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</p:sldIdLst>
  <p:sldSz cy="6858000" cx="12192000"/>
  <p:notesSz cx="6858000" cy="9144000"/>
  <p:embeddedFontLst>
    <p:embeddedFont>
      <p:font typeface="Poppins"/>
      <p:regular r:id="rId69"/>
      <p:bold r:id="rId70"/>
      <p:italic r:id="rId71"/>
      <p:boldItalic r:id="rId72"/>
    </p:embeddedFont>
    <p:embeddedFont>
      <p:font typeface="Helvetica Neue"/>
      <p:regular r:id="rId73"/>
      <p:bold r:id="rId74"/>
      <p:italic r:id="rId75"/>
      <p:boldItalic r:id="rId7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7" roundtripDataSignature="AMtx7miCWF5lFXt9Rr64kz0fq0XLKrqR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HelveticaNeue-regular.fntdata"/><Relationship Id="rId72" Type="http://schemas.openxmlformats.org/officeDocument/2006/relationships/font" Target="fonts/Poppins-boldItalic.fntdata"/><Relationship Id="rId31" Type="http://schemas.openxmlformats.org/officeDocument/2006/relationships/slide" Target="slides/slide27.xml"/><Relationship Id="rId75" Type="http://schemas.openxmlformats.org/officeDocument/2006/relationships/font" Target="fonts/HelveticaNeue-italic.fntdata"/><Relationship Id="rId30" Type="http://schemas.openxmlformats.org/officeDocument/2006/relationships/slide" Target="slides/slide26.xml"/><Relationship Id="rId74" Type="http://schemas.openxmlformats.org/officeDocument/2006/relationships/font" Target="fonts/HelveticaNeue-bold.fntdata"/><Relationship Id="rId33" Type="http://schemas.openxmlformats.org/officeDocument/2006/relationships/slide" Target="slides/slide29.xml"/><Relationship Id="rId77" Type="http://customschemas.google.com/relationships/presentationmetadata" Target="metadata"/><Relationship Id="rId32" Type="http://schemas.openxmlformats.org/officeDocument/2006/relationships/slide" Target="slides/slide28.xml"/><Relationship Id="rId76" Type="http://schemas.openxmlformats.org/officeDocument/2006/relationships/font" Target="fonts/HelveticaNeue-boldItalic.fntdata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Poppins-italic.fntdata"/><Relationship Id="rId70" Type="http://schemas.openxmlformats.org/officeDocument/2006/relationships/font" Target="fonts/Poppins-bold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Poppins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Helvetica" pitchFamily="2" charset="0"/>
              </a:rPr>
              <a:t>Total Revenue (USD)</a:t>
            </a:r>
          </a:p>
        </c:rich>
      </c:tx>
      <c:layout>
        <c:manualLayout>
          <c:xMode val="edge"/>
          <c:yMode val="edge"/>
          <c:x val="0.33366585508814639"/>
          <c:y val="5.21355940832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88767003907638"/>
          <c:y val="0.15948329536046854"/>
          <c:w val="0.44622465992184723"/>
          <c:h val="0.7242056145104237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 (USD)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3-4C2E-AA1E-F1C06EFA2859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3-4C2E-AA1E-F1C06EFA2859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A3-4C2E-AA1E-F1C06EFA2859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A3-4C2E-AA1E-F1C06EFA2859}"/>
              </c:ext>
            </c:extLst>
          </c:dPt>
          <c:cat>
            <c:strRef>
              <c:f>Sheet1!$A$2:$A$5</c:f>
              <c:strCache>
                <c:ptCount val="4"/>
                <c:pt idx="0">
                  <c:v>Pokémon - $118.5B</c:v>
                </c:pt>
                <c:pt idx="1">
                  <c:v>Mickey &amp; Friends - $82.9B</c:v>
                </c:pt>
                <c:pt idx="2">
                  <c:v>Star Wars - $69.4B</c:v>
                </c:pt>
                <c:pt idx="3">
                  <c:v>Harry Potter - $33.06B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118.5</c:v>
                </c:pt>
                <c:pt idx="1">
                  <c:v>82.9</c:v>
                </c:pt>
                <c:pt idx="2">
                  <c:v>69.400000000000006</c:v>
                </c:pt>
                <c:pt idx="3">
                  <c:v>33.06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2-492C-8DFB-804A0EE72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6267355770621961"/>
          <c:y val="0.35477537905435425"/>
          <c:w val="0.32663404296413556"/>
          <c:h val="0.36559422208234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Helvetica" pitchFamily="2" charset="0"/>
              </a:rPr>
              <a:t>Age</a:t>
            </a:r>
            <a:r>
              <a:rPr lang="en-US" sz="1800" b="1" baseline="0" dirty="0">
                <a:latin typeface="Helvetica" pitchFamily="2" charset="0"/>
              </a:rPr>
              <a:t> of Previous &amp; Current </a:t>
            </a:r>
            <a:r>
              <a:rPr lang="en-US" sz="1800" b="1" i="0" dirty="0">
                <a:effectLst/>
                <a:latin typeface="Helvetica" pitchFamily="2" charset="0"/>
              </a:rPr>
              <a:t>Pokémon Players</a:t>
            </a:r>
            <a:endParaRPr lang="en-US" sz="1800" b="1" dirty="0"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161132063991175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278604690423605E-2"/>
          <c:y val="0.17477230953924208"/>
          <c:w val="0.91036943454179176"/>
          <c:h val="0.5367088577299157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Range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74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1-4691-B918-16C42E60E68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D1-4691-B918-16C42E60E682}"/>
              </c:ext>
            </c:extLst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1-4691-B918-16C42E60E6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68-4C58-AC12-44A78830222F}"/>
              </c:ext>
            </c:extLst>
          </c:dPt>
          <c:cat>
            <c:strRef>
              <c:f>Sheet1!$A$2:$A$5</c:f>
              <c:strCache>
                <c:ptCount val="3"/>
                <c:pt idx="0">
                  <c:v>18-34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0.51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1-4691-B918-16C42E60E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24"/>
        <c:axId val="2065528832"/>
        <c:axId val="2065530496"/>
      </c:barChart>
      <c:catAx>
        <c:axId val="20655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2065530496"/>
        <c:crosses val="autoZero"/>
        <c:auto val="1"/>
        <c:lblAlgn val="ctr"/>
        <c:lblOffset val="100"/>
        <c:noMultiLvlLbl val="0"/>
      </c:catAx>
      <c:valAx>
        <c:axId val="20655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206552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502055541325263"/>
          <c:y val="0.83059962669155385"/>
          <c:w val="0.29958889173494752"/>
          <c:h val="8.2975579405817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7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7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7"/>
          <p:cNvSpPr/>
          <p:nvPr/>
        </p:nvSpPr>
        <p:spPr>
          <a:xfrm>
            <a:off x="-127000" y="-203200"/>
            <a:ext cx="12496800" cy="7188200"/>
          </a:xfrm>
          <a:prstGeom prst="rect">
            <a:avLst/>
          </a:prstGeom>
          <a:gradFill>
            <a:gsLst>
              <a:gs pos="0">
                <a:srgbClr val="8F94F0"/>
              </a:gs>
              <a:gs pos="50000">
                <a:srgbClr val="BBBEF3"/>
              </a:gs>
              <a:gs pos="100000">
                <a:srgbClr val="DDDFF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/>
          <p:nvPr/>
        </p:nvSpPr>
        <p:spPr>
          <a:xfrm>
            <a:off x="-127000" y="-203200"/>
            <a:ext cx="12496800" cy="7188200"/>
          </a:xfrm>
          <a:prstGeom prst="rect">
            <a:avLst/>
          </a:prstGeom>
          <a:gradFill>
            <a:gsLst>
              <a:gs pos="0">
                <a:srgbClr val="8F94F0"/>
              </a:gs>
              <a:gs pos="50000">
                <a:srgbClr val="BBBEF3"/>
              </a:gs>
              <a:gs pos="100000">
                <a:srgbClr val="DDDFF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8"/>
          <p:cNvSpPr/>
          <p:nvPr/>
        </p:nvSpPr>
        <p:spPr>
          <a:xfrm>
            <a:off x="893064" y="925880"/>
            <a:ext cx="10405872" cy="47867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gradFill>
          <a:gsLst>
            <a:gs pos="0">
              <a:srgbClr val="4B732F"/>
            </a:gs>
            <a:gs pos="48000">
              <a:srgbClr val="73B148"/>
            </a:gs>
            <a:gs pos="100000">
              <a:srgbClr val="A8D08C"/>
            </a:gs>
          </a:gsLst>
          <a:lin ang="16200000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9"/>
          <p:cNvSpPr/>
          <p:nvPr/>
        </p:nvSpPr>
        <p:spPr>
          <a:xfrm>
            <a:off x="-127000" y="-203200"/>
            <a:ext cx="12496800" cy="7188200"/>
          </a:xfrm>
          <a:prstGeom prst="rect">
            <a:avLst/>
          </a:prstGeom>
          <a:gradFill>
            <a:gsLst>
              <a:gs pos="0">
                <a:srgbClr val="F4F4F8"/>
              </a:gs>
              <a:gs pos="52999">
                <a:srgbClr val="E6E6EA"/>
              </a:gs>
              <a:gs pos="100000">
                <a:srgbClr val="5C6B73"/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0"/>
          <p:cNvSpPr/>
          <p:nvPr/>
        </p:nvSpPr>
        <p:spPr>
          <a:xfrm>
            <a:off x="-127000" y="-203200"/>
            <a:ext cx="12496800" cy="7188200"/>
          </a:xfrm>
          <a:prstGeom prst="rect">
            <a:avLst/>
          </a:prstGeom>
          <a:gradFill>
            <a:gsLst>
              <a:gs pos="0">
                <a:srgbClr val="8F94F0"/>
              </a:gs>
              <a:gs pos="50000">
                <a:srgbClr val="BBBEF3"/>
              </a:gs>
              <a:gs pos="100000">
                <a:srgbClr val="DDDFF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0"/>
          <p:cNvSpPr/>
          <p:nvPr/>
        </p:nvSpPr>
        <p:spPr>
          <a:xfrm>
            <a:off x="139298" y="855918"/>
            <a:ext cx="11934514" cy="4434539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/>
          <p:nvPr/>
        </p:nvSpPr>
        <p:spPr>
          <a:xfrm>
            <a:off x="-127000" y="-203200"/>
            <a:ext cx="12496800" cy="7188200"/>
          </a:xfrm>
          <a:prstGeom prst="rect">
            <a:avLst/>
          </a:prstGeom>
          <a:gradFill>
            <a:gsLst>
              <a:gs pos="0">
                <a:srgbClr val="8F94F0"/>
              </a:gs>
              <a:gs pos="50000">
                <a:srgbClr val="BBBEF3"/>
              </a:gs>
              <a:gs pos="100000">
                <a:srgbClr val="DDDFF9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71"/>
          <p:cNvSpPr/>
          <p:nvPr/>
        </p:nvSpPr>
        <p:spPr>
          <a:xfrm>
            <a:off x="139298" y="855918"/>
            <a:ext cx="11934514" cy="4434539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7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4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Relationship Id="rId5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Relationship Id="rId5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Relationship Id="rId4" Type="http://schemas.openxmlformats.org/officeDocument/2006/relationships/image" Target="../media/image52.png"/><Relationship Id="rId5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Relationship Id="rId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50.png"/><Relationship Id="rId7" Type="http://schemas.openxmlformats.org/officeDocument/2006/relationships/image" Target="../media/image57.png"/><Relationship Id="rId8" Type="http://schemas.openxmlformats.org/officeDocument/2006/relationships/image" Target="../media/image51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png"/><Relationship Id="rId4" Type="http://schemas.openxmlformats.org/officeDocument/2006/relationships/image" Target="../media/image60.png"/><Relationship Id="rId9" Type="http://schemas.openxmlformats.org/officeDocument/2006/relationships/image" Target="../media/image68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3.png"/><Relationship Id="rId8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0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2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Relationship Id="rId5" Type="http://schemas.openxmlformats.org/officeDocument/2006/relationships/image" Target="../media/image80.png"/><Relationship Id="rId6" Type="http://schemas.openxmlformats.org/officeDocument/2006/relationships/image" Target="../media/image70.png"/><Relationship Id="rId7" Type="http://schemas.openxmlformats.org/officeDocument/2006/relationships/image" Target="../media/image77.png"/><Relationship Id="rId8" Type="http://schemas.openxmlformats.org/officeDocument/2006/relationships/image" Target="../media/image6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6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4.png"/><Relationship Id="rId7" Type="http://schemas.openxmlformats.org/officeDocument/2006/relationships/image" Target="../media/image7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6.png"/><Relationship Id="rId4" Type="http://schemas.openxmlformats.org/officeDocument/2006/relationships/image" Target="../media/image88.png"/><Relationship Id="rId5" Type="http://schemas.openxmlformats.org/officeDocument/2006/relationships/image" Target="../media/image8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1.png"/><Relationship Id="rId4" Type="http://schemas.openxmlformats.org/officeDocument/2006/relationships/image" Target="../media/image87.png"/><Relationship Id="rId5" Type="http://schemas.openxmlformats.org/officeDocument/2006/relationships/image" Target="../media/image83.png"/><Relationship Id="rId6" Type="http://schemas.openxmlformats.org/officeDocument/2006/relationships/image" Target="../media/image4.png"/><Relationship Id="rId7" Type="http://schemas.openxmlformats.org/officeDocument/2006/relationships/image" Target="../media/image8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6.png"/><Relationship Id="rId4" Type="http://schemas.openxmlformats.org/officeDocument/2006/relationships/image" Target="../media/image88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9.png"/><Relationship Id="rId4" Type="http://schemas.openxmlformats.org/officeDocument/2006/relationships/image" Target="../media/image96.png"/><Relationship Id="rId5" Type="http://schemas.openxmlformats.org/officeDocument/2006/relationships/image" Target="../media/image92.png"/><Relationship Id="rId6" Type="http://schemas.openxmlformats.org/officeDocument/2006/relationships/image" Target="../media/image18.png"/><Relationship Id="rId7" Type="http://schemas.openxmlformats.org/officeDocument/2006/relationships/image" Target="../media/image10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Relationship Id="rId4" Type="http://schemas.openxmlformats.org/officeDocument/2006/relationships/image" Target="../media/image92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1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1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4.png"/><Relationship Id="rId10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9.png"/><Relationship Id="rId4" Type="http://schemas.openxmlformats.org/officeDocument/2006/relationships/image" Target="../media/image114.png"/><Relationship Id="rId9" Type="http://schemas.openxmlformats.org/officeDocument/2006/relationships/image" Target="../media/image111.png"/><Relationship Id="rId5" Type="http://schemas.openxmlformats.org/officeDocument/2006/relationships/image" Target="../media/image107.png"/><Relationship Id="rId6" Type="http://schemas.openxmlformats.org/officeDocument/2006/relationships/image" Target="../media/image116.png"/><Relationship Id="rId7" Type="http://schemas.openxmlformats.org/officeDocument/2006/relationships/image" Target="../media/image123.png"/><Relationship Id="rId8" Type="http://schemas.openxmlformats.org/officeDocument/2006/relationships/image" Target="../media/image120.png"/></Relationships>
</file>

<file path=ppt/slides/_rels/slide6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5.png"/><Relationship Id="rId10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14.png"/><Relationship Id="rId4" Type="http://schemas.openxmlformats.org/officeDocument/2006/relationships/image" Target="../media/image107.png"/><Relationship Id="rId9" Type="http://schemas.openxmlformats.org/officeDocument/2006/relationships/image" Target="../media/image121.png"/><Relationship Id="rId5" Type="http://schemas.openxmlformats.org/officeDocument/2006/relationships/image" Target="../media/image116.png"/><Relationship Id="rId6" Type="http://schemas.openxmlformats.org/officeDocument/2006/relationships/image" Target="../media/image123.png"/><Relationship Id="rId7" Type="http://schemas.openxmlformats.org/officeDocument/2006/relationships/image" Target="../media/image120.png"/><Relationship Id="rId8" Type="http://schemas.openxmlformats.org/officeDocument/2006/relationships/image" Target="../media/image1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-594360" y="5009605"/>
            <a:ext cx="13422593" cy="1489166"/>
          </a:xfrm>
          <a:prstGeom prst="snipRoundRect">
            <a:avLst>
              <a:gd fmla="val 16667" name="adj1"/>
              <a:gd fmla="val 16667" name="adj2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0200" y="4642492"/>
            <a:ext cx="3731597" cy="371255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0" y="5252494"/>
            <a:ext cx="4230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532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Rebecca Casimir - CpE</a:t>
            </a:r>
            <a:endParaRPr b="1" i="0" sz="1800" u="none" cap="none" strike="noStrike">
              <a:solidFill>
                <a:srgbClr val="2532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0" y="5754188"/>
            <a:ext cx="4230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532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Kalindi Desai - CpE</a:t>
            </a:r>
            <a:endParaRPr b="1" i="0" sz="1800" u="none" cap="none" strike="noStrike">
              <a:solidFill>
                <a:srgbClr val="2532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61798" y="5258285"/>
            <a:ext cx="4257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532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Trey Sandefur - EE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7961798" y="5810064"/>
            <a:ext cx="4230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532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Darren Yong - EE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2160092" y="359229"/>
            <a:ext cx="7871805" cy="2199848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890045" y="4015173"/>
            <a:ext cx="2411903" cy="58477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-27222" y="4015174"/>
            <a:ext cx="122464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Group 15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160092" y="865076"/>
            <a:ext cx="787180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Apricorn</a:t>
            </a:r>
            <a:endParaRPr b="1" i="0" sz="66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888998" y="726576"/>
            <a:ext cx="641398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Improving the guest experience in themed entertainment venues through handheld RFID assemblies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127" y="236989"/>
            <a:ext cx="1971236" cy="195218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1280254" y="2174959"/>
            <a:ext cx="9631492" cy="367462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2833635" y="752398"/>
            <a:ext cx="6780362" cy="982368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3436786" y="953011"/>
            <a:ext cx="55740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Themed Entertainment?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2483616" y="2854427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Capital of Themed Entertainment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2483616" y="3761928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Rich ties to UCF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2483616" y="4669429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&amp; Professional Interest</a:t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>
            <a:off x="88498" y="5405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/>
          <p:nvPr/>
        </p:nvSpPr>
        <p:spPr>
          <a:xfrm>
            <a:off x="277851" y="251209"/>
            <a:ext cx="1934009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431879" y="282265"/>
            <a:ext cx="16259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Concept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1637118" y="1076165"/>
            <a:ext cx="8917763" cy="549957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19327" l="0" r="0" t="-1407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0411" y="5347731"/>
            <a:ext cx="434104" cy="43410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/>
          <p:nvPr/>
        </p:nvSpPr>
        <p:spPr>
          <a:xfrm>
            <a:off x="88498" y="5405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/>
          <p:nvPr/>
        </p:nvSpPr>
        <p:spPr>
          <a:xfrm>
            <a:off x="277851" y="251209"/>
            <a:ext cx="1934009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431879" y="282265"/>
            <a:ext cx="16259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Concept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1637118" y="1076165"/>
            <a:ext cx="8917763" cy="549957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19327" l="0" r="0" t="-1407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0411" y="5347731"/>
            <a:ext cx="434104" cy="43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737" y="3429000"/>
            <a:ext cx="434104" cy="43410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/>
          <p:nvPr/>
        </p:nvSpPr>
        <p:spPr>
          <a:xfrm>
            <a:off x="5199801" y="3944983"/>
            <a:ext cx="704610" cy="1454331"/>
          </a:xfrm>
          <a:custGeom>
            <a:rect b="b" l="l" r="r" t="t"/>
            <a:pathLst>
              <a:path extrusionOk="0" h="1454331" w="704610">
                <a:moveTo>
                  <a:pt x="7925" y="1454331"/>
                </a:moveTo>
                <a:cubicBezTo>
                  <a:pt x="27519" y="1260565"/>
                  <a:pt x="-31265" y="1200331"/>
                  <a:pt x="25341" y="1045028"/>
                </a:cubicBezTo>
                <a:cubicBezTo>
                  <a:pt x="81947" y="889725"/>
                  <a:pt x="269182" y="648788"/>
                  <a:pt x="347559" y="522514"/>
                </a:cubicBezTo>
                <a:cubicBezTo>
                  <a:pt x="425936" y="396240"/>
                  <a:pt x="436097" y="374469"/>
                  <a:pt x="495605" y="287383"/>
                </a:cubicBezTo>
                <a:cubicBezTo>
                  <a:pt x="555113" y="200297"/>
                  <a:pt x="629861" y="100148"/>
                  <a:pt x="704610" y="0"/>
                </a:cubicBezTo>
              </a:path>
            </a:pathLst>
          </a:custGeom>
          <a:noFill/>
          <a:ln cap="flat" cmpd="sng" w="38100">
            <a:solidFill>
              <a:srgbClr val="D7434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0538" y="3727930"/>
            <a:ext cx="434105" cy="43410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/>
          <p:nvPr/>
        </p:nvSpPr>
        <p:spPr>
          <a:xfrm>
            <a:off x="88498" y="5405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/>
          <p:nvPr/>
        </p:nvSpPr>
        <p:spPr>
          <a:xfrm>
            <a:off x="277851" y="251209"/>
            <a:ext cx="1934009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431879" y="282265"/>
            <a:ext cx="16259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Concept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1637118" y="1076165"/>
            <a:ext cx="8917763" cy="549957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19327" l="0" r="0" t="-1407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0411" y="5347731"/>
            <a:ext cx="434104" cy="43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737" y="3429000"/>
            <a:ext cx="434104" cy="43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633" y="1595396"/>
            <a:ext cx="434104" cy="434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3"/>
          <p:cNvSpPr/>
          <p:nvPr/>
        </p:nvSpPr>
        <p:spPr>
          <a:xfrm>
            <a:off x="5199801" y="3944983"/>
            <a:ext cx="704610" cy="1454331"/>
          </a:xfrm>
          <a:custGeom>
            <a:rect b="b" l="l" r="r" t="t"/>
            <a:pathLst>
              <a:path extrusionOk="0" h="1454331" w="704610">
                <a:moveTo>
                  <a:pt x="7925" y="1454331"/>
                </a:moveTo>
                <a:cubicBezTo>
                  <a:pt x="27519" y="1260565"/>
                  <a:pt x="-31265" y="1200331"/>
                  <a:pt x="25341" y="1045028"/>
                </a:cubicBezTo>
                <a:cubicBezTo>
                  <a:pt x="81947" y="889725"/>
                  <a:pt x="269182" y="648788"/>
                  <a:pt x="347559" y="522514"/>
                </a:cubicBezTo>
                <a:cubicBezTo>
                  <a:pt x="425936" y="396240"/>
                  <a:pt x="436097" y="374469"/>
                  <a:pt x="495605" y="287383"/>
                </a:cubicBezTo>
                <a:cubicBezTo>
                  <a:pt x="555113" y="200297"/>
                  <a:pt x="629861" y="100148"/>
                  <a:pt x="704610" y="0"/>
                </a:cubicBezTo>
              </a:path>
            </a:pathLst>
          </a:custGeom>
          <a:noFill/>
          <a:ln cap="flat" cmpd="sng" w="38100">
            <a:solidFill>
              <a:srgbClr val="D7434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6369560" y="2063930"/>
            <a:ext cx="487314" cy="1637563"/>
          </a:xfrm>
          <a:custGeom>
            <a:rect b="b" l="l" r="r" t="t"/>
            <a:pathLst>
              <a:path extrusionOk="0" h="1637563" w="487314">
                <a:moveTo>
                  <a:pt x="22530" y="1637212"/>
                </a:moveTo>
                <a:cubicBezTo>
                  <a:pt x="165496" y="1642292"/>
                  <a:pt x="405708" y="1592217"/>
                  <a:pt x="466668" y="1497874"/>
                </a:cubicBezTo>
                <a:cubicBezTo>
                  <a:pt x="527628" y="1403531"/>
                  <a:pt x="439090" y="1193074"/>
                  <a:pt x="388290" y="1071154"/>
                </a:cubicBezTo>
                <a:cubicBezTo>
                  <a:pt x="337490" y="949234"/>
                  <a:pt x="217022" y="838926"/>
                  <a:pt x="161868" y="766355"/>
                </a:cubicBezTo>
                <a:cubicBezTo>
                  <a:pt x="106714" y="693784"/>
                  <a:pt x="82039" y="683622"/>
                  <a:pt x="57365" y="635725"/>
                </a:cubicBezTo>
                <a:cubicBezTo>
                  <a:pt x="32691" y="587828"/>
                  <a:pt x="-26818" y="579120"/>
                  <a:pt x="13822" y="478972"/>
                </a:cubicBezTo>
                <a:cubicBezTo>
                  <a:pt x="54462" y="378824"/>
                  <a:pt x="156062" y="171994"/>
                  <a:pt x="240245" y="0"/>
                </a:cubicBezTo>
              </a:path>
            </a:pathLst>
          </a:custGeom>
          <a:noFill/>
          <a:ln cap="flat" cmpd="sng" w="38100">
            <a:solidFill>
              <a:srgbClr val="D74343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6685" y="1943591"/>
            <a:ext cx="434105" cy="43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9171" y="7443161"/>
            <a:ext cx="1971236" cy="195218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/>
          <p:nvPr/>
        </p:nvSpPr>
        <p:spPr>
          <a:xfrm>
            <a:off x="88498" y="5405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>
            <a:off x="1831586" y="1508508"/>
            <a:ext cx="8528825" cy="283489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3554125" y="2510454"/>
            <a:ext cx="50837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5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690" y="3516550"/>
            <a:ext cx="2636620" cy="26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763827" y="-2207974"/>
            <a:ext cx="1554673" cy="153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/>
          <p:nvPr/>
        </p:nvSpPr>
        <p:spPr>
          <a:xfrm>
            <a:off x="-1651402" y="5527295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2658276" y="7472854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9227241" y="-2831078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/>
          <p:nvPr/>
        </p:nvSpPr>
        <p:spPr>
          <a:xfrm>
            <a:off x="6667500" y="1001227"/>
            <a:ext cx="3801104" cy="5387592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723395" y="1001227"/>
            <a:ext cx="3801104" cy="5387592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5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6" name="Google Shape;296;p15"/>
          <p:cNvSpPr txBox="1"/>
          <p:nvPr/>
        </p:nvSpPr>
        <p:spPr>
          <a:xfrm>
            <a:off x="2569048" y="1041200"/>
            <a:ext cx="2109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Hardware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7" name="Google Shape;297;p15"/>
          <p:cNvSpPr txBox="1"/>
          <p:nvPr/>
        </p:nvSpPr>
        <p:spPr>
          <a:xfrm>
            <a:off x="7513153" y="1053181"/>
            <a:ext cx="2109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1723395" y="1481284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Portable Assembly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1719814" y="2352542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Durable Housing</a:t>
            </a:r>
            <a:endParaRPr/>
          </a:p>
        </p:txBody>
      </p:sp>
      <p:sp>
        <p:nvSpPr>
          <p:cNvPr id="300" name="Google Shape;300;p15"/>
          <p:cNvSpPr txBox="1"/>
          <p:nvPr/>
        </p:nvSpPr>
        <p:spPr>
          <a:xfrm>
            <a:off x="1716233" y="3366755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Lifespan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1726976" y="4380969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Scalable Design</a:t>
            </a:r>
            <a:endParaRPr/>
          </a:p>
        </p:txBody>
      </p:sp>
      <p:sp>
        <p:nvSpPr>
          <p:cNvPr id="302" name="Google Shape;302;p15"/>
          <p:cNvSpPr txBox="1"/>
          <p:nvPr/>
        </p:nvSpPr>
        <p:spPr>
          <a:xfrm>
            <a:off x="1716233" y="5384894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Reliable Transmission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6667500" y="1479218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 Data Structure</a:t>
            </a:r>
            <a:endParaRPr/>
          </a:p>
        </p:txBody>
      </p:sp>
      <p:sp>
        <p:nvSpPr>
          <p:cNvPr id="304" name="Google Shape;304;p15"/>
          <p:cNvSpPr txBox="1"/>
          <p:nvPr/>
        </p:nvSpPr>
        <p:spPr>
          <a:xfrm>
            <a:off x="6667500" y="3366755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 Backend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>
            <a:off x="6667500" y="2357318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Responsive To Requests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6693120" y="5378723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Reliable System Updates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6671081" y="4383159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Accurate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Returns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/>
          <p:nvPr/>
        </p:nvSpPr>
        <p:spPr>
          <a:xfrm>
            <a:off x="6667500" y="1001227"/>
            <a:ext cx="3801104" cy="5387592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1723395" y="1001227"/>
            <a:ext cx="3801104" cy="5387592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16"/>
          <p:cNvSpPr txBox="1"/>
          <p:nvPr/>
        </p:nvSpPr>
        <p:spPr>
          <a:xfrm>
            <a:off x="2569048" y="1041200"/>
            <a:ext cx="2109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Hardware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7513153" y="1053181"/>
            <a:ext cx="2109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1723395" y="1481284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Portable Assembly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1719814" y="2352542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Durable Housing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1716233" y="3366755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Lifespan</a:t>
            </a:r>
            <a:endParaRPr/>
          </a:p>
        </p:txBody>
      </p:sp>
      <p:sp>
        <p:nvSpPr>
          <p:cNvPr id="323" name="Google Shape;323;p16"/>
          <p:cNvSpPr txBox="1"/>
          <p:nvPr/>
        </p:nvSpPr>
        <p:spPr>
          <a:xfrm>
            <a:off x="1726976" y="4380969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Scalable Design</a:t>
            </a:r>
            <a:endParaRPr/>
          </a:p>
        </p:txBody>
      </p:sp>
      <p:sp>
        <p:nvSpPr>
          <p:cNvPr id="324" name="Google Shape;324;p16"/>
          <p:cNvSpPr txBox="1"/>
          <p:nvPr/>
        </p:nvSpPr>
        <p:spPr>
          <a:xfrm>
            <a:off x="1716233" y="5384894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Reliable Transmission</a:t>
            </a:r>
            <a:endParaRPr/>
          </a:p>
        </p:txBody>
      </p:sp>
      <p:sp>
        <p:nvSpPr>
          <p:cNvPr id="325" name="Google Shape;325;p16"/>
          <p:cNvSpPr txBox="1"/>
          <p:nvPr/>
        </p:nvSpPr>
        <p:spPr>
          <a:xfrm>
            <a:off x="6667500" y="1479218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 Data Structure</a:t>
            </a:r>
            <a:endParaRPr/>
          </a:p>
        </p:txBody>
      </p:sp>
      <p:sp>
        <p:nvSpPr>
          <p:cNvPr id="326" name="Google Shape;326;p16"/>
          <p:cNvSpPr txBox="1"/>
          <p:nvPr/>
        </p:nvSpPr>
        <p:spPr>
          <a:xfrm>
            <a:off x="6667500" y="3366755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 Backend</a:t>
            </a:r>
            <a:endParaRPr/>
          </a:p>
        </p:txBody>
      </p:sp>
      <p:sp>
        <p:nvSpPr>
          <p:cNvPr id="327" name="Google Shape;327;p16"/>
          <p:cNvSpPr txBox="1"/>
          <p:nvPr/>
        </p:nvSpPr>
        <p:spPr>
          <a:xfrm>
            <a:off x="6667500" y="2357318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Responsive To Requests</a:t>
            </a:r>
            <a:endParaRPr/>
          </a:p>
        </p:txBody>
      </p:sp>
      <p:sp>
        <p:nvSpPr>
          <p:cNvPr id="328" name="Google Shape;328;p16"/>
          <p:cNvSpPr txBox="1"/>
          <p:nvPr/>
        </p:nvSpPr>
        <p:spPr>
          <a:xfrm>
            <a:off x="6693120" y="5378723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Reliable System Updates</a:t>
            </a:r>
            <a:endParaRPr/>
          </a:p>
        </p:txBody>
      </p:sp>
      <p:sp>
        <p:nvSpPr>
          <p:cNvPr id="329" name="Google Shape;329;p16"/>
          <p:cNvSpPr txBox="1"/>
          <p:nvPr/>
        </p:nvSpPr>
        <p:spPr>
          <a:xfrm>
            <a:off x="6671081" y="4383159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Accurate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Returns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7"/>
          <p:cNvSpPr/>
          <p:nvPr/>
        </p:nvSpPr>
        <p:spPr>
          <a:xfrm>
            <a:off x="6667500" y="1001227"/>
            <a:ext cx="3801104" cy="5387592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1723395" y="1001227"/>
            <a:ext cx="3801104" cy="5387592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2569048" y="1041200"/>
            <a:ext cx="2109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Hardware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7513153" y="1053181"/>
            <a:ext cx="2109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1723395" y="1481284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Portable Assembly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1719814" y="2352542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Durable Housing</a:t>
            </a:r>
            <a:endParaRPr/>
          </a:p>
        </p:txBody>
      </p:sp>
      <p:sp>
        <p:nvSpPr>
          <p:cNvPr id="344" name="Google Shape;344;p17"/>
          <p:cNvSpPr txBox="1"/>
          <p:nvPr/>
        </p:nvSpPr>
        <p:spPr>
          <a:xfrm>
            <a:off x="1716233" y="3366755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Lifespan</a:t>
            </a:r>
            <a:endParaRPr/>
          </a:p>
        </p:txBody>
      </p:sp>
      <p:sp>
        <p:nvSpPr>
          <p:cNvPr id="345" name="Google Shape;345;p17"/>
          <p:cNvSpPr txBox="1"/>
          <p:nvPr/>
        </p:nvSpPr>
        <p:spPr>
          <a:xfrm>
            <a:off x="1726976" y="4380969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Scalable Design</a:t>
            </a:r>
            <a:endParaRPr/>
          </a:p>
        </p:txBody>
      </p:sp>
      <p:sp>
        <p:nvSpPr>
          <p:cNvPr id="346" name="Google Shape;346;p17"/>
          <p:cNvSpPr txBox="1"/>
          <p:nvPr/>
        </p:nvSpPr>
        <p:spPr>
          <a:xfrm>
            <a:off x="1716233" y="5384894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Reliable Transmission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6667500" y="1479218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 Data Structure</a:t>
            </a: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6667500" y="3366755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 Backend</a:t>
            </a:r>
            <a:endParaRPr/>
          </a:p>
        </p:txBody>
      </p:sp>
      <p:sp>
        <p:nvSpPr>
          <p:cNvPr id="349" name="Google Shape;349;p17"/>
          <p:cNvSpPr txBox="1"/>
          <p:nvPr/>
        </p:nvSpPr>
        <p:spPr>
          <a:xfrm>
            <a:off x="6667500" y="2357318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Responsive To Requests</a:t>
            </a:r>
            <a:endParaRPr/>
          </a:p>
        </p:txBody>
      </p:sp>
      <p:sp>
        <p:nvSpPr>
          <p:cNvPr id="350" name="Google Shape;350;p17"/>
          <p:cNvSpPr txBox="1"/>
          <p:nvPr/>
        </p:nvSpPr>
        <p:spPr>
          <a:xfrm>
            <a:off x="6693120" y="5378723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Reliable System Updates</a:t>
            </a:r>
            <a:endParaRPr/>
          </a:p>
        </p:txBody>
      </p:sp>
      <p:sp>
        <p:nvSpPr>
          <p:cNvPr id="351" name="Google Shape;351;p17"/>
          <p:cNvSpPr txBox="1"/>
          <p:nvPr/>
        </p:nvSpPr>
        <p:spPr>
          <a:xfrm>
            <a:off x="6671081" y="4383159"/>
            <a:ext cx="38011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Accurate Returns </a:t>
            </a:r>
            <a:endParaRPr/>
          </a:p>
        </p:txBody>
      </p:sp>
      <p:pic>
        <p:nvPicPr>
          <p:cNvPr id="352" name="Google Shape;3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8"/>
          <p:cNvSpPr/>
          <p:nvPr/>
        </p:nvSpPr>
        <p:spPr>
          <a:xfrm>
            <a:off x="3652101" y="1168401"/>
            <a:ext cx="5298860" cy="5220418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18"/>
          <p:cNvSpPr txBox="1"/>
          <p:nvPr/>
        </p:nvSpPr>
        <p:spPr>
          <a:xfrm>
            <a:off x="4334835" y="1643963"/>
            <a:ext cx="38639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time of &lt;3 Mins.</a:t>
            </a:r>
            <a:endParaRPr/>
          </a:p>
        </p:txBody>
      </p:sp>
      <p:pic>
        <p:nvPicPr>
          <p:cNvPr id="363" name="Google Shape;36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8"/>
          <p:cNvSpPr/>
          <p:nvPr/>
        </p:nvSpPr>
        <p:spPr>
          <a:xfrm>
            <a:off x="4011296" y="159045"/>
            <a:ext cx="4511040" cy="85012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8"/>
          <p:cNvSpPr txBox="1"/>
          <p:nvPr/>
        </p:nvSpPr>
        <p:spPr>
          <a:xfrm>
            <a:off x="5211917" y="159045"/>
            <a:ext cx="2109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Engineering Specifications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18"/>
          <p:cNvSpPr txBox="1"/>
          <p:nvPr/>
        </p:nvSpPr>
        <p:spPr>
          <a:xfrm>
            <a:off x="4050193" y="2762305"/>
            <a:ext cx="44332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 Connection &lt;5 Mins.</a:t>
            </a:r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4334835" y="3883037"/>
            <a:ext cx="3771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 &lt;2 Mins.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/>
          <p:nvPr/>
        </p:nvSpPr>
        <p:spPr>
          <a:xfrm>
            <a:off x="3652101" y="1168401"/>
            <a:ext cx="5298860" cy="5220418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9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9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4334835" y="1643963"/>
            <a:ext cx="38639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time of &lt;3 Mins.</a:t>
            </a:r>
            <a:endParaRPr/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/>
          <p:nvPr/>
        </p:nvSpPr>
        <p:spPr>
          <a:xfrm>
            <a:off x="4011296" y="159045"/>
            <a:ext cx="4511040" cy="85012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5211917" y="159045"/>
            <a:ext cx="2109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Engineering Specifications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4003763" y="3467446"/>
            <a:ext cx="44332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 Connection &lt;5 Mins.</a:t>
            </a:r>
            <a:endParaRPr/>
          </a:p>
        </p:txBody>
      </p:sp>
      <p:sp>
        <p:nvSpPr>
          <p:cNvPr id="382" name="Google Shape;382;p19"/>
          <p:cNvSpPr txBox="1"/>
          <p:nvPr/>
        </p:nvSpPr>
        <p:spPr>
          <a:xfrm>
            <a:off x="4334835" y="3883037"/>
            <a:ext cx="3771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 &lt;2 Mins.</a:t>
            </a:r>
            <a:endParaRPr/>
          </a:p>
        </p:txBody>
      </p:sp>
      <p:sp>
        <p:nvSpPr>
          <p:cNvPr id="383" name="Google Shape;383;p19"/>
          <p:cNvSpPr txBox="1"/>
          <p:nvPr/>
        </p:nvSpPr>
        <p:spPr>
          <a:xfrm>
            <a:off x="4787972" y="2018637"/>
            <a:ext cx="3863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Register new user and login</a:t>
            </a:r>
            <a:endParaRPr/>
          </a:p>
        </p:txBody>
      </p:sp>
      <p:sp>
        <p:nvSpPr>
          <p:cNvPr id="384" name="Google Shape;384;p19"/>
          <p:cNvSpPr txBox="1"/>
          <p:nvPr/>
        </p:nvSpPr>
        <p:spPr>
          <a:xfrm>
            <a:off x="4787972" y="2350155"/>
            <a:ext cx="38639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Activate Pokéball and register to user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125451" y="5562569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Contents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6480" y="1559480"/>
            <a:ext cx="3739039" cy="373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87064" y="3067173"/>
            <a:ext cx="736045" cy="73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4020" y="-1222745"/>
            <a:ext cx="736045" cy="73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43016" y="2614410"/>
            <a:ext cx="736045" cy="73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7426" y="7463840"/>
            <a:ext cx="736045" cy="736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3899176" y="1327428"/>
            <a:ext cx="4393645" cy="4203144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7816" y="-909971"/>
            <a:ext cx="736045" cy="73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51019" y="-823597"/>
            <a:ext cx="736045" cy="73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72487" y="7095817"/>
            <a:ext cx="736045" cy="73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8682" y="6160544"/>
            <a:ext cx="736045" cy="736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6246427" y="611237"/>
            <a:ext cx="1454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 &amp; Concept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7965518" y="1359425"/>
            <a:ext cx="15305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023212" y="1359425"/>
            <a:ext cx="11447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Results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8732016" y="3067173"/>
            <a:ext cx="18267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Goals &amp; Specifications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246427" y="5562569"/>
            <a:ext cx="1454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Overview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2282787" y="4854683"/>
            <a:ext cx="18852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Administrative Content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8021805" y="4854785"/>
            <a:ext cx="14742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Hardware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Overview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162595" y="3067173"/>
            <a:ext cx="21922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Testing Procedure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1000244" y="-1510370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"/>
          <p:cNvSpPr/>
          <p:nvPr/>
        </p:nvSpPr>
        <p:spPr>
          <a:xfrm>
            <a:off x="3652101" y="1168401"/>
            <a:ext cx="5298860" cy="5220418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0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0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4334835" y="1643963"/>
            <a:ext cx="38639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time of &lt;3 Mins.</a:t>
            </a:r>
            <a:endParaRPr/>
          </a:p>
        </p:txBody>
      </p:sp>
      <p:pic>
        <p:nvPicPr>
          <p:cNvPr id="395" name="Google Shape;3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0"/>
          <p:cNvSpPr/>
          <p:nvPr/>
        </p:nvSpPr>
        <p:spPr>
          <a:xfrm>
            <a:off x="4011296" y="159045"/>
            <a:ext cx="4511040" cy="85012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0"/>
          <p:cNvSpPr txBox="1"/>
          <p:nvPr/>
        </p:nvSpPr>
        <p:spPr>
          <a:xfrm>
            <a:off x="5211917" y="159045"/>
            <a:ext cx="2109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Engineering Specifications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0"/>
          <p:cNvSpPr txBox="1"/>
          <p:nvPr/>
        </p:nvSpPr>
        <p:spPr>
          <a:xfrm>
            <a:off x="4050193" y="2762305"/>
            <a:ext cx="44332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 Connection &lt;5 Mins.</a:t>
            </a:r>
            <a:endParaRPr/>
          </a:p>
        </p:txBody>
      </p:sp>
      <p:sp>
        <p:nvSpPr>
          <p:cNvPr id="399" name="Google Shape;399;p20"/>
          <p:cNvSpPr txBox="1"/>
          <p:nvPr/>
        </p:nvSpPr>
        <p:spPr>
          <a:xfrm>
            <a:off x="4210449" y="4899037"/>
            <a:ext cx="3771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 &lt;2 Mins.</a:t>
            </a:r>
            <a:endParaRPr/>
          </a:p>
        </p:txBody>
      </p:sp>
      <p:sp>
        <p:nvSpPr>
          <p:cNvPr id="400" name="Google Shape;400;p20"/>
          <p:cNvSpPr txBox="1"/>
          <p:nvPr/>
        </p:nvSpPr>
        <p:spPr>
          <a:xfrm>
            <a:off x="4495090" y="3103277"/>
            <a:ext cx="39883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 and Capture Pokémon</a:t>
            </a:r>
            <a:endParaRPr/>
          </a:p>
        </p:txBody>
      </p:sp>
      <p:sp>
        <p:nvSpPr>
          <p:cNvPr id="401" name="Google Shape;401;p20"/>
          <p:cNvSpPr txBox="1"/>
          <p:nvPr/>
        </p:nvSpPr>
        <p:spPr>
          <a:xfrm>
            <a:off x="4495090" y="3491245"/>
            <a:ext cx="39883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Deny more than one Pokémon connection to the same Pokémon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3652101" y="1168401"/>
            <a:ext cx="5298860" cy="5220418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1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4334835" y="1643963"/>
            <a:ext cx="38639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time of &lt;3 Mins.</a:t>
            </a:r>
            <a:endParaRPr/>
          </a:p>
        </p:txBody>
      </p:sp>
      <p:pic>
        <p:nvPicPr>
          <p:cNvPr id="412" name="Google Shape;4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/>
          <p:nvPr/>
        </p:nvSpPr>
        <p:spPr>
          <a:xfrm>
            <a:off x="4011296" y="159045"/>
            <a:ext cx="4511040" cy="85012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1"/>
          <p:cNvSpPr txBox="1"/>
          <p:nvPr/>
        </p:nvSpPr>
        <p:spPr>
          <a:xfrm>
            <a:off x="5211917" y="159045"/>
            <a:ext cx="2109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Engineering Specifications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4003763" y="2033893"/>
            <a:ext cx="44332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 Connection &lt;5 Mins.</a:t>
            </a:r>
            <a:endParaRPr/>
          </a:p>
        </p:txBody>
      </p:sp>
      <p:sp>
        <p:nvSpPr>
          <p:cNvPr id="416" name="Google Shape;416;p21"/>
          <p:cNvSpPr txBox="1"/>
          <p:nvPr/>
        </p:nvSpPr>
        <p:spPr>
          <a:xfrm>
            <a:off x="4334835" y="3883037"/>
            <a:ext cx="3771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 &lt;2 Mins.</a:t>
            </a:r>
            <a:endParaRPr/>
          </a:p>
        </p:txBody>
      </p:sp>
      <p:sp>
        <p:nvSpPr>
          <p:cNvPr id="417" name="Google Shape;417;p21"/>
          <p:cNvSpPr txBox="1"/>
          <p:nvPr/>
        </p:nvSpPr>
        <p:spPr>
          <a:xfrm>
            <a:off x="4712336" y="4242322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plays short battle game</a:t>
            </a:r>
            <a:endParaRPr/>
          </a:p>
        </p:txBody>
      </p:sp>
      <p:sp>
        <p:nvSpPr>
          <p:cNvPr id="418" name="Google Shape;418;p21"/>
          <p:cNvSpPr txBox="1"/>
          <p:nvPr/>
        </p:nvSpPr>
        <p:spPr>
          <a:xfrm>
            <a:off x="4712336" y="4882430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Leaderboard and Scores update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/>
          <p:nvPr/>
        </p:nvSpPr>
        <p:spPr>
          <a:xfrm>
            <a:off x="2142529" y="1509698"/>
            <a:ext cx="4354423" cy="310745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2"/>
          <p:cNvSpPr/>
          <p:nvPr/>
        </p:nvSpPr>
        <p:spPr>
          <a:xfrm>
            <a:off x="-4544808" y="713432"/>
            <a:ext cx="2664446" cy="310745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2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-3954049" y="1441697"/>
            <a:ext cx="31652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time of &lt;3 Mins.</a:t>
            </a:r>
            <a:endParaRPr/>
          </a:p>
        </p:txBody>
      </p:sp>
      <p:pic>
        <p:nvPicPr>
          <p:cNvPr id="430" name="Google Shape;4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2"/>
          <p:cNvSpPr/>
          <p:nvPr/>
        </p:nvSpPr>
        <p:spPr>
          <a:xfrm>
            <a:off x="4011296" y="159045"/>
            <a:ext cx="4511040" cy="85012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5211917" y="159045"/>
            <a:ext cx="2109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Constraints</a:t>
            </a:r>
            <a:endParaRPr b="1" i="0" sz="28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-5143896" y="1443908"/>
            <a:ext cx="44332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 Connection &lt;5 Mins.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-4918022" y="3179163"/>
            <a:ext cx="3771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 &lt;2 Mins.</a:t>
            </a:r>
            <a:endParaRPr/>
          </a:p>
        </p:txBody>
      </p:sp>
      <p:sp>
        <p:nvSpPr>
          <p:cNvPr id="435" name="Google Shape;435;p22"/>
          <p:cNvSpPr txBox="1"/>
          <p:nvPr/>
        </p:nvSpPr>
        <p:spPr>
          <a:xfrm>
            <a:off x="-4812825" y="2493990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plays short battle game</a:t>
            </a: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-4272827" y="2188425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Leaderboard and Scores update</a:t>
            </a:r>
            <a:endParaRPr/>
          </a:p>
        </p:txBody>
      </p:sp>
      <p:sp>
        <p:nvSpPr>
          <p:cNvPr id="437" name="Google Shape;437;p22"/>
          <p:cNvSpPr/>
          <p:nvPr/>
        </p:nvSpPr>
        <p:spPr>
          <a:xfrm>
            <a:off x="6975303" y="3565794"/>
            <a:ext cx="4354423" cy="2494956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2869663" y="1633461"/>
            <a:ext cx="29001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Functional Constraints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7702437" y="3737935"/>
            <a:ext cx="27783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Financial  Constraints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2727633" y="2405114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Portability</a:t>
            </a:r>
            <a:endParaRPr/>
          </a:p>
        </p:txBody>
      </p:sp>
      <p:sp>
        <p:nvSpPr>
          <p:cNvPr id="441" name="Google Shape;441;p22"/>
          <p:cNvSpPr txBox="1"/>
          <p:nvPr/>
        </p:nvSpPr>
        <p:spPr>
          <a:xfrm>
            <a:off x="2727633" y="3006265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Durability</a:t>
            </a:r>
            <a:endParaRPr/>
          </a:p>
        </p:txBody>
      </p:sp>
      <p:sp>
        <p:nvSpPr>
          <p:cNvPr id="442" name="Google Shape;442;p22"/>
          <p:cNvSpPr txBox="1"/>
          <p:nvPr/>
        </p:nvSpPr>
        <p:spPr>
          <a:xfrm>
            <a:off x="7321715" y="5062361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Cost</a:t>
            </a:r>
            <a:endParaRPr/>
          </a:p>
        </p:txBody>
      </p:sp>
      <p:sp>
        <p:nvSpPr>
          <p:cNvPr id="443" name="Google Shape;443;p22"/>
          <p:cNvSpPr txBox="1"/>
          <p:nvPr/>
        </p:nvSpPr>
        <p:spPr>
          <a:xfrm>
            <a:off x="2727633" y="3604544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Longevity</a:t>
            </a:r>
            <a:endParaRPr/>
          </a:p>
        </p:txBody>
      </p:sp>
      <p:sp>
        <p:nvSpPr>
          <p:cNvPr id="444" name="Google Shape;444;p22"/>
          <p:cNvSpPr txBox="1"/>
          <p:nvPr/>
        </p:nvSpPr>
        <p:spPr>
          <a:xfrm>
            <a:off x="7321714" y="4464082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Unsponsored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"/>
          <p:cNvSpPr/>
          <p:nvPr/>
        </p:nvSpPr>
        <p:spPr>
          <a:xfrm>
            <a:off x="2142529" y="1509698"/>
            <a:ext cx="4354423" cy="310745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-4544808" y="713432"/>
            <a:ext cx="2664446" cy="310745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3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23"/>
          <p:cNvSpPr txBox="1"/>
          <p:nvPr/>
        </p:nvSpPr>
        <p:spPr>
          <a:xfrm>
            <a:off x="-3954049" y="1441697"/>
            <a:ext cx="31652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time of &lt;3 Mins.</a:t>
            </a:r>
            <a:endParaRPr/>
          </a:p>
        </p:txBody>
      </p:sp>
      <p:pic>
        <p:nvPicPr>
          <p:cNvPr id="456" name="Google Shape;4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3"/>
          <p:cNvSpPr/>
          <p:nvPr/>
        </p:nvSpPr>
        <p:spPr>
          <a:xfrm>
            <a:off x="4011296" y="159045"/>
            <a:ext cx="4511040" cy="85012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3"/>
          <p:cNvSpPr txBox="1"/>
          <p:nvPr/>
        </p:nvSpPr>
        <p:spPr>
          <a:xfrm>
            <a:off x="5211917" y="159045"/>
            <a:ext cx="2109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Constraints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23"/>
          <p:cNvSpPr txBox="1"/>
          <p:nvPr/>
        </p:nvSpPr>
        <p:spPr>
          <a:xfrm>
            <a:off x="-5143896" y="1443908"/>
            <a:ext cx="44332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 Connection &lt;5 Mins.</a:t>
            </a:r>
            <a:endParaRPr/>
          </a:p>
        </p:txBody>
      </p:sp>
      <p:sp>
        <p:nvSpPr>
          <p:cNvPr id="460" name="Google Shape;460;p23"/>
          <p:cNvSpPr txBox="1"/>
          <p:nvPr/>
        </p:nvSpPr>
        <p:spPr>
          <a:xfrm>
            <a:off x="-4918022" y="3179163"/>
            <a:ext cx="3771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 &lt;2 Mins.</a:t>
            </a:r>
            <a:endParaRPr/>
          </a:p>
        </p:txBody>
      </p:sp>
      <p:sp>
        <p:nvSpPr>
          <p:cNvPr id="461" name="Google Shape;461;p23"/>
          <p:cNvSpPr txBox="1"/>
          <p:nvPr/>
        </p:nvSpPr>
        <p:spPr>
          <a:xfrm>
            <a:off x="-4812825" y="2493990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plays short battle game</a:t>
            </a:r>
            <a:endParaRPr/>
          </a:p>
        </p:txBody>
      </p:sp>
      <p:sp>
        <p:nvSpPr>
          <p:cNvPr id="462" name="Google Shape;462;p23"/>
          <p:cNvSpPr txBox="1"/>
          <p:nvPr/>
        </p:nvSpPr>
        <p:spPr>
          <a:xfrm>
            <a:off x="-4272827" y="2188425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Leaderboard and Scores update</a:t>
            </a:r>
            <a:endParaRPr/>
          </a:p>
        </p:txBody>
      </p:sp>
      <p:sp>
        <p:nvSpPr>
          <p:cNvPr id="463" name="Google Shape;463;p23"/>
          <p:cNvSpPr/>
          <p:nvPr/>
        </p:nvSpPr>
        <p:spPr>
          <a:xfrm>
            <a:off x="6975303" y="3565794"/>
            <a:ext cx="4354423" cy="2494956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3"/>
          <p:cNvSpPr txBox="1"/>
          <p:nvPr/>
        </p:nvSpPr>
        <p:spPr>
          <a:xfrm>
            <a:off x="2869663" y="1633461"/>
            <a:ext cx="29001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Functional Constraints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3"/>
          <p:cNvSpPr txBox="1"/>
          <p:nvPr/>
        </p:nvSpPr>
        <p:spPr>
          <a:xfrm>
            <a:off x="7702437" y="3737935"/>
            <a:ext cx="27783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Financial  Constraints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3"/>
          <p:cNvSpPr txBox="1"/>
          <p:nvPr/>
        </p:nvSpPr>
        <p:spPr>
          <a:xfrm>
            <a:off x="2727633" y="2405114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Portability</a:t>
            </a:r>
            <a:endParaRPr/>
          </a:p>
        </p:txBody>
      </p:sp>
      <p:sp>
        <p:nvSpPr>
          <p:cNvPr id="467" name="Google Shape;467;p23"/>
          <p:cNvSpPr txBox="1"/>
          <p:nvPr/>
        </p:nvSpPr>
        <p:spPr>
          <a:xfrm>
            <a:off x="2727633" y="3006265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Durability</a:t>
            </a:r>
            <a:endParaRPr/>
          </a:p>
        </p:txBody>
      </p:sp>
      <p:sp>
        <p:nvSpPr>
          <p:cNvPr id="468" name="Google Shape;468;p23"/>
          <p:cNvSpPr txBox="1"/>
          <p:nvPr/>
        </p:nvSpPr>
        <p:spPr>
          <a:xfrm>
            <a:off x="7321715" y="5062361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Cost</a:t>
            </a:r>
            <a:endParaRPr/>
          </a:p>
        </p:txBody>
      </p:sp>
      <p:sp>
        <p:nvSpPr>
          <p:cNvPr id="469" name="Google Shape;469;p23"/>
          <p:cNvSpPr txBox="1"/>
          <p:nvPr/>
        </p:nvSpPr>
        <p:spPr>
          <a:xfrm>
            <a:off x="2727633" y="3604544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Longevity</a:t>
            </a:r>
            <a:endParaRPr/>
          </a:p>
        </p:txBody>
      </p:sp>
      <p:sp>
        <p:nvSpPr>
          <p:cNvPr id="470" name="Google Shape;470;p23"/>
          <p:cNvSpPr txBox="1"/>
          <p:nvPr/>
        </p:nvSpPr>
        <p:spPr>
          <a:xfrm>
            <a:off x="7321714" y="4464082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Unsponsored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"/>
          <p:cNvSpPr/>
          <p:nvPr/>
        </p:nvSpPr>
        <p:spPr>
          <a:xfrm>
            <a:off x="2142529" y="1509698"/>
            <a:ext cx="4354423" cy="310745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4"/>
          <p:cNvSpPr/>
          <p:nvPr/>
        </p:nvSpPr>
        <p:spPr>
          <a:xfrm>
            <a:off x="-4544808" y="713432"/>
            <a:ext cx="2664446" cy="310745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4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843" y="206813"/>
            <a:ext cx="1588827" cy="15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4"/>
          <p:cNvSpPr/>
          <p:nvPr/>
        </p:nvSpPr>
        <p:spPr>
          <a:xfrm>
            <a:off x="277852" y="251209"/>
            <a:ext cx="266444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4"/>
          <p:cNvSpPr txBox="1"/>
          <p:nvPr/>
        </p:nvSpPr>
        <p:spPr>
          <a:xfrm>
            <a:off x="555176" y="282265"/>
            <a:ext cx="210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Design Approach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4"/>
          <p:cNvSpPr txBox="1"/>
          <p:nvPr/>
        </p:nvSpPr>
        <p:spPr>
          <a:xfrm>
            <a:off x="-3954049" y="1441697"/>
            <a:ext cx="31652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time of &lt;3 Mins.</a:t>
            </a:r>
            <a:endParaRPr/>
          </a:p>
        </p:txBody>
      </p:sp>
      <p:pic>
        <p:nvPicPr>
          <p:cNvPr id="482" name="Google Shape;48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99479" y="6858000"/>
            <a:ext cx="1588828" cy="158882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4"/>
          <p:cNvSpPr/>
          <p:nvPr/>
        </p:nvSpPr>
        <p:spPr>
          <a:xfrm>
            <a:off x="4011296" y="159045"/>
            <a:ext cx="4511040" cy="850126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4"/>
          <p:cNvSpPr txBox="1"/>
          <p:nvPr/>
        </p:nvSpPr>
        <p:spPr>
          <a:xfrm>
            <a:off x="5211917" y="159045"/>
            <a:ext cx="21097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Constraints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-5143896" y="1443908"/>
            <a:ext cx="44332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 Connection &lt;5 Mins.</a:t>
            </a:r>
            <a:endParaRPr/>
          </a:p>
        </p:txBody>
      </p:sp>
      <p:sp>
        <p:nvSpPr>
          <p:cNvPr id="486" name="Google Shape;486;p24"/>
          <p:cNvSpPr txBox="1"/>
          <p:nvPr/>
        </p:nvSpPr>
        <p:spPr>
          <a:xfrm>
            <a:off x="-4918022" y="3179163"/>
            <a:ext cx="3771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 &lt;2 Mins.</a:t>
            </a:r>
            <a:endParaRPr/>
          </a:p>
        </p:txBody>
      </p:sp>
      <p:sp>
        <p:nvSpPr>
          <p:cNvPr id="487" name="Google Shape;487;p24"/>
          <p:cNvSpPr txBox="1"/>
          <p:nvPr/>
        </p:nvSpPr>
        <p:spPr>
          <a:xfrm>
            <a:off x="-4812825" y="2493990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plays short battle game</a:t>
            </a:r>
            <a:endParaRPr/>
          </a:p>
        </p:txBody>
      </p:sp>
      <p:sp>
        <p:nvSpPr>
          <p:cNvPr id="488" name="Google Shape;488;p24"/>
          <p:cNvSpPr txBox="1"/>
          <p:nvPr/>
        </p:nvSpPr>
        <p:spPr>
          <a:xfrm>
            <a:off x="-4272827" y="2188425"/>
            <a:ext cx="3771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Leaderboard and Scores update</a:t>
            </a:r>
            <a:endParaRPr/>
          </a:p>
        </p:txBody>
      </p:sp>
      <p:sp>
        <p:nvSpPr>
          <p:cNvPr id="489" name="Google Shape;489;p24"/>
          <p:cNvSpPr/>
          <p:nvPr/>
        </p:nvSpPr>
        <p:spPr>
          <a:xfrm>
            <a:off x="6975303" y="3565794"/>
            <a:ext cx="4354423" cy="2494956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4"/>
          <p:cNvSpPr txBox="1"/>
          <p:nvPr/>
        </p:nvSpPr>
        <p:spPr>
          <a:xfrm>
            <a:off x="2869663" y="1633461"/>
            <a:ext cx="29001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Functional Constraints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4"/>
          <p:cNvSpPr txBox="1"/>
          <p:nvPr/>
        </p:nvSpPr>
        <p:spPr>
          <a:xfrm>
            <a:off x="7702437" y="3737935"/>
            <a:ext cx="27783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Financial  Constraints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4"/>
          <p:cNvSpPr txBox="1"/>
          <p:nvPr/>
        </p:nvSpPr>
        <p:spPr>
          <a:xfrm>
            <a:off x="2727633" y="2405114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Portability</a:t>
            </a:r>
            <a:endParaRPr/>
          </a:p>
        </p:txBody>
      </p:sp>
      <p:sp>
        <p:nvSpPr>
          <p:cNvPr id="493" name="Google Shape;493;p24"/>
          <p:cNvSpPr txBox="1"/>
          <p:nvPr/>
        </p:nvSpPr>
        <p:spPr>
          <a:xfrm>
            <a:off x="7321714" y="4464082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Unsponsored</a:t>
            </a:r>
            <a:endParaRPr/>
          </a:p>
        </p:txBody>
      </p:sp>
      <p:sp>
        <p:nvSpPr>
          <p:cNvPr id="494" name="Google Shape;494;p24"/>
          <p:cNvSpPr txBox="1"/>
          <p:nvPr/>
        </p:nvSpPr>
        <p:spPr>
          <a:xfrm>
            <a:off x="2727633" y="3006265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Durability</a:t>
            </a:r>
            <a:endParaRPr/>
          </a:p>
        </p:txBody>
      </p:sp>
      <p:sp>
        <p:nvSpPr>
          <p:cNvPr id="495" name="Google Shape;495;p24"/>
          <p:cNvSpPr txBox="1"/>
          <p:nvPr/>
        </p:nvSpPr>
        <p:spPr>
          <a:xfrm>
            <a:off x="7321715" y="5062361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Cost</a:t>
            </a:r>
            <a:endParaRPr/>
          </a:p>
        </p:txBody>
      </p:sp>
      <p:sp>
        <p:nvSpPr>
          <p:cNvPr id="496" name="Google Shape;496;p24"/>
          <p:cNvSpPr txBox="1"/>
          <p:nvPr/>
        </p:nvSpPr>
        <p:spPr>
          <a:xfrm>
            <a:off x="2727633" y="3604544"/>
            <a:ext cx="30421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Longevity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5"/>
          <p:cNvSpPr/>
          <p:nvPr/>
        </p:nvSpPr>
        <p:spPr>
          <a:xfrm>
            <a:off x="277851" y="251209"/>
            <a:ext cx="370346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5"/>
          <p:cNvSpPr txBox="1"/>
          <p:nvPr/>
        </p:nvSpPr>
        <p:spPr>
          <a:xfrm>
            <a:off x="658750" y="295287"/>
            <a:ext cx="29416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Overall Block Diagram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368682">
            <a:off x="12615576" y="-2524635"/>
            <a:ext cx="1607854" cy="1607854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5"/>
          <p:cNvSpPr/>
          <p:nvPr/>
        </p:nvSpPr>
        <p:spPr>
          <a:xfrm>
            <a:off x="1403680" y="2798474"/>
            <a:ext cx="1894143" cy="649478"/>
          </a:xfrm>
          <a:prstGeom prst="roundRect">
            <a:avLst>
              <a:gd fmla="val 16667" name="adj"/>
            </a:avLst>
          </a:prstGeom>
          <a:solidFill>
            <a:srgbClr val="D74343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25"/>
          <p:cNvSpPr txBox="1"/>
          <p:nvPr/>
        </p:nvSpPr>
        <p:spPr>
          <a:xfrm>
            <a:off x="1504148" y="2904788"/>
            <a:ext cx="18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8917556" y="3675966"/>
            <a:ext cx="1845956" cy="598543"/>
          </a:xfrm>
          <a:prstGeom prst="roundRect">
            <a:avLst>
              <a:gd fmla="val 16667" name="adj"/>
            </a:avLst>
          </a:prstGeom>
          <a:solidFill>
            <a:srgbClr val="70A288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25"/>
          <p:cNvSpPr txBox="1"/>
          <p:nvPr/>
        </p:nvSpPr>
        <p:spPr>
          <a:xfrm>
            <a:off x="8869368" y="3704434"/>
            <a:ext cx="18941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Database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6814959" y="2743084"/>
            <a:ext cx="2484582" cy="785092"/>
          </a:xfrm>
          <a:prstGeom prst="roundRect">
            <a:avLst>
              <a:gd fmla="val 16667" name="adj"/>
            </a:avLst>
          </a:prstGeom>
          <a:solidFill>
            <a:srgbClr val="DEC400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Google Shape;510;p25"/>
          <p:cNvSpPr txBox="1"/>
          <p:nvPr/>
        </p:nvSpPr>
        <p:spPr>
          <a:xfrm>
            <a:off x="6923747" y="2732044"/>
            <a:ext cx="235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User Experience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4039068" y="2732044"/>
            <a:ext cx="2135288" cy="807173"/>
          </a:xfrm>
          <a:prstGeom prst="roundRect">
            <a:avLst>
              <a:gd fmla="val 16667" name="adj"/>
            </a:avLst>
          </a:prstGeom>
          <a:solidFill>
            <a:srgbClr val="2E75B6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25"/>
          <p:cNvSpPr txBox="1"/>
          <p:nvPr/>
        </p:nvSpPr>
        <p:spPr>
          <a:xfrm>
            <a:off x="3981315" y="2892363"/>
            <a:ext cx="235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Base Station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3" name="Google Shape;513;p25"/>
          <p:cNvGrpSpPr/>
          <p:nvPr/>
        </p:nvGrpSpPr>
        <p:grpSpPr>
          <a:xfrm>
            <a:off x="3483638" y="3023616"/>
            <a:ext cx="384048" cy="161544"/>
            <a:chOff x="3483638" y="3023616"/>
            <a:chExt cx="384048" cy="161544"/>
          </a:xfrm>
        </p:grpSpPr>
        <p:cxnSp>
          <p:nvCxnSpPr>
            <p:cNvPr id="514" name="Google Shape;514;p25"/>
            <p:cNvCxnSpPr/>
            <p:nvPr/>
          </p:nvCxnSpPr>
          <p:spPr>
            <a:xfrm rot="10800000">
              <a:off x="3483638" y="3023616"/>
              <a:ext cx="38404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15" name="Google Shape;515;p25"/>
            <p:cNvCxnSpPr/>
            <p:nvPr/>
          </p:nvCxnSpPr>
          <p:spPr>
            <a:xfrm>
              <a:off x="3483638" y="3185160"/>
              <a:ext cx="38404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516" name="Google Shape;516;p25"/>
          <p:cNvGrpSpPr/>
          <p:nvPr/>
        </p:nvGrpSpPr>
        <p:grpSpPr>
          <a:xfrm>
            <a:off x="6294007" y="3023616"/>
            <a:ext cx="384048" cy="161544"/>
            <a:chOff x="6294007" y="3023616"/>
            <a:chExt cx="384048" cy="161544"/>
          </a:xfrm>
        </p:grpSpPr>
        <p:cxnSp>
          <p:nvCxnSpPr>
            <p:cNvPr id="517" name="Google Shape;517;p25"/>
            <p:cNvCxnSpPr/>
            <p:nvPr/>
          </p:nvCxnSpPr>
          <p:spPr>
            <a:xfrm rot="10800000">
              <a:off x="6294007" y="3023616"/>
              <a:ext cx="38404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18" name="Google Shape;518;p25"/>
            <p:cNvCxnSpPr/>
            <p:nvPr/>
          </p:nvCxnSpPr>
          <p:spPr>
            <a:xfrm>
              <a:off x="6294007" y="3185160"/>
              <a:ext cx="38404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519" name="Google Shape;519;p25"/>
          <p:cNvGrpSpPr/>
          <p:nvPr/>
        </p:nvGrpSpPr>
        <p:grpSpPr>
          <a:xfrm>
            <a:off x="9523831" y="3101801"/>
            <a:ext cx="442762" cy="346151"/>
            <a:chOff x="9523831" y="3101801"/>
            <a:chExt cx="442762" cy="346151"/>
          </a:xfrm>
        </p:grpSpPr>
        <p:cxnSp>
          <p:nvCxnSpPr>
            <p:cNvPr id="520" name="Google Shape;520;p25"/>
            <p:cNvCxnSpPr/>
            <p:nvPr/>
          </p:nvCxnSpPr>
          <p:spPr>
            <a:xfrm>
              <a:off x="9523831" y="3210208"/>
              <a:ext cx="292608" cy="237744"/>
            </a:xfrm>
            <a:prstGeom prst="bentConnector3">
              <a:avLst>
                <a:gd fmla="val 100000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21" name="Google Shape;521;p25"/>
            <p:cNvCxnSpPr/>
            <p:nvPr/>
          </p:nvCxnSpPr>
          <p:spPr>
            <a:xfrm rot="10800000">
              <a:off x="9523831" y="3101801"/>
              <a:ext cx="442762" cy="316169"/>
            </a:xfrm>
            <a:prstGeom prst="bentConnector3">
              <a:avLst>
                <a:gd fmla="val 4383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6"/>
          <p:cNvSpPr/>
          <p:nvPr/>
        </p:nvSpPr>
        <p:spPr>
          <a:xfrm>
            <a:off x="277850" y="251209"/>
            <a:ext cx="3989349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6"/>
          <p:cNvSpPr txBox="1"/>
          <p:nvPr/>
        </p:nvSpPr>
        <p:spPr>
          <a:xfrm>
            <a:off x="639749" y="280131"/>
            <a:ext cx="32655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Hardware Block Diagram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26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368682">
            <a:off x="12615576" y="-2524635"/>
            <a:ext cx="1607854" cy="1607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Google Shape;530;p26"/>
          <p:cNvGrpSpPr/>
          <p:nvPr/>
        </p:nvGrpSpPr>
        <p:grpSpPr>
          <a:xfrm>
            <a:off x="7105651" y="1038225"/>
            <a:ext cx="4124325" cy="4619621"/>
            <a:chOff x="2543005" y="3916773"/>
            <a:chExt cx="2345120" cy="855880"/>
          </a:xfrm>
        </p:grpSpPr>
        <p:sp>
          <p:nvSpPr>
            <p:cNvPr id="531" name="Google Shape;531;p26"/>
            <p:cNvSpPr/>
            <p:nvPr/>
          </p:nvSpPr>
          <p:spPr>
            <a:xfrm>
              <a:off x="2543005" y="3916773"/>
              <a:ext cx="2345120" cy="855880"/>
            </a:xfrm>
            <a:prstGeom prst="roundRect">
              <a:avLst>
                <a:gd fmla="val 16667" name="adj"/>
              </a:avLst>
            </a:prstGeom>
            <a:solidFill>
              <a:srgbClr val="2E75B6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2" name="Google Shape;532;p26"/>
            <p:cNvSpPr txBox="1"/>
            <p:nvPr/>
          </p:nvSpPr>
          <p:spPr>
            <a:xfrm>
              <a:off x="3168078" y="3930832"/>
              <a:ext cx="1094974" cy="85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53237"/>
                  </a:solidFill>
                  <a:latin typeface="Poppins"/>
                  <a:ea typeface="Poppins"/>
                  <a:cs typeface="Poppins"/>
                  <a:sym typeface="Poppins"/>
                </a:rPr>
                <a:t>Base Station</a:t>
              </a:r>
              <a:endParaRPr b="1" sz="2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3" name="Google Shape;533;p26"/>
          <p:cNvGrpSpPr/>
          <p:nvPr/>
        </p:nvGrpSpPr>
        <p:grpSpPr>
          <a:xfrm>
            <a:off x="962025" y="1038227"/>
            <a:ext cx="4933951" cy="4619622"/>
            <a:chOff x="1351317" y="2771806"/>
            <a:chExt cx="1894143" cy="649478"/>
          </a:xfrm>
        </p:grpSpPr>
        <p:sp>
          <p:nvSpPr>
            <p:cNvPr id="534" name="Google Shape;534;p26"/>
            <p:cNvSpPr/>
            <p:nvPr/>
          </p:nvSpPr>
          <p:spPr>
            <a:xfrm>
              <a:off x="1351317" y="2771806"/>
              <a:ext cx="1894143" cy="649478"/>
            </a:xfrm>
            <a:prstGeom prst="roundRect">
              <a:avLst>
                <a:gd fmla="val 16667" name="adj"/>
              </a:avLst>
            </a:prstGeom>
            <a:solidFill>
              <a:srgbClr val="D74343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5" name="Google Shape;535;p26"/>
            <p:cNvSpPr txBox="1"/>
            <p:nvPr/>
          </p:nvSpPr>
          <p:spPr>
            <a:xfrm>
              <a:off x="1916225" y="2782781"/>
              <a:ext cx="764400" cy="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53237"/>
                  </a:solidFill>
                  <a:latin typeface="Poppins"/>
                  <a:ea typeface="Poppins"/>
                  <a:cs typeface="Poppins"/>
                  <a:sym typeface="Poppins"/>
                </a:rPr>
                <a:t>Pokéball</a:t>
              </a:r>
              <a:endParaRPr b="1" sz="2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36" name="Google Shape;536;p26"/>
          <p:cNvGrpSpPr/>
          <p:nvPr/>
        </p:nvGrpSpPr>
        <p:grpSpPr>
          <a:xfrm>
            <a:off x="6170440" y="3336017"/>
            <a:ext cx="638711" cy="203835"/>
            <a:chOff x="3483638" y="3023616"/>
            <a:chExt cx="384048" cy="161544"/>
          </a:xfrm>
        </p:grpSpPr>
        <p:cxnSp>
          <p:nvCxnSpPr>
            <p:cNvPr id="537" name="Google Shape;537;p26"/>
            <p:cNvCxnSpPr/>
            <p:nvPr/>
          </p:nvCxnSpPr>
          <p:spPr>
            <a:xfrm rot="10800000">
              <a:off x="3483638" y="3023616"/>
              <a:ext cx="38404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8" name="Google Shape;538;p26"/>
            <p:cNvCxnSpPr/>
            <p:nvPr/>
          </p:nvCxnSpPr>
          <p:spPr>
            <a:xfrm>
              <a:off x="3483638" y="3185160"/>
              <a:ext cx="384048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539" name="Google Shape;539;p26"/>
          <p:cNvSpPr txBox="1"/>
          <p:nvPr/>
        </p:nvSpPr>
        <p:spPr>
          <a:xfrm>
            <a:off x="5895975" y="2935907"/>
            <a:ext cx="12763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915MHz</a:t>
            </a:r>
            <a:endParaRPr/>
          </a:p>
        </p:txBody>
      </p:sp>
      <p:sp>
        <p:nvSpPr>
          <p:cNvPr id="540" name="Google Shape;540;p26"/>
          <p:cNvSpPr/>
          <p:nvPr/>
        </p:nvSpPr>
        <p:spPr>
          <a:xfrm>
            <a:off x="2757486" y="2331712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CC1310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MCU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1" name="Google Shape;541;p26"/>
          <p:cNvSpPr/>
          <p:nvPr/>
        </p:nvSpPr>
        <p:spPr>
          <a:xfrm>
            <a:off x="1143049" y="1614866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 &amp; Voltage Reg.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2" name="Google Shape;542;p26"/>
          <p:cNvSpPr/>
          <p:nvPr/>
        </p:nvSpPr>
        <p:spPr>
          <a:xfrm>
            <a:off x="1403749" y="4715318"/>
            <a:ext cx="2181176" cy="716846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JTAG Debugging Pin Headers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3" name="Google Shape;543;p26"/>
          <p:cNvSpPr/>
          <p:nvPr/>
        </p:nvSpPr>
        <p:spPr>
          <a:xfrm>
            <a:off x="4352925" y="1619311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32KHz &amp; 24MHz Xtal. Osc.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4" name="Google Shape;544;p26"/>
          <p:cNvSpPr/>
          <p:nvPr/>
        </p:nvSpPr>
        <p:spPr>
          <a:xfrm>
            <a:off x="2562274" y="3650519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Reset Switch</a:t>
            </a:r>
            <a:endParaRPr/>
          </a:p>
        </p:txBody>
      </p:sp>
      <p:sp>
        <p:nvSpPr>
          <p:cNvPr id="545" name="Google Shape;545;p26"/>
          <p:cNvSpPr/>
          <p:nvPr/>
        </p:nvSpPr>
        <p:spPr>
          <a:xfrm>
            <a:off x="3989713" y="4461310"/>
            <a:ext cx="1674067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RFID Matching &amp; Antenna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p26"/>
          <p:cNvSpPr/>
          <p:nvPr/>
        </p:nvSpPr>
        <p:spPr>
          <a:xfrm>
            <a:off x="8496300" y="2987804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ATMEGA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328P</a:t>
            </a:r>
            <a:endParaRPr/>
          </a:p>
        </p:txBody>
      </p:sp>
      <p:sp>
        <p:nvSpPr>
          <p:cNvPr id="547" name="Google Shape;547;p26"/>
          <p:cNvSpPr/>
          <p:nvPr/>
        </p:nvSpPr>
        <p:spPr>
          <a:xfrm>
            <a:off x="7153275" y="2013086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RFM95W</a:t>
            </a:r>
            <a:endParaRPr/>
          </a:p>
        </p:txBody>
      </p:sp>
      <p:sp>
        <p:nvSpPr>
          <p:cNvPr id="548" name="Google Shape;548;p26"/>
          <p:cNvSpPr/>
          <p:nvPr/>
        </p:nvSpPr>
        <p:spPr>
          <a:xfrm>
            <a:off x="9839325" y="3932344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FTDI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FT232RL</a:t>
            </a:r>
            <a:endParaRPr/>
          </a:p>
        </p:txBody>
      </p:sp>
      <p:cxnSp>
        <p:nvCxnSpPr>
          <p:cNvPr id="549" name="Google Shape;549;p26"/>
          <p:cNvCxnSpPr>
            <a:endCxn id="540" idx="0"/>
          </p:cNvCxnSpPr>
          <p:nvPr/>
        </p:nvCxnSpPr>
        <p:spPr>
          <a:xfrm>
            <a:off x="2486099" y="2013112"/>
            <a:ext cx="942900" cy="318600"/>
          </a:xfrm>
          <a:prstGeom prst="bentConnector2">
            <a:avLst/>
          </a:prstGeom>
          <a:noFill/>
          <a:ln cap="flat" cmpd="sng" w="5715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0" name="Google Shape;550;p26"/>
          <p:cNvCxnSpPr/>
          <p:nvPr/>
        </p:nvCxnSpPr>
        <p:spPr>
          <a:xfrm flipH="1" rot="-5400000">
            <a:off x="526151" y="3650272"/>
            <a:ext cx="2129700" cy="600"/>
          </a:xfrm>
          <a:prstGeom prst="bentConnector3">
            <a:avLst>
              <a:gd fmla="val 49998" name="adj1"/>
            </a:avLst>
          </a:prstGeom>
          <a:noFill/>
          <a:ln cap="flat" cmpd="sng" w="5715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1" name="Google Shape;551;p26"/>
          <p:cNvCxnSpPr>
            <a:stCxn id="540" idx="3"/>
            <a:endCxn id="545" idx="0"/>
          </p:cNvCxnSpPr>
          <p:nvPr/>
        </p:nvCxnSpPr>
        <p:spPr>
          <a:xfrm>
            <a:off x="4100511" y="2817139"/>
            <a:ext cx="726300" cy="16443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2" name="Google Shape;552;p26"/>
          <p:cNvCxnSpPr>
            <a:stCxn id="543" idx="1"/>
          </p:cNvCxnSpPr>
          <p:nvPr/>
        </p:nvCxnSpPr>
        <p:spPr>
          <a:xfrm flipH="1">
            <a:off x="3652725" y="2104738"/>
            <a:ext cx="700200" cy="219600"/>
          </a:xfrm>
          <a:prstGeom prst="bentConnector3">
            <a:avLst>
              <a:gd fmla="val 100323" name="adj1"/>
            </a:avLst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3" name="Google Shape;553;p26"/>
          <p:cNvCxnSpPr>
            <a:endCxn id="544" idx="1"/>
          </p:cNvCxnSpPr>
          <p:nvPr/>
        </p:nvCxnSpPr>
        <p:spPr>
          <a:xfrm rot="-5400000">
            <a:off x="2101174" y="4254146"/>
            <a:ext cx="579300" cy="3429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4" name="Google Shape;554;p26"/>
          <p:cNvCxnSpPr>
            <a:endCxn id="540" idx="1"/>
          </p:cNvCxnSpPr>
          <p:nvPr/>
        </p:nvCxnSpPr>
        <p:spPr>
          <a:xfrm rot="-5400000">
            <a:off x="1325436" y="3318889"/>
            <a:ext cx="1933800" cy="9303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5" name="Google Shape;555;p26"/>
          <p:cNvCxnSpPr>
            <a:stCxn id="544" idx="0"/>
          </p:cNvCxnSpPr>
          <p:nvPr/>
        </p:nvCxnSpPr>
        <p:spPr>
          <a:xfrm rot="10800000">
            <a:off x="3233787" y="3302519"/>
            <a:ext cx="0" cy="348000"/>
          </a:xfrm>
          <a:prstGeom prst="straightConnector1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6" name="Google Shape;556;p26"/>
          <p:cNvCxnSpPr>
            <a:endCxn id="546" idx="0"/>
          </p:cNvCxnSpPr>
          <p:nvPr/>
        </p:nvCxnSpPr>
        <p:spPr>
          <a:xfrm>
            <a:off x="8496413" y="2498504"/>
            <a:ext cx="671400" cy="4893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57" name="Google Shape;557;p26"/>
          <p:cNvCxnSpPr>
            <a:stCxn id="546" idx="3"/>
            <a:endCxn id="548" idx="0"/>
          </p:cNvCxnSpPr>
          <p:nvPr/>
        </p:nvCxnSpPr>
        <p:spPr>
          <a:xfrm>
            <a:off x="9839325" y="3473231"/>
            <a:ext cx="671400" cy="4590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58" name="Google Shape;558;p26"/>
          <p:cNvSpPr/>
          <p:nvPr/>
        </p:nvSpPr>
        <p:spPr>
          <a:xfrm>
            <a:off x="14709768" y="2326419"/>
            <a:ext cx="1845956" cy="598543"/>
          </a:xfrm>
          <a:prstGeom prst="roundRect">
            <a:avLst>
              <a:gd fmla="val 16667" name="adj"/>
            </a:avLst>
          </a:prstGeom>
          <a:solidFill>
            <a:srgbClr val="70A288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9" name="Google Shape;559;p26"/>
          <p:cNvSpPr txBox="1"/>
          <p:nvPr/>
        </p:nvSpPr>
        <p:spPr>
          <a:xfrm>
            <a:off x="14661580" y="2354887"/>
            <a:ext cx="18941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Database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12607171" y="1393537"/>
            <a:ext cx="2484582" cy="785092"/>
          </a:xfrm>
          <a:prstGeom prst="roundRect">
            <a:avLst>
              <a:gd fmla="val 16667" name="adj"/>
            </a:avLst>
          </a:prstGeom>
          <a:solidFill>
            <a:srgbClr val="DEC400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Google Shape;561;p26"/>
          <p:cNvSpPr txBox="1"/>
          <p:nvPr/>
        </p:nvSpPr>
        <p:spPr>
          <a:xfrm>
            <a:off x="12673896" y="1540822"/>
            <a:ext cx="2354384" cy="49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User Experience</a:t>
            </a:r>
            <a:endParaRPr b="1" sz="28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/>
          <p:nvPr/>
        </p:nvSpPr>
        <p:spPr>
          <a:xfrm>
            <a:off x="277850" y="251209"/>
            <a:ext cx="3989349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7"/>
          <p:cNvSpPr txBox="1"/>
          <p:nvPr/>
        </p:nvSpPr>
        <p:spPr>
          <a:xfrm>
            <a:off x="639749" y="280131"/>
            <a:ext cx="32655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Block Diagram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p27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368682">
            <a:off x="12615576" y="-2524635"/>
            <a:ext cx="1607854" cy="160785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7"/>
          <p:cNvSpPr/>
          <p:nvPr/>
        </p:nvSpPr>
        <p:spPr>
          <a:xfrm>
            <a:off x="2562274" y="1923202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Register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1" name="Google Shape;571;p27"/>
          <p:cNvSpPr/>
          <p:nvPr/>
        </p:nvSpPr>
        <p:spPr>
          <a:xfrm>
            <a:off x="2562274" y="3380596"/>
            <a:ext cx="1343025" cy="970854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atabase" id="572" name="Google Shape;57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2480" y="2821940"/>
            <a:ext cx="1214120" cy="1214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3" name="Google Shape;573;p27"/>
          <p:cNvCxnSpPr/>
          <p:nvPr/>
        </p:nvCxnSpPr>
        <p:spPr>
          <a:xfrm>
            <a:off x="1865597" y="3866023"/>
            <a:ext cx="686517" cy="0"/>
          </a:xfrm>
          <a:prstGeom prst="straightConnector1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Man" id="574" name="Google Shape;57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157" y="34370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575" name="Google Shape;57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157" y="1923202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27"/>
          <p:cNvCxnSpPr>
            <a:stCxn id="570" idx="2"/>
            <a:endCxn id="571" idx="0"/>
          </p:cNvCxnSpPr>
          <p:nvPr/>
        </p:nvCxnSpPr>
        <p:spPr>
          <a:xfrm>
            <a:off x="3233787" y="2894056"/>
            <a:ext cx="0" cy="486600"/>
          </a:xfrm>
          <a:prstGeom prst="straightConnector1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77" name="Google Shape;577;p27"/>
          <p:cNvCxnSpPr/>
          <p:nvPr/>
        </p:nvCxnSpPr>
        <p:spPr>
          <a:xfrm>
            <a:off x="1875757" y="2392823"/>
            <a:ext cx="686517" cy="0"/>
          </a:xfrm>
          <a:prstGeom prst="straightConnector1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78" name="Google Shape;57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1306" y="2017085"/>
            <a:ext cx="783088" cy="783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27"/>
          <p:cNvCxnSpPr>
            <a:stCxn id="571" idx="3"/>
            <a:endCxn id="580" idx="1"/>
          </p:cNvCxnSpPr>
          <p:nvPr/>
        </p:nvCxnSpPr>
        <p:spPr>
          <a:xfrm flipH="1" rot="10800000">
            <a:off x="3905299" y="1614523"/>
            <a:ext cx="1545600" cy="22515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80" name="Google Shape;580;p27"/>
          <p:cNvSpPr/>
          <p:nvPr/>
        </p:nvSpPr>
        <p:spPr>
          <a:xfrm>
            <a:off x="5450864" y="1305910"/>
            <a:ext cx="1996417" cy="617292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P</a:t>
            </a: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okéball ID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1" name="Google Shape;581;p27"/>
          <p:cNvCxnSpPr>
            <a:stCxn id="580" idx="3"/>
            <a:endCxn id="572" idx="0"/>
          </p:cNvCxnSpPr>
          <p:nvPr/>
        </p:nvCxnSpPr>
        <p:spPr>
          <a:xfrm>
            <a:off x="7447281" y="1614556"/>
            <a:ext cx="2842200" cy="12075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82" name="Google Shape;582;p27"/>
          <p:cNvSpPr/>
          <p:nvPr/>
        </p:nvSpPr>
        <p:spPr>
          <a:xfrm>
            <a:off x="5525919" y="2894056"/>
            <a:ext cx="1733425" cy="677232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lang="en-US" sz="1800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okéball &amp; Pokémon</a:t>
            </a:r>
            <a:endParaRPr b="1" i="0" sz="1800" u="none" cap="none" strike="noStrike">
              <a:solidFill>
                <a:srgbClr val="E6E6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3" name="Google Shape;583;p27"/>
          <p:cNvCxnSpPr>
            <a:stCxn id="578" idx="3"/>
            <a:endCxn id="582" idx="0"/>
          </p:cNvCxnSpPr>
          <p:nvPr/>
        </p:nvCxnSpPr>
        <p:spPr>
          <a:xfrm>
            <a:off x="5754394" y="2408629"/>
            <a:ext cx="638100" cy="4854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84" name="Google Shape;584;p27"/>
          <p:cNvSpPr/>
          <p:nvPr/>
        </p:nvSpPr>
        <p:spPr>
          <a:xfrm>
            <a:off x="6321415" y="4185794"/>
            <a:ext cx="1174774" cy="584199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</a:t>
            </a:r>
            <a:endParaRPr/>
          </a:p>
        </p:txBody>
      </p:sp>
      <p:cxnSp>
        <p:nvCxnSpPr>
          <p:cNvPr id="585" name="Google Shape;585;p27"/>
          <p:cNvCxnSpPr>
            <a:stCxn id="582" idx="3"/>
            <a:endCxn id="572" idx="0"/>
          </p:cNvCxnSpPr>
          <p:nvPr/>
        </p:nvCxnSpPr>
        <p:spPr>
          <a:xfrm flipH="1" rot="10800000">
            <a:off x="7259344" y="2821972"/>
            <a:ext cx="3030300" cy="410700"/>
          </a:xfrm>
          <a:prstGeom prst="bentConnector4">
            <a:avLst>
              <a:gd fmla="val 10812" name="adj1"/>
              <a:gd fmla="val 356049" name="adj2"/>
            </a:avLst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86" name="Google Shape;586;p27"/>
          <p:cNvSpPr/>
          <p:nvPr/>
        </p:nvSpPr>
        <p:spPr>
          <a:xfrm>
            <a:off x="7699704" y="3680173"/>
            <a:ext cx="1733426" cy="677232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Leaderboard</a:t>
            </a:r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7699704" y="4673146"/>
            <a:ext cx="1733426" cy="677232"/>
          </a:xfrm>
          <a:prstGeom prst="roundRect">
            <a:avLst>
              <a:gd fmla="val 16667" name="adj"/>
            </a:avLst>
          </a:prstGeom>
          <a:solidFill>
            <a:srgbClr val="253237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A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E6E6E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Statistics</a:t>
            </a:r>
            <a:endParaRPr/>
          </a:p>
        </p:txBody>
      </p:sp>
      <p:cxnSp>
        <p:nvCxnSpPr>
          <p:cNvPr id="588" name="Google Shape;588;p27"/>
          <p:cNvCxnSpPr>
            <a:endCxn id="582" idx="1"/>
          </p:cNvCxnSpPr>
          <p:nvPr/>
        </p:nvCxnSpPr>
        <p:spPr>
          <a:xfrm flipH="1" rot="10800000">
            <a:off x="3915519" y="3232672"/>
            <a:ext cx="1610400" cy="871200"/>
          </a:xfrm>
          <a:prstGeom prst="bentConnector3">
            <a:avLst>
              <a:gd fmla="val 71449" name="adj1"/>
            </a:avLst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9" name="Google Shape;589;p27"/>
          <p:cNvCxnSpPr>
            <a:endCxn id="584" idx="1"/>
          </p:cNvCxnSpPr>
          <p:nvPr/>
        </p:nvCxnSpPr>
        <p:spPr>
          <a:xfrm flipH="1" rot="-5400000">
            <a:off x="5572165" y="3728643"/>
            <a:ext cx="906600" cy="5919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0" name="Google Shape;590;p27"/>
          <p:cNvCxnSpPr>
            <a:stCxn id="586" idx="0"/>
            <a:endCxn id="572" idx="1"/>
          </p:cNvCxnSpPr>
          <p:nvPr/>
        </p:nvCxnSpPr>
        <p:spPr>
          <a:xfrm rot="-5400000">
            <a:off x="8998867" y="2996623"/>
            <a:ext cx="251100" cy="11160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1" name="Google Shape;591;p27"/>
          <p:cNvCxnSpPr>
            <a:stCxn id="587" idx="3"/>
            <a:endCxn id="572" idx="2"/>
          </p:cNvCxnSpPr>
          <p:nvPr/>
        </p:nvCxnSpPr>
        <p:spPr>
          <a:xfrm flipH="1" rot="10800000">
            <a:off x="9433130" y="4036162"/>
            <a:ext cx="856500" cy="9756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2" name="Google Shape;592;p27"/>
          <p:cNvCxnSpPr>
            <a:stCxn id="586" idx="2"/>
            <a:endCxn id="587" idx="0"/>
          </p:cNvCxnSpPr>
          <p:nvPr/>
        </p:nvCxnSpPr>
        <p:spPr>
          <a:xfrm>
            <a:off x="8566417" y="4357405"/>
            <a:ext cx="0" cy="315600"/>
          </a:xfrm>
          <a:prstGeom prst="straightConnector1">
            <a:avLst/>
          </a:prstGeom>
          <a:noFill/>
          <a:ln cap="flat" cmpd="sng" w="38100">
            <a:solidFill>
              <a:srgbClr val="253237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593" name="Google Shape;593;p27"/>
          <p:cNvCxnSpPr>
            <a:stCxn id="584" idx="2"/>
            <a:endCxn id="587" idx="1"/>
          </p:cNvCxnSpPr>
          <p:nvPr/>
        </p:nvCxnSpPr>
        <p:spPr>
          <a:xfrm flipH="1" rot="-5400000">
            <a:off x="7183302" y="4495493"/>
            <a:ext cx="241800" cy="7908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594" name="Google Shape;594;p27"/>
          <p:cNvCxnSpPr>
            <a:stCxn id="584" idx="0"/>
            <a:endCxn id="586" idx="1"/>
          </p:cNvCxnSpPr>
          <p:nvPr/>
        </p:nvCxnSpPr>
        <p:spPr>
          <a:xfrm rot="-5400000">
            <a:off x="7220652" y="3706844"/>
            <a:ext cx="167100" cy="790800"/>
          </a:xfrm>
          <a:prstGeom prst="bentConnector2">
            <a:avLst/>
          </a:prstGeom>
          <a:noFill/>
          <a:ln cap="flat" cmpd="sng" w="38100">
            <a:solidFill>
              <a:srgbClr val="253237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8"/>
          <p:cNvSpPr/>
          <p:nvPr/>
        </p:nvSpPr>
        <p:spPr>
          <a:xfrm>
            <a:off x="277851" y="251209"/>
            <a:ext cx="370346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8"/>
          <p:cNvSpPr txBox="1"/>
          <p:nvPr/>
        </p:nvSpPr>
        <p:spPr>
          <a:xfrm>
            <a:off x="658750" y="295287"/>
            <a:ext cx="29416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Group Work Distribution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8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368682">
            <a:off x="12615576" y="-2524635"/>
            <a:ext cx="1607854" cy="1607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3" name="Google Shape;603;p28"/>
          <p:cNvGrpSpPr/>
          <p:nvPr/>
        </p:nvGrpSpPr>
        <p:grpSpPr>
          <a:xfrm>
            <a:off x="1614960" y="5272427"/>
            <a:ext cx="1938527" cy="372992"/>
            <a:chOff x="1816084" y="5215740"/>
            <a:chExt cx="1938527" cy="369332"/>
          </a:xfrm>
        </p:grpSpPr>
        <p:sp>
          <p:nvSpPr>
            <p:cNvPr id="604" name="Google Shape;604;p28"/>
            <p:cNvSpPr/>
            <p:nvPr/>
          </p:nvSpPr>
          <p:spPr>
            <a:xfrm>
              <a:off x="1816084" y="5322245"/>
              <a:ext cx="138662" cy="156322"/>
            </a:xfrm>
            <a:prstGeom prst="ellipse">
              <a:avLst/>
            </a:prstGeom>
            <a:solidFill>
              <a:srgbClr val="D7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8"/>
            <p:cNvSpPr txBox="1"/>
            <p:nvPr/>
          </p:nvSpPr>
          <p:spPr>
            <a:xfrm>
              <a:off x="1816084" y="5215740"/>
              <a:ext cx="19385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7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Trey Sandefur</a:t>
              </a:r>
              <a:endParaRPr/>
            </a:p>
          </p:txBody>
        </p:sp>
      </p:grpSp>
      <p:grpSp>
        <p:nvGrpSpPr>
          <p:cNvPr id="606" name="Google Shape;606;p28"/>
          <p:cNvGrpSpPr/>
          <p:nvPr/>
        </p:nvGrpSpPr>
        <p:grpSpPr>
          <a:xfrm>
            <a:off x="3981315" y="5268767"/>
            <a:ext cx="1711568" cy="372992"/>
            <a:chOff x="3750062" y="5272426"/>
            <a:chExt cx="1711568" cy="372992"/>
          </a:xfrm>
        </p:grpSpPr>
        <p:sp>
          <p:nvSpPr>
            <p:cNvPr id="607" name="Google Shape;607;p28"/>
            <p:cNvSpPr/>
            <p:nvPr/>
          </p:nvSpPr>
          <p:spPr>
            <a:xfrm>
              <a:off x="3750062" y="5383648"/>
              <a:ext cx="138662" cy="157871"/>
            </a:xfrm>
            <a:prstGeom prst="ellipse">
              <a:avLst/>
            </a:prstGeom>
            <a:solidFill>
              <a:srgbClr val="2E7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8"/>
            <p:cNvSpPr txBox="1"/>
            <p:nvPr/>
          </p:nvSpPr>
          <p:spPr>
            <a:xfrm>
              <a:off x="3800427" y="5272426"/>
              <a:ext cx="1661203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E75B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Darren</a:t>
              </a:r>
              <a:r>
                <a:rPr b="1" lang="en-US" sz="1800">
                  <a:solidFill>
                    <a:srgbClr val="2E75B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Yong</a:t>
              </a:r>
              <a:endParaRPr/>
            </a:p>
          </p:txBody>
        </p:sp>
      </p:grpSp>
      <p:grpSp>
        <p:nvGrpSpPr>
          <p:cNvPr id="609" name="Google Shape;609;p28"/>
          <p:cNvGrpSpPr/>
          <p:nvPr/>
        </p:nvGrpSpPr>
        <p:grpSpPr>
          <a:xfrm>
            <a:off x="6120712" y="5272427"/>
            <a:ext cx="2239508" cy="369332"/>
            <a:chOff x="5804414" y="5276086"/>
            <a:chExt cx="2239508" cy="369332"/>
          </a:xfrm>
        </p:grpSpPr>
        <p:sp>
          <p:nvSpPr>
            <p:cNvPr id="610" name="Google Shape;610;p28"/>
            <p:cNvSpPr/>
            <p:nvPr/>
          </p:nvSpPr>
          <p:spPr>
            <a:xfrm>
              <a:off x="5804414" y="5383647"/>
              <a:ext cx="138662" cy="157871"/>
            </a:xfrm>
            <a:prstGeom prst="ellipse">
              <a:avLst/>
            </a:prstGeom>
            <a:solidFill>
              <a:srgbClr val="DEC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8"/>
            <p:cNvSpPr txBox="1"/>
            <p:nvPr/>
          </p:nvSpPr>
          <p:spPr>
            <a:xfrm>
              <a:off x="5873745" y="5276086"/>
              <a:ext cx="21701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DEC4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Rebecca Casimir</a:t>
              </a:r>
              <a:endParaRPr/>
            </a:p>
          </p:txBody>
        </p:sp>
      </p:grpSp>
      <p:grpSp>
        <p:nvGrpSpPr>
          <p:cNvPr id="612" name="Google Shape;612;p28"/>
          <p:cNvGrpSpPr/>
          <p:nvPr/>
        </p:nvGrpSpPr>
        <p:grpSpPr>
          <a:xfrm>
            <a:off x="8775692" y="5276087"/>
            <a:ext cx="1840743" cy="369332"/>
            <a:chOff x="8885170" y="5276087"/>
            <a:chExt cx="1840743" cy="369332"/>
          </a:xfrm>
        </p:grpSpPr>
        <p:sp>
          <p:nvSpPr>
            <p:cNvPr id="613" name="Google Shape;613;p28"/>
            <p:cNvSpPr/>
            <p:nvPr/>
          </p:nvSpPr>
          <p:spPr>
            <a:xfrm>
              <a:off x="8885170" y="5383647"/>
              <a:ext cx="138662" cy="157871"/>
            </a:xfrm>
            <a:prstGeom prst="ellipse">
              <a:avLst/>
            </a:prstGeom>
            <a:solidFill>
              <a:srgbClr val="70A2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8"/>
            <p:cNvSpPr txBox="1"/>
            <p:nvPr/>
          </p:nvSpPr>
          <p:spPr>
            <a:xfrm>
              <a:off x="8885171" y="5276087"/>
              <a:ext cx="18407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70A28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Kalindi Desai</a:t>
              </a:r>
              <a:endParaRPr/>
            </a:p>
          </p:txBody>
        </p:sp>
      </p:grpSp>
      <p:grpSp>
        <p:nvGrpSpPr>
          <p:cNvPr id="615" name="Google Shape;615;p28"/>
          <p:cNvGrpSpPr/>
          <p:nvPr/>
        </p:nvGrpSpPr>
        <p:grpSpPr>
          <a:xfrm>
            <a:off x="1240305" y="1316482"/>
            <a:ext cx="9711389" cy="3742538"/>
            <a:chOff x="1161948" y="1212581"/>
            <a:chExt cx="9711389" cy="3742538"/>
          </a:xfrm>
        </p:grpSpPr>
        <p:sp>
          <p:nvSpPr>
            <p:cNvPr id="616" name="Google Shape;616;p28"/>
            <p:cNvSpPr/>
            <p:nvPr/>
          </p:nvSpPr>
          <p:spPr>
            <a:xfrm>
              <a:off x="1161949" y="1212581"/>
              <a:ext cx="4483158" cy="1813234"/>
            </a:xfrm>
            <a:prstGeom prst="roundRect">
              <a:avLst>
                <a:gd fmla="val 16667" name="adj"/>
              </a:avLst>
            </a:prstGeom>
            <a:solidFill>
              <a:srgbClr val="D74343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7" name="Google Shape;617;p28"/>
            <p:cNvSpPr txBox="1"/>
            <p:nvPr/>
          </p:nvSpPr>
          <p:spPr>
            <a:xfrm>
              <a:off x="1433848" y="1318906"/>
              <a:ext cx="1366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53237"/>
                  </a:solidFill>
                  <a:latin typeface="Poppins"/>
                  <a:ea typeface="Poppins"/>
                  <a:cs typeface="Poppins"/>
                  <a:sym typeface="Poppins"/>
                </a:rPr>
                <a:t>Pokéball</a:t>
              </a:r>
              <a:endParaRPr b="1" sz="2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8" name="Google Shape;618;p28"/>
            <p:cNvSpPr txBox="1"/>
            <p:nvPr/>
          </p:nvSpPr>
          <p:spPr>
            <a:xfrm>
              <a:off x="1292754" y="1678663"/>
              <a:ext cx="4221547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Schematic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PCB Design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PCB Construction</a:t>
              </a:r>
              <a:endParaRPr/>
            </a:p>
            <a:p>
              <a:pPr indent="-2286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Housing Design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Housing Construction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619" name="Google Shape;619;p28"/>
            <p:cNvGrpSpPr/>
            <p:nvPr/>
          </p:nvGrpSpPr>
          <p:grpSpPr>
            <a:xfrm>
              <a:off x="1161948" y="3192820"/>
              <a:ext cx="4934051" cy="1762298"/>
              <a:chOff x="1161948" y="3406230"/>
              <a:chExt cx="4934051" cy="1762298"/>
            </a:xfrm>
          </p:grpSpPr>
          <p:sp>
            <p:nvSpPr>
              <p:cNvPr id="620" name="Google Shape;620;p28"/>
              <p:cNvSpPr/>
              <p:nvPr/>
            </p:nvSpPr>
            <p:spPr>
              <a:xfrm>
                <a:off x="1161948" y="3406230"/>
                <a:ext cx="4934051" cy="1762298"/>
              </a:xfrm>
              <a:prstGeom prst="roundRect">
                <a:avLst>
                  <a:gd fmla="val 16667" name="adj"/>
                </a:avLst>
              </a:prstGeom>
              <a:solidFill>
                <a:srgbClr val="2E75B6"/>
              </a:solidFill>
              <a:ln>
                <a:noFill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21" name="Google Shape;621;p28"/>
              <p:cNvSpPr txBox="1"/>
              <p:nvPr/>
            </p:nvSpPr>
            <p:spPr>
              <a:xfrm>
                <a:off x="1433847" y="3434698"/>
                <a:ext cx="189414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25323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Base Station</a:t>
                </a:r>
                <a:endParaRPr b="1" sz="2800">
                  <a:solidFill>
                    <a:srgbClr val="25323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2" name="Google Shape;622;p28"/>
              <p:cNvSpPr txBox="1"/>
              <p:nvPr/>
            </p:nvSpPr>
            <p:spPr>
              <a:xfrm>
                <a:off x="1161948" y="3832186"/>
                <a:ext cx="4880407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b="1" lang="en-US" sz="1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Schematic</a:t>
                </a:r>
                <a:endParaRPr/>
              </a:p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b="1" lang="en-US" sz="1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Protoboard Construction</a:t>
                </a:r>
                <a:endParaRPr/>
              </a:p>
              <a:p>
                <a:pPr indent="-2286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b="1" lang="en-US" sz="1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Protoboard Design</a:t>
                </a:r>
                <a:endParaRPr/>
              </a:p>
              <a:p>
                <a:pPr indent="-342900" lvl="0" marL="342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b="1" lang="en-US" sz="1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Transmission Programming</a:t>
                </a:r>
                <a:endParaRPr/>
              </a:p>
            </p:txBody>
          </p:sp>
        </p:grpSp>
        <p:sp>
          <p:nvSpPr>
            <p:cNvPr id="623" name="Google Shape;623;p28"/>
            <p:cNvSpPr/>
            <p:nvPr/>
          </p:nvSpPr>
          <p:spPr>
            <a:xfrm>
              <a:off x="5775912" y="1263516"/>
              <a:ext cx="4934051" cy="1762298"/>
            </a:xfrm>
            <a:prstGeom prst="roundRect">
              <a:avLst>
                <a:gd fmla="val 16667" name="adj"/>
              </a:avLst>
            </a:prstGeom>
            <a:solidFill>
              <a:srgbClr val="70A288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4" name="Google Shape;624;p28"/>
            <p:cNvSpPr txBox="1"/>
            <p:nvPr/>
          </p:nvSpPr>
          <p:spPr>
            <a:xfrm>
              <a:off x="6047811" y="1291984"/>
              <a:ext cx="189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53237"/>
                  </a:solidFill>
                  <a:latin typeface="Poppins"/>
                  <a:ea typeface="Poppins"/>
                  <a:cs typeface="Poppins"/>
                  <a:sym typeface="Poppins"/>
                </a:rPr>
                <a:t>Database</a:t>
              </a:r>
              <a:endParaRPr b="1" sz="2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5" name="Google Shape;625;p28"/>
            <p:cNvSpPr txBox="1"/>
            <p:nvPr/>
          </p:nvSpPr>
          <p:spPr>
            <a:xfrm>
              <a:off x="5775912" y="1689472"/>
              <a:ext cx="509742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Battle Sequence Frontend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Battle Sequence Backend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Updates API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Database</a:t>
              </a: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6226805" y="3157401"/>
              <a:ext cx="4483158" cy="1797718"/>
            </a:xfrm>
            <a:prstGeom prst="roundRect">
              <a:avLst>
                <a:gd fmla="val 16667" name="adj"/>
              </a:avLst>
            </a:prstGeom>
            <a:solidFill>
              <a:srgbClr val="DEC400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7" name="Google Shape;627;p28"/>
            <p:cNvSpPr txBox="1"/>
            <p:nvPr/>
          </p:nvSpPr>
          <p:spPr>
            <a:xfrm>
              <a:off x="6498704" y="3263726"/>
              <a:ext cx="24156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253237"/>
                  </a:solidFill>
                  <a:latin typeface="Poppins"/>
                  <a:ea typeface="Poppins"/>
                  <a:cs typeface="Poppins"/>
                  <a:sym typeface="Poppins"/>
                </a:rPr>
                <a:t>User Experience</a:t>
              </a:r>
              <a:endParaRPr b="1" sz="2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8" name="Google Shape;628;p28"/>
            <p:cNvSpPr txBox="1"/>
            <p:nvPr/>
          </p:nvSpPr>
          <p:spPr>
            <a:xfrm>
              <a:off x="6357610" y="3623483"/>
              <a:ext cx="425882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Login System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Registration System</a:t>
              </a:r>
              <a:endParaRPr/>
            </a:p>
            <a:p>
              <a:pPr indent="-2286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Pokédex System</a:t>
              </a:r>
              <a:endParaRPr/>
            </a:p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1"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Leaderboard System </a:t>
              </a:r>
              <a:endParaRPr/>
            </a:p>
          </p:txBody>
        </p:sp>
      </p:grpSp>
      <p:pic>
        <p:nvPicPr>
          <p:cNvPr id="629" name="Google Shape;62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0970" y="7642308"/>
            <a:ext cx="1186597" cy="118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9"/>
          <p:cNvSpPr/>
          <p:nvPr/>
        </p:nvSpPr>
        <p:spPr>
          <a:xfrm>
            <a:off x="1831586" y="1508508"/>
            <a:ext cx="8528825" cy="283489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9"/>
          <p:cNvSpPr txBox="1"/>
          <p:nvPr/>
        </p:nvSpPr>
        <p:spPr>
          <a:xfrm>
            <a:off x="3198967" y="2510454"/>
            <a:ext cx="57940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Hardware Overview</a:t>
            </a:r>
            <a:endParaRPr b="1" sz="5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6" name="Google Shape;6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690" y="3516550"/>
            <a:ext cx="2636620" cy="26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763827" y="-2207974"/>
            <a:ext cx="1554673" cy="153965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9"/>
          <p:cNvSpPr/>
          <p:nvPr/>
        </p:nvSpPr>
        <p:spPr>
          <a:xfrm>
            <a:off x="-1651402" y="5527295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9"/>
          <p:cNvSpPr/>
          <p:nvPr/>
        </p:nvSpPr>
        <p:spPr>
          <a:xfrm>
            <a:off x="2658276" y="7472854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9"/>
          <p:cNvSpPr/>
          <p:nvPr/>
        </p:nvSpPr>
        <p:spPr>
          <a:xfrm>
            <a:off x="9227241" y="-2831078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3665" y="4709305"/>
            <a:ext cx="3168488" cy="316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2282787" y="1506980"/>
            <a:ext cx="9631492" cy="367462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257799" y="251209"/>
            <a:ext cx="3784601" cy="809935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5366582" y="420765"/>
            <a:ext cx="34639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Pokémon?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3486149" y="2186448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Highest selling media franchise of all time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3486149" y="3093949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Multi-generational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3486149" y="4001450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Celebrated 25</a:t>
            </a:r>
            <a:r>
              <a:rPr b="1" baseline="30000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Anniversary in 2021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0870686" y="113033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0"/>
          <p:cNvSpPr/>
          <p:nvPr/>
        </p:nvSpPr>
        <p:spPr>
          <a:xfrm>
            <a:off x="277851" y="251209"/>
            <a:ext cx="3614880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0"/>
          <p:cNvSpPr txBox="1"/>
          <p:nvPr/>
        </p:nvSpPr>
        <p:spPr>
          <a:xfrm>
            <a:off x="627716" y="282265"/>
            <a:ext cx="29151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Base Station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30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0"/>
          <p:cNvSpPr/>
          <p:nvPr/>
        </p:nvSpPr>
        <p:spPr>
          <a:xfrm>
            <a:off x="1463040" y="726267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0"/>
          <p:cNvSpPr/>
          <p:nvPr/>
        </p:nvSpPr>
        <p:spPr>
          <a:xfrm>
            <a:off x="4802777" y="-3701684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0"/>
          <p:cNvSpPr/>
          <p:nvPr/>
        </p:nvSpPr>
        <p:spPr>
          <a:xfrm>
            <a:off x="8991600" y="726267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4239" y="9204960"/>
            <a:ext cx="2064047" cy="220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772702" y="-4838248"/>
            <a:ext cx="646594" cy="275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1645" y="9109443"/>
            <a:ext cx="1946355" cy="25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1"/>
          <p:cNvSpPr/>
          <p:nvPr/>
        </p:nvSpPr>
        <p:spPr>
          <a:xfrm>
            <a:off x="277851" y="251209"/>
            <a:ext cx="3614880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1"/>
          <p:cNvSpPr txBox="1"/>
          <p:nvPr/>
        </p:nvSpPr>
        <p:spPr>
          <a:xfrm>
            <a:off x="627716" y="282265"/>
            <a:ext cx="29151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Base Station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1554480" y="173055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4802777" y="173055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8051074" y="173055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Google Shape;6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1293" y="1867501"/>
            <a:ext cx="1232820" cy="186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217902" y="1931789"/>
            <a:ext cx="1756195" cy="173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9976" y="1931788"/>
            <a:ext cx="1768641" cy="17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1"/>
          <p:cNvSpPr txBox="1"/>
          <p:nvPr/>
        </p:nvSpPr>
        <p:spPr>
          <a:xfrm>
            <a:off x="1969460" y="3891829"/>
            <a:ext cx="17564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FTDI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FT232RL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31"/>
          <p:cNvSpPr txBox="1"/>
          <p:nvPr/>
        </p:nvSpPr>
        <p:spPr>
          <a:xfrm>
            <a:off x="5129531" y="3891829"/>
            <a:ext cx="193293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ATMEGA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328P</a:t>
            </a:r>
            <a:endParaRPr/>
          </a:p>
        </p:txBody>
      </p:sp>
      <p:sp>
        <p:nvSpPr>
          <p:cNvPr id="669" name="Google Shape;669;p31"/>
          <p:cNvSpPr txBox="1"/>
          <p:nvPr/>
        </p:nvSpPr>
        <p:spPr>
          <a:xfrm>
            <a:off x="8377828" y="3894151"/>
            <a:ext cx="193293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LoRa RFM95W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2"/>
          <p:cNvSpPr/>
          <p:nvPr/>
        </p:nvSpPr>
        <p:spPr>
          <a:xfrm>
            <a:off x="277851" y="251209"/>
            <a:ext cx="3614880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2"/>
          <p:cNvSpPr txBox="1"/>
          <p:nvPr/>
        </p:nvSpPr>
        <p:spPr>
          <a:xfrm>
            <a:off x="627716" y="282265"/>
            <a:ext cx="29151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Base Station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6" name="Google Shape;676;p32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2"/>
          <p:cNvSpPr/>
          <p:nvPr/>
        </p:nvSpPr>
        <p:spPr>
          <a:xfrm>
            <a:off x="1554480" y="1225685"/>
            <a:ext cx="8902737" cy="4307309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2"/>
          <p:cNvSpPr/>
          <p:nvPr/>
        </p:nvSpPr>
        <p:spPr>
          <a:xfrm>
            <a:off x="4714406" y="876635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2"/>
          <p:cNvSpPr/>
          <p:nvPr/>
        </p:nvSpPr>
        <p:spPr>
          <a:xfrm>
            <a:off x="8377828" y="-5432242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1398" y="1720828"/>
            <a:ext cx="1914523" cy="13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041162" y="9052192"/>
            <a:ext cx="1756195" cy="173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8576" y="-2396372"/>
            <a:ext cx="1768641" cy="17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2"/>
          <p:cNvSpPr txBox="1"/>
          <p:nvPr/>
        </p:nvSpPr>
        <p:spPr>
          <a:xfrm>
            <a:off x="4635155" y="1428441"/>
            <a:ext cx="27449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FTDI FT232RL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4" name="Google Shape;684;p32"/>
          <p:cNvSpPr txBox="1"/>
          <p:nvPr/>
        </p:nvSpPr>
        <p:spPr>
          <a:xfrm>
            <a:off x="5041162" y="7457989"/>
            <a:ext cx="193293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ATMEGA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328P</a:t>
            </a:r>
            <a:endParaRPr/>
          </a:p>
        </p:txBody>
      </p:sp>
      <p:sp>
        <p:nvSpPr>
          <p:cNvPr id="685" name="Google Shape;685;p32"/>
          <p:cNvSpPr txBox="1"/>
          <p:nvPr/>
        </p:nvSpPr>
        <p:spPr>
          <a:xfrm>
            <a:off x="8704583" y="-4991525"/>
            <a:ext cx="193293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LoRa RFM95W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3"/>
          <p:cNvSpPr/>
          <p:nvPr/>
        </p:nvSpPr>
        <p:spPr>
          <a:xfrm>
            <a:off x="277851" y="251209"/>
            <a:ext cx="3614880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3"/>
          <p:cNvSpPr txBox="1"/>
          <p:nvPr/>
        </p:nvSpPr>
        <p:spPr>
          <a:xfrm>
            <a:off x="627716" y="282265"/>
            <a:ext cx="29151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Base Station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2" name="Google Shape;692;p33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3"/>
          <p:cNvSpPr/>
          <p:nvPr/>
        </p:nvSpPr>
        <p:spPr>
          <a:xfrm>
            <a:off x="1554480" y="1225685"/>
            <a:ext cx="8902737" cy="4307309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3"/>
          <p:cNvSpPr/>
          <p:nvPr/>
        </p:nvSpPr>
        <p:spPr>
          <a:xfrm>
            <a:off x="4714406" y="876635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3"/>
          <p:cNvSpPr/>
          <p:nvPr/>
        </p:nvSpPr>
        <p:spPr>
          <a:xfrm>
            <a:off x="8377828" y="-5432242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6" name="Google Shape;6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4627" y="-2466766"/>
            <a:ext cx="1914523" cy="13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041162" y="9052192"/>
            <a:ext cx="1756195" cy="173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3541" y="1610697"/>
            <a:ext cx="1768641" cy="17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3"/>
          <p:cNvSpPr txBox="1"/>
          <p:nvPr/>
        </p:nvSpPr>
        <p:spPr>
          <a:xfrm>
            <a:off x="4229150" y="-2007679"/>
            <a:ext cx="27449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FTDI FT232RL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0" name="Google Shape;700;p33"/>
          <p:cNvSpPr txBox="1"/>
          <p:nvPr/>
        </p:nvSpPr>
        <p:spPr>
          <a:xfrm>
            <a:off x="4381885" y="1396463"/>
            <a:ext cx="34282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LoRa RFM95W</a:t>
            </a:r>
            <a:endParaRPr/>
          </a:p>
        </p:txBody>
      </p:sp>
      <p:sp>
        <p:nvSpPr>
          <p:cNvPr id="701" name="Google Shape;701;p33"/>
          <p:cNvSpPr/>
          <p:nvPr/>
        </p:nvSpPr>
        <p:spPr>
          <a:xfrm>
            <a:off x="-172709" y="-4236719"/>
            <a:ext cx="3007526" cy="2668116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3"/>
          <p:cNvSpPr txBox="1"/>
          <p:nvPr/>
        </p:nvSpPr>
        <p:spPr>
          <a:xfrm>
            <a:off x="4114449" y="8120661"/>
            <a:ext cx="37827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ATMEGA 328P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4"/>
          <p:cNvSpPr/>
          <p:nvPr/>
        </p:nvSpPr>
        <p:spPr>
          <a:xfrm>
            <a:off x="277851" y="251209"/>
            <a:ext cx="3614880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4"/>
          <p:cNvSpPr txBox="1"/>
          <p:nvPr/>
        </p:nvSpPr>
        <p:spPr>
          <a:xfrm>
            <a:off x="627716" y="282265"/>
            <a:ext cx="29151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Base Station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9" name="Google Shape;709;p34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4"/>
          <p:cNvSpPr/>
          <p:nvPr/>
        </p:nvSpPr>
        <p:spPr>
          <a:xfrm>
            <a:off x="1554480" y="1225685"/>
            <a:ext cx="8902737" cy="4307309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4"/>
          <p:cNvSpPr/>
          <p:nvPr/>
        </p:nvSpPr>
        <p:spPr>
          <a:xfrm>
            <a:off x="4714406" y="8766358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4"/>
          <p:cNvSpPr/>
          <p:nvPr/>
        </p:nvSpPr>
        <p:spPr>
          <a:xfrm>
            <a:off x="8377828" y="-5432242"/>
            <a:ext cx="2586446" cy="3396884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4627" y="-2466766"/>
            <a:ext cx="1914523" cy="13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377828" y="1461903"/>
            <a:ext cx="1544822" cy="152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2435" y="-2860788"/>
            <a:ext cx="1768641" cy="176864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4"/>
          <p:cNvSpPr txBox="1"/>
          <p:nvPr/>
        </p:nvSpPr>
        <p:spPr>
          <a:xfrm>
            <a:off x="4229150" y="-2007679"/>
            <a:ext cx="27449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FTDI FT232RL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7" name="Google Shape;717;p34"/>
          <p:cNvSpPr txBox="1"/>
          <p:nvPr/>
        </p:nvSpPr>
        <p:spPr>
          <a:xfrm>
            <a:off x="4204601" y="1461903"/>
            <a:ext cx="37827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ATMEGA 328P</a:t>
            </a:r>
            <a:endParaRPr/>
          </a:p>
        </p:txBody>
      </p:sp>
      <p:sp>
        <p:nvSpPr>
          <p:cNvPr id="718" name="Google Shape;718;p34"/>
          <p:cNvSpPr txBox="1"/>
          <p:nvPr/>
        </p:nvSpPr>
        <p:spPr>
          <a:xfrm>
            <a:off x="7704205" y="-2592454"/>
            <a:ext cx="34282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LoRa RFM95W</a:t>
            </a:r>
            <a:endParaRPr/>
          </a:p>
        </p:txBody>
      </p:sp>
      <p:sp>
        <p:nvSpPr>
          <p:cNvPr id="719" name="Google Shape;719;p34"/>
          <p:cNvSpPr/>
          <p:nvPr/>
        </p:nvSpPr>
        <p:spPr>
          <a:xfrm>
            <a:off x="-172709" y="-4236719"/>
            <a:ext cx="3007526" cy="2668116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5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5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6" name="Google Shape;7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368682">
            <a:off x="12615576" y="-2524635"/>
            <a:ext cx="1607854" cy="160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531" y="2731803"/>
            <a:ext cx="4731972" cy="280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06516" y="2854106"/>
            <a:ext cx="3512452" cy="7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7951" y="282265"/>
            <a:ext cx="4636097" cy="411197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35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562" y="2349040"/>
            <a:ext cx="4889267" cy="3411315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36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6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8" name="Google Shape;738;p36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9" name="Google Shape;73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15807" y="1346643"/>
            <a:ext cx="3238362" cy="213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8361" y="251209"/>
            <a:ext cx="4751817" cy="364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45396" y="-1898180"/>
            <a:ext cx="3968242" cy="298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989697" y="482320"/>
            <a:ext cx="3548811" cy="212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98775" y="-1762716"/>
            <a:ext cx="1391895" cy="135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4101802" y="3641673"/>
            <a:ext cx="3480283" cy="233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915807" y="3520079"/>
            <a:ext cx="3495285" cy="224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340686" y="-550099"/>
            <a:ext cx="719167" cy="71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041468" y="5916865"/>
            <a:ext cx="719167" cy="719167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36"/>
          <p:cNvSpPr txBox="1"/>
          <p:nvPr/>
        </p:nvSpPr>
        <p:spPr>
          <a:xfrm>
            <a:off x="2407359" y="1695847"/>
            <a:ext cx="26602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Lower Shell Assembly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9" name="Google Shape;749;p36"/>
          <p:cNvSpPr txBox="1"/>
          <p:nvPr/>
        </p:nvSpPr>
        <p:spPr>
          <a:xfrm>
            <a:off x="8185910" y="4054697"/>
            <a:ext cx="26602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Upper Shell Assembly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88078" y="6763910"/>
            <a:ext cx="4889267" cy="341131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37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7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7" name="Google Shape;757;p37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8" name="Google Shape;7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2955" y="822790"/>
            <a:ext cx="3124065" cy="318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2469" y="-4662294"/>
            <a:ext cx="4925444" cy="400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5621" y="1407158"/>
            <a:ext cx="3459648" cy="187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215" y="3277685"/>
            <a:ext cx="3511708" cy="178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75100" y="2459751"/>
            <a:ext cx="922187" cy="10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6187" y="3423068"/>
            <a:ext cx="3374918" cy="327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54503" y="187590"/>
            <a:ext cx="3318286" cy="30900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5" name="Google Shape;765;p37"/>
          <p:cNvCxnSpPr/>
          <p:nvPr/>
        </p:nvCxnSpPr>
        <p:spPr>
          <a:xfrm>
            <a:off x="6096000" y="-746725"/>
            <a:ext cx="0" cy="858225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lgDashDot"/>
            <a:miter lim="800000"/>
            <a:headEnd len="sm" w="sm" type="none"/>
            <a:tailEnd len="sm" w="sm" type="none"/>
          </a:ln>
        </p:spPr>
      </p:cxnSp>
      <p:pic>
        <p:nvPicPr>
          <p:cNvPr id="766" name="Google Shape;766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32999" y="1891136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32999" y="4004003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88005" y="1000027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82215" y="2798684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88005" y="5059903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37"/>
          <p:cNvSpPr txBox="1"/>
          <p:nvPr/>
        </p:nvSpPr>
        <p:spPr>
          <a:xfrm>
            <a:off x="6606013" y="2003273"/>
            <a:ext cx="17987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Upper Interior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2" name="Google Shape;772;p37"/>
          <p:cNvSpPr txBox="1"/>
          <p:nvPr/>
        </p:nvSpPr>
        <p:spPr>
          <a:xfrm>
            <a:off x="6602568" y="4054508"/>
            <a:ext cx="17987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Lower Interior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3" name="Google Shape;773;p37"/>
          <p:cNvSpPr txBox="1"/>
          <p:nvPr/>
        </p:nvSpPr>
        <p:spPr>
          <a:xfrm>
            <a:off x="3711297" y="1075213"/>
            <a:ext cx="17987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Upper Exterior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4" name="Google Shape;774;p37"/>
          <p:cNvSpPr txBox="1"/>
          <p:nvPr/>
        </p:nvSpPr>
        <p:spPr>
          <a:xfrm>
            <a:off x="3689555" y="5151906"/>
            <a:ext cx="17987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Lower Exterior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5" name="Google Shape;775;p37"/>
          <p:cNvSpPr txBox="1"/>
          <p:nvPr/>
        </p:nvSpPr>
        <p:spPr>
          <a:xfrm>
            <a:off x="4452944" y="2753393"/>
            <a:ext cx="12414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Push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Button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8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38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2" name="Google Shape;782;p38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208" y="-2942660"/>
            <a:ext cx="3737584" cy="259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5402" y="2099061"/>
            <a:ext cx="4861195" cy="330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1765" y="1449284"/>
            <a:ext cx="4308466" cy="23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5701" y="-4578066"/>
            <a:ext cx="3979397" cy="215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59782" y="7208924"/>
            <a:ext cx="3607856" cy="217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70915" y="-2347841"/>
            <a:ext cx="1177735" cy="109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1665" y="7368545"/>
            <a:ext cx="3789864" cy="346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64792" y="-3759615"/>
            <a:ext cx="3771756" cy="3409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9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6" name="Google Shape;7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9977" y="-3543779"/>
            <a:ext cx="3491596" cy="265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2966" y="1298460"/>
            <a:ext cx="4406068" cy="433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6624" y="1215680"/>
            <a:ext cx="3558748" cy="371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3806" y="687453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4289" y="1520303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7205" y="3703205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0411" y="3703205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5359" y="1520303"/>
            <a:ext cx="624384" cy="62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7673" y="5400107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39"/>
          <p:cNvSpPr txBox="1"/>
          <p:nvPr/>
        </p:nvSpPr>
        <p:spPr>
          <a:xfrm>
            <a:off x="6231966" y="746571"/>
            <a:ext cx="20670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Mounting Holes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6" name="Google Shape;806;p39"/>
          <p:cNvSpPr/>
          <p:nvPr/>
        </p:nvSpPr>
        <p:spPr>
          <a:xfrm>
            <a:off x="277851" y="251209"/>
            <a:ext cx="384212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9"/>
          <p:cNvSpPr txBox="1"/>
          <p:nvPr/>
        </p:nvSpPr>
        <p:spPr>
          <a:xfrm>
            <a:off x="631575" y="282265"/>
            <a:ext cx="31346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PCB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8" name="Google Shape;808;p39"/>
          <p:cNvSpPr/>
          <p:nvPr/>
        </p:nvSpPr>
        <p:spPr>
          <a:xfrm>
            <a:off x="12623398" y="-118079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9" name="Google Shape;809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11589" y="-1415756"/>
            <a:ext cx="939484" cy="76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3665" y="4709305"/>
            <a:ext cx="3168488" cy="316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2282787" y="1506979"/>
            <a:ext cx="9631492" cy="4930255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5257799" y="251209"/>
            <a:ext cx="3784601" cy="809935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366582" y="420765"/>
            <a:ext cx="34639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Pokémon?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3486149" y="1654294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53237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2532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Highest selling media franchise of all time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3486149" y="5147969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Multi-generational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3486149" y="5609634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Celebrated 25</a:t>
            </a:r>
            <a:r>
              <a:rPr b="1" baseline="30000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Anniversary in 2021</a:t>
            </a:r>
            <a:endParaRPr/>
          </a:p>
        </p:txBody>
      </p:sp>
      <p:graphicFrame>
        <p:nvGraphicFramePr>
          <p:cNvPr id="151" name="Google Shape;151;p4"/>
          <p:cNvGraphicFramePr/>
          <p:nvPr/>
        </p:nvGraphicFramePr>
        <p:xfrm>
          <a:off x="2847603" y="2115959"/>
          <a:ext cx="8604991" cy="345702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52" name="Google Shape;152;p4"/>
          <p:cNvSpPr/>
          <p:nvPr/>
        </p:nvSpPr>
        <p:spPr>
          <a:xfrm>
            <a:off x="10870686" y="113033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0"/>
          <p:cNvSpPr/>
          <p:nvPr/>
        </p:nvSpPr>
        <p:spPr>
          <a:xfrm>
            <a:off x="277851" y="251209"/>
            <a:ext cx="384212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40"/>
          <p:cNvSpPr txBox="1"/>
          <p:nvPr/>
        </p:nvSpPr>
        <p:spPr>
          <a:xfrm>
            <a:off x="631575" y="282265"/>
            <a:ext cx="31346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PCB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6" name="Google Shape;816;p40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7" name="Google Shape;8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9977" y="-3543779"/>
            <a:ext cx="3491596" cy="265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3828" y="7439821"/>
            <a:ext cx="3732430" cy="33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1609" y="1574609"/>
            <a:ext cx="3708782" cy="370878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40"/>
          <p:cNvSpPr/>
          <p:nvPr/>
        </p:nvSpPr>
        <p:spPr>
          <a:xfrm>
            <a:off x="12626804" y="-118079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1"/>
          <p:cNvSpPr/>
          <p:nvPr/>
        </p:nvSpPr>
        <p:spPr>
          <a:xfrm>
            <a:off x="10798004" y="82041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6" name="Google Shape;82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9977" y="-3543779"/>
            <a:ext cx="3491596" cy="265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3828" y="7439821"/>
            <a:ext cx="3732430" cy="33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780061"/>
            <a:ext cx="5297882" cy="5297878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41"/>
          <p:cNvSpPr/>
          <p:nvPr/>
        </p:nvSpPr>
        <p:spPr>
          <a:xfrm>
            <a:off x="277851" y="251209"/>
            <a:ext cx="384212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41"/>
          <p:cNvSpPr txBox="1"/>
          <p:nvPr/>
        </p:nvSpPr>
        <p:spPr>
          <a:xfrm>
            <a:off x="631575" y="282265"/>
            <a:ext cx="31346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PCB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1" name="Google Shape;831;p41"/>
          <p:cNvSpPr/>
          <p:nvPr/>
        </p:nvSpPr>
        <p:spPr>
          <a:xfrm>
            <a:off x="7342798" y="3124200"/>
            <a:ext cx="2921000" cy="2527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383" y="1224699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1"/>
          <p:cNvSpPr txBox="1"/>
          <p:nvPr/>
        </p:nvSpPr>
        <p:spPr>
          <a:xfrm>
            <a:off x="798118" y="1336836"/>
            <a:ext cx="24852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Power &amp; Regulation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4" name="Google Shape;83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659" y="1849083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1"/>
          <p:cNvSpPr txBox="1"/>
          <p:nvPr/>
        </p:nvSpPr>
        <p:spPr>
          <a:xfrm>
            <a:off x="809394" y="1961220"/>
            <a:ext cx="37324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JTAG Pin Headers &amp; Debugging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6" name="Google Shape;836;p41"/>
          <p:cNvSpPr/>
          <p:nvPr/>
        </p:nvSpPr>
        <p:spPr>
          <a:xfrm>
            <a:off x="7091386" y="1459697"/>
            <a:ext cx="731814" cy="123806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7" name="Google Shape;837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383" y="2472487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41"/>
          <p:cNvSpPr txBox="1"/>
          <p:nvPr/>
        </p:nvSpPr>
        <p:spPr>
          <a:xfrm>
            <a:off x="798118" y="2584624"/>
            <a:ext cx="16021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Reset Switch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9" name="Google Shape;839;p41"/>
          <p:cNvSpPr/>
          <p:nvPr/>
        </p:nvSpPr>
        <p:spPr>
          <a:xfrm>
            <a:off x="7368198" y="2530754"/>
            <a:ext cx="886802" cy="89824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383" y="3095891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41"/>
          <p:cNvSpPr txBox="1"/>
          <p:nvPr/>
        </p:nvSpPr>
        <p:spPr>
          <a:xfrm>
            <a:off x="798117" y="3208028"/>
            <a:ext cx="2968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24MHz Crystal Oscillator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2" name="Google Shape;842;p41"/>
          <p:cNvSpPr/>
          <p:nvPr/>
        </p:nvSpPr>
        <p:spPr>
          <a:xfrm>
            <a:off x="8461692" y="2618839"/>
            <a:ext cx="504508" cy="50536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3" name="Google Shape;84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659" y="3724111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1"/>
          <p:cNvSpPr txBox="1"/>
          <p:nvPr/>
        </p:nvSpPr>
        <p:spPr>
          <a:xfrm>
            <a:off x="809393" y="3836248"/>
            <a:ext cx="2968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32KHz Crystal Oscillator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5" name="Google Shape;845;p41"/>
          <p:cNvSpPr/>
          <p:nvPr/>
        </p:nvSpPr>
        <p:spPr>
          <a:xfrm>
            <a:off x="8886595" y="1816755"/>
            <a:ext cx="504508" cy="50536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41"/>
          <p:cNvSpPr/>
          <p:nvPr/>
        </p:nvSpPr>
        <p:spPr>
          <a:xfrm>
            <a:off x="-1613302" y="5477540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7" name="Google Shape;847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659" y="4352331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41"/>
          <p:cNvSpPr txBox="1"/>
          <p:nvPr/>
        </p:nvSpPr>
        <p:spPr>
          <a:xfrm>
            <a:off x="809393" y="4464468"/>
            <a:ext cx="2968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CC1310 Microcontroller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9" name="Google Shape;849;p41"/>
          <p:cNvSpPr/>
          <p:nvPr/>
        </p:nvSpPr>
        <p:spPr>
          <a:xfrm>
            <a:off x="8042470" y="1685218"/>
            <a:ext cx="1052927" cy="93362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659" y="4976715"/>
            <a:ext cx="624384" cy="624384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41"/>
          <p:cNvSpPr txBox="1"/>
          <p:nvPr/>
        </p:nvSpPr>
        <p:spPr>
          <a:xfrm>
            <a:off x="809393" y="5088852"/>
            <a:ext cx="46008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Radio Frequency Impedance Matching &amp; Balun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2" name="Google Shape;852;p41"/>
          <p:cNvSpPr/>
          <p:nvPr/>
        </p:nvSpPr>
        <p:spPr>
          <a:xfrm>
            <a:off x="8839200" y="1663700"/>
            <a:ext cx="2540000" cy="2527300"/>
          </a:xfrm>
          <a:custGeom>
            <a:rect b="b" l="l" r="r" t="t"/>
            <a:pathLst>
              <a:path extrusionOk="0" h="2527300" w="2540000">
                <a:moveTo>
                  <a:pt x="1714500" y="2527300"/>
                </a:moveTo>
                <a:lnTo>
                  <a:pt x="2540000" y="2527300"/>
                </a:lnTo>
                <a:lnTo>
                  <a:pt x="2540000" y="736600"/>
                </a:lnTo>
                <a:lnTo>
                  <a:pt x="1803400" y="736600"/>
                </a:lnTo>
                <a:lnTo>
                  <a:pt x="1803400" y="0"/>
                </a:lnTo>
                <a:lnTo>
                  <a:pt x="800100" y="0"/>
                </a:lnTo>
                <a:lnTo>
                  <a:pt x="800100" y="546100"/>
                </a:lnTo>
                <a:lnTo>
                  <a:pt x="12700" y="546100"/>
                </a:lnTo>
                <a:lnTo>
                  <a:pt x="0" y="1104900"/>
                </a:lnTo>
                <a:lnTo>
                  <a:pt x="1689100" y="1104900"/>
                </a:lnTo>
                <a:lnTo>
                  <a:pt x="1714500" y="2527300"/>
                </a:ln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3" name="Google Shape;853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46725" y="1968581"/>
            <a:ext cx="488591" cy="488592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41"/>
          <p:cNvSpPr/>
          <p:nvPr/>
        </p:nvSpPr>
        <p:spPr>
          <a:xfrm>
            <a:off x="-5674436" y="1459697"/>
            <a:ext cx="5216469" cy="2332066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41"/>
          <p:cNvSpPr txBox="1"/>
          <p:nvPr/>
        </p:nvSpPr>
        <p:spPr>
          <a:xfrm>
            <a:off x="-4890634" y="1663700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CC1310?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2"/>
          <p:cNvSpPr/>
          <p:nvPr/>
        </p:nvSpPr>
        <p:spPr>
          <a:xfrm>
            <a:off x="10798004" y="82041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9977" y="-3543779"/>
            <a:ext cx="3491596" cy="265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3828" y="7439821"/>
            <a:ext cx="3732430" cy="333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0" y="-3854987"/>
            <a:ext cx="3259000" cy="328175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42"/>
          <p:cNvSpPr/>
          <p:nvPr/>
        </p:nvSpPr>
        <p:spPr>
          <a:xfrm>
            <a:off x="277851" y="251209"/>
            <a:ext cx="3842126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42"/>
          <p:cNvSpPr txBox="1"/>
          <p:nvPr/>
        </p:nvSpPr>
        <p:spPr>
          <a:xfrm>
            <a:off x="631575" y="282265"/>
            <a:ext cx="31346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PCB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6" name="Google Shape;866;p42"/>
          <p:cNvSpPr/>
          <p:nvPr/>
        </p:nvSpPr>
        <p:spPr>
          <a:xfrm>
            <a:off x="-1613302" y="5477540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7" name="Google Shape;867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98178" y="2434915"/>
            <a:ext cx="2462786" cy="2588406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42"/>
          <p:cNvSpPr/>
          <p:nvPr/>
        </p:nvSpPr>
        <p:spPr>
          <a:xfrm>
            <a:off x="1520137" y="989719"/>
            <a:ext cx="6109892" cy="5478801"/>
          </a:xfrm>
          <a:prstGeom prst="roundRect">
            <a:avLst>
              <a:gd fmla="val 16667" name="adj"/>
            </a:avLst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42"/>
          <p:cNvSpPr txBox="1"/>
          <p:nvPr/>
        </p:nvSpPr>
        <p:spPr>
          <a:xfrm>
            <a:off x="3007743" y="1220622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CC1310?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0" name="Google Shape;870;p42"/>
          <p:cNvSpPr txBox="1"/>
          <p:nvPr/>
        </p:nvSpPr>
        <p:spPr>
          <a:xfrm>
            <a:off x="2192387" y="1922954"/>
            <a:ext cx="4765389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Availability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3-day lead times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Embedded Modules: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 RF Core with a -110dBm sensitivity</a:t>
            </a:r>
            <a:endParaRPr b="1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Ultra Low Power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2.5mA in Active-Mode MCU at 48MHz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Supply Voltage range of 1.8-3.8V</a:t>
            </a:r>
            <a:endParaRPr b="1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Longevity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6755" y="1768517"/>
            <a:ext cx="3378488" cy="2119403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3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43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Pokéball Breakdown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8" name="Google Shape;878;p43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9" name="Google Shape;87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4054" y="2258685"/>
            <a:ext cx="1423884" cy="87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7896" y="2559839"/>
            <a:ext cx="4656205" cy="303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4777687" y="7345599"/>
            <a:ext cx="2636620" cy="26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82978" y="5493"/>
            <a:ext cx="4626039" cy="4506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4"/>
          <p:cNvSpPr/>
          <p:nvPr/>
        </p:nvSpPr>
        <p:spPr>
          <a:xfrm>
            <a:off x="1831586" y="1508508"/>
            <a:ext cx="8528825" cy="283489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44"/>
          <p:cNvSpPr txBox="1"/>
          <p:nvPr/>
        </p:nvSpPr>
        <p:spPr>
          <a:xfrm>
            <a:off x="3383610" y="2510453"/>
            <a:ext cx="54247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Overview</a:t>
            </a:r>
            <a:endParaRPr b="1" sz="5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9" name="Google Shape;88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687" y="3516549"/>
            <a:ext cx="2636620" cy="2611144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44"/>
          <p:cNvSpPr/>
          <p:nvPr/>
        </p:nvSpPr>
        <p:spPr>
          <a:xfrm>
            <a:off x="-1651402" y="5527295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1" name="Google Shape;89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8446" y="-3309005"/>
            <a:ext cx="4656205" cy="303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7305" y="-4100327"/>
            <a:ext cx="3378488" cy="211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3528" y="-5863351"/>
            <a:ext cx="4626039" cy="4506385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4"/>
          <p:cNvSpPr/>
          <p:nvPr/>
        </p:nvSpPr>
        <p:spPr>
          <a:xfrm>
            <a:off x="1831586" y="72548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44"/>
          <p:cNvSpPr/>
          <p:nvPr/>
        </p:nvSpPr>
        <p:spPr>
          <a:xfrm>
            <a:off x="4179855" y="72548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44"/>
          <p:cNvSpPr/>
          <p:nvPr/>
        </p:nvSpPr>
        <p:spPr>
          <a:xfrm>
            <a:off x="6528124" y="72548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44"/>
          <p:cNvSpPr/>
          <p:nvPr/>
        </p:nvSpPr>
        <p:spPr>
          <a:xfrm>
            <a:off x="8876393" y="72548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44"/>
          <p:cNvSpPr txBox="1"/>
          <p:nvPr/>
        </p:nvSpPr>
        <p:spPr>
          <a:xfrm>
            <a:off x="2286654" y="71659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899" name="Google Shape;899;p44"/>
          <p:cNvSpPr txBox="1"/>
          <p:nvPr/>
        </p:nvSpPr>
        <p:spPr>
          <a:xfrm>
            <a:off x="4634923" y="71659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900" name="Google Shape;900;p44"/>
          <p:cNvSpPr txBox="1"/>
          <p:nvPr/>
        </p:nvSpPr>
        <p:spPr>
          <a:xfrm>
            <a:off x="6983192" y="7165909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/>
          </a:p>
        </p:txBody>
      </p:sp>
      <p:sp>
        <p:nvSpPr>
          <p:cNvPr id="901" name="Google Shape;901;p44"/>
          <p:cNvSpPr txBox="1"/>
          <p:nvPr/>
        </p:nvSpPr>
        <p:spPr>
          <a:xfrm>
            <a:off x="9331461" y="7165909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5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45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45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Stack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9" name="Google Shape;909;p45"/>
          <p:cNvSpPr/>
          <p:nvPr/>
        </p:nvSpPr>
        <p:spPr>
          <a:xfrm>
            <a:off x="2051185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4399454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6747723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9095992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45"/>
          <p:cNvSpPr txBox="1"/>
          <p:nvPr/>
        </p:nvSpPr>
        <p:spPr>
          <a:xfrm>
            <a:off x="2506253" y="13747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914" name="Google Shape;914;p45"/>
          <p:cNvSpPr txBox="1"/>
          <p:nvPr/>
        </p:nvSpPr>
        <p:spPr>
          <a:xfrm>
            <a:off x="4854522" y="13747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915" name="Google Shape;915;p45"/>
          <p:cNvSpPr txBox="1"/>
          <p:nvPr/>
        </p:nvSpPr>
        <p:spPr>
          <a:xfrm>
            <a:off x="7202791" y="1374709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/>
          </a:p>
        </p:txBody>
      </p:sp>
      <p:sp>
        <p:nvSpPr>
          <p:cNvPr id="916" name="Google Shape;916;p45"/>
          <p:cNvSpPr txBox="1"/>
          <p:nvPr/>
        </p:nvSpPr>
        <p:spPr>
          <a:xfrm>
            <a:off x="9551060" y="1374709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6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46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46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Stack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4" name="Google Shape;924;p46"/>
          <p:cNvSpPr/>
          <p:nvPr/>
        </p:nvSpPr>
        <p:spPr>
          <a:xfrm>
            <a:off x="2084881" y="1790350"/>
            <a:ext cx="1686314" cy="2690662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46"/>
          <p:cNvSpPr/>
          <p:nvPr/>
        </p:nvSpPr>
        <p:spPr>
          <a:xfrm>
            <a:off x="4399454" y="1463602"/>
            <a:ext cx="1686314" cy="301831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46"/>
          <p:cNvSpPr/>
          <p:nvPr/>
        </p:nvSpPr>
        <p:spPr>
          <a:xfrm>
            <a:off x="6796379" y="1771738"/>
            <a:ext cx="1686314" cy="2541108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46"/>
          <p:cNvSpPr/>
          <p:nvPr/>
        </p:nvSpPr>
        <p:spPr>
          <a:xfrm>
            <a:off x="9098315" y="2732784"/>
            <a:ext cx="1686314" cy="1580062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46"/>
          <p:cNvSpPr txBox="1"/>
          <p:nvPr/>
        </p:nvSpPr>
        <p:spPr>
          <a:xfrm>
            <a:off x="2539949" y="1701458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929" name="Google Shape;929;p46"/>
          <p:cNvSpPr txBox="1"/>
          <p:nvPr/>
        </p:nvSpPr>
        <p:spPr>
          <a:xfrm>
            <a:off x="4854522" y="13747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930" name="Google Shape;930;p46"/>
          <p:cNvSpPr txBox="1"/>
          <p:nvPr/>
        </p:nvSpPr>
        <p:spPr>
          <a:xfrm>
            <a:off x="7251447" y="1682845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/>
          </a:p>
        </p:txBody>
      </p:sp>
      <p:sp>
        <p:nvSpPr>
          <p:cNvPr id="931" name="Google Shape;931;p46"/>
          <p:cNvSpPr txBox="1"/>
          <p:nvPr/>
        </p:nvSpPr>
        <p:spPr>
          <a:xfrm>
            <a:off x="9553383" y="2643891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  <p:sp>
        <p:nvSpPr>
          <p:cNvPr id="932" name="Google Shape;932;p46"/>
          <p:cNvSpPr txBox="1"/>
          <p:nvPr/>
        </p:nvSpPr>
        <p:spPr>
          <a:xfrm>
            <a:off x="2537625" y="2418909"/>
            <a:ext cx="77617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933" name="Google Shape;933;p46"/>
          <p:cNvSpPr txBox="1"/>
          <p:nvPr/>
        </p:nvSpPr>
        <p:spPr>
          <a:xfrm>
            <a:off x="4852198" y="1927367"/>
            <a:ext cx="77617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/>
          </a:p>
        </p:txBody>
      </p:sp>
      <p:sp>
        <p:nvSpPr>
          <p:cNvPr id="934" name="Google Shape;934;p46"/>
          <p:cNvSpPr txBox="1"/>
          <p:nvPr/>
        </p:nvSpPr>
        <p:spPr>
          <a:xfrm>
            <a:off x="7251447" y="2250743"/>
            <a:ext cx="77617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Q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935" name="Google Shape;935;p46"/>
          <p:cNvSpPr txBox="1"/>
          <p:nvPr/>
        </p:nvSpPr>
        <p:spPr>
          <a:xfrm>
            <a:off x="9553383" y="3235628"/>
            <a:ext cx="7761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204" y="4570804"/>
            <a:ext cx="2458970" cy="121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6376" y="4662119"/>
            <a:ext cx="2127820" cy="103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9542" y="4312846"/>
            <a:ext cx="1402674" cy="140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69103" y="4509418"/>
            <a:ext cx="1340089" cy="134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7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47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47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Stack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7" name="Google Shape;947;p47"/>
          <p:cNvSpPr/>
          <p:nvPr/>
        </p:nvSpPr>
        <p:spPr>
          <a:xfrm>
            <a:off x="2084881" y="1790350"/>
            <a:ext cx="1686314" cy="2690662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47"/>
          <p:cNvSpPr/>
          <p:nvPr/>
        </p:nvSpPr>
        <p:spPr>
          <a:xfrm>
            <a:off x="4399454" y="1463602"/>
            <a:ext cx="1686314" cy="301831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47"/>
          <p:cNvSpPr/>
          <p:nvPr/>
        </p:nvSpPr>
        <p:spPr>
          <a:xfrm>
            <a:off x="6796379" y="1771738"/>
            <a:ext cx="1686314" cy="2541108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47"/>
          <p:cNvSpPr/>
          <p:nvPr/>
        </p:nvSpPr>
        <p:spPr>
          <a:xfrm>
            <a:off x="9098315" y="2732784"/>
            <a:ext cx="1686314" cy="1580062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47"/>
          <p:cNvSpPr txBox="1"/>
          <p:nvPr/>
        </p:nvSpPr>
        <p:spPr>
          <a:xfrm>
            <a:off x="2539949" y="1701458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952" name="Google Shape;952;p47"/>
          <p:cNvSpPr txBox="1"/>
          <p:nvPr/>
        </p:nvSpPr>
        <p:spPr>
          <a:xfrm>
            <a:off x="4854522" y="13747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953" name="Google Shape;953;p47"/>
          <p:cNvSpPr txBox="1"/>
          <p:nvPr/>
        </p:nvSpPr>
        <p:spPr>
          <a:xfrm>
            <a:off x="7251447" y="1682845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/>
          </a:p>
        </p:txBody>
      </p:sp>
      <p:sp>
        <p:nvSpPr>
          <p:cNvPr id="954" name="Google Shape;954;p47"/>
          <p:cNvSpPr txBox="1"/>
          <p:nvPr/>
        </p:nvSpPr>
        <p:spPr>
          <a:xfrm>
            <a:off x="9553383" y="2643891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  <p:sp>
        <p:nvSpPr>
          <p:cNvPr id="955" name="Google Shape;955;p47"/>
          <p:cNvSpPr txBox="1"/>
          <p:nvPr/>
        </p:nvSpPr>
        <p:spPr>
          <a:xfrm>
            <a:off x="2537625" y="2418909"/>
            <a:ext cx="77617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956" name="Google Shape;956;p47"/>
          <p:cNvSpPr txBox="1"/>
          <p:nvPr/>
        </p:nvSpPr>
        <p:spPr>
          <a:xfrm>
            <a:off x="4852198" y="1927367"/>
            <a:ext cx="77617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/>
          </a:p>
        </p:txBody>
      </p:sp>
      <p:sp>
        <p:nvSpPr>
          <p:cNvPr id="957" name="Google Shape;957;p47"/>
          <p:cNvSpPr txBox="1"/>
          <p:nvPr/>
        </p:nvSpPr>
        <p:spPr>
          <a:xfrm>
            <a:off x="7251447" y="2250743"/>
            <a:ext cx="77617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Q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958" name="Google Shape;958;p47"/>
          <p:cNvSpPr txBox="1"/>
          <p:nvPr/>
        </p:nvSpPr>
        <p:spPr>
          <a:xfrm>
            <a:off x="9553383" y="3235628"/>
            <a:ext cx="7761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  <p:pic>
        <p:nvPicPr>
          <p:cNvPr id="959" name="Google Shape;95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204" y="4570804"/>
            <a:ext cx="2458970" cy="121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6376" y="4662119"/>
            <a:ext cx="2127820" cy="103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9542" y="4312846"/>
            <a:ext cx="1402674" cy="140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69103" y="4509418"/>
            <a:ext cx="1340089" cy="1340089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47"/>
          <p:cNvSpPr/>
          <p:nvPr/>
        </p:nvSpPr>
        <p:spPr>
          <a:xfrm>
            <a:off x="3771195" y="7376328"/>
            <a:ext cx="4461784" cy="115852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8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48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48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Stack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1" name="Google Shape;971;p48"/>
          <p:cNvSpPr/>
          <p:nvPr/>
        </p:nvSpPr>
        <p:spPr>
          <a:xfrm>
            <a:off x="2051185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8"/>
          <p:cNvSpPr/>
          <p:nvPr/>
        </p:nvSpPr>
        <p:spPr>
          <a:xfrm>
            <a:off x="4399454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48"/>
          <p:cNvSpPr/>
          <p:nvPr/>
        </p:nvSpPr>
        <p:spPr>
          <a:xfrm>
            <a:off x="6747723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48"/>
          <p:cNvSpPr/>
          <p:nvPr/>
        </p:nvSpPr>
        <p:spPr>
          <a:xfrm>
            <a:off x="9095992" y="1463602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48"/>
          <p:cNvSpPr txBox="1"/>
          <p:nvPr/>
        </p:nvSpPr>
        <p:spPr>
          <a:xfrm>
            <a:off x="2506253" y="13747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976" name="Google Shape;976;p48"/>
          <p:cNvSpPr txBox="1"/>
          <p:nvPr/>
        </p:nvSpPr>
        <p:spPr>
          <a:xfrm>
            <a:off x="4854522" y="137471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977" name="Google Shape;977;p48"/>
          <p:cNvSpPr txBox="1"/>
          <p:nvPr/>
        </p:nvSpPr>
        <p:spPr>
          <a:xfrm>
            <a:off x="7202791" y="1374709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/>
          </a:p>
        </p:txBody>
      </p:sp>
      <p:sp>
        <p:nvSpPr>
          <p:cNvPr id="978" name="Google Shape;978;p48"/>
          <p:cNvSpPr txBox="1"/>
          <p:nvPr/>
        </p:nvSpPr>
        <p:spPr>
          <a:xfrm>
            <a:off x="9551060" y="1374709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  <p:sp>
        <p:nvSpPr>
          <p:cNvPr id="979" name="Google Shape;979;p48"/>
          <p:cNvSpPr/>
          <p:nvPr/>
        </p:nvSpPr>
        <p:spPr>
          <a:xfrm>
            <a:off x="4121715" y="2294598"/>
            <a:ext cx="4461784" cy="3786162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48"/>
          <p:cNvSpPr txBox="1"/>
          <p:nvPr/>
        </p:nvSpPr>
        <p:spPr>
          <a:xfrm>
            <a:off x="4737703" y="2323539"/>
            <a:ext cx="3241265" cy="372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Reliable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Scalable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Maintenance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Multi-Language Support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Limited OS Support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9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49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49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Stack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49"/>
          <p:cNvSpPr/>
          <p:nvPr/>
        </p:nvSpPr>
        <p:spPr>
          <a:xfrm>
            <a:off x="2218825" y="-1188158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9"/>
          <p:cNvSpPr/>
          <p:nvPr/>
        </p:nvSpPr>
        <p:spPr>
          <a:xfrm>
            <a:off x="4567094" y="-1188158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49"/>
          <p:cNvSpPr/>
          <p:nvPr/>
        </p:nvSpPr>
        <p:spPr>
          <a:xfrm>
            <a:off x="6915363" y="-1188158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9"/>
          <p:cNvSpPr/>
          <p:nvPr/>
        </p:nvSpPr>
        <p:spPr>
          <a:xfrm>
            <a:off x="9263632" y="-1188158"/>
            <a:ext cx="1686314" cy="653214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49"/>
          <p:cNvSpPr txBox="1"/>
          <p:nvPr/>
        </p:nvSpPr>
        <p:spPr>
          <a:xfrm>
            <a:off x="2673893" y="-127705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/>
          </a:p>
        </p:txBody>
      </p:sp>
      <p:sp>
        <p:nvSpPr>
          <p:cNvPr id="993" name="Google Shape;993;p49"/>
          <p:cNvSpPr txBox="1"/>
          <p:nvPr/>
        </p:nvSpPr>
        <p:spPr>
          <a:xfrm>
            <a:off x="5022162" y="-1277050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/>
          </a:p>
        </p:txBody>
      </p:sp>
      <p:sp>
        <p:nvSpPr>
          <p:cNvPr id="994" name="Google Shape;994;p49"/>
          <p:cNvSpPr txBox="1"/>
          <p:nvPr/>
        </p:nvSpPr>
        <p:spPr>
          <a:xfrm>
            <a:off x="7370431" y="-1277051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/>
          </a:p>
        </p:txBody>
      </p:sp>
      <p:sp>
        <p:nvSpPr>
          <p:cNvPr id="995" name="Google Shape;995;p49"/>
          <p:cNvSpPr txBox="1"/>
          <p:nvPr/>
        </p:nvSpPr>
        <p:spPr>
          <a:xfrm>
            <a:off x="9718700" y="-1277051"/>
            <a:ext cx="7761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endParaRPr/>
          </a:p>
        </p:txBody>
      </p:sp>
      <p:sp>
        <p:nvSpPr>
          <p:cNvPr id="996" name="Google Shape;996;p49"/>
          <p:cNvSpPr/>
          <p:nvPr/>
        </p:nvSpPr>
        <p:spPr>
          <a:xfrm>
            <a:off x="1331054" y="945236"/>
            <a:ext cx="10126191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7" name="Google Shape;997;p49"/>
          <p:cNvCxnSpPr/>
          <p:nvPr/>
        </p:nvCxnSpPr>
        <p:spPr>
          <a:xfrm>
            <a:off x="2891481" y="2371885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49"/>
          <p:cNvCxnSpPr/>
          <p:nvPr/>
        </p:nvCxnSpPr>
        <p:spPr>
          <a:xfrm>
            <a:off x="2926642" y="3660227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9" name="Google Shape;999;p49"/>
          <p:cNvSpPr/>
          <p:nvPr/>
        </p:nvSpPr>
        <p:spPr>
          <a:xfrm>
            <a:off x="3509279" y="1951421"/>
            <a:ext cx="395860" cy="387463"/>
          </a:xfrm>
          <a:prstGeom prst="ellipse">
            <a:avLst/>
          </a:prstGeom>
          <a:solidFill>
            <a:srgbClr val="DEC4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0" name="Google Shape;1000;p49"/>
          <p:cNvCxnSpPr/>
          <p:nvPr/>
        </p:nvCxnSpPr>
        <p:spPr>
          <a:xfrm>
            <a:off x="2891480" y="4698251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49"/>
          <p:cNvCxnSpPr/>
          <p:nvPr/>
        </p:nvCxnSpPr>
        <p:spPr>
          <a:xfrm>
            <a:off x="4473146" y="1969149"/>
            <a:ext cx="0" cy="291970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49"/>
          <p:cNvCxnSpPr/>
          <p:nvPr/>
        </p:nvCxnSpPr>
        <p:spPr>
          <a:xfrm>
            <a:off x="6394147" y="2022407"/>
            <a:ext cx="0" cy="291970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3" name="Google Shape;1003;p49"/>
          <p:cNvSpPr txBox="1"/>
          <p:nvPr/>
        </p:nvSpPr>
        <p:spPr>
          <a:xfrm>
            <a:off x="2830721" y="2541858"/>
            <a:ext cx="18135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Procedural Programming Language</a:t>
            </a:r>
            <a:endParaRPr/>
          </a:p>
        </p:txBody>
      </p:sp>
      <p:sp>
        <p:nvSpPr>
          <p:cNvPr id="1004" name="Google Shape;1004;p49"/>
          <p:cNvSpPr txBox="1"/>
          <p:nvPr/>
        </p:nvSpPr>
        <p:spPr>
          <a:xfrm>
            <a:off x="3507790" y="1953659"/>
            <a:ext cx="4774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/>
          </a:p>
        </p:txBody>
      </p:sp>
      <p:sp>
        <p:nvSpPr>
          <p:cNvPr id="1005" name="Google Shape;1005;p49"/>
          <p:cNvSpPr txBox="1"/>
          <p:nvPr/>
        </p:nvSpPr>
        <p:spPr>
          <a:xfrm>
            <a:off x="4971531" y="1963615"/>
            <a:ext cx="9884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JAVA</a:t>
            </a:r>
            <a:endParaRPr/>
          </a:p>
        </p:txBody>
      </p:sp>
      <p:sp>
        <p:nvSpPr>
          <p:cNvPr id="1006" name="Google Shape;1006;p49"/>
          <p:cNvSpPr txBox="1"/>
          <p:nvPr/>
        </p:nvSpPr>
        <p:spPr>
          <a:xfrm>
            <a:off x="4565204" y="2437887"/>
            <a:ext cx="19209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Object-Oriented Programming Language</a:t>
            </a:r>
            <a:endParaRPr/>
          </a:p>
        </p:txBody>
      </p:sp>
      <p:sp>
        <p:nvSpPr>
          <p:cNvPr id="1007" name="Google Shape;1007;p49"/>
          <p:cNvSpPr/>
          <p:nvPr/>
        </p:nvSpPr>
        <p:spPr>
          <a:xfrm>
            <a:off x="6606095" y="1888433"/>
            <a:ext cx="935449" cy="450452"/>
          </a:xfrm>
          <a:prstGeom prst="ellipse">
            <a:avLst/>
          </a:prstGeom>
          <a:solidFill>
            <a:srgbClr val="DEC4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8" name="Google Shape;1008;p49"/>
          <p:cNvCxnSpPr/>
          <p:nvPr/>
        </p:nvCxnSpPr>
        <p:spPr>
          <a:xfrm>
            <a:off x="7810706" y="1969149"/>
            <a:ext cx="0" cy="297295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9" name="Google Shape;1009;p49"/>
          <p:cNvSpPr txBox="1"/>
          <p:nvPr/>
        </p:nvSpPr>
        <p:spPr>
          <a:xfrm>
            <a:off x="6718107" y="1905774"/>
            <a:ext cx="9884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PHP</a:t>
            </a:r>
            <a:endParaRPr/>
          </a:p>
        </p:txBody>
      </p:sp>
      <p:sp>
        <p:nvSpPr>
          <p:cNvPr id="1010" name="Google Shape;1010;p49"/>
          <p:cNvSpPr/>
          <p:nvPr/>
        </p:nvSpPr>
        <p:spPr>
          <a:xfrm>
            <a:off x="7930598" y="1857303"/>
            <a:ext cx="1901433" cy="464017"/>
          </a:xfrm>
          <a:prstGeom prst="ellipse">
            <a:avLst/>
          </a:prstGeom>
          <a:solidFill>
            <a:srgbClr val="DEC4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9"/>
          <p:cNvSpPr txBox="1"/>
          <p:nvPr/>
        </p:nvSpPr>
        <p:spPr>
          <a:xfrm>
            <a:off x="8014386" y="1921217"/>
            <a:ext cx="19014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JAVASCRIPT</a:t>
            </a:r>
            <a:endParaRPr/>
          </a:p>
        </p:txBody>
      </p:sp>
      <p:sp>
        <p:nvSpPr>
          <p:cNvPr id="1012" name="Google Shape;1012;p49"/>
          <p:cNvSpPr txBox="1"/>
          <p:nvPr/>
        </p:nvSpPr>
        <p:spPr>
          <a:xfrm>
            <a:off x="2595485" y="3848317"/>
            <a:ext cx="20220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 for MCU programming</a:t>
            </a:r>
            <a:endParaRPr/>
          </a:p>
        </p:txBody>
      </p:sp>
      <p:sp>
        <p:nvSpPr>
          <p:cNvPr id="1013" name="Google Shape;1013;p49"/>
          <p:cNvSpPr txBox="1"/>
          <p:nvPr/>
        </p:nvSpPr>
        <p:spPr>
          <a:xfrm>
            <a:off x="4574709" y="3690908"/>
            <a:ext cx="19209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support for MCU programming</a:t>
            </a:r>
            <a:endParaRPr/>
          </a:p>
        </p:txBody>
      </p:sp>
      <p:sp>
        <p:nvSpPr>
          <p:cNvPr id="1014" name="Google Shape;1014;p49"/>
          <p:cNvSpPr txBox="1"/>
          <p:nvPr/>
        </p:nvSpPr>
        <p:spPr>
          <a:xfrm>
            <a:off x="6439642" y="2576386"/>
            <a:ext cx="15453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Easier database interaction</a:t>
            </a:r>
            <a:endParaRPr/>
          </a:p>
        </p:txBody>
      </p:sp>
      <p:sp>
        <p:nvSpPr>
          <p:cNvPr id="1015" name="Google Shape;1015;p49"/>
          <p:cNvSpPr txBox="1"/>
          <p:nvPr/>
        </p:nvSpPr>
        <p:spPr>
          <a:xfrm>
            <a:off x="6408267" y="3721278"/>
            <a:ext cx="14898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Compatible with LAMP stack</a:t>
            </a:r>
            <a:endParaRPr/>
          </a:p>
        </p:txBody>
      </p:sp>
      <p:sp>
        <p:nvSpPr>
          <p:cNvPr id="1016" name="Google Shape;1016;p49"/>
          <p:cNvSpPr txBox="1"/>
          <p:nvPr/>
        </p:nvSpPr>
        <p:spPr>
          <a:xfrm>
            <a:off x="7898148" y="2684316"/>
            <a:ext cx="21952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Easier interaction with front end</a:t>
            </a:r>
            <a:endParaRPr/>
          </a:p>
        </p:txBody>
      </p:sp>
      <p:sp>
        <p:nvSpPr>
          <p:cNvPr id="1017" name="Google Shape;1017;p49"/>
          <p:cNvSpPr txBox="1"/>
          <p:nvPr/>
        </p:nvSpPr>
        <p:spPr>
          <a:xfrm>
            <a:off x="7838372" y="3859777"/>
            <a:ext cx="21952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compatible with MEAN stack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3665" y="4709305"/>
            <a:ext cx="3168488" cy="316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2282787" y="1506979"/>
            <a:ext cx="9631492" cy="4930255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5257799" y="251209"/>
            <a:ext cx="3784601" cy="809935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5366582" y="420765"/>
            <a:ext cx="34639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Pokémon?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3486149" y="1550590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Highest selling media franchise of all time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3486149" y="1942343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Multi-generational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3434583" y="5831883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Celebrated 25</a:t>
            </a:r>
            <a:r>
              <a:rPr b="1" baseline="30000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Anniversary in 2021</a:t>
            </a:r>
            <a:endParaRPr/>
          </a:p>
        </p:txBody>
      </p:sp>
      <p:graphicFrame>
        <p:nvGraphicFramePr>
          <p:cNvPr id="166" name="Google Shape;166;p5"/>
          <p:cNvGraphicFramePr/>
          <p:nvPr/>
        </p:nvGraphicFramePr>
        <p:xfrm>
          <a:off x="4041674" y="2710518"/>
          <a:ext cx="6113718" cy="2814855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67" name="Google Shape;167;p5"/>
          <p:cNvSpPr/>
          <p:nvPr/>
        </p:nvSpPr>
        <p:spPr>
          <a:xfrm>
            <a:off x="10870686" y="113033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0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50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50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MySQL Database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5" name="Google Shape;1025;p50"/>
          <p:cNvSpPr/>
          <p:nvPr/>
        </p:nvSpPr>
        <p:spPr>
          <a:xfrm>
            <a:off x="777241" y="1052218"/>
            <a:ext cx="11201218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6" name="Google Shape;1026;p50"/>
          <p:cNvCxnSpPr/>
          <p:nvPr/>
        </p:nvCxnSpPr>
        <p:spPr>
          <a:xfrm>
            <a:off x="1752510" y="2831802"/>
            <a:ext cx="92506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50"/>
          <p:cNvCxnSpPr/>
          <p:nvPr/>
        </p:nvCxnSpPr>
        <p:spPr>
          <a:xfrm>
            <a:off x="2289609" y="2843190"/>
            <a:ext cx="0" cy="169549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50"/>
          <p:cNvCxnSpPr/>
          <p:nvPr/>
        </p:nvCxnSpPr>
        <p:spPr>
          <a:xfrm>
            <a:off x="3894697" y="2843190"/>
            <a:ext cx="0" cy="169549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9" name="Google Shape;1029;p50"/>
          <p:cNvSpPr txBox="1"/>
          <p:nvPr/>
        </p:nvSpPr>
        <p:spPr>
          <a:xfrm>
            <a:off x="5752665" y="2430510"/>
            <a:ext cx="11026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  <a:endParaRPr/>
          </a:p>
        </p:txBody>
      </p:sp>
      <p:cxnSp>
        <p:nvCxnSpPr>
          <p:cNvPr id="1030" name="Google Shape;1030;p50"/>
          <p:cNvCxnSpPr/>
          <p:nvPr/>
        </p:nvCxnSpPr>
        <p:spPr>
          <a:xfrm>
            <a:off x="6058016" y="2843190"/>
            <a:ext cx="0" cy="169549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1" name="Google Shape;1031;p50"/>
          <p:cNvSpPr txBox="1"/>
          <p:nvPr/>
        </p:nvSpPr>
        <p:spPr>
          <a:xfrm>
            <a:off x="1431147" y="3110311"/>
            <a:ext cx="9385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*PK</a:t>
            </a:r>
            <a:endParaRPr/>
          </a:p>
        </p:txBody>
      </p:sp>
      <p:cxnSp>
        <p:nvCxnSpPr>
          <p:cNvPr id="1032" name="Google Shape;1032;p50"/>
          <p:cNvCxnSpPr/>
          <p:nvPr/>
        </p:nvCxnSpPr>
        <p:spPr>
          <a:xfrm>
            <a:off x="7292456" y="2843190"/>
            <a:ext cx="0" cy="169549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50"/>
          <p:cNvCxnSpPr/>
          <p:nvPr/>
        </p:nvCxnSpPr>
        <p:spPr>
          <a:xfrm>
            <a:off x="8496416" y="2861073"/>
            <a:ext cx="0" cy="167760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50"/>
          <p:cNvCxnSpPr/>
          <p:nvPr/>
        </p:nvCxnSpPr>
        <p:spPr>
          <a:xfrm>
            <a:off x="9822296" y="2861073"/>
            <a:ext cx="0" cy="167760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50"/>
          <p:cNvCxnSpPr/>
          <p:nvPr/>
        </p:nvCxnSpPr>
        <p:spPr>
          <a:xfrm>
            <a:off x="1752510" y="3670002"/>
            <a:ext cx="92506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50"/>
          <p:cNvCxnSpPr/>
          <p:nvPr/>
        </p:nvCxnSpPr>
        <p:spPr>
          <a:xfrm>
            <a:off x="1752510" y="4508202"/>
            <a:ext cx="92506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7" name="Google Shape;1037;p50"/>
          <p:cNvSpPr txBox="1"/>
          <p:nvPr/>
        </p:nvSpPr>
        <p:spPr>
          <a:xfrm>
            <a:off x="1838052" y="3860362"/>
            <a:ext cx="416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038" name="Google Shape;1038;p50"/>
          <p:cNvSpPr txBox="1"/>
          <p:nvPr/>
        </p:nvSpPr>
        <p:spPr>
          <a:xfrm>
            <a:off x="2490678" y="2971811"/>
            <a:ext cx="11520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 Created</a:t>
            </a:r>
            <a:endParaRPr/>
          </a:p>
        </p:txBody>
      </p:sp>
      <p:sp>
        <p:nvSpPr>
          <p:cNvPr id="1039" name="Google Shape;1039;p50"/>
          <p:cNvSpPr txBox="1"/>
          <p:nvPr/>
        </p:nvSpPr>
        <p:spPr>
          <a:xfrm>
            <a:off x="4093528" y="2942372"/>
            <a:ext cx="17620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 Last Logged In</a:t>
            </a:r>
            <a:endParaRPr/>
          </a:p>
        </p:txBody>
      </p:sp>
      <p:sp>
        <p:nvSpPr>
          <p:cNvPr id="1040" name="Google Shape;1040;p50"/>
          <p:cNvSpPr txBox="1"/>
          <p:nvPr/>
        </p:nvSpPr>
        <p:spPr>
          <a:xfrm>
            <a:off x="6232426" y="2942371"/>
            <a:ext cx="9770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F. Name</a:t>
            </a:r>
            <a:endParaRPr/>
          </a:p>
        </p:txBody>
      </p:sp>
      <p:sp>
        <p:nvSpPr>
          <p:cNvPr id="1041" name="Google Shape;1041;p50"/>
          <p:cNvSpPr txBox="1"/>
          <p:nvPr/>
        </p:nvSpPr>
        <p:spPr>
          <a:xfrm>
            <a:off x="7393478" y="2971811"/>
            <a:ext cx="9770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L. Name</a:t>
            </a:r>
            <a:endParaRPr/>
          </a:p>
        </p:txBody>
      </p:sp>
      <p:sp>
        <p:nvSpPr>
          <p:cNvPr id="1042" name="Google Shape;1042;p50"/>
          <p:cNvSpPr txBox="1"/>
          <p:nvPr/>
        </p:nvSpPr>
        <p:spPr>
          <a:xfrm>
            <a:off x="8670826" y="3110310"/>
            <a:ext cx="9770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endParaRPr/>
          </a:p>
        </p:txBody>
      </p:sp>
      <p:sp>
        <p:nvSpPr>
          <p:cNvPr id="1043" name="Google Shape;1043;p50"/>
          <p:cNvSpPr txBox="1"/>
          <p:nvPr/>
        </p:nvSpPr>
        <p:spPr>
          <a:xfrm>
            <a:off x="9946483" y="3116572"/>
            <a:ext cx="12834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Password</a:t>
            </a:r>
            <a:endParaRPr/>
          </a:p>
        </p:txBody>
      </p:sp>
      <p:sp>
        <p:nvSpPr>
          <p:cNvPr id="1044" name="Google Shape;1044;p50"/>
          <p:cNvSpPr txBox="1"/>
          <p:nvPr/>
        </p:nvSpPr>
        <p:spPr>
          <a:xfrm>
            <a:off x="2399654" y="3780740"/>
            <a:ext cx="15106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2022-11-08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02:29:20</a:t>
            </a:r>
            <a:endParaRPr/>
          </a:p>
        </p:txBody>
      </p:sp>
      <p:sp>
        <p:nvSpPr>
          <p:cNvPr id="1045" name="Google Shape;1045;p50"/>
          <p:cNvSpPr txBox="1"/>
          <p:nvPr/>
        </p:nvSpPr>
        <p:spPr>
          <a:xfrm>
            <a:off x="4245666" y="3751134"/>
            <a:ext cx="15106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2022-11-21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10:04:25</a:t>
            </a:r>
            <a:endParaRPr/>
          </a:p>
        </p:txBody>
      </p:sp>
      <p:sp>
        <p:nvSpPr>
          <p:cNvPr id="1046" name="Google Shape;1046;p50"/>
          <p:cNvSpPr txBox="1"/>
          <p:nvPr/>
        </p:nvSpPr>
        <p:spPr>
          <a:xfrm>
            <a:off x="6183895" y="3920984"/>
            <a:ext cx="997491" cy="365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Kalindi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7" name="Google Shape;1047;p50"/>
          <p:cNvSpPr txBox="1"/>
          <p:nvPr/>
        </p:nvSpPr>
        <p:spPr>
          <a:xfrm>
            <a:off x="7490660" y="3920984"/>
            <a:ext cx="997491" cy="365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Desai</a:t>
            </a:r>
            <a:endParaRPr/>
          </a:p>
        </p:txBody>
      </p:sp>
      <p:sp>
        <p:nvSpPr>
          <p:cNvPr id="1048" name="Google Shape;1048;p50"/>
          <p:cNvSpPr txBox="1"/>
          <p:nvPr/>
        </p:nvSpPr>
        <p:spPr>
          <a:xfrm>
            <a:off x="8618336" y="3920984"/>
            <a:ext cx="1184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apricorn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9" name="Google Shape;1049;p50"/>
          <p:cNvSpPr txBox="1"/>
          <p:nvPr/>
        </p:nvSpPr>
        <p:spPr>
          <a:xfrm>
            <a:off x="9933993" y="3920984"/>
            <a:ext cx="1184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Group15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51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51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51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MySQL Database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51"/>
          <p:cNvSpPr/>
          <p:nvPr/>
        </p:nvSpPr>
        <p:spPr>
          <a:xfrm>
            <a:off x="777241" y="1052218"/>
            <a:ext cx="11201218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8" name="Google Shape;1058;p51"/>
          <p:cNvCxnSpPr/>
          <p:nvPr/>
        </p:nvCxnSpPr>
        <p:spPr>
          <a:xfrm>
            <a:off x="1752510" y="2831802"/>
            <a:ext cx="92506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51"/>
          <p:cNvCxnSpPr/>
          <p:nvPr/>
        </p:nvCxnSpPr>
        <p:spPr>
          <a:xfrm flipH="1">
            <a:off x="2254837" y="2843190"/>
            <a:ext cx="34772" cy="26898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51"/>
          <p:cNvCxnSpPr/>
          <p:nvPr/>
        </p:nvCxnSpPr>
        <p:spPr>
          <a:xfrm>
            <a:off x="3894697" y="2843190"/>
            <a:ext cx="0" cy="26898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1" name="Google Shape;1061;p51"/>
          <p:cNvSpPr txBox="1"/>
          <p:nvPr/>
        </p:nvSpPr>
        <p:spPr>
          <a:xfrm>
            <a:off x="5752664" y="2430510"/>
            <a:ext cx="15149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Pokéballs</a:t>
            </a:r>
            <a:endParaRPr/>
          </a:p>
        </p:txBody>
      </p:sp>
      <p:cxnSp>
        <p:nvCxnSpPr>
          <p:cNvPr id="1062" name="Google Shape;1062;p51"/>
          <p:cNvCxnSpPr/>
          <p:nvPr/>
        </p:nvCxnSpPr>
        <p:spPr>
          <a:xfrm>
            <a:off x="5351562" y="2859643"/>
            <a:ext cx="7115" cy="267335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3" name="Google Shape;1063;p51"/>
          <p:cNvSpPr txBox="1"/>
          <p:nvPr/>
        </p:nvSpPr>
        <p:spPr>
          <a:xfrm>
            <a:off x="1303706" y="3131277"/>
            <a:ext cx="9385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*PK</a:t>
            </a:r>
            <a:endParaRPr/>
          </a:p>
        </p:txBody>
      </p:sp>
      <p:cxnSp>
        <p:nvCxnSpPr>
          <p:cNvPr id="1064" name="Google Shape;1064;p51"/>
          <p:cNvCxnSpPr/>
          <p:nvPr/>
        </p:nvCxnSpPr>
        <p:spPr>
          <a:xfrm>
            <a:off x="7409012" y="2830620"/>
            <a:ext cx="0" cy="270237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51"/>
          <p:cNvCxnSpPr/>
          <p:nvPr/>
        </p:nvCxnSpPr>
        <p:spPr>
          <a:xfrm>
            <a:off x="9822296" y="2861073"/>
            <a:ext cx="0" cy="267192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51"/>
          <p:cNvCxnSpPr/>
          <p:nvPr/>
        </p:nvCxnSpPr>
        <p:spPr>
          <a:xfrm>
            <a:off x="1752510" y="3670002"/>
            <a:ext cx="92506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51"/>
          <p:cNvCxnSpPr/>
          <p:nvPr/>
        </p:nvCxnSpPr>
        <p:spPr>
          <a:xfrm>
            <a:off x="1752510" y="4508202"/>
            <a:ext cx="92506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8" name="Google Shape;1068;p51"/>
          <p:cNvSpPr txBox="1"/>
          <p:nvPr/>
        </p:nvSpPr>
        <p:spPr>
          <a:xfrm>
            <a:off x="1443722" y="3948510"/>
            <a:ext cx="7985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10001</a:t>
            </a:r>
            <a:endParaRPr/>
          </a:p>
        </p:txBody>
      </p:sp>
      <p:sp>
        <p:nvSpPr>
          <p:cNvPr id="1069" name="Google Shape;1069;p51"/>
          <p:cNvSpPr txBox="1"/>
          <p:nvPr/>
        </p:nvSpPr>
        <p:spPr>
          <a:xfrm>
            <a:off x="2488493" y="3117799"/>
            <a:ext cx="1152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isEmpty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0" name="Google Shape;1070;p51"/>
          <p:cNvSpPr txBox="1"/>
          <p:nvPr/>
        </p:nvSpPr>
        <p:spPr>
          <a:xfrm>
            <a:off x="4027312" y="3117799"/>
            <a:ext cx="10559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uID *FK</a:t>
            </a:r>
            <a:endParaRPr/>
          </a:p>
        </p:txBody>
      </p:sp>
      <p:sp>
        <p:nvSpPr>
          <p:cNvPr id="1071" name="Google Shape;1071;p51"/>
          <p:cNvSpPr txBox="1"/>
          <p:nvPr/>
        </p:nvSpPr>
        <p:spPr>
          <a:xfrm>
            <a:off x="5403175" y="3117799"/>
            <a:ext cx="1995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PokéballScore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2" name="Google Shape;1072;p51"/>
          <p:cNvSpPr txBox="1"/>
          <p:nvPr/>
        </p:nvSpPr>
        <p:spPr>
          <a:xfrm>
            <a:off x="9926221" y="2984626"/>
            <a:ext cx="1669264" cy="666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PokémonID *FK</a:t>
            </a:r>
            <a:endParaRPr/>
          </a:p>
        </p:txBody>
      </p:sp>
      <p:sp>
        <p:nvSpPr>
          <p:cNvPr id="1073" name="Google Shape;1073;p51"/>
          <p:cNvSpPr txBox="1"/>
          <p:nvPr/>
        </p:nvSpPr>
        <p:spPr>
          <a:xfrm>
            <a:off x="2702718" y="3944611"/>
            <a:ext cx="7264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endParaRPr/>
          </a:p>
        </p:txBody>
      </p:sp>
      <p:sp>
        <p:nvSpPr>
          <p:cNvPr id="1074" name="Google Shape;1074;p51"/>
          <p:cNvSpPr txBox="1"/>
          <p:nvPr/>
        </p:nvSpPr>
        <p:spPr>
          <a:xfrm>
            <a:off x="4341786" y="3903010"/>
            <a:ext cx="3789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075" name="Google Shape;1075;p51"/>
          <p:cNvSpPr txBox="1"/>
          <p:nvPr/>
        </p:nvSpPr>
        <p:spPr>
          <a:xfrm>
            <a:off x="8235048" y="3903010"/>
            <a:ext cx="1184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endParaRPr/>
          </a:p>
        </p:txBody>
      </p:sp>
      <p:sp>
        <p:nvSpPr>
          <p:cNvPr id="1076" name="Google Shape;1076;p51"/>
          <p:cNvSpPr txBox="1"/>
          <p:nvPr/>
        </p:nvSpPr>
        <p:spPr>
          <a:xfrm>
            <a:off x="9933993" y="3920984"/>
            <a:ext cx="1184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endParaRPr/>
          </a:p>
        </p:txBody>
      </p:sp>
      <p:sp>
        <p:nvSpPr>
          <p:cNvPr id="1077" name="Google Shape;1077;p51"/>
          <p:cNvSpPr txBox="1"/>
          <p:nvPr/>
        </p:nvSpPr>
        <p:spPr>
          <a:xfrm>
            <a:off x="1395997" y="4786709"/>
            <a:ext cx="9010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10002</a:t>
            </a:r>
            <a:endParaRPr/>
          </a:p>
        </p:txBody>
      </p:sp>
      <p:sp>
        <p:nvSpPr>
          <p:cNvPr id="1078" name="Google Shape;1078;p51"/>
          <p:cNvSpPr txBox="1"/>
          <p:nvPr/>
        </p:nvSpPr>
        <p:spPr>
          <a:xfrm>
            <a:off x="7620618" y="2971811"/>
            <a:ext cx="19956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PokémonScore *FK</a:t>
            </a:r>
            <a:endParaRPr/>
          </a:p>
        </p:txBody>
      </p:sp>
      <p:sp>
        <p:nvSpPr>
          <p:cNvPr id="1079" name="Google Shape;1079;p51"/>
          <p:cNvSpPr txBox="1"/>
          <p:nvPr/>
        </p:nvSpPr>
        <p:spPr>
          <a:xfrm>
            <a:off x="10242550" y="4786340"/>
            <a:ext cx="567117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</a:t>
            </a:r>
            <a:endParaRPr/>
          </a:p>
        </p:txBody>
      </p:sp>
      <p:sp>
        <p:nvSpPr>
          <p:cNvPr id="1080" name="Google Shape;1080;p51"/>
          <p:cNvSpPr txBox="1"/>
          <p:nvPr/>
        </p:nvSpPr>
        <p:spPr>
          <a:xfrm>
            <a:off x="6210631" y="3893036"/>
            <a:ext cx="3464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/>
          </a:p>
        </p:txBody>
      </p:sp>
      <p:sp>
        <p:nvSpPr>
          <p:cNvPr id="1081" name="Google Shape;1081;p51"/>
          <p:cNvSpPr txBox="1"/>
          <p:nvPr/>
        </p:nvSpPr>
        <p:spPr>
          <a:xfrm>
            <a:off x="2668606" y="4808322"/>
            <a:ext cx="734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endParaRPr/>
          </a:p>
        </p:txBody>
      </p:sp>
      <p:sp>
        <p:nvSpPr>
          <p:cNvPr id="1082" name="Google Shape;1082;p51"/>
          <p:cNvSpPr txBox="1"/>
          <p:nvPr/>
        </p:nvSpPr>
        <p:spPr>
          <a:xfrm>
            <a:off x="4379877" y="4835932"/>
            <a:ext cx="3789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083" name="Google Shape;1083;p51"/>
          <p:cNvSpPr txBox="1"/>
          <p:nvPr/>
        </p:nvSpPr>
        <p:spPr>
          <a:xfrm>
            <a:off x="6072779" y="4846989"/>
            <a:ext cx="647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</a:t>
            </a:r>
            <a:endParaRPr/>
          </a:p>
        </p:txBody>
      </p:sp>
      <p:sp>
        <p:nvSpPr>
          <p:cNvPr id="1084" name="Google Shape;1084;p51"/>
          <p:cNvSpPr txBox="1"/>
          <p:nvPr/>
        </p:nvSpPr>
        <p:spPr>
          <a:xfrm>
            <a:off x="8346141" y="4808322"/>
            <a:ext cx="647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52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52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52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MySQL Database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2" name="Google Shape;1092;p52"/>
          <p:cNvSpPr/>
          <p:nvPr/>
        </p:nvSpPr>
        <p:spPr>
          <a:xfrm>
            <a:off x="777241" y="1052218"/>
            <a:ext cx="11201218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3" name="Google Shape;1093;p52"/>
          <p:cNvCxnSpPr/>
          <p:nvPr/>
        </p:nvCxnSpPr>
        <p:spPr>
          <a:xfrm>
            <a:off x="1604211" y="2446791"/>
            <a:ext cx="951401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52"/>
          <p:cNvCxnSpPr/>
          <p:nvPr/>
        </p:nvCxnSpPr>
        <p:spPr>
          <a:xfrm>
            <a:off x="2054749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5" name="Google Shape;1095;p52"/>
          <p:cNvSpPr txBox="1"/>
          <p:nvPr/>
        </p:nvSpPr>
        <p:spPr>
          <a:xfrm>
            <a:off x="5497865" y="1249513"/>
            <a:ext cx="17599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Pokémon</a:t>
            </a:r>
            <a:endParaRPr/>
          </a:p>
        </p:txBody>
      </p:sp>
      <p:sp>
        <p:nvSpPr>
          <p:cNvPr id="1096" name="Google Shape;1096;p52"/>
          <p:cNvSpPr txBox="1"/>
          <p:nvPr/>
        </p:nvSpPr>
        <p:spPr>
          <a:xfrm>
            <a:off x="1596934" y="1896509"/>
            <a:ext cx="472443" cy="36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endParaRPr/>
          </a:p>
        </p:txBody>
      </p:sp>
      <p:cxnSp>
        <p:nvCxnSpPr>
          <p:cNvPr id="1097" name="Google Shape;1097;p52"/>
          <p:cNvCxnSpPr/>
          <p:nvPr/>
        </p:nvCxnSpPr>
        <p:spPr>
          <a:xfrm>
            <a:off x="1604211" y="1715559"/>
            <a:ext cx="951401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52"/>
          <p:cNvCxnSpPr/>
          <p:nvPr/>
        </p:nvCxnSpPr>
        <p:spPr>
          <a:xfrm>
            <a:off x="1604211" y="3946728"/>
            <a:ext cx="951401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52"/>
          <p:cNvCxnSpPr/>
          <p:nvPr/>
        </p:nvCxnSpPr>
        <p:spPr>
          <a:xfrm>
            <a:off x="1604211" y="3215496"/>
            <a:ext cx="951401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52"/>
          <p:cNvCxnSpPr/>
          <p:nvPr/>
        </p:nvCxnSpPr>
        <p:spPr>
          <a:xfrm>
            <a:off x="1604211" y="4593720"/>
            <a:ext cx="951401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52"/>
          <p:cNvCxnSpPr/>
          <p:nvPr/>
        </p:nvCxnSpPr>
        <p:spPr>
          <a:xfrm>
            <a:off x="1604211" y="5362425"/>
            <a:ext cx="951401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52"/>
          <p:cNvCxnSpPr/>
          <p:nvPr/>
        </p:nvCxnSpPr>
        <p:spPr>
          <a:xfrm>
            <a:off x="2848833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52"/>
          <p:cNvCxnSpPr/>
          <p:nvPr/>
        </p:nvCxnSpPr>
        <p:spPr>
          <a:xfrm>
            <a:off x="3737499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52"/>
          <p:cNvCxnSpPr/>
          <p:nvPr/>
        </p:nvCxnSpPr>
        <p:spPr>
          <a:xfrm>
            <a:off x="4718408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52"/>
          <p:cNvCxnSpPr/>
          <p:nvPr/>
        </p:nvCxnSpPr>
        <p:spPr>
          <a:xfrm>
            <a:off x="6221579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52"/>
          <p:cNvCxnSpPr/>
          <p:nvPr/>
        </p:nvCxnSpPr>
        <p:spPr>
          <a:xfrm>
            <a:off x="7750367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p52"/>
          <p:cNvCxnSpPr/>
          <p:nvPr/>
        </p:nvCxnSpPr>
        <p:spPr>
          <a:xfrm>
            <a:off x="8624662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52"/>
          <p:cNvCxnSpPr/>
          <p:nvPr/>
        </p:nvCxnSpPr>
        <p:spPr>
          <a:xfrm>
            <a:off x="9531041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p52"/>
          <p:cNvCxnSpPr/>
          <p:nvPr/>
        </p:nvCxnSpPr>
        <p:spPr>
          <a:xfrm>
            <a:off x="10341167" y="1711178"/>
            <a:ext cx="0" cy="40946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0" name="Google Shape;1110;p52"/>
          <p:cNvSpPr txBox="1"/>
          <p:nvPr/>
        </p:nvSpPr>
        <p:spPr>
          <a:xfrm>
            <a:off x="2015402" y="1909202"/>
            <a:ext cx="960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endParaRPr/>
          </a:p>
        </p:txBody>
      </p:sp>
      <p:sp>
        <p:nvSpPr>
          <p:cNvPr id="1111" name="Google Shape;1111;p52"/>
          <p:cNvSpPr txBox="1"/>
          <p:nvPr/>
        </p:nvSpPr>
        <p:spPr>
          <a:xfrm>
            <a:off x="2874431" y="1921895"/>
            <a:ext cx="960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</a:t>
            </a:r>
            <a:endParaRPr/>
          </a:p>
        </p:txBody>
      </p:sp>
      <p:sp>
        <p:nvSpPr>
          <p:cNvPr id="1112" name="Google Shape;1112;p52"/>
          <p:cNvSpPr txBox="1"/>
          <p:nvPr/>
        </p:nvSpPr>
        <p:spPr>
          <a:xfrm>
            <a:off x="3702691" y="1929471"/>
            <a:ext cx="1085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SCORE</a:t>
            </a:r>
            <a:endParaRPr/>
          </a:p>
        </p:txBody>
      </p:sp>
      <p:sp>
        <p:nvSpPr>
          <p:cNvPr id="1113" name="Google Shape;1113;p52"/>
          <p:cNvSpPr txBox="1"/>
          <p:nvPr/>
        </p:nvSpPr>
        <p:spPr>
          <a:xfrm>
            <a:off x="4737161" y="1904345"/>
            <a:ext cx="1568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WEAKNESS</a:t>
            </a:r>
            <a:endParaRPr/>
          </a:p>
        </p:txBody>
      </p:sp>
      <p:sp>
        <p:nvSpPr>
          <p:cNvPr id="1114" name="Google Shape;1114;p52"/>
          <p:cNvSpPr txBox="1"/>
          <p:nvPr/>
        </p:nvSpPr>
        <p:spPr>
          <a:xfrm>
            <a:off x="6150025" y="1915246"/>
            <a:ext cx="17555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RESISTANCE</a:t>
            </a:r>
            <a:endParaRPr/>
          </a:p>
        </p:txBody>
      </p:sp>
      <p:sp>
        <p:nvSpPr>
          <p:cNvPr id="1115" name="Google Shape;1115;p52"/>
          <p:cNvSpPr txBox="1"/>
          <p:nvPr/>
        </p:nvSpPr>
        <p:spPr>
          <a:xfrm>
            <a:off x="7905610" y="1909202"/>
            <a:ext cx="557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M1</a:t>
            </a:r>
            <a:endParaRPr/>
          </a:p>
        </p:txBody>
      </p:sp>
      <p:sp>
        <p:nvSpPr>
          <p:cNvPr id="1116" name="Google Shape;1116;p52"/>
          <p:cNvSpPr txBox="1"/>
          <p:nvPr/>
        </p:nvSpPr>
        <p:spPr>
          <a:xfrm>
            <a:off x="8797063" y="1915246"/>
            <a:ext cx="557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M2</a:t>
            </a:r>
            <a:endParaRPr/>
          </a:p>
        </p:txBody>
      </p:sp>
      <p:sp>
        <p:nvSpPr>
          <p:cNvPr id="1117" name="Google Shape;1117;p52"/>
          <p:cNvSpPr txBox="1"/>
          <p:nvPr/>
        </p:nvSpPr>
        <p:spPr>
          <a:xfrm>
            <a:off x="9657555" y="1923581"/>
            <a:ext cx="557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M3</a:t>
            </a:r>
            <a:endParaRPr/>
          </a:p>
        </p:txBody>
      </p:sp>
      <p:sp>
        <p:nvSpPr>
          <p:cNvPr id="1118" name="Google Shape;1118;p52"/>
          <p:cNvSpPr txBox="1"/>
          <p:nvPr/>
        </p:nvSpPr>
        <p:spPr>
          <a:xfrm>
            <a:off x="10451147" y="1915246"/>
            <a:ext cx="557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M4</a:t>
            </a:r>
            <a:endParaRPr/>
          </a:p>
        </p:txBody>
      </p:sp>
      <p:sp>
        <p:nvSpPr>
          <p:cNvPr id="1119" name="Google Shape;1119;p52"/>
          <p:cNvSpPr txBox="1"/>
          <p:nvPr/>
        </p:nvSpPr>
        <p:spPr>
          <a:xfrm>
            <a:off x="1604211" y="2658218"/>
            <a:ext cx="472443" cy="36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120" name="Google Shape;1120;p52"/>
          <p:cNvSpPr txBox="1"/>
          <p:nvPr/>
        </p:nvSpPr>
        <p:spPr>
          <a:xfrm>
            <a:off x="1596933" y="3389449"/>
            <a:ext cx="472443" cy="36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121" name="Google Shape;1121;p52"/>
          <p:cNvSpPr txBox="1"/>
          <p:nvPr/>
        </p:nvSpPr>
        <p:spPr>
          <a:xfrm>
            <a:off x="1624805" y="4087290"/>
            <a:ext cx="472443" cy="36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/>
          </a:p>
        </p:txBody>
      </p:sp>
      <p:sp>
        <p:nvSpPr>
          <p:cNvPr id="1122" name="Google Shape;1122;p52"/>
          <p:cNvSpPr txBox="1"/>
          <p:nvPr/>
        </p:nvSpPr>
        <p:spPr>
          <a:xfrm>
            <a:off x="1582964" y="4785131"/>
            <a:ext cx="472443" cy="36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</a:t>
            </a:r>
            <a:endParaRPr/>
          </a:p>
        </p:txBody>
      </p:sp>
      <p:sp>
        <p:nvSpPr>
          <p:cNvPr id="1123" name="Google Shape;1123;p52"/>
          <p:cNvSpPr txBox="1"/>
          <p:nvPr/>
        </p:nvSpPr>
        <p:spPr>
          <a:xfrm>
            <a:off x="2078993" y="2681930"/>
            <a:ext cx="7679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Bulb.</a:t>
            </a:r>
            <a:endParaRPr/>
          </a:p>
        </p:txBody>
      </p:sp>
      <p:sp>
        <p:nvSpPr>
          <p:cNvPr id="1124" name="Google Shape;1124;p52"/>
          <p:cNvSpPr txBox="1"/>
          <p:nvPr/>
        </p:nvSpPr>
        <p:spPr>
          <a:xfrm>
            <a:off x="2102769" y="3295367"/>
            <a:ext cx="7679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Squirtle.</a:t>
            </a:r>
            <a:endParaRPr/>
          </a:p>
        </p:txBody>
      </p:sp>
      <p:sp>
        <p:nvSpPr>
          <p:cNvPr id="1125" name="Google Shape;1125;p52"/>
          <p:cNvSpPr txBox="1"/>
          <p:nvPr/>
        </p:nvSpPr>
        <p:spPr>
          <a:xfrm>
            <a:off x="2095255" y="3963373"/>
            <a:ext cx="7679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Pidgey.</a:t>
            </a:r>
            <a:endParaRPr/>
          </a:p>
        </p:txBody>
      </p:sp>
      <p:sp>
        <p:nvSpPr>
          <p:cNvPr id="1126" name="Google Shape;1126;p52"/>
          <p:cNvSpPr txBox="1"/>
          <p:nvPr/>
        </p:nvSpPr>
        <p:spPr>
          <a:xfrm>
            <a:off x="2103219" y="4661367"/>
            <a:ext cx="7679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Machop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7" name="Google Shape;1127;p52"/>
          <p:cNvSpPr txBox="1"/>
          <p:nvPr/>
        </p:nvSpPr>
        <p:spPr>
          <a:xfrm>
            <a:off x="2856110" y="2597524"/>
            <a:ext cx="9317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Grass, Poison</a:t>
            </a:r>
            <a:endParaRPr/>
          </a:p>
        </p:txBody>
      </p:sp>
      <p:sp>
        <p:nvSpPr>
          <p:cNvPr id="1128" name="Google Shape;1128;p52"/>
          <p:cNvSpPr txBox="1"/>
          <p:nvPr/>
        </p:nvSpPr>
        <p:spPr>
          <a:xfrm>
            <a:off x="2879501" y="3458178"/>
            <a:ext cx="931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</a:t>
            </a:r>
            <a:endParaRPr/>
          </a:p>
        </p:txBody>
      </p:sp>
      <p:sp>
        <p:nvSpPr>
          <p:cNvPr id="1129" name="Google Shape;1129;p52"/>
          <p:cNvSpPr txBox="1"/>
          <p:nvPr/>
        </p:nvSpPr>
        <p:spPr>
          <a:xfrm>
            <a:off x="2821891" y="4029662"/>
            <a:ext cx="9590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 Flying</a:t>
            </a:r>
            <a:endParaRPr/>
          </a:p>
        </p:txBody>
      </p:sp>
      <p:sp>
        <p:nvSpPr>
          <p:cNvPr id="1130" name="Google Shape;1130;p52"/>
          <p:cNvSpPr txBox="1"/>
          <p:nvPr/>
        </p:nvSpPr>
        <p:spPr>
          <a:xfrm>
            <a:off x="2782645" y="4890988"/>
            <a:ext cx="10219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Fighting</a:t>
            </a:r>
            <a:endParaRPr/>
          </a:p>
        </p:txBody>
      </p:sp>
      <p:sp>
        <p:nvSpPr>
          <p:cNvPr id="1131" name="Google Shape;1131;p52"/>
          <p:cNvSpPr txBox="1"/>
          <p:nvPr/>
        </p:nvSpPr>
        <p:spPr>
          <a:xfrm>
            <a:off x="3958107" y="2733206"/>
            <a:ext cx="6134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318</a:t>
            </a:r>
            <a:endParaRPr/>
          </a:p>
        </p:txBody>
      </p:sp>
      <p:sp>
        <p:nvSpPr>
          <p:cNvPr id="1132" name="Google Shape;1132;p52"/>
          <p:cNvSpPr txBox="1"/>
          <p:nvPr/>
        </p:nvSpPr>
        <p:spPr>
          <a:xfrm>
            <a:off x="3932607" y="3480365"/>
            <a:ext cx="6134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314</a:t>
            </a:r>
            <a:endParaRPr/>
          </a:p>
        </p:txBody>
      </p:sp>
      <p:sp>
        <p:nvSpPr>
          <p:cNvPr id="1133" name="Google Shape;1133;p52"/>
          <p:cNvSpPr txBox="1"/>
          <p:nvPr/>
        </p:nvSpPr>
        <p:spPr>
          <a:xfrm>
            <a:off x="3925191" y="4165237"/>
            <a:ext cx="5973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251</a:t>
            </a:r>
            <a:endParaRPr/>
          </a:p>
        </p:txBody>
      </p:sp>
      <p:sp>
        <p:nvSpPr>
          <p:cNvPr id="1134" name="Google Shape;1134;p52"/>
          <p:cNvSpPr txBox="1"/>
          <p:nvPr/>
        </p:nvSpPr>
        <p:spPr>
          <a:xfrm>
            <a:off x="3915429" y="4885514"/>
            <a:ext cx="5943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305</a:t>
            </a:r>
            <a:endParaRPr/>
          </a:p>
        </p:txBody>
      </p:sp>
      <p:sp>
        <p:nvSpPr>
          <p:cNvPr id="1135" name="Google Shape;1135;p52"/>
          <p:cNvSpPr txBox="1"/>
          <p:nvPr/>
        </p:nvSpPr>
        <p:spPr>
          <a:xfrm>
            <a:off x="5030459" y="2560514"/>
            <a:ext cx="10967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Water, Electric</a:t>
            </a:r>
            <a:endParaRPr/>
          </a:p>
        </p:txBody>
      </p:sp>
      <p:sp>
        <p:nvSpPr>
          <p:cNvPr id="1136" name="Google Shape;1136;p52"/>
          <p:cNvSpPr txBox="1"/>
          <p:nvPr/>
        </p:nvSpPr>
        <p:spPr>
          <a:xfrm>
            <a:off x="5023431" y="3305473"/>
            <a:ext cx="9317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Fire, Water</a:t>
            </a:r>
            <a:endParaRPr/>
          </a:p>
        </p:txBody>
      </p:sp>
      <p:sp>
        <p:nvSpPr>
          <p:cNvPr id="1137" name="Google Shape;1137;p52"/>
          <p:cNvSpPr txBox="1"/>
          <p:nvPr/>
        </p:nvSpPr>
        <p:spPr>
          <a:xfrm>
            <a:off x="5027468" y="3972816"/>
            <a:ext cx="847592" cy="583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Grass, Bug</a:t>
            </a:r>
            <a:endParaRPr/>
          </a:p>
        </p:txBody>
      </p:sp>
      <p:sp>
        <p:nvSpPr>
          <p:cNvPr id="1138" name="Google Shape;1138;p52"/>
          <p:cNvSpPr txBox="1"/>
          <p:nvPr/>
        </p:nvSpPr>
        <p:spPr>
          <a:xfrm>
            <a:off x="5030459" y="4676740"/>
            <a:ext cx="1021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Bug, Rock</a:t>
            </a:r>
            <a:endParaRPr/>
          </a:p>
        </p:txBody>
      </p:sp>
      <p:sp>
        <p:nvSpPr>
          <p:cNvPr id="1139" name="Google Shape;1139;p52"/>
          <p:cNvSpPr txBox="1"/>
          <p:nvPr/>
        </p:nvSpPr>
        <p:spPr>
          <a:xfrm>
            <a:off x="6533629" y="2572229"/>
            <a:ext cx="10967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Water, Electric</a:t>
            </a:r>
            <a:endParaRPr/>
          </a:p>
        </p:txBody>
      </p:sp>
      <p:sp>
        <p:nvSpPr>
          <p:cNvPr id="1140" name="Google Shape;1140;p52"/>
          <p:cNvSpPr txBox="1"/>
          <p:nvPr/>
        </p:nvSpPr>
        <p:spPr>
          <a:xfrm>
            <a:off x="6526601" y="3317188"/>
            <a:ext cx="9317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Fire, Water</a:t>
            </a:r>
            <a:endParaRPr/>
          </a:p>
        </p:txBody>
      </p:sp>
      <p:sp>
        <p:nvSpPr>
          <p:cNvPr id="1141" name="Google Shape;1141;p52"/>
          <p:cNvSpPr txBox="1"/>
          <p:nvPr/>
        </p:nvSpPr>
        <p:spPr>
          <a:xfrm>
            <a:off x="6530638" y="3984531"/>
            <a:ext cx="847592" cy="583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Grass, Bug</a:t>
            </a:r>
            <a:endParaRPr/>
          </a:p>
        </p:txBody>
      </p:sp>
      <p:sp>
        <p:nvSpPr>
          <p:cNvPr id="1142" name="Google Shape;1142;p52"/>
          <p:cNvSpPr txBox="1"/>
          <p:nvPr/>
        </p:nvSpPr>
        <p:spPr>
          <a:xfrm>
            <a:off x="6533629" y="4688455"/>
            <a:ext cx="1021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Bug, Rock</a:t>
            </a:r>
            <a:endParaRPr/>
          </a:p>
        </p:txBody>
      </p:sp>
      <p:sp>
        <p:nvSpPr>
          <p:cNvPr id="1143" name="Google Shape;1143;p52"/>
          <p:cNvSpPr txBox="1"/>
          <p:nvPr/>
        </p:nvSpPr>
        <p:spPr>
          <a:xfrm>
            <a:off x="7729056" y="2538372"/>
            <a:ext cx="10967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Vine Whip</a:t>
            </a:r>
            <a:endParaRPr/>
          </a:p>
        </p:txBody>
      </p:sp>
      <p:sp>
        <p:nvSpPr>
          <p:cNvPr id="1144" name="Google Shape;1144;p52"/>
          <p:cNvSpPr txBox="1"/>
          <p:nvPr/>
        </p:nvSpPr>
        <p:spPr>
          <a:xfrm>
            <a:off x="7722028" y="3283331"/>
            <a:ext cx="9317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 Gun</a:t>
            </a:r>
            <a:endParaRPr/>
          </a:p>
        </p:txBody>
      </p:sp>
      <p:sp>
        <p:nvSpPr>
          <p:cNvPr id="1145" name="Google Shape;1145;p52"/>
          <p:cNvSpPr txBox="1"/>
          <p:nvPr/>
        </p:nvSpPr>
        <p:spPr>
          <a:xfrm>
            <a:off x="7758338" y="4094963"/>
            <a:ext cx="8475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Gust</a:t>
            </a:r>
            <a:endParaRPr/>
          </a:p>
        </p:txBody>
      </p:sp>
      <p:sp>
        <p:nvSpPr>
          <p:cNvPr id="1146" name="Google Shape;1146;p52"/>
          <p:cNvSpPr txBox="1"/>
          <p:nvPr/>
        </p:nvSpPr>
        <p:spPr>
          <a:xfrm>
            <a:off x="7729056" y="4654598"/>
            <a:ext cx="1021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Energy</a:t>
            </a:r>
            <a:endParaRPr/>
          </a:p>
        </p:txBody>
      </p:sp>
      <p:sp>
        <p:nvSpPr>
          <p:cNvPr id="1147" name="Google Shape;1147;p52"/>
          <p:cNvSpPr txBox="1"/>
          <p:nvPr/>
        </p:nvSpPr>
        <p:spPr>
          <a:xfrm>
            <a:off x="8617621" y="2561392"/>
            <a:ext cx="10967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Poison Powder</a:t>
            </a:r>
            <a:endParaRPr/>
          </a:p>
        </p:txBody>
      </p:sp>
      <p:sp>
        <p:nvSpPr>
          <p:cNvPr id="1148" name="Google Shape;1148;p52"/>
          <p:cNvSpPr txBox="1"/>
          <p:nvPr/>
        </p:nvSpPr>
        <p:spPr>
          <a:xfrm>
            <a:off x="8645263" y="3273424"/>
            <a:ext cx="9317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 Pulse</a:t>
            </a:r>
            <a:endParaRPr/>
          </a:p>
        </p:txBody>
      </p:sp>
      <p:sp>
        <p:nvSpPr>
          <p:cNvPr id="1149" name="Google Shape;1149;p52"/>
          <p:cNvSpPr txBox="1"/>
          <p:nvPr/>
        </p:nvSpPr>
        <p:spPr>
          <a:xfrm>
            <a:off x="8633282" y="4085057"/>
            <a:ext cx="9436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Twister</a:t>
            </a:r>
            <a:endParaRPr/>
          </a:p>
        </p:txBody>
      </p:sp>
      <p:sp>
        <p:nvSpPr>
          <p:cNvPr id="1150" name="Google Shape;1150;p52"/>
          <p:cNvSpPr txBox="1"/>
          <p:nvPr/>
        </p:nvSpPr>
        <p:spPr>
          <a:xfrm>
            <a:off x="8652291" y="4644691"/>
            <a:ext cx="1021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Dual Chop</a:t>
            </a:r>
            <a:endParaRPr/>
          </a:p>
        </p:txBody>
      </p:sp>
      <p:sp>
        <p:nvSpPr>
          <p:cNvPr id="1151" name="Google Shape;1151;p52"/>
          <p:cNvSpPr txBox="1"/>
          <p:nvPr/>
        </p:nvSpPr>
        <p:spPr>
          <a:xfrm>
            <a:off x="9491082" y="2571299"/>
            <a:ext cx="10967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Synth-esis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2" name="Google Shape;1152;p52"/>
          <p:cNvSpPr txBox="1"/>
          <p:nvPr/>
        </p:nvSpPr>
        <p:spPr>
          <a:xfrm>
            <a:off x="9518724" y="3283331"/>
            <a:ext cx="9317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Rain Dance</a:t>
            </a:r>
            <a:endParaRPr/>
          </a:p>
        </p:txBody>
      </p:sp>
      <p:sp>
        <p:nvSpPr>
          <p:cNvPr id="1153" name="Google Shape;1153;p52"/>
          <p:cNvSpPr txBox="1"/>
          <p:nvPr/>
        </p:nvSpPr>
        <p:spPr>
          <a:xfrm>
            <a:off x="9487225" y="3998390"/>
            <a:ext cx="9436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Winds</a:t>
            </a:r>
            <a:endParaRPr/>
          </a:p>
        </p:txBody>
      </p:sp>
      <p:sp>
        <p:nvSpPr>
          <p:cNvPr id="1154" name="Google Shape;1154;p52"/>
          <p:cNvSpPr txBox="1"/>
          <p:nvPr/>
        </p:nvSpPr>
        <p:spPr>
          <a:xfrm>
            <a:off x="9525752" y="4654598"/>
            <a:ext cx="1021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Dyn. Punch</a:t>
            </a:r>
            <a:endParaRPr/>
          </a:p>
        </p:txBody>
      </p:sp>
      <p:sp>
        <p:nvSpPr>
          <p:cNvPr id="1155" name="Google Shape;1155;p52"/>
          <p:cNvSpPr txBox="1"/>
          <p:nvPr/>
        </p:nvSpPr>
        <p:spPr>
          <a:xfrm>
            <a:off x="10317083" y="2579359"/>
            <a:ext cx="10967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Beam</a:t>
            </a:r>
            <a:endParaRPr/>
          </a:p>
        </p:txBody>
      </p:sp>
      <p:sp>
        <p:nvSpPr>
          <p:cNvPr id="1156" name="Google Shape;1156;p52"/>
          <p:cNvSpPr txBox="1"/>
          <p:nvPr/>
        </p:nvSpPr>
        <p:spPr>
          <a:xfrm>
            <a:off x="10344725" y="3291391"/>
            <a:ext cx="9317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Hydro Pump</a:t>
            </a:r>
            <a:endParaRPr/>
          </a:p>
        </p:txBody>
      </p:sp>
      <p:sp>
        <p:nvSpPr>
          <p:cNvPr id="1157" name="Google Shape;1157;p52"/>
          <p:cNvSpPr txBox="1"/>
          <p:nvPr/>
        </p:nvSpPr>
        <p:spPr>
          <a:xfrm>
            <a:off x="10313226" y="4006450"/>
            <a:ext cx="9436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Hurric-ane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8" name="Google Shape;1158;p52"/>
          <p:cNvSpPr txBox="1"/>
          <p:nvPr/>
        </p:nvSpPr>
        <p:spPr>
          <a:xfrm>
            <a:off x="10351753" y="4662658"/>
            <a:ext cx="10219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 Chop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3"/>
          <p:cNvSpPr/>
          <p:nvPr/>
        </p:nvSpPr>
        <p:spPr>
          <a:xfrm>
            <a:off x="1831586" y="1508508"/>
            <a:ext cx="8528825" cy="283489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53"/>
          <p:cNvSpPr txBox="1"/>
          <p:nvPr/>
        </p:nvSpPr>
        <p:spPr>
          <a:xfrm>
            <a:off x="2891210" y="2461132"/>
            <a:ext cx="64095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Administrative Content</a:t>
            </a:r>
            <a:endParaRPr b="1" sz="5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5" name="Google Shape;116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690" y="3516550"/>
            <a:ext cx="2636620" cy="26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763827" y="-2207974"/>
            <a:ext cx="1554673" cy="153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53"/>
          <p:cNvSpPr/>
          <p:nvPr/>
        </p:nvSpPr>
        <p:spPr>
          <a:xfrm>
            <a:off x="-1651402" y="5527295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53"/>
          <p:cNvSpPr/>
          <p:nvPr/>
        </p:nvSpPr>
        <p:spPr>
          <a:xfrm>
            <a:off x="2658276" y="7472854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53"/>
          <p:cNvSpPr/>
          <p:nvPr/>
        </p:nvSpPr>
        <p:spPr>
          <a:xfrm>
            <a:off x="9227241" y="-2831078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53"/>
          <p:cNvSpPr/>
          <p:nvPr/>
        </p:nvSpPr>
        <p:spPr>
          <a:xfrm>
            <a:off x="-4009944" y="436561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4"/>
          <p:cNvSpPr/>
          <p:nvPr/>
        </p:nvSpPr>
        <p:spPr>
          <a:xfrm>
            <a:off x="11993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54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54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8" name="Google Shape;117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8652" y="-1023802"/>
            <a:ext cx="2530993" cy="255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54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Milestones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0" name="Google Shape;1180;p54"/>
          <p:cNvSpPr txBox="1"/>
          <p:nvPr/>
        </p:nvSpPr>
        <p:spPr>
          <a:xfrm>
            <a:off x="21701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Planned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1" name="Google Shape;1181;p54"/>
          <p:cNvSpPr txBox="1"/>
          <p:nvPr/>
        </p:nvSpPr>
        <p:spPr>
          <a:xfrm>
            <a:off x="15934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9/26 -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9/28 -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10/27 -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  <p:sp>
        <p:nvSpPr>
          <p:cNvPr id="1182" name="Google Shape;1182;p54"/>
          <p:cNvSpPr/>
          <p:nvPr/>
        </p:nvSpPr>
        <p:spPr>
          <a:xfrm>
            <a:off x="63809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54"/>
          <p:cNvSpPr txBox="1"/>
          <p:nvPr/>
        </p:nvSpPr>
        <p:spPr>
          <a:xfrm>
            <a:off x="73517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Actual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4" name="Google Shape;1184;p54"/>
          <p:cNvSpPr txBox="1"/>
          <p:nvPr/>
        </p:nvSpPr>
        <p:spPr>
          <a:xfrm>
            <a:off x="67750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9/29 -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9/30 -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10/31 -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5"/>
          <p:cNvSpPr/>
          <p:nvPr/>
        </p:nvSpPr>
        <p:spPr>
          <a:xfrm>
            <a:off x="11993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55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55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2" name="Google Shape;119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8652" y="-1023802"/>
            <a:ext cx="2530993" cy="255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55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Milestones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4" name="Google Shape;1194;p55"/>
          <p:cNvSpPr txBox="1"/>
          <p:nvPr/>
        </p:nvSpPr>
        <p:spPr>
          <a:xfrm>
            <a:off x="21701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Planned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5" name="Google Shape;1195;p55"/>
          <p:cNvSpPr txBox="1"/>
          <p:nvPr/>
        </p:nvSpPr>
        <p:spPr>
          <a:xfrm>
            <a:off x="15934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9/26 -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9/28 -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10/27 -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  <p:sp>
        <p:nvSpPr>
          <p:cNvPr id="1196" name="Google Shape;1196;p55"/>
          <p:cNvSpPr/>
          <p:nvPr/>
        </p:nvSpPr>
        <p:spPr>
          <a:xfrm>
            <a:off x="63809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55"/>
          <p:cNvSpPr txBox="1"/>
          <p:nvPr/>
        </p:nvSpPr>
        <p:spPr>
          <a:xfrm>
            <a:off x="73517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Actual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8" name="Google Shape;1198;p55"/>
          <p:cNvSpPr txBox="1"/>
          <p:nvPr/>
        </p:nvSpPr>
        <p:spPr>
          <a:xfrm>
            <a:off x="67750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9/29 -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9/30 -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10/31 -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56"/>
          <p:cNvSpPr/>
          <p:nvPr/>
        </p:nvSpPr>
        <p:spPr>
          <a:xfrm>
            <a:off x="11993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56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56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6" name="Google Shape;120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8652" y="-1023802"/>
            <a:ext cx="2530993" cy="255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56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Milestones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208;p56"/>
          <p:cNvSpPr txBox="1"/>
          <p:nvPr/>
        </p:nvSpPr>
        <p:spPr>
          <a:xfrm>
            <a:off x="21701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Planned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p56"/>
          <p:cNvSpPr txBox="1"/>
          <p:nvPr/>
        </p:nvSpPr>
        <p:spPr>
          <a:xfrm>
            <a:off x="15934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9/26 -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9/28 -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10/27 -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  <p:sp>
        <p:nvSpPr>
          <p:cNvPr id="1210" name="Google Shape;1210;p56"/>
          <p:cNvSpPr/>
          <p:nvPr/>
        </p:nvSpPr>
        <p:spPr>
          <a:xfrm>
            <a:off x="63809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56"/>
          <p:cNvSpPr txBox="1"/>
          <p:nvPr/>
        </p:nvSpPr>
        <p:spPr>
          <a:xfrm>
            <a:off x="73517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Actual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2" name="Google Shape;1212;p56"/>
          <p:cNvSpPr txBox="1"/>
          <p:nvPr/>
        </p:nvSpPr>
        <p:spPr>
          <a:xfrm>
            <a:off x="67750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9/29 -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9/30 -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10/31 -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57"/>
          <p:cNvSpPr/>
          <p:nvPr/>
        </p:nvSpPr>
        <p:spPr>
          <a:xfrm>
            <a:off x="11993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57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57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0" name="Google Shape;122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8652" y="-1023802"/>
            <a:ext cx="2530993" cy="255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57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Milestones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2" name="Google Shape;1222;p57"/>
          <p:cNvSpPr txBox="1"/>
          <p:nvPr/>
        </p:nvSpPr>
        <p:spPr>
          <a:xfrm>
            <a:off x="21701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Planned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57"/>
          <p:cNvSpPr txBox="1"/>
          <p:nvPr/>
        </p:nvSpPr>
        <p:spPr>
          <a:xfrm>
            <a:off x="15934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9/26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9/28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10/27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  <p:sp>
        <p:nvSpPr>
          <p:cNvPr id="1224" name="Google Shape;1224;p57"/>
          <p:cNvSpPr/>
          <p:nvPr/>
        </p:nvSpPr>
        <p:spPr>
          <a:xfrm>
            <a:off x="6380953" y="945236"/>
            <a:ext cx="5076292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57"/>
          <p:cNvSpPr txBox="1"/>
          <p:nvPr/>
        </p:nvSpPr>
        <p:spPr>
          <a:xfrm>
            <a:off x="7351760" y="1024209"/>
            <a:ext cx="3134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Actual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57"/>
          <p:cNvSpPr txBox="1"/>
          <p:nvPr/>
        </p:nvSpPr>
        <p:spPr>
          <a:xfrm>
            <a:off x="6775083" y="1645913"/>
            <a:ext cx="4288032" cy="418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9/29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9/30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10/31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8"/>
          <p:cNvSpPr/>
          <p:nvPr/>
        </p:nvSpPr>
        <p:spPr>
          <a:xfrm>
            <a:off x="-3084886" y="-115048"/>
            <a:ext cx="2697900" cy="2808822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58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58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4" name="Google Shape;123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8652" y="-1023802"/>
            <a:ext cx="2530992" cy="255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58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Project Budget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6" name="Google Shape;1236;p58"/>
          <p:cNvSpPr txBox="1"/>
          <p:nvPr/>
        </p:nvSpPr>
        <p:spPr>
          <a:xfrm>
            <a:off x="-3084886" y="334346"/>
            <a:ext cx="19099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Planned</a:t>
            </a:r>
            <a:endParaRPr b="1" sz="36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7" name="Google Shape;1237;p58"/>
          <p:cNvSpPr txBox="1"/>
          <p:nvPr/>
        </p:nvSpPr>
        <p:spPr>
          <a:xfrm>
            <a:off x="-2424183" y="846083"/>
            <a:ext cx="1681734" cy="152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9/25 - Web App Draft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9/26</a:t>
            </a: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Receive PCB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9/28</a:t>
            </a: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PCB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10/10 – Initial Pokéball Print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D7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10/27</a:t>
            </a: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Complete First Assembly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11/2 - Testing &amp; Debugging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11/10 - Final Testing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11/21 - Final Documentation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11/23 - Final Demonstration</a:t>
            </a:r>
            <a:endParaRPr/>
          </a:p>
        </p:txBody>
      </p:sp>
      <p:sp>
        <p:nvSpPr>
          <p:cNvPr id="1238" name="Google Shape;1238;p58"/>
          <p:cNvSpPr/>
          <p:nvPr/>
        </p:nvSpPr>
        <p:spPr>
          <a:xfrm>
            <a:off x="1331054" y="945236"/>
            <a:ext cx="10126191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9" name="Google Shape;1239;p58"/>
          <p:cNvCxnSpPr/>
          <p:nvPr/>
        </p:nvCxnSpPr>
        <p:spPr>
          <a:xfrm>
            <a:off x="2891481" y="2371885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58"/>
          <p:cNvCxnSpPr/>
          <p:nvPr/>
        </p:nvCxnSpPr>
        <p:spPr>
          <a:xfrm>
            <a:off x="2891480" y="2907344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1" name="Google Shape;1241;p58"/>
          <p:cNvCxnSpPr/>
          <p:nvPr/>
        </p:nvCxnSpPr>
        <p:spPr>
          <a:xfrm>
            <a:off x="2872474" y="3413972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p58"/>
          <p:cNvCxnSpPr/>
          <p:nvPr/>
        </p:nvCxnSpPr>
        <p:spPr>
          <a:xfrm>
            <a:off x="2872473" y="3949431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58"/>
          <p:cNvCxnSpPr/>
          <p:nvPr/>
        </p:nvCxnSpPr>
        <p:spPr>
          <a:xfrm>
            <a:off x="2872472" y="4484891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58"/>
          <p:cNvCxnSpPr/>
          <p:nvPr/>
        </p:nvCxnSpPr>
        <p:spPr>
          <a:xfrm>
            <a:off x="4473146" y="1969149"/>
            <a:ext cx="0" cy="291970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58"/>
          <p:cNvCxnSpPr/>
          <p:nvPr/>
        </p:nvCxnSpPr>
        <p:spPr>
          <a:xfrm>
            <a:off x="6394147" y="2022407"/>
            <a:ext cx="0" cy="291970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6" name="Google Shape;1246;p58"/>
          <p:cNvSpPr txBox="1"/>
          <p:nvPr/>
        </p:nvSpPr>
        <p:spPr>
          <a:xfrm>
            <a:off x="3069827" y="4053096"/>
            <a:ext cx="12909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</a:t>
            </a:r>
            <a:endParaRPr/>
          </a:p>
        </p:txBody>
      </p:sp>
      <p:sp>
        <p:nvSpPr>
          <p:cNvPr id="1247" name="Google Shape;1247;p58"/>
          <p:cNvSpPr txBox="1"/>
          <p:nvPr/>
        </p:nvSpPr>
        <p:spPr>
          <a:xfrm>
            <a:off x="3213951" y="2482415"/>
            <a:ext cx="8003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PCB</a:t>
            </a:r>
            <a:endParaRPr/>
          </a:p>
        </p:txBody>
      </p:sp>
      <p:sp>
        <p:nvSpPr>
          <p:cNvPr id="1248" name="Google Shape;1248;p58"/>
          <p:cNvSpPr txBox="1"/>
          <p:nvPr/>
        </p:nvSpPr>
        <p:spPr>
          <a:xfrm>
            <a:off x="3045531" y="2980871"/>
            <a:ext cx="13395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Pokéball</a:t>
            </a:r>
            <a:endParaRPr/>
          </a:p>
        </p:txBody>
      </p:sp>
      <p:sp>
        <p:nvSpPr>
          <p:cNvPr id="1249" name="Google Shape;1249;p58"/>
          <p:cNvSpPr txBox="1"/>
          <p:nvPr/>
        </p:nvSpPr>
        <p:spPr>
          <a:xfrm>
            <a:off x="2690872" y="4541998"/>
            <a:ext cx="18465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25GB Server</a:t>
            </a:r>
            <a:endParaRPr/>
          </a:p>
        </p:txBody>
      </p:sp>
      <p:sp>
        <p:nvSpPr>
          <p:cNvPr id="1250" name="Google Shape;1250;p58"/>
          <p:cNvSpPr txBox="1"/>
          <p:nvPr/>
        </p:nvSpPr>
        <p:spPr>
          <a:xfrm>
            <a:off x="2690872" y="3506328"/>
            <a:ext cx="18465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Station</a:t>
            </a:r>
            <a:endParaRPr/>
          </a:p>
        </p:txBody>
      </p:sp>
      <p:sp>
        <p:nvSpPr>
          <p:cNvPr id="1251" name="Google Shape;1251;p58"/>
          <p:cNvSpPr txBox="1"/>
          <p:nvPr/>
        </p:nvSpPr>
        <p:spPr>
          <a:xfrm>
            <a:off x="3264537" y="1966403"/>
            <a:ext cx="901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ITEM</a:t>
            </a:r>
            <a:endParaRPr/>
          </a:p>
        </p:txBody>
      </p:sp>
      <p:sp>
        <p:nvSpPr>
          <p:cNvPr id="1252" name="Google Shape;1252;p58"/>
          <p:cNvSpPr txBox="1"/>
          <p:nvPr/>
        </p:nvSpPr>
        <p:spPr>
          <a:xfrm>
            <a:off x="4196477" y="5439259"/>
            <a:ext cx="43919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PROJECT COST: </a:t>
            </a:r>
            <a:r>
              <a:rPr b="1" lang="en-US" sz="20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$207.97</a:t>
            </a:r>
            <a:endParaRPr/>
          </a:p>
        </p:txBody>
      </p:sp>
      <p:sp>
        <p:nvSpPr>
          <p:cNvPr id="1253" name="Google Shape;1253;p58"/>
          <p:cNvSpPr txBox="1"/>
          <p:nvPr/>
        </p:nvSpPr>
        <p:spPr>
          <a:xfrm>
            <a:off x="4971531" y="1963615"/>
            <a:ext cx="9884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</a:t>
            </a:r>
            <a:endParaRPr/>
          </a:p>
        </p:txBody>
      </p:sp>
      <p:sp>
        <p:nvSpPr>
          <p:cNvPr id="1254" name="Google Shape;1254;p58"/>
          <p:cNvSpPr txBox="1"/>
          <p:nvPr/>
        </p:nvSpPr>
        <p:spPr>
          <a:xfrm>
            <a:off x="7215312" y="1963615"/>
            <a:ext cx="21274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DESCRIPTION</a:t>
            </a:r>
            <a:endParaRPr/>
          </a:p>
        </p:txBody>
      </p:sp>
      <p:sp>
        <p:nvSpPr>
          <p:cNvPr id="1255" name="Google Shape;1255;p58"/>
          <p:cNvSpPr txBox="1"/>
          <p:nvPr/>
        </p:nvSpPr>
        <p:spPr>
          <a:xfrm>
            <a:off x="4894984" y="2450128"/>
            <a:ext cx="11415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$93.18</a:t>
            </a:r>
            <a:endParaRPr/>
          </a:p>
        </p:txBody>
      </p:sp>
      <p:sp>
        <p:nvSpPr>
          <p:cNvPr id="1256" name="Google Shape;1256;p58"/>
          <p:cNvSpPr txBox="1"/>
          <p:nvPr/>
        </p:nvSpPr>
        <p:spPr>
          <a:xfrm>
            <a:off x="4894983" y="2971171"/>
            <a:ext cx="11415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$65.00</a:t>
            </a:r>
            <a:endParaRPr/>
          </a:p>
        </p:txBody>
      </p:sp>
      <p:sp>
        <p:nvSpPr>
          <p:cNvPr id="1257" name="Google Shape;1257;p58"/>
          <p:cNvSpPr txBox="1"/>
          <p:nvPr/>
        </p:nvSpPr>
        <p:spPr>
          <a:xfrm>
            <a:off x="4894983" y="3498995"/>
            <a:ext cx="11415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$36.78</a:t>
            </a:r>
            <a:endParaRPr/>
          </a:p>
        </p:txBody>
      </p:sp>
      <p:sp>
        <p:nvSpPr>
          <p:cNvPr id="1258" name="Google Shape;1258;p58"/>
          <p:cNvSpPr txBox="1"/>
          <p:nvPr/>
        </p:nvSpPr>
        <p:spPr>
          <a:xfrm>
            <a:off x="4894983" y="4045194"/>
            <a:ext cx="11415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$2.99</a:t>
            </a:r>
            <a:endParaRPr/>
          </a:p>
        </p:txBody>
      </p:sp>
      <p:sp>
        <p:nvSpPr>
          <p:cNvPr id="1259" name="Google Shape;1259;p58"/>
          <p:cNvSpPr txBox="1"/>
          <p:nvPr/>
        </p:nvSpPr>
        <p:spPr>
          <a:xfrm>
            <a:off x="4890787" y="4541067"/>
            <a:ext cx="11415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$10.00</a:t>
            </a:r>
            <a:endParaRPr/>
          </a:p>
        </p:txBody>
      </p:sp>
      <p:sp>
        <p:nvSpPr>
          <p:cNvPr id="1260" name="Google Shape;1260;p58"/>
          <p:cNvSpPr txBox="1"/>
          <p:nvPr/>
        </p:nvSpPr>
        <p:spPr>
          <a:xfrm>
            <a:off x="6470694" y="2485738"/>
            <a:ext cx="344512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5x PCBs and Components</a:t>
            </a:r>
            <a:endParaRPr/>
          </a:p>
        </p:txBody>
      </p:sp>
      <p:sp>
        <p:nvSpPr>
          <p:cNvPr id="1261" name="Google Shape;1261;p58"/>
          <p:cNvSpPr txBox="1"/>
          <p:nvPr/>
        </p:nvSpPr>
        <p:spPr>
          <a:xfrm>
            <a:off x="6474726" y="2960603"/>
            <a:ext cx="36808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3D Materials and Hardware</a:t>
            </a:r>
            <a:endParaRPr/>
          </a:p>
        </p:txBody>
      </p:sp>
      <p:sp>
        <p:nvSpPr>
          <p:cNvPr id="1262" name="Google Shape;1262;p58"/>
          <p:cNvSpPr txBox="1"/>
          <p:nvPr/>
        </p:nvSpPr>
        <p:spPr>
          <a:xfrm>
            <a:off x="6470693" y="3470002"/>
            <a:ext cx="30427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Components &amp; Casing</a:t>
            </a:r>
            <a:endParaRPr/>
          </a:p>
        </p:txBody>
      </p:sp>
      <p:sp>
        <p:nvSpPr>
          <p:cNvPr id="1263" name="Google Shape;1263;p58"/>
          <p:cNvSpPr txBox="1"/>
          <p:nvPr/>
        </p:nvSpPr>
        <p:spPr>
          <a:xfrm>
            <a:off x="6477757" y="4005943"/>
            <a:ext cx="30427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Ordered via GoDaddy</a:t>
            </a:r>
            <a:endParaRPr/>
          </a:p>
        </p:txBody>
      </p:sp>
      <p:sp>
        <p:nvSpPr>
          <p:cNvPr id="1264" name="Google Shape;1264;p58"/>
          <p:cNvSpPr txBox="1"/>
          <p:nvPr/>
        </p:nvSpPr>
        <p:spPr>
          <a:xfrm>
            <a:off x="6469122" y="4541067"/>
            <a:ext cx="39846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Purchased via Digital Ocean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9"/>
          <p:cNvSpPr/>
          <p:nvPr/>
        </p:nvSpPr>
        <p:spPr>
          <a:xfrm>
            <a:off x="1831586" y="1508508"/>
            <a:ext cx="8528825" cy="283489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59"/>
          <p:cNvSpPr txBox="1"/>
          <p:nvPr/>
        </p:nvSpPr>
        <p:spPr>
          <a:xfrm>
            <a:off x="3731605" y="2510453"/>
            <a:ext cx="47287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Testing &amp; Results</a:t>
            </a:r>
            <a:endParaRPr b="1" sz="5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1" name="Google Shape;12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690" y="3516550"/>
            <a:ext cx="2636620" cy="261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763827" y="-2207974"/>
            <a:ext cx="1554673" cy="153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59"/>
          <p:cNvSpPr/>
          <p:nvPr/>
        </p:nvSpPr>
        <p:spPr>
          <a:xfrm>
            <a:off x="-1651402" y="5527295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59"/>
          <p:cNvSpPr/>
          <p:nvPr/>
        </p:nvSpPr>
        <p:spPr>
          <a:xfrm>
            <a:off x="2658276" y="7472854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59"/>
          <p:cNvSpPr/>
          <p:nvPr/>
        </p:nvSpPr>
        <p:spPr>
          <a:xfrm>
            <a:off x="9227241" y="-2831078"/>
            <a:ext cx="1377696" cy="2420261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3665" y="4709305"/>
            <a:ext cx="3168488" cy="316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2282787" y="1506980"/>
            <a:ext cx="9631492" cy="367462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5257799" y="251209"/>
            <a:ext cx="3784601" cy="809935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5366582" y="420765"/>
            <a:ext cx="34639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Pokémon?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3486149" y="2186448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Highest selling media franchise of all time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3486149" y="3093949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Multi-generational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3486149" y="4001450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Celebrated 25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Anniversary in 2021</a:t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10870686" y="113033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-1308614" y="7123433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60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60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60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Hardware Testing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3" name="Google Shape;1283;p60"/>
          <p:cNvSpPr/>
          <p:nvPr/>
        </p:nvSpPr>
        <p:spPr>
          <a:xfrm>
            <a:off x="1331054" y="945236"/>
            <a:ext cx="10126191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4" name="Google Shape;1284;p60"/>
          <p:cNvCxnSpPr/>
          <p:nvPr/>
        </p:nvCxnSpPr>
        <p:spPr>
          <a:xfrm>
            <a:off x="2891480" y="1946374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p60"/>
          <p:cNvCxnSpPr/>
          <p:nvPr/>
        </p:nvCxnSpPr>
        <p:spPr>
          <a:xfrm>
            <a:off x="2891480" y="2907344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p60"/>
          <p:cNvCxnSpPr/>
          <p:nvPr/>
        </p:nvCxnSpPr>
        <p:spPr>
          <a:xfrm>
            <a:off x="2891480" y="4132311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60"/>
          <p:cNvCxnSpPr/>
          <p:nvPr/>
        </p:nvCxnSpPr>
        <p:spPr>
          <a:xfrm>
            <a:off x="2872473" y="5491605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p60"/>
          <p:cNvCxnSpPr/>
          <p:nvPr/>
        </p:nvCxnSpPr>
        <p:spPr>
          <a:xfrm>
            <a:off x="5214384" y="1432560"/>
            <a:ext cx="0" cy="44802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9" name="Google Shape;1289;p60"/>
          <p:cNvSpPr txBox="1"/>
          <p:nvPr/>
        </p:nvSpPr>
        <p:spPr>
          <a:xfrm>
            <a:off x="3519417" y="1524700"/>
            <a:ext cx="9884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</a:t>
            </a:r>
            <a:endParaRPr/>
          </a:p>
        </p:txBody>
      </p:sp>
      <p:sp>
        <p:nvSpPr>
          <p:cNvPr id="1290" name="Google Shape;1290;p60"/>
          <p:cNvSpPr txBox="1"/>
          <p:nvPr/>
        </p:nvSpPr>
        <p:spPr>
          <a:xfrm>
            <a:off x="7045750" y="1508562"/>
            <a:ext cx="21274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</a:t>
            </a:r>
            <a:endParaRPr/>
          </a:p>
        </p:txBody>
      </p:sp>
      <p:sp>
        <p:nvSpPr>
          <p:cNvPr id="1291" name="Google Shape;1291;p60"/>
          <p:cNvSpPr txBox="1"/>
          <p:nvPr/>
        </p:nvSpPr>
        <p:spPr>
          <a:xfrm>
            <a:off x="3151038" y="1947057"/>
            <a:ext cx="2110633" cy="102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Transmission at 14dBm</a:t>
            </a:r>
            <a:endParaRPr/>
          </a:p>
        </p:txBody>
      </p:sp>
      <p:sp>
        <p:nvSpPr>
          <p:cNvPr id="1292" name="Google Shape;1292;p60"/>
          <p:cNvSpPr txBox="1"/>
          <p:nvPr/>
        </p:nvSpPr>
        <p:spPr>
          <a:xfrm>
            <a:off x="3320249" y="3233048"/>
            <a:ext cx="18683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Packet Transmission</a:t>
            </a:r>
            <a:endParaRPr/>
          </a:p>
        </p:txBody>
      </p:sp>
      <p:sp>
        <p:nvSpPr>
          <p:cNvPr id="1293" name="Google Shape;1293;p60"/>
          <p:cNvSpPr txBox="1"/>
          <p:nvPr/>
        </p:nvSpPr>
        <p:spPr>
          <a:xfrm>
            <a:off x="3277162" y="4499947"/>
            <a:ext cx="18683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 Range (peak) </a:t>
            </a:r>
            <a:endParaRPr/>
          </a:p>
        </p:txBody>
      </p:sp>
      <p:sp>
        <p:nvSpPr>
          <p:cNvPr id="1294" name="Google Shape;1294;p60"/>
          <p:cNvSpPr txBox="1"/>
          <p:nvPr/>
        </p:nvSpPr>
        <p:spPr>
          <a:xfrm>
            <a:off x="5214383" y="1967193"/>
            <a:ext cx="47204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20x – 60s trials from 5m away between Pokéball and Base Station ranged from -50dBm to -40dBm </a:t>
            </a:r>
            <a:endParaRPr/>
          </a:p>
        </p:txBody>
      </p:sp>
      <p:pic>
        <p:nvPicPr>
          <p:cNvPr id="1295" name="Google Shape;129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6497" y="5291374"/>
            <a:ext cx="2242167" cy="224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60"/>
          <p:cNvSpPr txBox="1"/>
          <p:nvPr/>
        </p:nvSpPr>
        <p:spPr>
          <a:xfrm>
            <a:off x="5292257" y="3017604"/>
            <a:ext cx="47204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20x – 100 packet trials from 5m away between Pokéball and Base Station averaged a 2% packet loss</a:t>
            </a:r>
            <a:endParaRPr/>
          </a:p>
        </p:txBody>
      </p:sp>
      <p:sp>
        <p:nvSpPr>
          <p:cNvPr id="1297" name="Google Shape;1297;p60"/>
          <p:cNvSpPr txBox="1"/>
          <p:nvPr/>
        </p:nvSpPr>
        <p:spPr>
          <a:xfrm>
            <a:off x="5292257" y="4350293"/>
            <a:ext cx="47204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5m distance: -40dBm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8m distance: -60dBm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10m distance: -80dBm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1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61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61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Software Testing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5" name="Google Shape;1305;p61"/>
          <p:cNvSpPr/>
          <p:nvPr/>
        </p:nvSpPr>
        <p:spPr>
          <a:xfrm>
            <a:off x="1331054" y="945236"/>
            <a:ext cx="10126191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6" name="Google Shape;1306;p61"/>
          <p:cNvCxnSpPr/>
          <p:nvPr/>
        </p:nvCxnSpPr>
        <p:spPr>
          <a:xfrm>
            <a:off x="2891480" y="1946374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61"/>
          <p:cNvCxnSpPr/>
          <p:nvPr/>
        </p:nvCxnSpPr>
        <p:spPr>
          <a:xfrm>
            <a:off x="2891480" y="2907344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61"/>
          <p:cNvCxnSpPr/>
          <p:nvPr/>
        </p:nvCxnSpPr>
        <p:spPr>
          <a:xfrm>
            <a:off x="2891480" y="4132311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61"/>
          <p:cNvCxnSpPr/>
          <p:nvPr/>
        </p:nvCxnSpPr>
        <p:spPr>
          <a:xfrm>
            <a:off x="2872473" y="5491605"/>
            <a:ext cx="704335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61"/>
          <p:cNvCxnSpPr/>
          <p:nvPr/>
        </p:nvCxnSpPr>
        <p:spPr>
          <a:xfrm>
            <a:off x="5214384" y="1432560"/>
            <a:ext cx="0" cy="44802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p61"/>
          <p:cNvCxnSpPr/>
          <p:nvPr/>
        </p:nvCxnSpPr>
        <p:spPr>
          <a:xfrm>
            <a:off x="6394147" y="1432560"/>
            <a:ext cx="0" cy="448020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2" name="Google Shape;1312;p61"/>
          <p:cNvSpPr txBox="1"/>
          <p:nvPr/>
        </p:nvSpPr>
        <p:spPr>
          <a:xfrm>
            <a:off x="3519417" y="1524700"/>
            <a:ext cx="9884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endParaRPr/>
          </a:p>
        </p:txBody>
      </p:sp>
      <p:sp>
        <p:nvSpPr>
          <p:cNvPr id="1313" name="Google Shape;1313;p61"/>
          <p:cNvSpPr txBox="1"/>
          <p:nvPr/>
        </p:nvSpPr>
        <p:spPr>
          <a:xfrm>
            <a:off x="5219108" y="1521339"/>
            <a:ext cx="11797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TRIALS</a:t>
            </a:r>
            <a:endParaRPr/>
          </a:p>
        </p:txBody>
      </p:sp>
      <p:sp>
        <p:nvSpPr>
          <p:cNvPr id="1314" name="Google Shape;1314;p61"/>
          <p:cNvSpPr txBox="1"/>
          <p:nvPr/>
        </p:nvSpPr>
        <p:spPr>
          <a:xfrm>
            <a:off x="7710346" y="1521339"/>
            <a:ext cx="21274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</a:t>
            </a:r>
            <a:endParaRPr/>
          </a:p>
        </p:txBody>
      </p:sp>
      <p:sp>
        <p:nvSpPr>
          <p:cNvPr id="1315" name="Google Shape;1315;p61"/>
          <p:cNvSpPr txBox="1"/>
          <p:nvPr/>
        </p:nvSpPr>
        <p:spPr>
          <a:xfrm>
            <a:off x="3519417" y="2208718"/>
            <a:ext cx="18683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Credentials</a:t>
            </a:r>
            <a:endParaRPr/>
          </a:p>
        </p:txBody>
      </p:sp>
      <p:sp>
        <p:nvSpPr>
          <p:cNvPr id="1316" name="Google Shape;1316;p61"/>
          <p:cNvSpPr txBox="1"/>
          <p:nvPr/>
        </p:nvSpPr>
        <p:spPr>
          <a:xfrm>
            <a:off x="3277162" y="3212369"/>
            <a:ext cx="18683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Battle Sequence</a:t>
            </a:r>
            <a:endParaRPr/>
          </a:p>
        </p:txBody>
      </p:sp>
      <p:sp>
        <p:nvSpPr>
          <p:cNvPr id="1317" name="Google Shape;1317;p61"/>
          <p:cNvSpPr txBox="1"/>
          <p:nvPr/>
        </p:nvSpPr>
        <p:spPr>
          <a:xfrm>
            <a:off x="3277162" y="4499947"/>
            <a:ext cx="18683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Pokéball Connectivity</a:t>
            </a:r>
            <a:endParaRPr/>
          </a:p>
        </p:txBody>
      </p:sp>
      <p:sp>
        <p:nvSpPr>
          <p:cNvPr id="1318" name="Google Shape;1318;p61"/>
          <p:cNvSpPr txBox="1"/>
          <p:nvPr/>
        </p:nvSpPr>
        <p:spPr>
          <a:xfrm>
            <a:off x="5585575" y="2220774"/>
            <a:ext cx="5738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endParaRPr/>
          </a:p>
        </p:txBody>
      </p:sp>
      <p:sp>
        <p:nvSpPr>
          <p:cNvPr id="1319" name="Google Shape;1319;p61"/>
          <p:cNvSpPr txBox="1"/>
          <p:nvPr/>
        </p:nvSpPr>
        <p:spPr>
          <a:xfrm>
            <a:off x="5565135" y="3364566"/>
            <a:ext cx="5738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28</a:t>
            </a:r>
            <a:endParaRPr/>
          </a:p>
        </p:txBody>
      </p:sp>
      <p:sp>
        <p:nvSpPr>
          <p:cNvPr id="1320" name="Google Shape;1320;p61"/>
          <p:cNvSpPr txBox="1"/>
          <p:nvPr/>
        </p:nvSpPr>
        <p:spPr>
          <a:xfrm>
            <a:off x="5585575" y="4653835"/>
            <a:ext cx="5738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</a:t>
            </a:r>
            <a:endParaRPr/>
          </a:p>
        </p:txBody>
      </p:sp>
      <p:sp>
        <p:nvSpPr>
          <p:cNvPr id="1321" name="Google Shape;1321;p61"/>
          <p:cNvSpPr txBox="1"/>
          <p:nvPr/>
        </p:nvSpPr>
        <p:spPr>
          <a:xfrm>
            <a:off x="6397156" y="1989955"/>
            <a:ext cx="34246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3/21 - Trials returned an error, all other succeeded through all API endpoints</a:t>
            </a:r>
            <a:endParaRPr/>
          </a:p>
        </p:txBody>
      </p:sp>
      <p:sp>
        <p:nvSpPr>
          <p:cNvPr id="1322" name="Google Shape;1322;p61"/>
          <p:cNvSpPr txBox="1"/>
          <p:nvPr/>
        </p:nvSpPr>
        <p:spPr>
          <a:xfrm>
            <a:off x="6359509" y="2951237"/>
            <a:ext cx="48290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3/28 – Returned error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2/28 – Did not update leaderboard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1/28 – Did no initialize proper battle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25/28 – Successful through all endpoints</a:t>
            </a:r>
            <a:endParaRPr/>
          </a:p>
        </p:txBody>
      </p:sp>
      <p:sp>
        <p:nvSpPr>
          <p:cNvPr id="1323" name="Google Shape;1323;p61"/>
          <p:cNvSpPr txBox="1"/>
          <p:nvPr/>
        </p:nvSpPr>
        <p:spPr>
          <a:xfrm>
            <a:off x="6394151" y="4368044"/>
            <a:ext cx="44667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5/30 – Did not update database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2/30 – Took over 3 minutes to connect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3/30 – Did not return results</a:t>
            </a:r>
            <a:endParaRPr/>
          </a:p>
        </p:txBody>
      </p:sp>
      <p:pic>
        <p:nvPicPr>
          <p:cNvPr id="1324" name="Google Shape;132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6497" y="5291374"/>
            <a:ext cx="2242167" cy="224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62"/>
          <p:cNvSpPr/>
          <p:nvPr/>
        </p:nvSpPr>
        <p:spPr>
          <a:xfrm>
            <a:off x="139298" y="5532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62"/>
          <p:cNvSpPr/>
          <p:nvPr/>
        </p:nvSpPr>
        <p:spPr>
          <a:xfrm>
            <a:off x="277851" y="251209"/>
            <a:ext cx="3459648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62"/>
          <p:cNvSpPr txBox="1"/>
          <p:nvPr/>
        </p:nvSpPr>
        <p:spPr>
          <a:xfrm>
            <a:off x="611822" y="282265"/>
            <a:ext cx="27917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Challenges</a:t>
            </a:r>
            <a:endParaRPr b="1" sz="2400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2" name="Google Shape;1332;p62"/>
          <p:cNvSpPr/>
          <p:nvPr/>
        </p:nvSpPr>
        <p:spPr>
          <a:xfrm>
            <a:off x="1032904" y="941051"/>
            <a:ext cx="10126191" cy="5338119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62"/>
          <p:cNvSpPr txBox="1"/>
          <p:nvPr/>
        </p:nvSpPr>
        <p:spPr>
          <a:xfrm>
            <a:off x="3447026" y="1329828"/>
            <a:ext cx="52979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Establishing a M.V.P.</a:t>
            </a:r>
            <a:endParaRPr/>
          </a:p>
        </p:txBody>
      </p:sp>
      <p:sp>
        <p:nvSpPr>
          <p:cNvPr id="1334" name="Google Shape;1334;p62"/>
          <p:cNvSpPr txBox="1"/>
          <p:nvPr/>
        </p:nvSpPr>
        <p:spPr>
          <a:xfrm>
            <a:off x="3447026" y="2266476"/>
            <a:ext cx="52979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Pure coding</a:t>
            </a:r>
            <a:endParaRPr/>
          </a:p>
        </p:txBody>
      </p:sp>
      <p:sp>
        <p:nvSpPr>
          <p:cNvPr id="1335" name="Google Shape;1335;p62"/>
          <p:cNvSpPr txBox="1"/>
          <p:nvPr/>
        </p:nvSpPr>
        <p:spPr>
          <a:xfrm>
            <a:off x="3447026" y="3209073"/>
            <a:ext cx="70990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Hardware assembly &amp; component acquirement</a:t>
            </a:r>
            <a:endParaRPr/>
          </a:p>
        </p:txBody>
      </p:sp>
      <p:sp>
        <p:nvSpPr>
          <p:cNvPr id="1336" name="Google Shape;1336;p62"/>
          <p:cNvSpPr txBox="1"/>
          <p:nvPr/>
        </p:nvSpPr>
        <p:spPr>
          <a:xfrm>
            <a:off x="3447026" y="4768367"/>
            <a:ext cx="70990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Selling the idea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Google Shape;134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4547" y="1496403"/>
            <a:ext cx="3902906" cy="386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4774" y="-2453640"/>
            <a:ext cx="2078306" cy="20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3532" y="-2604805"/>
            <a:ext cx="1644511" cy="162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0545" y="-2470554"/>
            <a:ext cx="2130089" cy="20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3753" y="-2623739"/>
            <a:ext cx="1666490" cy="166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73238" y="-2598227"/>
            <a:ext cx="2092052" cy="209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6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8570" y="-2681039"/>
            <a:ext cx="890544" cy="89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6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21743" y="-1913524"/>
            <a:ext cx="1177652" cy="117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6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00171" y="-3285678"/>
            <a:ext cx="1209277" cy="120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" name="Google Shape;135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636572">
            <a:off x="1936" y="8081010"/>
            <a:ext cx="2078306" cy="20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636572">
            <a:off x="2080242" y="7929845"/>
            <a:ext cx="1644511" cy="162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636572">
            <a:off x="3897255" y="8064096"/>
            <a:ext cx="2130089" cy="20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636572">
            <a:off x="5990463" y="7910911"/>
            <a:ext cx="1666490" cy="166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636572">
            <a:off x="10099948" y="7936423"/>
            <a:ext cx="2092052" cy="209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636572">
            <a:off x="7675280" y="7853611"/>
            <a:ext cx="890544" cy="89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636572">
            <a:off x="8348453" y="8621126"/>
            <a:ext cx="1177652" cy="117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6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636572">
            <a:off x="1426881" y="7248972"/>
            <a:ext cx="1209277" cy="120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6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55807" y="10820399"/>
            <a:ext cx="1392000" cy="1398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127" y="236989"/>
            <a:ext cx="1971236" cy="195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280254" y="2174959"/>
            <a:ext cx="9631492" cy="367462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2833635" y="752398"/>
            <a:ext cx="6780362" cy="982368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3436786" y="953011"/>
            <a:ext cx="55740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Themed Entertainment?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2483616" y="2854427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Capital of Themed Entertainment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2483616" y="3761928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Rich ties to UCF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2483616" y="4669429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&amp; Professional Interest</a:t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8498" y="5405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127" y="236989"/>
            <a:ext cx="1971236" cy="195218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280254" y="2174959"/>
            <a:ext cx="9631492" cy="367462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2833635" y="752398"/>
            <a:ext cx="6780362" cy="982368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436786" y="953011"/>
            <a:ext cx="55740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Themed Entertainment?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2483616" y="2854427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Capital of Themed Entertainment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2483616" y="3761928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Rich ties to UCF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2483616" y="4669429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&amp; Professional Interest</a:t>
            </a:r>
            <a:endParaRPr/>
          </a:p>
        </p:txBody>
      </p:sp>
      <p:sp>
        <p:nvSpPr>
          <p:cNvPr id="210" name="Google Shape;210;p8"/>
          <p:cNvSpPr/>
          <p:nvPr/>
        </p:nvSpPr>
        <p:spPr>
          <a:xfrm>
            <a:off x="88498" y="5405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6127" y="236989"/>
            <a:ext cx="1971236" cy="195218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/>
          <p:nvPr/>
        </p:nvSpPr>
        <p:spPr>
          <a:xfrm>
            <a:off x="277851" y="251209"/>
            <a:ext cx="2555784" cy="462223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828699" y="282265"/>
            <a:ext cx="1454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b="1" i="0" sz="2400" u="none" cap="none" strike="noStrike">
              <a:solidFill>
                <a:srgbClr val="2532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1280254" y="2174959"/>
            <a:ext cx="9631492" cy="3674620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2833635" y="752398"/>
            <a:ext cx="6780362" cy="982368"/>
          </a:xfrm>
          <a:prstGeom prst="flowChartTerminator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3436786" y="953011"/>
            <a:ext cx="55740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53237"/>
                </a:solidFill>
                <a:latin typeface="Poppins"/>
                <a:ea typeface="Poppins"/>
                <a:cs typeface="Poppins"/>
                <a:sym typeface="Poppins"/>
              </a:rPr>
              <a:t>Why Themed Entertainment?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2483616" y="2854427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Capital of Themed Entertainment</a:t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2483616" y="3761928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Rich ties to UCF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2483616" y="4669429"/>
            <a:ext cx="7327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AEAB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&amp; Professional Interest</a:t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88498" y="5405994"/>
            <a:ext cx="1191756" cy="1200797"/>
          </a:xfrm>
          <a:prstGeom prst="ellipse">
            <a:avLst/>
          </a:prstGeom>
          <a:solidFill>
            <a:srgbClr val="E6E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2022-11-18T22:46:52Z</dcterms:created>
  <dc:creator>Trey Sandefur</dc:creator>
</cp:coreProperties>
</file>