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57" r:id="rId3"/>
    <p:sldId id="258" r:id="rId4"/>
    <p:sldId id="259" r:id="rId5"/>
    <p:sldId id="260" r:id="rId6"/>
    <p:sldId id="261" r:id="rId7"/>
    <p:sldId id="263" r:id="rId8"/>
    <p:sldId id="290" r:id="rId9"/>
    <p:sldId id="294" r:id="rId10"/>
    <p:sldId id="289" r:id="rId11"/>
    <p:sldId id="301" r:id="rId12"/>
    <p:sldId id="302" r:id="rId13"/>
    <p:sldId id="303" r:id="rId14"/>
    <p:sldId id="292" r:id="rId15"/>
    <p:sldId id="293" r:id="rId16"/>
    <p:sldId id="296" r:id="rId17"/>
    <p:sldId id="291" r:id="rId18"/>
    <p:sldId id="264" r:id="rId19"/>
    <p:sldId id="265" r:id="rId20"/>
    <p:sldId id="275" r:id="rId21"/>
    <p:sldId id="276" r:id="rId22"/>
    <p:sldId id="277" r:id="rId23"/>
    <p:sldId id="278" r:id="rId24"/>
    <p:sldId id="280" r:id="rId25"/>
    <p:sldId id="281" r:id="rId26"/>
    <p:sldId id="279" r:id="rId27"/>
    <p:sldId id="297" r:id="rId28"/>
    <p:sldId id="298" r:id="rId29"/>
    <p:sldId id="299" r:id="rId30"/>
    <p:sldId id="300" r:id="rId31"/>
    <p:sldId id="304" r:id="rId32"/>
    <p:sldId id="267" r:id="rId33"/>
    <p:sldId id="268" r:id="rId34"/>
    <p:sldId id="271" r:id="rId35"/>
    <p:sldId id="269" r:id="rId36"/>
    <p:sldId id="287"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576" dt="2020-09-24T18:15:27.008"/>
    <p1510:client id="{07A5ECD7-F1D3-42CC-9A61-FF40B89DF46E}" v="3" dt="2020-09-23T21:20:39.984"/>
    <p1510:client id="{0BF50EC5-8E05-44A0-9E6C-48B7AE304D93}" v="124" dt="2020-09-23T21:19:42.105"/>
    <p1510:client id="{0E63A975-E710-4727-B0E0-4FA3E0AFBB9C}" v="178" dt="2020-09-23T22:22:31.895"/>
    <p1510:client id="{1089BA7B-C981-4D84-9C30-317DC7F77322}" v="50" dt="2020-09-24T18:28:49.034"/>
    <p1510:client id="{26374C2D-891E-4720-B6C3-9FD53E57FAB2}" v="15" dt="2020-09-24T05:33:18.280"/>
    <p1510:client id="{2A0624BC-7156-4CBC-83E1-E7F5CB9C3B0E}" v="1486" dt="2020-09-24T17:59:57.752"/>
    <p1510:client id="{3FBF5C51-ADEE-438A-B6DF-808732F82B72}" v="819" dt="2020-09-24T16:39:09.232"/>
    <p1510:client id="{53C4FE09-8A2F-4079-9176-593C2ACA4AD7}" v="1164" vWet="1347" dt="2020-09-24T05:14:08.067"/>
    <p1510:client id="{8BEB5D08-2AE6-4ACA-9BEE-A42720C7B290}" v="5714" dt="2020-09-23T22:12:06.525"/>
    <p1510:client id="{B1EE8C14-170F-4371-A22F-801D450B0FD4}" v="340" dt="2020-09-24T05:16:33.727"/>
    <p1510:client id="{B509E6CA-DA14-47C5-8CF5-A5F58D24547E}" v="77" dt="2020-09-23T21:54:14.475"/>
    <p1510:client id="{B73D6555-4F73-4A9F-83C8-AC9AC860BBDA}" v="1922" dt="2020-09-24T16:11:05.476"/>
    <p1510:client id="{B8F086D6-4209-45C0-8E80-318A06F8777D}" v="227" dt="2020-09-23T22:15:06.598"/>
    <p1510:client id="{C3C414EF-FEA6-45C9-BA89-596F80D942A7}" v="1" dt="2020-09-23T21:07:51.320"/>
    <p1510:client id="{D8F66AFE-CB51-4E1E-86E6-8772C63255E1}" v="78" dt="2020-09-24T02:22:14.063"/>
    <p1510:client id="{DAEF243B-EE43-49A2-BF78-3FBA7CB3A4DD}" v="407" dt="2020-09-24T18:01:48.830"/>
    <p1510:client id="{EEEC8E17-BD38-416E-8BCD-BAFB0D877959}" v="466" dt="2020-09-24T17:25:51.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LaGuerre" userId="560a10a12dbaed4f" providerId="Windows Live" clId="Web-{4D94DA6E-2DCC-4FD8-92F1-1514058C5C8F}"/>
    <pc:docChg chg="modSld">
      <pc:chgData name="Brandon LaGuerre" userId="560a10a12dbaed4f" providerId="Windows Live" clId="Web-{4D94DA6E-2DCC-4FD8-92F1-1514058C5C8F}" dt="2020-09-17T01:57:26.617" v="273" actId="20577"/>
      <pc:docMkLst>
        <pc:docMk/>
      </pc:docMkLst>
      <pc:sldChg chg="modSp">
        <pc:chgData name="Brandon LaGuerre" userId="560a10a12dbaed4f" providerId="Windows Live" clId="Web-{4D94DA6E-2DCC-4FD8-92F1-1514058C5C8F}" dt="2020-09-17T01:57:26.617" v="272" actId="20577"/>
        <pc:sldMkLst>
          <pc:docMk/>
          <pc:sldMk cId="4283093479" sldId="289"/>
        </pc:sldMkLst>
        <pc:spChg chg="mod">
          <ac:chgData name="Brandon LaGuerre" userId="560a10a12dbaed4f" providerId="Windows Live" clId="Web-{4D94DA6E-2DCC-4FD8-92F1-1514058C5C8F}" dt="2020-09-17T01:57:26.617" v="272" actId="20577"/>
          <ac:spMkLst>
            <pc:docMk/>
            <pc:sldMk cId="4283093479" sldId="289"/>
            <ac:spMk id="3" creationId="{CFAB52EE-EC46-4841-B6EC-1DACF2886FFB}"/>
          </ac:spMkLst>
        </pc:spChg>
      </pc:sldChg>
      <pc:sldChg chg="modSp">
        <pc:chgData name="Brandon LaGuerre" userId="560a10a12dbaed4f" providerId="Windows Live" clId="Web-{4D94DA6E-2DCC-4FD8-92F1-1514058C5C8F}" dt="2020-09-17T01:51:35.739" v="31" actId="20577"/>
        <pc:sldMkLst>
          <pc:docMk/>
          <pc:sldMk cId="257168953" sldId="291"/>
        </pc:sldMkLst>
        <pc:spChg chg="mod">
          <ac:chgData name="Brandon LaGuerre" userId="560a10a12dbaed4f" providerId="Windows Live" clId="Web-{4D94DA6E-2DCC-4FD8-92F1-1514058C5C8F}" dt="2020-09-17T01:51:35.739" v="31" actId="20577"/>
          <ac:spMkLst>
            <pc:docMk/>
            <pc:sldMk cId="257168953" sldId="291"/>
            <ac:spMk id="3" creationId="{7A672521-9109-4416-99AF-940514A6E759}"/>
          </ac:spMkLst>
        </pc:spChg>
      </pc:sldChg>
    </pc:docChg>
  </pc:docChgLst>
  <pc:docChgLst>
    <pc:chgData name="Brandon LaGuerre" userId="560a10a12dbaed4f" providerId="Windows Live" clId="Web-{27440D20-49CB-4562-851F-D9CAA060A0C2}"/>
    <pc:docChg chg="modSld">
      <pc:chgData name="Brandon LaGuerre" userId="560a10a12dbaed4f" providerId="Windows Live" clId="Web-{27440D20-49CB-4562-851F-D9CAA060A0C2}" dt="2020-09-16T21:00:56.268" v="87" actId="20577"/>
      <pc:docMkLst>
        <pc:docMk/>
      </pc:docMkLst>
      <pc:sldChg chg="modSp">
        <pc:chgData name="Brandon LaGuerre" userId="560a10a12dbaed4f" providerId="Windows Live" clId="Web-{27440D20-49CB-4562-851F-D9CAA060A0C2}" dt="2020-09-16T19:54:20.928" v="0" actId="20577"/>
        <pc:sldMkLst>
          <pc:docMk/>
          <pc:sldMk cId="3754167395" sldId="257"/>
        </pc:sldMkLst>
        <pc:spChg chg="mod">
          <ac:chgData name="Brandon LaGuerre" userId="560a10a12dbaed4f" providerId="Windows Live" clId="Web-{27440D20-49CB-4562-851F-D9CAA060A0C2}" dt="2020-09-16T19:54:20.928" v="0" actId="20577"/>
          <ac:spMkLst>
            <pc:docMk/>
            <pc:sldMk cId="3754167395" sldId="257"/>
            <ac:spMk id="3" creationId="{7E26B1EA-A5C4-4C66-A3A1-0855EF107F57}"/>
          </ac:spMkLst>
        </pc:spChg>
      </pc:sldChg>
      <pc:sldChg chg="modSp">
        <pc:chgData name="Brandon LaGuerre" userId="560a10a12dbaed4f" providerId="Windows Live" clId="Web-{27440D20-49CB-4562-851F-D9CAA060A0C2}" dt="2020-09-16T21:00:56.268" v="86" actId="20577"/>
        <pc:sldMkLst>
          <pc:docMk/>
          <pc:sldMk cId="4283093479" sldId="289"/>
        </pc:sldMkLst>
        <pc:spChg chg="mod">
          <ac:chgData name="Brandon LaGuerre" userId="560a10a12dbaed4f" providerId="Windows Live" clId="Web-{27440D20-49CB-4562-851F-D9CAA060A0C2}" dt="2020-09-16T21:00:56.268" v="86" actId="20577"/>
          <ac:spMkLst>
            <pc:docMk/>
            <pc:sldMk cId="4283093479" sldId="289"/>
            <ac:spMk id="3" creationId="{CFAB52EE-EC46-4841-B6EC-1DACF2886FFB}"/>
          </ac:spMkLst>
        </pc:spChg>
      </pc:sldChg>
      <pc:sldChg chg="modSp">
        <pc:chgData name="Brandon LaGuerre" userId="560a10a12dbaed4f" providerId="Windows Live" clId="Web-{27440D20-49CB-4562-851F-D9CAA060A0C2}" dt="2020-09-16T20:46:48.133" v="37" actId="20577"/>
        <pc:sldMkLst>
          <pc:docMk/>
          <pc:sldMk cId="257168953" sldId="291"/>
        </pc:sldMkLst>
        <pc:spChg chg="mod">
          <ac:chgData name="Brandon LaGuerre" userId="560a10a12dbaed4f" providerId="Windows Live" clId="Web-{27440D20-49CB-4562-851F-D9CAA060A0C2}" dt="2020-09-16T20:46:48.133" v="37" actId="20577"/>
          <ac:spMkLst>
            <pc:docMk/>
            <pc:sldMk cId="257168953" sldId="291"/>
            <ac:spMk id="3" creationId="{7A672521-9109-4416-99AF-940514A6E759}"/>
          </ac:spMkLst>
        </pc:spChg>
      </pc:sldChg>
      <pc:sldChg chg="modSp">
        <pc:chgData name="Brandon LaGuerre" userId="560a10a12dbaed4f" providerId="Windows Live" clId="Web-{27440D20-49CB-4562-851F-D9CAA060A0C2}" dt="2020-09-16T20:47:11.868" v="58" actId="20577"/>
        <pc:sldMkLst>
          <pc:docMk/>
          <pc:sldMk cId="394694606" sldId="293"/>
        </pc:sldMkLst>
        <pc:spChg chg="mod">
          <ac:chgData name="Brandon LaGuerre" userId="560a10a12dbaed4f" providerId="Windows Live" clId="Web-{27440D20-49CB-4562-851F-D9CAA060A0C2}" dt="2020-09-16T20:47:11.868" v="58" actId="20577"/>
          <ac:spMkLst>
            <pc:docMk/>
            <pc:sldMk cId="394694606" sldId="293"/>
            <ac:spMk id="3" creationId="{1E8D3FB3-2047-4B7A-8200-B7891801ABDF}"/>
          </ac:spMkLst>
        </pc:spChg>
      </pc:sldChg>
    </pc:docChg>
  </pc:docChgLst>
  <pc:docChgLst>
    <pc:chgData name="Brandon LaGuerre" userId="560a10a12dbaed4f" providerId="Windows Live" clId="Web-{8BEB5D08-2AE6-4ACA-9BEE-A42720C7B290}"/>
    <pc:docChg chg="addSld delSld modSld sldOrd">
      <pc:chgData name="Brandon LaGuerre" userId="560a10a12dbaed4f" providerId="Windows Live" clId="Web-{8BEB5D08-2AE6-4ACA-9BEE-A42720C7B290}" dt="2020-09-23T22:12:06.525" v="5494"/>
      <pc:docMkLst>
        <pc:docMk/>
      </pc:docMkLst>
      <pc:sldChg chg="addSp delSp modSp mod setBg">
        <pc:chgData name="Brandon LaGuerre" userId="560a10a12dbaed4f" providerId="Windows Live" clId="Web-{8BEB5D08-2AE6-4ACA-9BEE-A42720C7B290}" dt="2020-09-23T17:30:51.435" v="1430"/>
        <pc:sldMkLst>
          <pc:docMk/>
          <pc:sldMk cId="3337198996" sldId="260"/>
        </pc:sldMkLst>
        <pc:spChg chg="mod">
          <ac:chgData name="Brandon LaGuerre" userId="560a10a12dbaed4f" providerId="Windows Live" clId="Web-{8BEB5D08-2AE6-4ACA-9BEE-A42720C7B290}" dt="2020-09-23T17:30:51.435" v="1430"/>
          <ac:spMkLst>
            <pc:docMk/>
            <pc:sldMk cId="3337198996" sldId="260"/>
            <ac:spMk id="2" creationId="{0562649C-EBAF-4F86-8078-D6945855209C}"/>
          </ac:spMkLst>
        </pc:spChg>
        <pc:spChg chg="add del">
          <ac:chgData name="Brandon LaGuerre" userId="560a10a12dbaed4f" providerId="Windows Live" clId="Web-{8BEB5D08-2AE6-4ACA-9BEE-A42720C7B290}" dt="2020-09-23T17:30:51.435" v="1430"/>
          <ac:spMkLst>
            <pc:docMk/>
            <pc:sldMk cId="3337198996" sldId="260"/>
            <ac:spMk id="11" creationId="{7F57BEA8-497D-4AA8-8A18-BDCD696B25FE}"/>
          </ac:spMkLst>
        </pc:spChg>
        <pc:graphicFrameChg chg="mod">
          <ac:chgData name="Brandon LaGuerre" userId="560a10a12dbaed4f" providerId="Windows Live" clId="Web-{8BEB5D08-2AE6-4ACA-9BEE-A42720C7B290}" dt="2020-09-23T17:30:51.435" v="1430"/>
          <ac:graphicFrameMkLst>
            <pc:docMk/>
            <pc:sldMk cId="3337198996" sldId="260"/>
            <ac:graphicFrameMk id="4" creationId="{4368EBBB-3C80-4D3F-A89E-CCA3CFBF6EC0}"/>
          </ac:graphicFrameMkLst>
        </pc:graphicFrameChg>
        <pc:cxnChg chg="add del">
          <ac:chgData name="Brandon LaGuerre" userId="560a10a12dbaed4f" providerId="Windows Live" clId="Web-{8BEB5D08-2AE6-4ACA-9BEE-A42720C7B290}" dt="2020-09-23T17:30:51.435" v="1430"/>
          <ac:cxnSpMkLst>
            <pc:docMk/>
            <pc:sldMk cId="3337198996" sldId="260"/>
            <ac:cxnSpMk id="9" creationId="{D2E961F1-4A28-4A5F-BBD4-6E400E5E6C75}"/>
          </ac:cxnSpMkLst>
        </pc:cxnChg>
        <pc:cxnChg chg="add del">
          <ac:chgData name="Brandon LaGuerre" userId="560a10a12dbaed4f" providerId="Windows Live" clId="Web-{8BEB5D08-2AE6-4ACA-9BEE-A42720C7B290}" dt="2020-09-23T17:30:51.435" v="1430"/>
          <ac:cxnSpMkLst>
            <pc:docMk/>
            <pc:sldMk cId="3337198996" sldId="260"/>
            <ac:cxnSpMk id="13" creationId="{A82415D3-DDE5-4D63-8CB3-23A5EC581B27}"/>
          </ac:cxnSpMkLst>
        </pc:cxnChg>
        <pc:cxnChg chg="add del">
          <ac:chgData name="Brandon LaGuerre" userId="560a10a12dbaed4f" providerId="Windows Live" clId="Web-{8BEB5D08-2AE6-4ACA-9BEE-A42720C7B290}" dt="2020-09-23T17:30:51.435" v="1430"/>
          <ac:cxnSpMkLst>
            <pc:docMk/>
            <pc:sldMk cId="3337198996" sldId="260"/>
            <ac:cxnSpMk id="15" creationId="{AD7193FB-6AE6-4B3B-8F89-56B55DD63B4D}"/>
          </ac:cxnSpMkLst>
        </pc:cxnChg>
      </pc:sldChg>
      <pc:sldChg chg="modSp">
        <pc:chgData name="Brandon LaGuerre" userId="560a10a12dbaed4f" providerId="Windows Live" clId="Web-{8BEB5D08-2AE6-4ACA-9BEE-A42720C7B290}" dt="2020-09-23T19:20:22.359" v="4137"/>
        <pc:sldMkLst>
          <pc:docMk/>
          <pc:sldMk cId="692246262" sldId="267"/>
        </pc:sldMkLst>
        <pc:graphicFrameChg chg="mod modGraphic">
          <ac:chgData name="Brandon LaGuerre" userId="560a10a12dbaed4f" providerId="Windows Live" clId="Web-{8BEB5D08-2AE6-4ACA-9BEE-A42720C7B290}" dt="2020-09-23T19:20:22.359" v="4137"/>
          <ac:graphicFrameMkLst>
            <pc:docMk/>
            <pc:sldMk cId="692246262" sldId="267"/>
            <ac:graphicFrameMk id="4" creationId="{41901A5F-7103-4AB6-A769-CE7EE814CEEA}"/>
          </ac:graphicFrameMkLst>
        </pc:graphicFrameChg>
      </pc:sldChg>
      <pc:sldChg chg="del">
        <pc:chgData name="Brandon LaGuerre" userId="560a10a12dbaed4f" providerId="Windows Live" clId="Web-{8BEB5D08-2AE6-4ACA-9BEE-A42720C7B290}" dt="2020-09-23T17:58:55.487" v="2142"/>
        <pc:sldMkLst>
          <pc:docMk/>
          <pc:sldMk cId="2853473837" sldId="288"/>
        </pc:sldMkLst>
      </pc:sldChg>
      <pc:sldChg chg="addSp delSp modSp ord">
        <pc:chgData name="Brandon LaGuerre" userId="560a10a12dbaed4f" providerId="Windows Live" clId="Web-{8BEB5D08-2AE6-4ACA-9BEE-A42720C7B290}" dt="2020-09-23T22:12:06.525" v="5494"/>
        <pc:sldMkLst>
          <pc:docMk/>
          <pc:sldMk cId="4283093479" sldId="289"/>
        </pc:sldMkLst>
        <pc:spChg chg="mod">
          <ac:chgData name="Brandon LaGuerre" userId="560a10a12dbaed4f" providerId="Windows Live" clId="Web-{8BEB5D08-2AE6-4ACA-9BEE-A42720C7B290}" dt="2020-09-23T22:11:10.181" v="5484" actId="20577"/>
          <ac:spMkLst>
            <pc:docMk/>
            <pc:sldMk cId="4283093479" sldId="289"/>
            <ac:spMk id="2" creationId="{E8B87E5A-B4EF-42DB-835C-B0D2880A5BB5}"/>
          </ac:spMkLst>
        </pc:spChg>
        <pc:spChg chg="mod">
          <ac:chgData name="Brandon LaGuerre" userId="560a10a12dbaed4f" providerId="Windows Live" clId="Web-{8BEB5D08-2AE6-4ACA-9BEE-A42720C7B290}" dt="2020-09-23T19:59:19.420" v="4762" actId="20577"/>
          <ac:spMkLst>
            <pc:docMk/>
            <pc:sldMk cId="4283093479" sldId="289"/>
            <ac:spMk id="3" creationId="{CFAB52EE-EC46-4841-B6EC-1DACF2886FFB}"/>
          </ac:spMkLst>
        </pc:spChg>
        <pc:spChg chg="add del">
          <ac:chgData name="Brandon LaGuerre" userId="560a10a12dbaed4f" providerId="Windows Live" clId="Web-{8BEB5D08-2AE6-4ACA-9BEE-A42720C7B290}" dt="2020-09-23T22:12:06.525" v="5494"/>
          <ac:spMkLst>
            <pc:docMk/>
            <pc:sldMk cId="4283093479" sldId="289"/>
            <ac:spMk id="4" creationId="{121950FA-8AC5-4BA3-97CF-88BAB6FC3499}"/>
          </ac:spMkLst>
        </pc:spChg>
        <pc:spChg chg="add del mod">
          <ac:chgData name="Brandon LaGuerre" userId="560a10a12dbaed4f" providerId="Windows Live" clId="Web-{8BEB5D08-2AE6-4ACA-9BEE-A42720C7B290}" dt="2020-09-23T19:57:11.230" v="4650"/>
          <ac:spMkLst>
            <pc:docMk/>
            <pc:sldMk cId="4283093479" sldId="289"/>
            <ac:spMk id="4" creationId="{9721A793-BD32-4152-B7C2-FA8E55149EC5}"/>
          </ac:spMkLst>
        </pc:spChg>
        <pc:spChg chg="add del">
          <ac:chgData name="Brandon LaGuerre" userId="560a10a12dbaed4f" providerId="Windows Live" clId="Web-{8BEB5D08-2AE6-4ACA-9BEE-A42720C7B290}" dt="2020-09-23T22:12:05.494" v="5493"/>
          <ac:spMkLst>
            <pc:docMk/>
            <pc:sldMk cId="4283093479" sldId="289"/>
            <ac:spMk id="5" creationId="{A4556FDF-8DBC-45E8-A5BB-15300A7AE950}"/>
          </ac:spMkLst>
        </pc:spChg>
        <pc:spChg chg="add del">
          <ac:chgData name="Brandon LaGuerre" userId="560a10a12dbaed4f" providerId="Windows Live" clId="Web-{8BEB5D08-2AE6-4ACA-9BEE-A42720C7B290}" dt="2020-09-23T22:12:04.728" v="5492"/>
          <ac:spMkLst>
            <pc:docMk/>
            <pc:sldMk cId="4283093479" sldId="289"/>
            <ac:spMk id="7" creationId="{085530ED-8C88-468B-BA34-46EB151B417B}"/>
          </ac:spMkLst>
        </pc:spChg>
        <pc:spChg chg="add del">
          <ac:chgData name="Brandon LaGuerre" userId="560a10a12dbaed4f" providerId="Windows Live" clId="Web-{8BEB5D08-2AE6-4ACA-9BEE-A42720C7B290}" dt="2020-09-23T22:12:03.213" v="5491"/>
          <ac:spMkLst>
            <pc:docMk/>
            <pc:sldMk cId="4283093479" sldId="289"/>
            <ac:spMk id="8" creationId="{CACD81B0-C216-4F70-9653-7367AE4FE165}"/>
          </ac:spMkLst>
        </pc:spChg>
        <pc:picChg chg="add del mod">
          <ac:chgData name="Brandon LaGuerre" userId="560a10a12dbaed4f" providerId="Windows Live" clId="Web-{8BEB5D08-2AE6-4ACA-9BEE-A42720C7B290}" dt="2020-09-23T19:57:26.839" v="4656"/>
          <ac:picMkLst>
            <pc:docMk/>
            <pc:sldMk cId="4283093479" sldId="289"/>
            <ac:picMk id="5" creationId="{30232043-D2B1-4C39-AC6E-845BC7FABF4F}"/>
          </ac:picMkLst>
        </pc:picChg>
        <pc:picChg chg="add mod">
          <ac:chgData name="Brandon LaGuerre" userId="560a10a12dbaed4f" providerId="Windows Live" clId="Web-{8BEB5D08-2AE6-4ACA-9BEE-A42720C7B290}" dt="2020-09-23T19:58:26.246" v="4662" actId="1076"/>
          <ac:picMkLst>
            <pc:docMk/>
            <pc:sldMk cId="4283093479" sldId="289"/>
            <ac:picMk id="6" creationId="{89B75871-5066-4E65-9E6A-276A85629D49}"/>
          </ac:picMkLst>
        </pc:picChg>
      </pc:sldChg>
      <pc:sldChg chg="modSp">
        <pc:chgData name="Brandon LaGuerre" userId="560a10a12dbaed4f" providerId="Windows Live" clId="Web-{8BEB5D08-2AE6-4ACA-9BEE-A42720C7B290}" dt="2020-09-23T18:00:54.082" v="2147"/>
        <pc:sldMkLst>
          <pc:docMk/>
          <pc:sldMk cId="2725127321" sldId="290"/>
        </pc:sldMkLst>
        <pc:graphicFrameChg chg="mod modGraphic">
          <ac:chgData name="Brandon LaGuerre" userId="560a10a12dbaed4f" providerId="Windows Live" clId="Web-{8BEB5D08-2AE6-4ACA-9BEE-A42720C7B290}" dt="2020-09-23T18:00:54.082" v="2147"/>
          <ac:graphicFrameMkLst>
            <pc:docMk/>
            <pc:sldMk cId="2725127321" sldId="290"/>
            <ac:graphicFrameMk id="4" creationId="{BD98D9FF-EFE7-48CB-9D3E-4F2E7295B6FD}"/>
          </ac:graphicFrameMkLst>
        </pc:graphicFrameChg>
      </pc:sldChg>
      <pc:sldChg chg="addSp delSp modSp ord">
        <pc:chgData name="Brandon LaGuerre" userId="560a10a12dbaed4f" providerId="Windows Live" clId="Web-{8BEB5D08-2AE6-4ACA-9BEE-A42720C7B290}" dt="2020-09-23T21:58:38.556" v="5394"/>
        <pc:sldMkLst>
          <pc:docMk/>
          <pc:sldMk cId="257168953" sldId="291"/>
        </pc:sldMkLst>
        <pc:spChg chg="mod">
          <ac:chgData name="Brandon LaGuerre" userId="560a10a12dbaed4f" providerId="Windows Live" clId="Web-{8BEB5D08-2AE6-4ACA-9BEE-A42720C7B290}" dt="2020-09-23T20:55:10.053" v="5388" actId="20577"/>
          <ac:spMkLst>
            <pc:docMk/>
            <pc:sldMk cId="257168953" sldId="291"/>
            <ac:spMk id="3" creationId="{7A672521-9109-4416-99AF-940514A6E759}"/>
          </ac:spMkLst>
        </pc:spChg>
        <pc:graphicFrameChg chg="add mod modGraphic">
          <ac:chgData name="Brandon LaGuerre" userId="560a10a12dbaed4f" providerId="Windows Live" clId="Web-{8BEB5D08-2AE6-4ACA-9BEE-A42720C7B290}" dt="2020-09-23T18:51:51.854" v="3550" actId="1076"/>
          <ac:graphicFrameMkLst>
            <pc:docMk/>
            <pc:sldMk cId="257168953" sldId="291"/>
            <ac:graphicFrameMk id="4" creationId="{3373CE6F-34E5-4F15-9BE5-EEFC7FEAD164}"/>
          </ac:graphicFrameMkLst>
        </pc:graphicFrameChg>
        <pc:picChg chg="add del mod">
          <ac:chgData name="Brandon LaGuerre" userId="560a10a12dbaed4f" providerId="Windows Live" clId="Web-{8BEB5D08-2AE6-4ACA-9BEE-A42720C7B290}" dt="2020-09-23T18:46:13.521" v="3330"/>
          <ac:picMkLst>
            <pc:docMk/>
            <pc:sldMk cId="257168953" sldId="291"/>
            <ac:picMk id="5" creationId="{BEED5457-180E-43E2-96E1-09151CFB9B25}"/>
          </ac:picMkLst>
        </pc:picChg>
        <pc:picChg chg="add mod">
          <ac:chgData name="Brandon LaGuerre" userId="560a10a12dbaed4f" providerId="Windows Live" clId="Web-{8BEB5D08-2AE6-4ACA-9BEE-A42720C7B290}" dt="2020-09-23T19:17:51.263" v="4101" actId="1076"/>
          <ac:picMkLst>
            <pc:docMk/>
            <pc:sldMk cId="257168953" sldId="291"/>
            <ac:picMk id="6" creationId="{CFBB5258-2ACE-47B7-883D-4757E424EA6D}"/>
          </ac:picMkLst>
        </pc:picChg>
      </pc:sldChg>
      <pc:sldChg chg="addSp delSp modSp">
        <pc:chgData name="Brandon LaGuerre" userId="560a10a12dbaed4f" providerId="Windows Live" clId="Web-{8BEB5D08-2AE6-4ACA-9BEE-A42720C7B290}" dt="2020-09-23T18:20:32.612" v="2905"/>
        <pc:sldMkLst>
          <pc:docMk/>
          <pc:sldMk cId="3311496893" sldId="292"/>
        </pc:sldMkLst>
        <pc:spChg chg="mod">
          <ac:chgData name="Brandon LaGuerre" userId="560a10a12dbaed4f" providerId="Windows Live" clId="Web-{8BEB5D08-2AE6-4ACA-9BEE-A42720C7B290}" dt="2020-09-23T18:05:14.460" v="2226" actId="20577"/>
          <ac:spMkLst>
            <pc:docMk/>
            <pc:sldMk cId="3311496893" sldId="292"/>
            <ac:spMk id="2" creationId="{D3F82440-F308-45B6-8B3B-34341518B8A5}"/>
          </ac:spMkLst>
        </pc:spChg>
        <pc:spChg chg="del">
          <ac:chgData name="Brandon LaGuerre" userId="560a10a12dbaed4f" providerId="Windows Live" clId="Web-{8BEB5D08-2AE6-4ACA-9BEE-A42720C7B290}" dt="2020-09-23T17:00:15.350" v="0"/>
          <ac:spMkLst>
            <pc:docMk/>
            <pc:sldMk cId="3311496893" sldId="292"/>
            <ac:spMk id="3" creationId="{E2FF2719-5B91-4BD1-8434-94E429E650F8}"/>
          </ac:spMkLst>
        </pc:spChg>
        <pc:spChg chg="add mod">
          <ac:chgData name="Brandon LaGuerre" userId="560a10a12dbaed4f" providerId="Windows Live" clId="Web-{8BEB5D08-2AE6-4ACA-9BEE-A42720C7B290}" dt="2020-09-23T18:19:36.690" v="2898" actId="20577"/>
          <ac:spMkLst>
            <pc:docMk/>
            <pc:sldMk cId="3311496893" sldId="292"/>
            <ac:spMk id="6" creationId="{EE311B82-B313-43B6-906C-9087AE8EEB8A}"/>
          </ac:spMkLst>
        </pc:spChg>
        <pc:graphicFrameChg chg="add mod ord modGraphic">
          <ac:chgData name="Brandon LaGuerre" userId="560a10a12dbaed4f" providerId="Windows Live" clId="Web-{8BEB5D08-2AE6-4ACA-9BEE-A42720C7B290}" dt="2020-09-23T18:20:32.612" v="2905"/>
          <ac:graphicFrameMkLst>
            <pc:docMk/>
            <pc:sldMk cId="3311496893" sldId="292"/>
            <ac:graphicFrameMk id="4" creationId="{406D9F09-219A-41EA-8EB3-2AF0A3B0EA26}"/>
          </ac:graphicFrameMkLst>
        </pc:graphicFrameChg>
        <pc:picChg chg="add mod">
          <ac:chgData name="Brandon LaGuerre" userId="560a10a12dbaed4f" providerId="Windows Live" clId="Web-{8BEB5D08-2AE6-4ACA-9BEE-A42720C7B290}" dt="2020-09-23T18:16:22.953" v="2790" actId="1076"/>
          <ac:picMkLst>
            <pc:docMk/>
            <pc:sldMk cId="3311496893" sldId="292"/>
            <ac:picMk id="7" creationId="{FF47E5B4-09E4-4C6F-ACD5-4377F15BED56}"/>
          </ac:picMkLst>
        </pc:picChg>
      </pc:sldChg>
      <pc:sldChg chg="addSp delSp modSp ord">
        <pc:chgData name="Brandon LaGuerre" userId="560a10a12dbaed4f" providerId="Windows Live" clId="Web-{8BEB5D08-2AE6-4ACA-9BEE-A42720C7B290}" dt="2020-09-23T21:58:34.603" v="5393"/>
        <pc:sldMkLst>
          <pc:docMk/>
          <pc:sldMk cId="394694606" sldId="293"/>
        </pc:sldMkLst>
        <pc:spChg chg="mod">
          <ac:chgData name="Brandon LaGuerre" userId="560a10a12dbaed4f" providerId="Windows Live" clId="Web-{8BEB5D08-2AE6-4ACA-9BEE-A42720C7B290}" dt="2020-09-23T20:24:27.640" v="5373" actId="20577"/>
          <ac:spMkLst>
            <pc:docMk/>
            <pc:sldMk cId="394694606" sldId="293"/>
            <ac:spMk id="3" creationId="{C2EF85F5-C60B-4288-BC2C-64038CF16335}"/>
          </ac:spMkLst>
        </pc:spChg>
        <pc:spChg chg="add del">
          <ac:chgData name="Brandon LaGuerre" userId="560a10a12dbaed4f" providerId="Windows Live" clId="Web-{8BEB5D08-2AE6-4ACA-9BEE-A42720C7B290}" dt="2020-09-23T21:40:10.446" v="5391"/>
          <ac:spMkLst>
            <pc:docMk/>
            <pc:sldMk cId="394694606" sldId="293"/>
            <ac:spMk id="5" creationId="{E0172B3E-8BE0-4956-A857-5B065BBD42FF}"/>
          </ac:spMkLst>
        </pc:spChg>
        <pc:graphicFrameChg chg="mod modGraphic">
          <ac:chgData name="Brandon LaGuerre" userId="560a10a12dbaed4f" providerId="Windows Live" clId="Web-{8BEB5D08-2AE6-4ACA-9BEE-A42720C7B290}" dt="2020-09-23T20:07:09.346" v="4998"/>
          <ac:graphicFrameMkLst>
            <pc:docMk/>
            <pc:sldMk cId="394694606" sldId="293"/>
            <ac:graphicFrameMk id="4" creationId="{54CFEF24-2648-4A37-94AF-B2A7A9130346}"/>
          </ac:graphicFrameMkLst>
        </pc:graphicFrameChg>
      </pc:sldChg>
      <pc:sldChg chg="addSp modSp">
        <pc:chgData name="Brandon LaGuerre" userId="560a10a12dbaed4f" providerId="Windows Live" clId="Web-{8BEB5D08-2AE6-4ACA-9BEE-A42720C7B290}" dt="2020-09-23T17:58:38.284" v="2141"/>
        <pc:sldMkLst>
          <pc:docMk/>
          <pc:sldMk cId="3059009439" sldId="294"/>
        </pc:sldMkLst>
        <pc:spChg chg="mod">
          <ac:chgData name="Brandon LaGuerre" userId="560a10a12dbaed4f" providerId="Windows Live" clId="Web-{8BEB5D08-2AE6-4ACA-9BEE-A42720C7B290}" dt="2020-09-23T17:32:25.374" v="1437" actId="20577"/>
          <ac:spMkLst>
            <pc:docMk/>
            <pc:sldMk cId="3059009439" sldId="294"/>
            <ac:spMk id="2" creationId="{FBDDA545-B65A-43F8-B89F-E2148A7AE2D6}"/>
          </ac:spMkLst>
        </pc:spChg>
        <pc:spChg chg="mod">
          <ac:chgData name="Brandon LaGuerre" userId="560a10a12dbaed4f" providerId="Windows Live" clId="Web-{8BEB5D08-2AE6-4ACA-9BEE-A42720C7B290}" dt="2020-09-23T17:58:29.674" v="2138" actId="20577"/>
          <ac:spMkLst>
            <pc:docMk/>
            <pc:sldMk cId="3059009439" sldId="294"/>
            <ac:spMk id="3" creationId="{0C1D9C7A-E74E-4013-BE0B-5A45524C1378}"/>
          </ac:spMkLst>
        </pc:spChg>
        <pc:graphicFrameChg chg="add mod modGraphic">
          <ac:chgData name="Brandon LaGuerre" userId="560a10a12dbaed4f" providerId="Windows Live" clId="Web-{8BEB5D08-2AE6-4ACA-9BEE-A42720C7B290}" dt="2020-09-23T17:58:38.284" v="2141"/>
          <ac:graphicFrameMkLst>
            <pc:docMk/>
            <pc:sldMk cId="3059009439" sldId="294"/>
            <ac:graphicFrameMk id="5" creationId="{EFF2EA8C-36A1-4301-BDD0-5D167C361507}"/>
          </ac:graphicFrameMkLst>
        </pc:graphicFrameChg>
        <pc:picChg chg="add mod">
          <ac:chgData name="Brandon LaGuerre" userId="560a10a12dbaed4f" providerId="Windows Live" clId="Web-{8BEB5D08-2AE6-4ACA-9BEE-A42720C7B290}" dt="2020-09-23T17:54:24.015" v="1931" actId="14100"/>
          <ac:picMkLst>
            <pc:docMk/>
            <pc:sldMk cId="3059009439" sldId="294"/>
            <ac:picMk id="4" creationId="{F63D83A8-7BD4-4F46-A229-D9D645BEC431}"/>
          </ac:picMkLst>
        </pc:picChg>
      </pc:sldChg>
      <pc:sldChg chg="del">
        <pc:chgData name="Brandon LaGuerre" userId="560a10a12dbaed4f" providerId="Windows Live" clId="Web-{8BEB5D08-2AE6-4ACA-9BEE-A42720C7B290}" dt="2020-09-23T18:24:10.724" v="3077"/>
        <pc:sldMkLst>
          <pc:docMk/>
          <pc:sldMk cId="3381703008" sldId="295"/>
        </pc:sldMkLst>
      </pc:sldChg>
      <pc:sldChg chg="addSp delSp modSp new ord">
        <pc:chgData name="Brandon LaGuerre" userId="560a10a12dbaed4f" providerId="Windows Live" clId="Web-{8BEB5D08-2AE6-4ACA-9BEE-A42720C7B290}" dt="2020-09-23T22:04:49.134" v="5401"/>
        <pc:sldMkLst>
          <pc:docMk/>
          <pc:sldMk cId="1483183030" sldId="296"/>
        </pc:sldMkLst>
        <pc:spChg chg="mod">
          <ac:chgData name="Brandon LaGuerre" userId="560a10a12dbaed4f" providerId="Windows Live" clId="Web-{8BEB5D08-2AE6-4ACA-9BEE-A42720C7B290}" dt="2020-09-23T17:04:57.683" v="434" actId="20577"/>
          <ac:spMkLst>
            <pc:docMk/>
            <pc:sldMk cId="1483183030" sldId="296"/>
            <ac:spMk id="2" creationId="{2B5311FD-B92D-4E83-99DD-D233B340B7A7}"/>
          </ac:spMkLst>
        </pc:spChg>
        <pc:spChg chg="del">
          <ac:chgData name="Brandon LaGuerre" userId="560a10a12dbaed4f" providerId="Windows Live" clId="Web-{8BEB5D08-2AE6-4ACA-9BEE-A42720C7B290}" dt="2020-09-23T17:07:09.089" v="438"/>
          <ac:spMkLst>
            <pc:docMk/>
            <pc:sldMk cId="1483183030" sldId="296"/>
            <ac:spMk id="3" creationId="{A47C2101-FE91-4D81-9C7A-78F89C7874AF}"/>
          </ac:spMkLst>
        </pc:spChg>
        <pc:spChg chg="add mod">
          <ac:chgData name="Brandon LaGuerre" userId="560a10a12dbaed4f" providerId="Windows Live" clId="Web-{8BEB5D08-2AE6-4ACA-9BEE-A42720C7B290}" dt="2020-09-23T18:55:24.372" v="3826" actId="20577"/>
          <ac:spMkLst>
            <pc:docMk/>
            <pc:sldMk cId="1483183030" sldId="296"/>
            <ac:spMk id="6" creationId="{A713C299-7DBF-40C8-8A4E-B2029BB3ED6E}"/>
          </ac:spMkLst>
        </pc:spChg>
        <pc:graphicFrameChg chg="add mod ord modGraphic">
          <ac:chgData name="Brandon LaGuerre" userId="560a10a12dbaed4f" providerId="Windows Live" clId="Web-{8BEB5D08-2AE6-4ACA-9BEE-A42720C7B290}" dt="2020-09-23T17:20:27.771" v="1242" actId="1076"/>
          <ac:graphicFrameMkLst>
            <pc:docMk/>
            <pc:sldMk cId="1483183030" sldId="296"/>
            <ac:graphicFrameMk id="4" creationId="{A7756200-3B4B-439D-90AC-EF2B829ABD63}"/>
          </ac:graphicFrameMkLst>
        </pc:graphicFrameChg>
        <pc:picChg chg="add mod">
          <ac:chgData name="Brandon LaGuerre" userId="560a10a12dbaed4f" providerId="Windows Live" clId="Web-{8BEB5D08-2AE6-4ACA-9BEE-A42720C7B290}" dt="2020-09-23T17:21:32.709" v="1244" actId="1076"/>
          <ac:picMkLst>
            <pc:docMk/>
            <pc:sldMk cId="1483183030" sldId="296"/>
            <ac:picMk id="7" creationId="{66B5EDCD-C14E-4481-97A5-FE38347A1249}"/>
          </ac:picMkLst>
        </pc:picChg>
      </pc:sldChg>
    </pc:docChg>
  </pc:docChgLst>
  <pc:docChgLst>
    <pc:chgData name="Brandon LaGuerre" userId="560a10a12dbaed4f" providerId="Windows Live" clId="Web-{D68C15E7-5A80-438F-8B88-FACE2023142A}"/>
    <pc:docChg chg="modSld addMainMaster delMainMaster">
      <pc:chgData name="Brandon LaGuerre" userId="560a10a12dbaed4f" providerId="Windows Live" clId="Web-{D68C15E7-5A80-438F-8B88-FACE2023142A}" dt="2020-09-23T16:57:12.570" v="11"/>
      <pc:docMkLst>
        <pc:docMk/>
      </pc:docMkLst>
      <pc:sldChg chg="addSp delSp modSp mod setBg modClrScheme delDesignElem chgLayout">
        <pc:chgData name="Brandon LaGuerre" userId="560a10a12dbaed4f" providerId="Windows Live" clId="Web-{D68C15E7-5A80-438F-8B88-FACE2023142A}" dt="2020-09-23T16:56:39.991" v="10"/>
        <pc:sldMkLst>
          <pc:docMk/>
          <pc:sldMk cId="178948616" sldId="256"/>
        </pc:sldMkLst>
        <pc:spChg chg="mod ord">
          <ac:chgData name="Brandon LaGuerre" userId="560a10a12dbaed4f" providerId="Windows Live" clId="Web-{D68C15E7-5A80-438F-8B88-FACE2023142A}" dt="2020-09-23T16:56:39.991" v="10"/>
          <ac:spMkLst>
            <pc:docMk/>
            <pc:sldMk cId="178948616" sldId="256"/>
            <ac:spMk id="2" creationId="{4BAE79B1-55BB-4E3F-B2E8-CE8630754900}"/>
          </ac:spMkLst>
        </pc:spChg>
        <pc:spChg chg="mod ord">
          <ac:chgData name="Brandon LaGuerre" userId="560a10a12dbaed4f" providerId="Windows Live" clId="Web-{D68C15E7-5A80-438F-8B88-FACE2023142A}" dt="2020-09-23T16:56:39.991" v="10"/>
          <ac:spMkLst>
            <pc:docMk/>
            <pc:sldMk cId="178948616" sldId="256"/>
            <ac:spMk id="3" creationId="{DC69DC27-F3CC-401F-992E-6ABD7B3F45B0}"/>
          </ac:spMkLst>
        </pc:spChg>
        <pc:spChg chg="add del">
          <ac:chgData name="Brandon LaGuerre" userId="560a10a12dbaed4f" providerId="Windows Live" clId="Web-{D68C15E7-5A80-438F-8B88-FACE2023142A}" dt="2020-09-23T16:56:39.991" v="10"/>
          <ac:spMkLst>
            <pc:docMk/>
            <pc:sldMk cId="178948616" sldId="256"/>
            <ac:spMk id="5" creationId="{7CB4857B-ED7C-444D-9F04-2F885114A1C2}"/>
          </ac:spMkLst>
        </pc:spChg>
        <pc:spChg chg="add del">
          <ac:chgData name="Brandon LaGuerre" userId="560a10a12dbaed4f" providerId="Windows Live" clId="Web-{D68C15E7-5A80-438F-8B88-FACE2023142A}" dt="2020-09-23T16:56:39.991" v="10"/>
          <ac:spMkLst>
            <pc:docMk/>
            <pc:sldMk cId="178948616" sldId="256"/>
            <ac:spMk id="6" creationId="{D18046FB-44EA-4FD8-A585-EA09A319B2D0}"/>
          </ac:spMkLst>
        </pc:spChg>
        <pc:spChg chg="add del">
          <ac:chgData name="Brandon LaGuerre" userId="560a10a12dbaed4f" providerId="Windows Live" clId="Web-{D68C15E7-5A80-438F-8B88-FACE2023142A}" dt="2020-09-23T16:56:39.991" v="10"/>
          <ac:spMkLst>
            <pc:docMk/>
            <pc:sldMk cId="178948616" sldId="256"/>
            <ac:spMk id="7" creationId="{479F5F2B-8B58-4140-AE6A-51F6C67B18D9}"/>
          </ac:spMkLst>
        </pc:spChg>
        <pc:spChg chg="add del">
          <ac:chgData name="Brandon LaGuerre" userId="560a10a12dbaed4f" providerId="Windows Live" clId="Web-{D68C15E7-5A80-438F-8B88-FACE2023142A}" dt="2020-09-23T16:55:40.286" v="2"/>
          <ac:spMkLst>
            <pc:docMk/>
            <pc:sldMk cId="178948616" sldId="256"/>
            <ac:spMk id="8" creationId="{3B854194-185D-494D-905C-7C7CB2E30F6E}"/>
          </ac:spMkLst>
        </pc:spChg>
        <pc:spChg chg="add del">
          <ac:chgData name="Brandon LaGuerre" userId="560a10a12dbaed4f" providerId="Windows Live" clId="Web-{D68C15E7-5A80-438F-8B88-FACE2023142A}" dt="2020-09-23T16:55:40.286" v="2"/>
          <ac:spMkLst>
            <pc:docMk/>
            <pc:sldMk cId="178948616" sldId="256"/>
            <ac:spMk id="10" creationId="{B4F5FA0D-0104-4987-8241-EFF7C85B88DE}"/>
          </ac:spMkLst>
        </pc:spChg>
        <pc:picChg chg="add del">
          <ac:chgData name="Brandon LaGuerre" userId="560a10a12dbaed4f" providerId="Windows Live" clId="Web-{D68C15E7-5A80-438F-8B88-FACE2023142A}" dt="2020-09-23T16:55:40.286" v="2"/>
          <ac:picMkLst>
            <pc:docMk/>
            <pc:sldMk cId="178948616" sldId="256"/>
            <ac:picMk id="12" creationId="{2897127E-6CEF-446C-BE87-93B7C46E49D1}"/>
          </ac:picMkLst>
        </pc:picChg>
      </pc:sldChg>
      <pc:sldChg chg="modSp mod modClrScheme chgLayout">
        <pc:chgData name="Brandon LaGuerre" userId="560a10a12dbaed4f" providerId="Windows Live" clId="Web-{D68C15E7-5A80-438F-8B88-FACE2023142A}" dt="2020-09-23T16:56:34.569" v="8"/>
        <pc:sldMkLst>
          <pc:docMk/>
          <pc:sldMk cId="3754167395" sldId="257"/>
        </pc:sldMkLst>
        <pc:spChg chg="mod ord">
          <ac:chgData name="Brandon LaGuerre" userId="560a10a12dbaed4f" providerId="Windows Live" clId="Web-{D68C15E7-5A80-438F-8B88-FACE2023142A}" dt="2020-09-23T16:56:34.569" v="8"/>
          <ac:spMkLst>
            <pc:docMk/>
            <pc:sldMk cId="3754167395" sldId="257"/>
            <ac:spMk id="2" creationId="{0562649C-EBAF-4F86-8078-D6945855209C}"/>
          </ac:spMkLst>
        </pc:spChg>
        <pc:spChg chg="mod ord">
          <ac:chgData name="Brandon LaGuerre" userId="560a10a12dbaed4f" providerId="Windows Live" clId="Web-{D68C15E7-5A80-438F-8B88-FACE2023142A}" dt="2020-09-23T16:56:34.569" v="8"/>
          <ac:spMkLst>
            <pc:docMk/>
            <pc:sldMk cId="3754167395" sldId="257"/>
            <ac:spMk id="3" creationId="{7E26B1EA-A5C4-4C66-A3A1-0855EF107F57}"/>
          </ac:spMkLst>
        </pc:spChg>
      </pc:sldChg>
      <pc:sldChg chg="modSp mod modClrScheme chgLayout">
        <pc:chgData name="Brandon LaGuerre" userId="560a10a12dbaed4f" providerId="Windows Live" clId="Web-{D68C15E7-5A80-438F-8B88-FACE2023142A}" dt="2020-09-23T16:56:34.569" v="8"/>
        <pc:sldMkLst>
          <pc:docMk/>
          <pc:sldMk cId="2320693407" sldId="258"/>
        </pc:sldMkLst>
        <pc:spChg chg="mod ord">
          <ac:chgData name="Brandon LaGuerre" userId="560a10a12dbaed4f" providerId="Windows Live" clId="Web-{D68C15E7-5A80-438F-8B88-FACE2023142A}" dt="2020-09-23T16:56:34.569" v="8"/>
          <ac:spMkLst>
            <pc:docMk/>
            <pc:sldMk cId="2320693407" sldId="258"/>
            <ac:spMk id="2" creationId="{0562649C-EBAF-4F86-8078-D6945855209C}"/>
          </ac:spMkLst>
        </pc:spChg>
        <pc:spChg chg="mod ord">
          <ac:chgData name="Brandon LaGuerre" userId="560a10a12dbaed4f" providerId="Windows Live" clId="Web-{D68C15E7-5A80-438F-8B88-FACE2023142A}" dt="2020-09-23T16:56:34.569" v="8"/>
          <ac:spMkLst>
            <pc:docMk/>
            <pc:sldMk cId="2320693407" sldId="258"/>
            <ac:spMk id="3" creationId="{7E26B1EA-A5C4-4C66-A3A1-0855EF107F57}"/>
          </ac:spMkLst>
        </pc:spChg>
      </pc:sldChg>
      <pc:sldChg chg="modSp mod modClrScheme chgLayout">
        <pc:chgData name="Brandon LaGuerre" userId="560a10a12dbaed4f" providerId="Windows Live" clId="Web-{D68C15E7-5A80-438F-8B88-FACE2023142A}" dt="2020-09-23T16:56:34.569" v="8"/>
        <pc:sldMkLst>
          <pc:docMk/>
          <pc:sldMk cId="2780996592" sldId="259"/>
        </pc:sldMkLst>
        <pc:spChg chg="mod ord">
          <ac:chgData name="Brandon LaGuerre" userId="560a10a12dbaed4f" providerId="Windows Live" clId="Web-{D68C15E7-5A80-438F-8B88-FACE2023142A}" dt="2020-09-23T16:56:34.569" v="8"/>
          <ac:spMkLst>
            <pc:docMk/>
            <pc:sldMk cId="2780996592" sldId="259"/>
            <ac:spMk id="2" creationId="{0562649C-EBAF-4F86-8078-D6945855209C}"/>
          </ac:spMkLst>
        </pc:spChg>
        <pc:spChg chg="mod ord">
          <ac:chgData name="Brandon LaGuerre" userId="560a10a12dbaed4f" providerId="Windows Live" clId="Web-{D68C15E7-5A80-438F-8B88-FACE2023142A}" dt="2020-09-23T16:56:34.569" v="8"/>
          <ac:spMkLst>
            <pc:docMk/>
            <pc:sldMk cId="2780996592" sldId="259"/>
            <ac:spMk id="3" creationId="{7E26B1EA-A5C4-4C66-A3A1-0855EF107F57}"/>
          </ac:spMkLst>
        </pc:spChg>
      </pc:sldChg>
      <pc:sldChg chg="modSp mod modClrScheme chgLayout">
        <pc:chgData name="Brandon LaGuerre" userId="560a10a12dbaed4f" providerId="Windows Live" clId="Web-{D68C15E7-5A80-438F-8B88-FACE2023142A}" dt="2020-09-23T16:56:34.569" v="8"/>
        <pc:sldMkLst>
          <pc:docMk/>
          <pc:sldMk cId="3337198996" sldId="260"/>
        </pc:sldMkLst>
        <pc:spChg chg="mod ord">
          <ac:chgData name="Brandon LaGuerre" userId="560a10a12dbaed4f" providerId="Windows Live" clId="Web-{D68C15E7-5A80-438F-8B88-FACE2023142A}" dt="2020-09-23T16:56:34.569" v="8"/>
          <ac:spMkLst>
            <pc:docMk/>
            <pc:sldMk cId="3337198996" sldId="260"/>
            <ac:spMk id="2" creationId="{0562649C-EBAF-4F86-8078-D6945855209C}"/>
          </ac:spMkLst>
        </pc:spChg>
        <pc:graphicFrameChg chg="mod ord modGraphic">
          <ac:chgData name="Brandon LaGuerre" userId="560a10a12dbaed4f" providerId="Windows Live" clId="Web-{D68C15E7-5A80-438F-8B88-FACE2023142A}" dt="2020-09-23T16:56:34.569" v="8"/>
          <ac:graphicFrameMkLst>
            <pc:docMk/>
            <pc:sldMk cId="3337198996" sldId="260"/>
            <ac:graphicFrameMk id="4" creationId="{4368EBBB-3C80-4D3F-A89E-CCA3CFBF6EC0}"/>
          </ac:graphicFrameMkLst>
        </pc:graphicFrameChg>
      </pc:sldChg>
      <pc:sldChg chg="modSp mod modClrScheme chgLayout">
        <pc:chgData name="Brandon LaGuerre" userId="560a10a12dbaed4f" providerId="Windows Live" clId="Web-{D68C15E7-5A80-438F-8B88-FACE2023142A}" dt="2020-09-23T16:56:34.569" v="8"/>
        <pc:sldMkLst>
          <pc:docMk/>
          <pc:sldMk cId="1595162768" sldId="261"/>
        </pc:sldMkLst>
        <pc:spChg chg="mod ord">
          <ac:chgData name="Brandon LaGuerre" userId="560a10a12dbaed4f" providerId="Windows Live" clId="Web-{D68C15E7-5A80-438F-8B88-FACE2023142A}" dt="2020-09-23T16:56:34.569" v="8"/>
          <ac:spMkLst>
            <pc:docMk/>
            <pc:sldMk cId="1595162768" sldId="261"/>
            <ac:spMk id="2" creationId="{0562649C-EBAF-4F86-8078-D6945855209C}"/>
          </ac:spMkLst>
        </pc:spChg>
      </pc:sldChg>
      <pc:sldChg chg="modSp mod modClrScheme chgLayout">
        <pc:chgData name="Brandon LaGuerre" userId="560a10a12dbaed4f" providerId="Windows Live" clId="Web-{D68C15E7-5A80-438F-8B88-FACE2023142A}" dt="2020-09-23T16:56:34.569" v="8"/>
        <pc:sldMkLst>
          <pc:docMk/>
          <pc:sldMk cId="1902678861" sldId="263"/>
        </pc:sldMkLst>
        <pc:spChg chg="mod ord">
          <ac:chgData name="Brandon LaGuerre" userId="560a10a12dbaed4f" providerId="Windows Live" clId="Web-{D68C15E7-5A80-438F-8B88-FACE2023142A}" dt="2020-09-23T16:56:34.569" v="8"/>
          <ac:spMkLst>
            <pc:docMk/>
            <pc:sldMk cId="1902678861" sldId="263"/>
            <ac:spMk id="2" creationId="{0562649C-EBAF-4F86-8078-D6945855209C}"/>
          </ac:spMkLst>
        </pc:spChg>
      </pc:sldChg>
      <pc:sldChg chg="modSp mod modClrScheme chgLayout">
        <pc:chgData name="Brandon LaGuerre" userId="560a10a12dbaed4f" providerId="Windows Live" clId="Web-{D68C15E7-5A80-438F-8B88-FACE2023142A}" dt="2020-09-23T16:56:34.569" v="8"/>
        <pc:sldMkLst>
          <pc:docMk/>
          <pc:sldMk cId="920702003" sldId="264"/>
        </pc:sldMkLst>
        <pc:spChg chg="mod ord">
          <ac:chgData name="Brandon LaGuerre" userId="560a10a12dbaed4f" providerId="Windows Live" clId="Web-{D68C15E7-5A80-438F-8B88-FACE2023142A}" dt="2020-09-23T16:56:34.569" v="8"/>
          <ac:spMkLst>
            <pc:docMk/>
            <pc:sldMk cId="920702003" sldId="264"/>
            <ac:spMk id="2" creationId="{0562649C-EBAF-4F86-8078-D6945855209C}"/>
          </ac:spMkLst>
        </pc:spChg>
      </pc:sldChg>
      <pc:sldChg chg="modSp mod modClrScheme chgLayout">
        <pc:chgData name="Brandon LaGuerre" userId="560a10a12dbaed4f" providerId="Windows Live" clId="Web-{D68C15E7-5A80-438F-8B88-FACE2023142A}" dt="2020-09-23T16:56:34.569" v="8"/>
        <pc:sldMkLst>
          <pc:docMk/>
          <pc:sldMk cId="4065180006" sldId="265"/>
        </pc:sldMkLst>
        <pc:spChg chg="mod ord">
          <ac:chgData name="Brandon LaGuerre" userId="560a10a12dbaed4f" providerId="Windows Live" clId="Web-{D68C15E7-5A80-438F-8B88-FACE2023142A}" dt="2020-09-23T16:56:34.569" v="8"/>
          <ac:spMkLst>
            <pc:docMk/>
            <pc:sldMk cId="4065180006" sldId="265"/>
            <ac:spMk id="2" creationId="{0562649C-EBAF-4F86-8078-D6945855209C}"/>
          </ac:spMkLst>
        </pc:spChg>
        <pc:spChg chg="mod ord">
          <ac:chgData name="Brandon LaGuerre" userId="560a10a12dbaed4f" providerId="Windows Live" clId="Web-{D68C15E7-5A80-438F-8B88-FACE2023142A}" dt="2020-09-23T16:56:34.569" v="8"/>
          <ac:spMkLst>
            <pc:docMk/>
            <pc:sldMk cId="4065180006" sldId="265"/>
            <ac:spMk id="3" creationId="{7E26B1EA-A5C4-4C66-A3A1-0855EF107F57}"/>
          </ac:spMkLst>
        </pc:spChg>
      </pc:sldChg>
      <pc:sldChg chg="delSp modSp mod modClrScheme chgLayout">
        <pc:chgData name="Brandon LaGuerre" userId="560a10a12dbaed4f" providerId="Windows Live" clId="Web-{D68C15E7-5A80-438F-8B88-FACE2023142A}" dt="2020-09-23T16:57:12.570" v="11"/>
        <pc:sldMkLst>
          <pc:docMk/>
          <pc:sldMk cId="755756520" sldId="266"/>
        </pc:sldMkLst>
        <pc:spChg chg="mod ord">
          <ac:chgData name="Brandon LaGuerre" userId="560a10a12dbaed4f" providerId="Windows Live" clId="Web-{D68C15E7-5A80-438F-8B88-FACE2023142A}" dt="2020-09-23T16:56:34.569" v="8"/>
          <ac:spMkLst>
            <pc:docMk/>
            <pc:sldMk cId="755756520" sldId="266"/>
            <ac:spMk id="2" creationId="{0562649C-EBAF-4F86-8078-D6945855209C}"/>
          </ac:spMkLst>
        </pc:spChg>
        <pc:spChg chg="del mod ord">
          <ac:chgData name="Brandon LaGuerre" userId="560a10a12dbaed4f" providerId="Windows Live" clId="Web-{D68C15E7-5A80-438F-8B88-FACE2023142A}" dt="2020-09-23T16:57:12.570" v="11"/>
          <ac:spMkLst>
            <pc:docMk/>
            <pc:sldMk cId="755756520" sldId="266"/>
            <ac:spMk id="3" creationId="{7E26B1EA-A5C4-4C66-A3A1-0855EF107F57}"/>
          </ac:spMkLst>
        </pc:spChg>
      </pc:sldChg>
      <pc:sldChg chg="modSp mod modClrScheme chgLayout">
        <pc:chgData name="Brandon LaGuerre" userId="560a10a12dbaed4f" providerId="Windows Live" clId="Web-{D68C15E7-5A80-438F-8B88-FACE2023142A}" dt="2020-09-23T16:56:34.569" v="8"/>
        <pc:sldMkLst>
          <pc:docMk/>
          <pc:sldMk cId="692246262" sldId="267"/>
        </pc:sldMkLst>
        <pc:spChg chg="mod ord">
          <ac:chgData name="Brandon LaGuerre" userId="560a10a12dbaed4f" providerId="Windows Live" clId="Web-{D68C15E7-5A80-438F-8B88-FACE2023142A}" dt="2020-09-23T16:56:34.569" v="8"/>
          <ac:spMkLst>
            <pc:docMk/>
            <pc:sldMk cId="692246262" sldId="267"/>
            <ac:spMk id="2" creationId="{0562649C-EBAF-4F86-8078-D6945855209C}"/>
          </ac:spMkLst>
        </pc:spChg>
        <pc:graphicFrameChg chg="mod ord modGraphic">
          <ac:chgData name="Brandon LaGuerre" userId="560a10a12dbaed4f" providerId="Windows Live" clId="Web-{D68C15E7-5A80-438F-8B88-FACE2023142A}" dt="2020-09-23T16:56:34.569" v="8"/>
          <ac:graphicFrameMkLst>
            <pc:docMk/>
            <pc:sldMk cId="692246262" sldId="267"/>
            <ac:graphicFrameMk id="4" creationId="{41901A5F-7103-4AB6-A769-CE7EE814CEEA}"/>
          </ac:graphicFrameMkLst>
        </pc:graphicFrameChg>
      </pc:sldChg>
      <pc:sldChg chg="modSp mod modClrScheme chgLayout">
        <pc:chgData name="Brandon LaGuerre" userId="560a10a12dbaed4f" providerId="Windows Live" clId="Web-{D68C15E7-5A80-438F-8B88-FACE2023142A}" dt="2020-09-23T16:56:34.569" v="8"/>
        <pc:sldMkLst>
          <pc:docMk/>
          <pc:sldMk cId="3283798710" sldId="268"/>
        </pc:sldMkLst>
        <pc:spChg chg="mod ord">
          <ac:chgData name="Brandon LaGuerre" userId="560a10a12dbaed4f" providerId="Windows Live" clId="Web-{D68C15E7-5A80-438F-8B88-FACE2023142A}" dt="2020-09-23T16:56:34.569" v="8"/>
          <ac:spMkLst>
            <pc:docMk/>
            <pc:sldMk cId="3283798710" sldId="268"/>
            <ac:spMk id="2" creationId="{0562649C-EBAF-4F86-8078-D6945855209C}"/>
          </ac:spMkLst>
        </pc:spChg>
      </pc:sldChg>
      <pc:sldChg chg="modSp mod modClrScheme chgLayout">
        <pc:chgData name="Brandon LaGuerre" userId="560a10a12dbaed4f" providerId="Windows Live" clId="Web-{D68C15E7-5A80-438F-8B88-FACE2023142A}" dt="2020-09-23T16:56:34.569" v="8"/>
        <pc:sldMkLst>
          <pc:docMk/>
          <pc:sldMk cId="267189455" sldId="269"/>
        </pc:sldMkLst>
        <pc:spChg chg="mod ord">
          <ac:chgData name="Brandon LaGuerre" userId="560a10a12dbaed4f" providerId="Windows Live" clId="Web-{D68C15E7-5A80-438F-8B88-FACE2023142A}" dt="2020-09-23T16:56:34.569" v="8"/>
          <ac:spMkLst>
            <pc:docMk/>
            <pc:sldMk cId="267189455" sldId="269"/>
            <ac:spMk id="2" creationId="{0562649C-EBAF-4F86-8078-D6945855209C}"/>
          </ac:spMkLst>
        </pc:spChg>
        <pc:graphicFrameChg chg="mod ord">
          <ac:chgData name="Brandon LaGuerre" userId="560a10a12dbaed4f" providerId="Windows Live" clId="Web-{D68C15E7-5A80-438F-8B88-FACE2023142A}" dt="2020-09-23T16:56:34.569" v="8"/>
          <ac:graphicFrameMkLst>
            <pc:docMk/>
            <pc:sldMk cId="267189455" sldId="269"/>
            <ac:graphicFrameMk id="6" creationId="{31540786-738E-44CB-9C8D-997573387BC3}"/>
          </ac:graphicFrameMkLst>
        </pc:graphicFrameChg>
      </pc:sldChg>
      <pc:sldChg chg="modSp mod modClrScheme chgLayout">
        <pc:chgData name="Brandon LaGuerre" userId="560a10a12dbaed4f" providerId="Windows Live" clId="Web-{D68C15E7-5A80-438F-8B88-FACE2023142A}" dt="2020-09-23T16:56:34.569" v="8"/>
        <pc:sldMkLst>
          <pc:docMk/>
          <pc:sldMk cId="4272887125" sldId="270"/>
        </pc:sldMkLst>
        <pc:spChg chg="mod ord">
          <ac:chgData name="Brandon LaGuerre" userId="560a10a12dbaed4f" providerId="Windows Live" clId="Web-{D68C15E7-5A80-438F-8B88-FACE2023142A}" dt="2020-09-23T16:56:34.569" v="8"/>
          <ac:spMkLst>
            <pc:docMk/>
            <pc:sldMk cId="4272887125" sldId="270"/>
            <ac:spMk id="2" creationId="{0562649C-EBAF-4F86-8078-D6945855209C}"/>
          </ac:spMkLst>
        </pc:spChg>
        <pc:spChg chg="mod ord">
          <ac:chgData name="Brandon LaGuerre" userId="560a10a12dbaed4f" providerId="Windows Live" clId="Web-{D68C15E7-5A80-438F-8B88-FACE2023142A}" dt="2020-09-23T16:56:34.569" v="8"/>
          <ac:spMkLst>
            <pc:docMk/>
            <pc:sldMk cId="4272887125" sldId="270"/>
            <ac:spMk id="3" creationId="{7E26B1EA-A5C4-4C66-A3A1-0855EF107F57}"/>
          </ac:spMkLst>
        </pc:spChg>
      </pc:sldChg>
      <pc:sldChg chg="modSp mod modClrScheme chgLayout">
        <pc:chgData name="Brandon LaGuerre" userId="560a10a12dbaed4f" providerId="Windows Live" clId="Web-{D68C15E7-5A80-438F-8B88-FACE2023142A}" dt="2020-09-23T16:56:34.569" v="8"/>
        <pc:sldMkLst>
          <pc:docMk/>
          <pc:sldMk cId="914137350" sldId="271"/>
        </pc:sldMkLst>
        <pc:spChg chg="mod ord">
          <ac:chgData name="Brandon LaGuerre" userId="560a10a12dbaed4f" providerId="Windows Live" clId="Web-{D68C15E7-5A80-438F-8B88-FACE2023142A}" dt="2020-09-23T16:56:34.569" v="8"/>
          <ac:spMkLst>
            <pc:docMk/>
            <pc:sldMk cId="914137350" sldId="271"/>
            <ac:spMk id="2" creationId="{0562649C-EBAF-4F86-8078-D6945855209C}"/>
          </ac:spMkLst>
        </pc:spChg>
        <pc:spChg chg="mod ord">
          <ac:chgData name="Brandon LaGuerre" userId="560a10a12dbaed4f" providerId="Windows Live" clId="Web-{D68C15E7-5A80-438F-8B88-FACE2023142A}" dt="2020-09-23T16:56:34.569" v="8"/>
          <ac:spMkLst>
            <pc:docMk/>
            <pc:sldMk cId="914137350" sldId="271"/>
            <ac:spMk id="5" creationId="{FCAA815B-791F-4CE0-A3EB-2A80DD63924A}"/>
          </ac:spMkLst>
        </pc:spChg>
      </pc:sldChg>
      <pc:sldChg chg="modSp mod modClrScheme chgLayout">
        <pc:chgData name="Brandon LaGuerre" userId="560a10a12dbaed4f" providerId="Windows Live" clId="Web-{D68C15E7-5A80-438F-8B88-FACE2023142A}" dt="2020-09-23T16:56:34.569" v="8"/>
        <pc:sldMkLst>
          <pc:docMk/>
          <pc:sldMk cId="1296493894" sldId="272"/>
        </pc:sldMkLst>
        <pc:spChg chg="mod ord">
          <ac:chgData name="Brandon LaGuerre" userId="560a10a12dbaed4f" providerId="Windows Live" clId="Web-{D68C15E7-5A80-438F-8B88-FACE2023142A}" dt="2020-09-23T16:56:34.569" v="8"/>
          <ac:spMkLst>
            <pc:docMk/>
            <pc:sldMk cId="1296493894" sldId="272"/>
            <ac:spMk id="2" creationId="{0562649C-EBAF-4F86-8078-D6945855209C}"/>
          </ac:spMkLst>
        </pc:spChg>
        <pc:spChg chg="mod ord">
          <ac:chgData name="Brandon LaGuerre" userId="560a10a12dbaed4f" providerId="Windows Live" clId="Web-{D68C15E7-5A80-438F-8B88-FACE2023142A}" dt="2020-09-23T16:56:34.569" v="8"/>
          <ac:spMkLst>
            <pc:docMk/>
            <pc:sldMk cId="1296493894" sldId="272"/>
            <ac:spMk id="3" creationId="{7E26B1EA-A5C4-4C66-A3A1-0855EF107F57}"/>
          </ac:spMkLst>
        </pc:spChg>
      </pc:sldChg>
      <pc:sldChg chg="modSp mod modClrScheme chgLayout">
        <pc:chgData name="Brandon LaGuerre" userId="560a10a12dbaed4f" providerId="Windows Live" clId="Web-{D68C15E7-5A80-438F-8B88-FACE2023142A}" dt="2020-09-23T16:56:34.569" v="8"/>
        <pc:sldMkLst>
          <pc:docMk/>
          <pc:sldMk cId="2240261181" sldId="273"/>
        </pc:sldMkLst>
        <pc:spChg chg="mod ord">
          <ac:chgData name="Brandon LaGuerre" userId="560a10a12dbaed4f" providerId="Windows Live" clId="Web-{D68C15E7-5A80-438F-8B88-FACE2023142A}" dt="2020-09-23T16:56:34.569" v="8"/>
          <ac:spMkLst>
            <pc:docMk/>
            <pc:sldMk cId="2240261181" sldId="273"/>
            <ac:spMk id="3" creationId="{FE3A1A79-B3EC-47E5-AD3E-44FC0D3A02FB}"/>
          </ac:spMkLst>
        </pc:spChg>
      </pc:sldChg>
      <pc:sldChg chg="modSp mod modClrScheme chgLayout">
        <pc:chgData name="Brandon LaGuerre" userId="560a10a12dbaed4f" providerId="Windows Live" clId="Web-{D68C15E7-5A80-438F-8B88-FACE2023142A}" dt="2020-09-23T16:56:34.569" v="8"/>
        <pc:sldMkLst>
          <pc:docMk/>
          <pc:sldMk cId="3362788515" sldId="274"/>
        </pc:sldMkLst>
        <pc:spChg chg="mod ord">
          <ac:chgData name="Brandon LaGuerre" userId="560a10a12dbaed4f" providerId="Windows Live" clId="Web-{D68C15E7-5A80-438F-8B88-FACE2023142A}" dt="2020-09-23T16:56:34.569" v="8"/>
          <ac:spMkLst>
            <pc:docMk/>
            <pc:sldMk cId="3362788515" sldId="274"/>
            <ac:spMk id="2" creationId="{1D71CA59-FA7F-4B6E-AFFE-226E5B300511}"/>
          </ac:spMkLst>
        </pc:spChg>
        <pc:spChg chg="mod ord">
          <ac:chgData name="Brandon LaGuerre" userId="560a10a12dbaed4f" providerId="Windows Live" clId="Web-{D68C15E7-5A80-438F-8B88-FACE2023142A}" dt="2020-09-23T16:56:34.569" v="8"/>
          <ac:spMkLst>
            <pc:docMk/>
            <pc:sldMk cId="3362788515" sldId="274"/>
            <ac:spMk id="3" creationId="{F87E038E-0BF8-41E3-98FE-ECC850DFF566}"/>
          </ac:spMkLst>
        </pc:spChg>
      </pc:sldChg>
      <pc:sldChg chg="mod modClrScheme chgLayout">
        <pc:chgData name="Brandon LaGuerre" userId="560a10a12dbaed4f" providerId="Windows Live" clId="Web-{D68C15E7-5A80-438F-8B88-FACE2023142A}" dt="2020-09-23T16:56:34.569" v="8"/>
        <pc:sldMkLst>
          <pc:docMk/>
          <pc:sldMk cId="424117145" sldId="275"/>
        </pc:sldMkLst>
      </pc:sldChg>
      <pc:sldChg chg="modSp mod modClrScheme chgLayout">
        <pc:chgData name="Brandon LaGuerre" userId="560a10a12dbaed4f" providerId="Windows Live" clId="Web-{D68C15E7-5A80-438F-8B88-FACE2023142A}" dt="2020-09-23T16:56:34.569" v="8"/>
        <pc:sldMkLst>
          <pc:docMk/>
          <pc:sldMk cId="1424988919" sldId="276"/>
        </pc:sldMkLst>
        <pc:spChg chg="mod ord">
          <ac:chgData name="Brandon LaGuerre" userId="560a10a12dbaed4f" providerId="Windows Live" clId="Web-{D68C15E7-5A80-438F-8B88-FACE2023142A}" dt="2020-09-23T16:56:34.569" v="8"/>
          <ac:spMkLst>
            <pc:docMk/>
            <pc:sldMk cId="1424988919" sldId="276"/>
            <ac:spMk id="2" creationId="{62155FC8-A99D-49E8-B037-0F9F2D1332B8}"/>
          </ac:spMkLst>
        </pc:spChg>
        <pc:spChg chg="mod ord">
          <ac:chgData name="Brandon LaGuerre" userId="560a10a12dbaed4f" providerId="Windows Live" clId="Web-{D68C15E7-5A80-438F-8B88-FACE2023142A}" dt="2020-09-23T16:56:34.569" v="8"/>
          <ac:spMkLst>
            <pc:docMk/>
            <pc:sldMk cId="1424988919" sldId="276"/>
            <ac:spMk id="3" creationId="{20CEA045-10AE-4EDD-950E-6C6092C15ABC}"/>
          </ac:spMkLst>
        </pc:spChg>
      </pc:sldChg>
      <pc:sldChg chg="modSp mod modClrScheme chgLayout">
        <pc:chgData name="Brandon LaGuerre" userId="560a10a12dbaed4f" providerId="Windows Live" clId="Web-{D68C15E7-5A80-438F-8B88-FACE2023142A}" dt="2020-09-23T16:56:34.569" v="8"/>
        <pc:sldMkLst>
          <pc:docMk/>
          <pc:sldMk cId="718503795" sldId="277"/>
        </pc:sldMkLst>
        <pc:spChg chg="mod ord">
          <ac:chgData name="Brandon LaGuerre" userId="560a10a12dbaed4f" providerId="Windows Live" clId="Web-{D68C15E7-5A80-438F-8B88-FACE2023142A}" dt="2020-09-23T16:56:34.569" v="8"/>
          <ac:spMkLst>
            <pc:docMk/>
            <pc:sldMk cId="718503795" sldId="277"/>
            <ac:spMk id="2" creationId="{A50EDE2E-74A3-4928-A1F4-E80A50C21B41}"/>
          </ac:spMkLst>
        </pc:spChg>
        <pc:spChg chg="mod ord">
          <ac:chgData name="Brandon LaGuerre" userId="560a10a12dbaed4f" providerId="Windows Live" clId="Web-{D68C15E7-5A80-438F-8B88-FACE2023142A}" dt="2020-09-23T16:56:34.569" v="8"/>
          <ac:spMkLst>
            <pc:docMk/>
            <pc:sldMk cId="718503795" sldId="277"/>
            <ac:spMk id="3" creationId="{8CA79553-B9E6-4D86-9ED5-6FC80CDBDF75}"/>
          </ac:spMkLst>
        </pc:spChg>
      </pc:sldChg>
      <pc:sldChg chg="modSp mod modClrScheme chgLayout">
        <pc:chgData name="Brandon LaGuerre" userId="560a10a12dbaed4f" providerId="Windows Live" clId="Web-{D68C15E7-5A80-438F-8B88-FACE2023142A}" dt="2020-09-23T16:56:34.569" v="8"/>
        <pc:sldMkLst>
          <pc:docMk/>
          <pc:sldMk cId="2820774437" sldId="278"/>
        </pc:sldMkLst>
        <pc:spChg chg="mod ord">
          <ac:chgData name="Brandon LaGuerre" userId="560a10a12dbaed4f" providerId="Windows Live" clId="Web-{D68C15E7-5A80-438F-8B88-FACE2023142A}" dt="2020-09-23T16:56:34.569" v="8"/>
          <ac:spMkLst>
            <pc:docMk/>
            <pc:sldMk cId="2820774437" sldId="278"/>
            <ac:spMk id="2" creationId="{EFF728C4-1632-459A-A5BE-39BA55884580}"/>
          </ac:spMkLst>
        </pc:spChg>
        <pc:spChg chg="mod ord">
          <ac:chgData name="Brandon LaGuerre" userId="560a10a12dbaed4f" providerId="Windows Live" clId="Web-{D68C15E7-5A80-438F-8B88-FACE2023142A}" dt="2020-09-23T16:56:34.569" v="8"/>
          <ac:spMkLst>
            <pc:docMk/>
            <pc:sldMk cId="2820774437" sldId="278"/>
            <ac:spMk id="3" creationId="{7004EBD5-5ABD-4576-9688-5D3EB16E196B}"/>
          </ac:spMkLst>
        </pc:spChg>
      </pc:sldChg>
      <pc:sldChg chg="modSp mod modClrScheme chgLayout">
        <pc:chgData name="Brandon LaGuerre" userId="560a10a12dbaed4f" providerId="Windows Live" clId="Web-{D68C15E7-5A80-438F-8B88-FACE2023142A}" dt="2020-09-23T16:56:34.569" v="8"/>
        <pc:sldMkLst>
          <pc:docMk/>
          <pc:sldMk cId="923855547" sldId="279"/>
        </pc:sldMkLst>
        <pc:spChg chg="mod ord">
          <ac:chgData name="Brandon LaGuerre" userId="560a10a12dbaed4f" providerId="Windows Live" clId="Web-{D68C15E7-5A80-438F-8B88-FACE2023142A}" dt="2020-09-23T16:56:34.569" v="8"/>
          <ac:spMkLst>
            <pc:docMk/>
            <pc:sldMk cId="923855547" sldId="279"/>
            <ac:spMk id="2" creationId="{C7BFCC3F-C80F-443E-8AA6-FD4F12C17E54}"/>
          </ac:spMkLst>
        </pc:spChg>
        <pc:picChg chg="mod ord">
          <ac:chgData name="Brandon LaGuerre" userId="560a10a12dbaed4f" providerId="Windows Live" clId="Web-{D68C15E7-5A80-438F-8B88-FACE2023142A}" dt="2020-09-23T16:56:34.569" v="8"/>
          <ac:picMkLst>
            <pc:docMk/>
            <pc:sldMk cId="923855547" sldId="279"/>
            <ac:picMk id="5" creationId="{35F3ED33-465F-48B3-810D-088CC4A152D5}"/>
          </ac:picMkLst>
        </pc:picChg>
      </pc:sldChg>
      <pc:sldChg chg="modSp mod modClrScheme chgLayout">
        <pc:chgData name="Brandon LaGuerre" userId="560a10a12dbaed4f" providerId="Windows Live" clId="Web-{D68C15E7-5A80-438F-8B88-FACE2023142A}" dt="2020-09-23T16:56:34.569" v="8"/>
        <pc:sldMkLst>
          <pc:docMk/>
          <pc:sldMk cId="3104644394" sldId="280"/>
        </pc:sldMkLst>
        <pc:spChg chg="mod ord">
          <ac:chgData name="Brandon LaGuerre" userId="560a10a12dbaed4f" providerId="Windows Live" clId="Web-{D68C15E7-5A80-438F-8B88-FACE2023142A}" dt="2020-09-23T16:56:34.569" v="8"/>
          <ac:spMkLst>
            <pc:docMk/>
            <pc:sldMk cId="3104644394" sldId="280"/>
            <ac:spMk id="2" creationId="{BA95CA46-E32D-44E6-8145-718F094DBFAD}"/>
          </ac:spMkLst>
        </pc:spChg>
        <pc:picChg chg="mod ord">
          <ac:chgData name="Brandon LaGuerre" userId="560a10a12dbaed4f" providerId="Windows Live" clId="Web-{D68C15E7-5A80-438F-8B88-FACE2023142A}" dt="2020-09-23T16:56:34.569" v="8"/>
          <ac:picMkLst>
            <pc:docMk/>
            <pc:sldMk cId="3104644394" sldId="280"/>
            <ac:picMk id="5" creationId="{5AFFC095-6F60-47D4-BCCB-6FE068238344}"/>
          </ac:picMkLst>
        </pc:picChg>
      </pc:sldChg>
      <pc:sldChg chg="modSp mod modClrScheme chgLayout">
        <pc:chgData name="Brandon LaGuerre" userId="560a10a12dbaed4f" providerId="Windows Live" clId="Web-{D68C15E7-5A80-438F-8B88-FACE2023142A}" dt="2020-09-23T16:56:34.569" v="8"/>
        <pc:sldMkLst>
          <pc:docMk/>
          <pc:sldMk cId="3003166990" sldId="281"/>
        </pc:sldMkLst>
        <pc:spChg chg="mod ord">
          <ac:chgData name="Brandon LaGuerre" userId="560a10a12dbaed4f" providerId="Windows Live" clId="Web-{D68C15E7-5A80-438F-8B88-FACE2023142A}" dt="2020-09-23T16:56:34.569" v="8"/>
          <ac:spMkLst>
            <pc:docMk/>
            <pc:sldMk cId="3003166990" sldId="281"/>
            <ac:spMk id="2" creationId="{0EEC2C6F-F281-482B-BEF1-9988C0235385}"/>
          </ac:spMkLst>
        </pc:spChg>
        <pc:picChg chg="mod ord">
          <ac:chgData name="Brandon LaGuerre" userId="560a10a12dbaed4f" providerId="Windows Live" clId="Web-{D68C15E7-5A80-438F-8B88-FACE2023142A}" dt="2020-09-23T16:56:34.569" v="8"/>
          <ac:picMkLst>
            <pc:docMk/>
            <pc:sldMk cId="3003166990" sldId="281"/>
            <ac:picMk id="5" creationId="{4C5046DD-2F84-4640-9C43-031FFFA4E9B5}"/>
          </ac:picMkLst>
        </pc:picChg>
      </pc:sldChg>
      <pc:sldChg chg="modSp mod modClrScheme chgLayout">
        <pc:chgData name="Brandon LaGuerre" userId="560a10a12dbaed4f" providerId="Windows Live" clId="Web-{D68C15E7-5A80-438F-8B88-FACE2023142A}" dt="2020-09-23T16:56:34.569" v="8"/>
        <pc:sldMkLst>
          <pc:docMk/>
          <pc:sldMk cId="4039456023" sldId="285"/>
        </pc:sldMkLst>
        <pc:spChg chg="mod ord">
          <ac:chgData name="Brandon LaGuerre" userId="560a10a12dbaed4f" providerId="Windows Live" clId="Web-{D68C15E7-5A80-438F-8B88-FACE2023142A}" dt="2020-09-23T16:56:34.569" v="8"/>
          <ac:spMkLst>
            <pc:docMk/>
            <pc:sldMk cId="4039456023" sldId="285"/>
            <ac:spMk id="2" creationId="{3F6880D6-F1A1-49C1-88F8-C97434063F6A}"/>
          </ac:spMkLst>
        </pc:spChg>
        <pc:spChg chg="mod ord">
          <ac:chgData name="Brandon LaGuerre" userId="560a10a12dbaed4f" providerId="Windows Live" clId="Web-{D68C15E7-5A80-438F-8B88-FACE2023142A}" dt="2020-09-23T16:56:34.569" v="8"/>
          <ac:spMkLst>
            <pc:docMk/>
            <pc:sldMk cId="4039456023" sldId="285"/>
            <ac:spMk id="3" creationId="{11F81898-2B77-48C2-9D2E-3122475B4D5B}"/>
          </ac:spMkLst>
        </pc:spChg>
      </pc:sldChg>
      <pc:sldChg chg="modSp mod modClrScheme chgLayout">
        <pc:chgData name="Brandon LaGuerre" userId="560a10a12dbaed4f" providerId="Windows Live" clId="Web-{D68C15E7-5A80-438F-8B88-FACE2023142A}" dt="2020-09-23T16:56:34.569" v="8"/>
        <pc:sldMkLst>
          <pc:docMk/>
          <pc:sldMk cId="3294167225" sldId="287"/>
        </pc:sldMkLst>
        <pc:spChg chg="mod ord">
          <ac:chgData name="Brandon LaGuerre" userId="560a10a12dbaed4f" providerId="Windows Live" clId="Web-{D68C15E7-5A80-438F-8B88-FACE2023142A}" dt="2020-09-23T16:56:34.569" v="8"/>
          <ac:spMkLst>
            <pc:docMk/>
            <pc:sldMk cId="3294167225" sldId="287"/>
            <ac:spMk id="2" creationId="{3F6880D6-F1A1-49C1-88F8-C97434063F6A}"/>
          </ac:spMkLst>
        </pc:spChg>
        <pc:spChg chg="mod ord">
          <ac:chgData name="Brandon LaGuerre" userId="560a10a12dbaed4f" providerId="Windows Live" clId="Web-{D68C15E7-5A80-438F-8B88-FACE2023142A}" dt="2020-09-23T16:56:34.569" v="8"/>
          <ac:spMkLst>
            <pc:docMk/>
            <pc:sldMk cId="3294167225" sldId="287"/>
            <ac:spMk id="3" creationId="{11F81898-2B77-48C2-9D2E-3122475B4D5B}"/>
          </ac:spMkLst>
        </pc:spChg>
      </pc:sldChg>
      <pc:sldChg chg="modSp mod modClrScheme chgLayout">
        <pc:chgData name="Brandon LaGuerre" userId="560a10a12dbaed4f" providerId="Windows Live" clId="Web-{D68C15E7-5A80-438F-8B88-FACE2023142A}" dt="2020-09-23T16:56:34.569" v="8"/>
        <pc:sldMkLst>
          <pc:docMk/>
          <pc:sldMk cId="2853473837" sldId="288"/>
        </pc:sldMkLst>
        <pc:spChg chg="mod ord">
          <ac:chgData name="Brandon LaGuerre" userId="560a10a12dbaed4f" providerId="Windows Live" clId="Web-{D68C15E7-5A80-438F-8B88-FACE2023142A}" dt="2020-09-23T16:56:34.569" v="8"/>
          <ac:spMkLst>
            <pc:docMk/>
            <pc:sldMk cId="2853473837" sldId="288"/>
            <ac:spMk id="2" creationId="{E3E07541-8C6E-457D-974F-9F754064F6BA}"/>
          </ac:spMkLst>
        </pc:spChg>
        <pc:spChg chg="mod ord">
          <ac:chgData name="Brandon LaGuerre" userId="560a10a12dbaed4f" providerId="Windows Live" clId="Web-{D68C15E7-5A80-438F-8B88-FACE2023142A}" dt="2020-09-23T16:56:34.569" v="8"/>
          <ac:spMkLst>
            <pc:docMk/>
            <pc:sldMk cId="2853473837" sldId="288"/>
            <ac:spMk id="3" creationId="{F39DCA10-A660-4841-8BA1-5B41B293602B}"/>
          </ac:spMkLst>
        </pc:spChg>
      </pc:sldChg>
      <pc:sldChg chg="modSp mod modClrScheme chgLayout">
        <pc:chgData name="Brandon LaGuerre" userId="560a10a12dbaed4f" providerId="Windows Live" clId="Web-{D68C15E7-5A80-438F-8B88-FACE2023142A}" dt="2020-09-23T16:56:34.569" v="8"/>
        <pc:sldMkLst>
          <pc:docMk/>
          <pc:sldMk cId="4283093479" sldId="289"/>
        </pc:sldMkLst>
        <pc:spChg chg="mod ord">
          <ac:chgData name="Brandon LaGuerre" userId="560a10a12dbaed4f" providerId="Windows Live" clId="Web-{D68C15E7-5A80-438F-8B88-FACE2023142A}" dt="2020-09-23T16:56:34.569" v="8"/>
          <ac:spMkLst>
            <pc:docMk/>
            <pc:sldMk cId="4283093479" sldId="289"/>
            <ac:spMk id="2" creationId="{E8B87E5A-B4EF-42DB-835C-B0D2880A5BB5}"/>
          </ac:spMkLst>
        </pc:spChg>
        <pc:spChg chg="mod ord">
          <ac:chgData name="Brandon LaGuerre" userId="560a10a12dbaed4f" providerId="Windows Live" clId="Web-{D68C15E7-5A80-438F-8B88-FACE2023142A}" dt="2020-09-23T16:56:34.569" v="8"/>
          <ac:spMkLst>
            <pc:docMk/>
            <pc:sldMk cId="4283093479" sldId="289"/>
            <ac:spMk id="3" creationId="{CFAB52EE-EC46-4841-B6EC-1DACF2886FFB}"/>
          </ac:spMkLst>
        </pc:spChg>
      </pc:sldChg>
      <pc:sldChg chg="modSp mod modClrScheme chgLayout">
        <pc:chgData name="Brandon LaGuerre" userId="560a10a12dbaed4f" providerId="Windows Live" clId="Web-{D68C15E7-5A80-438F-8B88-FACE2023142A}" dt="2020-09-23T16:56:34.569" v="8"/>
        <pc:sldMkLst>
          <pc:docMk/>
          <pc:sldMk cId="2725127321" sldId="290"/>
        </pc:sldMkLst>
        <pc:spChg chg="mod ord">
          <ac:chgData name="Brandon LaGuerre" userId="560a10a12dbaed4f" providerId="Windows Live" clId="Web-{D68C15E7-5A80-438F-8B88-FACE2023142A}" dt="2020-09-23T16:56:34.569" v="8"/>
          <ac:spMkLst>
            <pc:docMk/>
            <pc:sldMk cId="2725127321" sldId="290"/>
            <ac:spMk id="2" creationId="{0D9FABAE-C27A-496D-981E-349777EB81AA}"/>
          </ac:spMkLst>
        </pc:spChg>
        <pc:spChg chg="mod ord">
          <ac:chgData name="Brandon LaGuerre" userId="560a10a12dbaed4f" providerId="Windows Live" clId="Web-{D68C15E7-5A80-438F-8B88-FACE2023142A}" dt="2020-09-23T16:56:34.569" v="8"/>
          <ac:spMkLst>
            <pc:docMk/>
            <pc:sldMk cId="2725127321" sldId="290"/>
            <ac:spMk id="3" creationId="{860742EC-2BD1-49EB-B241-4590061E77FF}"/>
          </ac:spMkLst>
        </pc:spChg>
      </pc:sldChg>
      <pc:sldChg chg="modSp mod modClrScheme chgLayout">
        <pc:chgData name="Brandon LaGuerre" userId="560a10a12dbaed4f" providerId="Windows Live" clId="Web-{D68C15E7-5A80-438F-8B88-FACE2023142A}" dt="2020-09-23T16:56:34.569" v="8"/>
        <pc:sldMkLst>
          <pc:docMk/>
          <pc:sldMk cId="257168953" sldId="291"/>
        </pc:sldMkLst>
        <pc:spChg chg="mod ord">
          <ac:chgData name="Brandon LaGuerre" userId="560a10a12dbaed4f" providerId="Windows Live" clId="Web-{D68C15E7-5A80-438F-8B88-FACE2023142A}" dt="2020-09-23T16:56:34.569" v="8"/>
          <ac:spMkLst>
            <pc:docMk/>
            <pc:sldMk cId="257168953" sldId="291"/>
            <ac:spMk id="2" creationId="{9F4A7764-184C-4C76-9636-86EAFC605CE7}"/>
          </ac:spMkLst>
        </pc:spChg>
        <pc:spChg chg="mod ord">
          <ac:chgData name="Brandon LaGuerre" userId="560a10a12dbaed4f" providerId="Windows Live" clId="Web-{D68C15E7-5A80-438F-8B88-FACE2023142A}" dt="2020-09-23T16:56:34.569" v="8"/>
          <ac:spMkLst>
            <pc:docMk/>
            <pc:sldMk cId="257168953" sldId="291"/>
            <ac:spMk id="3" creationId="{7A672521-9109-4416-99AF-940514A6E759}"/>
          </ac:spMkLst>
        </pc:spChg>
      </pc:sldChg>
      <pc:sldChg chg="modSp mod modClrScheme chgLayout">
        <pc:chgData name="Brandon LaGuerre" userId="560a10a12dbaed4f" providerId="Windows Live" clId="Web-{D68C15E7-5A80-438F-8B88-FACE2023142A}" dt="2020-09-23T16:56:34.569" v="8"/>
        <pc:sldMkLst>
          <pc:docMk/>
          <pc:sldMk cId="3311496893" sldId="292"/>
        </pc:sldMkLst>
        <pc:spChg chg="mod ord">
          <ac:chgData name="Brandon LaGuerre" userId="560a10a12dbaed4f" providerId="Windows Live" clId="Web-{D68C15E7-5A80-438F-8B88-FACE2023142A}" dt="2020-09-23T16:56:34.569" v="8"/>
          <ac:spMkLst>
            <pc:docMk/>
            <pc:sldMk cId="3311496893" sldId="292"/>
            <ac:spMk id="2" creationId="{D3F82440-F308-45B6-8B3B-34341518B8A5}"/>
          </ac:spMkLst>
        </pc:spChg>
        <pc:spChg chg="mod ord">
          <ac:chgData name="Brandon LaGuerre" userId="560a10a12dbaed4f" providerId="Windows Live" clId="Web-{D68C15E7-5A80-438F-8B88-FACE2023142A}" dt="2020-09-23T16:56:34.569" v="8"/>
          <ac:spMkLst>
            <pc:docMk/>
            <pc:sldMk cId="3311496893" sldId="292"/>
            <ac:spMk id="3" creationId="{E2FF2719-5B91-4BD1-8434-94E429E650F8}"/>
          </ac:spMkLst>
        </pc:spChg>
      </pc:sldChg>
      <pc:sldChg chg="modSp mod modClrScheme chgLayout">
        <pc:chgData name="Brandon LaGuerre" userId="560a10a12dbaed4f" providerId="Windows Live" clId="Web-{D68C15E7-5A80-438F-8B88-FACE2023142A}" dt="2020-09-23T16:56:34.569" v="8"/>
        <pc:sldMkLst>
          <pc:docMk/>
          <pc:sldMk cId="394694606" sldId="293"/>
        </pc:sldMkLst>
        <pc:spChg chg="mod ord">
          <ac:chgData name="Brandon LaGuerre" userId="560a10a12dbaed4f" providerId="Windows Live" clId="Web-{D68C15E7-5A80-438F-8B88-FACE2023142A}" dt="2020-09-23T16:56:34.569" v="8"/>
          <ac:spMkLst>
            <pc:docMk/>
            <pc:sldMk cId="394694606" sldId="293"/>
            <ac:spMk id="2" creationId="{188E734C-3572-4850-8F08-583BD5F0EE10}"/>
          </ac:spMkLst>
        </pc:spChg>
        <pc:graphicFrameChg chg="mod ord">
          <ac:chgData name="Brandon LaGuerre" userId="560a10a12dbaed4f" providerId="Windows Live" clId="Web-{D68C15E7-5A80-438F-8B88-FACE2023142A}" dt="2020-09-23T16:56:34.569" v="8"/>
          <ac:graphicFrameMkLst>
            <pc:docMk/>
            <pc:sldMk cId="394694606" sldId="293"/>
            <ac:graphicFrameMk id="4" creationId="{54CFEF24-2648-4A37-94AF-B2A7A9130346}"/>
          </ac:graphicFrameMkLst>
        </pc:graphicFrameChg>
      </pc:sldChg>
      <pc:sldChg chg="modSp mod modClrScheme chgLayout">
        <pc:chgData name="Brandon LaGuerre" userId="560a10a12dbaed4f" providerId="Windows Live" clId="Web-{D68C15E7-5A80-438F-8B88-FACE2023142A}" dt="2020-09-23T16:56:34.569" v="8"/>
        <pc:sldMkLst>
          <pc:docMk/>
          <pc:sldMk cId="3059009439" sldId="294"/>
        </pc:sldMkLst>
        <pc:spChg chg="mod ord">
          <ac:chgData name="Brandon LaGuerre" userId="560a10a12dbaed4f" providerId="Windows Live" clId="Web-{D68C15E7-5A80-438F-8B88-FACE2023142A}" dt="2020-09-23T16:56:34.569" v="8"/>
          <ac:spMkLst>
            <pc:docMk/>
            <pc:sldMk cId="3059009439" sldId="294"/>
            <ac:spMk id="2" creationId="{FBDDA545-B65A-43F8-B89F-E2148A7AE2D6}"/>
          </ac:spMkLst>
        </pc:spChg>
        <pc:spChg chg="mod ord">
          <ac:chgData name="Brandon LaGuerre" userId="560a10a12dbaed4f" providerId="Windows Live" clId="Web-{D68C15E7-5A80-438F-8B88-FACE2023142A}" dt="2020-09-23T16:56:34.569" v="8"/>
          <ac:spMkLst>
            <pc:docMk/>
            <pc:sldMk cId="3059009439" sldId="294"/>
            <ac:spMk id="3" creationId="{0C1D9C7A-E74E-4013-BE0B-5A45524C1378}"/>
          </ac:spMkLst>
        </pc:spChg>
      </pc:sldChg>
      <pc:sldChg chg="modSp mod modClrScheme chgLayout">
        <pc:chgData name="Brandon LaGuerre" userId="560a10a12dbaed4f" providerId="Windows Live" clId="Web-{D68C15E7-5A80-438F-8B88-FACE2023142A}" dt="2020-09-23T16:56:34.569" v="8"/>
        <pc:sldMkLst>
          <pc:docMk/>
          <pc:sldMk cId="3381703008" sldId="295"/>
        </pc:sldMkLst>
        <pc:spChg chg="mod ord">
          <ac:chgData name="Brandon LaGuerre" userId="560a10a12dbaed4f" providerId="Windows Live" clId="Web-{D68C15E7-5A80-438F-8B88-FACE2023142A}" dt="2020-09-23T16:56:34.569" v="8"/>
          <ac:spMkLst>
            <pc:docMk/>
            <pc:sldMk cId="3381703008" sldId="295"/>
            <ac:spMk id="2" creationId="{D28A5F14-0AEC-4205-B0C8-66F0B9311631}"/>
          </ac:spMkLst>
        </pc:spChg>
        <pc:spChg chg="mod ord">
          <ac:chgData name="Brandon LaGuerre" userId="560a10a12dbaed4f" providerId="Windows Live" clId="Web-{D68C15E7-5A80-438F-8B88-FACE2023142A}" dt="2020-09-23T16:56:34.569" v="8"/>
          <ac:spMkLst>
            <pc:docMk/>
            <pc:sldMk cId="3381703008" sldId="295"/>
            <ac:spMk id="3" creationId="{E9E875E5-181F-4DEE-A459-B0705F6CE4A1}"/>
          </ac:spMkLst>
        </pc:spChg>
      </pc:sldChg>
      <pc:sldMasterChg chg="del delSldLayout">
        <pc:chgData name="Brandon LaGuerre" userId="560a10a12dbaed4f" providerId="Windows Live" clId="Web-{D68C15E7-5A80-438F-8B88-FACE2023142A}" dt="2020-09-23T16:55:02.332" v="0"/>
        <pc:sldMasterMkLst>
          <pc:docMk/>
          <pc:sldMasterMk cId="4243427518" sldId="2147483660"/>
        </pc:sldMasterMkLst>
        <pc:sldLayoutChg chg="del">
          <pc:chgData name="Brandon LaGuerre" userId="560a10a12dbaed4f" providerId="Windows Live" clId="Web-{D68C15E7-5A80-438F-8B88-FACE2023142A}" dt="2020-09-23T16:55:02.332" v="0"/>
          <pc:sldLayoutMkLst>
            <pc:docMk/>
            <pc:sldMasterMk cId="4243427518" sldId="2147483660"/>
            <pc:sldLayoutMk cId="901827292" sldId="2147483661"/>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4153514177" sldId="2147483662"/>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4123868728" sldId="2147483663"/>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3764888552" sldId="2147483664"/>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3593964461" sldId="2147483665"/>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1635386260" sldId="2147483666"/>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1121090958" sldId="2147483667"/>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636201984" sldId="2147483668"/>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1559689277" sldId="2147483669"/>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803374923" sldId="2147483670"/>
          </pc:sldLayoutMkLst>
        </pc:sldLayoutChg>
        <pc:sldLayoutChg chg="del">
          <pc:chgData name="Brandon LaGuerre" userId="560a10a12dbaed4f" providerId="Windows Live" clId="Web-{D68C15E7-5A80-438F-8B88-FACE2023142A}" dt="2020-09-23T16:55:02.332" v="0"/>
          <pc:sldLayoutMkLst>
            <pc:docMk/>
            <pc:sldMasterMk cId="4243427518" sldId="2147483660"/>
            <pc:sldLayoutMk cId="3101961753" sldId="2147483671"/>
          </pc:sldLayoutMkLst>
        </pc:sldLayoutChg>
      </pc:sldMasterChg>
      <pc:sldMasterChg chg="add del addSldLayout delSldLayout modSldLayout">
        <pc:chgData name="Brandon LaGuerre" userId="560a10a12dbaed4f" providerId="Windows Live" clId="Web-{D68C15E7-5A80-438F-8B88-FACE2023142A}" dt="2020-09-23T16:56:34.569" v="8"/>
        <pc:sldMasterMkLst>
          <pc:docMk/>
          <pc:sldMasterMk cId="2012781778" sldId="2147483672"/>
        </pc:sldMasterMkLst>
        <pc:sldLayoutChg chg="add del mod replId">
          <pc:chgData name="Brandon LaGuerre" userId="560a10a12dbaed4f" providerId="Windows Live" clId="Web-{D68C15E7-5A80-438F-8B88-FACE2023142A}" dt="2020-09-23T16:56:34.569" v="8"/>
          <pc:sldLayoutMkLst>
            <pc:docMk/>
            <pc:sldMasterMk cId="2012781778" sldId="2147483672"/>
            <pc:sldLayoutMk cId="624874103" sldId="2147483673"/>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3151585288" sldId="2147483674"/>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2346118045" sldId="2147483675"/>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2931284633" sldId="2147483676"/>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3068652443" sldId="2147483677"/>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1457134330" sldId="2147483678"/>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3389649004" sldId="2147483679"/>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124289065" sldId="2147483680"/>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1496887888" sldId="2147483681"/>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3889667869" sldId="2147483682"/>
          </pc:sldLayoutMkLst>
        </pc:sldLayoutChg>
        <pc:sldLayoutChg chg="add del mod replId">
          <pc:chgData name="Brandon LaGuerre" userId="560a10a12dbaed4f" providerId="Windows Live" clId="Web-{D68C15E7-5A80-438F-8B88-FACE2023142A}" dt="2020-09-23T16:56:34.569" v="8"/>
          <pc:sldLayoutMkLst>
            <pc:docMk/>
            <pc:sldMasterMk cId="2012781778" sldId="2147483672"/>
            <pc:sldLayoutMk cId="1144971083" sldId="2147483683"/>
          </pc:sldLayoutMkLst>
        </pc:sldLayoutChg>
      </pc:sldMasterChg>
      <pc:sldMasterChg chg="add del addSldLayout delSldLayout modSldLayout">
        <pc:chgData name="Brandon LaGuerre" userId="560a10a12dbaed4f" providerId="Windows Live" clId="Web-{D68C15E7-5A80-438F-8B88-FACE2023142A}" dt="2020-09-23T16:56:34.569" v="8"/>
        <pc:sldMasterMkLst>
          <pc:docMk/>
          <pc:sldMasterMk cId="2837753991" sldId="2147483684"/>
        </pc:sldMasterMkLst>
        <pc:sldLayoutChg chg="add del mod replId">
          <pc:chgData name="Brandon LaGuerre" userId="560a10a12dbaed4f" providerId="Windows Live" clId="Web-{D68C15E7-5A80-438F-8B88-FACE2023142A}" dt="2020-09-23T16:56:34.569" v="8"/>
          <pc:sldLayoutMkLst>
            <pc:docMk/>
            <pc:sldMasterMk cId="2837753991" sldId="2147483684"/>
            <pc:sldLayoutMk cId="3885392197" sldId="2147483685"/>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137961720" sldId="2147483686"/>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4111847145" sldId="2147483687"/>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3616651174" sldId="2147483688"/>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2115349403" sldId="2147483689"/>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4178932995" sldId="2147483690"/>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3730234017" sldId="2147483691"/>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1344694804" sldId="2147483692"/>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2718908734" sldId="2147483693"/>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4022374719" sldId="2147483694"/>
          </pc:sldLayoutMkLst>
        </pc:sldLayoutChg>
        <pc:sldLayoutChg chg="add del mod replId">
          <pc:chgData name="Brandon LaGuerre" userId="560a10a12dbaed4f" providerId="Windows Live" clId="Web-{D68C15E7-5A80-438F-8B88-FACE2023142A}" dt="2020-09-23T16:56:34.569" v="8"/>
          <pc:sldLayoutMkLst>
            <pc:docMk/>
            <pc:sldMasterMk cId="2837753991" sldId="2147483684"/>
            <pc:sldLayoutMk cId="1716474586" sldId="2147483695"/>
          </pc:sldLayoutMkLst>
        </pc:sldLayoutChg>
      </pc:sldMasterChg>
      <pc:sldMasterChg chg="add del addSldLayout delSldLayout modSldLayout">
        <pc:chgData name="Brandon LaGuerre" userId="560a10a12dbaed4f" providerId="Windows Live" clId="Web-{D68C15E7-5A80-438F-8B88-FACE2023142A}" dt="2020-09-23T16:56:31.132" v="7"/>
        <pc:sldMasterMkLst>
          <pc:docMk/>
          <pc:sldMasterMk cId="4211735481" sldId="2147483696"/>
        </pc:sldMasterMkLst>
        <pc:sldLayoutChg chg="add del mod replId">
          <pc:chgData name="Brandon LaGuerre" userId="560a10a12dbaed4f" providerId="Windows Live" clId="Web-{D68C15E7-5A80-438F-8B88-FACE2023142A}" dt="2020-09-23T16:56:31.132" v="7"/>
          <pc:sldLayoutMkLst>
            <pc:docMk/>
            <pc:sldMasterMk cId="4211735481" sldId="2147483696"/>
            <pc:sldLayoutMk cId="1583153534" sldId="2147483697"/>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3282718177" sldId="2147483698"/>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1470142188" sldId="2147483699"/>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2630292985" sldId="2147483700"/>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196973749" sldId="2147483701"/>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1625376911" sldId="2147483702"/>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228016624" sldId="2147483703"/>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927231381" sldId="2147483704"/>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3107947957" sldId="2147483705"/>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2734462456" sldId="2147483706"/>
          </pc:sldLayoutMkLst>
        </pc:sldLayoutChg>
        <pc:sldLayoutChg chg="add del mod replId">
          <pc:chgData name="Brandon LaGuerre" userId="560a10a12dbaed4f" providerId="Windows Live" clId="Web-{D68C15E7-5A80-438F-8B88-FACE2023142A}" dt="2020-09-23T16:56:31.132" v="7"/>
          <pc:sldLayoutMkLst>
            <pc:docMk/>
            <pc:sldMasterMk cId="4211735481" sldId="2147483696"/>
            <pc:sldLayoutMk cId="1849986597" sldId="2147483707"/>
          </pc:sldLayoutMkLst>
        </pc:sldLayoutChg>
      </pc:sldMasterChg>
    </pc:docChg>
  </pc:docChgLst>
  <pc:docChgLst>
    <pc:chgData name="Mark Judy" userId="f176f971af1f078a" providerId="Windows Live" clId="Web-{B8F086D6-4209-45C0-8E80-318A06F8777D}"/>
    <pc:docChg chg="addSld delSld modSld sldOrd">
      <pc:chgData name="Mark Judy" userId="f176f971af1f078a" providerId="Windows Live" clId="Web-{B8F086D6-4209-45C0-8E80-318A06F8777D}" dt="2020-09-23T22:15:04.520" v="237"/>
      <pc:docMkLst>
        <pc:docMk/>
      </pc:docMkLst>
      <pc:sldChg chg="modNotes">
        <pc:chgData name="Mark Judy" userId="f176f971af1f078a" providerId="Windows Live" clId="Web-{B8F086D6-4209-45C0-8E80-318A06F8777D}" dt="2020-09-23T22:15:01.145" v="233"/>
        <pc:sldMkLst>
          <pc:docMk/>
          <pc:sldMk cId="692246262" sldId="267"/>
        </pc:sldMkLst>
      </pc:sldChg>
      <pc:sldChg chg="modNotes">
        <pc:chgData name="Mark Judy" userId="f176f971af1f078a" providerId="Windows Live" clId="Web-{B8F086D6-4209-45C0-8E80-318A06F8777D}" dt="2020-09-23T22:14:42.145" v="229"/>
        <pc:sldMkLst>
          <pc:docMk/>
          <pc:sldMk cId="3283798710" sldId="268"/>
        </pc:sldMkLst>
      </pc:sldChg>
      <pc:sldChg chg="ord modNotes">
        <pc:chgData name="Mark Judy" userId="f176f971af1f078a" providerId="Windows Live" clId="Web-{B8F086D6-4209-45C0-8E80-318A06F8777D}" dt="2020-09-23T22:15:04.520" v="237"/>
        <pc:sldMkLst>
          <pc:docMk/>
          <pc:sldMk cId="914137350" sldId="271"/>
        </pc:sldMkLst>
      </pc:sldChg>
      <pc:sldChg chg="del">
        <pc:chgData name="Mark Judy" userId="f176f971af1f078a" providerId="Windows Live" clId="Web-{B8F086D6-4209-45C0-8E80-318A06F8777D}" dt="2020-09-23T22:06:16.645" v="198"/>
        <pc:sldMkLst>
          <pc:docMk/>
          <pc:sldMk cId="1296493894" sldId="272"/>
        </pc:sldMkLst>
      </pc:sldChg>
      <pc:sldChg chg="del ord">
        <pc:chgData name="Mark Judy" userId="f176f971af1f078a" providerId="Windows Live" clId="Web-{B8F086D6-4209-45C0-8E80-318A06F8777D}" dt="2020-09-23T22:00:07.535" v="1"/>
        <pc:sldMkLst>
          <pc:docMk/>
          <pc:sldMk cId="4039456023" sldId="285"/>
        </pc:sldMkLst>
      </pc:sldChg>
      <pc:sldChg chg="ord">
        <pc:chgData name="Mark Judy" userId="f176f971af1f078a" providerId="Windows Live" clId="Web-{B8F086D6-4209-45C0-8E80-318A06F8777D}" dt="2020-09-23T22:01:54.379" v="2"/>
        <pc:sldMkLst>
          <pc:docMk/>
          <pc:sldMk cId="3294167225" sldId="287"/>
        </pc:sldMkLst>
      </pc:sldChg>
      <pc:sldChg chg="modSp new ord modNotes">
        <pc:chgData name="Mark Judy" userId="f176f971af1f078a" providerId="Windows Live" clId="Web-{B8F086D6-4209-45C0-8E80-318A06F8777D}" dt="2020-09-23T22:14:26.020" v="218"/>
        <pc:sldMkLst>
          <pc:docMk/>
          <pc:sldMk cId="2607935924" sldId="297"/>
        </pc:sldMkLst>
        <pc:spChg chg="mod">
          <ac:chgData name="Mark Judy" userId="f176f971af1f078a" providerId="Windows Live" clId="Web-{B8F086D6-4209-45C0-8E80-318A06F8777D}" dt="2020-09-23T22:02:51.473" v="37" actId="20577"/>
          <ac:spMkLst>
            <pc:docMk/>
            <pc:sldMk cId="2607935924" sldId="297"/>
            <ac:spMk id="2" creationId="{30DA850A-B26B-4A06-BBBB-7F5FDC982A94}"/>
          </ac:spMkLst>
        </pc:spChg>
      </pc:sldChg>
      <pc:sldChg chg="modSp add ord replId modNotes">
        <pc:chgData name="Mark Judy" userId="f176f971af1f078a" providerId="Windows Live" clId="Web-{B8F086D6-4209-45C0-8E80-318A06F8777D}" dt="2020-09-23T22:14:29.333" v="222"/>
        <pc:sldMkLst>
          <pc:docMk/>
          <pc:sldMk cId="1600719295" sldId="298"/>
        </pc:sldMkLst>
        <pc:spChg chg="mod">
          <ac:chgData name="Mark Judy" userId="f176f971af1f078a" providerId="Windows Live" clId="Web-{B8F086D6-4209-45C0-8E80-318A06F8777D}" dt="2020-09-23T22:03:29.926" v="92" actId="20577"/>
          <ac:spMkLst>
            <pc:docMk/>
            <pc:sldMk cId="1600719295" sldId="298"/>
            <ac:spMk id="2" creationId="{30DA850A-B26B-4A06-BBBB-7F5FDC982A94}"/>
          </ac:spMkLst>
        </pc:spChg>
      </pc:sldChg>
      <pc:sldChg chg="modSp new ord modNotes">
        <pc:chgData name="Mark Judy" userId="f176f971af1f078a" providerId="Windows Live" clId="Web-{B8F086D6-4209-45C0-8E80-318A06F8777D}" dt="2020-09-23T22:14:32.911" v="223"/>
        <pc:sldMkLst>
          <pc:docMk/>
          <pc:sldMk cId="3268608144" sldId="299"/>
        </pc:sldMkLst>
        <pc:spChg chg="mod">
          <ac:chgData name="Mark Judy" userId="f176f971af1f078a" providerId="Windows Live" clId="Web-{B8F086D6-4209-45C0-8E80-318A06F8777D}" dt="2020-09-23T22:03:55.567" v="137" actId="20577"/>
          <ac:spMkLst>
            <pc:docMk/>
            <pc:sldMk cId="3268608144" sldId="299"/>
            <ac:spMk id="2" creationId="{D37F98E7-2DF4-41F4-9EA6-226D34AD047F}"/>
          </ac:spMkLst>
        </pc:spChg>
      </pc:sldChg>
      <pc:sldChg chg="modSp new ord modNotes">
        <pc:chgData name="Mark Judy" userId="f176f971af1f078a" providerId="Windows Live" clId="Web-{B8F086D6-4209-45C0-8E80-318A06F8777D}" dt="2020-09-23T22:14:35.802" v="225"/>
        <pc:sldMkLst>
          <pc:docMk/>
          <pc:sldMk cId="2136712062" sldId="300"/>
        </pc:sldMkLst>
        <pc:spChg chg="mod">
          <ac:chgData name="Mark Judy" userId="f176f971af1f078a" providerId="Windows Live" clId="Web-{B8F086D6-4209-45C0-8E80-318A06F8777D}" dt="2020-09-23T22:04:26.254" v="195" actId="20577"/>
          <ac:spMkLst>
            <pc:docMk/>
            <pc:sldMk cId="2136712062" sldId="300"/>
            <ac:spMk id="2" creationId="{8DB22722-21D4-43DC-AD5D-CFBFC99B6CE4}"/>
          </ac:spMkLst>
        </pc:spChg>
      </pc:sldChg>
    </pc:docChg>
  </pc:docChgLst>
  <pc:docChgLst>
    <pc:chgData name="Brandon LaGuerre" userId="560a10a12dbaed4f" providerId="Windows Live" clId="Web-{B1EE8C14-170F-4371-A22F-801D450B0FD4}"/>
    <pc:docChg chg="modSld">
      <pc:chgData name="Brandon LaGuerre" userId="560a10a12dbaed4f" providerId="Windows Live" clId="Web-{B1EE8C14-170F-4371-A22F-801D450B0FD4}" dt="2020-09-24T05:16:33.726" v="323" actId="1076"/>
      <pc:docMkLst>
        <pc:docMk/>
      </pc:docMkLst>
      <pc:sldChg chg="modSp">
        <pc:chgData name="Brandon LaGuerre" userId="560a10a12dbaed4f" providerId="Windows Live" clId="Web-{B1EE8C14-170F-4371-A22F-801D450B0FD4}" dt="2020-09-24T05:15:20.245" v="229" actId="20577"/>
        <pc:sldMkLst>
          <pc:docMk/>
          <pc:sldMk cId="257168953" sldId="291"/>
        </pc:sldMkLst>
        <pc:spChg chg="mod">
          <ac:chgData name="Brandon LaGuerre" userId="560a10a12dbaed4f" providerId="Windows Live" clId="Web-{B1EE8C14-170F-4371-A22F-801D450B0FD4}" dt="2020-09-24T05:12:35.515" v="12" actId="1076"/>
          <ac:spMkLst>
            <pc:docMk/>
            <pc:sldMk cId="257168953" sldId="291"/>
            <ac:spMk id="2" creationId="{9F4A7764-184C-4C76-9636-86EAFC605CE7}"/>
          </ac:spMkLst>
        </pc:spChg>
        <pc:spChg chg="mod">
          <ac:chgData name="Brandon LaGuerre" userId="560a10a12dbaed4f" providerId="Windows Live" clId="Web-{B1EE8C14-170F-4371-A22F-801D450B0FD4}" dt="2020-09-24T05:15:20.245" v="229" actId="20577"/>
          <ac:spMkLst>
            <pc:docMk/>
            <pc:sldMk cId="257168953" sldId="291"/>
            <ac:spMk id="3" creationId="{7A672521-9109-4416-99AF-940514A6E759}"/>
          </ac:spMkLst>
        </pc:spChg>
        <pc:graphicFrameChg chg="mod">
          <ac:chgData name="Brandon LaGuerre" userId="560a10a12dbaed4f" providerId="Windows Live" clId="Web-{B1EE8C14-170F-4371-A22F-801D450B0FD4}" dt="2020-09-24T05:12:40.710" v="14" actId="1076"/>
          <ac:graphicFrameMkLst>
            <pc:docMk/>
            <pc:sldMk cId="257168953" sldId="291"/>
            <ac:graphicFrameMk id="4" creationId="{3373CE6F-34E5-4F15-9BE5-EEFC7FEAD164}"/>
          </ac:graphicFrameMkLst>
        </pc:graphicFrameChg>
        <pc:picChg chg="mod">
          <ac:chgData name="Brandon LaGuerre" userId="560a10a12dbaed4f" providerId="Windows Live" clId="Web-{B1EE8C14-170F-4371-A22F-801D450B0FD4}" dt="2020-09-24T05:14:43.222" v="192" actId="688"/>
          <ac:picMkLst>
            <pc:docMk/>
            <pc:sldMk cId="257168953" sldId="291"/>
            <ac:picMk id="6" creationId="{CFBB5258-2ACE-47B7-883D-4757E424EA6D}"/>
          </ac:picMkLst>
        </pc:picChg>
      </pc:sldChg>
      <pc:sldChg chg="modSp">
        <pc:chgData name="Brandon LaGuerre" userId="560a10a12dbaed4f" providerId="Windows Live" clId="Web-{B1EE8C14-170F-4371-A22F-801D450B0FD4}" dt="2020-09-24T05:12:01.086" v="7" actId="688"/>
        <pc:sldMkLst>
          <pc:docMk/>
          <pc:sldMk cId="3311496893" sldId="292"/>
        </pc:sldMkLst>
        <pc:spChg chg="mod">
          <ac:chgData name="Brandon LaGuerre" userId="560a10a12dbaed4f" providerId="Windows Live" clId="Web-{B1EE8C14-170F-4371-A22F-801D450B0FD4}" dt="2020-09-24T05:11:37.659" v="2" actId="1076"/>
          <ac:spMkLst>
            <pc:docMk/>
            <pc:sldMk cId="3311496893" sldId="292"/>
            <ac:spMk id="2" creationId="{D3F82440-F308-45B6-8B3B-34341518B8A5}"/>
          </ac:spMkLst>
        </pc:spChg>
        <pc:spChg chg="mod">
          <ac:chgData name="Brandon LaGuerre" userId="560a10a12dbaed4f" providerId="Windows Live" clId="Web-{B1EE8C14-170F-4371-A22F-801D450B0FD4}" dt="2020-09-24T05:11:41.652" v="3" actId="1076"/>
          <ac:spMkLst>
            <pc:docMk/>
            <pc:sldMk cId="3311496893" sldId="292"/>
            <ac:spMk id="6" creationId="{EE311B82-B313-43B6-906C-9087AE8EEB8A}"/>
          </ac:spMkLst>
        </pc:spChg>
        <pc:graphicFrameChg chg="mod">
          <ac:chgData name="Brandon LaGuerre" userId="560a10a12dbaed4f" providerId="Windows Live" clId="Web-{B1EE8C14-170F-4371-A22F-801D450B0FD4}" dt="2020-09-24T05:11:46.667" v="4" actId="1076"/>
          <ac:graphicFrameMkLst>
            <pc:docMk/>
            <pc:sldMk cId="3311496893" sldId="292"/>
            <ac:graphicFrameMk id="4" creationId="{406D9F09-219A-41EA-8EB3-2AF0A3B0EA26}"/>
          </ac:graphicFrameMkLst>
        </pc:graphicFrameChg>
        <pc:picChg chg="mod">
          <ac:chgData name="Brandon LaGuerre" userId="560a10a12dbaed4f" providerId="Windows Live" clId="Web-{B1EE8C14-170F-4371-A22F-801D450B0FD4}" dt="2020-09-24T05:12:01.086" v="7" actId="688"/>
          <ac:picMkLst>
            <pc:docMk/>
            <pc:sldMk cId="3311496893" sldId="292"/>
            <ac:picMk id="7" creationId="{FF47E5B4-09E4-4C6F-ACD5-4377F15BED56}"/>
          </ac:picMkLst>
        </pc:picChg>
      </pc:sldChg>
      <pc:sldChg chg="modSp">
        <pc:chgData name="Brandon LaGuerre" userId="560a10a12dbaed4f" providerId="Windows Live" clId="Web-{B1EE8C14-170F-4371-A22F-801D450B0FD4}" dt="2020-09-24T05:16:33.726" v="323" actId="1076"/>
        <pc:sldMkLst>
          <pc:docMk/>
          <pc:sldMk cId="394694606" sldId="293"/>
        </pc:sldMkLst>
        <pc:spChg chg="mod">
          <ac:chgData name="Brandon LaGuerre" userId="560a10a12dbaed4f" providerId="Windows Live" clId="Web-{B1EE8C14-170F-4371-A22F-801D450B0FD4}" dt="2020-09-24T05:16:33.726" v="323" actId="1076"/>
          <ac:spMkLst>
            <pc:docMk/>
            <pc:sldMk cId="394694606" sldId="293"/>
            <ac:spMk id="2" creationId="{188E734C-3572-4850-8F08-583BD5F0EE10}"/>
          </ac:spMkLst>
        </pc:spChg>
        <pc:spChg chg="mod">
          <ac:chgData name="Brandon LaGuerre" userId="560a10a12dbaed4f" providerId="Windows Live" clId="Web-{B1EE8C14-170F-4371-A22F-801D450B0FD4}" dt="2020-09-24T05:15:34.252" v="233" actId="1076"/>
          <ac:spMkLst>
            <pc:docMk/>
            <pc:sldMk cId="394694606" sldId="293"/>
            <ac:spMk id="3" creationId="{C2EF85F5-C60B-4288-BC2C-64038CF16335}"/>
          </ac:spMkLst>
        </pc:spChg>
        <pc:graphicFrameChg chg="mod modGraphic">
          <ac:chgData name="Brandon LaGuerre" userId="560a10a12dbaed4f" providerId="Windows Live" clId="Web-{B1EE8C14-170F-4371-A22F-801D450B0FD4}" dt="2020-09-24T05:16:26.170" v="322"/>
          <ac:graphicFrameMkLst>
            <pc:docMk/>
            <pc:sldMk cId="394694606" sldId="293"/>
            <ac:graphicFrameMk id="4" creationId="{54CFEF24-2648-4A37-94AF-B2A7A9130346}"/>
          </ac:graphicFrameMkLst>
        </pc:graphicFrameChg>
      </pc:sldChg>
      <pc:sldChg chg="modSp">
        <pc:chgData name="Brandon LaGuerre" userId="560a10a12dbaed4f" providerId="Windows Live" clId="Web-{B1EE8C14-170F-4371-A22F-801D450B0FD4}" dt="2020-09-24T05:10:50.081" v="0" actId="1076"/>
        <pc:sldMkLst>
          <pc:docMk/>
          <pc:sldMk cId="3059009439" sldId="294"/>
        </pc:sldMkLst>
        <pc:picChg chg="mod">
          <ac:chgData name="Brandon LaGuerre" userId="560a10a12dbaed4f" providerId="Windows Live" clId="Web-{B1EE8C14-170F-4371-A22F-801D450B0FD4}" dt="2020-09-24T05:10:50.081" v="0" actId="1076"/>
          <ac:picMkLst>
            <pc:docMk/>
            <pc:sldMk cId="3059009439" sldId="294"/>
            <ac:picMk id="4" creationId="{F63D83A8-7BD4-4F46-A229-D9D645BEC431}"/>
          </ac:picMkLst>
        </pc:picChg>
      </pc:sldChg>
      <pc:sldChg chg="modSp">
        <pc:chgData name="Brandon LaGuerre" userId="560a10a12dbaed4f" providerId="Windows Live" clId="Web-{B1EE8C14-170F-4371-A22F-801D450B0FD4}" dt="2020-09-24T05:12:29.844" v="11" actId="1076"/>
        <pc:sldMkLst>
          <pc:docMk/>
          <pc:sldMk cId="1483183030" sldId="296"/>
        </pc:sldMkLst>
        <pc:spChg chg="mod">
          <ac:chgData name="Brandon LaGuerre" userId="560a10a12dbaed4f" providerId="Windows Live" clId="Web-{B1EE8C14-170F-4371-A22F-801D450B0FD4}" dt="2020-09-24T05:12:23.473" v="9" actId="1076"/>
          <ac:spMkLst>
            <pc:docMk/>
            <pc:sldMk cId="1483183030" sldId="296"/>
            <ac:spMk id="2" creationId="{2B5311FD-B92D-4E83-99DD-D233B340B7A7}"/>
          </ac:spMkLst>
        </pc:spChg>
        <pc:spChg chg="mod">
          <ac:chgData name="Brandon LaGuerre" userId="560a10a12dbaed4f" providerId="Windows Live" clId="Web-{B1EE8C14-170F-4371-A22F-801D450B0FD4}" dt="2020-09-24T05:12:19.849" v="8" actId="1076"/>
          <ac:spMkLst>
            <pc:docMk/>
            <pc:sldMk cId="1483183030" sldId="296"/>
            <ac:spMk id="6" creationId="{A713C299-7DBF-40C8-8A4E-B2029BB3ED6E}"/>
          </ac:spMkLst>
        </pc:spChg>
        <pc:graphicFrameChg chg="mod">
          <ac:chgData name="Brandon LaGuerre" userId="560a10a12dbaed4f" providerId="Windows Live" clId="Web-{B1EE8C14-170F-4371-A22F-801D450B0FD4}" dt="2020-09-24T05:12:27.364" v="10" actId="1076"/>
          <ac:graphicFrameMkLst>
            <pc:docMk/>
            <pc:sldMk cId="1483183030" sldId="296"/>
            <ac:graphicFrameMk id="4" creationId="{A7756200-3B4B-439D-90AC-EF2B829ABD63}"/>
          </ac:graphicFrameMkLst>
        </pc:graphicFrameChg>
        <pc:picChg chg="mod">
          <ac:chgData name="Brandon LaGuerre" userId="560a10a12dbaed4f" providerId="Windows Live" clId="Web-{B1EE8C14-170F-4371-A22F-801D450B0FD4}" dt="2020-09-24T05:12:29.844" v="11" actId="1076"/>
          <ac:picMkLst>
            <pc:docMk/>
            <pc:sldMk cId="1483183030" sldId="296"/>
            <ac:picMk id="7" creationId="{66B5EDCD-C14E-4481-97A5-FE38347A1249}"/>
          </ac:picMkLst>
        </pc:picChg>
      </pc:sldChg>
    </pc:docChg>
  </pc:docChgLst>
  <pc:docChgLst>
    <pc:chgData name="Chris S" userId="fe65a628a5be2dd2" providerId="Windows Live" clId="Web-{0E63A975-E710-4727-B0E0-4FA3E0AFBB9C}"/>
    <pc:docChg chg="addSld modSld">
      <pc:chgData name="Chris S" userId="fe65a628a5be2dd2" providerId="Windows Live" clId="Web-{0E63A975-E710-4727-B0E0-4FA3E0AFBB9C}" dt="2020-09-23T22:22:31.895" v="174" actId="20577"/>
      <pc:docMkLst>
        <pc:docMk/>
      </pc:docMkLst>
      <pc:sldChg chg="modSp new">
        <pc:chgData name="Chris S" userId="fe65a628a5be2dd2" providerId="Windows Live" clId="Web-{0E63A975-E710-4727-B0E0-4FA3E0AFBB9C}" dt="2020-09-23T22:22:31.895" v="173" actId="20577"/>
        <pc:sldMkLst>
          <pc:docMk/>
          <pc:sldMk cId="3618879365" sldId="301"/>
        </pc:sldMkLst>
        <pc:spChg chg="mod">
          <ac:chgData name="Chris S" userId="fe65a628a5be2dd2" providerId="Windows Live" clId="Web-{0E63A975-E710-4727-B0E0-4FA3E0AFBB9C}" dt="2020-09-23T22:14:28.181" v="68" actId="20577"/>
          <ac:spMkLst>
            <pc:docMk/>
            <pc:sldMk cId="3618879365" sldId="301"/>
            <ac:spMk id="2" creationId="{12618A9B-64CA-4980-9959-3695E718BC20}"/>
          </ac:spMkLst>
        </pc:spChg>
        <pc:spChg chg="mod">
          <ac:chgData name="Chris S" userId="fe65a628a5be2dd2" providerId="Windows Live" clId="Web-{0E63A975-E710-4727-B0E0-4FA3E0AFBB9C}" dt="2020-09-23T22:22:31.895" v="173" actId="20577"/>
          <ac:spMkLst>
            <pc:docMk/>
            <pc:sldMk cId="3618879365" sldId="301"/>
            <ac:spMk id="3" creationId="{3B7C3A78-94CE-4096-8DDF-2F3E53AF93F0}"/>
          </ac:spMkLst>
        </pc:spChg>
      </pc:sldChg>
      <pc:sldChg chg="modSp new">
        <pc:chgData name="Chris S" userId="fe65a628a5be2dd2" providerId="Windows Live" clId="Web-{0E63A975-E710-4727-B0E0-4FA3E0AFBB9C}" dt="2020-09-23T22:21:56.332" v="146" actId="20577"/>
        <pc:sldMkLst>
          <pc:docMk/>
          <pc:sldMk cId="4252971992" sldId="302"/>
        </pc:sldMkLst>
        <pc:spChg chg="mod">
          <ac:chgData name="Chris S" userId="fe65a628a5be2dd2" providerId="Windows Live" clId="Web-{0E63A975-E710-4727-B0E0-4FA3E0AFBB9C}" dt="2020-09-23T22:21:56.332" v="146" actId="20577"/>
          <ac:spMkLst>
            <pc:docMk/>
            <pc:sldMk cId="4252971992" sldId="302"/>
            <ac:spMk id="2" creationId="{18866B11-3C6E-4AA3-BB3E-C6F41B4FA496}"/>
          </ac:spMkLst>
        </pc:spChg>
      </pc:sldChg>
    </pc:docChg>
  </pc:docChgLst>
  <pc:docChgLst>
    <pc:chgData name="Mark Judy" userId="f176f971af1f078a" providerId="Windows Live" clId="Web-{3FBF5C51-ADEE-438A-B6DF-808732F82B72}"/>
    <pc:docChg chg="modSld">
      <pc:chgData name="Mark Judy" userId="f176f971af1f078a" providerId="Windows Live" clId="Web-{3FBF5C51-ADEE-438A-B6DF-808732F82B72}" dt="2020-09-24T16:39:09.076" v="798" actId="20577"/>
      <pc:docMkLst>
        <pc:docMk/>
      </pc:docMkLst>
      <pc:sldChg chg="modSp">
        <pc:chgData name="Mark Judy" userId="f176f971af1f078a" providerId="Windows Live" clId="Web-{3FBF5C51-ADEE-438A-B6DF-808732F82B72}" dt="2020-09-24T16:35:33.796" v="777"/>
        <pc:sldMkLst>
          <pc:docMk/>
          <pc:sldMk cId="692246262" sldId="267"/>
        </pc:sldMkLst>
        <pc:graphicFrameChg chg="mod modGraphic">
          <ac:chgData name="Mark Judy" userId="f176f971af1f078a" providerId="Windows Live" clId="Web-{3FBF5C51-ADEE-438A-B6DF-808732F82B72}" dt="2020-09-24T16:35:33.796" v="777"/>
          <ac:graphicFrameMkLst>
            <pc:docMk/>
            <pc:sldMk cId="692246262" sldId="267"/>
            <ac:graphicFrameMk id="4" creationId="{41901A5F-7103-4AB6-A769-CE7EE814CEEA}"/>
          </ac:graphicFrameMkLst>
        </pc:graphicFrameChg>
      </pc:sldChg>
      <pc:sldChg chg="modSp">
        <pc:chgData name="Mark Judy" userId="f176f971af1f078a" providerId="Windows Live" clId="Web-{3FBF5C51-ADEE-438A-B6DF-808732F82B72}" dt="2020-09-24T16:39:07.732" v="796" actId="20577"/>
        <pc:sldMkLst>
          <pc:docMk/>
          <pc:sldMk cId="914137350" sldId="271"/>
        </pc:sldMkLst>
        <pc:spChg chg="mod">
          <ac:chgData name="Mark Judy" userId="f176f971af1f078a" providerId="Windows Live" clId="Web-{3FBF5C51-ADEE-438A-B6DF-808732F82B72}" dt="2020-09-24T16:39:07.732" v="796" actId="20577"/>
          <ac:spMkLst>
            <pc:docMk/>
            <pc:sldMk cId="914137350" sldId="271"/>
            <ac:spMk id="5" creationId="{FCAA815B-791F-4CE0-A3EB-2A80DD63924A}"/>
          </ac:spMkLst>
        </pc:spChg>
      </pc:sldChg>
      <pc:sldChg chg="addSp delSp modSp">
        <pc:chgData name="Mark Judy" userId="f176f971af1f078a" providerId="Windows Live" clId="Web-{3FBF5C51-ADEE-438A-B6DF-808732F82B72}" dt="2020-09-24T16:28:38.550" v="661" actId="20577"/>
        <pc:sldMkLst>
          <pc:docMk/>
          <pc:sldMk cId="3294167225" sldId="287"/>
        </pc:sldMkLst>
        <pc:spChg chg="mod">
          <ac:chgData name="Mark Judy" userId="f176f971af1f078a" providerId="Windows Live" clId="Web-{3FBF5C51-ADEE-438A-B6DF-808732F82B72}" dt="2020-09-24T16:28:38.550" v="661" actId="20577"/>
          <ac:spMkLst>
            <pc:docMk/>
            <pc:sldMk cId="3294167225" sldId="287"/>
            <ac:spMk id="3" creationId="{11F81898-2B77-48C2-9D2E-3122475B4D5B}"/>
          </ac:spMkLst>
        </pc:spChg>
        <pc:spChg chg="add del">
          <ac:chgData name="Mark Judy" userId="f176f971af1f078a" providerId="Windows Live" clId="Web-{3FBF5C51-ADEE-438A-B6DF-808732F82B72}" dt="2020-09-24T16:20:01.876" v="58"/>
          <ac:spMkLst>
            <pc:docMk/>
            <pc:sldMk cId="3294167225" sldId="287"/>
            <ac:spMk id="7" creationId="{EBA1596B-C1B8-4478-9FA2-79875F9D969D}"/>
          </ac:spMkLst>
        </pc:spChg>
      </pc:sldChg>
      <pc:sldChg chg="modSp">
        <pc:chgData name="Mark Judy" userId="f176f971af1f078a" providerId="Windows Live" clId="Web-{3FBF5C51-ADEE-438A-B6DF-808732F82B72}" dt="2020-09-24T16:32:23.924" v="760" actId="20577"/>
        <pc:sldMkLst>
          <pc:docMk/>
          <pc:sldMk cId="2136712062" sldId="300"/>
        </pc:sldMkLst>
        <pc:spChg chg="mod">
          <ac:chgData name="Mark Judy" userId="f176f971af1f078a" providerId="Windows Live" clId="Web-{3FBF5C51-ADEE-438A-B6DF-808732F82B72}" dt="2020-09-24T16:32:23.924" v="760" actId="20577"/>
          <ac:spMkLst>
            <pc:docMk/>
            <pc:sldMk cId="2136712062" sldId="300"/>
            <ac:spMk id="3" creationId="{D0D84AC6-41B9-411C-97D6-17F107EA4467}"/>
          </ac:spMkLst>
        </pc:spChg>
      </pc:sldChg>
    </pc:docChg>
  </pc:docChgLst>
  <pc:docChgLst>
    <pc:chgData name="Chris S" userId="fe65a628a5be2dd2" providerId="LiveId" clId="{1089BA7B-C981-4D84-9C30-317DC7F77322}"/>
    <pc:docChg chg="undo custSel modSld">
      <pc:chgData name="Chris S" userId="fe65a628a5be2dd2" providerId="LiveId" clId="{1089BA7B-C981-4D84-9C30-317DC7F77322}" dt="2020-09-24T19:19:49.048" v="261"/>
      <pc:docMkLst>
        <pc:docMk/>
      </pc:docMkLst>
      <pc:sldChg chg="modTransition">
        <pc:chgData name="Chris S" userId="fe65a628a5be2dd2" providerId="LiveId" clId="{1089BA7B-C981-4D84-9C30-317DC7F77322}" dt="2020-09-24T18:04:53.707" v="21"/>
        <pc:sldMkLst>
          <pc:docMk/>
          <pc:sldMk cId="178948616" sldId="256"/>
        </pc:sldMkLst>
      </pc:sldChg>
      <pc:sldChg chg="modTransition">
        <pc:chgData name="Chris S" userId="fe65a628a5be2dd2" providerId="LiveId" clId="{1089BA7B-C981-4D84-9C30-317DC7F77322}" dt="2020-09-24T18:04:53.707" v="21"/>
        <pc:sldMkLst>
          <pc:docMk/>
          <pc:sldMk cId="3754167395" sldId="257"/>
        </pc:sldMkLst>
      </pc:sldChg>
      <pc:sldChg chg="modTransition">
        <pc:chgData name="Chris S" userId="fe65a628a5be2dd2" providerId="LiveId" clId="{1089BA7B-C981-4D84-9C30-317DC7F77322}" dt="2020-09-24T18:04:53.707" v="21"/>
        <pc:sldMkLst>
          <pc:docMk/>
          <pc:sldMk cId="2320693407" sldId="258"/>
        </pc:sldMkLst>
      </pc:sldChg>
      <pc:sldChg chg="modTransition">
        <pc:chgData name="Chris S" userId="fe65a628a5be2dd2" providerId="LiveId" clId="{1089BA7B-C981-4D84-9C30-317DC7F77322}" dt="2020-09-24T18:04:53.707" v="21"/>
        <pc:sldMkLst>
          <pc:docMk/>
          <pc:sldMk cId="2780996592" sldId="259"/>
        </pc:sldMkLst>
      </pc:sldChg>
      <pc:sldChg chg="modTransition">
        <pc:chgData name="Chris S" userId="fe65a628a5be2dd2" providerId="LiveId" clId="{1089BA7B-C981-4D84-9C30-317DC7F77322}" dt="2020-09-24T18:04:53.707" v="21"/>
        <pc:sldMkLst>
          <pc:docMk/>
          <pc:sldMk cId="3337198996" sldId="260"/>
        </pc:sldMkLst>
      </pc:sldChg>
      <pc:sldChg chg="modTransition">
        <pc:chgData name="Chris S" userId="fe65a628a5be2dd2" providerId="LiveId" clId="{1089BA7B-C981-4D84-9C30-317DC7F77322}" dt="2020-09-24T18:04:53.707" v="21"/>
        <pc:sldMkLst>
          <pc:docMk/>
          <pc:sldMk cId="1595162768" sldId="261"/>
        </pc:sldMkLst>
      </pc:sldChg>
      <pc:sldChg chg="modTransition">
        <pc:chgData name="Chris S" userId="fe65a628a5be2dd2" providerId="LiveId" clId="{1089BA7B-C981-4D84-9C30-317DC7F77322}" dt="2020-09-24T18:04:53.707" v="21"/>
        <pc:sldMkLst>
          <pc:docMk/>
          <pc:sldMk cId="1902678861" sldId="263"/>
        </pc:sldMkLst>
      </pc:sldChg>
      <pc:sldChg chg="modTransition">
        <pc:chgData name="Chris S" userId="fe65a628a5be2dd2" providerId="LiveId" clId="{1089BA7B-C981-4D84-9C30-317DC7F77322}" dt="2020-09-24T18:04:53.707" v="21"/>
        <pc:sldMkLst>
          <pc:docMk/>
          <pc:sldMk cId="920702003" sldId="264"/>
        </pc:sldMkLst>
      </pc:sldChg>
      <pc:sldChg chg="modTransition">
        <pc:chgData name="Chris S" userId="fe65a628a5be2dd2" providerId="LiveId" clId="{1089BA7B-C981-4D84-9C30-317DC7F77322}" dt="2020-09-24T18:04:53.707" v="21"/>
        <pc:sldMkLst>
          <pc:docMk/>
          <pc:sldMk cId="4065180006" sldId="265"/>
        </pc:sldMkLst>
      </pc:sldChg>
      <pc:sldChg chg="modTransition">
        <pc:chgData name="Chris S" userId="fe65a628a5be2dd2" providerId="LiveId" clId="{1089BA7B-C981-4D84-9C30-317DC7F77322}" dt="2020-09-24T18:04:53.707" v="21"/>
        <pc:sldMkLst>
          <pc:docMk/>
          <pc:sldMk cId="692246262" sldId="267"/>
        </pc:sldMkLst>
      </pc:sldChg>
      <pc:sldChg chg="modTransition">
        <pc:chgData name="Chris S" userId="fe65a628a5be2dd2" providerId="LiveId" clId="{1089BA7B-C981-4D84-9C30-317DC7F77322}" dt="2020-09-24T18:04:53.707" v="21"/>
        <pc:sldMkLst>
          <pc:docMk/>
          <pc:sldMk cId="3283798710" sldId="268"/>
        </pc:sldMkLst>
      </pc:sldChg>
      <pc:sldChg chg="modTransition">
        <pc:chgData name="Chris S" userId="fe65a628a5be2dd2" providerId="LiveId" clId="{1089BA7B-C981-4D84-9C30-317DC7F77322}" dt="2020-09-24T18:04:53.707" v="21"/>
        <pc:sldMkLst>
          <pc:docMk/>
          <pc:sldMk cId="267189455" sldId="269"/>
        </pc:sldMkLst>
      </pc:sldChg>
      <pc:sldChg chg="modTransition">
        <pc:chgData name="Chris S" userId="fe65a628a5be2dd2" providerId="LiveId" clId="{1089BA7B-C981-4D84-9C30-317DC7F77322}" dt="2020-09-24T18:04:53.707" v="21"/>
        <pc:sldMkLst>
          <pc:docMk/>
          <pc:sldMk cId="4272887125" sldId="270"/>
        </pc:sldMkLst>
      </pc:sldChg>
      <pc:sldChg chg="modTransition">
        <pc:chgData name="Chris S" userId="fe65a628a5be2dd2" providerId="LiveId" clId="{1089BA7B-C981-4D84-9C30-317DC7F77322}" dt="2020-09-24T18:04:53.707" v="21"/>
        <pc:sldMkLst>
          <pc:docMk/>
          <pc:sldMk cId="914137350" sldId="271"/>
        </pc:sldMkLst>
      </pc:sldChg>
      <pc:sldChg chg="modTransition">
        <pc:chgData name="Chris S" userId="fe65a628a5be2dd2" providerId="LiveId" clId="{1089BA7B-C981-4D84-9C30-317DC7F77322}" dt="2020-09-24T18:04:53.707" v="21"/>
        <pc:sldMkLst>
          <pc:docMk/>
          <pc:sldMk cId="424117145" sldId="275"/>
        </pc:sldMkLst>
      </pc:sldChg>
      <pc:sldChg chg="modTransition">
        <pc:chgData name="Chris S" userId="fe65a628a5be2dd2" providerId="LiveId" clId="{1089BA7B-C981-4D84-9C30-317DC7F77322}" dt="2020-09-24T18:04:53.707" v="21"/>
        <pc:sldMkLst>
          <pc:docMk/>
          <pc:sldMk cId="1424988919" sldId="276"/>
        </pc:sldMkLst>
      </pc:sldChg>
      <pc:sldChg chg="modTransition">
        <pc:chgData name="Chris S" userId="fe65a628a5be2dd2" providerId="LiveId" clId="{1089BA7B-C981-4D84-9C30-317DC7F77322}" dt="2020-09-24T18:04:53.707" v="21"/>
        <pc:sldMkLst>
          <pc:docMk/>
          <pc:sldMk cId="718503795" sldId="277"/>
        </pc:sldMkLst>
      </pc:sldChg>
      <pc:sldChg chg="modTransition">
        <pc:chgData name="Chris S" userId="fe65a628a5be2dd2" providerId="LiveId" clId="{1089BA7B-C981-4D84-9C30-317DC7F77322}" dt="2020-09-24T18:04:53.707" v="21"/>
        <pc:sldMkLst>
          <pc:docMk/>
          <pc:sldMk cId="2820774437" sldId="278"/>
        </pc:sldMkLst>
      </pc:sldChg>
      <pc:sldChg chg="modTransition">
        <pc:chgData name="Chris S" userId="fe65a628a5be2dd2" providerId="LiveId" clId="{1089BA7B-C981-4D84-9C30-317DC7F77322}" dt="2020-09-24T18:04:53.707" v="21"/>
        <pc:sldMkLst>
          <pc:docMk/>
          <pc:sldMk cId="923855547" sldId="279"/>
        </pc:sldMkLst>
      </pc:sldChg>
      <pc:sldChg chg="modTransition">
        <pc:chgData name="Chris S" userId="fe65a628a5be2dd2" providerId="LiveId" clId="{1089BA7B-C981-4D84-9C30-317DC7F77322}" dt="2020-09-24T18:04:53.707" v="21"/>
        <pc:sldMkLst>
          <pc:docMk/>
          <pc:sldMk cId="3104644394" sldId="280"/>
        </pc:sldMkLst>
      </pc:sldChg>
      <pc:sldChg chg="modTransition">
        <pc:chgData name="Chris S" userId="fe65a628a5be2dd2" providerId="LiveId" clId="{1089BA7B-C981-4D84-9C30-317DC7F77322}" dt="2020-09-24T18:04:53.707" v="21"/>
        <pc:sldMkLst>
          <pc:docMk/>
          <pc:sldMk cId="3003166990" sldId="281"/>
        </pc:sldMkLst>
      </pc:sldChg>
      <pc:sldChg chg="modTransition">
        <pc:chgData name="Chris S" userId="fe65a628a5be2dd2" providerId="LiveId" clId="{1089BA7B-C981-4D84-9C30-317DC7F77322}" dt="2020-09-24T18:04:53.707" v="21"/>
        <pc:sldMkLst>
          <pc:docMk/>
          <pc:sldMk cId="3294167225" sldId="287"/>
        </pc:sldMkLst>
      </pc:sldChg>
      <pc:sldChg chg="modTransition">
        <pc:chgData name="Chris S" userId="fe65a628a5be2dd2" providerId="LiveId" clId="{1089BA7B-C981-4D84-9C30-317DC7F77322}" dt="2020-09-24T18:04:53.707" v="21"/>
        <pc:sldMkLst>
          <pc:docMk/>
          <pc:sldMk cId="4283093479" sldId="289"/>
        </pc:sldMkLst>
      </pc:sldChg>
      <pc:sldChg chg="modTransition">
        <pc:chgData name="Chris S" userId="fe65a628a5be2dd2" providerId="LiveId" clId="{1089BA7B-C981-4D84-9C30-317DC7F77322}" dt="2020-09-24T18:04:53.707" v="21"/>
        <pc:sldMkLst>
          <pc:docMk/>
          <pc:sldMk cId="2725127321" sldId="290"/>
        </pc:sldMkLst>
      </pc:sldChg>
      <pc:sldChg chg="addSp modSp modTransition">
        <pc:chgData name="Chris S" userId="fe65a628a5be2dd2" providerId="LiveId" clId="{1089BA7B-C981-4D84-9C30-317DC7F77322}" dt="2020-09-24T18:44:04.306" v="62"/>
        <pc:sldMkLst>
          <pc:docMk/>
          <pc:sldMk cId="257168953" sldId="291"/>
        </pc:sldMkLst>
        <pc:picChg chg="add mod">
          <ac:chgData name="Chris S" userId="fe65a628a5be2dd2" providerId="LiveId" clId="{1089BA7B-C981-4D84-9C30-317DC7F77322}" dt="2020-09-24T18:44:04.306" v="62"/>
          <ac:picMkLst>
            <pc:docMk/>
            <pc:sldMk cId="257168953" sldId="291"/>
            <ac:picMk id="5" creationId="{DE8334B7-8279-4184-A53B-AE1094DB2835}"/>
          </ac:picMkLst>
        </pc:picChg>
      </pc:sldChg>
      <pc:sldChg chg="addSp delSp modSp modTransition modAnim">
        <pc:chgData name="Chris S" userId="fe65a628a5be2dd2" providerId="LiveId" clId="{1089BA7B-C981-4D84-9C30-317DC7F77322}" dt="2020-09-24T18:27:12.668" v="43"/>
        <pc:sldMkLst>
          <pc:docMk/>
          <pc:sldMk cId="3311496893" sldId="292"/>
        </pc:sldMkLst>
        <pc:picChg chg="add del mod">
          <ac:chgData name="Chris S" userId="fe65a628a5be2dd2" providerId="LiveId" clId="{1089BA7B-C981-4D84-9C30-317DC7F77322}" dt="2020-09-24T18:25:15.827" v="38"/>
          <ac:picMkLst>
            <pc:docMk/>
            <pc:sldMk cId="3311496893" sldId="292"/>
            <ac:picMk id="3" creationId="{00DE8AC0-2781-4B50-9730-660B5C463229}"/>
          </ac:picMkLst>
        </pc:picChg>
        <pc:picChg chg="add del mod">
          <ac:chgData name="Chris S" userId="fe65a628a5be2dd2" providerId="LiveId" clId="{1089BA7B-C981-4D84-9C30-317DC7F77322}" dt="2020-09-24T18:26:21.731" v="40"/>
          <ac:picMkLst>
            <pc:docMk/>
            <pc:sldMk cId="3311496893" sldId="292"/>
            <ac:picMk id="5" creationId="{311722B5-DC3F-45AD-B7A0-B489845181D4}"/>
          </ac:picMkLst>
        </pc:picChg>
        <pc:picChg chg="add del mod">
          <ac:chgData name="Chris S" userId="fe65a628a5be2dd2" providerId="LiveId" clId="{1089BA7B-C981-4D84-9C30-317DC7F77322}" dt="2020-09-24T18:26:35.854" v="42"/>
          <ac:picMkLst>
            <pc:docMk/>
            <pc:sldMk cId="3311496893" sldId="292"/>
            <ac:picMk id="10" creationId="{E51C5861-FA66-41B1-A1B9-B352503EAD60}"/>
          </ac:picMkLst>
        </pc:picChg>
        <pc:picChg chg="add mod">
          <ac:chgData name="Chris S" userId="fe65a628a5be2dd2" providerId="LiveId" clId="{1089BA7B-C981-4D84-9C30-317DC7F77322}" dt="2020-09-24T18:27:12.668" v="43"/>
          <ac:picMkLst>
            <pc:docMk/>
            <pc:sldMk cId="3311496893" sldId="292"/>
            <ac:picMk id="11" creationId="{64E371B9-3DD0-4E54-B3E7-49F01891E690}"/>
          </ac:picMkLst>
        </pc:picChg>
      </pc:sldChg>
      <pc:sldChg chg="addSp delSp modSp modTransition modAnim">
        <pc:chgData name="Chris S" userId="fe65a628a5be2dd2" providerId="LiveId" clId="{1089BA7B-C981-4D84-9C30-317DC7F77322}" dt="2020-09-24T18:37:05.207" v="56"/>
        <pc:sldMkLst>
          <pc:docMk/>
          <pc:sldMk cId="394694606" sldId="293"/>
        </pc:sldMkLst>
        <pc:picChg chg="add del mod">
          <ac:chgData name="Chris S" userId="fe65a628a5be2dd2" providerId="LiveId" clId="{1089BA7B-C981-4D84-9C30-317DC7F77322}" dt="2020-09-24T18:28:17.396" v="45"/>
          <ac:picMkLst>
            <pc:docMk/>
            <pc:sldMk cId="394694606" sldId="293"/>
            <ac:picMk id="7" creationId="{EB186273-B0C9-4AA8-9B6E-42E7A25C96CD}"/>
          </ac:picMkLst>
        </pc:picChg>
        <pc:picChg chg="add del mod">
          <ac:chgData name="Chris S" userId="fe65a628a5be2dd2" providerId="LiveId" clId="{1089BA7B-C981-4D84-9C30-317DC7F77322}" dt="2020-09-24T18:28:38.395" v="47"/>
          <ac:picMkLst>
            <pc:docMk/>
            <pc:sldMk cId="394694606" sldId="293"/>
            <ac:picMk id="8" creationId="{9EF1D536-C8C0-4290-A2B7-D6DD5BBB0396}"/>
          </ac:picMkLst>
        </pc:picChg>
        <pc:picChg chg="add del mod">
          <ac:chgData name="Chris S" userId="fe65a628a5be2dd2" providerId="LiveId" clId="{1089BA7B-C981-4D84-9C30-317DC7F77322}" dt="2020-09-24T18:28:49.034" v="49"/>
          <ac:picMkLst>
            <pc:docMk/>
            <pc:sldMk cId="394694606" sldId="293"/>
            <ac:picMk id="9" creationId="{9E3729B1-18A6-4CA0-90CB-94C16DEF7DFD}"/>
          </ac:picMkLst>
        </pc:picChg>
        <pc:picChg chg="add del mod">
          <ac:chgData name="Chris S" userId="fe65a628a5be2dd2" providerId="LiveId" clId="{1089BA7B-C981-4D84-9C30-317DC7F77322}" dt="2020-09-24T18:34:17.835" v="51"/>
          <ac:picMkLst>
            <pc:docMk/>
            <pc:sldMk cId="394694606" sldId="293"/>
            <ac:picMk id="10" creationId="{7A4D9900-6174-4E8E-BD2F-1B48D0BDFDD1}"/>
          </ac:picMkLst>
        </pc:picChg>
        <pc:picChg chg="add del mod">
          <ac:chgData name="Chris S" userId="fe65a628a5be2dd2" providerId="LiveId" clId="{1089BA7B-C981-4D84-9C30-317DC7F77322}" dt="2020-09-24T18:35:38.111" v="53"/>
          <ac:picMkLst>
            <pc:docMk/>
            <pc:sldMk cId="394694606" sldId="293"/>
            <ac:picMk id="11" creationId="{C0C45777-27A4-4CDE-AC65-51E0F6060C97}"/>
          </ac:picMkLst>
        </pc:picChg>
        <pc:picChg chg="add del mod">
          <ac:chgData name="Chris S" userId="fe65a628a5be2dd2" providerId="LiveId" clId="{1089BA7B-C981-4D84-9C30-317DC7F77322}" dt="2020-09-24T18:36:34.461" v="55"/>
          <ac:picMkLst>
            <pc:docMk/>
            <pc:sldMk cId="394694606" sldId="293"/>
            <ac:picMk id="12" creationId="{EBA30848-5CBF-4960-811B-21E9377CDD72}"/>
          </ac:picMkLst>
        </pc:picChg>
        <pc:picChg chg="add mod">
          <ac:chgData name="Chris S" userId="fe65a628a5be2dd2" providerId="LiveId" clId="{1089BA7B-C981-4D84-9C30-317DC7F77322}" dt="2020-09-24T18:37:05.207" v="56"/>
          <ac:picMkLst>
            <pc:docMk/>
            <pc:sldMk cId="394694606" sldId="293"/>
            <ac:picMk id="13" creationId="{20789047-A038-4F99-9C08-2FEBFAB27A30}"/>
          </ac:picMkLst>
        </pc:picChg>
      </pc:sldChg>
      <pc:sldChg chg="modTransition">
        <pc:chgData name="Chris S" userId="fe65a628a5be2dd2" providerId="LiveId" clId="{1089BA7B-C981-4D84-9C30-317DC7F77322}" dt="2020-09-24T18:04:53.707" v="21"/>
        <pc:sldMkLst>
          <pc:docMk/>
          <pc:sldMk cId="3059009439" sldId="294"/>
        </pc:sldMkLst>
      </pc:sldChg>
      <pc:sldChg chg="addSp delSp modSp modTransition modAnim">
        <pc:chgData name="Chris S" userId="fe65a628a5be2dd2" providerId="LiveId" clId="{1089BA7B-C981-4D84-9C30-317DC7F77322}" dt="2020-09-24T18:42:00.967" v="61"/>
        <pc:sldMkLst>
          <pc:docMk/>
          <pc:sldMk cId="1483183030" sldId="296"/>
        </pc:sldMkLst>
        <pc:picChg chg="add del mod">
          <ac:chgData name="Chris S" userId="fe65a628a5be2dd2" providerId="LiveId" clId="{1089BA7B-C981-4D84-9C30-317DC7F77322}" dt="2020-09-24T18:38:13.343" v="58"/>
          <ac:picMkLst>
            <pc:docMk/>
            <pc:sldMk cId="1483183030" sldId="296"/>
            <ac:picMk id="3" creationId="{0C0986F1-CB5C-484B-B117-3FE81F1EC65A}"/>
          </ac:picMkLst>
        </pc:picChg>
        <pc:picChg chg="add del mod">
          <ac:chgData name="Chris S" userId="fe65a628a5be2dd2" providerId="LiveId" clId="{1089BA7B-C981-4D84-9C30-317DC7F77322}" dt="2020-09-24T18:40:56.804" v="60"/>
          <ac:picMkLst>
            <pc:docMk/>
            <pc:sldMk cId="1483183030" sldId="296"/>
            <ac:picMk id="5" creationId="{77B78303-0BD1-4A13-BBC8-CF031420FA5C}"/>
          </ac:picMkLst>
        </pc:picChg>
        <pc:picChg chg="add mod">
          <ac:chgData name="Chris S" userId="fe65a628a5be2dd2" providerId="LiveId" clId="{1089BA7B-C981-4D84-9C30-317DC7F77322}" dt="2020-09-24T18:42:00.967" v="61"/>
          <ac:picMkLst>
            <pc:docMk/>
            <pc:sldMk cId="1483183030" sldId="296"/>
            <ac:picMk id="10" creationId="{65CF188D-0CFD-4346-96E1-669A205D1428}"/>
          </ac:picMkLst>
        </pc:picChg>
      </pc:sldChg>
      <pc:sldChg chg="modTransition">
        <pc:chgData name="Chris S" userId="fe65a628a5be2dd2" providerId="LiveId" clId="{1089BA7B-C981-4D84-9C30-317DC7F77322}" dt="2020-09-24T18:04:53.707" v="21"/>
        <pc:sldMkLst>
          <pc:docMk/>
          <pc:sldMk cId="2607935924" sldId="297"/>
        </pc:sldMkLst>
      </pc:sldChg>
      <pc:sldChg chg="modTransition">
        <pc:chgData name="Chris S" userId="fe65a628a5be2dd2" providerId="LiveId" clId="{1089BA7B-C981-4D84-9C30-317DC7F77322}" dt="2020-09-24T18:04:53.707" v="21"/>
        <pc:sldMkLst>
          <pc:docMk/>
          <pc:sldMk cId="1600719295" sldId="298"/>
        </pc:sldMkLst>
      </pc:sldChg>
      <pc:sldChg chg="modTransition">
        <pc:chgData name="Chris S" userId="fe65a628a5be2dd2" providerId="LiveId" clId="{1089BA7B-C981-4D84-9C30-317DC7F77322}" dt="2020-09-24T18:04:53.707" v="21"/>
        <pc:sldMkLst>
          <pc:docMk/>
          <pc:sldMk cId="3268608144" sldId="299"/>
        </pc:sldMkLst>
      </pc:sldChg>
      <pc:sldChg chg="modTransition">
        <pc:chgData name="Chris S" userId="fe65a628a5be2dd2" providerId="LiveId" clId="{1089BA7B-C981-4D84-9C30-317DC7F77322}" dt="2020-09-24T18:04:53.707" v="21"/>
        <pc:sldMkLst>
          <pc:docMk/>
          <pc:sldMk cId="2136712062" sldId="300"/>
        </pc:sldMkLst>
      </pc:sldChg>
      <pc:sldChg chg="addSp delSp modSp mod modTransition modAnim">
        <pc:chgData name="Chris S" userId="fe65a628a5be2dd2" providerId="LiveId" clId="{1089BA7B-C981-4D84-9C30-317DC7F77322}" dt="2020-09-24T19:09:36.364" v="250"/>
        <pc:sldMkLst>
          <pc:docMk/>
          <pc:sldMk cId="3618879365" sldId="301"/>
        </pc:sldMkLst>
        <pc:spChg chg="mod">
          <ac:chgData name="Chris S" userId="fe65a628a5be2dd2" providerId="LiveId" clId="{1089BA7B-C981-4D84-9C30-317DC7F77322}" dt="2020-09-24T18:58:40.818" v="121"/>
          <ac:spMkLst>
            <pc:docMk/>
            <pc:sldMk cId="3618879365" sldId="301"/>
            <ac:spMk id="3" creationId="{3B7C3A78-94CE-4096-8DDF-2F3E53AF93F0}"/>
          </ac:spMkLst>
        </pc:spChg>
        <pc:graphicFrameChg chg="add del">
          <ac:chgData name="Chris S" userId="fe65a628a5be2dd2" providerId="LiveId" clId="{1089BA7B-C981-4D84-9C30-317DC7F77322}" dt="2020-09-24T18:54:39.203" v="70" actId="3680"/>
          <ac:graphicFrameMkLst>
            <pc:docMk/>
            <pc:sldMk cId="3618879365" sldId="301"/>
            <ac:graphicFrameMk id="14" creationId="{CD184CD5-7965-443F-89CC-63C2EE6B9FC0}"/>
          </ac:graphicFrameMkLst>
        </pc:graphicFrameChg>
        <pc:graphicFrameChg chg="add del mod">
          <ac:chgData name="Chris S" userId="fe65a628a5be2dd2" providerId="LiveId" clId="{1089BA7B-C981-4D84-9C30-317DC7F77322}" dt="2020-09-24T18:55:06.752" v="73" actId="3680"/>
          <ac:graphicFrameMkLst>
            <pc:docMk/>
            <pc:sldMk cId="3618879365" sldId="301"/>
            <ac:graphicFrameMk id="15" creationId="{DB3AB378-B132-47EC-BFCC-AAE9E674201A}"/>
          </ac:graphicFrameMkLst>
        </pc:graphicFrameChg>
        <pc:graphicFrameChg chg="add del mod modGraphic">
          <ac:chgData name="Chris S" userId="fe65a628a5be2dd2" providerId="LiveId" clId="{1089BA7B-C981-4D84-9C30-317DC7F77322}" dt="2020-09-24T18:55:59.789" v="87"/>
          <ac:graphicFrameMkLst>
            <pc:docMk/>
            <pc:sldMk cId="3618879365" sldId="301"/>
            <ac:graphicFrameMk id="16" creationId="{364D066A-8FFC-4D90-9FA7-9F17AC85E49E}"/>
          </ac:graphicFrameMkLst>
        </pc:graphicFrameChg>
        <pc:graphicFrameChg chg="add mod modGraphic">
          <ac:chgData name="Chris S" userId="fe65a628a5be2dd2" providerId="LiveId" clId="{1089BA7B-C981-4D84-9C30-317DC7F77322}" dt="2020-09-24T19:02:14.115" v="203" actId="14734"/>
          <ac:graphicFrameMkLst>
            <pc:docMk/>
            <pc:sldMk cId="3618879365" sldId="301"/>
            <ac:graphicFrameMk id="19" creationId="{EF199E3A-765B-482F-AF1E-BE2A2A0A5F55}"/>
          </ac:graphicFrameMkLst>
        </pc:graphicFrameChg>
        <pc:picChg chg="add del mod">
          <ac:chgData name="Chris S" userId="fe65a628a5be2dd2" providerId="LiveId" clId="{1089BA7B-C981-4D84-9C30-317DC7F77322}" dt="2020-09-24T18:58:01.664" v="110" actId="478"/>
          <ac:picMkLst>
            <pc:docMk/>
            <pc:sldMk cId="3618879365" sldId="301"/>
            <ac:picMk id="6" creationId="{C3AA7DDA-BA39-4225-A485-3217874A7941}"/>
          </ac:picMkLst>
        </pc:picChg>
        <pc:picChg chg="add del mod">
          <ac:chgData name="Chris S" userId="fe65a628a5be2dd2" providerId="LiveId" clId="{1089BA7B-C981-4D84-9C30-317DC7F77322}" dt="2020-09-24T18:01:10.388" v="12"/>
          <ac:picMkLst>
            <pc:docMk/>
            <pc:sldMk cId="3618879365" sldId="301"/>
            <ac:picMk id="7" creationId="{071F3791-46C7-43EF-9F6A-B0A18EB1BBBE}"/>
          </ac:picMkLst>
        </pc:picChg>
        <pc:picChg chg="add del mod">
          <ac:chgData name="Chris S" userId="fe65a628a5be2dd2" providerId="LiveId" clId="{1089BA7B-C981-4D84-9C30-317DC7F77322}" dt="2020-09-24T18:02:24.386" v="14"/>
          <ac:picMkLst>
            <pc:docMk/>
            <pc:sldMk cId="3618879365" sldId="301"/>
            <ac:picMk id="8" creationId="{60440D1F-DF60-462B-9229-8F1D0A404131}"/>
          </ac:picMkLst>
        </pc:picChg>
        <pc:picChg chg="add del mod">
          <ac:chgData name="Chris S" userId="fe65a628a5be2dd2" providerId="LiveId" clId="{1089BA7B-C981-4D84-9C30-317DC7F77322}" dt="2020-09-24T18:04:53.707" v="21"/>
          <ac:picMkLst>
            <pc:docMk/>
            <pc:sldMk cId="3618879365" sldId="301"/>
            <ac:picMk id="9" creationId="{BDA2FCF6-D3E1-4833-95E2-B995D088F2CF}"/>
          </ac:picMkLst>
        </pc:picChg>
        <pc:picChg chg="add del mod">
          <ac:chgData name="Chris S" userId="fe65a628a5be2dd2" providerId="LiveId" clId="{1089BA7B-C981-4D84-9C30-317DC7F77322}" dt="2020-09-24T18:07:20.818" v="23"/>
          <ac:picMkLst>
            <pc:docMk/>
            <pc:sldMk cId="3618879365" sldId="301"/>
            <ac:picMk id="10" creationId="{B3521181-5155-4664-AFBC-40DDB6F2CABC}"/>
          </ac:picMkLst>
        </pc:picChg>
        <pc:picChg chg="add del mod">
          <ac:chgData name="Chris S" userId="fe65a628a5be2dd2" providerId="LiveId" clId="{1089BA7B-C981-4D84-9C30-317DC7F77322}" dt="2020-09-24T18:07:56.921" v="25"/>
          <ac:picMkLst>
            <pc:docMk/>
            <pc:sldMk cId="3618879365" sldId="301"/>
            <ac:picMk id="11" creationId="{0C40C835-AC74-43DC-BD88-D4F636ED636E}"/>
          </ac:picMkLst>
        </pc:picChg>
        <pc:picChg chg="add del mod">
          <ac:chgData name="Chris S" userId="fe65a628a5be2dd2" providerId="LiveId" clId="{1089BA7B-C981-4D84-9C30-317DC7F77322}" dt="2020-09-24T18:11:11.083" v="27"/>
          <ac:picMkLst>
            <pc:docMk/>
            <pc:sldMk cId="3618879365" sldId="301"/>
            <ac:picMk id="12" creationId="{725E08A4-74CC-4A55-91BC-A56AE00398D3}"/>
          </ac:picMkLst>
        </pc:picChg>
        <pc:picChg chg="add del mod">
          <ac:chgData name="Chris S" userId="fe65a628a5be2dd2" providerId="LiveId" clId="{1089BA7B-C981-4D84-9C30-317DC7F77322}" dt="2020-09-24T19:06:30.347" v="240"/>
          <ac:picMkLst>
            <pc:docMk/>
            <pc:sldMk cId="3618879365" sldId="301"/>
            <ac:picMk id="13" creationId="{960CA892-B4B8-485A-B6A2-877332993E13}"/>
          </ac:picMkLst>
        </pc:picChg>
        <pc:picChg chg="add del mod">
          <ac:chgData name="Chris S" userId="fe65a628a5be2dd2" providerId="LiveId" clId="{1089BA7B-C981-4D84-9C30-317DC7F77322}" dt="2020-09-24T18:58:03.917" v="115" actId="22"/>
          <ac:picMkLst>
            <pc:docMk/>
            <pc:sldMk cId="3618879365" sldId="301"/>
            <ac:picMk id="18" creationId="{6A90984B-AD31-46F1-9594-FC1F514DC5E9}"/>
          </ac:picMkLst>
        </pc:picChg>
        <pc:picChg chg="add del mod">
          <ac:chgData name="Chris S" userId="fe65a628a5be2dd2" providerId="LiveId" clId="{1089BA7B-C981-4D84-9C30-317DC7F77322}" dt="2020-09-24T19:06:37.071" v="241"/>
          <ac:picMkLst>
            <pc:docMk/>
            <pc:sldMk cId="3618879365" sldId="301"/>
            <ac:picMk id="20" creationId="{388BEA74-68B1-4D80-A435-12DAE12D9499}"/>
          </ac:picMkLst>
        </pc:picChg>
        <pc:picChg chg="add del mod">
          <ac:chgData name="Chris S" userId="fe65a628a5be2dd2" providerId="LiveId" clId="{1089BA7B-C981-4D84-9C30-317DC7F77322}" dt="2020-09-24T19:07:03.754" v="243"/>
          <ac:picMkLst>
            <pc:docMk/>
            <pc:sldMk cId="3618879365" sldId="301"/>
            <ac:picMk id="21" creationId="{5A8CDA91-DCBE-4578-968E-FFFC0A661933}"/>
          </ac:picMkLst>
        </pc:picChg>
        <pc:picChg chg="add del mod">
          <ac:chgData name="Chris S" userId="fe65a628a5be2dd2" providerId="LiveId" clId="{1089BA7B-C981-4D84-9C30-317DC7F77322}" dt="2020-09-24T19:07:14.434" v="245"/>
          <ac:picMkLst>
            <pc:docMk/>
            <pc:sldMk cId="3618879365" sldId="301"/>
            <ac:picMk id="22" creationId="{DC0DEC64-D291-4718-8893-7D23CF1EA8DD}"/>
          </ac:picMkLst>
        </pc:picChg>
        <pc:picChg chg="add del mod">
          <ac:chgData name="Chris S" userId="fe65a628a5be2dd2" providerId="LiveId" clId="{1089BA7B-C981-4D84-9C30-317DC7F77322}" dt="2020-09-24T19:07:26.261" v="247"/>
          <ac:picMkLst>
            <pc:docMk/>
            <pc:sldMk cId="3618879365" sldId="301"/>
            <ac:picMk id="23" creationId="{EA3FD7DB-087B-4F42-A0CA-B0FFAAB4295B}"/>
          </ac:picMkLst>
        </pc:picChg>
        <pc:picChg chg="add del mod">
          <ac:chgData name="Chris S" userId="fe65a628a5be2dd2" providerId="LiveId" clId="{1089BA7B-C981-4D84-9C30-317DC7F77322}" dt="2020-09-24T19:08:20.126" v="249"/>
          <ac:picMkLst>
            <pc:docMk/>
            <pc:sldMk cId="3618879365" sldId="301"/>
            <ac:picMk id="24" creationId="{80C0AD17-FA69-40D7-B12E-96869A386758}"/>
          </ac:picMkLst>
        </pc:picChg>
        <pc:picChg chg="add mod">
          <ac:chgData name="Chris S" userId="fe65a628a5be2dd2" providerId="LiveId" clId="{1089BA7B-C981-4D84-9C30-317DC7F77322}" dt="2020-09-24T19:09:36.364" v="250"/>
          <ac:picMkLst>
            <pc:docMk/>
            <pc:sldMk cId="3618879365" sldId="301"/>
            <ac:picMk id="25" creationId="{76E0AC55-0C53-46A7-9ACE-220F30DE4526}"/>
          </ac:picMkLst>
        </pc:picChg>
        <pc:picChg chg="del mod">
          <ac:chgData name="Chris S" userId="fe65a628a5be2dd2" providerId="LiveId" clId="{1089BA7B-C981-4D84-9C30-317DC7F77322}" dt="2020-09-24T17:54:53.340" v="5" actId="478"/>
          <ac:picMkLst>
            <pc:docMk/>
            <pc:sldMk cId="3618879365" sldId="301"/>
            <ac:picMk id="1026" creationId="{00000000-0000-0000-0000-000000000000}"/>
          </ac:picMkLst>
        </pc:picChg>
      </pc:sldChg>
      <pc:sldChg chg="addSp delSp modSp modTransition modAnim">
        <pc:chgData name="Chris S" userId="fe65a628a5be2dd2" providerId="LiveId" clId="{1089BA7B-C981-4D84-9C30-317DC7F77322}" dt="2020-09-24T18:18:23.612" v="35"/>
        <pc:sldMkLst>
          <pc:docMk/>
          <pc:sldMk cId="4252971992" sldId="302"/>
        </pc:sldMkLst>
        <pc:picChg chg="add del mod">
          <ac:chgData name="Chris S" userId="fe65a628a5be2dd2" providerId="LiveId" clId="{1089BA7B-C981-4D84-9C30-317DC7F77322}" dt="2020-09-24T18:14:13.671" v="30"/>
          <ac:picMkLst>
            <pc:docMk/>
            <pc:sldMk cId="4252971992" sldId="302"/>
            <ac:picMk id="7" creationId="{32D0782D-6BFE-40DC-9FD4-FA116BD7F661}"/>
          </ac:picMkLst>
        </pc:picChg>
        <pc:picChg chg="add del mod">
          <ac:chgData name="Chris S" userId="fe65a628a5be2dd2" providerId="LiveId" clId="{1089BA7B-C981-4D84-9C30-317DC7F77322}" dt="2020-09-24T18:15:18.035" v="32"/>
          <ac:picMkLst>
            <pc:docMk/>
            <pc:sldMk cId="4252971992" sldId="302"/>
            <ac:picMk id="8" creationId="{81C1A0E2-5D8C-453E-B283-BA7861E11408}"/>
          </ac:picMkLst>
        </pc:picChg>
        <pc:picChg chg="add del mod">
          <ac:chgData name="Chris S" userId="fe65a628a5be2dd2" providerId="LiveId" clId="{1089BA7B-C981-4D84-9C30-317DC7F77322}" dt="2020-09-24T18:16:55.740" v="34"/>
          <ac:picMkLst>
            <pc:docMk/>
            <pc:sldMk cId="4252971992" sldId="302"/>
            <ac:picMk id="9" creationId="{5D0AC723-002D-4843-AB24-D06768EB8C18}"/>
          </ac:picMkLst>
        </pc:picChg>
        <pc:picChg chg="add mod">
          <ac:chgData name="Chris S" userId="fe65a628a5be2dd2" providerId="LiveId" clId="{1089BA7B-C981-4D84-9C30-317DC7F77322}" dt="2020-09-24T18:18:23.612" v="35"/>
          <ac:picMkLst>
            <pc:docMk/>
            <pc:sldMk cId="4252971992" sldId="302"/>
            <ac:picMk id="10" creationId="{C363E86C-D352-4444-9D10-1B1BFD8E4E68}"/>
          </ac:picMkLst>
        </pc:picChg>
      </pc:sldChg>
      <pc:sldChg chg="addSp delSp modSp mod modTransition">
        <pc:chgData name="Chris S" userId="fe65a628a5be2dd2" providerId="LiveId" clId="{1089BA7B-C981-4D84-9C30-317DC7F77322}" dt="2020-09-24T19:19:49.048" v="261"/>
        <pc:sldMkLst>
          <pc:docMk/>
          <pc:sldMk cId="403022805" sldId="303"/>
        </pc:sldMkLst>
        <pc:spChg chg="mod">
          <ac:chgData name="Chris S" userId="fe65a628a5be2dd2" providerId="LiveId" clId="{1089BA7B-C981-4D84-9C30-317DC7F77322}" dt="2020-09-24T19:05:12.076" v="238" actId="20577"/>
          <ac:spMkLst>
            <pc:docMk/>
            <pc:sldMk cId="403022805" sldId="303"/>
            <ac:spMk id="3" creationId="{00000000-0000-0000-0000-000000000000}"/>
          </ac:spMkLst>
        </pc:spChg>
        <pc:graphicFrameChg chg="add mod modGraphic">
          <ac:chgData name="Chris S" userId="fe65a628a5be2dd2" providerId="LiveId" clId="{1089BA7B-C981-4D84-9C30-317DC7F77322}" dt="2020-09-24T19:05:17.737" v="239" actId="1076"/>
          <ac:graphicFrameMkLst>
            <pc:docMk/>
            <pc:sldMk cId="403022805" sldId="303"/>
            <ac:graphicFrameMk id="8" creationId="{A2648E77-AB1A-4E9E-8CFB-C29EF010081B}"/>
          </ac:graphicFrameMkLst>
        </pc:graphicFrameChg>
        <pc:picChg chg="del">
          <ac:chgData name="Chris S" userId="fe65a628a5be2dd2" providerId="LiveId" clId="{1089BA7B-C981-4D84-9C30-317DC7F77322}" dt="2020-09-24T19:04:56.878" v="235" actId="478"/>
          <ac:picMkLst>
            <pc:docMk/>
            <pc:sldMk cId="403022805" sldId="303"/>
            <ac:picMk id="4" creationId="{00000000-0000-0000-0000-000000000000}"/>
          </ac:picMkLst>
        </pc:picChg>
        <pc:picChg chg="add del mod">
          <ac:chgData name="Chris S" userId="fe65a628a5be2dd2" providerId="LiveId" clId="{1089BA7B-C981-4D84-9C30-317DC7F77322}" dt="2020-09-24T19:12:57.053" v="251"/>
          <ac:picMkLst>
            <pc:docMk/>
            <pc:sldMk cId="403022805" sldId="303"/>
            <ac:picMk id="7" creationId="{5989FBCA-4B65-48A8-B7BF-03A8ED9D8006}"/>
          </ac:picMkLst>
        </pc:picChg>
        <pc:picChg chg="add del mod">
          <ac:chgData name="Chris S" userId="fe65a628a5be2dd2" providerId="LiveId" clId="{1089BA7B-C981-4D84-9C30-317DC7F77322}" dt="2020-09-24T19:13:16.260" v="252"/>
          <ac:picMkLst>
            <pc:docMk/>
            <pc:sldMk cId="403022805" sldId="303"/>
            <ac:picMk id="9" creationId="{58873E50-5558-4DF2-8CF0-51672F762FBB}"/>
          </ac:picMkLst>
        </pc:picChg>
        <pc:picChg chg="add del mod">
          <ac:chgData name="Chris S" userId="fe65a628a5be2dd2" providerId="LiveId" clId="{1089BA7B-C981-4D84-9C30-317DC7F77322}" dt="2020-09-24T19:13:35.369" v="253"/>
          <ac:picMkLst>
            <pc:docMk/>
            <pc:sldMk cId="403022805" sldId="303"/>
            <ac:picMk id="10" creationId="{6AA18FE1-0D67-45E6-BB11-B89920DD5DAC}"/>
          </ac:picMkLst>
        </pc:picChg>
        <pc:picChg chg="add del mod">
          <ac:chgData name="Chris S" userId="fe65a628a5be2dd2" providerId="LiveId" clId="{1089BA7B-C981-4D84-9C30-317DC7F77322}" dt="2020-09-24T19:14:02.908" v="254"/>
          <ac:picMkLst>
            <pc:docMk/>
            <pc:sldMk cId="403022805" sldId="303"/>
            <ac:picMk id="11" creationId="{7528FD01-5CC0-46B4-98E8-9FBE63CA9736}"/>
          </ac:picMkLst>
        </pc:picChg>
        <pc:picChg chg="add del mod">
          <ac:chgData name="Chris S" userId="fe65a628a5be2dd2" providerId="LiveId" clId="{1089BA7B-C981-4D84-9C30-317DC7F77322}" dt="2020-09-24T19:14:42.607" v="255"/>
          <ac:picMkLst>
            <pc:docMk/>
            <pc:sldMk cId="403022805" sldId="303"/>
            <ac:picMk id="12" creationId="{869540F0-D5E8-4665-A514-F612EEF8AD6C}"/>
          </ac:picMkLst>
        </pc:picChg>
        <pc:picChg chg="add del mod">
          <ac:chgData name="Chris S" userId="fe65a628a5be2dd2" providerId="LiveId" clId="{1089BA7B-C981-4D84-9C30-317DC7F77322}" dt="2020-09-24T19:15:39.608" v="256"/>
          <ac:picMkLst>
            <pc:docMk/>
            <pc:sldMk cId="403022805" sldId="303"/>
            <ac:picMk id="13" creationId="{C1AF8742-05CA-4D44-A3B0-152909257333}"/>
          </ac:picMkLst>
        </pc:picChg>
        <pc:picChg chg="add del mod">
          <ac:chgData name="Chris S" userId="fe65a628a5be2dd2" providerId="LiveId" clId="{1089BA7B-C981-4D84-9C30-317DC7F77322}" dt="2020-09-24T19:16:18.731" v="257"/>
          <ac:picMkLst>
            <pc:docMk/>
            <pc:sldMk cId="403022805" sldId="303"/>
            <ac:picMk id="14" creationId="{D0B0F3FB-7FE6-4FD9-B718-7F3A57E785AD}"/>
          </ac:picMkLst>
        </pc:picChg>
        <pc:picChg chg="add del mod">
          <ac:chgData name="Chris S" userId="fe65a628a5be2dd2" providerId="LiveId" clId="{1089BA7B-C981-4D84-9C30-317DC7F77322}" dt="2020-09-24T19:17:26.585" v="258"/>
          <ac:picMkLst>
            <pc:docMk/>
            <pc:sldMk cId="403022805" sldId="303"/>
            <ac:picMk id="15" creationId="{0FB07D12-0D5C-4DB1-B894-0E25A6F59BFE}"/>
          </ac:picMkLst>
        </pc:picChg>
        <pc:picChg chg="add del mod">
          <ac:chgData name="Chris S" userId="fe65a628a5be2dd2" providerId="LiveId" clId="{1089BA7B-C981-4D84-9C30-317DC7F77322}" dt="2020-09-24T19:18:05.839" v="259"/>
          <ac:picMkLst>
            <pc:docMk/>
            <pc:sldMk cId="403022805" sldId="303"/>
            <ac:picMk id="16" creationId="{732BFAC7-F46E-4637-AAA4-F3DA07AEF82A}"/>
          </ac:picMkLst>
        </pc:picChg>
        <pc:picChg chg="add del mod">
          <ac:chgData name="Chris S" userId="fe65a628a5be2dd2" providerId="LiveId" clId="{1089BA7B-C981-4D84-9C30-317DC7F77322}" dt="2020-09-24T19:18:42.983" v="260"/>
          <ac:picMkLst>
            <pc:docMk/>
            <pc:sldMk cId="403022805" sldId="303"/>
            <ac:picMk id="17" creationId="{912C1073-000A-4454-BEFA-E17FCFC8AF3F}"/>
          </ac:picMkLst>
        </pc:picChg>
        <pc:picChg chg="add del mod">
          <ac:chgData name="Chris S" userId="fe65a628a5be2dd2" providerId="LiveId" clId="{1089BA7B-C981-4D84-9C30-317DC7F77322}" dt="2020-09-24T19:19:49.048" v="261"/>
          <ac:picMkLst>
            <pc:docMk/>
            <pc:sldMk cId="403022805" sldId="303"/>
            <ac:picMk id="18" creationId="{134D4329-34F7-4D41-93FE-6B181D82157C}"/>
          </ac:picMkLst>
        </pc:picChg>
        <pc:picChg chg="add mod">
          <ac:chgData name="Chris S" userId="fe65a628a5be2dd2" providerId="LiveId" clId="{1089BA7B-C981-4D84-9C30-317DC7F77322}" dt="2020-09-24T19:19:49.048" v="261"/>
          <ac:picMkLst>
            <pc:docMk/>
            <pc:sldMk cId="403022805" sldId="303"/>
            <ac:picMk id="19" creationId="{A2B52D9D-2B70-4EE7-984B-3FBAB2ABEF4A}"/>
          </ac:picMkLst>
        </pc:picChg>
      </pc:sldChg>
      <pc:sldChg chg="modTransition">
        <pc:chgData name="Chris S" userId="fe65a628a5be2dd2" providerId="LiveId" clId="{1089BA7B-C981-4D84-9C30-317DC7F77322}" dt="2020-09-24T18:04:53.707" v="21"/>
        <pc:sldMkLst>
          <pc:docMk/>
          <pc:sldMk cId="1587163441" sldId="304"/>
        </pc:sldMkLst>
      </pc:sldChg>
    </pc:docChg>
  </pc:docChgLst>
  <pc:docChgLst>
    <pc:chgData name="Brandon LaGuerre" userId="560a10a12dbaed4f" providerId="Windows Live" clId="Web-{26374C2D-891E-4720-B6C3-9FD53E57FAB2}"/>
    <pc:docChg chg="delSld modSld">
      <pc:chgData name="Brandon LaGuerre" userId="560a10a12dbaed4f" providerId="Windows Live" clId="Web-{26374C2D-891E-4720-B6C3-9FD53E57FAB2}" dt="2020-09-24T05:33:18.280" v="14" actId="1076"/>
      <pc:docMkLst>
        <pc:docMk/>
      </pc:docMkLst>
      <pc:sldChg chg="modSp">
        <pc:chgData name="Brandon LaGuerre" userId="560a10a12dbaed4f" providerId="Windows Live" clId="Web-{26374C2D-891E-4720-B6C3-9FD53E57FAB2}" dt="2020-09-24T05:32:57.826" v="11" actId="14100"/>
        <pc:sldMkLst>
          <pc:docMk/>
          <pc:sldMk cId="2780996592" sldId="259"/>
        </pc:sldMkLst>
        <pc:spChg chg="mod">
          <ac:chgData name="Brandon LaGuerre" userId="560a10a12dbaed4f" providerId="Windows Live" clId="Web-{26374C2D-891E-4720-B6C3-9FD53E57FAB2}" dt="2020-09-24T05:32:55.232" v="10" actId="1076"/>
          <ac:spMkLst>
            <pc:docMk/>
            <pc:sldMk cId="2780996592" sldId="259"/>
            <ac:spMk id="2" creationId="{0562649C-EBAF-4F86-8078-D6945855209C}"/>
          </ac:spMkLst>
        </pc:spChg>
        <pc:spChg chg="mod">
          <ac:chgData name="Brandon LaGuerre" userId="560a10a12dbaed4f" providerId="Windows Live" clId="Web-{26374C2D-891E-4720-B6C3-9FD53E57FAB2}" dt="2020-09-24T05:32:57.826" v="11" actId="14100"/>
          <ac:spMkLst>
            <pc:docMk/>
            <pc:sldMk cId="2780996592" sldId="259"/>
            <ac:spMk id="3" creationId="{7E26B1EA-A5C4-4C66-A3A1-0855EF107F57}"/>
          </ac:spMkLst>
        </pc:spChg>
      </pc:sldChg>
      <pc:sldChg chg="modSp">
        <pc:chgData name="Brandon LaGuerre" userId="560a10a12dbaed4f" providerId="Windows Live" clId="Web-{26374C2D-891E-4720-B6C3-9FD53E57FAB2}" dt="2020-09-24T05:33:18.280" v="14" actId="1076"/>
        <pc:sldMkLst>
          <pc:docMk/>
          <pc:sldMk cId="3337198996" sldId="260"/>
        </pc:sldMkLst>
        <pc:spChg chg="mod">
          <ac:chgData name="Brandon LaGuerre" userId="560a10a12dbaed4f" providerId="Windows Live" clId="Web-{26374C2D-891E-4720-B6C3-9FD53E57FAB2}" dt="2020-09-24T05:33:15.655" v="13" actId="1076"/>
          <ac:spMkLst>
            <pc:docMk/>
            <pc:sldMk cId="3337198996" sldId="260"/>
            <ac:spMk id="2" creationId="{0562649C-EBAF-4F86-8078-D6945855209C}"/>
          </ac:spMkLst>
        </pc:spChg>
        <pc:graphicFrameChg chg="mod">
          <ac:chgData name="Brandon LaGuerre" userId="560a10a12dbaed4f" providerId="Windows Live" clId="Web-{26374C2D-891E-4720-B6C3-9FD53E57FAB2}" dt="2020-09-24T05:33:18.280" v="14" actId="1076"/>
          <ac:graphicFrameMkLst>
            <pc:docMk/>
            <pc:sldMk cId="3337198996" sldId="260"/>
            <ac:graphicFrameMk id="4" creationId="{4368EBBB-3C80-4D3F-A89E-CCA3CFBF6EC0}"/>
          </ac:graphicFrameMkLst>
        </pc:graphicFrameChg>
      </pc:sldChg>
      <pc:sldChg chg="del">
        <pc:chgData name="Brandon LaGuerre" userId="560a10a12dbaed4f" providerId="Windows Live" clId="Web-{26374C2D-891E-4720-B6C3-9FD53E57FAB2}" dt="2020-09-24T05:33:09.608" v="12"/>
        <pc:sldMkLst>
          <pc:docMk/>
          <pc:sldMk cId="2240261181" sldId="273"/>
        </pc:sldMkLst>
      </pc:sldChg>
    </pc:docChg>
  </pc:docChgLst>
  <pc:docChgLst>
    <pc:chgData name="Mark Judy" userId="f176f971af1f078a" providerId="Windows Live" clId="Web-{B509E6CA-DA14-47C5-8CF5-A5F58D24547E}"/>
    <pc:docChg chg="modSld">
      <pc:chgData name="Mark Judy" userId="f176f971af1f078a" providerId="Windows Live" clId="Web-{B509E6CA-DA14-47C5-8CF5-A5F58D24547E}" dt="2020-09-23T21:54:14.475" v="40" actId="1076"/>
      <pc:docMkLst>
        <pc:docMk/>
      </pc:docMkLst>
      <pc:sldChg chg="addSp modSp">
        <pc:chgData name="Mark Judy" userId="f176f971af1f078a" providerId="Windows Live" clId="Web-{B509E6CA-DA14-47C5-8CF5-A5F58D24547E}" dt="2020-09-23T21:45:10.361" v="7" actId="1076"/>
        <pc:sldMkLst>
          <pc:docMk/>
          <pc:sldMk cId="178948616" sldId="256"/>
        </pc:sldMkLst>
        <pc:picChg chg="add mod">
          <ac:chgData name="Mark Judy" userId="f176f971af1f078a" providerId="Windows Live" clId="Web-{B509E6CA-DA14-47C5-8CF5-A5F58D24547E}" dt="2020-09-23T21:45:10.361" v="7" actId="1076"/>
          <ac:picMkLst>
            <pc:docMk/>
            <pc:sldMk cId="178948616" sldId="256"/>
            <ac:picMk id="4" creationId="{99FFAF5F-A486-479E-A59B-CCE72C9E6C5D}"/>
          </ac:picMkLst>
        </pc:picChg>
      </pc:sldChg>
      <pc:sldChg chg="modSp">
        <pc:chgData name="Mark Judy" userId="f176f971af1f078a" providerId="Windows Live" clId="Web-{B509E6CA-DA14-47C5-8CF5-A5F58D24547E}" dt="2020-09-23T21:53:21.331" v="8"/>
        <pc:sldMkLst>
          <pc:docMk/>
          <pc:sldMk cId="3337198996" sldId="260"/>
        </pc:sldMkLst>
        <pc:graphicFrameChg chg="modGraphic">
          <ac:chgData name="Mark Judy" userId="f176f971af1f078a" providerId="Windows Live" clId="Web-{B509E6CA-DA14-47C5-8CF5-A5F58D24547E}" dt="2020-09-23T21:53:21.331" v="8"/>
          <ac:graphicFrameMkLst>
            <pc:docMk/>
            <pc:sldMk cId="3337198996" sldId="260"/>
            <ac:graphicFrameMk id="4" creationId="{4368EBBB-3C80-4D3F-A89E-CCA3CFBF6EC0}"/>
          </ac:graphicFrameMkLst>
        </pc:graphicFrameChg>
      </pc:sldChg>
      <pc:sldChg chg="addSp delSp modSp">
        <pc:chgData name="Mark Judy" userId="f176f971af1f078a" providerId="Windows Live" clId="Web-{B509E6CA-DA14-47C5-8CF5-A5F58D24547E}" dt="2020-09-23T21:44:51.938" v="2"/>
        <pc:sldMkLst>
          <pc:docMk/>
          <pc:sldMk cId="755756520" sldId="266"/>
        </pc:sldMkLst>
        <pc:picChg chg="add del mod">
          <ac:chgData name="Mark Judy" userId="f176f971af1f078a" providerId="Windows Live" clId="Web-{B509E6CA-DA14-47C5-8CF5-A5F58D24547E}" dt="2020-09-23T21:44:51.938" v="2"/>
          <ac:picMkLst>
            <pc:docMk/>
            <pc:sldMk cId="755756520" sldId="266"/>
            <ac:picMk id="3" creationId="{4D9342E4-F3D6-4D13-8B0F-01FF7982B15C}"/>
          </ac:picMkLst>
        </pc:picChg>
      </pc:sldChg>
      <pc:sldChg chg="modSp">
        <pc:chgData name="Mark Judy" userId="f176f971af1f078a" providerId="Windows Live" clId="Web-{B509E6CA-DA14-47C5-8CF5-A5F58D24547E}" dt="2020-09-23T21:54:14.475" v="40" actId="1076"/>
        <pc:sldMkLst>
          <pc:docMk/>
          <pc:sldMk cId="2725127321" sldId="290"/>
        </pc:sldMkLst>
        <pc:graphicFrameChg chg="mod modGraphic">
          <ac:chgData name="Mark Judy" userId="f176f971af1f078a" providerId="Windows Live" clId="Web-{B509E6CA-DA14-47C5-8CF5-A5F58D24547E}" dt="2020-09-23T21:54:14.475" v="40" actId="1076"/>
          <ac:graphicFrameMkLst>
            <pc:docMk/>
            <pc:sldMk cId="2725127321" sldId="290"/>
            <ac:graphicFrameMk id="4" creationId="{BD98D9FF-EFE7-48CB-9D3E-4F2E7295B6FD}"/>
          </ac:graphicFrameMkLst>
        </pc:graphicFrameChg>
      </pc:sldChg>
    </pc:docChg>
  </pc:docChgLst>
  <pc:docChgLst>
    <pc:chgData name="Brandon LaGuerre" userId="560a10a12dbaed4f" providerId="Windows Live" clId="Web-{EEEC8E17-BD38-416E-8BCD-BAFB0D877959}"/>
    <pc:docChg chg="modSld">
      <pc:chgData name="Brandon LaGuerre" userId="560a10a12dbaed4f" providerId="Windows Live" clId="Web-{EEEC8E17-BD38-416E-8BCD-BAFB0D877959}" dt="2020-09-24T17:25:51.984" v="473" actId="1076"/>
      <pc:docMkLst>
        <pc:docMk/>
      </pc:docMkLst>
      <pc:sldChg chg="addSp delSp modSp">
        <pc:chgData name="Brandon LaGuerre" userId="560a10a12dbaed4f" providerId="Windows Live" clId="Web-{EEEC8E17-BD38-416E-8BCD-BAFB0D877959}" dt="2020-09-24T17:19:32.563" v="458" actId="20577"/>
        <pc:sldMkLst>
          <pc:docMk/>
          <pc:sldMk cId="3754167395" sldId="257"/>
        </pc:sldMkLst>
        <pc:spChg chg="mod">
          <ac:chgData name="Brandon LaGuerre" userId="560a10a12dbaed4f" providerId="Windows Live" clId="Web-{EEEC8E17-BD38-416E-8BCD-BAFB0D877959}" dt="2020-09-24T17:19:32.563" v="458" actId="20577"/>
          <ac:spMkLst>
            <pc:docMk/>
            <pc:sldMk cId="3754167395" sldId="257"/>
            <ac:spMk id="3" creationId="{7E26B1EA-A5C4-4C66-A3A1-0855EF107F57}"/>
          </ac:spMkLst>
        </pc:spChg>
        <pc:graphicFrameChg chg="add del mod modGraphic">
          <ac:chgData name="Brandon LaGuerre" userId="560a10a12dbaed4f" providerId="Windows Live" clId="Web-{EEEC8E17-BD38-416E-8BCD-BAFB0D877959}" dt="2020-09-24T17:19:24.500" v="447"/>
          <ac:graphicFrameMkLst>
            <pc:docMk/>
            <pc:sldMk cId="3754167395" sldId="257"/>
            <ac:graphicFrameMk id="4" creationId="{12FF6CE3-2990-41AD-884E-EF479B2459F2}"/>
          </ac:graphicFrameMkLst>
        </pc:graphicFrameChg>
      </pc:sldChg>
      <pc:sldChg chg="addSp modSp">
        <pc:chgData name="Brandon LaGuerre" userId="560a10a12dbaed4f" providerId="Windows Live" clId="Web-{EEEC8E17-BD38-416E-8BCD-BAFB0D877959}" dt="2020-09-24T17:08:41.480" v="335" actId="1076"/>
        <pc:sldMkLst>
          <pc:docMk/>
          <pc:sldMk cId="2320693407" sldId="258"/>
        </pc:sldMkLst>
        <pc:graphicFrameChg chg="add mod modGraphic">
          <ac:chgData name="Brandon LaGuerre" userId="560a10a12dbaed4f" providerId="Windows Live" clId="Web-{EEEC8E17-BD38-416E-8BCD-BAFB0D877959}" dt="2020-09-24T17:08:41.480" v="335" actId="1076"/>
          <ac:graphicFrameMkLst>
            <pc:docMk/>
            <pc:sldMk cId="2320693407" sldId="258"/>
            <ac:graphicFrameMk id="4" creationId="{5576BEA6-461B-4AFB-B242-918159AA8FFF}"/>
          </ac:graphicFrameMkLst>
        </pc:graphicFrameChg>
      </pc:sldChg>
      <pc:sldChg chg="addSp modSp">
        <pc:chgData name="Brandon LaGuerre" userId="560a10a12dbaed4f" providerId="Windows Live" clId="Web-{EEEC8E17-BD38-416E-8BCD-BAFB0D877959}" dt="2020-09-24T17:25:51.984" v="473" actId="1076"/>
        <pc:sldMkLst>
          <pc:docMk/>
          <pc:sldMk cId="1595162768" sldId="261"/>
        </pc:sldMkLst>
        <pc:picChg chg="add mod modCrop">
          <ac:chgData name="Brandon LaGuerre" userId="560a10a12dbaed4f" providerId="Windows Live" clId="Web-{EEEC8E17-BD38-416E-8BCD-BAFB0D877959}" dt="2020-09-24T17:25:38.998" v="471" actId="1076"/>
          <ac:picMkLst>
            <pc:docMk/>
            <pc:sldMk cId="1595162768" sldId="261"/>
            <ac:picMk id="8" creationId="{FA860294-BF73-40AF-9091-48F8A806B8A7}"/>
          </ac:picMkLst>
        </pc:picChg>
        <pc:picChg chg="add mod">
          <ac:chgData name="Brandon LaGuerre" userId="560a10a12dbaed4f" providerId="Windows Live" clId="Web-{EEEC8E17-BD38-416E-8BCD-BAFB0D877959}" dt="2020-09-24T17:25:51.984" v="473" actId="1076"/>
          <ac:picMkLst>
            <pc:docMk/>
            <pc:sldMk cId="1595162768" sldId="261"/>
            <ac:picMk id="9" creationId="{41997025-8B96-405D-AED0-D21B3D016AEC}"/>
          </ac:picMkLst>
        </pc:picChg>
      </pc:sldChg>
      <pc:sldChg chg="modSp">
        <pc:chgData name="Brandon LaGuerre" userId="560a10a12dbaed4f" providerId="Windows Live" clId="Web-{EEEC8E17-BD38-416E-8BCD-BAFB0D877959}" dt="2020-09-24T16:50:03.157" v="199" actId="20577"/>
        <pc:sldMkLst>
          <pc:docMk/>
          <pc:sldMk cId="4272887125" sldId="270"/>
        </pc:sldMkLst>
        <pc:spChg chg="mod">
          <ac:chgData name="Brandon LaGuerre" userId="560a10a12dbaed4f" providerId="Windows Live" clId="Web-{EEEC8E17-BD38-416E-8BCD-BAFB0D877959}" dt="2020-09-24T16:50:03.157" v="199" actId="20577"/>
          <ac:spMkLst>
            <pc:docMk/>
            <pc:sldMk cId="4272887125" sldId="270"/>
            <ac:spMk id="3" creationId="{7E26B1EA-A5C4-4C66-A3A1-0855EF107F57}"/>
          </ac:spMkLst>
        </pc:spChg>
      </pc:sldChg>
      <pc:sldChg chg="modSp">
        <pc:chgData name="Brandon LaGuerre" userId="560a10a12dbaed4f" providerId="Windows Live" clId="Web-{EEEC8E17-BD38-416E-8BCD-BAFB0D877959}" dt="2020-09-24T17:09:06.107" v="336" actId="1076"/>
        <pc:sldMkLst>
          <pc:docMk/>
          <pc:sldMk cId="2725127321" sldId="290"/>
        </pc:sldMkLst>
        <pc:graphicFrameChg chg="mod">
          <ac:chgData name="Brandon LaGuerre" userId="560a10a12dbaed4f" providerId="Windows Live" clId="Web-{EEEC8E17-BD38-416E-8BCD-BAFB0D877959}" dt="2020-09-24T17:09:06.107" v="336" actId="1076"/>
          <ac:graphicFrameMkLst>
            <pc:docMk/>
            <pc:sldMk cId="2725127321" sldId="290"/>
            <ac:graphicFrameMk id="4" creationId="{BD98D9FF-EFE7-48CB-9D3E-4F2E7295B6FD}"/>
          </ac:graphicFrameMkLst>
        </pc:graphicFrameChg>
      </pc:sldChg>
      <pc:sldChg chg="modSp">
        <pc:chgData name="Brandon LaGuerre" userId="560a10a12dbaed4f" providerId="Windows Live" clId="Web-{EEEC8E17-BD38-416E-8BCD-BAFB0D877959}" dt="2020-09-24T17:09:26.671" v="339" actId="20577"/>
        <pc:sldMkLst>
          <pc:docMk/>
          <pc:sldMk cId="3059009439" sldId="294"/>
        </pc:sldMkLst>
        <pc:spChg chg="mod">
          <ac:chgData name="Brandon LaGuerre" userId="560a10a12dbaed4f" providerId="Windows Live" clId="Web-{EEEC8E17-BD38-416E-8BCD-BAFB0D877959}" dt="2020-09-24T17:09:13.639" v="337" actId="1076"/>
          <ac:spMkLst>
            <pc:docMk/>
            <pc:sldMk cId="3059009439" sldId="294"/>
            <ac:spMk id="2" creationId="{FBDDA545-B65A-43F8-B89F-E2148A7AE2D6}"/>
          </ac:spMkLst>
        </pc:spChg>
        <pc:spChg chg="mod">
          <ac:chgData name="Brandon LaGuerre" userId="560a10a12dbaed4f" providerId="Windows Live" clId="Web-{EEEC8E17-BD38-416E-8BCD-BAFB0D877959}" dt="2020-09-24T17:09:26.671" v="339" actId="20577"/>
          <ac:spMkLst>
            <pc:docMk/>
            <pc:sldMk cId="3059009439" sldId="294"/>
            <ac:spMk id="3" creationId="{0C1D9C7A-E74E-4013-BE0B-5A45524C1378}"/>
          </ac:spMkLst>
        </pc:spChg>
      </pc:sldChg>
    </pc:docChg>
  </pc:docChgLst>
  <pc:docChgLst>
    <pc:chgData name="Drew King" userId="4bb56cf96dad230a" providerId="Windows Live" clId="Web-{07A5ECD7-F1D3-42CC-9A61-FF40B89DF46E}"/>
    <pc:docChg chg="modSld">
      <pc:chgData name="Drew King" userId="4bb56cf96dad230a" providerId="Windows Live" clId="Web-{07A5ECD7-F1D3-42CC-9A61-FF40B89DF46E}" dt="2020-09-23T21:20:39.984" v="3" actId="1076"/>
      <pc:docMkLst>
        <pc:docMk/>
      </pc:docMkLst>
      <pc:sldChg chg="modSp">
        <pc:chgData name="Drew King" userId="4bb56cf96dad230a" providerId="Windows Live" clId="Web-{07A5ECD7-F1D3-42CC-9A61-FF40B89DF46E}" dt="2020-09-23T21:17:51.995" v="2" actId="14100"/>
        <pc:sldMkLst>
          <pc:docMk/>
          <pc:sldMk cId="267189455" sldId="269"/>
        </pc:sldMkLst>
        <pc:graphicFrameChg chg="mod">
          <ac:chgData name="Drew King" userId="4bb56cf96dad230a" providerId="Windows Live" clId="Web-{07A5ECD7-F1D3-42CC-9A61-FF40B89DF46E}" dt="2020-09-23T21:17:51.995" v="2" actId="14100"/>
          <ac:graphicFrameMkLst>
            <pc:docMk/>
            <pc:sldMk cId="267189455" sldId="269"/>
            <ac:graphicFrameMk id="6" creationId="{31540786-738E-44CB-9C8D-997573387BC3}"/>
          </ac:graphicFrameMkLst>
        </pc:graphicFrameChg>
      </pc:sldChg>
      <pc:sldChg chg="modSp">
        <pc:chgData name="Drew King" userId="4bb56cf96dad230a" providerId="Windows Live" clId="Web-{07A5ECD7-F1D3-42CC-9A61-FF40B89DF46E}" dt="2020-09-23T21:16:02.867" v="1" actId="1076"/>
        <pc:sldMkLst>
          <pc:docMk/>
          <pc:sldMk cId="424117145" sldId="275"/>
        </pc:sldMkLst>
        <pc:picChg chg="mod">
          <ac:chgData name="Drew King" userId="4bb56cf96dad230a" providerId="Windows Live" clId="Web-{07A5ECD7-F1D3-42CC-9A61-FF40B89DF46E}" dt="2020-09-23T21:16:02.867" v="1" actId="1076"/>
          <ac:picMkLst>
            <pc:docMk/>
            <pc:sldMk cId="424117145" sldId="275"/>
            <ac:picMk id="4" creationId="{78895D7E-C9A7-4188-A3C8-380B867022DC}"/>
          </ac:picMkLst>
        </pc:picChg>
      </pc:sldChg>
      <pc:sldChg chg="modSp">
        <pc:chgData name="Drew King" userId="4bb56cf96dad230a" providerId="Windows Live" clId="Web-{07A5ECD7-F1D3-42CC-9A61-FF40B89DF46E}" dt="2020-09-23T21:20:39.984" v="3" actId="1076"/>
        <pc:sldMkLst>
          <pc:docMk/>
          <pc:sldMk cId="923855547" sldId="279"/>
        </pc:sldMkLst>
        <pc:picChg chg="mod">
          <ac:chgData name="Drew King" userId="4bb56cf96dad230a" providerId="Windows Live" clId="Web-{07A5ECD7-F1D3-42CC-9A61-FF40B89DF46E}" dt="2020-09-23T21:20:39.984" v="3" actId="1076"/>
          <ac:picMkLst>
            <pc:docMk/>
            <pc:sldMk cId="923855547" sldId="279"/>
            <ac:picMk id="5" creationId="{35F3ED33-465F-48B3-810D-088CC4A152D5}"/>
          </ac:picMkLst>
        </pc:picChg>
      </pc:sldChg>
    </pc:docChg>
  </pc:docChgLst>
  <pc:docChgLst>
    <pc:chgData name="Brandon LaGuerre" userId="560a10a12dbaed4f" providerId="Windows Live" clId="Web-{27A4FF31-0473-437E-A8D9-855A43AB286F}"/>
    <pc:docChg chg="addSld delSld modSld sldOrd">
      <pc:chgData name="Brandon LaGuerre" userId="560a10a12dbaed4f" providerId="Windows Live" clId="Web-{27A4FF31-0473-437E-A8D9-855A43AB286F}" dt="2020-09-23T05:39:38.104" v="1225" actId="20577"/>
      <pc:docMkLst>
        <pc:docMk/>
      </pc:docMkLst>
      <pc:sldChg chg="add del">
        <pc:chgData name="Brandon LaGuerre" userId="560a10a12dbaed4f" providerId="Windows Live" clId="Web-{27A4FF31-0473-437E-A8D9-855A43AB286F}" dt="2020-09-23T04:37:03.534" v="2"/>
        <pc:sldMkLst>
          <pc:docMk/>
          <pc:sldMk cId="3427663969" sldId="262"/>
        </pc:sldMkLst>
      </pc:sldChg>
      <pc:sldChg chg="ord">
        <pc:chgData name="Brandon LaGuerre" userId="560a10a12dbaed4f" providerId="Windows Live" clId="Web-{27A4FF31-0473-437E-A8D9-855A43AB286F}" dt="2020-09-23T05:06:27.493" v="1099"/>
        <pc:sldMkLst>
          <pc:docMk/>
          <pc:sldMk cId="4283093479" sldId="289"/>
        </pc:sldMkLst>
      </pc:sldChg>
      <pc:sldChg chg="modSp">
        <pc:chgData name="Brandon LaGuerre" userId="560a10a12dbaed4f" providerId="Windows Live" clId="Web-{27A4FF31-0473-437E-A8D9-855A43AB286F}" dt="2020-09-23T04:57:31.798" v="782"/>
        <pc:sldMkLst>
          <pc:docMk/>
          <pc:sldMk cId="2725127321" sldId="290"/>
        </pc:sldMkLst>
        <pc:graphicFrameChg chg="mod modGraphic">
          <ac:chgData name="Brandon LaGuerre" userId="560a10a12dbaed4f" providerId="Windows Live" clId="Web-{27A4FF31-0473-437E-A8D9-855A43AB286F}" dt="2020-09-23T04:57:31.798" v="782"/>
          <ac:graphicFrameMkLst>
            <pc:docMk/>
            <pc:sldMk cId="2725127321" sldId="290"/>
            <ac:graphicFrameMk id="4" creationId="{BD98D9FF-EFE7-48CB-9D3E-4F2E7295B6FD}"/>
          </ac:graphicFrameMkLst>
        </pc:graphicFrameChg>
      </pc:sldChg>
      <pc:sldChg chg="ord">
        <pc:chgData name="Brandon LaGuerre" userId="560a10a12dbaed4f" providerId="Windows Live" clId="Web-{27A4FF31-0473-437E-A8D9-855A43AB286F}" dt="2020-09-23T05:06:38.837" v="1101"/>
        <pc:sldMkLst>
          <pc:docMk/>
          <pc:sldMk cId="257168953" sldId="291"/>
        </pc:sldMkLst>
      </pc:sldChg>
      <pc:sldChg chg="ord">
        <pc:chgData name="Brandon LaGuerre" userId="560a10a12dbaed4f" providerId="Windows Live" clId="Web-{27A4FF31-0473-437E-A8D9-855A43AB286F}" dt="2020-09-23T05:06:25.399" v="1098"/>
        <pc:sldMkLst>
          <pc:docMk/>
          <pc:sldMk cId="3311496893" sldId="292"/>
        </pc:sldMkLst>
      </pc:sldChg>
      <pc:sldChg chg="addSp delSp modSp ord">
        <pc:chgData name="Brandon LaGuerre" userId="560a10a12dbaed4f" providerId="Windows Live" clId="Web-{27A4FF31-0473-437E-A8D9-855A43AB286F}" dt="2020-09-23T05:07:23.713" v="1102"/>
        <pc:sldMkLst>
          <pc:docMk/>
          <pc:sldMk cId="394694606" sldId="293"/>
        </pc:sldMkLst>
        <pc:spChg chg="mod">
          <ac:chgData name="Brandon LaGuerre" userId="560a10a12dbaed4f" providerId="Windows Live" clId="Web-{27A4FF31-0473-437E-A8D9-855A43AB286F}" dt="2020-09-23T04:58:32.869" v="797" actId="20577"/>
          <ac:spMkLst>
            <pc:docMk/>
            <pc:sldMk cId="394694606" sldId="293"/>
            <ac:spMk id="2" creationId="{188E734C-3572-4850-8F08-583BD5F0EE10}"/>
          </ac:spMkLst>
        </pc:spChg>
        <pc:spChg chg="del mod">
          <ac:chgData name="Brandon LaGuerre" userId="560a10a12dbaed4f" providerId="Windows Live" clId="Web-{27A4FF31-0473-437E-A8D9-855A43AB286F}" dt="2020-09-23T04:58:51.994" v="803"/>
          <ac:spMkLst>
            <pc:docMk/>
            <pc:sldMk cId="394694606" sldId="293"/>
            <ac:spMk id="3" creationId="{1E8D3FB3-2047-4B7A-8200-B7891801ABDF}"/>
          </ac:spMkLst>
        </pc:spChg>
        <pc:graphicFrameChg chg="add mod ord modGraphic">
          <ac:chgData name="Brandon LaGuerre" userId="560a10a12dbaed4f" providerId="Windows Live" clId="Web-{27A4FF31-0473-437E-A8D9-855A43AB286F}" dt="2020-09-23T05:04:02.473" v="1097"/>
          <ac:graphicFrameMkLst>
            <pc:docMk/>
            <pc:sldMk cId="394694606" sldId="293"/>
            <ac:graphicFrameMk id="4" creationId="{54CFEF24-2648-4A37-94AF-B2A7A9130346}"/>
          </ac:graphicFrameMkLst>
        </pc:graphicFrameChg>
      </pc:sldChg>
      <pc:sldChg chg="modSp new">
        <pc:chgData name="Brandon LaGuerre" userId="560a10a12dbaed4f" providerId="Windows Live" clId="Web-{27A4FF31-0473-437E-A8D9-855A43AB286F}" dt="2020-09-23T05:39:38.104" v="1224" actId="20577"/>
        <pc:sldMkLst>
          <pc:docMk/>
          <pc:sldMk cId="3059009439" sldId="294"/>
        </pc:sldMkLst>
        <pc:spChg chg="mod">
          <ac:chgData name="Brandon LaGuerre" userId="560a10a12dbaed4f" providerId="Windows Live" clId="Web-{27A4FF31-0473-437E-A8D9-855A43AB286F}" dt="2020-09-23T05:28:42.448" v="1104" actId="20577"/>
          <ac:spMkLst>
            <pc:docMk/>
            <pc:sldMk cId="3059009439" sldId="294"/>
            <ac:spMk id="2" creationId="{FBDDA545-B65A-43F8-B89F-E2148A7AE2D6}"/>
          </ac:spMkLst>
        </pc:spChg>
        <pc:spChg chg="mod">
          <ac:chgData name="Brandon LaGuerre" userId="560a10a12dbaed4f" providerId="Windows Live" clId="Web-{27A4FF31-0473-437E-A8D9-855A43AB286F}" dt="2020-09-23T05:39:38.104" v="1224" actId="20577"/>
          <ac:spMkLst>
            <pc:docMk/>
            <pc:sldMk cId="3059009439" sldId="294"/>
            <ac:spMk id="3" creationId="{0C1D9C7A-E74E-4013-BE0B-5A45524C1378}"/>
          </ac:spMkLst>
        </pc:spChg>
      </pc:sldChg>
      <pc:sldChg chg="modSp new">
        <pc:chgData name="Brandon LaGuerre" userId="560a10a12dbaed4f" providerId="Windows Live" clId="Web-{27A4FF31-0473-437E-A8D9-855A43AB286F}" dt="2020-09-23T05:32:20.041" v="1114" actId="20577"/>
        <pc:sldMkLst>
          <pc:docMk/>
          <pc:sldMk cId="3381703008" sldId="295"/>
        </pc:sldMkLst>
        <pc:spChg chg="mod">
          <ac:chgData name="Brandon LaGuerre" userId="560a10a12dbaed4f" providerId="Windows Live" clId="Web-{27A4FF31-0473-437E-A8D9-855A43AB286F}" dt="2020-09-23T05:32:20.041" v="1114" actId="20577"/>
          <ac:spMkLst>
            <pc:docMk/>
            <pc:sldMk cId="3381703008" sldId="295"/>
            <ac:spMk id="2" creationId="{D28A5F14-0AEC-4205-B0C8-66F0B9311631}"/>
          </ac:spMkLst>
        </pc:spChg>
      </pc:sldChg>
    </pc:docChg>
  </pc:docChgLst>
  <pc:docChgLst>
    <pc:chgData name="Brandon LaGuerre" userId="560a10a12dbaed4f" providerId="Windows Live" clId="Web-{4317E27F-2866-4A95-B422-6AE2A9926791}"/>
    <pc:docChg chg="modSld addMainMaster delMainMaster">
      <pc:chgData name="Brandon LaGuerre" userId="560a10a12dbaed4f" providerId="Windows Live" clId="Web-{4317E27F-2866-4A95-B422-6AE2A9926791}" dt="2020-09-23T16:53:46.802" v="197"/>
      <pc:docMkLst>
        <pc:docMk/>
      </pc:docMkLst>
      <pc:sldChg chg="modSp mod modClrScheme chgLayout">
        <pc:chgData name="Brandon LaGuerre" userId="560a10a12dbaed4f" providerId="Windows Live" clId="Web-{4317E27F-2866-4A95-B422-6AE2A9926791}" dt="2020-09-23T16:53:46.802" v="197"/>
        <pc:sldMkLst>
          <pc:docMk/>
          <pc:sldMk cId="178948616" sldId="256"/>
        </pc:sldMkLst>
        <pc:spChg chg="mod ord">
          <ac:chgData name="Brandon LaGuerre" userId="560a10a12dbaed4f" providerId="Windows Live" clId="Web-{4317E27F-2866-4A95-B422-6AE2A9926791}" dt="2020-09-23T16:53:46.802" v="197"/>
          <ac:spMkLst>
            <pc:docMk/>
            <pc:sldMk cId="178948616" sldId="256"/>
            <ac:spMk id="2" creationId="{4BAE79B1-55BB-4E3F-B2E8-CE8630754900}"/>
          </ac:spMkLst>
        </pc:spChg>
        <pc:spChg chg="mod ord">
          <ac:chgData name="Brandon LaGuerre" userId="560a10a12dbaed4f" providerId="Windows Live" clId="Web-{4317E27F-2866-4A95-B422-6AE2A9926791}" dt="2020-09-23T16:53:46.802" v="197"/>
          <ac:spMkLst>
            <pc:docMk/>
            <pc:sldMk cId="178948616" sldId="256"/>
            <ac:spMk id="3" creationId="{DC69DC27-F3CC-401F-992E-6ABD7B3F45B0}"/>
          </ac:spMkLst>
        </pc:spChg>
      </pc:sldChg>
      <pc:sldChg chg="modSp mod modClrScheme chgLayout">
        <pc:chgData name="Brandon LaGuerre" userId="560a10a12dbaed4f" providerId="Windows Live" clId="Web-{4317E27F-2866-4A95-B422-6AE2A9926791}" dt="2020-09-23T16:53:46.802" v="197"/>
        <pc:sldMkLst>
          <pc:docMk/>
          <pc:sldMk cId="3754167395" sldId="257"/>
        </pc:sldMkLst>
        <pc:spChg chg="mod ord">
          <ac:chgData name="Brandon LaGuerre" userId="560a10a12dbaed4f" providerId="Windows Live" clId="Web-{4317E27F-2866-4A95-B422-6AE2A9926791}" dt="2020-09-23T16:53:46.802" v="197"/>
          <ac:spMkLst>
            <pc:docMk/>
            <pc:sldMk cId="3754167395" sldId="257"/>
            <ac:spMk id="2" creationId="{0562649C-EBAF-4F86-8078-D6945855209C}"/>
          </ac:spMkLst>
        </pc:spChg>
        <pc:spChg chg="mod ord">
          <ac:chgData name="Brandon LaGuerre" userId="560a10a12dbaed4f" providerId="Windows Live" clId="Web-{4317E27F-2866-4A95-B422-6AE2A9926791}" dt="2020-09-23T16:53:46.802" v="197"/>
          <ac:spMkLst>
            <pc:docMk/>
            <pc:sldMk cId="3754167395" sldId="257"/>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2320693407" sldId="258"/>
        </pc:sldMkLst>
        <pc:spChg chg="mod ord">
          <ac:chgData name="Brandon LaGuerre" userId="560a10a12dbaed4f" providerId="Windows Live" clId="Web-{4317E27F-2866-4A95-B422-6AE2A9926791}" dt="2020-09-23T16:53:46.802" v="197"/>
          <ac:spMkLst>
            <pc:docMk/>
            <pc:sldMk cId="2320693407" sldId="258"/>
            <ac:spMk id="2" creationId="{0562649C-EBAF-4F86-8078-D6945855209C}"/>
          </ac:spMkLst>
        </pc:spChg>
        <pc:spChg chg="mod ord">
          <ac:chgData name="Brandon LaGuerre" userId="560a10a12dbaed4f" providerId="Windows Live" clId="Web-{4317E27F-2866-4A95-B422-6AE2A9926791}" dt="2020-09-23T16:53:46.802" v="197"/>
          <ac:spMkLst>
            <pc:docMk/>
            <pc:sldMk cId="2320693407" sldId="258"/>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2780996592" sldId="259"/>
        </pc:sldMkLst>
        <pc:spChg chg="mod ord">
          <ac:chgData name="Brandon LaGuerre" userId="560a10a12dbaed4f" providerId="Windows Live" clId="Web-{4317E27F-2866-4A95-B422-6AE2A9926791}" dt="2020-09-23T16:53:46.802" v="197"/>
          <ac:spMkLst>
            <pc:docMk/>
            <pc:sldMk cId="2780996592" sldId="259"/>
            <ac:spMk id="2" creationId="{0562649C-EBAF-4F86-8078-D6945855209C}"/>
          </ac:spMkLst>
        </pc:spChg>
        <pc:spChg chg="mod ord">
          <ac:chgData name="Brandon LaGuerre" userId="560a10a12dbaed4f" providerId="Windows Live" clId="Web-{4317E27F-2866-4A95-B422-6AE2A9926791}" dt="2020-09-23T16:53:46.802" v="197"/>
          <ac:spMkLst>
            <pc:docMk/>
            <pc:sldMk cId="2780996592" sldId="259"/>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3337198996" sldId="260"/>
        </pc:sldMkLst>
        <pc:spChg chg="mod ord">
          <ac:chgData name="Brandon LaGuerre" userId="560a10a12dbaed4f" providerId="Windows Live" clId="Web-{4317E27F-2866-4A95-B422-6AE2A9926791}" dt="2020-09-23T16:53:46.802" v="197"/>
          <ac:spMkLst>
            <pc:docMk/>
            <pc:sldMk cId="3337198996" sldId="260"/>
            <ac:spMk id="2" creationId="{0562649C-EBAF-4F86-8078-D6945855209C}"/>
          </ac:spMkLst>
        </pc:spChg>
        <pc:graphicFrameChg chg="mod ord modGraphic">
          <ac:chgData name="Brandon LaGuerre" userId="560a10a12dbaed4f" providerId="Windows Live" clId="Web-{4317E27F-2866-4A95-B422-6AE2A9926791}" dt="2020-09-23T16:53:46.802" v="197"/>
          <ac:graphicFrameMkLst>
            <pc:docMk/>
            <pc:sldMk cId="3337198996" sldId="260"/>
            <ac:graphicFrameMk id="4" creationId="{4368EBBB-3C80-4D3F-A89E-CCA3CFBF6EC0}"/>
          </ac:graphicFrameMkLst>
        </pc:graphicFrameChg>
      </pc:sldChg>
      <pc:sldChg chg="modSp mod modClrScheme chgLayout">
        <pc:chgData name="Brandon LaGuerre" userId="560a10a12dbaed4f" providerId="Windows Live" clId="Web-{4317E27F-2866-4A95-B422-6AE2A9926791}" dt="2020-09-23T16:53:46.802" v="197"/>
        <pc:sldMkLst>
          <pc:docMk/>
          <pc:sldMk cId="1595162768" sldId="261"/>
        </pc:sldMkLst>
        <pc:spChg chg="mod ord">
          <ac:chgData name="Brandon LaGuerre" userId="560a10a12dbaed4f" providerId="Windows Live" clId="Web-{4317E27F-2866-4A95-B422-6AE2A9926791}" dt="2020-09-23T16:53:46.802" v="197"/>
          <ac:spMkLst>
            <pc:docMk/>
            <pc:sldMk cId="1595162768" sldId="261"/>
            <ac:spMk id="2" creationId="{0562649C-EBAF-4F86-8078-D6945855209C}"/>
          </ac:spMkLst>
        </pc:spChg>
      </pc:sldChg>
      <pc:sldChg chg="modSp mod modClrScheme chgLayout">
        <pc:chgData name="Brandon LaGuerre" userId="560a10a12dbaed4f" providerId="Windows Live" clId="Web-{4317E27F-2866-4A95-B422-6AE2A9926791}" dt="2020-09-23T16:53:46.802" v="197"/>
        <pc:sldMkLst>
          <pc:docMk/>
          <pc:sldMk cId="1902678861" sldId="263"/>
        </pc:sldMkLst>
        <pc:spChg chg="mod ord">
          <ac:chgData name="Brandon LaGuerre" userId="560a10a12dbaed4f" providerId="Windows Live" clId="Web-{4317E27F-2866-4A95-B422-6AE2A9926791}" dt="2020-09-23T16:53:46.802" v="197"/>
          <ac:spMkLst>
            <pc:docMk/>
            <pc:sldMk cId="1902678861" sldId="263"/>
            <ac:spMk id="2" creationId="{0562649C-EBAF-4F86-8078-D6945855209C}"/>
          </ac:spMkLst>
        </pc:spChg>
      </pc:sldChg>
      <pc:sldChg chg="modSp mod modClrScheme chgLayout">
        <pc:chgData name="Brandon LaGuerre" userId="560a10a12dbaed4f" providerId="Windows Live" clId="Web-{4317E27F-2866-4A95-B422-6AE2A9926791}" dt="2020-09-23T16:53:46.802" v="197"/>
        <pc:sldMkLst>
          <pc:docMk/>
          <pc:sldMk cId="920702003" sldId="264"/>
        </pc:sldMkLst>
        <pc:spChg chg="mod ord">
          <ac:chgData name="Brandon LaGuerre" userId="560a10a12dbaed4f" providerId="Windows Live" clId="Web-{4317E27F-2866-4A95-B422-6AE2A9926791}" dt="2020-09-23T16:53:46.802" v="197"/>
          <ac:spMkLst>
            <pc:docMk/>
            <pc:sldMk cId="920702003" sldId="264"/>
            <ac:spMk id="2" creationId="{0562649C-EBAF-4F86-8078-D6945855209C}"/>
          </ac:spMkLst>
        </pc:spChg>
      </pc:sldChg>
      <pc:sldChg chg="modSp mod modClrScheme chgLayout">
        <pc:chgData name="Brandon LaGuerre" userId="560a10a12dbaed4f" providerId="Windows Live" clId="Web-{4317E27F-2866-4A95-B422-6AE2A9926791}" dt="2020-09-23T16:53:46.802" v="197"/>
        <pc:sldMkLst>
          <pc:docMk/>
          <pc:sldMk cId="4065180006" sldId="265"/>
        </pc:sldMkLst>
        <pc:spChg chg="mod ord">
          <ac:chgData name="Brandon LaGuerre" userId="560a10a12dbaed4f" providerId="Windows Live" clId="Web-{4317E27F-2866-4A95-B422-6AE2A9926791}" dt="2020-09-23T16:53:46.802" v="197"/>
          <ac:spMkLst>
            <pc:docMk/>
            <pc:sldMk cId="4065180006" sldId="265"/>
            <ac:spMk id="2" creationId="{0562649C-EBAF-4F86-8078-D6945855209C}"/>
          </ac:spMkLst>
        </pc:spChg>
        <pc:spChg chg="mod ord">
          <ac:chgData name="Brandon LaGuerre" userId="560a10a12dbaed4f" providerId="Windows Live" clId="Web-{4317E27F-2866-4A95-B422-6AE2A9926791}" dt="2020-09-23T16:53:46.802" v="197"/>
          <ac:spMkLst>
            <pc:docMk/>
            <pc:sldMk cId="4065180006" sldId="265"/>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755756520" sldId="266"/>
        </pc:sldMkLst>
        <pc:spChg chg="mod ord">
          <ac:chgData name="Brandon LaGuerre" userId="560a10a12dbaed4f" providerId="Windows Live" clId="Web-{4317E27F-2866-4A95-B422-6AE2A9926791}" dt="2020-09-23T16:53:46.802" v="197"/>
          <ac:spMkLst>
            <pc:docMk/>
            <pc:sldMk cId="755756520" sldId="266"/>
            <ac:spMk id="2" creationId="{0562649C-EBAF-4F86-8078-D6945855209C}"/>
          </ac:spMkLst>
        </pc:spChg>
        <pc:spChg chg="mod ord">
          <ac:chgData name="Brandon LaGuerre" userId="560a10a12dbaed4f" providerId="Windows Live" clId="Web-{4317E27F-2866-4A95-B422-6AE2A9926791}" dt="2020-09-23T16:53:46.802" v="197"/>
          <ac:spMkLst>
            <pc:docMk/>
            <pc:sldMk cId="755756520" sldId="266"/>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692246262" sldId="267"/>
        </pc:sldMkLst>
        <pc:spChg chg="mod ord">
          <ac:chgData name="Brandon LaGuerre" userId="560a10a12dbaed4f" providerId="Windows Live" clId="Web-{4317E27F-2866-4A95-B422-6AE2A9926791}" dt="2020-09-23T16:53:46.802" v="197"/>
          <ac:spMkLst>
            <pc:docMk/>
            <pc:sldMk cId="692246262" sldId="267"/>
            <ac:spMk id="2" creationId="{0562649C-EBAF-4F86-8078-D6945855209C}"/>
          </ac:spMkLst>
        </pc:spChg>
        <pc:graphicFrameChg chg="mod ord modGraphic">
          <ac:chgData name="Brandon LaGuerre" userId="560a10a12dbaed4f" providerId="Windows Live" clId="Web-{4317E27F-2866-4A95-B422-6AE2A9926791}" dt="2020-09-23T16:53:46.802" v="197"/>
          <ac:graphicFrameMkLst>
            <pc:docMk/>
            <pc:sldMk cId="692246262" sldId="267"/>
            <ac:graphicFrameMk id="4" creationId="{41901A5F-7103-4AB6-A769-CE7EE814CEEA}"/>
          </ac:graphicFrameMkLst>
        </pc:graphicFrameChg>
      </pc:sldChg>
      <pc:sldChg chg="modSp mod modClrScheme chgLayout">
        <pc:chgData name="Brandon LaGuerre" userId="560a10a12dbaed4f" providerId="Windows Live" clId="Web-{4317E27F-2866-4A95-B422-6AE2A9926791}" dt="2020-09-23T16:53:46.802" v="197"/>
        <pc:sldMkLst>
          <pc:docMk/>
          <pc:sldMk cId="3283798710" sldId="268"/>
        </pc:sldMkLst>
        <pc:spChg chg="mod ord">
          <ac:chgData name="Brandon LaGuerre" userId="560a10a12dbaed4f" providerId="Windows Live" clId="Web-{4317E27F-2866-4A95-B422-6AE2A9926791}" dt="2020-09-23T16:53:46.802" v="197"/>
          <ac:spMkLst>
            <pc:docMk/>
            <pc:sldMk cId="3283798710" sldId="268"/>
            <ac:spMk id="2" creationId="{0562649C-EBAF-4F86-8078-D6945855209C}"/>
          </ac:spMkLst>
        </pc:spChg>
      </pc:sldChg>
      <pc:sldChg chg="modSp mod modClrScheme chgLayout">
        <pc:chgData name="Brandon LaGuerre" userId="560a10a12dbaed4f" providerId="Windows Live" clId="Web-{4317E27F-2866-4A95-B422-6AE2A9926791}" dt="2020-09-23T16:53:46.802" v="197"/>
        <pc:sldMkLst>
          <pc:docMk/>
          <pc:sldMk cId="267189455" sldId="269"/>
        </pc:sldMkLst>
        <pc:spChg chg="mod ord">
          <ac:chgData name="Brandon LaGuerre" userId="560a10a12dbaed4f" providerId="Windows Live" clId="Web-{4317E27F-2866-4A95-B422-6AE2A9926791}" dt="2020-09-23T16:53:46.802" v="197"/>
          <ac:spMkLst>
            <pc:docMk/>
            <pc:sldMk cId="267189455" sldId="269"/>
            <ac:spMk id="2" creationId="{0562649C-EBAF-4F86-8078-D6945855209C}"/>
          </ac:spMkLst>
        </pc:spChg>
        <pc:graphicFrameChg chg="mod ord">
          <ac:chgData name="Brandon LaGuerre" userId="560a10a12dbaed4f" providerId="Windows Live" clId="Web-{4317E27F-2866-4A95-B422-6AE2A9926791}" dt="2020-09-23T16:53:46.802" v="197"/>
          <ac:graphicFrameMkLst>
            <pc:docMk/>
            <pc:sldMk cId="267189455" sldId="269"/>
            <ac:graphicFrameMk id="6" creationId="{31540786-738E-44CB-9C8D-997573387BC3}"/>
          </ac:graphicFrameMkLst>
        </pc:graphicFrameChg>
      </pc:sldChg>
      <pc:sldChg chg="modSp mod modClrScheme chgLayout">
        <pc:chgData name="Brandon LaGuerre" userId="560a10a12dbaed4f" providerId="Windows Live" clId="Web-{4317E27F-2866-4A95-B422-6AE2A9926791}" dt="2020-09-23T16:53:46.802" v="197"/>
        <pc:sldMkLst>
          <pc:docMk/>
          <pc:sldMk cId="4272887125" sldId="270"/>
        </pc:sldMkLst>
        <pc:spChg chg="mod ord">
          <ac:chgData name="Brandon LaGuerre" userId="560a10a12dbaed4f" providerId="Windows Live" clId="Web-{4317E27F-2866-4A95-B422-6AE2A9926791}" dt="2020-09-23T16:53:46.802" v="197"/>
          <ac:spMkLst>
            <pc:docMk/>
            <pc:sldMk cId="4272887125" sldId="270"/>
            <ac:spMk id="2" creationId="{0562649C-EBAF-4F86-8078-D6945855209C}"/>
          </ac:spMkLst>
        </pc:spChg>
        <pc:spChg chg="mod ord">
          <ac:chgData name="Brandon LaGuerre" userId="560a10a12dbaed4f" providerId="Windows Live" clId="Web-{4317E27F-2866-4A95-B422-6AE2A9926791}" dt="2020-09-23T16:53:46.802" v="197"/>
          <ac:spMkLst>
            <pc:docMk/>
            <pc:sldMk cId="4272887125" sldId="270"/>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914137350" sldId="271"/>
        </pc:sldMkLst>
        <pc:spChg chg="mod ord">
          <ac:chgData name="Brandon LaGuerre" userId="560a10a12dbaed4f" providerId="Windows Live" clId="Web-{4317E27F-2866-4A95-B422-6AE2A9926791}" dt="2020-09-23T16:53:46.802" v="197"/>
          <ac:spMkLst>
            <pc:docMk/>
            <pc:sldMk cId="914137350" sldId="271"/>
            <ac:spMk id="2" creationId="{0562649C-EBAF-4F86-8078-D6945855209C}"/>
          </ac:spMkLst>
        </pc:spChg>
        <pc:spChg chg="mod ord">
          <ac:chgData name="Brandon LaGuerre" userId="560a10a12dbaed4f" providerId="Windows Live" clId="Web-{4317E27F-2866-4A95-B422-6AE2A9926791}" dt="2020-09-23T16:53:46.802" v="197"/>
          <ac:spMkLst>
            <pc:docMk/>
            <pc:sldMk cId="914137350" sldId="271"/>
            <ac:spMk id="5" creationId="{FCAA815B-791F-4CE0-A3EB-2A80DD63924A}"/>
          </ac:spMkLst>
        </pc:spChg>
      </pc:sldChg>
      <pc:sldChg chg="modSp mod modClrScheme chgLayout">
        <pc:chgData name="Brandon LaGuerre" userId="560a10a12dbaed4f" providerId="Windows Live" clId="Web-{4317E27F-2866-4A95-B422-6AE2A9926791}" dt="2020-09-23T16:53:46.802" v="197"/>
        <pc:sldMkLst>
          <pc:docMk/>
          <pc:sldMk cId="1296493894" sldId="272"/>
        </pc:sldMkLst>
        <pc:spChg chg="mod ord">
          <ac:chgData name="Brandon LaGuerre" userId="560a10a12dbaed4f" providerId="Windows Live" clId="Web-{4317E27F-2866-4A95-B422-6AE2A9926791}" dt="2020-09-23T16:53:46.802" v="197"/>
          <ac:spMkLst>
            <pc:docMk/>
            <pc:sldMk cId="1296493894" sldId="272"/>
            <ac:spMk id="2" creationId="{0562649C-EBAF-4F86-8078-D6945855209C}"/>
          </ac:spMkLst>
        </pc:spChg>
        <pc:spChg chg="mod ord">
          <ac:chgData name="Brandon LaGuerre" userId="560a10a12dbaed4f" providerId="Windows Live" clId="Web-{4317E27F-2866-4A95-B422-6AE2A9926791}" dt="2020-09-23T16:53:46.802" v="197"/>
          <ac:spMkLst>
            <pc:docMk/>
            <pc:sldMk cId="1296493894" sldId="272"/>
            <ac:spMk id="3" creationId="{7E26B1EA-A5C4-4C66-A3A1-0855EF107F57}"/>
          </ac:spMkLst>
        </pc:spChg>
      </pc:sldChg>
      <pc:sldChg chg="modSp mod modClrScheme chgLayout">
        <pc:chgData name="Brandon LaGuerre" userId="560a10a12dbaed4f" providerId="Windows Live" clId="Web-{4317E27F-2866-4A95-B422-6AE2A9926791}" dt="2020-09-23T16:53:46.802" v="197"/>
        <pc:sldMkLst>
          <pc:docMk/>
          <pc:sldMk cId="2240261181" sldId="273"/>
        </pc:sldMkLst>
        <pc:spChg chg="mod ord">
          <ac:chgData name="Brandon LaGuerre" userId="560a10a12dbaed4f" providerId="Windows Live" clId="Web-{4317E27F-2866-4A95-B422-6AE2A9926791}" dt="2020-09-23T16:53:46.802" v="197"/>
          <ac:spMkLst>
            <pc:docMk/>
            <pc:sldMk cId="2240261181" sldId="273"/>
            <ac:spMk id="3" creationId="{FE3A1A79-B3EC-47E5-AD3E-44FC0D3A02FB}"/>
          </ac:spMkLst>
        </pc:spChg>
      </pc:sldChg>
      <pc:sldChg chg="modSp mod modClrScheme chgLayout">
        <pc:chgData name="Brandon LaGuerre" userId="560a10a12dbaed4f" providerId="Windows Live" clId="Web-{4317E27F-2866-4A95-B422-6AE2A9926791}" dt="2020-09-23T16:53:46.802" v="197"/>
        <pc:sldMkLst>
          <pc:docMk/>
          <pc:sldMk cId="3362788515" sldId="274"/>
        </pc:sldMkLst>
        <pc:spChg chg="mod ord">
          <ac:chgData name="Brandon LaGuerre" userId="560a10a12dbaed4f" providerId="Windows Live" clId="Web-{4317E27F-2866-4A95-B422-6AE2A9926791}" dt="2020-09-23T16:53:46.802" v="197"/>
          <ac:spMkLst>
            <pc:docMk/>
            <pc:sldMk cId="3362788515" sldId="274"/>
            <ac:spMk id="2" creationId="{1D71CA59-FA7F-4B6E-AFFE-226E5B300511}"/>
          </ac:spMkLst>
        </pc:spChg>
        <pc:spChg chg="mod ord">
          <ac:chgData name="Brandon LaGuerre" userId="560a10a12dbaed4f" providerId="Windows Live" clId="Web-{4317E27F-2866-4A95-B422-6AE2A9926791}" dt="2020-09-23T16:53:46.802" v="197"/>
          <ac:spMkLst>
            <pc:docMk/>
            <pc:sldMk cId="3362788515" sldId="274"/>
            <ac:spMk id="3" creationId="{F87E038E-0BF8-41E3-98FE-ECC850DFF566}"/>
          </ac:spMkLst>
        </pc:spChg>
      </pc:sldChg>
      <pc:sldChg chg="mod modClrScheme chgLayout">
        <pc:chgData name="Brandon LaGuerre" userId="560a10a12dbaed4f" providerId="Windows Live" clId="Web-{4317E27F-2866-4A95-B422-6AE2A9926791}" dt="2020-09-23T16:53:46.802" v="197"/>
        <pc:sldMkLst>
          <pc:docMk/>
          <pc:sldMk cId="424117145" sldId="275"/>
        </pc:sldMkLst>
      </pc:sldChg>
      <pc:sldChg chg="modSp mod modClrScheme chgLayout">
        <pc:chgData name="Brandon LaGuerre" userId="560a10a12dbaed4f" providerId="Windows Live" clId="Web-{4317E27F-2866-4A95-B422-6AE2A9926791}" dt="2020-09-23T16:53:46.802" v="197"/>
        <pc:sldMkLst>
          <pc:docMk/>
          <pc:sldMk cId="1424988919" sldId="276"/>
        </pc:sldMkLst>
        <pc:spChg chg="mod ord">
          <ac:chgData name="Brandon LaGuerre" userId="560a10a12dbaed4f" providerId="Windows Live" clId="Web-{4317E27F-2866-4A95-B422-6AE2A9926791}" dt="2020-09-23T16:53:46.802" v="197"/>
          <ac:spMkLst>
            <pc:docMk/>
            <pc:sldMk cId="1424988919" sldId="276"/>
            <ac:spMk id="2" creationId="{62155FC8-A99D-49E8-B037-0F9F2D1332B8}"/>
          </ac:spMkLst>
        </pc:spChg>
        <pc:spChg chg="mod ord">
          <ac:chgData name="Brandon LaGuerre" userId="560a10a12dbaed4f" providerId="Windows Live" clId="Web-{4317E27F-2866-4A95-B422-6AE2A9926791}" dt="2020-09-23T16:53:46.802" v="197"/>
          <ac:spMkLst>
            <pc:docMk/>
            <pc:sldMk cId="1424988919" sldId="276"/>
            <ac:spMk id="3" creationId="{20CEA045-10AE-4EDD-950E-6C6092C15ABC}"/>
          </ac:spMkLst>
        </pc:spChg>
      </pc:sldChg>
      <pc:sldChg chg="modSp mod modClrScheme chgLayout">
        <pc:chgData name="Brandon LaGuerre" userId="560a10a12dbaed4f" providerId="Windows Live" clId="Web-{4317E27F-2866-4A95-B422-6AE2A9926791}" dt="2020-09-23T16:53:46.802" v="197"/>
        <pc:sldMkLst>
          <pc:docMk/>
          <pc:sldMk cId="718503795" sldId="277"/>
        </pc:sldMkLst>
        <pc:spChg chg="mod ord">
          <ac:chgData name="Brandon LaGuerre" userId="560a10a12dbaed4f" providerId="Windows Live" clId="Web-{4317E27F-2866-4A95-B422-6AE2A9926791}" dt="2020-09-23T16:53:46.802" v="197"/>
          <ac:spMkLst>
            <pc:docMk/>
            <pc:sldMk cId="718503795" sldId="277"/>
            <ac:spMk id="2" creationId="{A50EDE2E-74A3-4928-A1F4-E80A50C21B41}"/>
          </ac:spMkLst>
        </pc:spChg>
        <pc:spChg chg="mod ord">
          <ac:chgData name="Brandon LaGuerre" userId="560a10a12dbaed4f" providerId="Windows Live" clId="Web-{4317E27F-2866-4A95-B422-6AE2A9926791}" dt="2020-09-23T16:53:46.802" v="197"/>
          <ac:spMkLst>
            <pc:docMk/>
            <pc:sldMk cId="718503795" sldId="277"/>
            <ac:spMk id="3" creationId="{8CA79553-B9E6-4D86-9ED5-6FC80CDBDF75}"/>
          </ac:spMkLst>
        </pc:spChg>
      </pc:sldChg>
      <pc:sldChg chg="modSp mod modClrScheme chgLayout">
        <pc:chgData name="Brandon LaGuerre" userId="560a10a12dbaed4f" providerId="Windows Live" clId="Web-{4317E27F-2866-4A95-B422-6AE2A9926791}" dt="2020-09-23T16:53:46.802" v="197"/>
        <pc:sldMkLst>
          <pc:docMk/>
          <pc:sldMk cId="2820774437" sldId="278"/>
        </pc:sldMkLst>
        <pc:spChg chg="mod ord">
          <ac:chgData name="Brandon LaGuerre" userId="560a10a12dbaed4f" providerId="Windows Live" clId="Web-{4317E27F-2866-4A95-B422-6AE2A9926791}" dt="2020-09-23T16:53:46.802" v="197"/>
          <ac:spMkLst>
            <pc:docMk/>
            <pc:sldMk cId="2820774437" sldId="278"/>
            <ac:spMk id="2" creationId="{EFF728C4-1632-459A-A5BE-39BA55884580}"/>
          </ac:spMkLst>
        </pc:spChg>
        <pc:spChg chg="mod ord">
          <ac:chgData name="Brandon LaGuerre" userId="560a10a12dbaed4f" providerId="Windows Live" clId="Web-{4317E27F-2866-4A95-B422-6AE2A9926791}" dt="2020-09-23T16:53:46.802" v="197"/>
          <ac:spMkLst>
            <pc:docMk/>
            <pc:sldMk cId="2820774437" sldId="278"/>
            <ac:spMk id="3" creationId="{7004EBD5-5ABD-4576-9688-5D3EB16E196B}"/>
          </ac:spMkLst>
        </pc:spChg>
      </pc:sldChg>
      <pc:sldChg chg="modSp mod modClrScheme chgLayout">
        <pc:chgData name="Brandon LaGuerre" userId="560a10a12dbaed4f" providerId="Windows Live" clId="Web-{4317E27F-2866-4A95-B422-6AE2A9926791}" dt="2020-09-23T16:53:46.802" v="197"/>
        <pc:sldMkLst>
          <pc:docMk/>
          <pc:sldMk cId="923855547" sldId="279"/>
        </pc:sldMkLst>
        <pc:spChg chg="mod ord">
          <ac:chgData name="Brandon LaGuerre" userId="560a10a12dbaed4f" providerId="Windows Live" clId="Web-{4317E27F-2866-4A95-B422-6AE2A9926791}" dt="2020-09-23T16:53:46.802" v="197"/>
          <ac:spMkLst>
            <pc:docMk/>
            <pc:sldMk cId="923855547" sldId="279"/>
            <ac:spMk id="2" creationId="{C7BFCC3F-C80F-443E-8AA6-FD4F12C17E54}"/>
          </ac:spMkLst>
        </pc:spChg>
        <pc:picChg chg="mod ord">
          <ac:chgData name="Brandon LaGuerre" userId="560a10a12dbaed4f" providerId="Windows Live" clId="Web-{4317E27F-2866-4A95-B422-6AE2A9926791}" dt="2020-09-23T16:53:46.802" v="197"/>
          <ac:picMkLst>
            <pc:docMk/>
            <pc:sldMk cId="923855547" sldId="279"/>
            <ac:picMk id="5" creationId="{35F3ED33-465F-48B3-810D-088CC4A152D5}"/>
          </ac:picMkLst>
        </pc:picChg>
      </pc:sldChg>
      <pc:sldChg chg="modSp mod modClrScheme chgLayout">
        <pc:chgData name="Brandon LaGuerre" userId="560a10a12dbaed4f" providerId="Windows Live" clId="Web-{4317E27F-2866-4A95-B422-6AE2A9926791}" dt="2020-09-23T16:53:46.802" v="197"/>
        <pc:sldMkLst>
          <pc:docMk/>
          <pc:sldMk cId="3104644394" sldId="280"/>
        </pc:sldMkLst>
        <pc:spChg chg="mod ord">
          <ac:chgData name="Brandon LaGuerre" userId="560a10a12dbaed4f" providerId="Windows Live" clId="Web-{4317E27F-2866-4A95-B422-6AE2A9926791}" dt="2020-09-23T16:53:46.802" v="197"/>
          <ac:spMkLst>
            <pc:docMk/>
            <pc:sldMk cId="3104644394" sldId="280"/>
            <ac:spMk id="2" creationId="{BA95CA46-E32D-44E6-8145-718F094DBFAD}"/>
          </ac:spMkLst>
        </pc:spChg>
        <pc:picChg chg="mod ord">
          <ac:chgData name="Brandon LaGuerre" userId="560a10a12dbaed4f" providerId="Windows Live" clId="Web-{4317E27F-2866-4A95-B422-6AE2A9926791}" dt="2020-09-23T16:53:46.802" v="197"/>
          <ac:picMkLst>
            <pc:docMk/>
            <pc:sldMk cId="3104644394" sldId="280"/>
            <ac:picMk id="5" creationId="{5AFFC095-6F60-47D4-BCCB-6FE068238344}"/>
          </ac:picMkLst>
        </pc:picChg>
      </pc:sldChg>
      <pc:sldChg chg="modSp mod modClrScheme chgLayout">
        <pc:chgData name="Brandon LaGuerre" userId="560a10a12dbaed4f" providerId="Windows Live" clId="Web-{4317E27F-2866-4A95-B422-6AE2A9926791}" dt="2020-09-23T16:53:46.802" v="197"/>
        <pc:sldMkLst>
          <pc:docMk/>
          <pc:sldMk cId="3003166990" sldId="281"/>
        </pc:sldMkLst>
        <pc:spChg chg="mod ord">
          <ac:chgData name="Brandon LaGuerre" userId="560a10a12dbaed4f" providerId="Windows Live" clId="Web-{4317E27F-2866-4A95-B422-6AE2A9926791}" dt="2020-09-23T16:53:46.802" v="197"/>
          <ac:spMkLst>
            <pc:docMk/>
            <pc:sldMk cId="3003166990" sldId="281"/>
            <ac:spMk id="2" creationId="{0EEC2C6F-F281-482B-BEF1-9988C0235385}"/>
          </ac:spMkLst>
        </pc:spChg>
        <pc:picChg chg="mod ord">
          <ac:chgData name="Brandon LaGuerre" userId="560a10a12dbaed4f" providerId="Windows Live" clId="Web-{4317E27F-2866-4A95-B422-6AE2A9926791}" dt="2020-09-23T16:53:46.802" v="197"/>
          <ac:picMkLst>
            <pc:docMk/>
            <pc:sldMk cId="3003166990" sldId="281"/>
            <ac:picMk id="5" creationId="{4C5046DD-2F84-4640-9C43-031FFFA4E9B5}"/>
          </ac:picMkLst>
        </pc:picChg>
      </pc:sldChg>
      <pc:sldChg chg="modSp mod modClrScheme chgLayout">
        <pc:chgData name="Brandon LaGuerre" userId="560a10a12dbaed4f" providerId="Windows Live" clId="Web-{4317E27F-2866-4A95-B422-6AE2A9926791}" dt="2020-09-23T16:53:46.802" v="197"/>
        <pc:sldMkLst>
          <pc:docMk/>
          <pc:sldMk cId="4039456023" sldId="285"/>
        </pc:sldMkLst>
        <pc:spChg chg="mod ord">
          <ac:chgData name="Brandon LaGuerre" userId="560a10a12dbaed4f" providerId="Windows Live" clId="Web-{4317E27F-2866-4A95-B422-6AE2A9926791}" dt="2020-09-23T16:53:46.802" v="197"/>
          <ac:spMkLst>
            <pc:docMk/>
            <pc:sldMk cId="4039456023" sldId="285"/>
            <ac:spMk id="2" creationId="{3F6880D6-F1A1-49C1-88F8-C97434063F6A}"/>
          </ac:spMkLst>
        </pc:spChg>
        <pc:spChg chg="mod ord">
          <ac:chgData name="Brandon LaGuerre" userId="560a10a12dbaed4f" providerId="Windows Live" clId="Web-{4317E27F-2866-4A95-B422-6AE2A9926791}" dt="2020-09-23T16:53:46.802" v="197"/>
          <ac:spMkLst>
            <pc:docMk/>
            <pc:sldMk cId="4039456023" sldId="285"/>
            <ac:spMk id="3" creationId="{11F81898-2B77-48C2-9D2E-3122475B4D5B}"/>
          </ac:spMkLst>
        </pc:spChg>
      </pc:sldChg>
      <pc:sldChg chg="modSp mod modClrScheme chgLayout">
        <pc:chgData name="Brandon LaGuerre" userId="560a10a12dbaed4f" providerId="Windows Live" clId="Web-{4317E27F-2866-4A95-B422-6AE2A9926791}" dt="2020-09-23T16:53:46.802" v="197"/>
        <pc:sldMkLst>
          <pc:docMk/>
          <pc:sldMk cId="3294167225" sldId="287"/>
        </pc:sldMkLst>
        <pc:spChg chg="mod ord">
          <ac:chgData name="Brandon LaGuerre" userId="560a10a12dbaed4f" providerId="Windows Live" clId="Web-{4317E27F-2866-4A95-B422-6AE2A9926791}" dt="2020-09-23T16:53:46.802" v="197"/>
          <ac:spMkLst>
            <pc:docMk/>
            <pc:sldMk cId="3294167225" sldId="287"/>
            <ac:spMk id="2" creationId="{3F6880D6-F1A1-49C1-88F8-C97434063F6A}"/>
          </ac:spMkLst>
        </pc:spChg>
        <pc:spChg chg="mod ord">
          <ac:chgData name="Brandon LaGuerre" userId="560a10a12dbaed4f" providerId="Windows Live" clId="Web-{4317E27F-2866-4A95-B422-6AE2A9926791}" dt="2020-09-23T16:53:46.802" v="197"/>
          <ac:spMkLst>
            <pc:docMk/>
            <pc:sldMk cId="3294167225" sldId="287"/>
            <ac:spMk id="3" creationId="{11F81898-2B77-48C2-9D2E-3122475B4D5B}"/>
          </ac:spMkLst>
        </pc:spChg>
      </pc:sldChg>
      <pc:sldChg chg="modSp mod modClrScheme chgLayout">
        <pc:chgData name="Brandon LaGuerre" userId="560a10a12dbaed4f" providerId="Windows Live" clId="Web-{4317E27F-2866-4A95-B422-6AE2A9926791}" dt="2020-09-23T16:53:46.802" v="197"/>
        <pc:sldMkLst>
          <pc:docMk/>
          <pc:sldMk cId="2853473837" sldId="288"/>
        </pc:sldMkLst>
        <pc:spChg chg="mod ord">
          <ac:chgData name="Brandon LaGuerre" userId="560a10a12dbaed4f" providerId="Windows Live" clId="Web-{4317E27F-2866-4A95-B422-6AE2A9926791}" dt="2020-09-23T16:53:46.802" v="197"/>
          <ac:spMkLst>
            <pc:docMk/>
            <pc:sldMk cId="2853473837" sldId="288"/>
            <ac:spMk id="2" creationId="{E3E07541-8C6E-457D-974F-9F754064F6BA}"/>
          </ac:spMkLst>
        </pc:spChg>
        <pc:spChg chg="mod ord">
          <ac:chgData name="Brandon LaGuerre" userId="560a10a12dbaed4f" providerId="Windows Live" clId="Web-{4317E27F-2866-4A95-B422-6AE2A9926791}" dt="2020-09-23T16:53:46.802" v="197"/>
          <ac:spMkLst>
            <pc:docMk/>
            <pc:sldMk cId="2853473837" sldId="288"/>
            <ac:spMk id="3" creationId="{F39DCA10-A660-4841-8BA1-5B41B293602B}"/>
          </ac:spMkLst>
        </pc:spChg>
      </pc:sldChg>
      <pc:sldChg chg="modSp mod modClrScheme chgLayout">
        <pc:chgData name="Brandon LaGuerre" userId="560a10a12dbaed4f" providerId="Windows Live" clId="Web-{4317E27F-2866-4A95-B422-6AE2A9926791}" dt="2020-09-23T16:53:46.802" v="197"/>
        <pc:sldMkLst>
          <pc:docMk/>
          <pc:sldMk cId="4283093479" sldId="289"/>
        </pc:sldMkLst>
        <pc:spChg chg="mod ord">
          <ac:chgData name="Brandon LaGuerre" userId="560a10a12dbaed4f" providerId="Windows Live" clId="Web-{4317E27F-2866-4A95-B422-6AE2A9926791}" dt="2020-09-23T16:53:46.802" v="197"/>
          <ac:spMkLst>
            <pc:docMk/>
            <pc:sldMk cId="4283093479" sldId="289"/>
            <ac:spMk id="2" creationId="{E8B87E5A-B4EF-42DB-835C-B0D2880A5BB5}"/>
          </ac:spMkLst>
        </pc:spChg>
        <pc:spChg chg="mod ord">
          <ac:chgData name="Brandon LaGuerre" userId="560a10a12dbaed4f" providerId="Windows Live" clId="Web-{4317E27F-2866-4A95-B422-6AE2A9926791}" dt="2020-09-23T16:53:46.802" v="197"/>
          <ac:spMkLst>
            <pc:docMk/>
            <pc:sldMk cId="4283093479" sldId="289"/>
            <ac:spMk id="3" creationId="{CFAB52EE-EC46-4841-B6EC-1DACF2886FFB}"/>
          </ac:spMkLst>
        </pc:spChg>
      </pc:sldChg>
      <pc:sldChg chg="modSp mod modClrScheme chgLayout">
        <pc:chgData name="Brandon LaGuerre" userId="560a10a12dbaed4f" providerId="Windows Live" clId="Web-{4317E27F-2866-4A95-B422-6AE2A9926791}" dt="2020-09-23T16:53:46.802" v="197"/>
        <pc:sldMkLst>
          <pc:docMk/>
          <pc:sldMk cId="2725127321" sldId="290"/>
        </pc:sldMkLst>
        <pc:spChg chg="mod ord">
          <ac:chgData name="Brandon LaGuerre" userId="560a10a12dbaed4f" providerId="Windows Live" clId="Web-{4317E27F-2866-4A95-B422-6AE2A9926791}" dt="2020-09-23T16:53:46.802" v="197"/>
          <ac:spMkLst>
            <pc:docMk/>
            <pc:sldMk cId="2725127321" sldId="290"/>
            <ac:spMk id="2" creationId="{0D9FABAE-C27A-496D-981E-349777EB81AA}"/>
          </ac:spMkLst>
        </pc:spChg>
        <pc:spChg chg="mod ord">
          <ac:chgData name="Brandon LaGuerre" userId="560a10a12dbaed4f" providerId="Windows Live" clId="Web-{4317E27F-2866-4A95-B422-6AE2A9926791}" dt="2020-09-23T16:53:46.802" v="197"/>
          <ac:spMkLst>
            <pc:docMk/>
            <pc:sldMk cId="2725127321" sldId="290"/>
            <ac:spMk id="3" creationId="{860742EC-2BD1-49EB-B241-4590061E77FF}"/>
          </ac:spMkLst>
        </pc:spChg>
        <pc:graphicFrameChg chg="mod modGraphic">
          <ac:chgData name="Brandon LaGuerre" userId="560a10a12dbaed4f" providerId="Windows Live" clId="Web-{4317E27F-2866-4A95-B422-6AE2A9926791}" dt="2020-09-23T16:20:38.433" v="65" actId="1076"/>
          <ac:graphicFrameMkLst>
            <pc:docMk/>
            <pc:sldMk cId="2725127321" sldId="290"/>
            <ac:graphicFrameMk id="4" creationId="{BD98D9FF-EFE7-48CB-9D3E-4F2E7295B6FD}"/>
          </ac:graphicFrameMkLst>
        </pc:graphicFrameChg>
      </pc:sldChg>
      <pc:sldChg chg="modSp mod modClrScheme chgLayout">
        <pc:chgData name="Brandon LaGuerre" userId="560a10a12dbaed4f" providerId="Windows Live" clId="Web-{4317E27F-2866-4A95-B422-6AE2A9926791}" dt="2020-09-23T16:53:46.802" v="197"/>
        <pc:sldMkLst>
          <pc:docMk/>
          <pc:sldMk cId="257168953" sldId="291"/>
        </pc:sldMkLst>
        <pc:spChg chg="mod ord">
          <ac:chgData name="Brandon LaGuerre" userId="560a10a12dbaed4f" providerId="Windows Live" clId="Web-{4317E27F-2866-4A95-B422-6AE2A9926791}" dt="2020-09-23T16:53:46.802" v="197"/>
          <ac:spMkLst>
            <pc:docMk/>
            <pc:sldMk cId="257168953" sldId="291"/>
            <ac:spMk id="2" creationId="{9F4A7764-184C-4C76-9636-86EAFC605CE7}"/>
          </ac:spMkLst>
        </pc:spChg>
        <pc:spChg chg="mod ord">
          <ac:chgData name="Brandon LaGuerre" userId="560a10a12dbaed4f" providerId="Windows Live" clId="Web-{4317E27F-2866-4A95-B422-6AE2A9926791}" dt="2020-09-23T16:53:46.802" v="197"/>
          <ac:spMkLst>
            <pc:docMk/>
            <pc:sldMk cId="257168953" sldId="291"/>
            <ac:spMk id="3" creationId="{7A672521-9109-4416-99AF-940514A6E759}"/>
          </ac:spMkLst>
        </pc:spChg>
      </pc:sldChg>
      <pc:sldChg chg="modSp mod modClrScheme chgLayout">
        <pc:chgData name="Brandon LaGuerre" userId="560a10a12dbaed4f" providerId="Windows Live" clId="Web-{4317E27F-2866-4A95-B422-6AE2A9926791}" dt="2020-09-23T16:53:46.802" v="197"/>
        <pc:sldMkLst>
          <pc:docMk/>
          <pc:sldMk cId="3311496893" sldId="292"/>
        </pc:sldMkLst>
        <pc:spChg chg="mod ord">
          <ac:chgData name="Brandon LaGuerre" userId="560a10a12dbaed4f" providerId="Windows Live" clId="Web-{4317E27F-2866-4A95-B422-6AE2A9926791}" dt="2020-09-23T16:53:46.802" v="197"/>
          <ac:spMkLst>
            <pc:docMk/>
            <pc:sldMk cId="3311496893" sldId="292"/>
            <ac:spMk id="2" creationId="{D3F82440-F308-45B6-8B3B-34341518B8A5}"/>
          </ac:spMkLst>
        </pc:spChg>
        <pc:spChg chg="mod ord">
          <ac:chgData name="Brandon LaGuerre" userId="560a10a12dbaed4f" providerId="Windows Live" clId="Web-{4317E27F-2866-4A95-B422-6AE2A9926791}" dt="2020-09-23T16:53:46.802" v="197"/>
          <ac:spMkLst>
            <pc:docMk/>
            <pc:sldMk cId="3311496893" sldId="292"/>
            <ac:spMk id="3" creationId="{E2FF2719-5B91-4BD1-8434-94E429E650F8}"/>
          </ac:spMkLst>
        </pc:spChg>
      </pc:sldChg>
      <pc:sldChg chg="addSp modSp mod modClrScheme chgLayout">
        <pc:chgData name="Brandon LaGuerre" userId="560a10a12dbaed4f" providerId="Windows Live" clId="Web-{4317E27F-2866-4A95-B422-6AE2A9926791}" dt="2020-09-23T16:53:46.802" v="197"/>
        <pc:sldMkLst>
          <pc:docMk/>
          <pc:sldMk cId="394694606" sldId="293"/>
        </pc:sldMkLst>
        <pc:spChg chg="mod ord">
          <ac:chgData name="Brandon LaGuerre" userId="560a10a12dbaed4f" providerId="Windows Live" clId="Web-{4317E27F-2866-4A95-B422-6AE2A9926791}" dt="2020-09-23T16:53:46.802" v="197"/>
          <ac:spMkLst>
            <pc:docMk/>
            <pc:sldMk cId="394694606" sldId="293"/>
            <ac:spMk id="2" creationId="{188E734C-3572-4850-8F08-583BD5F0EE10}"/>
          </ac:spMkLst>
        </pc:spChg>
        <pc:spChg chg="add mod">
          <ac:chgData name="Brandon LaGuerre" userId="560a10a12dbaed4f" providerId="Windows Live" clId="Web-{4317E27F-2866-4A95-B422-6AE2A9926791}" dt="2020-09-23T16:52:58.536" v="194" actId="14100"/>
          <ac:spMkLst>
            <pc:docMk/>
            <pc:sldMk cId="394694606" sldId="293"/>
            <ac:spMk id="3" creationId="{C2EF85F5-C60B-4288-BC2C-64038CF16335}"/>
          </ac:spMkLst>
        </pc:spChg>
        <pc:graphicFrameChg chg="mod ord modGraphic">
          <ac:chgData name="Brandon LaGuerre" userId="560a10a12dbaed4f" providerId="Windows Live" clId="Web-{4317E27F-2866-4A95-B422-6AE2A9926791}" dt="2020-09-23T16:53:46.802" v="197"/>
          <ac:graphicFrameMkLst>
            <pc:docMk/>
            <pc:sldMk cId="394694606" sldId="293"/>
            <ac:graphicFrameMk id="4" creationId="{54CFEF24-2648-4A37-94AF-B2A7A9130346}"/>
          </ac:graphicFrameMkLst>
        </pc:graphicFrameChg>
      </pc:sldChg>
      <pc:sldChg chg="modSp mod modClrScheme chgLayout">
        <pc:chgData name="Brandon LaGuerre" userId="560a10a12dbaed4f" providerId="Windows Live" clId="Web-{4317E27F-2866-4A95-B422-6AE2A9926791}" dt="2020-09-23T16:53:46.802" v="197"/>
        <pc:sldMkLst>
          <pc:docMk/>
          <pc:sldMk cId="3059009439" sldId="294"/>
        </pc:sldMkLst>
        <pc:spChg chg="mod ord">
          <ac:chgData name="Brandon LaGuerre" userId="560a10a12dbaed4f" providerId="Windows Live" clId="Web-{4317E27F-2866-4A95-B422-6AE2A9926791}" dt="2020-09-23T16:53:46.802" v="197"/>
          <ac:spMkLst>
            <pc:docMk/>
            <pc:sldMk cId="3059009439" sldId="294"/>
            <ac:spMk id="2" creationId="{FBDDA545-B65A-43F8-B89F-E2148A7AE2D6}"/>
          </ac:spMkLst>
        </pc:spChg>
        <pc:spChg chg="mod ord">
          <ac:chgData name="Brandon LaGuerre" userId="560a10a12dbaed4f" providerId="Windows Live" clId="Web-{4317E27F-2866-4A95-B422-6AE2A9926791}" dt="2020-09-23T16:53:46.802" v="197"/>
          <ac:spMkLst>
            <pc:docMk/>
            <pc:sldMk cId="3059009439" sldId="294"/>
            <ac:spMk id="3" creationId="{0C1D9C7A-E74E-4013-BE0B-5A45524C1378}"/>
          </ac:spMkLst>
        </pc:spChg>
      </pc:sldChg>
      <pc:sldChg chg="modSp mod modClrScheme chgLayout">
        <pc:chgData name="Brandon LaGuerre" userId="560a10a12dbaed4f" providerId="Windows Live" clId="Web-{4317E27F-2866-4A95-B422-6AE2A9926791}" dt="2020-09-23T16:53:46.802" v="197"/>
        <pc:sldMkLst>
          <pc:docMk/>
          <pc:sldMk cId="3381703008" sldId="295"/>
        </pc:sldMkLst>
        <pc:spChg chg="mod ord">
          <ac:chgData name="Brandon LaGuerre" userId="560a10a12dbaed4f" providerId="Windows Live" clId="Web-{4317E27F-2866-4A95-B422-6AE2A9926791}" dt="2020-09-23T16:53:46.802" v="197"/>
          <ac:spMkLst>
            <pc:docMk/>
            <pc:sldMk cId="3381703008" sldId="295"/>
            <ac:spMk id="2" creationId="{D28A5F14-0AEC-4205-B0C8-66F0B9311631}"/>
          </ac:spMkLst>
        </pc:spChg>
        <pc:spChg chg="mod ord">
          <ac:chgData name="Brandon LaGuerre" userId="560a10a12dbaed4f" providerId="Windows Live" clId="Web-{4317E27F-2866-4A95-B422-6AE2A9926791}" dt="2020-09-23T16:53:46.802" v="197"/>
          <ac:spMkLst>
            <pc:docMk/>
            <pc:sldMk cId="3381703008" sldId="295"/>
            <ac:spMk id="3" creationId="{E9E875E5-181F-4DEE-A459-B0705F6CE4A1}"/>
          </ac:spMkLst>
        </pc:spChg>
      </pc:sldChg>
      <pc:sldMasterChg chg="add del addSldLayout delSldLayout">
        <pc:chgData name="Brandon LaGuerre" userId="560a10a12dbaed4f" providerId="Windows Live" clId="Web-{4317E27F-2866-4A95-B422-6AE2A9926791}" dt="2020-09-23T16:53:46.802" v="197"/>
        <pc:sldMasterMkLst>
          <pc:docMk/>
          <pc:sldMasterMk cId="4135534016" sldId="2147483648"/>
        </pc:sldMasterMkLst>
        <pc:sldLayoutChg chg="add del">
          <pc:chgData name="Brandon LaGuerre" userId="560a10a12dbaed4f" providerId="Windows Live" clId="Web-{4317E27F-2866-4A95-B422-6AE2A9926791}" dt="2020-09-23T16:53:46.802" v="197"/>
          <pc:sldLayoutMkLst>
            <pc:docMk/>
            <pc:sldMasterMk cId="4135534016" sldId="2147483648"/>
            <pc:sldLayoutMk cId="2756777970" sldId="2147483649"/>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2429939315" sldId="2147483650"/>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4110968563" sldId="2147483651"/>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685470506" sldId="2147483652"/>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133089557" sldId="2147483653"/>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67929013" sldId="2147483654"/>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3291410943" sldId="2147483655"/>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368121206" sldId="2147483656"/>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3226233607" sldId="2147483657"/>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233521793" sldId="2147483658"/>
          </pc:sldLayoutMkLst>
        </pc:sldLayoutChg>
        <pc:sldLayoutChg chg="add del">
          <pc:chgData name="Brandon LaGuerre" userId="560a10a12dbaed4f" providerId="Windows Live" clId="Web-{4317E27F-2866-4A95-B422-6AE2A9926791}" dt="2020-09-23T16:53:46.802" v="197"/>
          <pc:sldLayoutMkLst>
            <pc:docMk/>
            <pc:sldMasterMk cId="4135534016" sldId="2147483648"/>
            <pc:sldLayoutMk cId="3442556951" sldId="2147483659"/>
          </pc:sldLayoutMkLst>
        </pc:sldLayoutChg>
      </pc:sldMasterChg>
      <pc:sldMasterChg chg="add del addSldLayout delSldLayout modSldLayout">
        <pc:chgData name="Brandon LaGuerre" userId="560a10a12dbaed4f" providerId="Windows Live" clId="Web-{4317E27F-2866-4A95-B422-6AE2A9926791}" dt="2020-09-23T16:53:33.724" v="196"/>
        <pc:sldMasterMkLst>
          <pc:docMk/>
          <pc:sldMasterMk cId="1201485677" sldId="2147483660"/>
        </pc:sldMasterMkLst>
        <pc:sldLayoutChg chg="add del mod replId">
          <pc:chgData name="Brandon LaGuerre" userId="560a10a12dbaed4f" providerId="Windows Live" clId="Web-{4317E27F-2866-4A95-B422-6AE2A9926791}" dt="2020-09-23T16:53:33.724" v="196"/>
          <pc:sldLayoutMkLst>
            <pc:docMk/>
            <pc:sldMasterMk cId="1201485677" sldId="2147483660"/>
            <pc:sldLayoutMk cId="2770555272" sldId="2147483661"/>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1613477968" sldId="2147483662"/>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1673111382" sldId="2147483663"/>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505051178" sldId="2147483664"/>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3298288856" sldId="2147483665"/>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3063404905" sldId="2147483666"/>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4040857088" sldId="2147483667"/>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2264144843" sldId="2147483668"/>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1172687610" sldId="2147483669"/>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153124730" sldId="2147483670"/>
          </pc:sldLayoutMkLst>
        </pc:sldLayoutChg>
        <pc:sldLayoutChg chg="add del mod replId">
          <pc:chgData name="Brandon LaGuerre" userId="560a10a12dbaed4f" providerId="Windows Live" clId="Web-{4317E27F-2866-4A95-B422-6AE2A9926791}" dt="2020-09-23T16:53:33.724" v="196"/>
          <pc:sldLayoutMkLst>
            <pc:docMk/>
            <pc:sldMasterMk cId="1201485677" sldId="2147483660"/>
            <pc:sldLayoutMk cId="817823342" sldId="2147483671"/>
          </pc:sldLayoutMkLst>
        </pc:sldLayoutChg>
      </pc:sldMasterChg>
      <pc:sldMasterChg chg="add addSldLayout modSldLayout">
        <pc:chgData name="Brandon LaGuerre" userId="560a10a12dbaed4f" providerId="Windows Live" clId="Web-{4317E27F-2866-4A95-B422-6AE2A9926791}" dt="2020-09-23T16:53:46.802" v="197"/>
        <pc:sldMasterMkLst>
          <pc:docMk/>
          <pc:sldMasterMk cId="4243427518" sldId="2147483660"/>
        </pc:sldMasterMkLst>
        <pc:sldLayoutChg chg="add mod replId">
          <pc:chgData name="Brandon LaGuerre" userId="560a10a12dbaed4f" providerId="Windows Live" clId="Web-{4317E27F-2866-4A95-B422-6AE2A9926791}" dt="2020-09-23T16:53:46.802" v="197"/>
          <pc:sldLayoutMkLst>
            <pc:docMk/>
            <pc:sldMasterMk cId="4243427518" sldId="2147483660"/>
            <pc:sldLayoutMk cId="901827292" sldId="2147483661"/>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4153514177" sldId="2147483662"/>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4123868728" sldId="2147483663"/>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3764888552" sldId="2147483664"/>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3593964461" sldId="2147483665"/>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1635386260" sldId="2147483666"/>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1121090958" sldId="2147483667"/>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636201984" sldId="2147483668"/>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1559689277" sldId="2147483669"/>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803374923" sldId="2147483670"/>
          </pc:sldLayoutMkLst>
        </pc:sldLayoutChg>
        <pc:sldLayoutChg chg="add mod replId">
          <pc:chgData name="Brandon LaGuerre" userId="560a10a12dbaed4f" providerId="Windows Live" clId="Web-{4317E27F-2866-4A95-B422-6AE2A9926791}" dt="2020-09-23T16:53:46.802" v="197"/>
          <pc:sldLayoutMkLst>
            <pc:docMk/>
            <pc:sldMasterMk cId="4243427518" sldId="2147483660"/>
            <pc:sldLayoutMk cId="3101961753" sldId="2147483671"/>
          </pc:sldLayoutMkLst>
        </pc:sldLayoutChg>
      </pc:sldMasterChg>
    </pc:docChg>
  </pc:docChgLst>
  <pc:docChgLst>
    <pc:chgData name="Mark Judy" userId="f176f971af1f078a" providerId="Windows Live" clId="Web-{DAEF243B-EE43-49A2-BF78-3FBA7CB3A4DD}"/>
    <pc:docChg chg="addSld delSld modSld">
      <pc:chgData name="Mark Judy" userId="f176f971af1f078a" providerId="Windows Live" clId="Web-{DAEF243B-EE43-49A2-BF78-3FBA7CB3A4DD}" dt="2020-09-24T18:01:48.752" v="356" actId="20577"/>
      <pc:docMkLst>
        <pc:docMk/>
      </pc:docMkLst>
      <pc:sldChg chg="del">
        <pc:chgData name="Mark Judy" userId="f176f971af1f078a" providerId="Windows Live" clId="Web-{DAEF243B-EE43-49A2-BF78-3FBA7CB3A4DD}" dt="2020-09-24T16:41:09.333" v="46"/>
        <pc:sldMkLst>
          <pc:docMk/>
          <pc:sldMk cId="755756520" sldId="266"/>
        </pc:sldMkLst>
      </pc:sldChg>
      <pc:sldChg chg="modSp">
        <pc:chgData name="Mark Judy" userId="f176f971af1f078a" providerId="Windows Live" clId="Web-{DAEF243B-EE43-49A2-BF78-3FBA7CB3A4DD}" dt="2020-09-24T17:00:38.005" v="283"/>
        <pc:sldMkLst>
          <pc:docMk/>
          <pc:sldMk cId="692246262" sldId="267"/>
        </pc:sldMkLst>
        <pc:graphicFrameChg chg="mod modGraphic">
          <ac:chgData name="Mark Judy" userId="f176f971af1f078a" providerId="Windows Live" clId="Web-{DAEF243B-EE43-49A2-BF78-3FBA7CB3A4DD}" dt="2020-09-24T17:00:38.005" v="283"/>
          <ac:graphicFrameMkLst>
            <pc:docMk/>
            <pc:sldMk cId="692246262" sldId="267"/>
            <ac:graphicFrameMk id="4" creationId="{41901A5F-7103-4AB6-A769-CE7EE814CEEA}"/>
          </ac:graphicFrameMkLst>
        </pc:graphicFrameChg>
      </pc:sldChg>
      <pc:sldChg chg="modSp">
        <pc:chgData name="Mark Judy" userId="f176f971af1f078a" providerId="Windows Live" clId="Web-{DAEF243B-EE43-49A2-BF78-3FBA7CB3A4DD}" dt="2020-09-24T16:57:37.402" v="225"/>
        <pc:sldMkLst>
          <pc:docMk/>
          <pc:sldMk cId="3283798710" sldId="268"/>
        </pc:sldMkLst>
        <pc:graphicFrameChg chg="mod modGraphic">
          <ac:chgData name="Mark Judy" userId="f176f971af1f078a" providerId="Windows Live" clId="Web-{DAEF243B-EE43-49A2-BF78-3FBA7CB3A4DD}" dt="2020-09-24T16:57:37.402" v="225"/>
          <ac:graphicFrameMkLst>
            <pc:docMk/>
            <pc:sldMk cId="3283798710" sldId="268"/>
            <ac:graphicFrameMk id="4" creationId="{549992DC-344D-412B-9CC5-4AB98D285349}"/>
          </ac:graphicFrameMkLst>
        </pc:graphicFrameChg>
      </pc:sldChg>
      <pc:sldChg chg="addSp modSp">
        <pc:chgData name="Mark Judy" userId="f176f971af1f078a" providerId="Windows Live" clId="Web-{DAEF243B-EE43-49A2-BF78-3FBA7CB3A4DD}" dt="2020-09-24T17:22:09.091" v="320" actId="1076"/>
        <pc:sldMkLst>
          <pc:docMk/>
          <pc:sldMk cId="4272887125" sldId="270"/>
        </pc:sldMkLst>
        <pc:spChg chg="mod">
          <ac:chgData name="Mark Judy" userId="f176f971af1f078a" providerId="Windows Live" clId="Web-{DAEF243B-EE43-49A2-BF78-3FBA7CB3A4DD}" dt="2020-09-24T17:21:45.324" v="312" actId="20577"/>
          <ac:spMkLst>
            <pc:docMk/>
            <pc:sldMk cId="4272887125" sldId="270"/>
            <ac:spMk id="3" creationId="{7E26B1EA-A5C4-4C66-A3A1-0855EF107F57}"/>
          </ac:spMkLst>
        </pc:spChg>
        <pc:picChg chg="add mod">
          <ac:chgData name="Mark Judy" userId="f176f971af1f078a" providerId="Windows Live" clId="Web-{DAEF243B-EE43-49A2-BF78-3FBA7CB3A4DD}" dt="2020-09-24T17:22:09.091" v="320" actId="1076"/>
          <ac:picMkLst>
            <pc:docMk/>
            <pc:sldMk cId="4272887125" sldId="270"/>
            <ac:picMk id="7" creationId="{313425C2-B115-4D60-A601-3D90DB60360C}"/>
          </ac:picMkLst>
        </pc:picChg>
      </pc:sldChg>
      <pc:sldChg chg="modSp">
        <pc:chgData name="Mark Judy" userId="f176f971af1f078a" providerId="Windows Live" clId="Web-{DAEF243B-EE43-49A2-BF78-3FBA7CB3A4DD}" dt="2020-09-24T16:42:42.072" v="183" actId="20577"/>
        <pc:sldMkLst>
          <pc:docMk/>
          <pc:sldMk cId="914137350" sldId="271"/>
        </pc:sldMkLst>
        <pc:spChg chg="mod">
          <ac:chgData name="Mark Judy" userId="f176f971af1f078a" providerId="Windows Live" clId="Web-{DAEF243B-EE43-49A2-BF78-3FBA7CB3A4DD}" dt="2020-09-24T16:42:42.072" v="183" actId="20577"/>
          <ac:spMkLst>
            <pc:docMk/>
            <pc:sldMk cId="914137350" sldId="271"/>
            <ac:spMk id="5" creationId="{FCAA815B-791F-4CE0-A3EB-2A80DD63924A}"/>
          </ac:spMkLst>
        </pc:spChg>
      </pc:sldChg>
      <pc:sldChg chg="modSp">
        <pc:chgData name="Mark Judy" userId="f176f971af1f078a" providerId="Windows Live" clId="Web-{DAEF243B-EE43-49A2-BF78-3FBA7CB3A4DD}" dt="2020-09-24T17:10:44.913" v="304" actId="20577"/>
        <pc:sldMkLst>
          <pc:docMk/>
          <pc:sldMk cId="2607935924" sldId="297"/>
        </pc:sldMkLst>
        <pc:spChg chg="mod">
          <ac:chgData name="Mark Judy" userId="f176f971af1f078a" providerId="Windows Live" clId="Web-{DAEF243B-EE43-49A2-BF78-3FBA7CB3A4DD}" dt="2020-09-24T17:10:44.913" v="304" actId="20577"/>
          <ac:spMkLst>
            <pc:docMk/>
            <pc:sldMk cId="2607935924" sldId="297"/>
            <ac:spMk id="3" creationId="{15826E3E-5B45-4DA4-ADFA-DF938BB1DBE7}"/>
          </ac:spMkLst>
        </pc:spChg>
      </pc:sldChg>
      <pc:sldChg chg="modSp">
        <pc:chgData name="Mark Judy" userId="f176f971af1f078a" providerId="Windows Live" clId="Web-{DAEF243B-EE43-49A2-BF78-3FBA7CB3A4DD}" dt="2020-09-24T18:01:48.752" v="355" actId="20577"/>
        <pc:sldMkLst>
          <pc:docMk/>
          <pc:sldMk cId="2136712062" sldId="300"/>
        </pc:sldMkLst>
        <pc:spChg chg="mod">
          <ac:chgData name="Mark Judy" userId="f176f971af1f078a" providerId="Windows Live" clId="Web-{DAEF243B-EE43-49A2-BF78-3FBA7CB3A4DD}" dt="2020-09-24T18:01:48.752" v="355" actId="20577"/>
          <ac:spMkLst>
            <pc:docMk/>
            <pc:sldMk cId="2136712062" sldId="300"/>
            <ac:spMk id="3" creationId="{D0D84AC6-41B9-411C-97D6-17F107EA4467}"/>
          </ac:spMkLst>
        </pc:spChg>
      </pc:sldChg>
      <pc:sldChg chg="addSp delSp modSp add replId">
        <pc:chgData name="Mark Judy" userId="f176f971af1f078a" providerId="Windows Live" clId="Web-{DAEF243B-EE43-49A2-BF78-3FBA7CB3A4DD}" dt="2020-09-24T16:41:13.458" v="48"/>
        <pc:sldMkLst>
          <pc:docMk/>
          <pc:sldMk cId="1587163441" sldId="304"/>
        </pc:sldMkLst>
        <pc:spChg chg="mod">
          <ac:chgData name="Mark Judy" userId="f176f971af1f078a" providerId="Windows Live" clId="Web-{DAEF243B-EE43-49A2-BF78-3FBA7CB3A4DD}" dt="2020-09-24T16:41:01.004" v="43" actId="20577"/>
          <ac:spMkLst>
            <pc:docMk/>
            <pc:sldMk cId="1587163441" sldId="304"/>
            <ac:spMk id="2" creationId="{0562649C-EBAF-4F86-8078-D6945855209C}"/>
          </ac:spMkLst>
        </pc:spChg>
        <pc:spChg chg="add">
          <ac:chgData name="Mark Judy" userId="f176f971af1f078a" providerId="Windows Live" clId="Web-{DAEF243B-EE43-49A2-BF78-3FBA7CB3A4DD}" dt="2020-09-24T16:41:13.458" v="48"/>
          <ac:spMkLst>
            <pc:docMk/>
            <pc:sldMk cId="1587163441" sldId="304"/>
            <ac:spMk id="8" creationId="{16D1A3F9-F5F8-433F-BA04-B45E6E5D1102}"/>
          </ac:spMkLst>
        </pc:spChg>
        <pc:grpChg chg="del">
          <ac:chgData name="Mark Judy" userId="f176f971af1f078a" providerId="Windows Live" clId="Web-{DAEF243B-EE43-49A2-BF78-3FBA7CB3A4DD}" dt="2020-09-24T16:41:12.427" v="47"/>
          <ac:grpSpMkLst>
            <pc:docMk/>
            <pc:sldMk cId="1587163441" sldId="304"/>
            <ac:grpSpMk id="3" creationId="{6895FEA9-645D-481B-B639-F4FC53EFB787}"/>
          </ac:grpSpMkLst>
        </pc:grpChg>
        <pc:grpChg chg="add">
          <ac:chgData name="Mark Judy" userId="f176f971af1f078a" providerId="Windows Live" clId="Web-{DAEF243B-EE43-49A2-BF78-3FBA7CB3A4DD}" dt="2020-09-24T16:41:13.458" v="48"/>
          <ac:grpSpMkLst>
            <pc:docMk/>
            <pc:sldMk cId="1587163441" sldId="304"/>
            <ac:grpSpMk id="6" creationId="{99D2A2F8-0642-4B9F-B3F8-38A401B4FCF6}"/>
          </ac:grpSpMkLst>
        </pc:grpChg>
        <pc:picChg chg="add">
          <ac:chgData name="Mark Judy" userId="f176f971af1f078a" providerId="Windows Live" clId="Web-{DAEF243B-EE43-49A2-BF78-3FBA7CB3A4DD}" dt="2020-09-24T16:41:13.458" v="48"/>
          <ac:picMkLst>
            <pc:docMk/>
            <pc:sldMk cId="1587163441" sldId="304"/>
            <ac:picMk id="7" creationId="{F6A4816B-0388-45FF-9488-8D9920437FF1}"/>
          </ac:picMkLst>
        </pc:picChg>
      </pc:sldChg>
    </pc:docChg>
  </pc:docChgLst>
  <pc:docChgLst>
    <pc:chgData name="Guest User" providerId="Windows Live" clId="Web-{0BF50EC5-8E05-44A0-9E6C-48B7AE304D93}"/>
    <pc:docChg chg="modSld addMainMaster delMainMaster modMainMaster">
      <pc:chgData name="Guest User" userId="" providerId="Windows Live" clId="Web-{0BF50EC5-8E05-44A0-9E6C-48B7AE304D93}" dt="2020-09-23T21:19:41.292" v="117"/>
      <pc:docMkLst>
        <pc:docMk/>
      </pc:docMkLst>
      <pc:sldChg chg="modSp mod modClrScheme chgLayout">
        <pc:chgData name="Guest User" userId="" providerId="Windows Live" clId="Web-{0BF50EC5-8E05-44A0-9E6C-48B7AE304D93}" dt="2020-09-23T21:15:08.333" v="47"/>
        <pc:sldMkLst>
          <pc:docMk/>
          <pc:sldMk cId="178948616" sldId="256"/>
        </pc:sldMkLst>
        <pc:spChg chg="mod ord">
          <ac:chgData name="Guest User" userId="" providerId="Windows Live" clId="Web-{0BF50EC5-8E05-44A0-9E6C-48B7AE304D93}" dt="2020-09-23T21:14:34.441" v="46"/>
          <ac:spMkLst>
            <pc:docMk/>
            <pc:sldMk cId="178948616" sldId="256"/>
            <ac:spMk id="2" creationId="{4BAE79B1-55BB-4E3F-B2E8-CE8630754900}"/>
          </ac:spMkLst>
        </pc:spChg>
        <pc:spChg chg="mod ord">
          <ac:chgData name="Guest User" userId="" providerId="Windows Live" clId="Web-{0BF50EC5-8E05-44A0-9E6C-48B7AE304D93}" dt="2020-09-23T21:14:34.441" v="46"/>
          <ac:spMkLst>
            <pc:docMk/>
            <pc:sldMk cId="178948616" sldId="256"/>
            <ac:spMk id="3" creationId="{DC69DC27-F3CC-401F-992E-6ABD7B3F45B0}"/>
          </ac:spMkLst>
        </pc:spChg>
      </pc:sldChg>
      <pc:sldChg chg="modSp mod modClrScheme chgLayout">
        <pc:chgData name="Guest User" userId="" providerId="Windows Live" clId="Web-{0BF50EC5-8E05-44A0-9E6C-48B7AE304D93}" dt="2020-09-23T21:15:08.333" v="47"/>
        <pc:sldMkLst>
          <pc:docMk/>
          <pc:sldMk cId="3754167395" sldId="257"/>
        </pc:sldMkLst>
        <pc:spChg chg="mod ord">
          <ac:chgData name="Guest User" userId="" providerId="Windows Live" clId="Web-{0BF50EC5-8E05-44A0-9E6C-48B7AE304D93}" dt="2020-09-23T21:14:34.441" v="46"/>
          <ac:spMkLst>
            <pc:docMk/>
            <pc:sldMk cId="3754167395" sldId="257"/>
            <ac:spMk id="2" creationId="{0562649C-EBAF-4F86-8078-D6945855209C}"/>
          </ac:spMkLst>
        </pc:spChg>
        <pc:spChg chg="mod ord">
          <ac:chgData name="Guest User" userId="" providerId="Windows Live" clId="Web-{0BF50EC5-8E05-44A0-9E6C-48B7AE304D93}" dt="2020-09-23T21:14:34.441" v="46"/>
          <ac:spMkLst>
            <pc:docMk/>
            <pc:sldMk cId="3754167395" sldId="257"/>
            <ac:spMk id="3" creationId="{7E26B1EA-A5C4-4C66-A3A1-0855EF107F57}"/>
          </ac:spMkLst>
        </pc:spChg>
      </pc:sldChg>
      <pc:sldChg chg="modSp mod modClrScheme chgLayout">
        <pc:chgData name="Guest User" userId="" providerId="Windows Live" clId="Web-{0BF50EC5-8E05-44A0-9E6C-48B7AE304D93}" dt="2020-09-23T21:15:08.333" v="47"/>
        <pc:sldMkLst>
          <pc:docMk/>
          <pc:sldMk cId="2320693407" sldId="258"/>
        </pc:sldMkLst>
        <pc:spChg chg="mod ord">
          <ac:chgData name="Guest User" userId="" providerId="Windows Live" clId="Web-{0BF50EC5-8E05-44A0-9E6C-48B7AE304D93}" dt="2020-09-23T21:14:34.441" v="46"/>
          <ac:spMkLst>
            <pc:docMk/>
            <pc:sldMk cId="2320693407" sldId="258"/>
            <ac:spMk id="2" creationId="{0562649C-EBAF-4F86-8078-D6945855209C}"/>
          </ac:spMkLst>
        </pc:spChg>
        <pc:spChg chg="mod ord">
          <ac:chgData name="Guest User" userId="" providerId="Windows Live" clId="Web-{0BF50EC5-8E05-44A0-9E6C-48B7AE304D93}" dt="2020-09-23T21:14:34.441" v="46"/>
          <ac:spMkLst>
            <pc:docMk/>
            <pc:sldMk cId="2320693407" sldId="258"/>
            <ac:spMk id="3" creationId="{7E26B1EA-A5C4-4C66-A3A1-0855EF107F57}"/>
          </ac:spMkLst>
        </pc:spChg>
      </pc:sldChg>
      <pc:sldChg chg="modSp mod modClrScheme chgLayout">
        <pc:chgData name="Guest User" userId="" providerId="Windows Live" clId="Web-{0BF50EC5-8E05-44A0-9E6C-48B7AE304D93}" dt="2020-09-23T21:15:08.333" v="47"/>
        <pc:sldMkLst>
          <pc:docMk/>
          <pc:sldMk cId="2780996592" sldId="259"/>
        </pc:sldMkLst>
        <pc:spChg chg="mod ord">
          <ac:chgData name="Guest User" userId="" providerId="Windows Live" clId="Web-{0BF50EC5-8E05-44A0-9E6C-48B7AE304D93}" dt="2020-09-23T21:14:34.441" v="46"/>
          <ac:spMkLst>
            <pc:docMk/>
            <pc:sldMk cId="2780996592" sldId="259"/>
            <ac:spMk id="2" creationId="{0562649C-EBAF-4F86-8078-D6945855209C}"/>
          </ac:spMkLst>
        </pc:spChg>
        <pc:spChg chg="mod ord">
          <ac:chgData name="Guest User" userId="" providerId="Windows Live" clId="Web-{0BF50EC5-8E05-44A0-9E6C-48B7AE304D93}" dt="2020-09-23T21:14:34.441" v="46"/>
          <ac:spMkLst>
            <pc:docMk/>
            <pc:sldMk cId="2780996592" sldId="259"/>
            <ac:spMk id="3" creationId="{7E26B1EA-A5C4-4C66-A3A1-0855EF107F57}"/>
          </ac:spMkLst>
        </pc:spChg>
      </pc:sldChg>
      <pc:sldChg chg="modSp mod modClrScheme chgLayout">
        <pc:chgData name="Guest User" userId="" providerId="Windows Live" clId="Web-{0BF50EC5-8E05-44A0-9E6C-48B7AE304D93}" dt="2020-09-23T21:15:08.333" v="47"/>
        <pc:sldMkLst>
          <pc:docMk/>
          <pc:sldMk cId="3337198996" sldId="260"/>
        </pc:sldMkLst>
        <pc:spChg chg="mod ord">
          <ac:chgData name="Guest User" userId="" providerId="Windows Live" clId="Web-{0BF50EC5-8E05-44A0-9E6C-48B7AE304D93}" dt="2020-09-23T21:14:34.441" v="46"/>
          <ac:spMkLst>
            <pc:docMk/>
            <pc:sldMk cId="3337198996" sldId="260"/>
            <ac:spMk id="2" creationId="{0562649C-EBAF-4F86-8078-D6945855209C}"/>
          </ac:spMkLst>
        </pc:spChg>
        <pc:graphicFrameChg chg="mod ord modGraphic">
          <ac:chgData name="Guest User" userId="" providerId="Windows Live" clId="Web-{0BF50EC5-8E05-44A0-9E6C-48B7AE304D93}" dt="2020-09-23T21:14:34.441" v="46"/>
          <ac:graphicFrameMkLst>
            <pc:docMk/>
            <pc:sldMk cId="3337198996" sldId="260"/>
            <ac:graphicFrameMk id="4" creationId="{4368EBBB-3C80-4D3F-A89E-CCA3CFBF6EC0}"/>
          </ac:graphicFrameMkLst>
        </pc:graphicFrameChg>
      </pc:sldChg>
      <pc:sldChg chg="modSp mod modClrScheme chgLayout">
        <pc:chgData name="Guest User" userId="" providerId="Windows Live" clId="Web-{0BF50EC5-8E05-44A0-9E6C-48B7AE304D93}" dt="2020-09-23T21:15:08.333" v="47"/>
        <pc:sldMkLst>
          <pc:docMk/>
          <pc:sldMk cId="1595162768" sldId="261"/>
        </pc:sldMkLst>
        <pc:spChg chg="mod ord">
          <ac:chgData name="Guest User" userId="" providerId="Windows Live" clId="Web-{0BF50EC5-8E05-44A0-9E6C-48B7AE304D93}" dt="2020-09-23T21:14:34.441" v="46"/>
          <ac:spMkLst>
            <pc:docMk/>
            <pc:sldMk cId="1595162768" sldId="261"/>
            <ac:spMk id="2" creationId="{0562649C-EBAF-4F86-8078-D6945855209C}"/>
          </ac:spMkLst>
        </pc:spChg>
      </pc:sldChg>
      <pc:sldChg chg="modSp mod modClrScheme chgLayout">
        <pc:chgData name="Guest User" userId="" providerId="Windows Live" clId="Web-{0BF50EC5-8E05-44A0-9E6C-48B7AE304D93}" dt="2020-09-23T21:15:59.475" v="48" actId="20577"/>
        <pc:sldMkLst>
          <pc:docMk/>
          <pc:sldMk cId="1902678861" sldId="263"/>
        </pc:sldMkLst>
        <pc:spChg chg="mod ord">
          <ac:chgData name="Guest User" userId="" providerId="Windows Live" clId="Web-{0BF50EC5-8E05-44A0-9E6C-48B7AE304D93}" dt="2020-09-23T21:15:59.475" v="48" actId="20577"/>
          <ac:spMkLst>
            <pc:docMk/>
            <pc:sldMk cId="1902678861" sldId="263"/>
            <ac:spMk id="2" creationId="{0562649C-EBAF-4F86-8078-D6945855209C}"/>
          </ac:spMkLst>
        </pc:spChg>
      </pc:sldChg>
      <pc:sldChg chg="modSp mod modClrScheme chgLayout">
        <pc:chgData name="Guest User" userId="" providerId="Windows Live" clId="Web-{0BF50EC5-8E05-44A0-9E6C-48B7AE304D93}" dt="2020-09-23T21:15:08.333" v="47"/>
        <pc:sldMkLst>
          <pc:docMk/>
          <pc:sldMk cId="920702003" sldId="264"/>
        </pc:sldMkLst>
        <pc:spChg chg="mod ord">
          <ac:chgData name="Guest User" userId="" providerId="Windows Live" clId="Web-{0BF50EC5-8E05-44A0-9E6C-48B7AE304D93}" dt="2020-09-23T21:14:34.441" v="46"/>
          <ac:spMkLst>
            <pc:docMk/>
            <pc:sldMk cId="920702003" sldId="264"/>
            <ac:spMk id="2" creationId="{0562649C-EBAF-4F86-8078-D6945855209C}"/>
          </ac:spMkLst>
        </pc:spChg>
      </pc:sldChg>
      <pc:sldChg chg="modSp mod modClrScheme chgLayout">
        <pc:chgData name="Guest User" userId="" providerId="Windows Live" clId="Web-{0BF50EC5-8E05-44A0-9E6C-48B7AE304D93}" dt="2020-09-23T21:15:08.333" v="47"/>
        <pc:sldMkLst>
          <pc:docMk/>
          <pc:sldMk cId="4065180006" sldId="265"/>
        </pc:sldMkLst>
        <pc:spChg chg="mod ord">
          <ac:chgData name="Guest User" userId="" providerId="Windows Live" clId="Web-{0BF50EC5-8E05-44A0-9E6C-48B7AE304D93}" dt="2020-09-23T21:14:34.441" v="46"/>
          <ac:spMkLst>
            <pc:docMk/>
            <pc:sldMk cId="4065180006" sldId="265"/>
            <ac:spMk id="2" creationId="{0562649C-EBAF-4F86-8078-D6945855209C}"/>
          </ac:spMkLst>
        </pc:spChg>
        <pc:spChg chg="mod ord">
          <ac:chgData name="Guest User" userId="" providerId="Windows Live" clId="Web-{0BF50EC5-8E05-44A0-9E6C-48B7AE304D93}" dt="2020-09-23T21:14:34.441" v="46"/>
          <ac:spMkLst>
            <pc:docMk/>
            <pc:sldMk cId="4065180006" sldId="265"/>
            <ac:spMk id="3" creationId="{7E26B1EA-A5C4-4C66-A3A1-0855EF107F57}"/>
          </ac:spMkLst>
        </pc:spChg>
      </pc:sldChg>
      <pc:sldChg chg="modSp mod modClrScheme chgLayout">
        <pc:chgData name="Guest User" userId="" providerId="Windows Live" clId="Web-{0BF50EC5-8E05-44A0-9E6C-48B7AE304D93}" dt="2020-09-23T21:15:08.333" v="47"/>
        <pc:sldMkLst>
          <pc:docMk/>
          <pc:sldMk cId="755756520" sldId="266"/>
        </pc:sldMkLst>
        <pc:spChg chg="mod ord">
          <ac:chgData name="Guest User" userId="" providerId="Windows Live" clId="Web-{0BF50EC5-8E05-44A0-9E6C-48B7AE304D93}" dt="2020-09-23T21:14:34.441" v="46"/>
          <ac:spMkLst>
            <pc:docMk/>
            <pc:sldMk cId="755756520" sldId="266"/>
            <ac:spMk id="2" creationId="{0562649C-EBAF-4F86-8078-D6945855209C}"/>
          </ac:spMkLst>
        </pc:spChg>
      </pc:sldChg>
      <pc:sldChg chg="modSp mod modClrScheme chgLayout">
        <pc:chgData name="Guest User" userId="" providerId="Windows Live" clId="Web-{0BF50EC5-8E05-44A0-9E6C-48B7AE304D93}" dt="2020-09-23T21:15:08.333" v="47"/>
        <pc:sldMkLst>
          <pc:docMk/>
          <pc:sldMk cId="692246262" sldId="267"/>
        </pc:sldMkLst>
        <pc:spChg chg="mod ord">
          <ac:chgData name="Guest User" userId="" providerId="Windows Live" clId="Web-{0BF50EC5-8E05-44A0-9E6C-48B7AE304D93}" dt="2020-09-23T21:14:34.441" v="46"/>
          <ac:spMkLst>
            <pc:docMk/>
            <pc:sldMk cId="692246262" sldId="267"/>
            <ac:spMk id="2" creationId="{0562649C-EBAF-4F86-8078-D6945855209C}"/>
          </ac:spMkLst>
        </pc:spChg>
        <pc:graphicFrameChg chg="mod ord modGraphic">
          <ac:chgData name="Guest User" userId="" providerId="Windows Live" clId="Web-{0BF50EC5-8E05-44A0-9E6C-48B7AE304D93}" dt="2020-09-23T21:14:34.441" v="46"/>
          <ac:graphicFrameMkLst>
            <pc:docMk/>
            <pc:sldMk cId="692246262" sldId="267"/>
            <ac:graphicFrameMk id="4" creationId="{41901A5F-7103-4AB6-A769-CE7EE814CEEA}"/>
          </ac:graphicFrameMkLst>
        </pc:graphicFrameChg>
      </pc:sldChg>
      <pc:sldChg chg="modSp mod modClrScheme chgLayout">
        <pc:chgData name="Guest User" userId="" providerId="Windows Live" clId="Web-{0BF50EC5-8E05-44A0-9E6C-48B7AE304D93}" dt="2020-09-23T21:15:08.333" v="47"/>
        <pc:sldMkLst>
          <pc:docMk/>
          <pc:sldMk cId="3283798710" sldId="268"/>
        </pc:sldMkLst>
        <pc:spChg chg="mod ord">
          <ac:chgData name="Guest User" userId="" providerId="Windows Live" clId="Web-{0BF50EC5-8E05-44A0-9E6C-48B7AE304D93}" dt="2020-09-23T21:14:34.441" v="46"/>
          <ac:spMkLst>
            <pc:docMk/>
            <pc:sldMk cId="3283798710" sldId="268"/>
            <ac:spMk id="2" creationId="{0562649C-EBAF-4F86-8078-D6945855209C}"/>
          </ac:spMkLst>
        </pc:spChg>
      </pc:sldChg>
      <pc:sldChg chg="modSp mod modClrScheme chgLayout">
        <pc:chgData name="Guest User" userId="" providerId="Windows Live" clId="Web-{0BF50EC5-8E05-44A0-9E6C-48B7AE304D93}" dt="2020-09-23T21:15:08.333" v="47"/>
        <pc:sldMkLst>
          <pc:docMk/>
          <pc:sldMk cId="267189455" sldId="269"/>
        </pc:sldMkLst>
        <pc:spChg chg="mod ord">
          <ac:chgData name="Guest User" userId="" providerId="Windows Live" clId="Web-{0BF50EC5-8E05-44A0-9E6C-48B7AE304D93}" dt="2020-09-23T21:14:34.441" v="46"/>
          <ac:spMkLst>
            <pc:docMk/>
            <pc:sldMk cId="267189455" sldId="269"/>
            <ac:spMk id="2" creationId="{0562649C-EBAF-4F86-8078-D6945855209C}"/>
          </ac:spMkLst>
        </pc:spChg>
        <pc:graphicFrameChg chg="mod ord">
          <ac:chgData name="Guest User" userId="" providerId="Windows Live" clId="Web-{0BF50EC5-8E05-44A0-9E6C-48B7AE304D93}" dt="2020-09-23T21:14:34.441" v="46"/>
          <ac:graphicFrameMkLst>
            <pc:docMk/>
            <pc:sldMk cId="267189455" sldId="269"/>
            <ac:graphicFrameMk id="6" creationId="{31540786-738E-44CB-9C8D-997573387BC3}"/>
          </ac:graphicFrameMkLst>
        </pc:graphicFrameChg>
      </pc:sldChg>
      <pc:sldChg chg="modSp mod modClrScheme chgLayout">
        <pc:chgData name="Guest User" userId="" providerId="Windows Live" clId="Web-{0BF50EC5-8E05-44A0-9E6C-48B7AE304D93}" dt="2020-09-23T21:15:08.333" v="47"/>
        <pc:sldMkLst>
          <pc:docMk/>
          <pc:sldMk cId="4272887125" sldId="270"/>
        </pc:sldMkLst>
        <pc:spChg chg="mod ord">
          <ac:chgData name="Guest User" userId="" providerId="Windows Live" clId="Web-{0BF50EC5-8E05-44A0-9E6C-48B7AE304D93}" dt="2020-09-23T21:14:34.441" v="46"/>
          <ac:spMkLst>
            <pc:docMk/>
            <pc:sldMk cId="4272887125" sldId="270"/>
            <ac:spMk id="2" creationId="{0562649C-EBAF-4F86-8078-D6945855209C}"/>
          </ac:spMkLst>
        </pc:spChg>
        <pc:spChg chg="mod ord">
          <ac:chgData name="Guest User" userId="" providerId="Windows Live" clId="Web-{0BF50EC5-8E05-44A0-9E6C-48B7AE304D93}" dt="2020-09-23T21:14:34.441" v="46"/>
          <ac:spMkLst>
            <pc:docMk/>
            <pc:sldMk cId="4272887125" sldId="270"/>
            <ac:spMk id="3" creationId="{7E26B1EA-A5C4-4C66-A3A1-0855EF107F57}"/>
          </ac:spMkLst>
        </pc:spChg>
      </pc:sldChg>
      <pc:sldChg chg="modSp mod modClrScheme chgLayout">
        <pc:chgData name="Guest User" userId="" providerId="Windows Live" clId="Web-{0BF50EC5-8E05-44A0-9E6C-48B7AE304D93}" dt="2020-09-23T21:15:08.333" v="47"/>
        <pc:sldMkLst>
          <pc:docMk/>
          <pc:sldMk cId="914137350" sldId="271"/>
        </pc:sldMkLst>
        <pc:spChg chg="mod ord">
          <ac:chgData name="Guest User" userId="" providerId="Windows Live" clId="Web-{0BF50EC5-8E05-44A0-9E6C-48B7AE304D93}" dt="2020-09-23T21:14:34.441" v="46"/>
          <ac:spMkLst>
            <pc:docMk/>
            <pc:sldMk cId="914137350" sldId="271"/>
            <ac:spMk id="2" creationId="{0562649C-EBAF-4F86-8078-D6945855209C}"/>
          </ac:spMkLst>
        </pc:spChg>
        <pc:spChg chg="mod ord">
          <ac:chgData name="Guest User" userId="" providerId="Windows Live" clId="Web-{0BF50EC5-8E05-44A0-9E6C-48B7AE304D93}" dt="2020-09-23T21:14:34.441" v="46"/>
          <ac:spMkLst>
            <pc:docMk/>
            <pc:sldMk cId="914137350" sldId="271"/>
            <ac:spMk id="5" creationId="{FCAA815B-791F-4CE0-A3EB-2A80DD63924A}"/>
          </ac:spMkLst>
        </pc:spChg>
      </pc:sldChg>
      <pc:sldChg chg="modSp mod modClrScheme chgLayout">
        <pc:chgData name="Guest User" userId="" providerId="Windows Live" clId="Web-{0BF50EC5-8E05-44A0-9E6C-48B7AE304D93}" dt="2020-09-23T21:15:08.333" v="47"/>
        <pc:sldMkLst>
          <pc:docMk/>
          <pc:sldMk cId="1296493894" sldId="272"/>
        </pc:sldMkLst>
        <pc:spChg chg="mod ord">
          <ac:chgData name="Guest User" userId="" providerId="Windows Live" clId="Web-{0BF50EC5-8E05-44A0-9E6C-48B7AE304D93}" dt="2020-09-23T21:14:34.441" v="46"/>
          <ac:spMkLst>
            <pc:docMk/>
            <pc:sldMk cId="1296493894" sldId="272"/>
            <ac:spMk id="2" creationId="{0562649C-EBAF-4F86-8078-D6945855209C}"/>
          </ac:spMkLst>
        </pc:spChg>
        <pc:spChg chg="mod ord">
          <ac:chgData name="Guest User" userId="" providerId="Windows Live" clId="Web-{0BF50EC5-8E05-44A0-9E6C-48B7AE304D93}" dt="2020-09-23T21:14:34.441" v="46"/>
          <ac:spMkLst>
            <pc:docMk/>
            <pc:sldMk cId="1296493894" sldId="272"/>
            <ac:spMk id="3" creationId="{7E26B1EA-A5C4-4C66-A3A1-0855EF107F57}"/>
          </ac:spMkLst>
        </pc:spChg>
      </pc:sldChg>
      <pc:sldChg chg="modSp mod modClrScheme chgLayout">
        <pc:chgData name="Guest User" userId="" providerId="Windows Live" clId="Web-{0BF50EC5-8E05-44A0-9E6C-48B7AE304D93}" dt="2020-09-23T21:15:08.333" v="47"/>
        <pc:sldMkLst>
          <pc:docMk/>
          <pc:sldMk cId="2240261181" sldId="273"/>
        </pc:sldMkLst>
        <pc:spChg chg="mod ord">
          <ac:chgData name="Guest User" userId="" providerId="Windows Live" clId="Web-{0BF50EC5-8E05-44A0-9E6C-48B7AE304D93}" dt="2020-09-23T21:14:34.441" v="46"/>
          <ac:spMkLst>
            <pc:docMk/>
            <pc:sldMk cId="2240261181" sldId="273"/>
            <ac:spMk id="3" creationId="{FE3A1A79-B3EC-47E5-AD3E-44FC0D3A02FB}"/>
          </ac:spMkLst>
        </pc:spChg>
      </pc:sldChg>
      <pc:sldChg chg="modSp mod modClrScheme chgLayout">
        <pc:chgData name="Guest User" userId="" providerId="Windows Live" clId="Web-{0BF50EC5-8E05-44A0-9E6C-48B7AE304D93}" dt="2020-09-23T21:15:08.333" v="47"/>
        <pc:sldMkLst>
          <pc:docMk/>
          <pc:sldMk cId="3362788515" sldId="274"/>
        </pc:sldMkLst>
        <pc:spChg chg="mod ord">
          <ac:chgData name="Guest User" userId="" providerId="Windows Live" clId="Web-{0BF50EC5-8E05-44A0-9E6C-48B7AE304D93}" dt="2020-09-23T21:14:34.441" v="46"/>
          <ac:spMkLst>
            <pc:docMk/>
            <pc:sldMk cId="3362788515" sldId="274"/>
            <ac:spMk id="2" creationId="{1D71CA59-FA7F-4B6E-AFFE-226E5B300511}"/>
          </ac:spMkLst>
        </pc:spChg>
        <pc:spChg chg="mod ord">
          <ac:chgData name="Guest User" userId="" providerId="Windows Live" clId="Web-{0BF50EC5-8E05-44A0-9E6C-48B7AE304D93}" dt="2020-09-23T21:14:34.441" v="46"/>
          <ac:spMkLst>
            <pc:docMk/>
            <pc:sldMk cId="3362788515" sldId="274"/>
            <ac:spMk id="3" creationId="{F87E038E-0BF8-41E3-98FE-ECC850DFF566}"/>
          </ac:spMkLst>
        </pc:spChg>
      </pc:sldChg>
      <pc:sldChg chg="mod modClrScheme chgLayout">
        <pc:chgData name="Guest User" userId="" providerId="Windows Live" clId="Web-{0BF50EC5-8E05-44A0-9E6C-48B7AE304D93}" dt="2020-09-23T21:15:08.333" v="47"/>
        <pc:sldMkLst>
          <pc:docMk/>
          <pc:sldMk cId="424117145" sldId="275"/>
        </pc:sldMkLst>
      </pc:sldChg>
      <pc:sldChg chg="modSp mod modClrScheme chgLayout">
        <pc:chgData name="Guest User" userId="" providerId="Windows Live" clId="Web-{0BF50EC5-8E05-44A0-9E6C-48B7AE304D93}" dt="2020-09-23T21:15:08.333" v="47"/>
        <pc:sldMkLst>
          <pc:docMk/>
          <pc:sldMk cId="1424988919" sldId="276"/>
        </pc:sldMkLst>
        <pc:spChg chg="mod ord">
          <ac:chgData name="Guest User" userId="" providerId="Windows Live" clId="Web-{0BF50EC5-8E05-44A0-9E6C-48B7AE304D93}" dt="2020-09-23T21:14:34.441" v="46"/>
          <ac:spMkLst>
            <pc:docMk/>
            <pc:sldMk cId="1424988919" sldId="276"/>
            <ac:spMk id="2" creationId="{62155FC8-A99D-49E8-B037-0F9F2D1332B8}"/>
          </ac:spMkLst>
        </pc:spChg>
        <pc:spChg chg="mod ord">
          <ac:chgData name="Guest User" userId="" providerId="Windows Live" clId="Web-{0BF50EC5-8E05-44A0-9E6C-48B7AE304D93}" dt="2020-09-23T21:14:34.441" v="46"/>
          <ac:spMkLst>
            <pc:docMk/>
            <pc:sldMk cId="1424988919" sldId="276"/>
            <ac:spMk id="3" creationId="{20CEA045-10AE-4EDD-950E-6C6092C15ABC}"/>
          </ac:spMkLst>
        </pc:spChg>
      </pc:sldChg>
      <pc:sldChg chg="modSp mod modClrScheme chgLayout">
        <pc:chgData name="Guest User" userId="" providerId="Windows Live" clId="Web-{0BF50EC5-8E05-44A0-9E6C-48B7AE304D93}" dt="2020-09-23T21:15:08.333" v="47"/>
        <pc:sldMkLst>
          <pc:docMk/>
          <pc:sldMk cId="718503795" sldId="277"/>
        </pc:sldMkLst>
        <pc:spChg chg="mod ord">
          <ac:chgData name="Guest User" userId="" providerId="Windows Live" clId="Web-{0BF50EC5-8E05-44A0-9E6C-48B7AE304D93}" dt="2020-09-23T21:14:34.441" v="46"/>
          <ac:spMkLst>
            <pc:docMk/>
            <pc:sldMk cId="718503795" sldId="277"/>
            <ac:spMk id="2" creationId="{A50EDE2E-74A3-4928-A1F4-E80A50C21B41}"/>
          </ac:spMkLst>
        </pc:spChg>
        <pc:spChg chg="mod ord">
          <ac:chgData name="Guest User" userId="" providerId="Windows Live" clId="Web-{0BF50EC5-8E05-44A0-9E6C-48B7AE304D93}" dt="2020-09-23T21:14:34.441" v="46"/>
          <ac:spMkLst>
            <pc:docMk/>
            <pc:sldMk cId="718503795" sldId="277"/>
            <ac:spMk id="3" creationId="{8CA79553-B9E6-4D86-9ED5-6FC80CDBDF75}"/>
          </ac:spMkLst>
        </pc:spChg>
      </pc:sldChg>
      <pc:sldChg chg="modSp mod modClrScheme chgLayout">
        <pc:chgData name="Guest User" userId="" providerId="Windows Live" clId="Web-{0BF50EC5-8E05-44A0-9E6C-48B7AE304D93}" dt="2020-09-23T21:15:08.333" v="47"/>
        <pc:sldMkLst>
          <pc:docMk/>
          <pc:sldMk cId="2820774437" sldId="278"/>
        </pc:sldMkLst>
        <pc:spChg chg="mod ord">
          <ac:chgData name="Guest User" userId="" providerId="Windows Live" clId="Web-{0BF50EC5-8E05-44A0-9E6C-48B7AE304D93}" dt="2020-09-23T21:14:34.441" v="46"/>
          <ac:spMkLst>
            <pc:docMk/>
            <pc:sldMk cId="2820774437" sldId="278"/>
            <ac:spMk id="2" creationId="{EFF728C4-1632-459A-A5BE-39BA55884580}"/>
          </ac:spMkLst>
        </pc:spChg>
        <pc:spChg chg="mod ord">
          <ac:chgData name="Guest User" userId="" providerId="Windows Live" clId="Web-{0BF50EC5-8E05-44A0-9E6C-48B7AE304D93}" dt="2020-09-23T21:14:34.441" v="46"/>
          <ac:spMkLst>
            <pc:docMk/>
            <pc:sldMk cId="2820774437" sldId="278"/>
            <ac:spMk id="3" creationId="{7004EBD5-5ABD-4576-9688-5D3EB16E196B}"/>
          </ac:spMkLst>
        </pc:spChg>
      </pc:sldChg>
      <pc:sldChg chg="modSp mod modClrScheme chgLayout">
        <pc:chgData name="Guest User" userId="" providerId="Windows Live" clId="Web-{0BF50EC5-8E05-44A0-9E6C-48B7AE304D93}" dt="2020-09-23T21:15:08.333" v="47"/>
        <pc:sldMkLst>
          <pc:docMk/>
          <pc:sldMk cId="923855547" sldId="279"/>
        </pc:sldMkLst>
        <pc:spChg chg="mod ord">
          <ac:chgData name="Guest User" userId="" providerId="Windows Live" clId="Web-{0BF50EC5-8E05-44A0-9E6C-48B7AE304D93}" dt="2020-09-23T21:14:34.441" v="46"/>
          <ac:spMkLst>
            <pc:docMk/>
            <pc:sldMk cId="923855547" sldId="279"/>
            <ac:spMk id="2" creationId="{C7BFCC3F-C80F-443E-8AA6-FD4F12C17E54}"/>
          </ac:spMkLst>
        </pc:spChg>
        <pc:picChg chg="mod ord">
          <ac:chgData name="Guest User" userId="" providerId="Windows Live" clId="Web-{0BF50EC5-8E05-44A0-9E6C-48B7AE304D93}" dt="2020-09-23T21:14:34.441" v="46"/>
          <ac:picMkLst>
            <pc:docMk/>
            <pc:sldMk cId="923855547" sldId="279"/>
            <ac:picMk id="5" creationId="{35F3ED33-465F-48B3-810D-088CC4A152D5}"/>
          </ac:picMkLst>
        </pc:picChg>
      </pc:sldChg>
      <pc:sldChg chg="modSp mod modClrScheme chgLayout">
        <pc:chgData name="Guest User" userId="" providerId="Windows Live" clId="Web-{0BF50EC5-8E05-44A0-9E6C-48B7AE304D93}" dt="2020-09-23T21:15:08.333" v="47"/>
        <pc:sldMkLst>
          <pc:docMk/>
          <pc:sldMk cId="3104644394" sldId="280"/>
        </pc:sldMkLst>
        <pc:spChg chg="mod ord">
          <ac:chgData name="Guest User" userId="" providerId="Windows Live" clId="Web-{0BF50EC5-8E05-44A0-9E6C-48B7AE304D93}" dt="2020-09-23T21:14:34.441" v="46"/>
          <ac:spMkLst>
            <pc:docMk/>
            <pc:sldMk cId="3104644394" sldId="280"/>
            <ac:spMk id="2" creationId="{BA95CA46-E32D-44E6-8145-718F094DBFAD}"/>
          </ac:spMkLst>
        </pc:spChg>
        <pc:picChg chg="mod ord">
          <ac:chgData name="Guest User" userId="" providerId="Windows Live" clId="Web-{0BF50EC5-8E05-44A0-9E6C-48B7AE304D93}" dt="2020-09-23T21:14:34.441" v="46"/>
          <ac:picMkLst>
            <pc:docMk/>
            <pc:sldMk cId="3104644394" sldId="280"/>
            <ac:picMk id="5" creationId="{5AFFC095-6F60-47D4-BCCB-6FE068238344}"/>
          </ac:picMkLst>
        </pc:picChg>
      </pc:sldChg>
      <pc:sldChg chg="modSp mod modClrScheme chgLayout">
        <pc:chgData name="Guest User" userId="" providerId="Windows Live" clId="Web-{0BF50EC5-8E05-44A0-9E6C-48B7AE304D93}" dt="2020-09-23T21:15:08.333" v="47"/>
        <pc:sldMkLst>
          <pc:docMk/>
          <pc:sldMk cId="3003166990" sldId="281"/>
        </pc:sldMkLst>
        <pc:spChg chg="mod ord">
          <ac:chgData name="Guest User" userId="" providerId="Windows Live" clId="Web-{0BF50EC5-8E05-44A0-9E6C-48B7AE304D93}" dt="2020-09-23T21:14:34.441" v="46"/>
          <ac:spMkLst>
            <pc:docMk/>
            <pc:sldMk cId="3003166990" sldId="281"/>
            <ac:spMk id="2" creationId="{0EEC2C6F-F281-482B-BEF1-9988C0235385}"/>
          </ac:spMkLst>
        </pc:spChg>
        <pc:picChg chg="mod ord">
          <ac:chgData name="Guest User" userId="" providerId="Windows Live" clId="Web-{0BF50EC5-8E05-44A0-9E6C-48B7AE304D93}" dt="2020-09-23T21:14:34.441" v="46"/>
          <ac:picMkLst>
            <pc:docMk/>
            <pc:sldMk cId="3003166990" sldId="281"/>
            <ac:picMk id="5" creationId="{4C5046DD-2F84-4640-9C43-031FFFA4E9B5}"/>
          </ac:picMkLst>
        </pc:picChg>
      </pc:sldChg>
      <pc:sldChg chg="modSp mod modClrScheme chgLayout">
        <pc:chgData name="Guest User" userId="" providerId="Windows Live" clId="Web-{0BF50EC5-8E05-44A0-9E6C-48B7AE304D93}" dt="2020-09-23T21:15:08.333" v="47"/>
        <pc:sldMkLst>
          <pc:docMk/>
          <pc:sldMk cId="4039456023" sldId="285"/>
        </pc:sldMkLst>
        <pc:spChg chg="mod ord">
          <ac:chgData name="Guest User" userId="" providerId="Windows Live" clId="Web-{0BF50EC5-8E05-44A0-9E6C-48B7AE304D93}" dt="2020-09-23T21:14:34.441" v="46"/>
          <ac:spMkLst>
            <pc:docMk/>
            <pc:sldMk cId="4039456023" sldId="285"/>
            <ac:spMk id="2" creationId="{3F6880D6-F1A1-49C1-88F8-C97434063F6A}"/>
          </ac:spMkLst>
        </pc:spChg>
        <pc:spChg chg="mod ord">
          <ac:chgData name="Guest User" userId="" providerId="Windows Live" clId="Web-{0BF50EC5-8E05-44A0-9E6C-48B7AE304D93}" dt="2020-09-23T21:14:34.441" v="46"/>
          <ac:spMkLst>
            <pc:docMk/>
            <pc:sldMk cId="4039456023" sldId="285"/>
            <ac:spMk id="3" creationId="{11F81898-2B77-48C2-9D2E-3122475B4D5B}"/>
          </ac:spMkLst>
        </pc:spChg>
      </pc:sldChg>
      <pc:sldChg chg="modSp mod modClrScheme chgLayout">
        <pc:chgData name="Guest User" userId="" providerId="Windows Live" clId="Web-{0BF50EC5-8E05-44A0-9E6C-48B7AE304D93}" dt="2020-09-23T21:15:08.333" v="47"/>
        <pc:sldMkLst>
          <pc:docMk/>
          <pc:sldMk cId="3294167225" sldId="287"/>
        </pc:sldMkLst>
        <pc:spChg chg="mod ord">
          <ac:chgData name="Guest User" userId="" providerId="Windows Live" clId="Web-{0BF50EC5-8E05-44A0-9E6C-48B7AE304D93}" dt="2020-09-23T21:14:34.441" v="46"/>
          <ac:spMkLst>
            <pc:docMk/>
            <pc:sldMk cId="3294167225" sldId="287"/>
            <ac:spMk id="2" creationId="{3F6880D6-F1A1-49C1-88F8-C97434063F6A}"/>
          </ac:spMkLst>
        </pc:spChg>
        <pc:spChg chg="mod ord">
          <ac:chgData name="Guest User" userId="" providerId="Windows Live" clId="Web-{0BF50EC5-8E05-44A0-9E6C-48B7AE304D93}" dt="2020-09-23T21:14:34.441" v="46"/>
          <ac:spMkLst>
            <pc:docMk/>
            <pc:sldMk cId="3294167225" sldId="287"/>
            <ac:spMk id="3" creationId="{11F81898-2B77-48C2-9D2E-3122475B4D5B}"/>
          </ac:spMkLst>
        </pc:spChg>
      </pc:sldChg>
      <pc:sldChg chg="modSp mod modClrScheme chgLayout">
        <pc:chgData name="Guest User" userId="" providerId="Windows Live" clId="Web-{0BF50EC5-8E05-44A0-9E6C-48B7AE304D93}" dt="2020-09-23T21:19:08.557" v="102"/>
        <pc:sldMkLst>
          <pc:docMk/>
          <pc:sldMk cId="4283093479" sldId="289"/>
        </pc:sldMkLst>
        <pc:spChg chg="mod ord">
          <ac:chgData name="Guest User" userId="" providerId="Windows Live" clId="Web-{0BF50EC5-8E05-44A0-9E6C-48B7AE304D93}" dt="2020-09-23T21:19:08.510" v="101"/>
          <ac:spMkLst>
            <pc:docMk/>
            <pc:sldMk cId="4283093479" sldId="289"/>
            <ac:spMk id="2" creationId="{E8B87E5A-B4EF-42DB-835C-B0D2880A5BB5}"/>
          </ac:spMkLst>
        </pc:spChg>
        <pc:spChg chg="mod ord">
          <ac:chgData name="Guest User" userId="" providerId="Windows Live" clId="Web-{0BF50EC5-8E05-44A0-9E6C-48B7AE304D93}" dt="2020-09-23T21:19:08.557" v="102"/>
          <ac:spMkLst>
            <pc:docMk/>
            <pc:sldMk cId="4283093479" sldId="289"/>
            <ac:spMk id="3" creationId="{CFAB52EE-EC46-4841-B6EC-1DACF2886FFB}"/>
          </ac:spMkLst>
        </pc:spChg>
      </pc:sldChg>
      <pc:sldChg chg="modSp mod modClrScheme chgLayout">
        <pc:chgData name="Guest User" userId="" providerId="Windows Live" clId="Web-{0BF50EC5-8E05-44A0-9E6C-48B7AE304D93}" dt="2020-09-23T21:18:34.025" v="83"/>
        <pc:sldMkLst>
          <pc:docMk/>
          <pc:sldMk cId="2725127321" sldId="290"/>
        </pc:sldMkLst>
        <pc:spChg chg="mod ord">
          <ac:chgData name="Guest User" userId="" providerId="Windows Live" clId="Web-{0BF50EC5-8E05-44A0-9E6C-48B7AE304D93}" dt="2020-09-23T21:18:25.806" v="51"/>
          <ac:spMkLst>
            <pc:docMk/>
            <pc:sldMk cId="2725127321" sldId="290"/>
            <ac:spMk id="2" creationId="{0D9FABAE-C27A-496D-981E-349777EB81AA}"/>
          </ac:spMkLst>
        </pc:spChg>
        <pc:spChg chg="mod ord">
          <ac:chgData name="Guest User" userId="" providerId="Windows Live" clId="Web-{0BF50EC5-8E05-44A0-9E6C-48B7AE304D93}" dt="2020-09-23T21:18:25.837" v="52"/>
          <ac:spMkLst>
            <pc:docMk/>
            <pc:sldMk cId="2725127321" sldId="290"/>
            <ac:spMk id="3" creationId="{860742EC-2BD1-49EB-B241-4590061E77FF}"/>
          </ac:spMkLst>
        </pc:spChg>
        <pc:graphicFrameChg chg="mod modGraphic">
          <ac:chgData name="Guest User" userId="" providerId="Windows Live" clId="Web-{0BF50EC5-8E05-44A0-9E6C-48B7AE304D93}" dt="2020-09-23T21:18:34.025" v="83"/>
          <ac:graphicFrameMkLst>
            <pc:docMk/>
            <pc:sldMk cId="2725127321" sldId="290"/>
            <ac:graphicFrameMk id="4" creationId="{BD98D9FF-EFE7-48CB-9D3E-4F2E7295B6FD}"/>
          </ac:graphicFrameMkLst>
        </pc:graphicFrameChg>
      </pc:sldChg>
      <pc:sldChg chg="modSp mod modClrScheme chgLayout">
        <pc:chgData name="Guest User" userId="" providerId="Windows Live" clId="Web-{0BF50EC5-8E05-44A0-9E6C-48B7AE304D93}" dt="2020-09-23T21:15:08.333" v="47"/>
        <pc:sldMkLst>
          <pc:docMk/>
          <pc:sldMk cId="257168953" sldId="291"/>
        </pc:sldMkLst>
        <pc:spChg chg="mod ord">
          <ac:chgData name="Guest User" userId="" providerId="Windows Live" clId="Web-{0BF50EC5-8E05-44A0-9E6C-48B7AE304D93}" dt="2020-09-23T21:14:34.441" v="46"/>
          <ac:spMkLst>
            <pc:docMk/>
            <pc:sldMk cId="257168953" sldId="291"/>
            <ac:spMk id="2" creationId="{9F4A7764-184C-4C76-9636-86EAFC605CE7}"/>
          </ac:spMkLst>
        </pc:spChg>
        <pc:spChg chg="mod ord">
          <ac:chgData name="Guest User" userId="" providerId="Windows Live" clId="Web-{0BF50EC5-8E05-44A0-9E6C-48B7AE304D93}" dt="2020-09-23T21:14:34.441" v="46"/>
          <ac:spMkLst>
            <pc:docMk/>
            <pc:sldMk cId="257168953" sldId="291"/>
            <ac:spMk id="3" creationId="{7A672521-9109-4416-99AF-940514A6E759}"/>
          </ac:spMkLst>
        </pc:spChg>
      </pc:sldChg>
      <pc:sldChg chg="modSp mod modClrScheme chgLayout">
        <pc:chgData name="Guest User" userId="" providerId="Windows Live" clId="Web-{0BF50EC5-8E05-44A0-9E6C-48B7AE304D93}" dt="2020-09-23T21:19:41.292" v="117"/>
        <pc:sldMkLst>
          <pc:docMk/>
          <pc:sldMk cId="3311496893" sldId="292"/>
        </pc:sldMkLst>
        <pc:spChg chg="mod ord">
          <ac:chgData name="Guest User" userId="" providerId="Windows Live" clId="Web-{0BF50EC5-8E05-44A0-9E6C-48B7AE304D93}" dt="2020-09-23T21:19:36.761" v="103"/>
          <ac:spMkLst>
            <pc:docMk/>
            <pc:sldMk cId="3311496893" sldId="292"/>
            <ac:spMk id="2" creationId="{D3F82440-F308-45B6-8B3B-34341518B8A5}"/>
          </ac:spMkLst>
        </pc:spChg>
        <pc:spChg chg="mod">
          <ac:chgData name="Guest User" userId="" providerId="Windows Live" clId="Web-{0BF50EC5-8E05-44A0-9E6C-48B7AE304D93}" dt="2020-09-23T21:19:36.792" v="104"/>
          <ac:spMkLst>
            <pc:docMk/>
            <pc:sldMk cId="3311496893" sldId="292"/>
            <ac:spMk id="6" creationId="{EE311B82-B313-43B6-906C-9087AE8EEB8A}"/>
          </ac:spMkLst>
        </pc:spChg>
        <pc:graphicFrameChg chg="mod ord modGraphic">
          <ac:chgData name="Guest User" userId="" providerId="Windows Live" clId="Web-{0BF50EC5-8E05-44A0-9E6C-48B7AE304D93}" dt="2020-09-23T21:19:41.292" v="117"/>
          <ac:graphicFrameMkLst>
            <pc:docMk/>
            <pc:sldMk cId="3311496893" sldId="292"/>
            <ac:graphicFrameMk id="4" creationId="{406D9F09-219A-41EA-8EB3-2AF0A3B0EA26}"/>
          </ac:graphicFrameMkLst>
        </pc:graphicFrameChg>
      </pc:sldChg>
      <pc:sldChg chg="modSp mod modClrScheme chgLayout">
        <pc:chgData name="Guest User" userId="" providerId="Windows Live" clId="Web-{0BF50EC5-8E05-44A0-9E6C-48B7AE304D93}" dt="2020-09-23T21:15:08.333" v="47"/>
        <pc:sldMkLst>
          <pc:docMk/>
          <pc:sldMk cId="394694606" sldId="293"/>
        </pc:sldMkLst>
        <pc:spChg chg="mod ord">
          <ac:chgData name="Guest User" userId="" providerId="Windows Live" clId="Web-{0BF50EC5-8E05-44A0-9E6C-48B7AE304D93}" dt="2020-09-23T21:14:34.441" v="46"/>
          <ac:spMkLst>
            <pc:docMk/>
            <pc:sldMk cId="394694606" sldId="293"/>
            <ac:spMk id="2" creationId="{188E734C-3572-4850-8F08-583BD5F0EE10}"/>
          </ac:spMkLst>
        </pc:spChg>
        <pc:graphicFrameChg chg="mod ord">
          <ac:chgData name="Guest User" userId="" providerId="Windows Live" clId="Web-{0BF50EC5-8E05-44A0-9E6C-48B7AE304D93}" dt="2020-09-23T21:14:34.441" v="46"/>
          <ac:graphicFrameMkLst>
            <pc:docMk/>
            <pc:sldMk cId="394694606" sldId="293"/>
            <ac:graphicFrameMk id="4" creationId="{54CFEF24-2648-4A37-94AF-B2A7A9130346}"/>
          </ac:graphicFrameMkLst>
        </pc:graphicFrameChg>
      </pc:sldChg>
      <pc:sldChg chg="modSp mod modClrScheme chgLayout">
        <pc:chgData name="Guest User" userId="" providerId="Windows Live" clId="Web-{0BF50EC5-8E05-44A0-9E6C-48B7AE304D93}" dt="2020-09-23T21:18:58.666" v="100"/>
        <pc:sldMkLst>
          <pc:docMk/>
          <pc:sldMk cId="3059009439" sldId="294"/>
        </pc:sldMkLst>
        <pc:spChg chg="mod ord">
          <ac:chgData name="Guest User" userId="" providerId="Windows Live" clId="Web-{0BF50EC5-8E05-44A0-9E6C-48B7AE304D93}" dt="2020-09-23T21:18:54.182" v="84"/>
          <ac:spMkLst>
            <pc:docMk/>
            <pc:sldMk cId="3059009439" sldId="294"/>
            <ac:spMk id="2" creationId="{FBDDA545-B65A-43F8-B89F-E2148A7AE2D6}"/>
          </ac:spMkLst>
        </pc:spChg>
        <pc:spChg chg="mod ord">
          <ac:chgData name="Guest User" userId="" providerId="Windows Live" clId="Web-{0BF50EC5-8E05-44A0-9E6C-48B7AE304D93}" dt="2020-09-23T21:18:54.213" v="85"/>
          <ac:spMkLst>
            <pc:docMk/>
            <pc:sldMk cId="3059009439" sldId="294"/>
            <ac:spMk id="3" creationId="{0C1D9C7A-E74E-4013-BE0B-5A45524C1378}"/>
          </ac:spMkLst>
        </pc:spChg>
        <pc:graphicFrameChg chg="mod modGraphic">
          <ac:chgData name="Guest User" userId="" providerId="Windows Live" clId="Web-{0BF50EC5-8E05-44A0-9E6C-48B7AE304D93}" dt="2020-09-23T21:18:58.666" v="100"/>
          <ac:graphicFrameMkLst>
            <pc:docMk/>
            <pc:sldMk cId="3059009439" sldId="294"/>
            <ac:graphicFrameMk id="5" creationId="{EFF2EA8C-36A1-4301-BDD0-5D167C361507}"/>
          </ac:graphicFrameMkLst>
        </pc:graphicFrameChg>
      </pc:sldChg>
      <pc:sldChg chg="modSp mod modClrScheme chgLayout">
        <pc:chgData name="Guest User" userId="" providerId="Windows Live" clId="Web-{0BF50EC5-8E05-44A0-9E6C-48B7AE304D93}" dt="2020-09-23T21:15:08.333" v="47"/>
        <pc:sldMkLst>
          <pc:docMk/>
          <pc:sldMk cId="1483183030" sldId="296"/>
        </pc:sldMkLst>
        <pc:spChg chg="mod ord">
          <ac:chgData name="Guest User" userId="" providerId="Windows Live" clId="Web-{0BF50EC5-8E05-44A0-9E6C-48B7AE304D93}" dt="2020-09-23T21:14:34.441" v="46"/>
          <ac:spMkLst>
            <pc:docMk/>
            <pc:sldMk cId="1483183030" sldId="296"/>
            <ac:spMk id="2" creationId="{2B5311FD-B92D-4E83-99DD-D233B340B7A7}"/>
          </ac:spMkLst>
        </pc:spChg>
        <pc:graphicFrameChg chg="mod ord">
          <ac:chgData name="Guest User" userId="" providerId="Windows Live" clId="Web-{0BF50EC5-8E05-44A0-9E6C-48B7AE304D93}" dt="2020-09-23T21:14:34.441" v="46"/>
          <ac:graphicFrameMkLst>
            <pc:docMk/>
            <pc:sldMk cId="1483183030" sldId="296"/>
            <ac:graphicFrameMk id="4" creationId="{A7756200-3B4B-439D-90AC-EF2B829ABD63}"/>
          </ac:graphicFrameMkLst>
        </pc:graphicFrameChg>
      </pc:sldChg>
      <pc:sldMasterChg chg="del delSldLayout">
        <pc:chgData name="Guest User" userId="" providerId="Windows Live" clId="Web-{0BF50EC5-8E05-44A0-9E6C-48B7AE304D93}" dt="2020-09-23T21:10:22.154" v="0"/>
        <pc:sldMasterMkLst>
          <pc:docMk/>
          <pc:sldMasterMk cId="3917748110" sldId="2147483684"/>
        </pc:sldMasterMkLst>
        <pc:sldLayoutChg chg="del">
          <pc:chgData name="Guest User" userId="" providerId="Windows Live" clId="Web-{0BF50EC5-8E05-44A0-9E6C-48B7AE304D93}" dt="2020-09-23T21:10:22.154" v="0"/>
          <pc:sldLayoutMkLst>
            <pc:docMk/>
            <pc:sldMasterMk cId="3917748110" sldId="2147483684"/>
            <pc:sldLayoutMk cId="592006784" sldId="2147483685"/>
          </pc:sldLayoutMkLst>
        </pc:sldLayoutChg>
        <pc:sldLayoutChg chg="del">
          <pc:chgData name="Guest User" userId="" providerId="Windows Live" clId="Web-{0BF50EC5-8E05-44A0-9E6C-48B7AE304D93}" dt="2020-09-23T21:10:22.154" v="0"/>
          <pc:sldLayoutMkLst>
            <pc:docMk/>
            <pc:sldMasterMk cId="3917748110" sldId="2147483684"/>
            <pc:sldLayoutMk cId="366624090" sldId="2147483686"/>
          </pc:sldLayoutMkLst>
        </pc:sldLayoutChg>
        <pc:sldLayoutChg chg="del">
          <pc:chgData name="Guest User" userId="" providerId="Windows Live" clId="Web-{0BF50EC5-8E05-44A0-9E6C-48B7AE304D93}" dt="2020-09-23T21:10:22.154" v="0"/>
          <pc:sldLayoutMkLst>
            <pc:docMk/>
            <pc:sldMasterMk cId="3917748110" sldId="2147483684"/>
            <pc:sldLayoutMk cId="3197539446" sldId="2147483687"/>
          </pc:sldLayoutMkLst>
        </pc:sldLayoutChg>
        <pc:sldLayoutChg chg="del">
          <pc:chgData name="Guest User" userId="" providerId="Windows Live" clId="Web-{0BF50EC5-8E05-44A0-9E6C-48B7AE304D93}" dt="2020-09-23T21:10:22.154" v="0"/>
          <pc:sldLayoutMkLst>
            <pc:docMk/>
            <pc:sldMasterMk cId="3917748110" sldId="2147483684"/>
            <pc:sldLayoutMk cId="554640661" sldId="2147483688"/>
          </pc:sldLayoutMkLst>
        </pc:sldLayoutChg>
        <pc:sldLayoutChg chg="del">
          <pc:chgData name="Guest User" userId="" providerId="Windows Live" clId="Web-{0BF50EC5-8E05-44A0-9E6C-48B7AE304D93}" dt="2020-09-23T21:10:22.154" v="0"/>
          <pc:sldLayoutMkLst>
            <pc:docMk/>
            <pc:sldMasterMk cId="3917748110" sldId="2147483684"/>
            <pc:sldLayoutMk cId="305254656" sldId="2147483689"/>
          </pc:sldLayoutMkLst>
        </pc:sldLayoutChg>
        <pc:sldLayoutChg chg="del">
          <pc:chgData name="Guest User" userId="" providerId="Windows Live" clId="Web-{0BF50EC5-8E05-44A0-9E6C-48B7AE304D93}" dt="2020-09-23T21:10:22.154" v="0"/>
          <pc:sldLayoutMkLst>
            <pc:docMk/>
            <pc:sldMasterMk cId="3917748110" sldId="2147483684"/>
            <pc:sldLayoutMk cId="2945166253" sldId="2147483690"/>
          </pc:sldLayoutMkLst>
        </pc:sldLayoutChg>
        <pc:sldLayoutChg chg="del">
          <pc:chgData name="Guest User" userId="" providerId="Windows Live" clId="Web-{0BF50EC5-8E05-44A0-9E6C-48B7AE304D93}" dt="2020-09-23T21:10:22.154" v="0"/>
          <pc:sldLayoutMkLst>
            <pc:docMk/>
            <pc:sldMasterMk cId="3917748110" sldId="2147483684"/>
            <pc:sldLayoutMk cId="579861450" sldId="2147483691"/>
          </pc:sldLayoutMkLst>
        </pc:sldLayoutChg>
        <pc:sldLayoutChg chg="del">
          <pc:chgData name="Guest User" userId="" providerId="Windows Live" clId="Web-{0BF50EC5-8E05-44A0-9E6C-48B7AE304D93}" dt="2020-09-23T21:10:22.154" v="0"/>
          <pc:sldLayoutMkLst>
            <pc:docMk/>
            <pc:sldMasterMk cId="3917748110" sldId="2147483684"/>
            <pc:sldLayoutMk cId="3669564502" sldId="2147483692"/>
          </pc:sldLayoutMkLst>
        </pc:sldLayoutChg>
        <pc:sldLayoutChg chg="del">
          <pc:chgData name="Guest User" userId="" providerId="Windows Live" clId="Web-{0BF50EC5-8E05-44A0-9E6C-48B7AE304D93}" dt="2020-09-23T21:10:22.154" v="0"/>
          <pc:sldLayoutMkLst>
            <pc:docMk/>
            <pc:sldMasterMk cId="3917748110" sldId="2147483684"/>
            <pc:sldLayoutMk cId="3926991372" sldId="2147483693"/>
          </pc:sldLayoutMkLst>
        </pc:sldLayoutChg>
        <pc:sldLayoutChg chg="del">
          <pc:chgData name="Guest User" userId="" providerId="Windows Live" clId="Web-{0BF50EC5-8E05-44A0-9E6C-48B7AE304D93}" dt="2020-09-23T21:10:22.154" v="0"/>
          <pc:sldLayoutMkLst>
            <pc:docMk/>
            <pc:sldMasterMk cId="3917748110" sldId="2147483684"/>
            <pc:sldLayoutMk cId="1736128461" sldId="2147483694"/>
          </pc:sldLayoutMkLst>
        </pc:sldLayoutChg>
        <pc:sldLayoutChg chg="del">
          <pc:chgData name="Guest User" userId="" providerId="Windows Live" clId="Web-{0BF50EC5-8E05-44A0-9E6C-48B7AE304D93}" dt="2020-09-23T21:10:22.154" v="0"/>
          <pc:sldLayoutMkLst>
            <pc:docMk/>
            <pc:sldMasterMk cId="3917748110" sldId="2147483684"/>
            <pc:sldLayoutMk cId="3783103142" sldId="2147483695"/>
          </pc:sldLayoutMkLst>
        </pc:sldLayoutChg>
      </pc:sldMasterChg>
      <pc:sldMasterChg chg="add del addSldLayout delSldLayout modSldLayout">
        <pc:chgData name="Guest User" userId="" providerId="Windows Live" clId="Web-{0BF50EC5-8E05-44A0-9E6C-48B7AE304D93}" dt="2020-09-23T21:14:34.441" v="46"/>
        <pc:sldMasterMkLst>
          <pc:docMk/>
          <pc:sldMasterMk cId="899277209" sldId="2147483696"/>
        </pc:sldMasterMkLst>
        <pc:sldLayoutChg chg="add del mod replId">
          <pc:chgData name="Guest User" userId="" providerId="Windows Live" clId="Web-{0BF50EC5-8E05-44A0-9E6C-48B7AE304D93}" dt="2020-09-23T21:14:34.441" v="46"/>
          <pc:sldLayoutMkLst>
            <pc:docMk/>
            <pc:sldMasterMk cId="899277209" sldId="2147483696"/>
            <pc:sldLayoutMk cId="2526884906" sldId="2147483697"/>
          </pc:sldLayoutMkLst>
        </pc:sldLayoutChg>
        <pc:sldLayoutChg chg="add del mod replId">
          <pc:chgData name="Guest User" userId="" providerId="Windows Live" clId="Web-{0BF50EC5-8E05-44A0-9E6C-48B7AE304D93}" dt="2020-09-23T21:14:34.441" v="46"/>
          <pc:sldLayoutMkLst>
            <pc:docMk/>
            <pc:sldMasterMk cId="899277209" sldId="2147483696"/>
            <pc:sldLayoutMk cId="1711167752" sldId="2147483698"/>
          </pc:sldLayoutMkLst>
        </pc:sldLayoutChg>
        <pc:sldLayoutChg chg="add del mod replId">
          <pc:chgData name="Guest User" userId="" providerId="Windows Live" clId="Web-{0BF50EC5-8E05-44A0-9E6C-48B7AE304D93}" dt="2020-09-23T21:14:34.441" v="46"/>
          <pc:sldLayoutMkLst>
            <pc:docMk/>
            <pc:sldMasterMk cId="899277209" sldId="2147483696"/>
            <pc:sldLayoutMk cId="435929087" sldId="2147483699"/>
          </pc:sldLayoutMkLst>
        </pc:sldLayoutChg>
        <pc:sldLayoutChg chg="add del mod replId">
          <pc:chgData name="Guest User" userId="" providerId="Windows Live" clId="Web-{0BF50EC5-8E05-44A0-9E6C-48B7AE304D93}" dt="2020-09-23T21:14:34.441" v="46"/>
          <pc:sldLayoutMkLst>
            <pc:docMk/>
            <pc:sldMasterMk cId="899277209" sldId="2147483696"/>
            <pc:sldLayoutMk cId="2819103221" sldId="2147483700"/>
          </pc:sldLayoutMkLst>
        </pc:sldLayoutChg>
        <pc:sldLayoutChg chg="add del mod replId">
          <pc:chgData name="Guest User" userId="" providerId="Windows Live" clId="Web-{0BF50EC5-8E05-44A0-9E6C-48B7AE304D93}" dt="2020-09-23T21:14:34.441" v="46"/>
          <pc:sldLayoutMkLst>
            <pc:docMk/>
            <pc:sldMasterMk cId="899277209" sldId="2147483696"/>
            <pc:sldLayoutMk cId="1881389011" sldId="2147483701"/>
          </pc:sldLayoutMkLst>
        </pc:sldLayoutChg>
        <pc:sldLayoutChg chg="add del mod replId">
          <pc:chgData name="Guest User" userId="" providerId="Windows Live" clId="Web-{0BF50EC5-8E05-44A0-9E6C-48B7AE304D93}" dt="2020-09-23T21:14:34.441" v="46"/>
          <pc:sldLayoutMkLst>
            <pc:docMk/>
            <pc:sldMasterMk cId="899277209" sldId="2147483696"/>
            <pc:sldLayoutMk cId="2159921367" sldId="2147483702"/>
          </pc:sldLayoutMkLst>
        </pc:sldLayoutChg>
        <pc:sldLayoutChg chg="add del mod replId">
          <pc:chgData name="Guest User" userId="" providerId="Windows Live" clId="Web-{0BF50EC5-8E05-44A0-9E6C-48B7AE304D93}" dt="2020-09-23T21:14:34.441" v="46"/>
          <pc:sldLayoutMkLst>
            <pc:docMk/>
            <pc:sldMasterMk cId="899277209" sldId="2147483696"/>
            <pc:sldLayoutMk cId="4146827846" sldId="2147483703"/>
          </pc:sldLayoutMkLst>
        </pc:sldLayoutChg>
        <pc:sldLayoutChg chg="add del mod replId">
          <pc:chgData name="Guest User" userId="" providerId="Windows Live" clId="Web-{0BF50EC5-8E05-44A0-9E6C-48B7AE304D93}" dt="2020-09-23T21:14:34.441" v="46"/>
          <pc:sldLayoutMkLst>
            <pc:docMk/>
            <pc:sldMasterMk cId="899277209" sldId="2147483696"/>
            <pc:sldLayoutMk cId="594655937" sldId="2147483704"/>
          </pc:sldLayoutMkLst>
        </pc:sldLayoutChg>
        <pc:sldLayoutChg chg="add del mod replId">
          <pc:chgData name="Guest User" userId="" providerId="Windows Live" clId="Web-{0BF50EC5-8E05-44A0-9E6C-48B7AE304D93}" dt="2020-09-23T21:14:34.441" v="46"/>
          <pc:sldLayoutMkLst>
            <pc:docMk/>
            <pc:sldMasterMk cId="899277209" sldId="2147483696"/>
            <pc:sldLayoutMk cId="3130943288" sldId="2147483705"/>
          </pc:sldLayoutMkLst>
        </pc:sldLayoutChg>
        <pc:sldLayoutChg chg="add del mod replId">
          <pc:chgData name="Guest User" userId="" providerId="Windows Live" clId="Web-{0BF50EC5-8E05-44A0-9E6C-48B7AE304D93}" dt="2020-09-23T21:14:34.441" v="46"/>
          <pc:sldLayoutMkLst>
            <pc:docMk/>
            <pc:sldMasterMk cId="899277209" sldId="2147483696"/>
            <pc:sldLayoutMk cId="1034866960" sldId="2147483706"/>
          </pc:sldLayoutMkLst>
        </pc:sldLayoutChg>
        <pc:sldLayoutChg chg="add del mod replId">
          <pc:chgData name="Guest User" userId="" providerId="Windows Live" clId="Web-{0BF50EC5-8E05-44A0-9E6C-48B7AE304D93}" dt="2020-09-23T21:14:34.441" v="46"/>
          <pc:sldLayoutMkLst>
            <pc:docMk/>
            <pc:sldMasterMk cId="899277209" sldId="2147483696"/>
            <pc:sldLayoutMk cId="3150750998" sldId="2147483707"/>
          </pc:sldLayoutMkLst>
        </pc:sldLayoutChg>
      </pc:sldMasterChg>
      <pc:sldMasterChg chg="add mod setBg addSldLayout modSldLayout">
        <pc:chgData name="Guest User" userId="" providerId="Windows Live" clId="Web-{0BF50EC5-8E05-44A0-9E6C-48B7AE304D93}" dt="2020-09-23T21:15:08.333" v="47"/>
        <pc:sldMasterMkLst>
          <pc:docMk/>
          <pc:sldMasterMk cId="2072447360" sldId="2147483708"/>
        </pc:sldMasterMkLst>
        <pc:sldLayoutChg chg="add mod replId setFolMasterObjs">
          <pc:chgData name="Guest User" userId="" providerId="Windows Live" clId="Web-{0BF50EC5-8E05-44A0-9E6C-48B7AE304D93}" dt="2020-09-23T21:15:08.333" v="47"/>
          <pc:sldLayoutMkLst>
            <pc:docMk/>
            <pc:sldMasterMk cId="2072447360" sldId="2147483708"/>
            <pc:sldLayoutMk cId="3393333861" sldId="2147483709"/>
          </pc:sldLayoutMkLst>
        </pc:sldLayoutChg>
        <pc:sldLayoutChg chg="add mod replId">
          <pc:chgData name="Guest User" userId="" providerId="Windows Live" clId="Web-{0BF50EC5-8E05-44A0-9E6C-48B7AE304D93}" dt="2020-09-23T21:15:08.333" v="47"/>
          <pc:sldLayoutMkLst>
            <pc:docMk/>
            <pc:sldMasterMk cId="2072447360" sldId="2147483708"/>
            <pc:sldLayoutMk cId="4263133365" sldId="2147483710"/>
          </pc:sldLayoutMkLst>
        </pc:sldLayoutChg>
        <pc:sldLayoutChg chg="add mod replId">
          <pc:chgData name="Guest User" userId="" providerId="Windows Live" clId="Web-{0BF50EC5-8E05-44A0-9E6C-48B7AE304D93}" dt="2020-09-23T21:15:08.333" v="47"/>
          <pc:sldLayoutMkLst>
            <pc:docMk/>
            <pc:sldMasterMk cId="2072447360" sldId="2147483708"/>
            <pc:sldLayoutMk cId="374211984" sldId="2147483711"/>
          </pc:sldLayoutMkLst>
        </pc:sldLayoutChg>
        <pc:sldLayoutChg chg="add mod replId">
          <pc:chgData name="Guest User" userId="" providerId="Windows Live" clId="Web-{0BF50EC5-8E05-44A0-9E6C-48B7AE304D93}" dt="2020-09-23T21:15:08.333" v="47"/>
          <pc:sldLayoutMkLst>
            <pc:docMk/>
            <pc:sldMasterMk cId="2072447360" sldId="2147483708"/>
            <pc:sldLayoutMk cId="585732723" sldId="2147483712"/>
          </pc:sldLayoutMkLst>
        </pc:sldLayoutChg>
        <pc:sldLayoutChg chg="add mod replId">
          <pc:chgData name="Guest User" userId="" providerId="Windows Live" clId="Web-{0BF50EC5-8E05-44A0-9E6C-48B7AE304D93}" dt="2020-09-23T21:15:08.333" v="47"/>
          <pc:sldLayoutMkLst>
            <pc:docMk/>
            <pc:sldMasterMk cId="2072447360" sldId="2147483708"/>
            <pc:sldLayoutMk cId="1159712210" sldId="2147483713"/>
          </pc:sldLayoutMkLst>
        </pc:sldLayoutChg>
        <pc:sldLayoutChg chg="add mod replId">
          <pc:chgData name="Guest User" userId="" providerId="Windows Live" clId="Web-{0BF50EC5-8E05-44A0-9E6C-48B7AE304D93}" dt="2020-09-23T21:15:08.333" v="47"/>
          <pc:sldLayoutMkLst>
            <pc:docMk/>
            <pc:sldMasterMk cId="2072447360" sldId="2147483708"/>
            <pc:sldLayoutMk cId="61898899" sldId="2147483714"/>
          </pc:sldLayoutMkLst>
        </pc:sldLayoutChg>
        <pc:sldLayoutChg chg="add mod replId">
          <pc:chgData name="Guest User" userId="" providerId="Windows Live" clId="Web-{0BF50EC5-8E05-44A0-9E6C-48B7AE304D93}" dt="2020-09-23T21:15:08.333" v="47"/>
          <pc:sldLayoutMkLst>
            <pc:docMk/>
            <pc:sldMasterMk cId="2072447360" sldId="2147483708"/>
            <pc:sldLayoutMk cId="4242083346" sldId="2147483715"/>
          </pc:sldLayoutMkLst>
        </pc:sldLayoutChg>
        <pc:sldLayoutChg chg="add mod replId">
          <pc:chgData name="Guest User" userId="" providerId="Windows Live" clId="Web-{0BF50EC5-8E05-44A0-9E6C-48B7AE304D93}" dt="2020-09-23T21:15:08.333" v="47"/>
          <pc:sldLayoutMkLst>
            <pc:docMk/>
            <pc:sldMasterMk cId="2072447360" sldId="2147483708"/>
            <pc:sldLayoutMk cId="887735348" sldId="2147483716"/>
          </pc:sldLayoutMkLst>
        </pc:sldLayoutChg>
        <pc:sldLayoutChg chg="add mod replId">
          <pc:chgData name="Guest User" userId="" providerId="Windows Live" clId="Web-{0BF50EC5-8E05-44A0-9E6C-48B7AE304D93}" dt="2020-09-23T21:15:08.333" v="47"/>
          <pc:sldLayoutMkLst>
            <pc:docMk/>
            <pc:sldMasterMk cId="2072447360" sldId="2147483708"/>
            <pc:sldLayoutMk cId="798879172" sldId="2147483717"/>
          </pc:sldLayoutMkLst>
        </pc:sldLayoutChg>
        <pc:sldLayoutChg chg="add mod replId">
          <pc:chgData name="Guest User" userId="" providerId="Windows Live" clId="Web-{0BF50EC5-8E05-44A0-9E6C-48B7AE304D93}" dt="2020-09-23T21:15:08.333" v="47"/>
          <pc:sldLayoutMkLst>
            <pc:docMk/>
            <pc:sldMasterMk cId="2072447360" sldId="2147483708"/>
            <pc:sldLayoutMk cId="2565240802" sldId="2147483718"/>
          </pc:sldLayoutMkLst>
        </pc:sldLayoutChg>
        <pc:sldLayoutChg chg="add mod replId">
          <pc:chgData name="Guest User" userId="" providerId="Windows Live" clId="Web-{0BF50EC5-8E05-44A0-9E6C-48B7AE304D93}" dt="2020-09-23T21:15:08.333" v="47"/>
          <pc:sldLayoutMkLst>
            <pc:docMk/>
            <pc:sldMasterMk cId="2072447360" sldId="2147483708"/>
            <pc:sldLayoutMk cId="2520928460" sldId="2147483719"/>
          </pc:sldLayoutMkLst>
        </pc:sldLayoutChg>
      </pc:sldMasterChg>
    </pc:docChg>
  </pc:docChgLst>
  <pc:docChgLst>
    <pc:chgData name="Drew King" userId="4bb56cf96dad230a" providerId="LiveId" clId="{53C4FE09-8A2F-4079-9176-593C2ACA4AD7}"/>
    <pc:docChg chg="undo custSel delSld modSld sldOrd">
      <pc:chgData name="Drew King" userId="4bb56cf96dad230a" providerId="LiveId" clId="{53C4FE09-8A2F-4079-9176-593C2ACA4AD7}" dt="2020-09-24T18:15:27.008" v="2003" actId="20577"/>
      <pc:docMkLst>
        <pc:docMk/>
      </pc:docMkLst>
      <pc:sldChg chg="addSp modSp mod">
        <pc:chgData name="Drew King" userId="4bb56cf96dad230a" providerId="LiveId" clId="{53C4FE09-8A2F-4079-9176-593C2ACA4AD7}" dt="2020-09-23T22:56:30.672" v="835" actId="1076"/>
        <pc:sldMkLst>
          <pc:docMk/>
          <pc:sldMk cId="178948616" sldId="256"/>
        </pc:sldMkLst>
        <pc:spChg chg="mod">
          <ac:chgData name="Drew King" userId="4bb56cf96dad230a" providerId="LiveId" clId="{53C4FE09-8A2F-4079-9176-593C2ACA4AD7}" dt="2020-09-23T22:53:50.630" v="824" actId="14100"/>
          <ac:spMkLst>
            <pc:docMk/>
            <pc:sldMk cId="178948616" sldId="256"/>
            <ac:spMk id="3" creationId="{DC69DC27-F3CC-401F-992E-6ABD7B3F45B0}"/>
          </ac:spMkLst>
        </pc:spChg>
        <pc:spChg chg="add mod">
          <ac:chgData name="Drew King" userId="4bb56cf96dad230a" providerId="LiveId" clId="{53C4FE09-8A2F-4079-9176-593C2ACA4AD7}" dt="2020-09-23T22:54:16.045" v="828" actId="1076"/>
          <ac:spMkLst>
            <pc:docMk/>
            <pc:sldMk cId="178948616" sldId="256"/>
            <ac:spMk id="7" creationId="{9EB6091F-5AED-4180-88DC-9F8E871602D2}"/>
          </ac:spMkLst>
        </pc:spChg>
        <pc:spChg chg="add mod">
          <ac:chgData name="Drew King" userId="4bb56cf96dad230a" providerId="LiveId" clId="{53C4FE09-8A2F-4079-9176-593C2ACA4AD7}" dt="2020-09-23T22:55:01.632" v="831" actId="1076"/>
          <ac:spMkLst>
            <pc:docMk/>
            <pc:sldMk cId="178948616" sldId="256"/>
            <ac:spMk id="9" creationId="{93D68330-6165-405F-A853-0EAA5C15717F}"/>
          </ac:spMkLst>
        </pc:spChg>
        <pc:spChg chg="add mod">
          <ac:chgData name="Drew King" userId="4bb56cf96dad230a" providerId="LiveId" clId="{53C4FE09-8A2F-4079-9176-593C2ACA4AD7}" dt="2020-09-23T22:55:21.433" v="832" actId="1076"/>
          <ac:spMkLst>
            <pc:docMk/>
            <pc:sldMk cId="178948616" sldId="256"/>
            <ac:spMk id="11" creationId="{6C41770C-BA32-451B-99AE-72072FC92AE8}"/>
          </ac:spMkLst>
        </pc:spChg>
        <pc:spChg chg="add mod">
          <ac:chgData name="Drew King" userId="4bb56cf96dad230a" providerId="LiveId" clId="{53C4FE09-8A2F-4079-9176-593C2ACA4AD7}" dt="2020-09-23T22:55:59.836" v="833" actId="1076"/>
          <ac:spMkLst>
            <pc:docMk/>
            <pc:sldMk cId="178948616" sldId="256"/>
            <ac:spMk id="13" creationId="{1628294B-039D-4247-BF6B-3BB1D3E157B8}"/>
          </ac:spMkLst>
        </pc:spChg>
        <pc:picChg chg="mod">
          <ac:chgData name="Drew King" userId="4bb56cf96dad230a" providerId="LiveId" clId="{53C4FE09-8A2F-4079-9176-593C2ACA4AD7}" dt="2020-09-23T22:54:12.726" v="827" actId="1076"/>
          <ac:picMkLst>
            <pc:docMk/>
            <pc:sldMk cId="178948616" sldId="256"/>
            <ac:picMk id="4" creationId="{99FFAF5F-A486-479E-A59B-CCE72C9E6C5D}"/>
          </ac:picMkLst>
        </pc:picChg>
        <pc:picChg chg="add mod">
          <ac:chgData name="Drew King" userId="4bb56cf96dad230a" providerId="LiveId" clId="{53C4FE09-8A2F-4079-9176-593C2ACA4AD7}" dt="2020-09-23T22:56:30.672" v="835" actId="1076"/>
          <ac:picMkLst>
            <pc:docMk/>
            <pc:sldMk cId="178948616" sldId="256"/>
            <ac:picMk id="6" creationId="{A62DC0B5-A0CA-4AF3-8495-BE35ABD89ED7}"/>
          </ac:picMkLst>
        </pc:picChg>
      </pc:sldChg>
      <pc:sldChg chg="modSp mod">
        <pc:chgData name="Drew King" userId="4bb56cf96dad230a" providerId="LiveId" clId="{53C4FE09-8A2F-4079-9176-593C2ACA4AD7}" dt="2020-09-23T21:39:53.246" v="1" actId="27636"/>
        <pc:sldMkLst>
          <pc:docMk/>
          <pc:sldMk cId="2780996592" sldId="259"/>
        </pc:sldMkLst>
        <pc:spChg chg="mod">
          <ac:chgData name="Drew King" userId="4bb56cf96dad230a" providerId="LiveId" clId="{53C4FE09-8A2F-4079-9176-593C2ACA4AD7}" dt="2020-09-23T21:39:53.246" v="1" actId="27636"/>
          <ac:spMkLst>
            <pc:docMk/>
            <pc:sldMk cId="2780996592" sldId="259"/>
            <ac:spMk id="3" creationId="{7E26B1EA-A5C4-4C66-A3A1-0855EF107F57}"/>
          </ac:spMkLst>
        </pc:spChg>
      </pc:sldChg>
      <pc:sldChg chg="modSp mod">
        <pc:chgData name="Drew King" userId="4bb56cf96dad230a" providerId="LiveId" clId="{53C4FE09-8A2F-4079-9176-593C2ACA4AD7}" dt="2020-09-23T23:04:12.305" v="903" actId="14100"/>
        <pc:sldMkLst>
          <pc:docMk/>
          <pc:sldMk cId="1595162768" sldId="261"/>
        </pc:sldMkLst>
        <pc:picChg chg="mod">
          <ac:chgData name="Drew King" userId="4bb56cf96dad230a" providerId="LiveId" clId="{53C4FE09-8A2F-4079-9176-593C2ACA4AD7}" dt="2020-09-23T23:04:12.305" v="903" actId="14100"/>
          <ac:picMkLst>
            <pc:docMk/>
            <pc:sldMk cId="1595162768" sldId="261"/>
            <ac:picMk id="14" creationId="{CD5F5633-EA14-49BC-809B-68DC71DD2DF8}"/>
          </ac:picMkLst>
        </pc:picChg>
        <pc:picChg chg="mod">
          <ac:chgData name="Drew King" userId="4bb56cf96dad230a" providerId="LiveId" clId="{53C4FE09-8A2F-4079-9176-593C2ACA4AD7}" dt="2020-09-23T21:52:59.380" v="5" actId="1076"/>
          <ac:picMkLst>
            <pc:docMk/>
            <pc:sldMk cId="1595162768" sldId="261"/>
            <ac:picMk id="18" creationId="{6AAA56C6-F0D6-402E-99FF-C696632E3F12}"/>
          </ac:picMkLst>
        </pc:picChg>
      </pc:sldChg>
      <pc:sldChg chg="addSp modSp mod modNotesTx">
        <pc:chgData name="Drew King" userId="4bb56cf96dad230a" providerId="LiveId" clId="{53C4FE09-8A2F-4079-9176-593C2ACA4AD7}" dt="2020-09-24T05:13:19.521" v="1427" actId="20577"/>
        <pc:sldMkLst>
          <pc:docMk/>
          <pc:sldMk cId="920702003" sldId="264"/>
        </pc:sldMkLst>
        <pc:spChg chg="mod">
          <ac:chgData name="Drew King" userId="4bb56cf96dad230a" providerId="LiveId" clId="{53C4FE09-8A2F-4079-9176-593C2ACA4AD7}" dt="2020-09-23T22:42:59.481" v="690" actId="14100"/>
          <ac:spMkLst>
            <pc:docMk/>
            <pc:sldMk cId="920702003" sldId="264"/>
            <ac:spMk id="2" creationId="{0562649C-EBAF-4F86-8078-D6945855209C}"/>
          </ac:spMkLst>
        </pc:spChg>
        <pc:spChg chg="mod">
          <ac:chgData name="Drew King" userId="4bb56cf96dad230a" providerId="LiveId" clId="{53C4FE09-8A2F-4079-9176-593C2ACA4AD7}" dt="2020-09-24T05:08:55.453" v="1214"/>
          <ac:spMkLst>
            <pc:docMk/>
            <pc:sldMk cId="920702003" sldId="264"/>
            <ac:spMk id="5" creationId="{6FA21607-60A6-4355-BAF8-35292B45C6BD}"/>
          </ac:spMkLst>
        </pc:spChg>
        <pc:grpChg chg="add mod">
          <ac:chgData name="Drew King" userId="4bb56cf96dad230a" providerId="LiveId" clId="{53C4FE09-8A2F-4079-9176-593C2ACA4AD7}" dt="2020-09-24T05:08:55.453" v="1214"/>
          <ac:grpSpMkLst>
            <pc:docMk/>
            <pc:sldMk cId="920702003" sldId="264"/>
            <ac:grpSpMk id="3" creationId="{6895FEA9-645D-481B-B639-F4FC53EFB787}"/>
          </ac:grpSpMkLst>
        </pc:grpChg>
        <pc:picChg chg="mod">
          <ac:chgData name="Drew King" userId="4bb56cf96dad230a" providerId="LiveId" clId="{53C4FE09-8A2F-4079-9176-593C2ACA4AD7}" dt="2020-09-24T05:08:55.453" v="1214"/>
          <ac:picMkLst>
            <pc:docMk/>
            <pc:sldMk cId="920702003" sldId="264"/>
            <ac:picMk id="4" creationId="{C27EE742-E008-470B-867E-4E060DD7B789}"/>
          </ac:picMkLst>
        </pc:picChg>
      </pc:sldChg>
      <pc:sldChg chg="addSp modSp mod modNotesTx">
        <pc:chgData name="Drew King" userId="4bb56cf96dad230a" providerId="LiveId" clId="{53C4FE09-8A2F-4079-9176-593C2ACA4AD7}" dt="2020-09-24T05:09:20.977" v="1274" actId="20577"/>
        <pc:sldMkLst>
          <pc:docMk/>
          <pc:sldMk cId="4065180006" sldId="265"/>
        </pc:sldMkLst>
        <pc:spChg chg="add mod">
          <ac:chgData name="Drew King" userId="4bb56cf96dad230a" providerId="LiveId" clId="{53C4FE09-8A2F-4079-9176-593C2ACA4AD7}" dt="2020-09-23T22:58:22.122" v="852" actId="164"/>
          <ac:spMkLst>
            <pc:docMk/>
            <pc:sldMk cId="4065180006" sldId="265"/>
            <ac:spMk id="6" creationId="{BDE180CF-3321-47C9-B041-7503C5844241}"/>
          </ac:spMkLst>
        </pc:spChg>
        <pc:grpChg chg="add mod">
          <ac:chgData name="Drew King" userId="4bb56cf96dad230a" providerId="LiveId" clId="{53C4FE09-8A2F-4079-9176-593C2ACA4AD7}" dt="2020-09-23T23:00:24.909" v="871" actId="1076"/>
          <ac:grpSpMkLst>
            <pc:docMk/>
            <pc:sldMk cId="4065180006" sldId="265"/>
            <ac:grpSpMk id="7" creationId="{0921AB79-C930-432B-AE9F-798EF182A122}"/>
          </ac:grpSpMkLst>
        </pc:grpChg>
        <pc:picChg chg="add mod">
          <ac:chgData name="Drew King" userId="4bb56cf96dad230a" providerId="LiveId" clId="{53C4FE09-8A2F-4079-9176-593C2ACA4AD7}" dt="2020-09-23T22:58:22.122" v="852" actId="164"/>
          <ac:picMkLst>
            <pc:docMk/>
            <pc:sldMk cId="4065180006" sldId="265"/>
            <ac:picMk id="5" creationId="{A20750BE-2E32-4741-826F-49BA8928313E}"/>
          </ac:picMkLst>
        </pc:picChg>
      </pc:sldChg>
      <pc:sldChg chg="addSp delSp modSp mod modNotesTx">
        <pc:chgData name="Drew King" userId="4bb56cf96dad230a" providerId="LiveId" clId="{53C4FE09-8A2F-4079-9176-593C2ACA4AD7}" dt="2020-09-24T04:50:58.551" v="1213" actId="20577"/>
        <pc:sldMkLst>
          <pc:docMk/>
          <pc:sldMk cId="267189455" sldId="269"/>
        </pc:sldMkLst>
        <pc:spChg chg="del mod">
          <ac:chgData name="Drew King" userId="4bb56cf96dad230a" providerId="LiveId" clId="{53C4FE09-8A2F-4079-9176-593C2ACA4AD7}" dt="2020-09-23T22:21:03.479" v="229" actId="478"/>
          <ac:spMkLst>
            <pc:docMk/>
            <pc:sldMk cId="267189455" sldId="269"/>
            <ac:spMk id="2" creationId="{0562649C-EBAF-4F86-8078-D6945855209C}"/>
          </ac:spMkLst>
        </pc:spChg>
        <pc:spChg chg="mod">
          <ac:chgData name="Drew King" userId="4bb56cf96dad230a" providerId="LiveId" clId="{53C4FE09-8A2F-4079-9176-593C2ACA4AD7}" dt="2020-09-23T23:02:59.049" v="899"/>
          <ac:spMkLst>
            <pc:docMk/>
            <pc:sldMk cId="267189455" sldId="269"/>
            <ac:spMk id="7" creationId="{B797F14C-4A98-426D-95A4-CF36AACDD244}"/>
          </ac:spMkLst>
        </pc:spChg>
        <pc:grpChg chg="add mod">
          <ac:chgData name="Drew King" userId="4bb56cf96dad230a" providerId="LiveId" clId="{53C4FE09-8A2F-4079-9176-593C2ACA4AD7}" dt="2020-09-23T23:02:59.049" v="899"/>
          <ac:grpSpMkLst>
            <pc:docMk/>
            <pc:sldMk cId="267189455" sldId="269"/>
            <ac:grpSpMk id="4" creationId="{99A0301C-A542-4A06-B60C-8175CC19940B}"/>
          </ac:grpSpMkLst>
        </pc:grpChg>
        <pc:graphicFrameChg chg="mod">
          <ac:chgData name="Drew King" userId="4bb56cf96dad230a" providerId="LiveId" clId="{53C4FE09-8A2F-4079-9176-593C2ACA4AD7}" dt="2020-09-24T04:49:13.989" v="941"/>
          <ac:graphicFrameMkLst>
            <pc:docMk/>
            <pc:sldMk cId="267189455" sldId="269"/>
            <ac:graphicFrameMk id="6" creationId="{31540786-738E-44CB-9C8D-997573387BC3}"/>
          </ac:graphicFrameMkLst>
        </pc:graphicFrameChg>
        <pc:picChg chg="mod">
          <ac:chgData name="Drew King" userId="4bb56cf96dad230a" providerId="LiveId" clId="{53C4FE09-8A2F-4079-9176-593C2ACA4AD7}" dt="2020-09-23T23:02:59.049" v="899"/>
          <ac:picMkLst>
            <pc:docMk/>
            <pc:sldMk cId="267189455" sldId="269"/>
            <ac:picMk id="5" creationId="{3EF51DBF-2A8A-42FA-A392-EE9B98C81DAB}"/>
          </ac:picMkLst>
        </pc:picChg>
      </pc:sldChg>
      <pc:sldChg chg="addSp modSp">
        <pc:chgData name="Drew King" userId="4bb56cf96dad230a" providerId="LiveId" clId="{53C4FE09-8A2F-4079-9176-593C2ACA4AD7}" dt="2020-09-23T23:03:22.936" v="902"/>
        <pc:sldMkLst>
          <pc:docMk/>
          <pc:sldMk cId="4272887125" sldId="270"/>
        </pc:sldMkLst>
        <pc:spChg chg="mod">
          <ac:chgData name="Drew King" userId="4bb56cf96dad230a" providerId="LiveId" clId="{53C4FE09-8A2F-4079-9176-593C2ACA4AD7}" dt="2020-09-23T23:03:22.936" v="902"/>
          <ac:spMkLst>
            <pc:docMk/>
            <pc:sldMk cId="4272887125" sldId="270"/>
            <ac:spMk id="6" creationId="{A6D86DA8-6A27-4AA8-AFE4-02B12A8E0818}"/>
          </ac:spMkLst>
        </pc:spChg>
        <pc:grpChg chg="add mod">
          <ac:chgData name="Drew King" userId="4bb56cf96dad230a" providerId="LiveId" clId="{53C4FE09-8A2F-4079-9176-593C2ACA4AD7}" dt="2020-09-23T23:03:22.936" v="902"/>
          <ac:grpSpMkLst>
            <pc:docMk/>
            <pc:sldMk cId="4272887125" sldId="270"/>
            <ac:grpSpMk id="4" creationId="{2B2D291A-D193-42FD-8C91-3ADAC74A3953}"/>
          </ac:grpSpMkLst>
        </pc:grpChg>
        <pc:picChg chg="mod">
          <ac:chgData name="Drew King" userId="4bb56cf96dad230a" providerId="LiveId" clId="{53C4FE09-8A2F-4079-9176-593C2ACA4AD7}" dt="2020-09-23T23:03:22.936" v="902"/>
          <ac:picMkLst>
            <pc:docMk/>
            <pc:sldMk cId="4272887125" sldId="270"/>
            <ac:picMk id="5" creationId="{FA6B1580-2AFC-43D9-9BF8-073702C38A54}"/>
          </ac:picMkLst>
        </pc:picChg>
      </pc:sldChg>
      <pc:sldChg chg="del">
        <pc:chgData name="Drew King" userId="4bb56cf96dad230a" providerId="LiveId" clId="{53C4FE09-8A2F-4079-9176-593C2ACA4AD7}" dt="2020-09-23T22:42:38.220" v="684" actId="2696"/>
        <pc:sldMkLst>
          <pc:docMk/>
          <pc:sldMk cId="3362788515" sldId="274"/>
        </pc:sldMkLst>
      </pc:sldChg>
      <pc:sldChg chg="addSp delSp modSp mod">
        <pc:chgData name="Drew King" userId="4bb56cf96dad230a" providerId="LiveId" clId="{53C4FE09-8A2F-4079-9176-593C2ACA4AD7}" dt="2020-09-23T23:01:57.193" v="886"/>
        <pc:sldMkLst>
          <pc:docMk/>
          <pc:sldMk cId="424117145" sldId="275"/>
        </pc:sldMkLst>
        <pc:spChg chg="mod">
          <ac:chgData name="Drew King" userId="4bb56cf96dad230a" providerId="LiveId" clId="{53C4FE09-8A2F-4079-9176-593C2ACA4AD7}" dt="2020-09-23T22:58:30.395" v="853"/>
          <ac:spMkLst>
            <pc:docMk/>
            <pc:sldMk cId="424117145" sldId="275"/>
            <ac:spMk id="6" creationId="{F48855C3-1BA5-435A-8276-D5589B469F24}"/>
          </ac:spMkLst>
        </pc:spChg>
        <pc:spChg chg="mod">
          <ac:chgData name="Drew King" userId="4bb56cf96dad230a" providerId="LiveId" clId="{53C4FE09-8A2F-4079-9176-593C2ACA4AD7}" dt="2020-09-23T23:01:57.193" v="886"/>
          <ac:spMkLst>
            <pc:docMk/>
            <pc:sldMk cId="424117145" sldId="275"/>
            <ac:spMk id="9" creationId="{BC82EF77-30A8-4BA2-8F42-F08AC5216942}"/>
          </ac:spMkLst>
        </pc:spChg>
        <pc:grpChg chg="add del mod">
          <ac:chgData name="Drew King" userId="4bb56cf96dad230a" providerId="LiveId" clId="{53C4FE09-8A2F-4079-9176-593C2ACA4AD7}" dt="2020-09-23T23:01:56.304" v="885" actId="478"/>
          <ac:grpSpMkLst>
            <pc:docMk/>
            <pc:sldMk cId="424117145" sldId="275"/>
            <ac:grpSpMk id="3" creationId="{A6B4395D-BF82-448E-902A-8532A055E3DC}"/>
          </ac:grpSpMkLst>
        </pc:grpChg>
        <pc:grpChg chg="add mod">
          <ac:chgData name="Drew King" userId="4bb56cf96dad230a" providerId="LiveId" clId="{53C4FE09-8A2F-4079-9176-593C2ACA4AD7}" dt="2020-09-23T23:01:57.193" v="886"/>
          <ac:grpSpMkLst>
            <pc:docMk/>
            <pc:sldMk cId="424117145" sldId="275"/>
            <ac:grpSpMk id="7" creationId="{E9665E1D-60EE-4EAA-8B0A-EC64F19BA7C3}"/>
          </ac:grpSpMkLst>
        </pc:grpChg>
        <pc:picChg chg="mod">
          <ac:chgData name="Drew King" userId="4bb56cf96dad230a" providerId="LiveId" clId="{53C4FE09-8A2F-4079-9176-593C2ACA4AD7}" dt="2020-09-23T22:58:53.373" v="856" actId="14100"/>
          <ac:picMkLst>
            <pc:docMk/>
            <pc:sldMk cId="424117145" sldId="275"/>
            <ac:picMk id="4" creationId="{78895D7E-C9A7-4188-A3C8-380B867022DC}"/>
          </ac:picMkLst>
        </pc:picChg>
        <pc:picChg chg="mod">
          <ac:chgData name="Drew King" userId="4bb56cf96dad230a" providerId="LiveId" clId="{53C4FE09-8A2F-4079-9176-593C2ACA4AD7}" dt="2020-09-23T22:58:30.395" v="853"/>
          <ac:picMkLst>
            <pc:docMk/>
            <pc:sldMk cId="424117145" sldId="275"/>
            <ac:picMk id="5" creationId="{26514E6C-8F61-4927-BFC1-9389861B4262}"/>
          </ac:picMkLst>
        </pc:picChg>
        <pc:picChg chg="mod">
          <ac:chgData name="Drew King" userId="4bb56cf96dad230a" providerId="LiveId" clId="{53C4FE09-8A2F-4079-9176-593C2ACA4AD7}" dt="2020-09-23T23:01:57.193" v="886"/>
          <ac:picMkLst>
            <pc:docMk/>
            <pc:sldMk cId="424117145" sldId="275"/>
            <ac:picMk id="8" creationId="{82016820-892A-4D1E-8886-2143921D933B}"/>
          </ac:picMkLst>
        </pc:picChg>
      </pc:sldChg>
      <pc:sldChg chg="addSp delSp modSp mod">
        <pc:chgData name="Drew King" userId="4bb56cf96dad230a" providerId="LiveId" clId="{53C4FE09-8A2F-4079-9176-593C2ACA4AD7}" dt="2020-09-23T23:02:05.184" v="888"/>
        <pc:sldMkLst>
          <pc:docMk/>
          <pc:sldMk cId="1424988919" sldId="276"/>
        </pc:sldMkLst>
        <pc:spChg chg="mod">
          <ac:chgData name="Drew King" userId="4bb56cf96dad230a" providerId="LiveId" clId="{53C4FE09-8A2F-4079-9176-593C2ACA4AD7}" dt="2020-09-23T22:59:00.839" v="857"/>
          <ac:spMkLst>
            <pc:docMk/>
            <pc:sldMk cId="1424988919" sldId="276"/>
            <ac:spMk id="6" creationId="{3A20E3D1-9C49-432F-A62C-CE55879FBEAC}"/>
          </ac:spMkLst>
        </pc:spChg>
        <pc:spChg chg="mod">
          <ac:chgData name="Drew King" userId="4bb56cf96dad230a" providerId="LiveId" clId="{53C4FE09-8A2F-4079-9176-593C2ACA4AD7}" dt="2020-09-23T23:02:05.184" v="888"/>
          <ac:spMkLst>
            <pc:docMk/>
            <pc:sldMk cId="1424988919" sldId="276"/>
            <ac:spMk id="9" creationId="{A280FB2F-C1B9-47D0-A8D7-62A39EC4DC44}"/>
          </ac:spMkLst>
        </pc:spChg>
        <pc:grpChg chg="add del mod">
          <ac:chgData name="Drew King" userId="4bb56cf96dad230a" providerId="LiveId" clId="{53C4FE09-8A2F-4079-9176-593C2ACA4AD7}" dt="2020-09-23T23:02:04.596" v="887" actId="478"/>
          <ac:grpSpMkLst>
            <pc:docMk/>
            <pc:sldMk cId="1424988919" sldId="276"/>
            <ac:grpSpMk id="4" creationId="{4E91C9D1-0AFA-408A-9793-6C05EC34E013}"/>
          </ac:grpSpMkLst>
        </pc:grpChg>
        <pc:grpChg chg="add mod">
          <ac:chgData name="Drew King" userId="4bb56cf96dad230a" providerId="LiveId" clId="{53C4FE09-8A2F-4079-9176-593C2ACA4AD7}" dt="2020-09-23T23:02:05.184" v="888"/>
          <ac:grpSpMkLst>
            <pc:docMk/>
            <pc:sldMk cId="1424988919" sldId="276"/>
            <ac:grpSpMk id="7" creationId="{74ADE61A-5206-4354-8DB2-6DBA090D4CCD}"/>
          </ac:grpSpMkLst>
        </pc:grpChg>
        <pc:picChg chg="mod">
          <ac:chgData name="Drew King" userId="4bb56cf96dad230a" providerId="LiveId" clId="{53C4FE09-8A2F-4079-9176-593C2ACA4AD7}" dt="2020-09-23T22:59:00.839" v="857"/>
          <ac:picMkLst>
            <pc:docMk/>
            <pc:sldMk cId="1424988919" sldId="276"/>
            <ac:picMk id="5" creationId="{29858FD8-0F19-4C5B-BA0A-1AF39CEC969E}"/>
          </ac:picMkLst>
        </pc:picChg>
        <pc:picChg chg="mod">
          <ac:chgData name="Drew King" userId="4bb56cf96dad230a" providerId="LiveId" clId="{53C4FE09-8A2F-4079-9176-593C2ACA4AD7}" dt="2020-09-23T23:02:05.184" v="888"/>
          <ac:picMkLst>
            <pc:docMk/>
            <pc:sldMk cId="1424988919" sldId="276"/>
            <ac:picMk id="8" creationId="{9C8F4045-1D09-4EC2-A2E1-73B39D59EF4D}"/>
          </ac:picMkLst>
        </pc:picChg>
      </pc:sldChg>
      <pc:sldChg chg="addSp delSp modSp mod">
        <pc:chgData name="Drew King" userId="4bb56cf96dad230a" providerId="LiveId" clId="{53C4FE09-8A2F-4079-9176-593C2ACA4AD7}" dt="2020-09-23T23:02:11.314" v="890"/>
        <pc:sldMkLst>
          <pc:docMk/>
          <pc:sldMk cId="718503795" sldId="277"/>
        </pc:sldMkLst>
        <pc:spChg chg="mod">
          <ac:chgData name="Drew King" userId="4bb56cf96dad230a" providerId="LiveId" clId="{53C4FE09-8A2F-4079-9176-593C2ACA4AD7}" dt="2020-09-23T23:00:57.494" v="875"/>
          <ac:spMkLst>
            <pc:docMk/>
            <pc:sldMk cId="718503795" sldId="277"/>
            <ac:spMk id="6" creationId="{D78E1EDD-06B6-4C33-91D1-0248C1D157AA}"/>
          </ac:spMkLst>
        </pc:spChg>
        <pc:spChg chg="mod">
          <ac:chgData name="Drew King" userId="4bb56cf96dad230a" providerId="LiveId" clId="{53C4FE09-8A2F-4079-9176-593C2ACA4AD7}" dt="2020-09-23T23:02:11.314" v="890"/>
          <ac:spMkLst>
            <pc:docMk/>
            <pc:sldMk cId="718503795" sldId="277"/>
            <ac:spMk id="9" creationId="{C2D26C54-392C-48C6-AE69-40EC2E8E5D70}"/>
          </ac:spMkLst>
        </pc:spChg>
        <pc:grpChg chg="add del mod">
          <ac:chgData name="Drew King" userId="4bb56cf96dad230a" providerId="LiveId" clId="{53C4FE09-8A2F-4079-9176-593C2ACA4AD7}" dt="2020-09-23T23:02:10.480" v="889" actId="478"/>
          <ac:grpSpMkLst>
            <pc:docMk/>
            <pc:sldMk cId="718503795" sldId="277"/>
            <ac:grpSpMk id="4" creationId="{70853B56-FF2C-41E0-8154-5A8892D8D0E0}"/>
          </ac:grpSpMkLst>
        </pc:grpChg>
        <pc:grpChg chg="add mod">
          <ac:chgData name="Drew King" userId="4bb56cf96dad230a" providerId="LiveId" clId="{53C4FE09-8A2F-4079-9176-593C2ACA4AD7}" dt="2020-09-23T23:02:11.314" v="890"/>
          <ac:grpSpMkLst>
            <pc:docMk/>
            <pc:sldMk cId="718503795" sldId="277"/>
            <ac:grpSpMk id="7" creationId="{751A5F2F-D231-4885-9B9A-FB7454F70BD7}"/>
          </ac:grpSpMkLst>
        </pc:grpChg>
        <pc:picChg chg="mod">
          <ac:chgData name="Drew King" userId="4bb56cf96dad230a" providerId="LiveId" clId="{53C4FE09-8A2F-4079-9176-593C2ACA4AD7}" dt="2020-09-23T23:00:57.494" v="875"/>
          <ac:picMkLst>
            <pc:docMk/>
            <pc:sldMk cId="718503795" sldId="277"/>
            <ac:picMk id="5" creationId="{CB287AC8-D137-4C51-BDD0-795D11CBD82F}"/>
          </ac:picMkLst>
        </pc:picChg>
        <pc:picChg chg="mod">
          <ac:chgData name="Drew King" userId="4bb56cf96dad230a" providerId="LiveId" clId="{53C4FE09-8A2F-4079-9176-593C2ACA4AD7}" dt="2020-09-23T23:02:11.314" v="890"/>
          <ac:picMkLst>
            <pc:docMk/>
            <pc:sldMk cId="718503795" sldId="277"/>
            <ac:picMk id="8" creationId="{514BCED3-BE14-4EE1-8331-3BE5DE383049}"/>
          </ac:picMkLst>
        </pc:picChg>
      </pc:sldChg>
      <pc:sldChg chg="addSp delSp modSp mod">
        <pc:chgData name="Drew King" userId="4bb56cf96dad230a" providerId="LiveId" clId="{53C4FE09-8A2F-4079-9176-593C2ACA4AD7}" dt="2020-09-23T23:02:19.027" v="892"/>
        <pc:sldMkLst>
          <pc:docMk/>
          <pc:sldMk cId="2820774437" sldId="278"/>
        </pc:sldMkLst>
        <pc:spChg chg="mod">
          <ac:chgData name="Drew King" userId="4bb56cf96dad230a" providerId="LiveId" clId="{53C4FE09-8A2F-4079-9176-593C2ACA4AD7}" dt="2020-09-23T23:01:19.881" v="877"/>
          <ac:spMkLst>
            <pc:docMk/>
            <pc:sldMk cId="2820774437" sldId="278"/>
            <ac:spMk id="6" creationId="{5077B5A1-7FAE-4A22-94C5-C92B2985F64D}"/>
          </ac:spMkLst>
        </pc:spChg>
        <pc:spChg chg="mod">
          <ac:chgData name="Drew King" userId="4bb56cf96dad230a" providerId="LiveId" clId="{53C4FE09-8A2F-4079-9176-593C2ACA4AD7}" dt="2020-09-23T23:02:19.027" v="892"/>
          <ac:spMkLst>
            <pc:docMk/>
            <pc:sldMk cId="2820774437" sldId="278"/>
            <ac:spMk id="9" creationId="{1E2D8E91-01B5-4D2B-94A9-9882EA61F675}"/>
          </ac:spMkLst>
        </pc:spChg>
        <pc:grpChg chg="add del mod">
          <ac:chgData name="Drew King" userId="4bb56cf96dad230a" providerId="LiveId" clId="{53C4FE09-8A2F-4079-9176-593C2ACA4AD7}" dt="2020-09-23T23:02:18.242" v="891" actId="478"/>
          <ac:grpSpMkLst>
            <pc:docMk/>
            <pc:sldMk cId="2820774437" sldId="278"/>
            <ac:grpSpMk id="4" creationId="{E602A67D-B48A-4739-AFAB-C97D2E7C737B}"/>
          </ac:grpSpMkLst>
        </pc:grpChg>
        <pc:grpChg chg="add mod">
          <ac:chgData name="Drew King" userId="4bb56cf96dad230a" providerId="LiveId" clId="{53C4FE09-8A2F-4079-9176-593C2ACA4AD7}" dt="2020-09-23T23:02:19.027" v="892"/>
          <ac:grpSpMkLst>
            <pc:docMk/>
            <pc:sldMk cId="2820774437" sldId="278"/>
            <ac:grpSpMk id="7" creationId="{A4DB9037-E573-490D-90EC-E05E058005D1}"/>
          </ac:grpSpMkLst>
        </pc:grpChg>
        <pc:picChg chg="mod">
          <ac:chgData name="Drew King" userId="4bb56cf96dad230a" providerId="LiveId" clId="{53C4FE09-8A2F-4079-9176-593C2ACA4AD7}" dt="2020-09-23T23:01:19.881" v="877"/>
          <ac:picMkLst>
            <pc:docMk/>
            <pc:sldMk cId="2820774437" sldId="278"/>
            <ac:picMk id="5" creationId="{5A6A37CF-CEBD-49D3-A0E4-D79D776A817C}"/>
          </ac:picMkLst>
        </pc:picChg>
        <pc:picChg chg="mod">
          <ac:chgData name="Drew King" userId="4bb56cf96dad230a" providerId="LiveId" clId="{53C4FE09-8A2F-4079-9176-593C2ACA4AD7}" dt="2020-09-23T23:02:19.027" v="892"/>
          <ac:picMkLst>
            <pc:docMk/>
            <pc:sldMk cId="2820774437" sldId="278"/>
            <ac:picMk id="8" creationId="{E946FA8F-8F32-468F-A708-B9D7447F276B}"/>
          </ac:picMkLst>
        </pc:picChg>
      </pc:sldChg>
      <pc:sldChg chg="addSp modSp mod">
        <pc:chgData name="Drew King" userId="4bb56cf96dad230a" providerId="LiveId" clId="{53C4FE09-8A2F-4079-9176-593C2ACA4AD7}" dt="2020-09-23T23:02:41.650" v="898" actId="14100"/>
        <pc:sldMkLst>
          <pc:docMk/>
          <pc:sldMk cId="923855547" sldId="279"/>
        </pc:sldMkLst>
        <pc:spChg chg="mod">
          <ac:chgData name="Drew King" userId="4bb56cf96dad230a" providerId="LiveId" clId="{53C4FE09-8A2F-4079-9176-593C2ACA4AD7}" dt="2020-09-23T23:02:36.219" v="897"/>
          <ac:spMkLst>
            <pc:docMk/>
            <pc:sldMk cId="923855547" sldId="279"/>
            <ac:spMk id="7" creationId="{BDD39991-8C5F-45D3-A7A4-6A4D247A4628}"/>
          </ac:spMkLst>
        </pc:spChg>
        <pc:grpChg chg="add mod">
          <ac:chgData name="Drew King" userId="4bb56cf96dad230a" providerId="LiveId" clId="{53C4FE09-8A2F-4079-9176-593C2ACA4AD7}" dt="2020-09-23T23:02:36.219" v="897"/>
          <ac:grpSpMkLst>
            <pc:docMk/>
            <pc:sldMk cId="923855547" sldId="279"/>
            <ac:grpSpMk id="4" creationId="{0BF08A7E-8E10-454D-886B-1809072FDE92}"/>
          </ac:grpSpMkLst>
        </pc:grpChg>
        <pc:picChg chg="mod">
          <ac:chgData name="Drew King" userId="4bb56cf96dad230a" providerId="LiveId" clId="{53C4FE09-8A2F-4079-9176-593C2ACA4AD7}" dt="2020-09-23T23:02:41.650" v="898" actId="14100"/>
          <ac:picMkLst>
            <pc:docMk/>
            <pc:sldMk cId="923855547" sldId="279"/>
            <ac:picMk id="5" creationId="{35F3ED33-465F-48B3-810D-088CC4A152D5}"/>
          </ac:picMkLst>
        </pc:picChg>
        <pc:picChg chg="mod">
          <ac:chgData name="Drew King" userId="4bb56cf96dad230a" providerId="LiveId" clId="{53C4FE09-8A2F-4079-9176-593C2ACA4AD7}" dt="2020-09-23T23:02:36.219" v="897"/>
          <ac:picMkLst>
            <pc:docMk/>
            <pc:sldMk cId="923855547" sldId="279"/>
            <ac:picMk id="6" creationId="{D5CA04EB-647A-451E-A077-047A6D1CC3B4}"/>
          </ac:picMkLst>
        </pc:picChg>
      </pc:sldChg>
      <pc:sldChg chg="addSp delSp modSp mod">
        <pc:chgData name="Drew King" userId="4bb56cf96dad230a" providerId="LiveId" clId="{53C4FE09-8A2F-4079-9176-593C2ACA4AD7}" dt="2020-09-23T23:02:24.430" v="894"/>
        <pc:sldMkLst>
          <pc:docMk/>
          <pc:sldMk cId="3104644394" sldId="280"/>
        </pc:sldMkLst>
        <pc:spChg chg="mod">
          <ac:chgData name="Drew King" userId="4bb56cf96dad230a" providerId="LiveId" clId="{53C4FE09-8A2F-4079-9176-593C2ACA4AD7}" dt="2020-09-23T23:01:26.374" v="879"/>
          <ac:spMkLst>
            <pc:docMk/>
            <pc:sldMk cId="3104644394" sldId="280"/>
            <ac:spMk id="7" creationId="{6B562F09-8BCC-4EA5-82C5-CEA15A95AF81}"/>
          </ac:spMkLst>
        </pc:spChg>
        <pc:spChg chg="mod">
          <ac:chgData name="Drew King" userId="4bb56cf96dad230a" providerId="LiveId" clId="{53C4FE09-8A2F-4079-9176-593C2ACA4AD7}" dt="2020-09-23T23:02:24.430" v="894"/>
          <ac:spMkLst>
            <pc:docMk/>
            <pc:sldMk cId="3104644394" sldId="280"/>
            <ac:spMk id="10" creationId="{83D5BCC6-A896-457B-AFE2-3478C3307236}"/>
          </ac:spMkLst>
        </pc:spChg>
        <pc:grpChg chg="add del mod">
          <ac:chgData name="Drew King" userId="4bb56cf96dad230a" providerId="LiveId" clId="{53C4FE09-8A2F-4079-9176-593C2ACA4AD7}" dt="2020-09-23T23:02:22.970" v="893" actId="478"/>
          <ac:grpSpMkLst>
            <pc:docMk/>
            <pc:sldMk cId="3104644394" sldId="280"/>
            <ac:grpSpMk id="4" creationId="{6531C661-701C-4B28-BDE9-5743CD348CDE}"/>
          </ac:grpSpMkLst>
        </pc:grpChg>
        <pc:grpChg chg="add mod">
          <ac:chgData name="Drew King" userId="4bb56cf96dad230a" providerId="LiveId" clId="{53C4FE09-8A2F-4079-9176-593C2ACA4AD7}" dt="2020-09-23T23:02:24.430" v="894"/>
          <ac:grpSpMkLst>
            <pc:docMk/>
            <pc:sldMk cId="3104644394" sldId="280"/>
            <ac:grpSpMk id="8" creationId="{D48995F7-55AE-4361-AB9C-954F882072EE}"/>
          </ac:grpSpMkLst>
        </pc:grpChg>
        <pc:picChg chg="mod">
          <ac:chgData name="Drew King" userId="4bb56cf96dad230a" providerId="LiveId" clId="{53C4FE09-8A2F-4079-9176-593C2ACA4AD7}" dt="2020-09-23T23:01:26.374" v="879"/>
          <ac:picMkLst>
            <pc:docMk/>
            <pc:sldMk cId="3104644394" sldId="280"/>
            <ac:picMk id="6" creationId="{A00D82C9-EE96-474A-81AB-D7CC760E68F4}"/>
          </ac:picMkLst>
        </pc:picChg>
        <pc:picChg chg="mod">
          <ac:chgData name="Drew King" userId="4bb56cf96dad230a" providerId="LiveId" clId="{53C4FE09-8A2F-4079-9176-593C2ACA4AD7}" dt="2020-09-23T23:02:24.430" v="894"/>
          <ac:picMkLst>
            <pc:docMk/>
            <pc:sldMk cId="3104644394" sldId="280"/>
            <ac:picMk id="9" creationId="{3F830651-4FD8-46CF-9115-FC6D4AFE5CA2}"/>
          </ac:picMkLst>
        </pc:picChg>
      </pc:sldChg>
      <pc:sldChg chg="addSp delSp modSp mod">
        <pc:chgData name="Drew King" userId="4bb56cf96dad230a" providerId="LiveId" clId="{53C4FE09-8A2F-4079-9176-593C2ACA4AD7}" dt="2020-09-23T23:02:30.913" v="896"/>
        <pc:sldMkLst>
          <pc:docMk/>
          <pc:sldMk cId="3003166990" sldId="281"/>
        </pc:sldMkLst>
        <pc:spChg chg="mod">
          <ac:chgData name="Drew King" userId="4bb56cf96dad230a" providerId="LiveId" clId="{53C4FE09-8A2F-4079-9176-593C2ACA4AD7}" dt="2020-09-23T23:01:44.239" v="883"/>
          <ac:spMkLst>
            <pc:docMk/>
            <pc:sldMk cId="3003166990" sldId="281"/>
            <ac:spMk id="7" creationId="{D640346B-D223-495B-A189-569499711A70}"/>
          </ac:spMkLst>
        </pc:spChg>
        <pc:spChg chg="mod">
          <ac:chgData name="Drew King" userId="4bb56cf96dad230a" providerId="LiveId" clId="{53C4FE09-8A2F-4079-9176-593C2ACA4AD7}" dt="2020-09-23T23:02:30.913" v="896"/>
          <ac:spMkLst>
            <pc:docMk/>
            <pc:sldMk cId="3003166990" sldId="281"/>
            <ac:spMk id="10" creationId="{CAC87798-77A2-4B0C-A609-85888B691A2C}"/>
          </ac:spMkLst>
        </pc:spChg>
        <pc:grpChg chg="add del mod">
          <ac:chgData name="Drew King" userId="4bb56cf96dad230a" providerId="LiveId" clId="{53C4FE09-8A2F-4079-9176-593C2ACA4AD7}" dt="2020-09-23T23:02:30.154" v="895" actId="478"/>
          <ac:grpSpMkLst>
            <pc:docMk/>
            <pc:sldMk cId="3003166990" sldId="281"/>
            <ac:grpSpMk id="4" creationId="{09C01A11-DA39-4BA4-8C4C-C8EC925153F6}"/>
          </ac:grpSpMkLst>
        </pc:grpChg>
        <pc:grpChg chg="add mod">
          <ac:chgData name="Drew King" userId="4bb56cf96dad230a" providerId="LiveId" clId="{53C4FE09-8A2F-4079-9176-593C2ACA4AD7}" dt="2020-09-23T23:02:30.913" v="896"/>
          <ac:grpSpMkLst>
            <pc:docMk/>
            <pc:sldMk cId="3003166990" sldId="281"/>
            <ac:grpSpMk id="8" creationId="{4BDF6B2B-F002-44CB-813F-752D39D89FF3}"/>
          </ac:grpSpMkLst>
        </pc:grpChg>
        <pc:picChg chg="mod">
          <ac:chgData name="Drew King" userId="4bb56cf96dad230a" providerId="LiveId" clId="{53C4FE09-8A2F-4079-9176-593C2ACA4AD7}" dt="2020-09-23T23:01:44.239" v="883"/>
          <ac:picMkLst>
            <pc:docMk/>
            <pc:sldMk cId="3003166990" sldId="281"/>
            <ac:picMk id="6" creationId="{FDB96B41-3B8D-4E8A-870D-94F2B66FBEFE}"/>
          </ac:picMkLst>
        </pc:picChg>
        <pc:picChg chg="mod">
          <ac:chgData name="Drew King" userId="4bb56cf96dad230a" providerId="LiveId" clId="{53C4FE09-8A2F-4079-9176-593C2ACA4AD7}" dt="2020-09-23T23:02:30.913" v="896"/>
          <ac:picMkLst>
            <pc:docMk/>
            <pc:sldMk cId="3003166990" sldId="281"/>
            <ac:picMk id="9" creationId="{F70ABC97-F387-4F4D-94E3-42D4F9744023}"/>
          </ac:picMkLst>
        </pc:picChg>
      </pc:sldChg>
      <pc:sldChg chg="addSp modSp ord modNotesTx">
        <pc:chgData name="Drew King" userId="4bb56cf96dad230a" providerId="LiveId" clId="{53C4FE09-8A2F-4079-9176-593C2ACA4AD7}" dt="2020-09-24T18:15:27.008" v="2003" actId="20577"/>
        <pc:sldMkLst>
          <pc:docMk/>
          <pc:sldMk cId="3294167225" sldId="287"/>
        </pc:sldMkLst>
        <pc:spChg chg="mod">
          <ac:chgData name="Drew King" userId="4bb56cf96dad230a" providerId="LiveId" clId="{53C4FE09-8A2F-4079-9176-593C2ACA4AD7}" dt="2020-09-23T23:03:14.235" v="901"/>
          <ac:spMkLst>
            <pc:docMk/>
            <pc:sldMk cId="3294167225" sldId="287"/>
            <ac:spMk id="6" creationId="{39BDA898-941B-4F8C-BF04-6CF69FA15667}"/>
          </ac:spMkLst>
        </pc:spChg>
        <pc:grpChg chg="add mod">
          <ac:chgData name="Drew King" userId="4bb56cf96dad230a" providerId="LiveId" clId="{53C4FE09-8A2F-4079-9176-593C2ACA4AD7}" dt="2020-09-23T23:03:14.235" v="901"/>
          <ac:grpSpMkLst>
            <pc:docMk/>
            <pc:sldMk cId="3294167225" sldId="287"/>
            <ac:grpSpMk id="4" creationId="{506C0571-11A3-4B95-ABF2-2CB9372648A4}"/>
          </ac:grpSpMkLst>
        </pc:grpChg>
        <pc:picChg chg="mod">
          <ac:chgData name="Drew King" userId="4bb56cf96dad230a" providerId="LiveId" clId="{53C4FE09-8A2F-4079-9176-593C2ACA4AD7}" dt="2020-09-23T23:03:14.235" v="901"/>
          <ac:picMkLst>
            <pc:docMk/>
            <pc:sldMk cId="3294167225" sldId="287"/>
            <ac:picMk id="5" creationId="{0B138B0F-20EC-46DF-BA9F-0B685B35520F}"/>
          </ac:picMkLst>
        </pc:picChg>
      </pc:sldChg>
      <pc:sldChg chg="modSp mod">
        <pc:chgData name="Drew King" userId="4bb56cf96dad230a" providerId="LiveId" clId="{53C4FE09-8A2F-4079-9176-593C2ACA4AD7}" dt="2020-09-23T21:39:53.258" v="2" actId="27636"/>
        <pc:sldMkLst>
          <pc:docMk/>
          <pc:sldMk cId="4283093479" sldId="289"/>
        </pc:sldMkLst>
        <pc:spChg chg="mod">
          <ac:chgData name="Drew King" userId="4bb56cf96dad230a" providerId="LiveId" clId="{53C4FE09-8A2F-4079-9176-593C2ACA4AD7}" dt="2020-09-23T21:39:53.258" v="2" actId="27636"/>
          <ac:spMkLst>
            <pc:docMk/>
            <pc:sldMk cId="4283093479" sldId="289"/>
            <ac:spMk id="3" creationId="{CFAB52EE-EC46-4841-B6EC-1DACF2886FFB}"/>
          </ac:spMkLst>
        </pc:spChg>
      </pc:sldChg>
      <pc:sldChg chg="modSp mod">
        <pc:chgData name="Drew King" userId="4bb56cf96dad230a" providerId="LiveId" clId="{53C4FE09-8A2F-4079-9176-593C2ACA4AD7}" dt="2020-09-24T04:43:40.630" v="911" actId="27636"/>
        <pc:sldMkLst>
          <pc:docMk/>
          <pc:sldMk cId="3059009439" sldId="294"/>
        </pc:sldMkLst>
        <pc:spChg chg="mod">
          <ac:chgData name="Drew King" userId="4bb56cf96dad230a" providerId="LiveId" clId="{53C4FE09-8A2F-4079-9176-593C2ACA4AD7}" dt="2020-09-24T04:43:40.630" v="911" actId="27636"/>
          <ac:spMkLst>
            <pc:docMk/>
            <pc:sldMk cId="3059009439" sldId="294"/>
            <ac:spMk id="3" creationId="{0C1D9C7A-E74E-4013-BE0B-5A45524C1378}"/>
          </ac:spMkLst>
        </pc:spChg>
        <pc:graphicFrameChg chg="mod modGraphic">
          <ac:chgData name="Drew King" userId="4bb56cf96dad230a" providerId="LiveId" clId="{53C4FE09-8A2F-4079-9176-593C2ACA4AD7}" dt="2020-09-24T04:43:15.986" v="905" actId="14100"/>
          <ac:graphicFrameMkLst>
            <pc:docMk/>
            <pc:sldMk cId="3059009439" sldId="294"/>
            <ac:graphicFrameMk id="5" creationId="{EFF2EA8C-36A1-4301-BDD0-5D167C361507}"/>
          </ac:graphicFrameMkLst>
        </pc:graphicFrameChg>
      </pc:sldChg>
    </pc:docChg>
  </pc:docChgLst>
  <pc:docChgLst>
    <pc:chgData name="Guest User" providerId="Windows Live" clId="Web-{C3C414EF-FEA6-45C9-BA89-596F80D942A7}"/>
    <pc:docChg chg="modSld addMainMaster delMainMaster">
      <pc:chgData name="Guest User" userId="" providerId="Windows Live" clId="Web-{C3C414EF-FEA6-45C9-BA89-596F80D942A7}" dt="2020-09-23T21:07:51.320" v="0"/>
      <pc:docMkLst>
        <pc:docMk/>
      </pc:docMkLst>
      <pc:sldChg chg="modSp mod modClrScheme chgLayout">
        <pc:chgData name="Guest User" userId="" providerId="Windows Live" clId="Web-{C3C414EF-FEA6-45C9-BA89-596F80D942A7}" dt="2020-09-23T21:07:51.320" v="0"/>
        <pc:sldMkLst>
          <pc:docMk/>
          <pc:sldMk cId="178948616" sldId="256"/>
        </pc:sldMkLst>
        <pc:spChg chg="mod ord">
          <ac:chgData name="Guest User" userId="" providerId="Windows Live" clId="Web-{C3C414EF-FEA6-45C9-BA89-596F80D942A7}" dt="2020-09-23T21:07:51.320" v="0"/>
          <ac:spMkLst>
            <pc:docMk/>
            <pc:sldMk cId="178948616" sldId="256"/>
            <ac:spMk id="2" creationId="{4BAE79B1-55BB-4E3F-B2E8-CE8630754900}"/>
          </ac:spMkLst>
        </pc:spChg>
        <pc:spChg chg="mod ord">
          <ac:chgData name="Guest User" userId="" providerId="Windows Live" clId="Web-{C3C414EF-FEA6-45C9-BA89-596F80D942A7}" dt="2020-09-23T21:07:51.320" v="0"/>
          <ac:spMkLst>
            <pc:docMk/>
            <pc:sldMk cId="178948616" sldId="256"/>
            <ac:spMk id="3" creationId="{DC69DC27-F3CC-401F-992E-6ABD7B3F45B0}"/>
          </ac:spMkLst>
        </pc:spChg>
      </pc:sldChg>
      <pc:sldChg chg="modSp mod modClrScheme chgLayout">
        <pc:chgData name="Guest User" userId="" providerId="Windows Live" clId="Web-{C3C414EF-FEA6-45C9-BA89-596F80D942A7}" dt="2020-09-23T21:07:51.320" v="0"/>
        <pc:sldMkLst>
          <pc:docMk/>
          <pc:sldMk cId="3754167395" sldId="257"/>
        </pc:sldMkLst>
        <pc:spChg chg="mod ord">
          <ac:chgData name="Guest User" userId="" providerId="Windows Live" clId="Web-{C3C414EF-FEA6-45C9-BA89-596F80D942A7}" dt="2020-09-23T21:07:51.320" v="0"/>
          <ac:spMkLst>
            <pc:docMk/>
            <pc:sldMk cId="3754167395" sldId="257"/>
            <ac:spMk id="2" creationId="{0562649C-EBAF-4F86-8078-D6945855209C}"/>
          </ac:spMkLst>
        </pc:spChg>
        <pc:spChg chg="mod ord">
          <ac:chgData name="Guest User" userId="" providerId="Windows Live" clId="Web-{C3C414EF-FEA6-45C9-BA89-596F80D942A7}" dt="2020-09-23T21:07:51.320" v="0"/>
          <ac:spMkLst>
            <pc:docMk/>
            <pc:sldMk cId="3754167395" sldId="257"/>
            <ac:spMk id="3" creationId="{7E26B1EA-A5C4-4C66-A3A1-0855EF107F57}"/>
          </ac:spMkLst>
        </pc:spChg>
      </pc:sldChg>
      <pc:sldChg chg="modSp mod modClrScheme chgLayout">
        <pc:chgData name="Guest User" userId="" providerId="Windows Live" clId="Web-{C3C414EF-FEA6-45C9-BA89-596F80D942A7}" dt="2020-09-23T21:07:51.320" v="0"/>
        <pc:sldMkLst>
          <pc:docMk/>
          <pc:sldMk cId="2320693407" sldId="258"/>
        </pc:sldMkLst>
        <pc:spChg chg="mod ord">
          <ac:chgData name="Guest User" userId="" providerId="Windows Live" clId="Web-{C3C414EF-FEA6-45C9-BA89-596F80D942A7}" dt="2020-09-23T21:07:51.320" v="0"/>
          <ac:spMkLst>
            <pc:docMk/>
            <pc:sldMk cId="2320693407" sldId="258"/>
            <ac:spMk id="2" creationId="{0562649C-EBAF-4F86-8078-D6945855209C}"/>
          </ac:spMkLst>
        </pc:spChg>
        <pc:spChg chg="mod ord">
          <ac:chgData name="Guest User" userId="" providerId="Windows Live" clId="Web-{C3C414EF-FEA6-45C9-BA89-596F80D942A7}" dt="2020-09-23T21:07:51.320" v="0"/>
          <ac:spMkLst>
            <pc:docMk/>
            <pc:sldMk cId="2320693407" sldId="258"/>
            <ac:spMk id="3" creationId="{7E26B1EA-A5C4-4C66-A3A1-0855EF107F57}"/>
          </ac:spMkLst>
        </pc:spChg>
      </pc:sldChg>
      <pc:sldChg chg="modSp mod modClrScheme chgLayout">
        <pc:chgData name="Guest User" userId="" providerId="Windows Live" clId="Web-{C3C414EF-FEA6-45C9-BA89-596F80D942A7}" dt="2020-09-23T21:07:51.320" v="0"/>
        <pc:sldMkLst>
          <pc:docMk/>
          <pc:sldMk cId="2780996592" sldId="259"/>
        </pc:sldMkLst>
        <pc:spChg chg="mod ord">
          <ac:chgData name="Guest User" userId="" providerId="Windows Live" clId="Web-{C3C414EF-FEA6-45C9-BA89-596F80D942A7}" dt="2020-09-23T21:07:51.320" v="0"/>
          <ac:spMkLst>
            <pc:docMk/>
            <pc:sldMk cId="2780996592" sldId="259"/>
            <ac:spMk id="2" creationId="{0562649C-EBAF-4F86-8078-D6945855209C}"/>
          </ac:spMkLst>
        </pc:spChg>
        <pc:spChg chg="mod ord">
          <ac:chgData name="Guest User" userId="" providerId="Windows Live" clId="Web-{C3C414EF-FEA6-45C9-BA89-596F80D942A7}" dt="2020-09-23T21:07:51.320" v="0"/>
          <ac:spMkLst>
            <pc:docMk/>
            <pc:sldMk cId="2780996592" sldId="259"/>
            <ac:spMk id="3" creationId="{7E26B1EA-A5C4-4C66-A3A1-0855EF107F57}"/>
          </ac:spMkLst>
        </pc:spChg>
      </pc:sldChg>
      <pc:sldChg chg="modSp mod modClrScheme chgLayout">
        <pc:chgData name="Guest User" userId="" providerId="Windows Live" clId="Web-{C3C414EF-FEA6-45C9-BA89-596F80D942A7}" dt="2020-09-23T21:07:51.320" v="0"/>
        <pc:sldMkLst>
          <pc:docMk/>
          <pc:sldMk cId="3337198996" sldId="260"/>
        </pc:sldMkLst>
        <pc:spChg chg="mod ord">
          <ac:chgData name="Guest User" userId="" providerId="Windows Live" clId="Web-{C3C414EF-FEA6-45C9-BA89-596F80D942A7}" dt="2020-09-23T21:07:51.320" v="0"/>
          <ac:spMkLst>
            <pc:docMk/>
            <pc:sldMk cId="3337198996" sldId="260"/>
            <ac:spMk id="2" creationId="{0562649C-EBAF-4F86-8078-D6945855209C}"/>
          </ac:spMkLst>
        </pc:spChg>
        <pc:graphicFrameChg chg="mod ord modGraphic">
          <ac:chgData name="Guest User" userId="" providerId="Windows Live" clId="Web-{C3C414EF-FEA6-45C9-BA89-596F80D942A7}" dt="2020-09-23T21:07:51.320" v="0"/>
          <ac:graphicFrameMkLst>
            <pc:docMk/>
            <pc:sldMk cId="3337198996" sldId="260"/>
            <ac:graphicFrameMk id="4" creationId="{4368EBBB-3C80-4D3F-A89E-CCA3CFBF6EC0}"/>
          </ac:graphicFrameMkLst>
        </pc:graphicFrameChg>
      </pc:sldChg>
      <pc:sldChg chg="modSp mod modClrScheme chgLayout">
        <pc:chgData name="Guest User" userId="" providerId="Windows Live" clId="Web-{C3C414EF-FEA6-45C9-BA89-596F80D942A7}" dt="2020-09-23T21:07:51.320" v="0"/>
        <pc:sldMkLst>
          <pc:docMk/>
          <pc:sldMk cId="1595162768" sldId="261"/>
        </pc:sldMkLst>
        <pc:spChg chg="mod ord">
          <ac:chgData name="Guest User" userId="" providerId="Windows Live" clId="Web-{C3C414EF-FEA6-45C9-BA89-596F80D942A7}" dt="2020-09-23T21:07:51.320" v="0"/>
          <ac:spMkLst>
            <pc:docMk/>
            <pc:sldMk cId="1595162768" sldId="261"/>
            <ac:spMk id="2" creationId="{0562649C-EBAF-4F86-8078-D6945855209C}"/>
          </ac:spMkLst>
        </pc:spChg>
      </pc:sldChg>
      <pc:sldChg chg="modSp mod modClrScheme chgLayout">
        <pc:chgData name="Guest User" userId="" providerId="Windows Live" clId="Web-{C3C414EF-FEA6-45C9-BA89-596F80D942A7}" dt="2020-09-23T21:07:51.320" v="0"/>
        <pc:sldMkLst>
          <pc:docMk/>
          <pc:sldMk cId="1902678861" sldId="263"/>
        </pc:sldMkLst>
        <pc:spChg chg="mod ord">
          <ac:chgData name="Guest User" userId="" providerId="Windows Live" clId="Web-{C3C414EF-FEA6-45C9-BA89-596F80D942A7}" dt="2020-09-23T21:07:51.320" v="0"/>
          <ac:spMkLst>
            <pc:docMk/>
            <pc:sldMk cId="1902678861" sldId="263"/>
            <ac:spMk id="2" creationId="{0562649C-EBAF-4F86-8078-D6945855209C}"/>
          </ac:spMkLst>
        </pc:spChg>
      </pc:sldChg>
      <pc:sldChg chg="modSp mod modClrScheme chgLayout">
        <pc:chgData name="Guest User" userId="" providerId="Windows Live" clId="Web-{C3C414EF-FEA6-45C9-BA89-596F80D942A7}" dt="2020-09-23T21:07:51.320" v="0"/>
        <pc:sldMkLst>
          <pc:docMk/>
          <pc:sldMk cId="920702003" sldId="264"/>
        </pc:sldMkLst>
        <pc:spChg chg="mod ord">
          <ac:chgData name="Guest User" userId="" providerId="Windows Live" clId="Web-{C3C414EF-FEA6-45C9-BA89-596F80D942A7}" dt="2020-09-23T21:07:51.320" v="0"/>
          <ac:spMkLst>
            <pc:docMk/>
            <pc:sldMk cId="920702003" sldId="264"/>
            <ac:spMk id="2" creationId="{0562649C-EBAF-4F86-8078-D6945855209C}"/>
          </ac:spMkLst>
        </pc:spChg>
      </pc:sldChg>
      <pc:sldChg chg="modSp mod modClrScheme chgLayout">
        <pc:chgData name="Guest User" userId="" providerId="Windows Live" clId="Web-{C3C414EF-FEA6-45C9-BA89-596F80D942A7}" dt="2020-09-23T21:07:51.320" v="0"/>
        <pc:sldMkLst>
          <pc:docMk/>
          <pc:sldMk cId="4065180006" sldId="265"/>
        </pc:sldMkLst>
        <pc:spChg chg="mod ord">
          <ac:chgData name="Guest User" userId="" providerId="Windows Live" clId="Web-{C3C414EF-FEA6-45C9-BA89-596F80D942A7}" dt="2020-09-23T21:07:51.320" v="0"/>
          <ac:spMkLst>
            <pc:docMk/>
            <pc:sldMk cId="4065180006" sldId="265"/>
            <ac:spMk id="2" creationId="{0562649C-EBAF-4F86-8078-D6945855209C}"/>
          </ac:spMkLst>
        </pc:spChg>
        <pc:spChg chg="mod ord">
          <ac:chgData name="Guest User" userId="" providerId="Windows Live" clId="Web-{C3C414EF-FEA6-45C9-BA89-596F80D942A7}" dt="2020-09-23T21:07:51.320" v="0"/>
          <ac:spMkLst>
            <pc:docMk/>
            <pc:sldMk cId="4065180006" sldId="265"/>
            <ac:spMk id="3" creationId="{7E26B1EA-A5C4-4C66-A3A1-0855EF107F57}"/>
          </ac:spMkLst>
        </pc:spChg>
      </pc:sldChg>
      <pc:sldChg chg="modSp mod modClrScheme chgLayout">
        <pc:chgData name="Guest User" userId="" providerId="Windows Live" clId="Web-{C3C414EF-FEA6-45C9-BA89-596F80D942A7}" dt="2020-09-23T21:07:51.320" v="0"/>
        <pc:sldMkLst>
          <pc:docMk/>
          <pc:sldMk cId="755756520" sldId="266"/>
        </pc:sldMkLst>
        <pc:spChg chg="mod ord">
          <ac:chgData name="Guest User" userId="" providerId="Windows Live" clId="Web-{C3C414EF-FEA6-45C9-BA89-596F80D942A7}" dt="2020-09-23T21:07:51.320" v="0"/>
          <ac:spMkLst>
            <pc:docMk/>
            <pc:sldMk cId="755756520" sldId="266"/>
            <ac:spMk id="2" creationId="{0562649C-EBAF-4F86-8078-D6945855209C}"/>
          </ac:spMkLst>
        </pc:spChg>
      </pc:sldChg>
      <pc:sldChg chg="modSp mod modClrScheme chgLayout">
        <pc:chgData name="Guest User" userId="" providerId="Windows Live" clId="Web-{C3C414EF-FEA6-45C9-BA89-596F80D942A7}" dt="2020-09-23T21:07:51.320" v="0"/>
        <pc:sldMkLst>
          <pc:docMk/>
          <pc:sldMk cId="692246262" sldId="267"/>
        </pc:sldMkLst>
        <pc:spChg chg="mod ord">
          <ac:chgData name="Guest User" userId="" providerId="Windows Live" clId="Web-{C3C414EF-FEA6-45C9-BA89-596F80D942A7}" dt="2020-09-23T21:07:51.320" v="0"/>
          <ac:spMkLst>
            <pc:docMk/>
            <pc:sldMk cId="692246262" sldId="267"/>
            <ac:spMk id="2" creationId="{0562649C-EBAF-4F86-8078-D6945855209C}"/>
          </ac:spMkLst>
        </pc:spChg>
        <pc:graphicFrameChg chg="mod ord modGraphic">
          <ac:chgData name="Guest User" userId="" providerId="Windows Live" clId="Web-{C3C414EF-FEA6-45C9-BA89-596F80D942A7}" dt="2020-09-23T21:07:51.320" v="0"/>
          <ac:graphicFrameMkLst>
            <pc:docMk/>
            <pc:sldMk cId="692246262" sldId="267"/>
            <ac:graphicFrameMk id="4" creationId="{41901A5F-7103-4AB6-A769-CE7EE814CEEA}"/>
          </ac:graphicFrameMkLst>
        </pc:graphicFrameChg>
      </pc:sldChg>
      <pc:sldChg chg="modSp mod modClrScheme chgLayout">
        <pc:chgData name="Guest User" userId="" providerId="Windows Live" clId="Web-{C3C414EF-FEA6-45C9-BA89-596F80D942A7}" dt="2020-09-23T21:07:51.320" v="0"/>
        <pc:sldMkLst>
          <pc:docMk/>
          <pc:sldMk cId="3283798710" sldId="268"/>
        </pc:sldMkLst>
        <pc:spChg chg="mod ord">
          <ac:chgData name="Guest User" userId="" providerId="Windows Live" clId="Web-{C3C414EF-FEA6-45C9-BA89-596F80D942A7}" dt="2020-09-23T21:07:51.320" v="0"/>
          <ac:spMkLst>
            <pc:docMk/>
            <pc:sldMk cId="3283798710" sldId="268"/>
            <ac:spMk id="2" creationId="{0562649C-EBAF-4F86-8078-D6945855209C}"/>
          </ac:spMkLst>
        </pc:spChg>
      </pc:sldChg>
      <pc:sldChg chg="modSp mod modClrScheme chgLayout">
        <pc:chgData name="Guest User" userId="" providerId="Windows Live" clId="Web-{C3C414EF-FEA6-45C9-BA89-596F80D942A7}" dt="2020-09-23T21:07:51.320" v="0"/>
        <pc:sldMkLst>
          <pc:docMk/>
          <pc:sldMk cId="267189455" sldId="269"/>
        </pc:sldMkLst>
        <pc:spChg chg="mod ord">
          <ac:chgData name="Guest User" userId="" providerId="Windows Live" clId="Web-{C3C414EF-FEA6-45C9-BA89-596F80D942A7}" dt="2020-09-23T21:07:51.320" v="0"/>
          <ac:spMkLst>
            <pc:docMk/>
            <pc:sldMk cId="267189455" sldId="269"/>
            <ac:spMk id="2" creationId="{0562649C-EBAF-4F86-8078-D6945855209C}"/>
          </ac:spMkLst>
        </pc:spChg>
        <pc:graphicFrameChg chg="mod ord">
          <ac:chgData name="Guest User" userId="" providerId="Windows Live" clId="Web-{C3C414EF-FEA6-45C9-BA89-596F80D942A7}" dt="2020-09-23T21:07:51.320" v="0"/>
          <ac:graphicFrameMkLst>
            <pc:docMk/>
            <pc:sldMk cId="267189455" sldId="269"/>
            <ac:graphicFrameMk id="6" creationId="{31540786-738E-44CB-9C8D-997573387BC3}"/>
          </ac:graphicFrameMkLst>
        </pc:graphicFrameChg>
      </pc:sldChg>
      <pc:sldChg chg="modSp mod modClrScheme chgLayout">
        <pc:chgData name="Guest User" userId="" providerId="Windows Live" clId="Web-{C3C414EF-FEA6-45C9-BA89-596F80D942A7}" dt="2020-09-23T21:07:51.320" v="0"/>
        <pc:sldMkLst>
          <pc:docMk/>
          <pc:sldMk cId="4272887125" sldId="270"/>
        </pc:sldMkLst>
        <pc:spChg chg="mod ord">
          <ac:chgData name="Guest User" userId="" providerId="Windows Live" clId="Web-{C3C414EF-FEA6-45C9-BA89-596F80D942A7}" dt="2020-09-23T21:07:51.320" v="0"/>
          <ac:spMkLst>
            <pc:docMk/>
            <pc:sldMk cId="4272887125" sldId="270"/>
            <ac:spMk id="2" creationId="{0562649C-EBAF-4F86-8078-D6945855209C}"/>
          </ac:spMkLst>
        </pc:spChg>
        <pc:spChg chg="mod ord">
          <ac:chgData name="Guest User" userId="" providerId="Windows Live" clId="Web-{C3C414EF-FEA6-45C9-BA89-596F80D942A7}" dt="2020-09-23T21:07:51.320" v="0"/>
          <ac:spMkLst>
            <pc:docMk/>
            <pc:sldMk cId="4272887125" sldId="270"/>
            <ac:spMk id="3" creationId="{7E26B1EA-A5C4-4C66-A3A1-0855EF107F57}"/>
          </ac:spMkLst>
        </pc:spChg>
      </pc:sldChg>
      <pc:sldChg chg="modSp mod modClrScheme chgLayout">
        <pc:chgData name="Guest User" userId="" providerId="Windows Live" clId="Web-{C3C414EF-FEA6-45C9-BA89-596F80D942A7}" dt="2020-09-23T21:07:51.320" v="0"/>
        <pc:sldMkLst>
          <pc:docMk/>
          <pc:sldMk cId="914137350" sldId="271"/>
        </pc:sldMkLst>
        <pc:spChg chg="mod ord">
          <ac:chgData name="Guest User" userId="" providerId="Windows Live" clId="Web-{C3C414EF-FEA6-45C9-BA89-596F80D942A7}" dt="2020-09-23T21:07:51.320" v="0"/>
          <ac:spMkLst>
            <pc:docMk/>
            <pc:sldMk cId="914137350" sldId="271"/>
            <ac:spMk id="2" creationId="{0562649C-EBAF-4F86-8078-D6945855209C}"/>
          </ac:spMkLst>
        </pc:spChg>
        <pc:spChg chg="mod ord">
          <ac:chgData name="Guest User" userId="" providerId="Windows Live" clId="Web-{C3C414EF-FEA6-45C9-BA89-596F80D942A7}" dt="2020-09-23T21:07:51.320" v="0"/>
          <ac:spMkLst>
            <pc:docMk/>
            <pc:sldMk cId="914137350" sldId="271"/>
            <ac:spMk id="5" creationId="{FCAA815B-791F-4CE0-A3EB-2A80DD63924A}"/>
          </ac:spMkLst>
        </pc:spChg>
      </pc:sldChg>
      <pc:sldChg chg="modSp mod modClrScheme chgLayout">
        <pc:chgData name="Guest User" userId="" providerId="Windows Live" clId="Web-{C3C414EF-FEA6-45C9-BA89-596F80D942A7}" dt="2020-09-23T21:07:51.320" v="0"/>
        <pc:sldMkLst>
          <pc:docMk/>
          <pc:sldMk cId="1296493894" sldId="272"/>
        </pc:sldMkLst>
        <pc:spChg chg="mod ord">
          <ac:chgData name="Guest User" userId="" providerId="Windows Live" clId="Web-{C3C414EF-FEA6-45C9-BA89-596F80D942A7}" dt="2020-09-23T21:07:51.320" v="0"/>
          <ac:spMkLst>
            <pc:docMk/>
            <pc:sldMk cId="1296493894" sldId="272"/>
            <ac:spMk id="2" creationId="{0562649C-EBAF-4F86-8078-D6945855209C}"/>
          </ac:spMkLst>
        </pc:spChg>
        <pc:spChg chg="mod ord">
          <ac:chgData name="Guest User" userId="" providerId="Windows Live" clId="Web-{C3C414EF-FEA6-45C9-BA89-596F80D942A7}" dt="2020-09-23T21:07:51.320" v="0"/>
          <ac:spMkLst>
            <pc:docMk/>
            <pc:sldMk cId="1296493894" sldId="272"/>
            <ac:spMk id="3" creationId="{7E26B1EA-A5C4-4C66-A3A1-0855EF107F57}"/>
          </ac:spMkLst>
        </pc:spChg>
      </pc:sldChg>
      <pc:sldChg chg="modSp mod modClrScheme chgLayout">
        <pc:chgData name="Guest User" userId="" providerId="Windows Live" clId="Web-{C3C414EF-FEA6-45C9-BA89-596F80D942A7}" dt="2020-09-23T21:07:51.320" v="0"/>
        <pc:sldMkLst>
          <pc:docMk/>
          <pc:sldMk cId="2240261181" sldId="273"/>
        </pc:sldMkLst>
        <pc:spChg chg="mod ord">
          <ac:chgData name="Guest User" userId="" providerId="Windows Live" clId="Web-{C3C414EF-FEA6-45C9-BA89-596F80D942A7}" dt="2020-09-23T21:07:51.320" v="0"/>
          <ac:spMkLst>
            <pc:docMk/>
            <pc:sldMk cId="2240261181" sldId="273"/>
            <ac:spMk id="3" creationId="{FE3A1A79-B3EC-47E5-AD3E-44FC0D3A02FB}"/>
          </ac:spMkLst>
        </pc:spChg>
      </pc:sldChg>
      <pc:sldChg chg="modSp mod modClrScheme chgLayout">
        <pc:chgData name="Guest User" userId="" providerId="Windows Live" clId="Web-{C3C414EF-FEA6-45C9-BA89-596F80D942A7}" dt="2020-09-23T21:07:51.320" v="0"/>
        <pc:sldMkLst>
          <pc:docMk/>
          <pc:sldMk cId="3362788515" sldId="274"/>
        </pc:sldMkLst>
        <pc:spChg chg="mod ord">
          <ac:chgData name="Guest User" userId="" providerId="Windows Live" clId="Web-{C3C414EF-FEA6-45C9-BA89-596F80D942A7}" dt="2020-09-23T21:07:51.320" v="0"/>
          <ac:spMkLst>
            <pc:docMk/>
            <pc:sldMk cId="3362788515" sldId="274"/>
            <ac:spMk id="2" creationId="{1D71CA59-FA7F-4B6E-AFFE-226E5B300511}"/>
          </ac:spMkLst>
        </pc:spChg>
        <pc:spChg chg="mod ord">
          <ac:chgData name="Guest User" userId="" providerId="Windows Live" clId="Web-{C3C414EF-FEA6-45C9-BA89-596F80D942A7}" dt="2020-09-23T21:07:51.320" v="0"/>
          <ac:spMkLst>
            <pc:docMk/>
            <pc:sldMk cId="3362788515" sldId="274"/>
            <ac:spMk id="3" creationId="{F87E038E-0BF8-41E3-98FE-ECC850DFF566}"/>
          </ac:spMkLst>
        </pc:spChg>
      </pc:sldChg>
      <pc:sldChg chg="mod modClrScheme chgLayout">
        <pc:chgData name="Guest User" userId="" providerId="Windows Live" clId="Web-{C3C414EF-FEA6-45C9-BA89-596F80D942A7}" dt="2020-09-23T21:07:51.320" v="0"/>
        <pc:sldMkLst>
          <pc:docMk/>
          <pc:sldMk cId="424117145" sldId="275"/>
        </pc:sldMkLst>
      </pc:sldChg>
      <pc:sldChg chg="modSp mod modClrScheme chgLayout">
        <pc:chgData name="Guest User" userId="" providerId="Windows Live" clId="Web-{C3C414EF-FEA6-45C9-BA89-596F80D942A7}" dt="2020-09-23T21:07:51.320" v="0"/>
        <pc:sldMkLst>
          <pc:docMk/>
          <pc:sldMk cId="1424988919" sldId="276"/>
        </pc:sldMkLst>
        <pc:spChg chg="mod ord">
          <ac:chgData name="Guest User" userId="" providerId="Windows Live" clId="Web-{C3C414EF-FEA6-45C9-BA89-596F80D942A7}" dt="2020-09-23T21:07:51.320" v="0"/>
          <ac:spMkLst>
            <pc:docMk/>
            <pc:sldMk cId="1424988919" sldId="276"/>
            <ac:spMk id="2" creationId="{62155FC8-A99D-49E8-B037-0F9F2D1332B8}"/>
          </ac:spMkLst>
        </pc:spChg>
        <pc:spChg chg="mod ord">
          <ac:chgData name="Guest User" userId="" providerId="Windows Live" clId="Web-{C3C414EF-FEA6-45C9-BA89-596F80D942A7}" dt="2020-09-23T21:07:51.320" v="0"/>
          <ac:spMkLst>
            <pc:docMk/>
            <pc:sldMk cId="1424988919" sldId="276"/>
            <ac:spMk id="3" creationId="{20CEA045-10AE-4EDD-950E-6C6092C15ABC}"/>
          </ac:spMkLst>
        </pc:spChg>
      </pc:sldChg>
      <pc:sldChg chg="modSp mod modClrScheme chgLayout">
        <pc:chgData name="Guest User" userId="" providerId="Windows Live" clId="Web-{C3C414EF-FEA6-45C9-BA89-596F80D942A7}" dt="2020-09-23T21:07:51.320" v="0"/>
        <pc:sldMkLst>
          <pc:docMk/>
          <pc:sldMk cId="718503795" sldId="277"/>
        </pc:sldMkLst>
        <pc:spChg chg="mod ord">
          <ac:chgData name="Guest User" userId="" providerId="Windows Live" clId="Web-{C3C414EF-FEA6-45C9-BA89-596F80D942A7}" dt="2020-09-23T21:07:51.320" v="0"/>
          <ac:spMkLst>
            <pc:docMk/>
            <pc:sldMk cId="718503795" sldId="277"/>
            <ac:spMk id="2" creationId="{A50EDE2E-74A3-4928-A1F4-E80A50C21B41}"/>
          </ac:spMkLst>
        </pc:spChg>
        <pc:spChg chg="mod ord">
          <ac:chgData name="Guest User" userId="" providerId="Windows Live" clId="Web-{C3C414EF-FEA6-45C9-BA89-596F80D942A7}" dt="2020-09-23T21:07:51.320" v="0"/>
          <ac:spMkLst>
            <pc:docMk/>
            <pc:sldMk cId="718503795" sldId="277"/>
            <ac:spMk id="3" creationId="{8CA79553-B9E6-4D86-9ED5-6FC80CDBDF75}"/>
          </ac:spMkLst>
        </pc:spChg>
      </pc:sldChg>
      <pc:sldChg chg="modSp mod modClrScheme chgLayout">
        <pc:chgData name="Guest User" userId="" providerId="Windows Live" clId="Web-{C3C414EF-FEA6-45C9-BA89-596F80D942A7}" dt="2020-09-23T21:07:51.320" v="0"/>
        <pc:sldMkLst>
          <pc:docMk/>
          <pc:sldMk cId="2820774437" sldId="278"/>
        </pc:sldMkLst>
        <pc:spChg chg="mod ord">
          <ac:chgData name="Guest User" userId="" providerId="Windows Live" clId="Web-{C3C414EF-FEA6-45C9-BA89-596F80D942A7}" dt="2020-09-23T21:07:51.320" v="0"/>
          <ac:spMkLst>
            <pc:docMk/>
            <pc:sldMk cId="2820774437" sldId="278"/>
            <ac:spMk id="2" creationId="{EFF728C4-1632-459A-A5BE-39BA55884580}"/>
          </ac:spMkLst>
        </pc:spChg>
        <pc:spChg chg="mod ord">
          <ac:chgData name="Guest User" userId="" providerId="Windows Live" clId="Web-{C3C414EF-FEA6-45C9-BA89-596F80D942A7}" dt="2020-09-23T21:07:51.320" v="0"/>
          <ac:spMkLst>
            <pc:docMk/>
            <pc:sldMk cId="2820774437" sldId="278"/>
            <ac:spMk id="3" creationId="{7004EBD5-5ABD-4576-9688-5D3EB16E196B}"/>
          </ac:spMkLst>
        </pc:spChg>
      </pc:sldChg>
      <pc:sldChg chg="modSp mod modClrScheme chgLayout">
        <pc:chgData name="Guest User" userId="" providerId="Windows Live" clId="Web-{C3C414EF-FEA6-45C9-BA89-596F80D942A7}" dt="2020-09-23T21:07:51.320" v="0"/>
        <pc:sldMkLst>
          <pc:docMk/>
          <pc:sldMk cId="923855547" sldId="279"/>
        </pc:sldMkLst>
        <pc:spChg chg="mod ord">
          <ac:chgData name="Guest User" userId="" providerId="Windows Live" clId="Web-{C3C414EF-FEA6-45C9-BA89-596F80D942A7}" dt="2020-09-23T21:07:51.320" v="0"/>
          <ac:spMkLst>
            <pc:docMk/>
            <pc:sldMk cId="923855547" sldId="279"/>
            <ac:spMk id="2" creationId="{C7BFCC3F-C80F-443E-8AA6-FD4F12C17E54}"/>
          </ac:spMkLst>
        </pc:spChg>
        <pc:picChg chg="mod ord">
          <ac:chgData name="Guest User" userId="" providerId="Windows Live" clId="Web-{C3C414EF-FEA6-45C9-BA89-596F80D942A7}" dt="2020-09-23T21:07:51.320" v="0"/>
          <ac:picMkLst>
            <pc:docMk/>
            <pc:sldMk cId="923855547" sldId="279"/>
            <ac:picMk id="5" creationId="{35F3ED33-465F-48B3-810D-088CC4A152D5}"/>
          </ac:picMkLst>
        </pc:picChg>
      </pc:sldChg>
      <pc:sldChg chg="modSp mod modClrScheme chgLayout">
        <pc:chgData name="Guest User" userId="" providerId="Windows Live" clId="Web-{C3C414EF-FEA6-45C9-BA89-596F80D942A7}" dt="2020-09-23T21:07:51.320" v="0"/>
        <pc:sldMkLst>
          <pc:docMk/>
          <pc:sldMk cId="3104644394" sldId="280"/>
        </pc:sldMkLst>
        <pc:spChg chg="mod ord">
          <ac:chgData name="Guest User" userId="" providerId="Windows Live" clId="Web-{C3C414EF-FEA6-45C9-BA89-596F80D942A7}" dt="2020-09-23T21:07:51.320" v="0"/>
          <ac:spMkLst>
            <pc:docMk/>
            <pc:sldMk cId="3104644394" sldId="280"/>
            <ac:spMk id="2" creationId="{BA95CA46-E32D-44E6-8145-718F094DBFAD}"/>
          </ac:spMkLst>
        </pc:spChg>
        <pc:picChg chg="mod ord">
          <ac:chgData name="Guest User" userId="" providerId="Windows Live" clId="Web-{C3C414EF-FEA6-45C9-BA89-596F80D942A7}" dt="2020-09-23T21:07:51.320" v="0"/>
          <ac:picMkLst>
            <pc:docMk/>
            <pc:sldMk cId="3104644394" sldId="280"/>
            <ac:picMk id="5" creationId="{5AFFC095-6F60-47D4-BCCB-6FE068238344}"/>
          </ac:picMkLst>
        </pc:picChg>
      </pc:sldChg>
      <pc:sldChg chg="modSp mod modClrScheme chgLayout">
        <pc:chgData name="Guest User" userId="" providerId="Windows Live" clId="Web-{C3C414EF-FEA6-45C9-BA89-596F80D942A7}" dt="2020-09-23T21:07:51.320" v="0"/>
        <pc:sldMkLst>
          <pc:docMk/>
          <pc:sldMk cId="3003166990" sldId="281"/>
        </pc:sldMkLst>
        <pc:spChg chg="mod ord">
          <ac:chgData name="Guest User" userId="" providerId="Windows Live" clId="Web-{C3C414EF-FEA6-45C9-BA89-596F80D942A7}" dt="2020-09-23T21:07:51.320" v="0"/>
          <ac:spMkLst>
            <pc:docMk/>
            <pc:sldMk cId="3003166990" sldId="281"/>
            <ac:spMk id="2" creationId="{0EEC2C6F-F281-482B-BEF1-9988C0235385}"/>
          </ac:spMkLst>
        </pc:spChg>
        <pc:picChg chg="mod ord">
          <ac:chgData name="Guest User" userId="" providerId="Windows Live" clId="Web-{C3C414EF-FEA6-45C9-BA89-596F80D942A7}" dt="2020-09-23T21:07:51.320" v="0"/>
          <ac:picMkLst>
            <pc:docMk/>
            <pc:sldMk cId="3003166990" sldId="281"/>
            <ac:picMk id="5" creationId="{4C5046DD-2F84-4640-9C43-031FFFA4E9B5}"/>
          </ac:picMkLst>
        </pc:picChg>
      </pc:sldChg>
      <pc:sldChg chg="modSp mod modClrScheme chgLayout">
        <pc:chgData name="Guest User" userId="" providerId="Windows Live" clId="Web-{C3C414EF-FEA6-45C9-BA89-596F80D942A7}" dt="2020-09-23T21:07:51.320" v="0"/>
        <pc:sldMkLst>
          <pc:docMk/>
          <pc:sldMk cId="4039456023" sldId="285"/>
        </pc:sldMkLst>
        <pc:spChg chg="mod ord">
          <ac:chgData name="Guest User" userId="" providerId="Windows Live" clId="Web-{C3C414EF-FEA6-45C9-BA89-596F80D942A7}" dt="2020-09-23T21:07:51.320" v="0"/>
          <ac:spMkLst>
            <pc:docMk/>
            <pc:sldMk cId="4039456023" sldId="285"/>
            <ac:spMk id="2" creationId="{3F6880D6-F1A1-49C1-88F8-C97434063F6A}"/>
          </ac:spMkLst>
        </pc:spChg>
        <pc:spChg chg="mod ord">
          <ac:chgData name="Guest User" userId="" providerId="Windows Live" clId="Web-{C3C414EF-FEA6-45C9-BA89-596F80D942A7}" dt="2020-09-23T21:07:51.320" v="0"/>
          <ac:spMkLst>
            <pc:docMk/>
            <pc:sldMk cId="4039456023" sldId="285"/>
            <ac:spMk id="3" creationId="{11F81898-2B77-48C2-9D2E-3122475B4D5B}"/>
          </ac:spMkLst>
        </pc:spChg>
      </pc:sldChg>
      <pc:sldChg chg="modSp mod modClrScheme chgLayout">
        <pc:chgData name="Guest User" userId="" providerId="Windows Live" clId="Web-{C3C414EF-FEA6-45C9-BA89-596F80D942A7}" dt="2020-09-23T21:07:51.320" v="0"/>
        <pc:sldMkLst>
          <pc:docMk/>
          <pc:sldMk cId="3294167225" sldId="287"/>
        </pc:sldMkLst>
        <pc:spChg chg="mod ord">
          <ac:chgData name="Guest User" userId="" providerId="Windows Live" clId="Web-{C3C414EF-FEA6-45C9-BA89-596F80D942A7}" dt="2020-09-23T21:07:51.320" v="0"/>
          <ac:spMkLst>
            <pc:docMk/>
            <pc:sldMk cId="3294167225" sldId="287"/>
            <ac:spMk id="2" creationId="{3F6880D6-F1A1-49C1-88F8-C97434063F6A}"/>
          </ac:spMkLst>
        </pc:spChg>
        <pc:spChg chg="mod ord">
          <ac:chgData name="Guest User" userId="" providerId="Windows Live" clId="Web-{C3C414EF-FEA6-45C9-BA89-596F80D942A7}" dt="2020-09-23T21:07:51.320" v="0"/>
          <ac:spMkLst>
            <pc:docMk/>
            <pc:sldMk cId="3294167225" sldId="287"/>
            <ac:spMk id="3" creationId="{11F81898-2B77-48C2-9D2E-3122475B4D5B}"/>
          </ac:spMkLst>
        </pc:spChg>
      </pc:sldChg>
      <pc:sldChg chg="modSp mod modClrScheme chgLayout">
        <pc:chgData name="Guest User" userId="" providerId="Windows Live" clId="Web-{C3C414EF-FEA6-45C9-BA89-596F80D942A7}" dt="2020-09-23T21:07:51.320" v="0"/>
        <pc:sldMkLst>
          <pc:docMk/>
          <pc:sldMk cId="4283093479" sldId="289"/>
        </pc:sldMkLst>
        <pc:spChg chg="mod ord">
          <ac:chgData name="Guest User" userId="" providerId="Windows Live" clId="Web-{C3C414EF-FEA6-45C9-BA89-596F80D942A7}" dt="2020-09-23T21:07:51.320" v="0"/>
          <ac:spMkLst>
            <pc:docMk/>
            <pc:sldMk cId="4283093479" sldId="289"/>
            <ac:spMk id="2" creationId="{E8B87E5A-B4EF-42DB-835C-B0D2880A5BB5}"/>
          </ac:spMkLst>
        </pc:spChg>
        <pc:spChg chg="mod ord">
          <ac:chgData name="Guest User" userId="" providerId="Windows Live" clId="Web-{C3C414EF-FEA6-45C9-BA89-596F80D942A7}" dt="2020-09-23T21:07:51.320" v="0"/>
          <ac:spMkLst>
            <pc:docMk/>
            <pc:sldMk cId="4283093479" sldId="289"/>
            <ac:spMk id="3" creationId="{CFAB52EE-EC46-4841-B6EC-1DACF2886FFB}"/>
          </ac:spMkLst>
        </pc:spChg>
      </pc:sldChg>
      <pc:sldChg chg="modSp mod modClrScheme chgLayout">
        <pc:chgData name="Guest User" userId="" providerId="Windows Live" clId="Web-{C3C414EF-FEA6-45C9-BA89-596F80D942A7}" dt="2020-09-23T21:07:51.320" v="0"/>
        <pc:sldMkLst>
          <pc:docMk/>
          <pc:sldMk cId="2725127321" sldId="290"/>
        </pc:sldMkLst>
        <pc:spChg chg="mod ord">
          <ac:chgData name="Guest User" userId="" providerId="Windows Live" clId="Web-{C3C414EF-FEA6-45C9-BA89-596F80D942A7}" dt="2020-09-23T21:07:51.320" v="0"/>
          <ac:spMkLst>
            <pc:docMk/>
            <pc:sldMk cId="2725127321" sldId="290"/>
            <ac:spMk id="2" creationId="{0D9FABAE-C27A-496D-981E-349777EB81AA}"/>
          </ac:spMkLst>
        </pc:spChg>
        <pc:spChg chg="mod ord">
          <ac:chgData name="Guest User" userId="" providerId="Windows Live" clId="Web-{C3C414EF-FEA6-45C9-BA89-596F80D942A7}" dt="2020-09-23T21:07:51.320" v="0"/>
          <ac:spMkLst>
            <pc:docMk/>
            <pc:sldMk cId="2725127321" sldId="290"/>
            <ac:spMk id="3" creationId="{860742EC-2BD1-49EB-B241-4590061E77FF}"/>
          </ac:spMkLst>
        </pc:spChg>
      </pc:sldChg>
      <pc:sldChg chg="modSp mod modClrScheme chgLayout">
        <pc:chgData name="Guest User" userId="" providerId="Windows Live" clId="Web-{C3C414EF-FEA6-45C9-BA89-596F80D942A7}" dt="2020-09-23T21:07:51.320" v="0"/>
        <pc:sldMkLst>
          <pc:docMk/>
          <pc:sldMk cId="257168953" sldId="291"/>
        </pc:sldMkLst>
        <pc:spChg chg="mod ord">
          <ac:chgData name="Guest User" userId="" providerId="Windows Live" clId="Web-{C3C414EF-FEA6-45C9-BA89-596F80D942A7}" dt="2020-09-23T21:07:51.320" v="0"/>
          <ac:spMkLst>
            <pc:docMk/>
            <pc:sldMk cId="257168953" sldId="291"/>
            <ac:spMk id="2" creationId="{9F4A7764-184C-4C76-9636-86EAFC605CE7}"/>
          </ac:spMkLst>
        </pc:spChg>
        <pc:spChg chg="mod ord">
          <ac:chgData name="Guest User" userId="" providerId="Windows Live" clId="Web-{C3C414EF-FEA6-45C9-BA89-596F80D942A7}" dt="2020-09-23T21:07:51.320" v="0"/>
          <ac:spMkLst>
            <pc:docMk/>
            <pc:sldMk cId="257168953" sldId="291"/>
            <ac:spMk id="3" creationId="{7A672521-9109-4416-99AF-940514A6E759}"/>
          </ac:spMkLst>
        </pc:spChg>
      </pc:sldChg>
      <pc:sldChg chg="modSp mod modClrScheme chgLayout">
        <pc:chgData name="Guest User" userId="" providerId="Windows Live" clId="Web-{C3C414EF-FEA6-45C9-BA89-596F80D942A7}" dt="2020-09-23T21:07:51.320" v="0"/>
        <pc:sldMkLst>
          <pc:docMk/>
          <pc:sldMk cId="3311496893" sldId="292"/>
        </pc:sldMkLst>
        <pc:spChg chg="mod ord">
          <ac:chgData name="Guest User" userId="" providerId="Windows Live" clId="Web-{C3C414EF-FEA6-45C9-BA89-596F80D942A7}" dt="2020-09-23T21:07:51.320" v="0"/>
          <ac:spMkLst>
            <pc:docMk/>
            <pc:sldMk cId="3311496893" sldId="292"/>
            <ac:spMk id="2" creationId="{D3F82440-F308-45B6-8B3B-34341518B8A5}"/>
          </ac:spMkLst>
        </pc:spChg>
        <pc:graphicFrameChg chg="mod ord">
          <ac:chgData name="Guest User" userId="" providerId="Windows Live" clId="Web-{C3C414EF-FEA6-45C9-BA89-596F80D942A7}" dt="2020-09-23T21:07:51.320" v="0"/>
          <ac:graphicFrameMkLst>
            <pc:docMk/>
            <pc:sldMk cId="3311496893" sldId="292"/>
            <ac:graphicFrameMk id="4" creationId="{406D9F09-219A-41EA-8EB3-2AF0A3B0EA26}"/>
          </ac:graphicFrameMkLst>
        </pc:graphicFrameChg>
      </pc:sldChg>
      <pc:sldChg chg="modSp mod modClrScheme chgLayout">
        <pc:chgData name="Guest User" userId="" providerId="Windows Live" clId="Web-{C3C414EF-FEA6-45C9-BA89-596F80D942A7}" dt="2020-09-23T21:07:51.320" v="0"/>
        <pc:sldMkLst>
          <pc:docMk/>
          <pc:sldMk cId="394694606" sldId="293"/>
        </pc:sldMkLst>
        <pc:spChg chg="mod ord">
          <ac:chgData name="Guest User" userId="" providerId="Windows Live" clId="Web-{C3C414EF-FEA6-45C9-BA89-596F80D942A7}" dt="2020-09-23T21:07:51.320" v="0"/>
          <ac:spMkLst>
            <pc:docMk/>
            <pc:sldMk cId="394694606" sldId="293"/>
            <ac:spMk id="2" creationId="{188E734C-3572-4850-8F08-583BD5F0EE10}"/>
          </ac:spMkLst>
        </pc:spChg>
        <pc:graphicFrameChg chg="mod ord">
          <ac:chgData name="Guest User" userId="" providerId="Windows Live" clId="Web-{C3C414EF-FEA6-45C9-BA89-596F80D942A7}" dt="2020-09-23T21:07:51.320" v="0"/>
          <ac:graphicFrameMkLst>
            <pc:docMk/>
            <pc:sldMk cId="394694606" sldId="293"/>
            <ac:graphicFrameMk id="4" creationId="{54CFEF24-2648-4A37-94AF-B2A7A9130346}"/>
          </ac:graphicFrameMkLst>
        </pc:graphicFrameChg>
      </pc:sldChg>
      <pc:sldChg chg="modSp mod modClrScheme chgLayout">
        <pc:chgData name="Guest User" userId="" providerId="Windows Live" clId="Web-{C3C414EF-FEA6-45C9-BA89-596F80D942A7}" dt="2020-09-23T21:07:51.320" v="0"/>
        <pc:sldMkLst>
          <pc:docMk/>
          <pc:sldMk cId="3059009439" sldId="294"/>
        </pc:sldMkLst>
        <pc:spChg chg="mod ord">
          <ac:chgData name="Guest User" userId="" providerId="Windows Live" clId="Web-{C3C414EF-FEA6-45C9-BA89-596F80D942A7}" dt="2020-09-23T21:07:51.320" v="0"/>
          <ac:spMkLst>
            <pc:docMk/>
            <pc:sldMk cId="3059009439" sldId="294"/>
            <ac:spMk id="2" creationId="{FBDDA545-B65A-43F8-B89F-E2148A7AE2D6}"/>
          </ac:spMkLst>
        </pc:spChg>
        <pc:spChg chg="mod ord">
          <ac:chgData name="Guest User" userId="" providerId="Windows Live" clId="Web-{C3C414EF-FEA6-45C9-BA89-596F80D942A7}" dt="2020-09-23T21:07:51.320" v="0"/>
          <ac:spMkLst>
            <pc:docMk/>
            <pc:sldMk cId="3059009439" sldId="294"/>
            <ac:spMk id="3" creationId="{0C1D9C7A-E74E-4013-BE0B-5A45524C1378}"/>
          </ac:spMkLst>
        </pc:spChg>
      </pc:sldChg>
      <pc:sldChg chg="modSp mod modClrScheme chgLayout">
        <pc:chgData name="Guest User" userId="" providerId="Windows Live" clId="Web-{C3C414EF-FEA6-45C9-BA89-596F80D942A7}" dt="2020-09-23T21:07:51.320" v="0"/>
        <pc:sldMkLst>
          <pc:docMk/>
          <pc:sldMk cId="1483183030" sldId="296"/>
        </pc:sldMkLst>
        <pc:spChg chg="mod ord">
          <ac:chgData name="Guest User" userId="" providerId="Windows Live" clId="Web-{C3C414EF-FEA6-45C9-BA89-596F80D942A7}" dt="2020-09-23T21:07:51.320" v="0"/>
          <ac:spMkLst>
            <pc:docMk/>
            <pc:sldMk cId="1483183030" sldId="296"/>
            <ac:spMk id="2" creationId="{2B5311FD-B92D-4E83-99DD-D233B340B7A7}"/>
          </ac:spMkLst>
        </pc:spChg>
        <pc:graphicFrameChg chg="mod ord">
          <ac:chgData name="Guest User" userId="" providerId="Windows Live" clId="Web-{C3C414EF-FEA6-45C9-BA89-596F80D942A7}" dt="2020-09-23T21:07:51.320" v="0"/>
          <ac:graphicFrameMkLst>
            <pc:docMk/>
            <pc:sldMk cId="1483183030" sldId="296"/>
            <ac:graphicFrameMk id="4" creationId="{A7756200-3B4B-439D-90AC-EF2B829ABD63}"/>
          </ac:graphicFrameMkLst>
        </pc:graphicFrameChg>
      </pc:sldChg>
      <pc:sldMasterChg chg="del delSldLayout">
        <pc:chgData name="Guest User" userId="" providerId="Windows Live" clId="Web-{C3C414EF-FEA6-45C9-BA89-596F80D942A7}" dt="2020-09-23T21:07:51.320" v="0"/>
        <pc:sldMasterMkLst>
          <pc:docMk/>
          <pc:sldMasterMk cId="2012781778" sldId="2147483672"/>
        </pc:sldMasterMkLst>
        <pc:sldLayoutChg chg="del">
          <pc:chgData name="Guest User" userId="" providerId="Windows Live" clId="Web-{C3C414EF-FEA6-45C9-BA89-596F80D942A7}" dt="2020-09-23T21:07:51.320" v="0"/>
          <pc:sldLayoutMkLst>
            <pc:docMk/>
            <pc:sldMasterMk cId="2012781778" sldId="2147483672"/>
            <pc:sldLayoutMk cId="624874103" sldId="2147483673"/>
          </pc:sldLayoutMkLst>
        </pc:sldLayoutChg>
        <pc:sldLayoutChg chg="del">
          <pc:chgData name="Guest User" userId="" providerId="Windows Live" clId="Web-{C3C414EF-FEA6-45C9-BA89-596F80D942A7}" dt="2020-09-23T21:07:51.320" v="0"/>
          <pc:sldLayoutMkLst>
            <pc:docMk/>
            <pc:sldMasterMk cId="2012781778" sldId="2147483672"/>
            <pc:sldLayoutMk cId="3151585288" sldId="2147483674"/>
          </pc:sldLayoutMkLst>
        </pc:sldLayoutChg>
        <pc:sldLayoutChg chg="del">
          <pc:chgData name="Guest User" userId="" providerId="Windows Live" clId="Web-{C3C414EF-FEA6-45C9-BA89-596F80D942A7}" dt="2020-09-23T21:07:51.320" v="0"/>
          <pc:sldLayoutMkLst>
            <pc:docMk/>
            <pc:sldMasterMk cId="2012781778" sldId="2147483672"/>
            <pc:sldLayoutMk cId="2346118045" sldId="2147483675"/>
          </pc:sldLayoutMkLst>
        </pc:sldLayoutChg>
        <pc:sldLayoutChg chg="del">
          <pc:chgData name="Guest User" userId="" providerId="Windows Live" clId="Web-{C3C414EF-FEA6-45C9-BA89-596F80D942A7}" dt="2020-09-23T21:07:51.320" v="0"/>
          <pc:sldLayoutMkLst>
            <pc:docMk/>
            <pc:sldMasterMk cId="2012781778" sldId="2147483672"/>
            <pc:sldLayoutMk cId="2931284633" sldId="2147483676"/>
          </pc:sldLayoutMkLst>
        </pc:sldLayoutChg>
        <pc:sldLayoutChg chg="del">
          <pc:chgData name="Guest User" userId="" providerId="Windows Live" clId="Web-{C3C414EF-FEA6-45C9-BA89-596F80D942A7}" dt="2020-09-23T21:07:51.320" v="0"/>
          <pc:sldLayoutMkLst>
            <pc:docMk/>
            <pc:sldMasterMk cId="2012781778" sldId="2147483672"/>
            <pc:sldLayoutMk cId="3068652443" sldId="2147483677"/>
          </pc:sldLayoutMkLst>
        </pc:sldLayoutChg>
        <pc:sldLayoutChg chg="del">
          <pc:chgData name="Guest User" userId="" providerId="Windows Live" clId="Web-{C3C414EF-FEA6-45C9-BA89-596F80D942A7}" dt="2020-09-23T21:07:51.320" v="0"/>
          <pc:sldLayoutMkLst>
            <pc:docMk/>
            <pc:sldMasterMk cId="2012781778" sldId="2147483672"/>
            <pc:sldLayoutMk cId="1457134330" sldId="2147483678"/>
          </pc:sldLayoutMkLst>
        </pc:sldLayoutChg>
        <pc:sldLayoutChg chg="del">
          <pc:chgData name="Guest User" userId="" providerId="Windows Live" clId="Web-{C3C414EF-FEA6-45C9-BA89-596F80D942A7}" dt="2020-09-23T21:07:51.320" v="0"/>
          <pc:sldLayoutMkLst>
            <pc:docMk/>
            <pc:sldMasterMk cId="2012781778" sldId="2147483672"/>
            <pc:sldLayoutMk cId="3389649004" sldId="2147483679"/>
          </pc:sldLayoutMkLst>
        </pc:sldLayoutChg>
        <pc:sldLayoutChg chg="del">
          <pc:chgData name="Guest User" userId="" providerId="Windows Live" clId="Web-{C3C414EF-FEA6-45C9-BA89-596F80D942A7}" dt="2020-09-23T21:07:51.320" v="0"/>
          <pc:sldLayoutMkLst>
            <pc:docMk/>
            <pc:sldMasterMk cId="2012781778" sldId="2147483672"/>
            <pc:sldLayoutMk cId="124289065" sldId="2147483680"/>
          </pc:sldLayoutMkLst>
        </pc:sldLayoutChg>
        <pc:sldLayoutChg chg="del">
          <pc:chgData name="Guest User" userId="" providerId="Windows Live" clId="Web-{C3C414EF-FEA6-45C9-BA89-596F80D942A7}" dt="2020-09-23T21:07:51.320" v="0"/>
          <pc:sldLayoutMkLst>
            <pc:docMk/>
            <pc:sldMasterMk cId="2012781778" sldId="2147483672"/>
            <pc:sldLayoutMk cId="1496887888" sldId="2147483681"/>
          </pc:sldLayoutMkLst>
        </pc:sldLayoutChg>
        <pc:sldLayoutChg chg="del">
          <pc:chgData name="Guest User" userId="" providerId="Windows Live" clId="Web-{C3C414EF-FEA6-45C9-BA89-596F80D942A7}" dt="2020-09-23T21:07:51.320" v="0"/>
          <pc:sldLayoutMkLst>
            <pc:docMk/>
            <pc:sldMasterMk cId="2012781778" sldId="2147483672"/>
            <pc:sldLayoutMk cId="3889667869" sldId="2147483682"/>
          </pc:sldLayoutMkLst>
        </pc:sldLayoutChg>
        <pc:sldLayoutChg chg="del">
          <pc:chgData name="Guest User" userId="" providerId="Windows Live" clId="Web-{C3C414EF-FEA6-45C9-BA89-596F80D942A7}" dt="2020-09-23T21:07:51.320" v="0"/>
          <pc:sldLayoutMkLst>
            <pc:docMk/>
            <pc:sldMasterMk cId="2012781778" sldId="2147483672"/>
            <pc:sldLayoutMk cId="1144971083" sldId="2147483683"/>
          </pc:sldLayoutMkLst>
        </pc:sldLayoutChg>
      </pc:sldMasterChg>
      <pc:sldMasterChg chg="add addSldLayout modSldLayout">
        <pc:chgData name="Guest User" userId="" providerId="Windows Live" clId="Web-{C3C414EF-FEA6-45C9-BA89-596F80D942A7}" dt="2020-09-23T21:07:51.320" v="0"/>
        <pc:sldMasterMkLst>
          <pc:docMk/>
          <pc:sldMasterMk cId="3917748110" sldId="2147483684"/>
        </pc:sldMasterMkLst>
        <pc:sldLayoutChg chg="add mod replId">
          <pc:chgData name="Guest User" userId="" providerId="Windows Live" clId="Web-{C3C414EF-FEA6-45C9-BA89-596F80D942A7}" dt="2020-09-23T21:07:51.320" v="0"/>
          <pc:sldLayoutMkLst>
            <pc:docMk/>
            <pc:sldMasterMk cId="3917748110" sldId="2147483684"/>
            <pc:sldLayoutMk cId="592006784" sldId="2147483685"/>
          </pc:sldLayoutMkLst>
        </pc:sldLayoutChg>
        <pc:sldLayoutChg chg="add mod replId">
          <pc:chgData name="Guest User" userId="" providerId="Windows Live" clId="Web-{C3C414EF-FEA6-45C9-BA89-596F80D942A7}" dt="2020-09-23T21:07:51.320" v="0"/>
          <pc:sldLayoutMkLst>
            <pc:docMk/>
            <pc:sldMasterMk cId="3917748110" sldId="2147483684"/>
            <pc:sldLayoutMk cId="366624090" sldId="2147483686"/>
          </pc:sldLayoutMkLst>
        </pc:sldLayoutChg>
        <pc:sldLayoutChg chg="add mod replId">
          <pc:chgData name="Guest User" userId="" providerId="Windows Live" clId="Web-{C3C414EF-FEA6-45C9-BA89-596F80D942A7}" dt="2020-09-23T21:07:51.320" v="0"/>
          <pc:sldLayoutMkLst>
            <pc:docMk/>
            <pc:sldMasterMk cId="3917748110" sldId="2147483684"/>
            <pc:sldLayoutMk cId="3197539446" sldId="2147483687"/>
          </pc:sldLayoutMkLst>
        </pc:sldLayoutChg>
        <pc:sldLayoutChg chg="add mod replId">
          <pc:chgData name="Guest User" userId="" providerId="Windows Live" clId="Web-{C3C414EF-FEA6-45C9-BA89-596F80D942A7}" dt="2020-09-23T21:07:51.320" v="0"/>
          <pc:sldLayoutMkLst>
            <pc:docMk/>
            <pc:sldMasterMk cId="3917748110" sldId="2147483684"/>
            <pc:sldLayoutMk cId="554640661" sldId="2147483688"/>
          </pc:sldLayoutMkLst>
        </pc:sldLayoutChg>
        <pc:sldLayoutChg chg="add mod replId">
          <pc:chgData name="Guest User" userId="" providerId="Windows Live" clId="Web-{C3C414EF-FEA6-45C9-BA89-596F80D942A7}" dt="2020-09-23T21:07:51.320" v="0"/>
          <pc:sldLayoutMkLst>
            <pc:docMk/>
            <pc:sldMasterMk cId="3917748110" sldId="2147483684"/>
            <pc:sldLayoutMk cId="305254656" sldId="2147483689"/>
          </pc:sldLayoutMkLst>
        </pc:sldLayoutChg>
        <pc:sldLayoutChg chg="add mod replId">
          <pc:chgData name="Guest User" userId="" providerId="Windows Live" clId="Web-{C3C414EF-FEA6-45C9-BA89-596F80D942A7}" dt="2020-09-23T21:07:51.320" v="0"/>
          <pc:sldLayoutMkLst>
            <pc:docMk/>
            <pc:sldMasterMk cId="3917748110" sldId="2147483684"/>
            <pc:sldLayoutMk cId="2945166253" sldId="2147483690"/>
          </pc:sldLayoutMkLst>
        </pc:sldLayoutChg>
        <pc:sldLayoutChg chg="add mod replId">
          <pc:chgData name="Guest User" userId="" providerId="Windows Live" clId="Web-{C3C414EF-FEA6-45C9-BA89-596F80D942A7}" dt="2020-09-23T21:07:51.320" v="0"/>
          <pc:sldLayoutMkLst>
            <pc:docMk/>
            <pc:sldMasterMk cId="3917748110" sldId="2147483684"/>
            <pc:sldLayoutMk cId="579861450" sldId="2147483691"/>
          </pc:sldLayoutMkLst>
        </pc:sldLayoutChg>
        <pc:sldLayoutChg chg="add mod replId">
          <pc:chgData name="Guest User" userId="" providerId="Windows Live" clId="Web-{C3C414EF-FEA6-45C9-BA89-596F80D942A7}" dt="2020-09-23T21:07:51.320" v="0"/>
          <pc:sldLayoutMkLst>
            <pc:docMk/>
            <pc:sldMasterMk cId="3917748110" sldId="2147483684"/>
            <pc:sldLayoutMk cId="3669564502" sldId="2147483692"/>
          </pc:sldLayoutMkLst>
        </pc:sldLayoutChg>
        <pc:sldLayoutChg chg="add mod replId">
          <pc:chgData name="Guest User" userId="" providerId="Windows Live" clId="Web-{C3C414EF-FEA6-45C9-BA89-596F80D942A7}" dt="2020-09-23T21:07:51.320" v="0"/>
          <pc:sldLayoutMkLst>
            <pc:docMk/>
            <pc:sldMasterMk cId="3917748110" sldId="2147483684"/>
            <pc:sldLayoutMk cId="3926991372" sldId="2147483693"/>
          </pc:sldLayoutMkLst>
        </pc:sldLayoutChg>
        <pc:sldLayoutChg chg="add mod replId">
          <pc:chgData name="Guest User" userId="" providerId="Windows Live" clId="Web-{C3C414EF-FEA6-45C9-BA89-596F80D942A7}" dt="2020-09-23T21:07:51.320" v="0"/>
          <pc:sldLayoutMkLst>
            <pc:docMk/>
            <pc:sldMasterMk cId="3917748110" sldId="2147483684"/>
            <pc:sldLayoutMk cId="1736128461" sldId="2147483694"/>
          </pc:sldLayoutMkLst>
        </pc:sldLayoutChg>
        <pc:sldLayoutChg chg="add mod replId">
          <pc:chgData name="Guest User" userId="" providerId="Windows Live" clId="Web-{C3C414EF-FEA6-45C9-BA89-596F80D942A7}" dt="2020-09-23T21:07:51.320" v="0"/>
          <pc:sldLayoutMkLst>
            <pc:docMk/>
            <pc:sldMasterMk cId="3917748110" sldId="2147483684"/>
            <pc:sldLayoutMk cId="3783103142" sldId="2147483695"/>
          </pc:sldLayoutMkLst>
        </pc:sldLayoutChg>
      </pc:sldMasterChg>
    </pc:docChg>
  </pc:docChgLst>
  <pc:docChgLst>
    <pc:chgData name="Brandon LaGuerre" userId="560a10a12dbaed4f" providerId="Windows Live" clId="Web-{DEBDD252-5D4F-49E2-A3A4-B646D98D061E}"/>
    <pc:docChg chg="modSld sldOrd">
      <pc:chgData name="Brandon LaGuerre" userId="560a10a12dbaed4f" providerId="Windows Live" clId="Web-{DEBDD252-5D4F-49E2-A3A4-B646D98D061E}" dt="2020-09-23T04:35:07.469" v="42" actId="20577"/>
      <pc:docMkLst>
        <pc:docMk/>
      </pc:docMkLst>
      <pc:sldChg chg="addSp modSp ord">
        <pc:chgData name="Brandon LaGuerre" userId="560a10a12dbaed4f" providerId="Windows Live" clId="Web-{DEBDD252-5D4F-49E2-A3A4-B646D98D061E}" dt="2020-09-23T04:35:06.375" v="40" actId="20577"/>
        <pc:sldMkLst>
          <pc:docMk/>
          <pc:sldMk cId="2725127321" sldId="290"/>
        </pc:sldMkLst>
        <pc:spChg chg="mod">
          <ac:chgData name="Brandon LaGuerre" userId="560a10a12dbaed4f" providerId="Windows Live" clId="Web-{DEBDD252-5D4F-49E2-A3A4-B646D98D061E}" dt="2020-09-23T04:35:06.375" v="40" actId="20577"/>
          <ac:spMkLst>
            <pc:docMk/>
            <pc:sldMk cId="2725127321" sldId="290"/>
            <ac:spMk id="3" creationId="{860742EC-2BD1-49EB-B241-4590061E77FF}"/>
          </ac:spMkLst>
        </pc:spChg>
        <pc:graphicFrameChg chg="add mod modGraphic">
          <ac:chgData name="Brandon LaGuerre" userId="560a10a12dbaed4f" providerId="Windows Live" clId="Web-{DEBDD252-5D4F-49E2-A3A4-B646D98D061E}" dt="2020-09-23T04:35:00.500" v="39" actId="1076"/>
          <ac:graphicFrameMkLst>
            <pc:docMk/>
            <pc:sldMk cId="2725127321" sldId="290"/>
            <ac:graphicFrameMk id="4" creationId="{BD98D9FF-EFE7-48CB-9D3E-4F2E7295B6FD}"/>
          </ac:graphicFrameMkLst>
        </pc:graphicFrameChg>
      </pc:sldChg>
    </pc:docChg>
  </pc:docChgLst>
  <pc:docChgLst>
    <pc:chgData name="Brandon LaGuerre" userId="560a10a12dbaed4f" providerId="Windows Live" clId="Web-{EDC13B56-4391-414C-88C5-6B0FF87D0DC1}"/>
    <pc:docChg chg="modSld">
      <pc:chgData name="Brandon LaGuerre" userId="560a10a12dbaed4f" providerId="Windows Live" clId="Web-{EDC13B56-4391-414C-88C5-6B0FF87D0DC1}" dt="2020-09-16T19:24:31.258" v="248" actId="20577"/>
      <pc:docMkLst>
        <pc:docMk/>
      </pc:docMkLst>
      <pc:sldChg chg="modSp">
        <pc:chgData name="Brandon LaGuerre" userId="560a10a12dbaed4f" providerId="Windows Live" clId="Web-{EDC13B56-4391-414C-88C5-6B0FF87D0DC1}" dt="2020-09-16T19:24:31.258" v="247" actId="20577"/>
        <pc:sldMkLst>
          <pc:docMk/>
          <pc:sldMk cId="2725127321" sldId="290"/>
        </pc:sldMkLst>
        <pc:spChg chg="mod">
          <ac:chgData name="Brandon LaGuerre" userId="560a10a12dbaed4f" providerId="Windows Live" clId="Web-{EDC13B56-4391-414C-88C5-6B0FF87D0DC1}" dt="2020-09-16T19:24:31.258" v="247" actId="20577"/>
          <ac:spMkLst>
            <pc:docMk/>
            <pc:sldMk cId="2725127321" sldId="290"/>
            <ac:spMk id="3" creationId="{860742EC-2BD1-49EB-B241-4590061E77FF}"/>
          </ac:spMkLst>
        </pc:spChg>
      </pc:sldChg>
    </pc:docChg>
  </pc:docChgLst>
  <pc:docChgLst>
    <pc:chgData name="Brandon LaGuerre" userId="560a10a12dbaed4f" providerId="Windows Live" clId="Web-{2A0624BC-7156-4CBC-83E1-E7F5CB9C3B0E}"/>
    <pc:docChg chg="modSld">
      <pc:chgData name="Brandon LaGuerre" userId="560a10a12dbaed4f" providerId="Windows Live" clId="Web-{2A0624BC-7156-4CBC-83E1-E7F5CB9C3B0E}" dt="2020-09-24T17:59:57.252" v="1481" actId="20577"/>
      <pc:docMkLst>
        <pc:docMk/>
      </pc:docMkLst>
      <pc:sldChg chg="modSp">
        <pc:chgData name="Brandon LaGuerre" userId="560a10a12dbaed4f" providerId="Windows Live" clId="Web-{2A0624BC-7156-4CBC-83E1-E7F5CB9C3B0E}" dt="2020-09-24T17:43:08.226" v="1271" actId="1076"/>
        <pc:sldMkLst>
          <pc:docMk/>
          <pc:sldMk cId="178948616" sldId="256"/>
        </pc:sldMkLst>
        <pc:spChg chg="mod">
          <ac:chgData name="Brandon LaGuerre" userId="560a10a12dbaed4f" providerId="Windows Live" clId="Web-{2A0624BC-7156-4CBC-83E1-E7F5CB9C3B0E}" dt="2020-09-24T17:43:08.226" v="1271" actId="1076"/>
          <ac:spMkLst>
            <pc:docMk/>
            <pc:sldMk cId="178948616" sldId="256"/>
            <ac:spMk id="2" creationId="{4BAE79B1-55BB-4E3F-B2E8-CE8630754900}"/>
          </ac:spMkLst>
        </pc:spChg>
        <pc:picChg chg="mod">
          <ac:chgData name="Brandon LaGuerre" userId="560a10a12dbaed4f" providerId="Windows Live" clId="Web-{2A0624BC-7156-4CBC-83E1-E7F5CB9C3B0E}" dt="2020-09-24T17:27:35.701" v="0" actId="14100"/>
          <ac:picMkLst>
            <pc:docMk/>
            <pc:sldMk cId="178948616" sldId="256"/>
            <ac:picMk id="5" creationId="{00000000-0000-0000-0000-000000000000}"/>
          </ac:picMkLst>
        </pc:picChg>
      </pc:sldChg>
      <pc:sldChg chg="modSp">
        <pc:chgData name="Brandon LaGuerre" userId="560a10a12dbaed4f" providerId="Windows Live" clId="Web-{2A0624BC-7156-4CBC-83E1-E7F5CB9C3B0E}" dt="2020-09-24T17:56:41.778" v="1477" actId="20577"/>
        <pc:sldMkLst>
          <pc:docMk/>
          <pc:sldMk cId="3754167395" sldId="257"/>
        </pc:sldMkLst>
        <pc:spChg chg="mod">
          <ac:chgData name="Brandon LaGuerre" userId="560a10a12dbaed4f" providerId="Windows Live" clId="Web-{2A0624BC-7156-4CBC-83E1-E7F5CB9C3B0E}" dt="2020-09-24T17:56:41.778" v="1477" actId="20577"/>
          <ac:spMkLst>
            <pc:docMk/>
            <pc:sldMk cId="3754167395" sldId="257"/>
            <ac:spMk id="3" creationId="{7E26B1EA-A5C4-4C66-A3A1-0855EF107F57}"/>
          </ac:spMkLst>
        </pc:spChg>
      </pc:sldChg>
      <pc:sldChg chg="modSp">
        <pc:chgData name="Brandon LaGuerre" userId="560a10a12dbaed4f" providerId="Windows Live" clId="Web-{2A0624BC-7156-4CBC-83E1-E7F5CB9C3B0E}" dt="2020-09-24T17:59:55.955" v="1479" actId="20577"/>
        <pc:sldMkLst>
          <pc:docMk/>
          <pc:sldMk cId="2320693407" sldId="258"/>
        </pc:sldMkLst>
        <pc:spChg chg="mod">
          <ac:chgData name="Brandon LaGuerre" userId="560a10a12dbaed4f" providerId="Windows Live" clId="Web-{2A0624BC-7156-4CBC-83E1-E7F5CB9C3B0E}" dt="2020-09-24T17:59:55.955" v="1479" actId="20577"/>
          <ac:spMkLst>
            <pc:docMk/>
            <pc:sldMk cId="2320693407" sldId="258"/>
            <ac:spMk id="2" creationId="{0562649C-EBAF-4F86-8078-D6945855209C}"/>
          </ac:spMkLst>
        </pc:spChg>
        <pc:graphicFrameChg chg="modGraphic">
          <ac:chgData name="Brandon LaGuerre" userId="560a10a12dbaed4f" providerId="Windows Live" clId="Web-{2A0624BC-7156-4CBC-83E1-E7F5CB9C3B0E}" dt="2020-09-24T17:56:30.950" v="1470" actId="20577"/>
          <ac:graphicFrameMkLst>
            <pc:docMk/>
            <pc:sldMk cId="2320693407" sldId="258"/>
            <ac:graphicFrameMk id="4" creationId="{5576BEA6-461B-4AFB-B242-918159AA8FFF}"/>
          </ac:graphicFrameMkLst>
        </pc:graphicFrameChg>
      </pc:sldChg>
      <pc:sldChg chg="addSp modSp">
        <pc:chgData name="Brandon LaGuerre" userId="560a10a12dbaed4f" providerId="Windows Live" clId="Web-{2A0624BC-7156-4CBC-83E1-E7F5CB9C3B0E}" dt="2020-09-24T17:31:30.348" v="47" actId="20577"/>
        <pc:sldMkLst>
          <pc:docMk/>
          <pc:sldMk cId="1595162768" sldId="261"/>
        </pc:sldMkLst>
        <pc:spChg chg="add mod">
          <ac:chgData name="Brandon LaGuerre" userId="560a10a12dbaed4f" providerId="Windows Live" clId="Web-{2A0624BC-7156-4CBC-83E1-E7F5CB9C3B0E}" dt="2020-09-24T17:31:30.348" v="47" actId="20577"/>
          <ac:spMkLst>
            <pc:docMk/>
            <pc:sldMk cId="1595162768" sldId="261"/>
            <ac:spMk id="4" creationId="{0CA3B3D5-C544-4789-BB0C-FDAB3D624F46}"/>
          </ac:spMkLst>
        </pc:spChg>
        <pc:picChg chg="mod modCrop">
          <ac:chgData name="Brandon LaGuerre" userId="560a10a12dbaed4f" providerId="Windows Live" clId="Web-{2A0624BC-7156-4CBC-83E1-E7F5CB9C3B0E}" dt="2020-09-24T17:29:37.282" v="14" actId="1076"/>
          <ac:picMkLst>
            <pc:docMk/>
            <pc:sldMk cId="1595162768" sldId="261"/>
            <ac:picMk id="8" creationId="{FA860294-BF73-40AF-9091-48F8A806B8A7}"/>
          </ac:picMkLst>
        </pc:picChg>
        <pc:picChg chg="mod modCrop">
          <ac:chgData name="Brandon LaGuerre" userId="560a10a12dbaed4f" providerId="Windows Live" clId="Web-{2A0624BC-7156-4CBC-83E1-E7F5CB9C3B0E}" dt="2020-09-24T17:29:43.923" v="17" actId="1076"/>
          <ac:picMkLst>
            <pc:docMk/>
            <pc:sldMk cId="1595162768" sldId="261"/>
            <ac:picMk id="9" creationId="{41997025-8B96-405D-AED0-D21B3D016AEC}"/>
          </ac:picMkLst>
        </pc:picChg>
      </pc:sldChg>
      <pc:sldChg chg="modSp">
        <pc:chgData name="Brandon LaGuerre" userId="560a10a12dbaed4f" providerId="Windows Live" clId="Web-{2A0624BC-7156-4CBC-83E1-E7F5CB9C3B0E}" dt="2020-09-24T17:34:25.587" v="280" actId="20577"/>
        <pc:sldMkLst>
          <pc:docMk/>
          <pc:sldMk cId="4283093479" sldId="289"/>
        </pc:sldMkLst>
        <pc:spChg chg="mod">
          <ac:chgData name="Brandon LaGuerre" userId="560a10a12dbaed4f" providerId="Windows Live" clId="Web-{2A0624BC-7156-4CBC-83E1-E7F5CB9C3B0E}" dt="2020-09-24T17:34:25.587" v="280" actId="20577"/>
          <ac:spMkLst>
            <pc:docMk/>
            <pc:sldMk cId="4283093479" sldId="289"/>
            <ac:spMk id="3" creationId="{CFAB52EE-EC46-4841-B6EC-1DACF2886FFB}"/>
          </ac:spMkLst>
        </pc:spChg>
      </pc:sldChg>
    </pc:docChg>
  </pc:docChgLst>
  <pc:docChgLst>
    <pc:chgData name="Mark Judy" userId="f176f971af1f078a" providerId="Windows Live" clId="Web-{B73D6555-4F73-4A9F-83C8-AC9AC860BBDA}"/>
    <pc:docChg chg="modSld">
      <pc:chgData name="Mark Judy" userId="f176f971af1f078a" providerId="Windows Live" clId="Web-{B73D6555-4F73-4A9F-83C8-AC9AC860BBDA}" dt="2020-09-24T16:11:05.476" v="1907" actId="20577"/>
      <pc:docMkLst>
        <pc:docMk/>
      </pc:docMkLst>
      <pc:sldChg chg="addSp modSp">
        <pc:chgData name="Mark Judy" userId="f176f971af1f078a" providerId="Windows Live" clId="Web-{B73D6555-4F73-4A9F-83C8-AC9AC860BBDA}" dt="2020-09-24T13:12:18.633" v="984" actId="20577"/>
        <pc:sldMkLst>
          <pc:docMk/>
          <pc:sldMk cId="2607935924" sldId="297"/>
        </pc:sldMkLst>
        <pc:spChg chg="mod">
          <ac:chgData name="Mark Judy" userId="f176f971af1f078a" providerId="Windows Live" clId="Web-{B73D6555-4F73-4A9F-83C8-AC9AC860BBDA}" dt="2020-09-24T13:12:18.633" v="984" actId="20577"/>
          <ac:spMkLst>
            <pc:docMk/>
            <pc:sldMk cId="2607935924" sldId="297"/>
            <ac:spMk id="3" creationId="{15826E3E-5B45-4DA4-ADFA-DF938BB1DBE7}"/>
          </ac:spMkLst>
        </pc:spChg>
        <pc:picChg chg="add mod">
          <ac:chgData name="Mark Judy" userId="f176f971af1f078a" providerId="Windows Live" clId="Web-{B73D6555-4F73-4A9F-83C8-AC9AC860BBDA}" dt="2020-09-24T12:55:10.103" v="246" actId="1076"/>
          <ac:picMkLst>
            <pc:docMk/>
            <pc:sldMk cId="2607935924" sldId="297"/>
            <ac:picMk id="4" creationId="{99BBC503-6937-4F23-9018-DD730058719D}"/>
          </ac:picMkLst>
        </pc:picChg>
        <pc:picChg chg="add mod">
          <ac:chgData name="Mark Judy" userId="f176f971af1f078a" providerId="Windows Live" clId="Web-{B73D6555-4F73-4A9F-83C8-AC9AC860BBDA}" dt="2020-09-24T12:55:11.619" v="247" actId="1076"/>
          <ac:picMkLst>
            <pc:docMk/>
            <pc:sldMk cId="2607935924" sldId="297"/>
            <ac:picMk id="5" creationId="{5CEBE8F5-BD8E-4D15-9F78-936C4A2E128D}"/>
          </ac:picMkLst>
        </pc:picChg>
      </pc:sldChg>
      <pc:sldChg chg="addSp delSp modSp">
        <pc:chgData name="Mark Judy" userId="f176f971af1f078a" providerId="Windows Live" clId="Web-{B73D6555-4F73-4A9F-83C8-AC9AC860BBDA}" dt="2020-09-24T13:18:16.128" v="1359" actId="20577"/>
        <pc:sldMkLst>
          <pc:docMk/>
          <pc:sldMk cId="1600719295" sldId="298"/>
        </pc:sldMkLst>
        <pc:spChg chg="mod">
          <ac:chgData name="Mark Judy" userId="f176f971af1f078a" providerId="Windows Live" clId="Web-{B73D6555-4F73-4A9F-83C8-AC9AC860BBDA}" dt="2020-09-24T13:18:16.128" v="1359" actId="20577"/>
          <ac:spMkLst>
            <pc:docMk/>
            <pc:sldMk cId="1600719295" sldId="298"/>
            <ac:spMk id="3" creationId="{15826E3E-5B45-4DA4-ADFA-DF938BB1DBE7}"/>
          </ac:spMkLst>
        </pc:spChg>
        <pc:picChg chg="add del mod">
          <ac:chgData name="Mark Judy" userId="f176f971af1f078a" providerId="Windows Live" clId="Web-{B73D6555-4F73-4A9F-83C8-AC9AC860BBDA}" dt="2020-09-24T13:01:45.896" v="330"/>
          <ac:picMkLst>
            <pc:docMk/>
            <pc:sldMk cId="1600719295" sldId="298"/>
            <ac:picMk id="4" creationId="{1390B10A-69EF-4BDB-B112-B625064B6BBA}"/>
          </ac:picMkLst>
        </pc:picChg>
        <pc:picChg chg="add mod">
          <ac:chgData name="Mark Judy" userId="f176f971af1f078a" providerId="Windows Live" clId="Web-{B73D6555-4F73-4A9F-83C8-AC9AC860BBDA}" dt="2020-09-24T13:02:47.132" v="344" actId="14100"/>
          <ac:picMkLst>
            <pc:docMk/>
            <pc:sldMk cId="1600719295" sldId="298"/>
            <ac:picMk id="8" creationId="{D63FB2C6-8D63-453F-8044-629CCFEC352E}"/>
          </ac:picMkLst>
        </pc:picChg>
        <pc:picChg chg="add del mod">
          <ac:chgData name="Mark Judy" userId="f176f971af1f078a" providerId="Windows Live" clId="Web-{B73D6555-4F73-4A9F-83C8-AC9AC860BBDA}" dt="2020-09-24T13:02:16.975" v="334"/>
          <ac:picMkLst>
            <pc:docMk/>
            <pc:sldMk cId="1600719295" sldId="298"/>
            <ac:picMk id="9" creationId="{7F4B6088-FF5B-4BD2-B75B-81A024A1C687}"/>
          </ac:picMkLst>
        </pc:picChg>
        <pc:picChg chg="add mod">
          <ac:chgData name="Mark Judy" userId="f176f971af1f078a" providerId="Windows Live" clId="Web-{B73D6555-4F73-4A9F-83C8-AC9AC860BBDA}" dt="2020-09-24T13:02:43.460" v="343" actId="1076"/>
          <ac:picMkLst>
            <pc:docMk/>
            <pc:sldMk cId="1600719295" sldId="298"/>
            <ac:picMk id="10" creationId="{11A4F11B-FFA8-4CFC-B218-0B753C7E6164}"/>
          </ac:picMkLst>
        </pc:picChg>
      </pc:sldChg>
      <pc:sldChg chg="modSp">
        <pc:chgData name="Mark Judy" userId="f176f971af1f078a" providerId="Windows Live" clId="Web-{B73D6555-4F73-4A9F-83C8-AC9AC860BBDA}" dt="2020-09-24T13:24:20.451" v="1618" actId="20577"/>
        <pc:sldMkLst>
          <pc:docMk/>
          <pc:sldMk cId="3268608144" sldId="299"/>
        </pc:sldMkLst>
        <pc:spChg chg="mod">
          <ac:chgData name="Mark Judy" userId="f176f971af1f078a" providerId="Windows Live" clId="Web-{B73D6555-4F73-4A9F-83C8-AC9AC860BBDA}" dt="2020-09-24T13:24:20.451" v="1618" actId="20577"/>
          <ac:spMkLst>
            <pc:docMk/>
            <pc:sldMk cId="3268608144" sldId="299"/>
            <ac:spMk id="3" creationId="{60DDCA2D-EDD7-4256-B4F0-2CD044080F3A}"/>
          </ac:spMkLst>
        </pc:spChg>
      </pc:sldChg>
      <pc:sldChg chg="modSp">
        <pc:chgData name="Mark Judy" userId="f176f971af1f078a" providerId="Windows Live" clId="Web-{B73D6555-4F73-4A9F-83C8-AC9AC860BBDA}" dt="2020-09-24T16:11:05.476" v="1906" actId="20577"/>
        <pc:sldMkLst>
          <pc:docMk/>
          <pc:sldMk cId="2136712062" sldId="300"/>
        </pc:sldMkLst>
        <pc:spChg chg="mod">
          <ac:chgData name="Mark Judy" userId="f176f971af1f078a" providerId="Windows Live" clId="Web-{B73D6555-4F73-4A9F-83C8-AC9AC860BBDA}" dt="2020-09-24T16:11:05.476" v="1906" actId="20577"/>
          <ac:spMkLst>
            <pc:docMk/>
            <pc:sldMk cId="2136712062" sldId="300"/>
            <ac:spMk id="3" creationId="{D0D84AC6-41B9-411C-97D6-17F107EA4467}"/>
          </ac:spMkLst>
        </pc:spChg>
      </pc:sldChg>
    </pc:docChg>
  </pc:docChgLst>
  <pc:docChgLst>
    <pc:chgData name="Mark Judy" userId="f176f971af1f078a" providerId="Windows Live" clId="Web-{D8F66AFE-CB51-4E1E-86E6-8772C63255E1}"/>
    <pc:docChg chg="modSld">
      <pc:chgData name="Mark Judy" userId="f176f971af1f078a" providerId="Windows Live" clId="Web-{D8F66AFE-CB51-4E1E-86E6-8772C63255E1}" dt="2020-09-24T02:22:13.313" v="36"/>
      <pc:docMkLst>
        <pc:docMk/>
      </pc:docMkLst>
      <pc:sldChg chg="addSp">
        <pc:chgData name="Mark Judy" userId="f176f971af1f078a" providerId="Windows Live" clId="Web-{D8F66AFE-CB51-4E1E-86E6-8772C63255E1}" dt="2020-09-24T02:21:45.672" v="32"/>
        <pc:sldMkLst>
          <pc:docMk/>
          <pc:sldMk cId="755756520" sldId="266"/>
        </pc:sldMkLst>
        <pc:grpChg chg="add">
          <ac:chgData name="Mark Judy" userId="f176f971af1f078a" providerId="Windows Live" clId="Web-{D8F66AFE-CB51-4E1E-86E6-8772C63255E1}" dt="2020-09-24T02:21:45.672" v="32"/>
          <ac:grpSpMkLst>
            <pc:docMk/>
            <pc:sldMk cId="755756520" sldId="266"/>
            <ac:grpSpMk id="6" creationId="{05FA048C-0CE6-4A21-9C6E-2C9D56ABB54C}"/>
          </ac:grpSpMkLst>
        </pc:grpChg>
      </pc:sldChg>
      <pc:sldChg chg="addSp">
        <pc:chgData name="Mark Judy" userId="f176f971af1f078a" providerId="Windows Live" clId="Web-{D8F66AFE-CB51-4E1E-86E6-8772C63255E1}" dt="2020-09-24T02:21:47.828" v="33"/>
        <pc:sldMkLst>
          <pc:docMk/>
          <pc:sldMk cId="692246262" sldId="267"/>
        </pc:sldMkLst>
        <pc:grpChg chg="add">
          <ac:chgData name="Mark Judy" userId="f176f971af1f078a" providerId="Windows Live" clId="Web-{D8F66AFE-CB51-4E1E-86E6-8772C63255E1}" dt="2020-09-24T02:21:47.828" v="33"/>
          <ac:grpSpMkLst>
            <pc:docMk/>
            <pc:sldMk cId="692246262" sldId="267"/>
            <ac:grpSpMk id="3" creationId="{60DC0831-F464-4B24-A50A-38A90BE3DA27}"/>
          </ac:grpSpMkLst>
        </pc:grpChg>
      </pc:sldChg>
      <pc:sldChg chg="addSp modSp">
        <pc:chgData name="Mark Judy" userId="f176f971af1f078a" providerId="Windows Live" clId="Web-{D8F66AFE-CB51-4E1E-86E6-8772C63255E1}" dt="2020-09-24T02:22:13.313" v="36"/>
        <pc:sldMkLst>
          <pc:docMk/>
          <pc:sldMk cId="3283798710" sldId="268"/>
        </pc:sldMkLst>
        <pc:grpChg chg="add">
          <ac:chgData name="Mark Judy" userId="f176f971af1f078a" providerId="Windows Live" clId="Web-{D8F66AFE-CB51-4E1E-86E6-8772C63255E1}" dt="2020-09-24T02:21:52.188" v="34"/>
          <ac:grpSpMkLst>
            <pc:docMk/>
            <pc:sldMk cId="3283798710" sldId="268"/>
            <ac:grpSpMk id="3" creationId="{0D62ED84-8DC2-445A-969F-F332B546DC51}"/>
          </ac:grpSpMkLst>
        </pc:grpChg>
        <pc:graphicFrameChg chg="modGraphic">
          <ac:chgData name="Mark Judy" userId="f176f971af1f078a" providerId="Windows Live" clId="Web-{D8F66AFE-CB51-4E1E-86E6-8772C63255E1}" dt="2020-09-24T02:22:13.313" v="36"/>
          <ac:graphicFrameMkLst>
            <pc:docMk/>
            <pc:sldMk cId="3283798710" sldId="268"/>
            <ac:graphicFrameMk id="4" creationId="{549992DC-344D-412B-9CC5-4AB98D285349}"/>
          </ac:graphicFrameMkLst>
        </pc:graphicFrameChg>
      </pc:sldChg>
      <pc:sldChg chg="addSp">
        <pc:chgData name="Mark Judy" userId="f176f971af1f078a" providerId="Windows Live" clId="Web-{D8F66AFE-CB51-4E1E-86E6-8772C63255E1}" dt="2020-09-24T02:21:55.625" v="35"/>
        <pc:sldMkLst>
          <pc:docMk/>
          <pc:sldMk cId="914137350" sldId="271"/>
        </pc:sldMkLst>
        <pc:grpChg chg="add">
          <ac:chgData name="Mark Judy" userId="f176f971af1f078a" providerId="Windows Live" clId="Web-{D8F66AFE-CB51-4E1E-86E6-8772C63255E1}" dt="2020-09-24T02:21:55.625" v="35"/>
          <ac:grpSpMkLst>
            <pc:docMk/>
            <pc:sldMk cId="914137350" sldId="271"/>
            <ac:grpSpMk id="3" creationId="{304CD2E6-CE2C-44F8-B47C-C71FBC0BCDED}"/>
          </ac:grpSpMkLst>
        </pc:grpChg>
      </pc:sldChg>
      <pc:sldChg chg="addSp delSp modSp">
        <pc:chgData name="Mark Judy" userId="f176f971af1f078a" providerId="Windows Live" clId="Web-{D8F66AFE-CB51-4E1E-86E6-8772C63255E1}" dt="2020-09-24T02:21:35.140" v="29"/>
        <pc:sldMkLst>
          <pc:docMk/>
          <pc:sldMk cId="2607935924" sldId="297"/>
        </pc:sldMkLst>
        <pc:spChg chg="mod">
          <ac:chgData name="Mark Judy" userId="f176f971af1f078a" providerId="Windows Live" clId="Web-{D8F66AFE-CB51-4E1E-86E6-8772C63255E1}" dt="2020-09-24T02:20:22.248" v="24" actId="1076"/>
          <ac:spMkLst>
            <pc:docMk/>
            <pc:sldMk cId="2607935924" sldId="297"/>
            <ac:spMk id="8" creationId="{BCD22B3D-29D6-4E3B-ABFB-91C43CBB3FE3}"/>
          </ac:spMkLst>
        </pc:spChg>
        <pc:grpChg chg="add del">
          <ac:chgData name="Mark Judy" userId="f176f971af1f078a" providerId="Windows Live" clId="Web-{D8F66AFE-CB51-4E1E-86E6-8772C63255E1}" dt="2020-09-24T02:21:34.625" v="28"/>
          <ac:grpSpMkLst>
            <pc:docMk/>
            <pc:sldMk cId="2607935924" sldId="297"/>
            <ac:grpSpMk id="9" creationId="{C221E89E-C260-42BE-8808-F25FBDA3B85B}"/>
          </ac:grpSpMkLst>
        </pc:grpChg>
        <pc:grpChg chg="add">
          <ac:chgData name="Mark Judy" userId="f176f971af1f078a" providerId="Windows Live" clId="Web-{D8F66AFE-CB51-4E1E-86E6-8772C63255E1}" dt="2020-09-24T02:21:35.140" v="29"/>
          <ac:grpSpMkLst>
            <pc:docMk/>
            <pc:sldMk cId="2607935924" sldId="297"/>
            <ac:grpSpMk id="13" creationId="{1E7FA604-59EB-45A7-A77B-019A7809710E}"/>
          </ac:grpSpMkLst>
        </pc:grpChg>
        <pc:picChg chg="add del mod">
          <ac:chgData name="Mark Judy" userId="f176f971af1f078a" providerId="Windows Live" clId="Web-{D8F66AFE-CB51-4E1E-86E6-8772C63255E1}" dt="2020-09-24T02:18:57.949" v="4"/>
          <ac:picMkLst>
            <pc:docMk/>
            <pc:sldMk cId="2607935924" sldId="297"/>
            <ac:picMk id="5" creationId="{654148D6-588E-4E7A-A381-AB1C0CD8342E}"/>
          </ac:picMkLst>
        </pc:picChg>
        <pc:picChg chg="mod">
          <ac:chgData name="Mark Judy" userId="f176f971af1f078a" providerId="Windows Live" clId="Web-{D8F66AFE-CB51-4E1E-86E6-8772C63255E1}" dt="2020-09-24T02:18:55.324" v="3"/>
          <ac:picMkLst>
            <pc:docMk/>
            <pc:sldMk cId="2607935924" sldId="297"/>
            <ac:picMk id="7" creationId="{48A9EEA8-B8A6-49D4-B037-3481E8C3210B}"/>
          </ac:picMkLst>
        </pc:picChg>
      </pc:sldChg>
      <pc:sldChg chg="addSp modSp">
        <pc:chgData name="Mark Judy" userId="f176f971af1f078a" providerId="Windows Live" clId="Web-{D8F66AFE-CB51-4E1E-86E6-8772C63255E1}" dt="2020-09-24T02:21:25.218" v="27" actId="1076"/>
        <pc:sldMkLst>
          <pc:docMk/>
          <pc:sldMk cId="1600719295" sldId="298"/>
        </pc:sldMkLst>
        <pc:spChg chg="mod">
          <ac:chgData name="Mark Judy" userId="f176f971af1f078a" providerId="Windows Live" clId="Web-{D8F66AFE-CB51-4E1E-86E6-8772C63255E1}" dt="2020-09-24T02:21:25.218" v="27" actId="1076"/>
          <ac:spMkLst>
            <pc:docMk/>
            <pc:sldMk cId="1600719295" sldId="298"/>
            <ac:spMk id="6" creationId="{0587FE44-769E-42AE-A46F-973AFD6EF7AF}"/>
          </ac:spMkLst>
        </pc:spChg>
        <pc:grpChg chg="add">
          <ac:chgData name="Mark Judy" userId="f176f971af1f078a" providerId="Windows Live" clId="Web-{D8F66AFE-CB51-4E1E-86E6-8772C63255E1}" dt="2020-09-24T02:21:06.905" v="25"/>
          <ac:grpSpMkLst>
            <pc:docMk/>
            <pc:sldMk cId="1600719295" sldId="298"/>
            <ac:grpSpMk id="7" creationId="{58838E41-6556-4214-8C07-BE2E41EF1601}"/>
          </ac:grpSpMkLst>
        </pc:grpChg>
      </pc:sldChg>
      <pc:sldChg chg="addSp">
        <pc:chgData name="Mark Judy" userId="f176f971af1f078a" providerId="Windows Live" clId="Web-{D8F66AFE-CB51-4E1E-86E6-8772C63255E1}" dt="2020-09-24T02:21:39.734" v="30"/>
        <pc:sldMkLst>
          <pc:docMk/>
          <pc:sldMk cId="3268608144" sldId="299"/>
        </pc:sldMkLst>
        <pc:grpChg chg="add">
          <ac:chgData name="Mark Judy" userId="f176f971af1f078a" providerId="Windows Live" clId="Web-{D8F66AFE-CB51-4E1E-86E6-8772C63255E1}" dt="2020-09-24T02:21:39.734" v="30"/>
          <ac:grpSpMkLst>
            <pc:docMk/>
            <pc:sldMk cId="3268608144" sldId="299"/>
            <ac:grpSpMk id="7" creationId="{5DED001F-0E64-4FF9-9CC1-C02AFE884AAC}"/>
          </ac:grpSpMkLst>
        </pc:grpChg>
      </pc:sldChg>
      <pc:sldChg chg="addSp">
        <pc:chgData name="Mark Judy" userId="f176f971af1f078a" providerId="Windows Live" clId="Web-{D8F66AFE-CB51-4E1E-86E6-8772C63255E1}" dt="2020-09-24T02:21:43.016" v="31"/>
        <pc:sldMkLst>
          <pc:docMk/>
          <pc:sldMk cId="2136712062" sldId="300"/>
        </pc:sldMkLst>
        <pc:grpChg chg="add">
          <ac:chgData name="Mark Judy" userId="f176f971af1f078a" providerId="Windows Live" clId="Web-{D8F66AFE-CB51-4E1E-86E6-8772C63255E1}" dt="2020-09-24T02:21:43.016" v="31"/>
          <ac:grpSpMkLst>
            <pc:docMk/>
            <pc:sldMk cId="2136712062" sldId="300"/>
            <ac:grpSpMk id="7" creationId="{0474D523-726C-4AD9-84BF-43C486CCD514}"/>
          </ac:grpSpMkLst>
        </pc:grpChg>
      </pc:sldChg>
    </pc:docChg>
  </pc:docChgLst>
  <pc:docChgLst>
    <pc:chgData name="Drew King" userId="4bb56cf96dad230a" providerId="LiveId" clId="{B6B25B62-76F0-4801-AA3F-51FFA0BEF6D3}"/>
    <pc:docChg chg="undo custSel addSld delSld modSld sldOrd">
      <pc:chgData name="Drew King" userId="4bb56cf96dad230a" providerId="LiveId" clId="{B6B25B62-76F0-4801-AA3F-51FFA0BEF6D3}" dt="2020-09-17T00:42:43.252" v="4004" actId="20577"/>
      <pc:docMkLst>
        <pc:docMk/>
      </pc:docMkLst>
      <pc:sldChg chg="modSp mod modNotesTx">
        <pc:chgData name="Drew King" userId="4bb56cf96dad230a" providerId="LiveId" clId="{B6B25B62-76F0-4801-AA3F-51FFA0BEF6D3}" dt="2020-09-16T19:15:50.307" v="3558" actId="20577"/>
        <pc:sldMkLst>
          <pc:docMk/>
          <pc:sldMk cId="3754167395" sldId="257"/>
        </pc:sldMkLst>
        <pc:spChg chg="mod">
          <ac:chgData name="Drew King" userId="4bb56cf96dad230a" providerId="LiveId" clId="{B6B25B62-76F0-4801-AA3F-51FFA0BEF6D3}" dt="2020-09-16T19:11:00.113" v="3117" actId="20577"/>
          <ac:spMkLst>
            <pc:docMk/>
            <pc:sldMk cId="3754167395" sldId="257"/>
            <ac:spMk id="2" creationId="{0562649C-EBAF-4F86-8078-D6945855209C}"/>
          </ac:spMkLst>
        </pc:spChg>
        <pc:spChg chg="mod">
          <ac:chgData name="Drew King" userId="4bb56cf96dad230a" providerId="LiveId" clId="{B6B25B62-76F0-4801-AA3F-51FFA0BEF6D3}" dt="2020-09-16T19:15:50.307" v="3558" actId="20577"/>
          <ac:spMkLst>
            <pc:docMk/>
            <pc:sldMk cId="3754167395" sldId="257"/>
            <ac:spMk id="3" creationId="{7E26B1EA-A5C4-4C66-A3A1-0855EF107F57}"/>
          </ac:spMkLst>
        </pc:spChg>
      </pc:sldChg>
      <pc:sldChg chg="delSp modSp mod">
        <pc:chgData name="Drew King" userId="4bb56cf96dad230a" providerId="LiveId" clId="{B6B25B62-76F0-4801-AA3F-51FFA0BEF6D3}" dt="2020-09-16T17:21:59.908" v="2929" actId="20577"/>
        <pc:sldMkLst>
          <pc:docMk/>
          <pc:sldMk cId="1902678861" sldId="263"/>
        </pc:sldMkLst>
        <pc:spChg chg="mod">
          <ac:chgData name="Drew King" userId="4bb56cf96dad230a" providerId="LiveId" clId="{B6B25B62-76F0-4801-AA3F-51FFA0BEF6D3}" dt="2020-09-16T17:21:59.908" v="2929" actId="20577"/>
          <ac:spMkLst>
            <pc:docMk/>
            <pc:sldMk cId="1902678861" sldId="263"/>
            <ac:spMk id="2" creationId="{0562649C-EBAF-4F86-8078-D6945855209C}"/>
          </ac:spMkLst>
        </pc:spChg>
        <pc:spChg chg="del">
          <ac:chgData name="Drew King" userId="4bb56cf96dad230a" providerId="LiveId" clId="{B6B25B62-76F0-4801-AA3F-51FFA0BEF6D3}" dt="2020-09-16T17:14:50.661" v="2303" actId="478"/>
          <ac:spMkLst>
            <pc:docMk/>
            <pc:sldMk cId="1902678861" sldId="263"/>
            <ac:spMk id="3" creationId="{7E26B1EA-A5C4-4C66-A3A1-0855EF107F57}"/>
          </ac:spMkLst>
        </pc:spChg>
      </pc:sldChg>
      <pc:sldChg chg="delSp modSp mod">
        <pc:chgData name="Drew King" userId="4bb56cf96dad230a" providerId="LiveId" clId="{B6B25B62-76F0-4801-AA3F-51FFA0BEF6D3}" dt="2020-09-16T17:21:45.956" v="2920" actId="20577"/>
        <pc:sldMkLst>
          <pc:docMk/>
          <pc:sldMk cId="920702003" sldId="264"/>
        </pc:sldMkLst>
        <pc:spChg chg="mod">
          <ac:chgData name="Drew King" userId="4bb56cf96dad230a" providerId="LiveId" clId="{B6B25B62-76F0-4801-AA3F-51FFA0BEF6D3}" dt="2020-09-16T17:21:45.956" v="2920" actId="20577"/>
          <ac:spMkLst>
            <pc:docMk/>
            <pc:sldMk cId="920702003" sldId="264"/>
            <ac:spMk id="2" creationId="{0562649C-EBAF-4F86-8078-D6945855209C}"/>
          </ac:spMkLst>
        </pc:spChg>
        <pc:spChg chg="del">
          <ac:chgData name="Drew King" userId="4bb56cf96dad230a" providerId="LiveId" clId="{B6B25B62-76F0-4801-AA3F-51FFA0BEF6D3}" dt="2020-09-16T17:13:15.785" v="2285" actId="478"/>
          <ac:spMkLst>
            <pc:docMk/>
            <pc:sldMk cId="920702003" sldId="264"/>
            <ac:spMk id="3" creationId="{7E26B1EA-A5C4-4C66-A3A1-0855EF107F57}"/>
          </ac:spMkLst>
        </pc:spChg>
      </pc:sldChg>
      <pc:sldChg chg="addSp delSp modSp mod">
        <pc:chgData name="Drew King" userId="4bb56cf96dad230a" providerId="LiveId" clId="{B6B25B62-76F0-4801-AA3F-51FFA0BEF6D3}" dt="2020-09-16T15:06:10.088" v="199" actId="20577"/>
        <pc:sldMkLst>
          <pc:docMk/>
          <pc:sldMk cId="692246262" sldId="267"/>
        </pc:sldMkLst>
        <pc:spChg chg="del">
          <ac:chgData name="Drew King" userId="4bb56cf96dad230a" providerId="LiveId" clId="{B6B25B62-76F0-4801-AA3F-51FFA0BEF6D3}" dt="2020-09-16T15:02:42.864" v="3" actId="3680"/>
          <ac:spMkLst>
            <pc:docMk/>
            <pc:sldMk cId="692246262" sldId="267"/>
            <ac:spMk id="3" creationId="{7E26B1EA-A5C4-4C66-A3A1-0855EF107F57}"/>
          </ac:spMkLst>
        </pc:spChg>
        <pc:graphicFrameChg chg="add mod ord modGraphic">
          <ac:chgData name="Drew King" userId="4bb56cf96dad230a" providerId="LiveId" clId="{B6B25B62-76F0-4801-AA3F-51FFA0BEF6D3}" dt="2020-09-16T15:06:10.088" v="199" actId="20577"/>
          <ac:graphicFrameMkLst>
            <pc:docMk/>
            <pc:sldMk cId="692246262" sldId="267"/>
            <ac:graphicFrameMk id="4" creationId="{41901A5F-7103-4AB6-A769-CE7EE814CEEA}"/>
          </ac:graphicFrameMkLst>
        </pc:graphicFrameChg>
      </pc:sldChg>
      <pc:sldChg chg="addSp delSp modSp mod">
        <pc:chgData name="Drew King" userId="4bb56cf96dad230a" providerId="LiveId" clId="{B6B25B62-76F0-4801-AA3F-51FFA0BEF6D3}" dt="2020-09-16T17:25:43.061" v="3001" actId="478"/>
        <pc:sldMkLst>
          <pc:docMk/>
          <pc:sldMk cId="3283798710" sldId="268"/>
        </pc:sldMkLst>
        <pc:spChg chg="del">
          <ac:chgData name="Drew King" userId="4bb56cf96dad230a" providerId="LiveId" clId="{B6B25B62-76F0-4801-AA3F-51FFA0BEF6D3}" dt="2020-09-16T17:25:43.061" v="3001" actId="478"/>
          <ac:spMkLst>
            <pc:docMk/>
            <pc:sldMk cId="3283798710" sldId="268"/>
            <ac:spMk id="3" creationId="{7E26B1EA-A5C4-4C66-A3A1-0855EF107F57}"/>
          </ac:spMkLst>
        </pc:spChg>
        <pc:graphicFrameChg chg="add mod">
          <ac:chgData name="Drew King" userId="4bb56cf96dad230a" providerId="LiveId" clId="{B6B25B62-76F0-4801-AA3F-51FFA0BEF6D3}" dt="2020-09-16T17:25:38.529" v="3000"/>
          <ac:graphicFrameMkLst>
            <pc:docMk/>
            <pc:sldMk cId="3283798710" sldId="268"/>
            <ac:graphicFrameMk id="4" creationId="{549992DC-344D-412B-9CC5-4AB98D285349}"/>
          </ac:graphicFrameMkLst>
        </pc:graphicFrameChg>
      </pc:sldChg>
      <pc:sldChg chg="modSp mod modNotesTx">
        <pc:chgData name="Drew King" userId="4bb56cf96dad230a" providerId="LiveId" clId="{B6B25B62-76F0-4801-AA3F-51FFA0BEF6D3}" dt="2020-09-17T00:42:43.252" v="4004" actId="20577"/>
        <pc:sldMkLst>
          <pc:docMk/>
          <pc:sldMk cId="4272887125" sldId="270"/>
        </pc:sldMkLst>
        <pc:spChg chg="mod">
          <ac:chgData name="Drew King" userId="4bb56cf96dad230a" providerId="LiveId" clId="{B6B25B62-76F0-4801-AA3F-51FFA0BEF6D3}" dt="2020-09-17T00:42:43.252" v="4004" actId="20577"/>
          <ac:spMkLst>
            <pc:docMk/>
            <pc:sldMk cId="4272887125" sldId="270"/>
            <ac:spMk id="3" creationId="{7E26B1EA-A5C4-4C66-A3A1-0855EF107F57}"/>
          </ac:spMkLst>
        </pc:spChg>
      </pc:sldChg>
      <pc:sldChg chg="addSp delSp modSp mod">
        <pc:chgData name="Drew King" userId="4bb56cf96dad230a" providerId="LiveId" clId="{B6B25B62-76F0-4801-AA3F-51FFA0BEF6D3}" dt="2020-09-16T17:26:16.188" v="3045" actId="20577"/>
        <pc:sldMkLst>
          <pc:docMk/>
          <pc:sldMk cId="914137350" sldId="271"/>
        </pc:sldMkLst>
        <pc:spChg chg="add mod">
          <ac:chgData name="Drew King" userId="4bb56cf96dad230a" providerId="LiveId" clId="{B6B25B62-76F0-4801-AA3F-51FFA0BEF6D3}" dt="2020-09-16T17:26:16.188" v="3045" actId="20577"/>
          <ac:spMkLst>
            <pc:docMk/>
            <pc:sldMk cId="914137350" sldId="271"/>
            <ac:spMk id="5" creationId="{FCAA815B-791F-4CE0-A3EB-2A80DD63924A}"/>
          </ac:spMkLst>
        </pc:spChg>
        <pc:graphicFrameChg chg="del">
          <ac:chgData name="Drew King" userId="4bb56cf96dad230a" providerId="LiveId" clId="{B6B25B62-76F0-4801-AA3F-51FFA0BEF6D3}" dt="2020-09-16T17:25:30.791" v="2999" actId="21"/>
          <ac:graphicFrameMkLst>
            <pc:docMk/>
            <pc:sldMk cId="914137350" sldId="271"/>
            <ac:graphicFrameMk id="4" creationId="{39A3CBAC-4F45-4CFF-AAA0-940DDFDD0E4C}"/>
          </ac:graphicFrameMkLst>
        </pc:graphicFrameChg>
      </pc:sldChg>
      <pc:sldChg chg="addSp delSp modSp mod modNotesTx">
        <pc:chgData name="Drew King" userId="4bb56cf96dad230a" providerId="LiveId" clId="{B6B25B62-76F0-4801-AA3F-51FFA0BEF6D3}" dt="2020-09-16T22:25:57.589" v="3584" actId="20577"/>
        <pc:sldMkLst>
          <pc:docMk/>
          <pc:sldMk cId="424117145" sldId="275"/>
        </pc:sldMkLst>
        <pc:spChg chg="del mod">
          <ac:chgData name="Drew King" userId="4bb56cf96dad230a" providerId="LiveId" clId="{B6B25B62-76F0-4801-AA3F-51FFA0BEF6D3}" dt="2020-09-16T22:25:11.717" v="3560" actId="478"/>
          <ac:spMkLst>
            <pc:docMk/>
            <pc:sldMk cId="424117145" sldId="275"/>
            <ac:spMk id="3" creationId="{FB8377DB-2E6F-4D5F-AF16-082CB4728AAF}"/>
          </ac:spMkLst>
        </pc:spChg>
        <pc:picChg chg="add mod">
          <ac:chgData name="Drew King" userId="4bb56cf96dad230a" providerId="LiveId" clId="{B6B25B62-76F0-4801-AA3F-51FFA0BEF6D3}" dt="2020-09-16T22:25:42.021" v="3569" actId="14100"/>
          <ac:picMkLst>
            <pc:docMk/>
            <pc:sldMk cId="424117145" sldId="275"/>
            <ac:picMk id="4" creationId="{78895D7E-C9A7-4188-A3C8-380B867022DC}"/>
          </ac:picMkLst>
        </pc:picChg>
      </pc:sldChg>
      <pc:sldChg chg="modSp mod">
        <pc:chgData name="Drew King" userId="4bb56cf96dad230a" providerId="LiveId" clId="{B6B25B62-76F0-4801-AA3F-51FFA0BEF6D3}" dt="2020-09-16T22:26:21.664" v="3585" actId="20577"/>
        <pc:sldMkLst>
          <pc:docMk/>
          <pc:sldMk cId="1424988919" sldId="276"/>
        </pc:sldMkLst>
        <pc:spChg chg="mod">
          <ac:chgData name="Drew King" userId="4bb56cf96dad230a" providerId="LiveId" clId="{B6B25B62-76F0-4801-AA3F-51FFA0BEF6D3}" dt="2020-09-16T22:26:21.664" v="3585" actId="20577"/>
          <ac:spMkLst>
            <pc:docMk/>
            <pc:sldMk cId="1424988919" sldId="276"/>
            <ac:spMk id="3" creationId="{20CEA045-10AE-4EDD-950E-6C6092C15ABC}"/>
          </ac:spMkLst>
        </pc:spChg>
      </pc:sldChg>
      <pc:sldChg chg="addSp delSp modSp mod modNotesTx">
        <pc:chgData name="Drew King" userId="4bb56cf96dad230a" providerId="LiveId" clId="{B6B25B62-76F0-4801-AA3F-51FFA0BEF6D3}" dt="2020-09-16T15:40:08.072" v="1263" actId="33524"/>
        <pc:sldMkLst>
          <pc:docMk/>
          <pc:sldMk cId="923855547" sldId="279"/>
        </pc:sldMkLst>
        <pc:spChg chg="mod">
          <ac:chgData name="Drew King" userId="4bb56cf96dad230a" providerId="LiveId" clId="{B6B25B62-76F0-4801-AA3F-51FFA0BEF6D3}" dt="2020-09-16T15:12:32.606" v="608" actId="20577"/>
          <ac:spMkLst>
            <pc:docMk/>
            <pc:sldMk cId="923855547" sldId="279"/>
            <ac:spMk id="2" creationId="{C7BFCC3F-C80F-443E-8AA6-FD4F12C17E54}"/>
          </ac:spMkLst>
        </pc:spChg>
        <pc:spChg chg="del mod">
          <ac:chgData name="Drew King" userId="4bb56cf96dad230a" providerId="LiveId" clId="{B6B25B62-76F0-4801-AA3F-51FFA0BEF6D3}" dt="2020-09-16T15:36:29.719" v="609"/>
          <ac:spMkLst>
            <pc:docMk/>
            <pc:sldMk cId="923855547" sldId="279"/>
            <ac:spMk id="3" creationId="{DF14722D-973D-4FF0-9D9A-E009446D7B5E}"/>
          </ac:spMkLst>
        </pc:spChg>
        <pc:picChg chg="add mod">
          <ac:chgData name="Drew King" userId="4bb56cf96dad230a" providerId="LiveId" clId="{B6B25B62-76F0-4801-AA3F-51FFA0BEF6D3}" dt="2020-09-16T15:36:48.477" v="612" actId="1076"/>
          <ac:picMkLst>
            <pc:docMk/>
            <pc:sldMk cId="923855547" sldId="279"/>
            <ac:picMk id="5" creationId="{35F3ED33-465F-48B3-810D-088CC4A152D5}"/>
          </ac:picMkLst>
        </pc:picChg>
      </pc:sldChg>
      <pc:sldChg chg="addSp delSp modSp mod ord modNotesTx">
        <pc:chgData name="Drew King" userId="4bb56cf96dad230a" providerId="LiveId" clId="{B6B25B62-76F0-4801-AA3F-51FFA0BEF6D3}" dt="2020-09-16T17:11:34.067" v="2267"/>
        <pc:sldMkLst>
          <pc:docMk/>
          <pc:sldMk cId="3104644394" sldId="280"/>
        </pc:sldMkLst>
        <pc:spChg chg="del">
          <ac:chgData name="Drew King" userId="4bb56cf96dad230a" providerId="LiveId" clId="{B6B25B62-76F0-4801-AA3F-51FFA0BEF6D3}" dt="2020-09-16T15:00:37.824" v="0"/>
          <ac:spMkLst>
            <pc:docMk/>
            <pc:sldMk cId="3104644394" sldId="280"/>
            <ac:spMk id="3" creationId="{1FCBD3EC-65A5-4977-98C8-38E887912BAD}"/>
          </ac:spMkLst>
        </pc:spChg>
        <pc:picChg chg="add mod">
          <ac:chgData name="Drew King" userId="4bb56cf96dad230a" providerId="LiveId" clId="{B6B25B62-76F0-4801-AA3F-51FFA0BEF6D3}" dt="2020-09-16T15:00:40.810" v="2" actId="962"/>
          <ac:picMkLst>
            <pc:docMk/>
            <pc:sldMk cId="3104644394" sldId="280"/>
            <ac:picMk id="5" creationId="{5AFFC095-6F60-47D4-BCCB-6FE068238344}"/>
          </ac:picMkLst>
        </pc:picChg>
      </pc:sldChg>
      <pc:sldChg chg="addSp delSp modSp new mod modNotesTx">
        <pc:chgData name="Drew King" userId="4bb56cf96dad230a" providerId="LiveId" clId="{B6B25B62-76F0-4801-AA3F-51FFA0BEF6D3}" dt="2020-09-16T16:29:47.034" v="1945" actId="14100"/>
        <pc:sldMkLst>
          <pc:docMk/>
          <pc:sldMk cId="3003166990" sldId="281"/>
        </pc:sldMkLst>
        <pc:spChg chg="mod">
          <ac:chgData name="Drew King" userId="4bb56cf96dad230a" providerId="LiveId" clId="{B6B25B62-76F0-4801-AA3F-51FFA0BEF6D3}" dt="2020-09-16T15:12:18.158" v="605" actId="20577"/>
          <ac:spMkLst>
            <pc:docMk/>
            <pc:sldMk cId="3003166990" sldId="281"/>
            <ac:spMk id="2" creationId="{0EEC2C6F-F281-482B-BEF1-9988C0235385}"/>
          </ac:spMkLst>
        </pc:spChg>
        <pc:spChg chg="del">
          <ac:chgData name="Drew King" userId="4bb56cf96dad230a" providerId="LiveId" clId="{B6B25B62-76F0-4801-AA3F-51FFA0BEF6D3}" dt="2020-09-16T16:29:30.957" v="1940"/>
          <ac:spMkLst>
            <pc:docMk/>
            <pc:sldMk cId="3003166990" sldId="281"/>
            <ac:spMk id="3" creationId="{AE26E1A8-27F4-45E2-9635-01A71F131857}"/>
          </ac:spMkLst>
        </pc:spChg>
        <pc:picChg chg="add mod">
          <ac:chgData name="Drew King" userId="4bb56cf96dad230a" providerId="LiveId" clId="{B6B25B62-76F0-4801-AA3F-51FFA0BEF6D3}" dt="2020-09-16T16:29:47.034" v="1945" actId="14100"/>
          <ac:picMkLst>
            <pc:docMk/>
            <pc:sldMk cId="3003166990" sldId="281"/>
            <ac:picMk id="5" creationId="{4C5046DD-2F84-4640-9C43-031FFFA4E9B5}"/>
          </ac:picMkLst>
        </pc:picChg>
      </pc:sldChg>
      <pc:sldChg chg="modSp new del mod ord modNotesTx">
        <pc:chgData name="Drew King" userId="4bb56cf96dad230a" providerId="LiveId" clId="{B6B25B62-76F0-4801-AA3F-51FFA0BEF6D3}" dt="2020-09-16T17:21:26.348" v="2912" actId="2696"/>
        <pc:sldMkLst>
          <pc:docMk/>
          <pc:sldMk cId="746343638" sldId="282"/>
        </pc:sldMkLst>
        <pc:spChg chg="mod">
          <ac:chgData name="Drew King" userId="4bb56cf96dad230a" providerId="LiveId" clId="{B6B25B62-76F0-4801-AA3F-51FFA0BEF6D3}" dt="2020-09-16T17:10:14.960" v="2261" actId="20577"/>
          <ac:spMkLst>
            <pc:docMk/>
            <pc:sldMk cId="746343638" sldId="282"/>
            <ac:spMk id="2" creationId="{3F6880D6-F1A1-49C1-88F8-C97434063F6A}"/>
          </ac:spMkLst>
        </pc:spChg>
        <pc:spChg chg="mod">
          <ac:chgData name="Drew King" userId="4bb56cf96dad230a" providerId="LiveId" clId="{B6B25B62-76F0-4801-AA3F-51FFA0BEF6D3}" dt="2020-09-16T17:19:11.803" v="2719" actId="20577"/>
          <ac:spMkLst>
            <pc:docMk/>
            <pc:sldMk cId="746343638" sldId="282"/>
            <ac:spMk id="3" creationId="{11F81898-2B77-48C2-9D2E-3122475B4D5B}"/>
          </ac:spMkLst>
        </pc:spChg>
      </pc:sldChg>
      <pc:sldChg chg="delSp modSp new del mod">
        <pc:chgData name="Drew King" userId="4bb56cf96dad230a" providerId="LiveId" clId="{B6B25B62-76F0-4801-AA3F-51FFA0BEF6D3}" dt="2020-09-16T17:22:17.464" v="2930" actId="2696"/>
        <pc:sldMkLst>
          <pc:docMk/>
          <pc:sldMk cId="3134213526" sldId="283"/>
        </pc:sldMkLst>
        <pc:spChg chg="mod">
          <ac:chgData name="Drew King" userId="4bb56cf96dad230a" providerId="LiveId" clId="{B6B25B62-76F0-4801-AA3F-51FFA0BEF6D3}" dt="2020-09-16T17:12:03.885" v="2284" actId="20577"/>
          <ac:spMkLst>
            <pc:docMk/>
            <pc:sldMk cId="3134213526" sldId="283"/>
            <ac:spMk id="2" creationId="{D203813A-2B24-45B8-B904-BCB3F81D9403}"/>
          </ac:spMkLst>
        </pc:spChg>
        <pc:spChg chg="del">
          <ac:chgData name="Drew King" userId="4bb56cf96dad230a" providerId="LiveId" clId="{B6B25B62-76F0-4801-AA3F-51FFA0BEF6D3}" dt="2020-09-16T17:11:50.967" v="2269" actId="478"/>
          <ac:spMkLst>
            <pc:docMk/>
            <pc:sldMk cId="3134213526" sldId="283"/>
            <ac:spMk id="3" creationId="{B07274CD-8793-4C13-8ADF-18996E181C6E}"/>
          </ac:spMkLst>
        </pc:spChg>
      </pc:sldChg>
      <pc:sldChg chg="delSp modSp add del mod">
        <pc:chgData name="Drew King" userId="4bb56cf96dad230a" providerId="LiveId" clId="{B6B25B62-76F0-4801-AA3F-51FFA0BEF6D3}" dt="2020-09-16T17:21:54.596" v="2921" actId="2696"/>
        <pc:sldMkLst>
          <pc:docMk/>
          <pc:sldMk cId="2978577095" sldId="284"/>
        </pc:sldMkLst>
        <pc:spChg chg="mod">
          <ac:chgData name="Drew King" userId="4bb56cf96dad230a" providerId="LiveId" clId="{B6B25B62-76F0-4801-AA3F-51FFA0BEF6D3}" dt="2020-09-16T17:15:32.908" v="2332" actId="1076"/>
          <ac:spMkLst>
            <pc:docMk/>
            <pc:sldMk cId="2978577095" sldId="284"/>
            <ac:spMk id="2" creationId="{0562649C-EBAF-4F86-8078-D6945855209C}"/>
          </ac:spMkLst>
        </pc:spChg>
        <pc:spChg chg="del">
          <ac:chgData name="Drew King" userId="4bb56cf96dad230a" providerId="LiveId" clId="{B6B25B62-76F0-4801-AA3F-51FFA0BEF6D3}" dt="2020-09-16T17:15:28.309" v="2331" actId="478"/>
          <ac:spMkLst>
            <pc:docMk/>
            <pc:sldMk cId="2978577095" sldId="284"/>
            <ac:spMk id="3" creationId="{7E26B1EA-A5C4-4C66-A3A1-0855EF107F57}"/>
          </ac:spMkLst>
        </pc:spChg>
      </pc:sldChg>
      <pc:sldChg chg="add">
        <pc:chgData name="Drew King" userId="4bb56cf96dad230a" providerId="LiveId" clId="{B6B25B62-76F0-4801-AA3F-51FFA0BEF6D3}" dt="2020-09-16T17:16:14.194" v="2333"/>
        <pc:sldMkLst>
          <pc:docMk/>
          <pc:sldMk cId="4039456023" sldId="285"/>
        </pc:sldMkLst>
      </pc:sldChg>
      <pc:sldChg chg="add del">
        <pc:chgData name="Drew King" userId="4bb56cf96dad230a" providerId="LiveId" clId="{B6B25B62-76F0-4801-AA3F-51FFA0BEF6D3}" dt="2020-09-16T17:22:44.854" v="2933" actId="2696"/>
        <pc:sldMkLst>
          <pc:docMk/>
          <pc:sldMk cId="2384224504" sldId="286"/>
        </pc:sldMkLst>
      </pc:sldChg>
      <pc:sldChg chg="modSp add mod ord">
        <pc:chgData name="Drew King" userId="4bb56cf96dad230a" providerId="LiveId" clId="{B6B25B62-76F0-4801-AA3F-51FFA0BEF6D3}" dt="2020-09-16T17:22:25.709" v="2932"/>
        <pc:sldMkLst>
          <pc:docMk/>
          <pc:sldMk cId="3294167225" sldId="287"/>
        </pc:sldMkLst>
        <pc:spChg chg="mod">
          <ac:chgData name="Drew King" userId="4bb56cf96dad230a" providerId="LiveId" clId="{B6B25B62-76F0-4801-AA3F-51FFA0BEF6D3}" dt="2020-09-16T17:18:41.137" v="2634" actId="33524"/>
          <ac:spMkLst>
            <pc:docMk/>
            <pc:sldMk cId="3294167225" sldId="287"/>
            <ac:spMk id="3" creationId="{11F81898-2B77-48C2-9D2E-3122475B4D5B}"/>
          </ac:spMkLst>
        </pc:spChg>
      </pc:sldChg>
      <pc:sldChg chg="modSp new mod">
        <pc:chgData name="Drew King" userId="4bb56cf96dad230a" providerId="LiveId" clId="{B6B25B62-76F0-4801-AA3F-51FFA0BEF6D3}" dt="2020-09-16T17:23:32.160" v="2941" actId="20577"/>
        <pc:sldMkLst>
          <pc:docMk/>
          <pc:sldMk cId="2853473837" sldId="288"/>
        </pc:sldMkLst>
        <pc:spChg chg="mod">
          <ac:chgData name="Drew King" userId="4bb56cf96dad230a" providerId="LiveId" clId="{B6B25B62-76F0-4801-AA3F-51FFA0BEF6D3}" dt="2020-09-16T17:23:32.160" v="2941" actId="20577"/>
          <ac:spMkLst>
            <pc:docMk/>
            <pc:sldMk cId="2853473837" sldId="288"/>
            <ac:spMk id="2" creationId="{E3E07541-8C6E-457D-974F-9F754064F6BA}"/>
          </ac:spMkLst>
        </pc:spChg>
      </pc:sldChg>
      <pc:sldChg chg="modSp new mod">
        <pc:chgData name="Drew King" userId="4bb56cf96dad230a" providerId="LiveId" clId="{B6B25B62-76F0-4801-AA3F-51FFA0BEF6D3}" dt="2020-09-16T17:23:42.729" v="2954" actId="20577"/>
        <pc:sldMkLst>
          <pc:docMk/>
          <pc:sldMk cId="4283093479" sldId="289"/>
        </pc:sldMkLst>
        <pc:spChg chg="mod">
          <ac:chgData name="Drew King" userId="4bb56cf96dad230a" providerId="LiveId" clId="{B6B25B62-76F0-4801-AA3F-51FFA0BEF6D3}" dt="2020-09-16T17:23:42.729" v="2954" actId="20577"/>
          <ac:spMkLst>
            <pc:docMk/>
            <pc:sldMk cId="4283093479" sldId="289"/>
            <ac:spMk id="2" creationId="{E8B87E5A-B4EF-42DB-835C-B0D2880A5BB5}"/>
          </ac:spMkLst>
        </pc:spChg>
      </pc:sldChg>
      <pc:sldChg chg="modSp new mod">
        <pc:chgData name="Drew King" userId="4bb56cf96dad230a" providerId="LiveId" clId="{B6B25B62-76F0-4801-AA3F-51FFA0BEF6D3}" dt="2020-09-16T17:24:00.868" v="2958" actId="20577"/>
        <pc:sldMkLst>
          <pc:docMk/>
          <pc:sldMk cId="2725127321" sldId="290"/>
        </pc:sldMkLst>
        <pc:spChg chg="mod">
          <ac:chgData name="Drew King" userId="4bb56cf96dad230a" providerId="LiveId" clId="{B6B25B62-76F0-4801-AA3F-51FFA0BEF6D3}" dt="2020-09-16T17:24:00.868" v="2958" actId="20577"/>
          <ac:spMkLst>
            <pc:docMk/>
            <pc:sldMk cId="2725127321" sldId="290"/>
            <ac:spMk id="2" creationId="{0D9FABAE-C27A-496D-981E-349777EB81AA}"/>
          </ac:spMkLst>
        </pc:spChg>
      </pc:sldChg>
      <pc:sldChg chg="modSp new mod">
        <pc:chgData name="Drew King" userId="4bb56cf96dad230a" providerId="LiveId" clId="{B6B25B62-76F0-4801-AA3F-51FFA0BEF6D3}" dt="2020-09-16T17:24:12.060" v="2971" actId="20577"/>
        <pc:sldMkLst>
          <pc:docMk/>
          <pc:sldMk cId="257168953" sldId="291"/>
        </pc:sldMkLst>
        <pc:spChg chg="mod">
          <ac:chgData name="Drew King" userId="4bb56cf96dad230a" providerId="LiveId" clId="{B6B25B62-76F0-4801-AA3F-51FFA0BEF6D3}" dt="2020-09-16T17:24:12.060" v="2971" actId="20577"/>
          <ac:spMkLst>
            <pc:docMk/>
            <pc:sldMk cId="257168953" sldId="291"/>
            <ac:spMk id="2" creationId="{9F4A7764-184C-4C76-9636-86EAFC605CE7}"/>
          </ac:spMkLst>
        </pc:spChg>
      </pc:sldChg>
      <pc:sldChg chg="modSp new mod">
        <pc:chgData name="Drew King" userId="4bb56cf96dad230a" providerId="LiveId" clId="{B6B25B62-76F0-4801-AA3F-51FFA0BEF6D3}" dt="2020-09-16T17:24:20.517" v="2982" actId="20577"/>
        <pc:sldMkLst>
          <pc:docMk/>
          <pc:sldMk cId="3311496893" sldId="292"/>
        </pc:sldMkLst>
        <pc:spChg chg="mod">
          <ac:chgData name="Drew King" userId="4bb56cf96dad230a" providerId="LiveId" clId="{B6B25B62-76F0-4801-AA3F-51FFA0BEF6D3}" dt="2020-09-16T17:24:20.517" v="2982" actId="20577"/>
          <ac:spMkLst>
            <pc:docMk/>
            <pc:sldMk cId="3311496893" sldId="292"/>
            <ac:spMk id="2" creationId="{D3F82440-F308-45B6-8B3B-34341518B8A5}"/>
          </ac:spMkLst>
        </pc:spChg>
      </pc:sldChg>
      <pc:sldChg chg="modSp new mod">
        <pc:chgData name="Drew King" userId="4bb56cf96dad230a" providerId="LiveId" clId="{B6B25B62-76F0-4801-AA3F-51FFA0BEF6D3}" dt="2020-09-16T17:24:32.460" v="2998" actId="20577"/>
        <pc:sldMkLst>
          <pc:docMk/>
          <pc:sldMk cId="394694606" sldId="293"/>
        </pc:sldMkLst>
        <pc:spChg chg="mod">
          <ac:chgData name="Drew King" userId="4bb56cf96dad230a" providerId="LiveId" clId="{B6B25B62-76F0-4801-AA3F-51FFA0BEF6D3}" dt="2020-09-16T17:24:32.460" v="2998" actId="20577"/>
          <ac:spMkLst>
            <pc:docMk/>
            <pc:sldMk cId="394694606" sldId="293"/>
            <ac:spMk id="2" creationId="{188E734C-3572-4850-8F08-583BD5F0EE1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a:latin typeface="Contoso University"/>
              </a:rPr>
              <a:t>Current Progress</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 6</c:v>
                </c:pt>
              </c:strCache>
            </c:strRef>
          </c:tx>
          <c:spPr>
            <a:solidFill>
              <a:schemeClr val="accent1">
                <a:alpha val="70000"/>
              </a:schemeClr>
            </a:solidFill>
            <a:ln>
              <a:noFill/>
            </a:ln>
            <a:effectLst/>
          </c:spPr>
          <c:invertIfNegative val="0"/>
          <c:dPt>
            <c:idx val="0"/>
            <c:invertIfNegative val="0"/>
            <c:bubble3D val="0"/>
            <c:spPr>
              <a:solidFill>
                <a:srgbClr val="FFFF00">
                  <a:alpha val="70000"/>
                </a:srgbClr>
              </a:solidFill>
              <a:ln>
                <a:noFill/>
              </a:ln>
              <a:effectLst/>
            </c:spPr>
            <c:extLst>
              <c:ext xmlns:c16="http://schemas.microsoft.com/office/drawing/2014/chart" uri="{C3380CC4-5D6E-409C-BE32-E72D297353CC}">
                <c16:uniqueId val="{00000009-9FF5-4763-AF16-700984B2403A}"/>
              </c:ext>
            </c:extLst>
          </c:dPt>
          <c:dPt>
            <c:idx val="1"/>
            <c:invertIfNegative val="0"/>
            <c:bubble3D val="0"/>
            <c:spPr>
              <a:solidFill>
                <a:srgbClr val="00B050">
                  <a:alpha val="70000"/>
                </a:srgbClr>
              </a:solidFill>
              <a:ln>
                <a:noFill/>
              </a:ln>
              <a:effectLst/>
            </c:spPr>
            <c:extLst>
              <c:ext xmlns:c16="http://schemas.microsoft.com/office/drawing/2014/chart" uri="{C3380CC4-5D6E-409C-BE32-E72D297353CC}">
                <c16:uniqueId val="{0000000A-9FF5-4763-AF16-700984B2403A}"/>
              </c:ext>
            </c:extLst>
          </c:dPt>
          <c:dPt>
            <c:idx val="2"/>
            <c:invertIfNegative val="0"/>
            <c:bubble3D val="0"/>
            <c:spPr>
              <a:solidFill>
                <a:srgbClr val="7030A0">
                  <a:alpha val="70000"/>
                </a:srgbClr>
              </a:solidFill>
              <a:ln>
                <a:noFill/>
              </a:ln>
              <a:effectLst/>
            </c:spPr>
            <c:extLst>
              <c:ext xmlns:c16="http://schemas.microsoft.com/office/drawing/2014/chart" uri="{C3380CC4-5D6E-409C-BE32-E72D297353CC}">
                <c16:uniqueId val="{00000008-9FF5-4763-AF16-700984B2403A}"/>
              </c:ext>
            </c:extLst>
          </c:dPt>
          <c:dPt>
            <c:idx val="3"/>
            <c:invertIfNegative val="0"/>
            <c:bubble3D val="0"/>
            <c:spPr>
              <a:solidFill>
                <a:srgbClr val="0070C0">
                  <a:alpha val="70000"/>
                </a:srgbClr>
              </a:solidFill>
              <a:ln>
                <a:noFill/>
              </a:ln>
              <a:effectLst/>
            </c:spPr>
            <c:extLst>
              <c:ext xmlns:c16="http://schemas.microsoft.com/office/drawing/2014/chart" uri="{C3380CC4-5D6E-409C-BE32-E72D297353CC}">
                <c16:uniqueId val="{00000007-9FF5-4763-AF16-700984B2403A}"/>
              </c:ext>
            </c:extLst>
          </c:dPt>
          <c:dPt>
            <c:idx val="4"/>
            <c:invertIfNegative val="0"/>
            <c:bubble3D val="0"/>
            <c:spPr>
              <a:solidFill>
                <a:srgbClr val="C00000">
                  <a:alpha val="70000"/>
                </a:srgbClr>
              </a:solidFill>
              <a:ln>
                <a:noFill/>
              </a:ln>
              <a:effectLst/>
            </c:spPr>
            <c:extLst>
              <c:ext xmlns:c16="http://schemas.microsoft.com/office/drawing/2014/chart" uri="{C3380CC4-5D6E-409C-BE32-E72D297353CC}">
                <c16:uniqueId val="{00000004-9FF5-4763-AF16-700984B2403A}"/>
              </c:ext>
            </c:extLst>
          </c:dPt>
          <c:dLbls>
            <c:dLbl>
              <c:idx val="0"/>
              <c:layout>
                <c:manualLayout>
                  <c:x val="0.25092231461721493"/>
                  <c:y val="0"/>
                </c:manualLayout>
              </c:layout>
              <c:tx>
                <c:rich>
                  <a:bodyPr/>
                  <a:lstStyle/>
                  <a:p>
                    <a:fld id="{C82B5FAF-4FE0-4150-B934-CC86B1B7290C}" type="VALUE">
                      <a:rPr lang="en-US">
                        <a:latin typeface="Contoso University"/>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F5-4763-AF16-700984B2403A}"/>
                </c:ext>
              </c:extLst>
            </c:dLbl>
            <c:dLbl>
              <c:idx val="1"/>
              <c:layout>
                <c:manualLayout>
                  <c:x val="9.7826086956521743E-2"/>
                  <c:y val="0"/>
                </c:manualLayout>
              </c:layout>
              <c:tx>
                <c:rich>
                  <a:bodyPr/>
                  <a:lstStyle/>
                  <a:p>
                    <a:fld id="{C28C923E-B25F-4C8B-B3A6-0C2192249EEC}" type="VALUE">
                      <a:rPr lang="en-US">
                        <a:latin typeface="Contoso University"/>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F5-4763-AF16-700984B2403A}"/>
                </c:ext>
              </c:extLst>
            </c:dLbl>
            <c:dLbl>
              <c:idx val="2"/>
              <c:layout>
                <c:manualLayout>
                  <c:x val="0.32365449623961312"/>
                  <c:y val="-8.856580457753038E-17"/>
                </c:manualLayout>
              </c:layout>
              <c:tx>
                <c:rich>
                  <a:bodyPr/>
                  <a:lstStyle/>
                  <a:p>
                    <a:fld id="{8BEE9540-28AE-42D4-A895-09D42493C5F4}" type="VALUE">
                      <a:rPr lang="en-US">
                        <a:latin typeface="Contoso University"/>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FF5-4763-AF16-700984B2403A}"/>
                </c:ext>
              </c:extLst>
            </c:dLbl>
            <c:dLbl>
              <c:idx val="3"/>
              <c:layout>
                <c:manualLayout>
                  <c:x val="0.36573221774508224"/>
                  <c:y val="0"/>
                </c:manualLayout>
              </c:layout>
              <c:tx>
                <c:rich>
                  <a:bodyPr/>
                  <a:lstStyle/>
                  <a:p>
                    <a:fld id="{7926CBF7-4C46-40E5-8F0D-B26FB4BECB2B}" type="VALUE">
                      <a:rPr lang="en-US">
                        <a:latin typeface="Contoso University"/>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F5-4763-AF16-700984B2403A}"/>
                </c:ext>
              </c:extLst>
            </c:dLbl>
            <c:dLbl>
              <c:idx val="4"/>
              <c:layout>
                <c:manualLayout>
                  <c:x val="0.40716607269885657"/>
                  <c:y val="-2.266426201946939E-17"/>
                </c:manualLayout>
              </c:layout>
              <c:tx>
                <c:rich>
                  <a:bodyPr/>
                  <a:lstStyle/>
                  <a:p>
                    <a:fld id="{CBEBC42C-4703-4700-8576-853CEF8C2599}" type="VALUE">
                      <a:rPr lang="en-US">
                        <a:latin typeface="Contoso University"/>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F5-4763-AF16-700984B240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Implementation</c:v>
                </c:pt>
                <c:pt idx="2">
                  <c:v>Hardware Design</c:v>
                </c:pt>
                <c:pt idx="3">
                  <c:v>Software Design</c:v>
                </c:pt>
                <c:pt idx="4">
                  <c:v>Research</c:v>
                </c:pt>
              </c:strCache>
            </c:strRef>
          </c:cat>
          <c:val>
            <c:numRef>
              <c:f>Sheet1!$B$2:$B$6</c:f>
              <c:numCache>
                <c:formatCode>General</c:formatCode>
                <c:ptCount val="5"/>
                <c:pt idx="0">
                  <c:v>55</c:v>
                </c:pt>
                <c:pt idx="1">
                  <c:v>20</c:v>
                </c:pt>
                <c:pt idx="2">
                  <c:v>75</c:v>
                </c:pt>
                <c:pt idx="3">
                  <c:v>85</c:v>
                </c:pt>
                <c:pt idx="4">
                  <c:v>90</c:v>
                </c:pt>
              </c:numCache>
            </c:numRef>
          </c:val>
          <c:extLst>
            <c:ext xmlns:c16="http://schemas.microsoft.com/office/drawing/2014/chart" uri="{C3380CC4-5D6E-409C-BE32-E72D297353CC}">
              <c16:uniqueId val="{00000000-9FF5-4763-AF16-700984B2403A}"/>
            </c:ext>
          </c:extLst>
        </c:ser>
        <c:ser>
          <c:idx val="1"/>
          <c:order val="1"/>
          <c:tx>
            <c:strRef>
              <c:f>Sheet1!$C$1</c:f>
              <c:strCache>
                <c:ptCount val="1"/>
                <c:pt idx="0">
                  <c:v> 5</c:v>
                </c:pt>
              </c:strCache>
            </c:strRef>
          </c:tx>
          <c:spPr>
            <a:solidFill>
              <a:schemeClr val="accent2">
                <a:alpha val="70000"/>
              </a:schemeClr>
            </a:solidFill>
            <a:ln>
              <a:noFill/>
            </a:ln>
            <a:effectLst/>
          </c:spPr>
          <c:invertIfNegative val="0"/>
          <c:cat>
            <c:strRef>
              <c:f>Sheet1!$A$2:$A$6</c:f>
              <c:strCache>
                <c:ptCount val="5"/>
                <c:pt idx="0">
                  <c:v>Overall</c:v>
                </c:pt>
                <c:pt idx="1">
                  <c:v>Implementation</c:v>
                </c:pt>
                <c:pt idx="2">
                  <c:v>Hardware Design</c:v>
                </c:pt>
                <c:pt idx="3">
                  <c:v>Software Design</c:v>
                </c:pt>
                <c:pt idx="4">
                  <c:v>Research</c:v>
                </c:pt>
              </c:strCache>
            </c:strRef>
          </c:cat>
          <c:val>
            <c:numRef>
              <c:f>Sheet1!$C$2:$C$6</c:f>
              <c:numCache>
                <c:formatCode>General</c:formatCode>
                <c:ptCount val="5"/>
              </c:numCache>
            </c:numRef>
          </c:val>
          <c:extLst>
            <c:ext xmlns:c16="http://schemas.microsoft.com/office/drawing/2014/chart" uri="{C3380CC4-5D6E-409C-BE32-E72D297353CC}">
              <c16:uniqueId val="{00000001-9FF5-4763-AF16-700984B2403A}"/>
            </c:ext>
          </c:extLst>
        </c:ser>
        <c:ser>
          <c:idx val="2"/>
          <c:order val="2"/>
          <c:tx>
            <c:strRef>
              <c:f>Sheet1!$D$1</c:f>
              <c:strCache>
                <c:ptCount val="1"/>
                <c:pt idx="0">
                  <c:v> 4</c:v>
                </c:pt>
              </c:strCache>
            </c:strRef>
          </c:tx>
          <c:spPr>
            <a:solidFill>
              <a:schemeClr val="accent3">
                <a:alpha val="70000"/>
              </a:schemeClr>
            </a:solidFill>
            <a:ln>
              <a:noFill/>
            </a:ln>
            <a:effectLst/>
          </c:spPr>
          <c:invertIfNegative val="0"/>
          <c:cat>
            <c:strRef>
              <c:f>Sheet1!$A$2:$A$6</c:f>
              <c:strCache>
                <c:ptCount val="5"/>
                <c:pt idx="0">
                  <c:v>Overall</c:v>
                </c:pt>
                <c:pt idx="1">
                  <c:v>Implementation</c:v>
                </c:pt>
                <c:pt idx="2">
                  <c:v>Hardware Design</c:v>
                </c:pt>
                <c:pt idx="3">
                  <c:v>Software Design</c:v>
                </c:pt>
                <c:pt idx="4">
                  <c:v>Research</c:v>
                </c:pt>
              </c:strCache>
            </c:strRef>
          </c:cat>
          <c:val>
            <c:numRef>
              <c:f>Sheet1!$D$2:$D$6</c:f>
              <c:numCache>
                <c:formatCode>General</c:formatCode>
                <c:ptCount val="5"/>
              </c:numCache>
            </c:numRef>
          </c:val>
          <c:extLst>
            <c:ext xmlns:c16="http://schemas.microsoft.com/office/drawing/2014/chart" uri="{C3380CC4-5D6E-409C-BE32-E72D297353CC}">
              <c16:uniqueId val="{00000002-9FF5-4763-AF16-700984B2403A}"/>
            </c:ext>
          </c:extLst>
        </c:ser>
        <c:ser>
          <c:idx val="3"/>
          <c:order val="3"/>
          <c:tx>
            <c:strRef>
              <c:f>Sheet1!$E$1</c:f>
              <c:strCache>
                <c:ptCount val="1"/>
                <c:pt idx="0">
                  <c:v> 3</c:v>
                </c:pt>
              </c:strCache>
            </c:strRef>
          </c:tx>
          <c:spPr>
            <a:solidFill>
              <a:schemeClr val="accent4">
                <a:alpha val="70000"/>
              </a:schemeClr>
            </a:solidFill>
            <a:ln>
              <a:noFill/>
            </a:ln>
            <a:effectLst/>
          </c:spPr>
          <c:invertIfNegative val="0"/>
          <c:cat>
            <c:strRef>
              <c:f>Sheet1!$A$2:$A$6</c:f>
              <c:strCache>
                <c:ptCount val="5"/>
                <c:pt idx="0">
                  <c:v>Overall</c:v>
                </c:pt>
                <c:pt idx="1">
                  <c:v>Implementation</c:v>
                </c:pt>
                <c:pt idx="2">
                  <c:v>Hardware Design</c:v>
                </c:pt>
                <c:pt idx="3">
                  <c:v>Software Design</c:v>
                </c:pt>
                <c:pt idx="4">
                  <c:v>Research</c:v>
                </c:pt>
              </c:strCache>
            </c:strRef>
          </c:cat>
          <c:val>
            <c:numRef>
              <c:f>Sheet1!$E$2:$E$6</c:f>
              <c:numCache>
                <c:formatCode>General</c:formatCode>
                <c:ptCount val="5"/>
              </c:numCache>
            </c:numRef>
          </c:val>
          <c:extLst>
            <c:ext xmlns:c16="http://schemas.microsoft.com/office/drawing/2014/chart" uri="{C3380CC4-5D6E-409C-BE32-E72D297353CC}">
              <c16:uniqueId val="{00000005-9FF5-4763-AF16-700984B2403A}"/>
            </c:ext>
          </c:extLst>
        </c:ser>
        <c:ser>
          <c:idx val="4"/>
          <c:order val="4"/>
          <c:tx>
            <c:strRef>
              <c:f>Sheet1!$F$1</c:f>
              <c:strCache>
                <c:ptCount val="1"/>
                <c:pt idx="0">
                  <c:v> 2</c:v>
                </c:pt>
              </c:strCache>
            </c:strRef>
          </c:tx>
          <c:spPr>
            <a:solidFill>
              <a:schemeClr val="accent5">
                <a:alpha val="70000"/>
              </a:schemeClr>
            </a:solidFill>
            <a:ln>
              <a:noFill/>
            </a:ln>
            <a:effectLst/>
          </c:spPr>
          <c:invertIfNegative val="0"/>
          <c:cat>
            <c:strRef>
              <c:f>Sheet1!$A$2:$A$6</c:f>
              <c:strCache>
                <c:ptCount val="5"/>
                <c:pt idx="0">
                  <c:v>Overall</c:v>
                </c:pt>
                <c:pt idx="1">
                  <c:v>Implementation</c:v>
                </c:pt>
                <c:pt idx="2">
                  <c:v>Hardware Design</c:v>
                </c:pt>
                <c:pt idx="3">
                  <c:v>Software Design</c:v>
                </c:pt>
                <c:pt idx="4">
                  <c:v>Research</c:v>
                </c:pt>
              </c:strCache>
            </c:strRef>
          </c:cat>
          <c:val>
            <c:numRef>
              <c:f>Sheet1!$F$2:$F$6</c:f>
              <c:numCache>
                <c:formatCode>General</c:formatCode>
                <c:ptCount val="5"/>
              </c:numCache>
            </c:numRef>
          </c:val>
          <c:extLst>
            <c:ext xmlns:c16="http://schemas.microsoft.com/office/drawing/2014/chart" uri="{C3380CC4-5D6E-409C-BE32-E72D297353CC}">
              <c16:uniqueId val="{00000006-9FF5-4763-AF16-700984B2403A}"/>
            </c:ext>
          </c:extLst>
        </c:ser>
        <c:dLbls>
          <c:showLegendKey val="0"/>
          <c:showVal val="0"/>
          <c:showCatName val="0"/>
          <c:showSerName val="0"/>
          <c:showPercent val="0"/>
          <c:showBubbleSize val="0"/>
        </c:dLbls>
        <c:gapWidth val="50"/>
        <c:overlap val="100"/>
        <c:axId val="1341956319"/>
        <c:axId val="1327652431"/>
      </c:barChart>
      <c:catAx>
        <c:axId val="134195631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652431"/>
        <c:crosses val="autoZero"/>
        <c:auto val="1"/>
        <c:lblAlgn val="ctr"/>
        <c:lblOffset val="100"/>
        <c:noMultiLvlLbl val="0"/>
      </c:catAx>
      <c:valAx>
        <c:axId val="1327652431"/>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195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82C17-3C28-4743-81B1-9225D90BDCCC}" type="doc">
      <dgm:prSet loTypeId="urn:microsoft.com/office/officeart/2005/8/layout/chevron1" loCatId="process" qsTypeId="urn:microsoft.com/office/officeart/2005/8/quickstyle/simple1" qsCatId="simple" csTypeId="urn:microsoft.com/office/officeart/2005/8/colors/accent1_2" csCatId="accent1" phldr="1"/>
      <dgm:spPr/>
    </dgm:pt>
    <dgm:pt modelId="{F9593145-B240-4A2A-B0E8-822277FE16E1}">
      <dgm:prSet phldrT="[Text]" phldr="0"/>
      <dgm:spPr/>
      <dgm:t>
        <a:bodyPr/>
        <a:lstStyle/>
        <a:p>
          <a:pPr rtl="0"/>
          <a:r>
            <a:rPr lang="en-US" b="0" i="0" u="none" strike="noStrike" cap="none" baseline="0" noProof="0">
              <a:solidFill>
                <a:schemeClr val="bg1"/>
              </a:solidFill>
              <a:latin typeface="Century Schoolbook"/>
            </a:rPr>
            <a:t>Desired Sound Event</a:t>
          </a:r>
          <a:endParaRPr lang="en-US">
            <a:solidFill>
              <a:schemeClr val="bg1"/>
            </a:solidFill>
          </a:endParaRPr>
        </a:p>
      </dgm:t>
    </dgm:pt>
    <dgm:pt modelId="{2BFF247E-16D6-445F-8850-7685D546797D}" type="parTrans" cxnId="{4F5C26E8-DD8C-4A06-A8A0-537ABF38FDA2}">
      <dgm:prSet/>
      <dgm:spPr/>
    </dgm:pt>
    <dgm:pt modelId="{5A74E05B-A473-44DD-8F47-F4EC9F9D5397}" type="sibTrans" cxnId="{4F5C26E8-DD8C-4A06-A8A0-537ABF38FDA2}">
      <dgm:prSet/>
      <dgm:spPr/>
    </dgm:pt>
    <dgm:pt modelId="{641E84E7-E626-42B3-BCE6-6FF404E7C29E}">
      <dgm:prSet phldrT="[Text]" phldr="0"/>
      <dgm:spPr/>
      <dgm:t>
        <a:bodyPr/>
        <a:lstStyle/>
        <a:p>
          <a:pPr rtl="0"/>
          <a:r>
            <a:rPr lang="en-US">
              <a:latin typeface="Century Schoolbook" panose="02040604050505020304"/>
            </a:rPr>
            <a:t>Sensors Triggered</a:t>
          </a:r>
          <a:endParaRPr lang="en-US"/>
        </a:p>
      </dgm:t>
    </dgm:pt>
    <dgm:pt modelId="{28B4F4C4-6A22-4B68-B324-431A4308C9F0}" type="parTrans" cxnId="{53BCB467-24AB-4B76-B7C4-7981D711D24D}">
      <dgm:prSet/>
      <dgm:spPr/>
    </dgm:pt>
    <dgm:pt modelId="{21638725-9EF4-476D-83BD-3350643E8120}" type="sibTrans" cxnId="{53BCB467-24AB-4B76-B7C4-7981D711D24D}">
      <dgm:prSet/>
      <dgm:spPr/>
    </dgm:pt>
    <dgm:pt modelId="{3E5521D2-CCF3-41FE-A959-7BCDBEAACD9D}">
      <dgm:prSet phldrT="[Text]" phldr="0"/>
      <dgm:spPr/>
      <dgm:t>
        <a:bodyPr/>
        <a:lstStyle/>
        <a:p>
          <a:pPr rtl="0"/>
          <a:r>
            <a:rPr lang="en-US">
              <a:latin typeface="Century Schoolbook" panose="02040604050505020304"/>
            </a:rPr>
            <a:t>Location Calculated</a:t>
          </a:r>
          <a:endParaRPr lang="en-US"/>
        </a:p>
      </dgm:t>
    </dgm:pt>
    <dgm:pt modelId="{CFB8A993-B4E8-4DC8-B0E2-72D4172B7402}" type="parTrans" cxnId="{B3A4CD18-988B-4050-BB25-2687F5A98D4C}">
      <dgm:prSet/>
      <dgm:spPr/>
    </dgm:pt>
    <dgm:pt modelId="{26E3EB12-B730-4997-98EF-2010630D6B88}" type="sibTrans" cxnId="{B3A4CD18-988B-4050-BB25-2687F5A98D4C}">
      <dgm:prSet/>
      <dgm:spPr/>
    </dgm:pt>
    <dgm:pt modelId="{69960C89-650F-4F03-9961-DEE2BDBDD5AA}">
      <dgm:prSet phldr="0"/>
      <dgm:spPr/>
      <dgm:t>
        <a:bodyPr/>
        <a:lstStyle/>
        <a:p>
          <a:pPr rtl="0"/>
          <a:r>
            <a:rPr lang="en-US">
              <a:latin typeface="Century Schoolbook" panose="02040604050505020304"/>
            </a:rPr>
            <a:t>ID and Location Displayed</a:t>
          </a:r>
        </a:p>
      </dgm:t>
    </dgm:pt>
    <dgm:pt modelId="{BC1646AB-46CF-4A86-A1F4-E814E77D0E7A}" type="parTrans" cxnId="{8942EB19-F2CA-477C-B089-2BA3A015A6E2}">
      <dgm:prSet/>
      <dgm:spPr/>
    </dgm:pt>
    <dgm:pt modelId="{C02CD59D-2BE9-4003-9D90-AB8B8EEA187B}" type="sibTrans" cxnId="{8942EB19-F2CA-477C-B089-2BA3A015A6E2}">
      <dgm:prSet/>
      <dgm:spPr/>
    </dgm:pt>
    <dgm:pt modelId="{9C20A0B5-599C-4046-B864-F9E0BDB2CA50}">
      <dgm:prSet phldr="0"/>
      <dgm:spPr/>
      <dgm:t>
        <a:bodyPr/>
        <a:lstStyle/>
        <a:p>
          <a:pPr rtl="0"/>
          <a:r>
            <a:rPr lang="en-US">
              <a:latin typeface="Century Schoolbook" panose="02040604050505020304"/>
            </a:rPr>
            <a:t>Sound Identified</a:t>
          </a:r>
        </a:p>
      </dgm:t>
    </dgm:pt>
    <dgm:pt modelId="{410C124D-28FD-4A3C-9980-BA7838694204}" type="parTrans" cxnId="{7A6FA8F3-D34A-4738-A80C-04D877569ECD}">
      <dgm:prSet/>
      <dgm:spPr/>
    </dgm:pt>
    <dgm:pt modelId="{5C159B7A-DAA6-4261-86D0-6DB8272D0C49}" type="sibTrans" cxnId="{7A6FA8F3-D34A-4738-A80C-04D877569ECD}">
      <dgm:prSet/>
      <dgm:spPr/>
    </dgm:pt>
    <dgm:pt modelId="{F7CB9D87-769F-4476-8B92-56C5BF11BB9A}" type="pres">
      <dgm:prSet presAssocID="{4A382C17-3C28-4743-81B1-9225D90BDCCC}" presName="Name0" presStyleCnt="0">
        <dgm:presLayoutVars>
          <dgm:dir/>
          <dgm:animLvl val="lvl"/>
          <dgm:resizeHandles val="exact"/>
        </dgm:presLayoutVars>
      </dgm:prSet>
      <dgm:spPr/>
    </dgm:pt>
    <dgm:pt modelId="{CA7E6C27-DCA1-4665-9412-AAA89776EDE7}" type="pres">
      <dgm:prSet presAssocID="{F9593145-B240-4A2A-B0E8-822277FE16E1}" presName="parTxOnly" presStyleLbl="node1" presStyleIdx="0" presStyleCnt="5">
        <dgm:presLayoutVars>
          <dgm:chMax val="0"/>
          <dgm:chPref val="0"/>
          <dgm:bulletEnabled val="1"/>
        </dgm:presLayoutVars>
      </dgm:prSet>
      <dgm:spPr/>
    </dgm:pt>
    <dgm:pt modelId="{3860D518-B60F-411C-B5C3-291F2BC46E49}" type="pres">
      <dgm:prSet presAssocID="{5A74E05B-A473-44DD-8F47-F4EC9F9D5397}" presName="parTxOnlySpace" presStyleCnt="0"/>
      <dgm:spPr/>
    </dgm:pt>
    <dgm:pt modelId="{4246D241-C84A-4B69-8367-D21DD9DE0BBE}" type="pres">
      <dgm:prSet presAssocID="{641E84E7-E626-42B3-BCE6-6FF404E7C29E}" presName="parTxOnly" presStyleLbl="node1" presStyleIdx="1" presStyleCnt="5">
        <dgm:presLayoutVars>
          <dgm:chMax val="0"/>
          <dgm:chPref val="0"/>
          <dgm:bulletEnabled val="1"/>
        </dgm:presLayoutVars>
      </dgm:prSet>
      <dgm:spPr/>
    </dgm:pt>
    <dgm:pt modelId="{7A5938B8-A5E4-4CD1-8604-4A3A126BE995}" type="pres">
      <dgm:prSet presAssocID="{21638725-9EF4-476D-83BD-3350643E8120}" presName="parTxOnlySpace" presStyleCnt="0"/>
      <dgm:spPr/>
    </dgm:pt>
    <dgm:pt modelId="{CD9229FC-2652-4B13-B338-2798D47FD72D}" type="pres">
      <dgm:prSet presAssocID="{9C20A0B5-599C-4046-B864-F9E0BDB2CA50}" presName="parTxOnly" presStyleLbl="node1" presStyleIdx="2" presStyleCnt="5">
        <dgm:presLayoutVars>
          <dgm:chMax val="0"/>
          <dgm:chPref val="0"/>
          <dgm:bulletEnabled val="1"/>
        </dgm:presLayoutVars>
      </dgm:prSet>
      <dgm:spPr/>
    </dgm:pt>
    <dgm:pt modelId="{15845768-61C0-4674-857C-13CE9FBA4DFA}" type="pres">
      <dgm:prSet presAssocID="{5C159B7A-DAA6-4261-86D0-6DB8272D0C49}" presName="parTxOnlySpace" presStyleCnt="0"/>
      <dgm:spPr/>
    </dgm:pt>
    <dgm:pt modelId="{91A650D8-07F5-474C-870F-351B46CDA04D}" type="pres">
      <dgm:prSet presAssocID="{3E5521D2-CCF3-41FE-A959-7BCDBEAACD9D}" presName="parTxOnly" presStyleLbl="node1" presStyleIdx="3" presStyleCnt="5">
        <dgm:presLayoutVars>
          <dgm:chMax val="0"/>
          <dgm:chPref val="0"/>
          <dgm:bulletEnabled val="1"/>
        </dgm:presLayoutVars>
      </dgm:prSet>
      <dgm:spPr/>
    </dgm:pt>
    <dgm:pt modelId="{63176BA8-7B12-4AD1-AE66-A773E2FFFFC1}" type="pres">
      <dgm:prSet presAssocID="{26E3EB12-B730-4997-98EF-2010630D6B88}" presName="parTxOnlySpace" presStyleCnt="0"/>
      <dgm:spPr/>
    </dgm:pt>
    <dgm:pt modelId="{AB9283A6-B73A-4D5E-997B-87803168EBAB}" type="pres">
      <dgm:prSet presAssocID="{69960C89-650F-4F03-9961-DEE2BDBDD5AA}" presName="parTxOnly" presStyleLbl="node1" presStyleIdx="4" presStyleCnt="5">
        <dgm:presLayoutVars>
          <dgm:chMax val="0"/>
          <dgm:chPref val="0"/>
          <dgm:bulletEnabled val="1"/>
        </dgm:presLayoutVars>
      </dgm:prSet>
      <dgm:spPr/>
    </dgm:pt>
  </dgm:ptLst>
  <dgm:cxnLst>
    <dgm:cxn modelId="{D21E5207-57D7-4996-B2BF-E8F7753002C1}" type="presOf" srcId="{F9593145-B240-4A2A-B0E8-822277FE16E1}" destId="{CA7E6C27-DCA1-4665-9412-AAA89776EDE7}" srcOrd="0" destOrd="0" presId="urn:microsoft.com/office/officeart/2005/8/layout/chevron1"/>
    <dgm:cxn modelId="{B3A4CD18-988B-4050-BB25-2687F5A98D4C}" srcId="{4A382C17-3C28-4743-81B1-9225D90BDCCC}" destId="{3E5521D2-CCF3-41FE-A959-7BCDBEAACD9D}" srcOrd="3" destOrd="0" parTransId="{CFB8A993-B4E8-4DC8-B0E2-72D4172B7402}" sibTransId="{26E3EB12-B730-4997-98EF-2010630D6B88}"/>
    <dgm:cxn modelId="{8942EB19-F2CA-477C-B089-2BA3A015A6E2}" srcId="{4A382C17-3C28-4743-81B1-9225D90BDCCC}" destId="{69960C89-650F-4F03-9961-DEE2BDBDD5AA}" srcOrd="4" destOrd="0" parTransId="{BC1646AB-46CF-4A86-A1F4-E814E77D0E7A}" sibTransId="{C02CD59D-2BE9-4003-9D90-AB8B8EEA187B}"/>
    <dgm:cxn modelId="{36B32E5E-EB49-4745-BBC3-C7C59613F044}" type="presOf" srcId="{4A382C17-3C28-4743-81B1-9225D90BDCCC}" destId="{F7CB9D87-769F-4476-8B92-56C5BF11BB9A}" srcOrd="0" destOrd="0" presId="urn:microsoft.com/office/officeart/2005/8/layout/chevron1"/>
    <dgm:cxn modelId="{53BCB467-24AB-4B76-B7C4-7981D711D24D}" srcId="{4A382C17-3C28-4743-81B1-9225D90BDCCC}" destId="{641E84E7-E626-42B3-BCE6-6FF404E7C29E}" srcOrd="1" destOrd="0" parTransId="{28B4F4C4-6A22-4B68-B324-431A4308C9F0}" sibTransId="{21638725-9EF4-476D-83BD-3350643E8120}"/>
    <dgm:cxn modelId="{409A4D84-BCBC-4CD6-8DD3-81CFCD4B7BE3}" type="presOf" srcId="{9C20A0B5-599C-4046-B864-F9E0BDB2CA50}" destId="{CD9229FC-2652-4B13-B338-2798D47FD72D}" srcOrd="0" destOrd="0" presId="urn:microsoft.com/office/officeart/2005/8/layout/chevron1"/>
    <dgm:cxn modelId="{675F5BB5-E6E8-4E63-846A-D3FCD695C6E1}" type="presOf" srcId="{641E84E7-E626-42B3-BCE6-6FF404E7C29E}" destId="{4246D241-C84A-4B69-8367-D21DD9DE0BBE}" srcOrd="0" destOrd="0" presId="urn:microsoft.com/office/officeart/2005/8/layout/chevron1"/>
    <dgm:cxn modelId="{18429DDA-269C-44B7-A52C-9B071237D1A1}" type="presOf" srcId="{3E5521D2-CCF3-41FE-A959-7BCDBEAACD9D}" destId="{91A650D8-07F5-474C-870F-351B46CDA04D}" srcOrd="0" destOrd="0" presId="urn:microsoft.com/office/officeart/2005/8/layout/chevron1"/>
    <dgm:cxn modelId="{CC1AB8DA-4E19-467A-B4B5-9C357117997F}" type="presOf" srcId="{69960C89-650F-4F03-9961-DEE2BDBDD5AA}" destId="{AB9283A6-B73A-4D5E-997B-87803168EBAB}" srcOrd="0" destOrd="0" presId="urn:microsoft.com/office/officeart/2005/8/layout/chevron1"/>
    <dgm:cxn modelId="{4F5C26E8-DD8C-4A06-A8A0-537ABF38FDA2}" srcId="{4A382C17-3C28-4743-81B1-9225D90BDCCC}" destId="{F9593145-B240-4A2A-B0E8-822277FE16E1}" srcOrd="0" destOrd="0" parTransId="{2BFF247E-16D6-445F-8850-7685D546797D}" sibTransId="{5A74E05B-A473-44DD-8F47-F4EC9F9D5397}"/>
    <dgm:cxn modelId="{7A6FA8F3-D34A-4738-A80C-04D877569ECD}" srcId="{4A382C17-3C28-4743-81B1-9225D90BDCCC}" destId="{9C20A0B5-599C-4046-B864-F9E0BDB2CA50}" srcOrd="2" destOrd="0" parTransId="{410C124D-28FD-4A3C-9980-BA7838694204}" sibTransId="{5C159B7A-DAA6-4261-86D0-6DB8272D0C49}"/>
    <dgm:cxn modelId="{386C52DA-6EE9-475A-9266-1A3ADE26D6A7}" type="presParOf" srcId="{F7CB9D87-769F-4476-8B92-56C5BF11BB9A}" destId="{CA7E6C27-DCA1-4665-9412-AAA89776EDE7}" srcOrd="0" destOrd="0" presId="urn:microsoft.com/office/officeart/2005/8/layout/chevron1"/>
    <dgm:cxn modelId="{534F74EC-F147-4905-8234-2513A964F038}" type="presParOf" srcId="{F7CB9D87-769F-4476-8B92-56C5BF11BB9A}" destId="{3860D518-B60F-411C-B5C3-291F2BC46E49}" srcOrd="1" destOrd="0" presId="urn:microsoft.com/office/officeart/2005/8/layout/chevron1"/>
    <dgm:cxn modelId="{5FE8F828-CA64-4CEE-B274-6E4709079C3B}" type="presParOf" srcId="{F7CB9D87-769F-4476-8B92-56C5BF11BB9A}" destId="{4246D241-C84A-4B69-8367-D21DD9DE0BBE}" srcOrd="2" destOrd="0" presId="urn:microsoft.com/office/officeart/2005/8/layout/chevron1"/>
    <dgm:cxn modelId="{AF4CBA09-C0AF-435B-A1FB-42D48925E08F}" type="presParOf" srcId="{F7CB9D87-769F-4476-8B92-56C5BF11BB9A}" destId="{7A5938B8-A5E4-4CD1-8604-4A3A126BE995}" srcOrd="3" destOrd="0" presId="urn:microsoft.com/office/officeart/2005/8/layout/chevron1"/>
    <dgm:cxn modelId="{01EE8C70-C099-4227-A409-EFDDA8D4EF31}" type="presParOf" srcId="{F7CB9D87-769F-4476-8B92-56C5BF11BB9A}" destId="{CD9229FC-2652-4B13-B338-2798D47FD72D}" srcOrd="4" destOrd="0" presId="urn:microsoft.com/office/officeart/2005/8/layout/chevron1"/>
    <dgm:cxn modelId="{23979095-DF2C-43F1-B63D-D0F0126E4088}" type="presParOf" srcId="{F7CB9D87-769F-4476-8B92-56C5BF11BB9A}" destId="{15845768-61C0-4674-857C-13CE9FBA4DFA}" srcOrd="5" destOrd="0" presId="urn:microsoft.com/office/officeart/2005/8/layout/chevron1"/>
    <dgm:cxn modelId="{A88162EE-A0D5-4C23-A35B-96B8465A04D6}" type="presParOf" srcId="{F7CB9D87-769F-4476-8B92-56C5BF11BB9A}" destId="{91A650D8-07F5-474C-870F-351B46CDA04D}" srcOrd="6" destOrd="0" presId="urn:microsoft.com/office/officeart/2005/8/layout/chevron1"/>
    <dgm:cxn modelId="{B469885C-5CFA-4CF9-93BA-8B1C2EE98423}" type="presParOf" srcId="{F7CB9D87-769F-4476-8B92-56C5BF11BB9A}" destId="{63176BA8-7B12-4AD1-AE66-A773E2FFFFC1}" srcOrd="7" destOrd="0" presId="urn:microsoft.com/office/officeart/2005/8/layout/chevron1"/>
    <dgm:cxn modelId="{17C81597-C914-4362-B75F-1593E925C6A0}" type="presParOf" srcId="{F7CB9D87-769F-4476-8B92-56C5BF11BB9A}" destId="{AB9283A6-B73A-4D5E-997B-87803168EBA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E6C27-DCA1-4665-9412-AAA89776EDE7}">
      <dsp:nvSpPr>
        <dsp:cNvPr id="0" name=""/>
        <dsp:cNvSpPr/>
      </dsp:nvSpPr>
      <dsp:spPr>
        <a:xfrm>
          <a:off x="2061" y="2604894"/>
          <a:ext cx="1834529" cy="733811"/>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0" i="0" u="none" strike="noStrike" kern="1200" cap="none" baseline="0" noProof="0">
              <a:solidFill>
                <a:schemeClr val="bg1"/>
              </a:solidFill>
              <a:latin typeface="Century Schoolbook"/>
            </a:rPr>
            <a:t>Desired Sound Event</a:t>
          </a:r>
          <a:endParaRPr lang="en-US" sz="1600" kern="1200">
            <a:solidFill>
              <a:schemeClr val="bg1"/>
            </a:solidFill>
          </a:endParaRPr>
        </a:p>
      </dsp:txBody>
      <dsp:txXfrm>
        <a:off x="368967" y="2604894"/>
        <a:ext cx="1100718" cy="733811"/>
      </dsp:txXfrm>
    </dsp:sp>
    <dsp:sp modelId="{4246D241-C84A-4B69-8367-D21DD9DE0BBE}">
      <dsp:nvSpPr>
        <dsp:cNvPr id="0" name=""/>
        <dsp:cNvSpPr/>
      </dsp:nvSpPr>
      <dsp:spPr>
        <a:xfrm>
          <a:off x="1653138" y="2604894"/>
          <a:ext cx="1834529" cy="733811"/>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Schoolbook" panose="02040604050505020304"/>
            </a:rPr>
            <a:t>Sensors Triggered</a:t>
          </a:r>
          <a:endParaRPr lang="en-US" sz="1600" kern="1200"/>
        </a:p>
      </dsp:txBody>
      <dsp:txXfrm>
        <a:off x="2020044" y="2604894"/>
        <a:ext cx="1100718" cy="733811"/>
      </dsp:txXfrm>
    </dsp:sp>
    <dsp:sp modelId="{CD9229FC-2652-4B13-B338-2798D47FD72D}">
      <dsp:nvSpPr>
        <dsp:cNvPr id="0" name=""/>
        <dsp:cNvSpPr/>
      </dsp:nvSpPr>
      <dsp:spPr>
        <a:xfrm>
          <a:off x="3304215" y="2604894"/>
          <a:ext cx="1834529" cy="733811"/>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Schoolbook" panose="02040604050505020304"/>
            </a:rPr>
            <a:t>Sound Identified</a:t>
          </a:r>
        </a:p>
      </dsp:txBody>
      <dsp:txXfrm>
        <a:off x="3671121" y="2604894"/>
        <a:ext cx="1100718" cy="733811"/>
      </dsp:txXfrm>
    </dsp:sp>
    <dsp:sp modelId="{91A650D8-07F5-474C-870F-351B46CDA04D}">
      <dsp:nvSpPr>
        <dsp:cNvPr id="0" name=""/>
        <dsp:cNvSpPr/>
      </dsp:nvSpPr>
      <dsp:spPr>
        <a:xfrm>
          <a:off x="4955291" y="2604894"/>
          <a:ext cx="1834529" cy="733811"/>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Schoolbook" panose="02040604050505020304"/>
            </a:rPr>
            <a:t>Location Calculated</a:t>
          </a:r>
          <a:endParaRPr lang="en-US" sz="1600" kern="1200"/>
        </a:p>
      </dsp:txBody>
      <dsp:txXfrm>
        <a:off x="5322197" y="2604894"/>
        <a:ext cx="1100718" cy="733811"/>
      </dsp:txXfrm>
    </dsp:sp>
    <dsp:sp modelId="{AB9283A6-B73A-4D5E-997B-87803168EBAB}">
      <dsp:nvSpPr>
        <dsp:cNvPr id="0" name=""/>
        <dsp:cNvSpPr/>
      </dsp:nvSpPr>
      <dsp:spPr>
        <a:xfrm>
          <a:off x="6606368" y="2604894"/>
          <a:ext cx="1834529" cy="733811"/>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Schoolbook" panose="02040604050505020304"/>
            </a:rPr>
            <a:t>ID and Location Displayed</a:t>
          </a:r>
        </a:p>
      </dsp:txBody>
      <dsp:txXfrm>
        <a:off x="6973274" y="2604894"/>
        <a:ext cx="1100718" cy="733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BC2E9-384E-4CA0-BD0E-03BC2805D725}"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85D36-29BB-4CF0-B805-AB8CF14889FD}" type="slidenum">
              <a:rPr lang="en-US" smtClean="0"/>
              <a:t>‹#›</a:t>
            </a:fld>
            <a:endParaRPr lang="en-US"/>
          </a:p>
        </p:txBody>
      </p:sp>
    </p:spTree>
    <p:extLst>
      <p:ext uri="{BB962C8B-B14F-4D97-AF65-F5344CB8AC3E}">
        <p14:creationId xmlns:p14="http://schemas.microsoft.com/office/powerpoint/2010/main" val="422744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85D36-29BB-4CF0-B805-AB8CF14889FD}" type="slidenum">
              <a:rPr lang="en-US" smtClean="0"/>
              <a:t>2</a:t>
            </a:fld>
            <a:endParaRPr lang="en-US"/>
          </a:p>
        </p:txBody>
      </p:sp>
    </p:spTree>
    <p:extLst>
      <p:ext uri="{BB962C8B-B14F-4D97-AF65-F5344CB8AC3E}">
        <p14:creationId xmlns:p14="http://schemas.microsoft.com/office/powerpoint/2010/main" val="60254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The use case shows a simple view of a user’s interaction with our web application. The user will first go to the web application’s web address and will be presented with the options of either logging in if they are a returning user or signing up if they are new. If the user is new, they will complete the signing up process and then continue as if they are a returning user. The user will then be brought to a dashboard where they will have the ability to access the features discussed previously. The user can then continue to view the presented data, or log out of the application.</a:t>
            </a:r>
          </a:p>
        </p:txBody>
      </p:sp>
      <p:sp>
        <p:nvSpPr>
          <p:cNvPr id="4" name="Slide Number Placeholder 3"/>
          <p:cNvSpPr>
            <a:spLocks noGrp="1"/>
          </p:cNvSpPr>
          <p:nvPr>
            <p:ph type="sldNum" sz="quarter" idx="5"/>
          </p:nvPr>
        </p:nvSpPr>
        <p:spPr/>
        <p:txBody>
          <a:bodyPr/>
          <a:lstStyle/>
          <a:p>
            <a:fld id="{32F85D36-29BB-4CF0-B805-AB8CF14889FD}" type="slidenum">
              <a:rPr lang="en-US" smtClean="0"/>
              <a:t>26</a:t>
            </a:fld>
            <a:endParaRPr lang="en-US"/>
          </a:p>
        </p:txBody>
      </p:sp>
    </p:spTree>
    <p:extLst>
      <p:ext uri="{BB962C8B-B14F-4D97-AF65-F5344CB8AC3E}">
        <p14:creationId xmlns:p14="http://schemas.microsoft.com/office/powerpoint/2010/main" val="326939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27</a:t>
            </a:fld>
            <a:endParaRPr lang="en-US"/>
          </a:p>
        </p:txBody>
      </p:sp>
    </p:spTree>
    <p:extLst>
      <p:ext uri="{BB962C8B-B14F-4D97-AF65-F5344CB8AC3E}">
        <p14:creationId xmlns:p14="http://schemas.microsoft.com/office/powerpoint/2010/main" val="66331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28</a:t>
            </a:fld>
            <a:endParaRPr lang="en-US"/>
          </a:p>
        </p:txBody>
      </p:sp>
    </p:spTree>
    <p:extLst>
      <p:ext uri="{BB962C8B-B14F-4D97-AF65-F5344CB8AC3E}">
        <p14:creationId xmlns:p14="http://schemas.microsoft.com/office/powerpoint/2010/main" val="267877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29</a:t>
            </a:fld>
            <a:endParaRPr lang="en-US"/>
          </a:p>
        </p:txBody>
      </p:sp>
    </p:spTree>
    <p:extLst>
      <p:ext uri="{BB962C8B-B14F-4D97-AF65-F5344CB8AC3E}">
        <p14:creationId xmlns:p14="http://schemas.microsoft.com/office/powerpoint/2010/main" val="80480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30</a:t>
            </a:fld>
            <a:endParaRPr lang="en-US"/>
          </a:p>
        </p:txBody>
      </p:sp>
    </p:spTree>
    <p:extLst>
      <p:ext uri="{BB962C8B-B14F-4D97-AF65-F5344CB8AC3E}">
        <p14:creationId xmlns:p14="http://schemas.microsoft.com/office/powerpoint/2010/main" val="380818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Hi my name is Drew King; we will now discuss the software for our project.</a:t>
            </a:r>
          </a:p>
        </p:txBody>
      </p:sp>
      <p:sp>
        <p:nvSpPr>
          <p:cNvPr id="4" name="Slide Number Placeholder 3"/>
          <p:cNvSpPr>
            <a:spLocks noGrp="1"/>
          </p:cNvSpPr>
          <p:nvPr>
            <p:ph type="sldNum" sz="quarter" idx="5"/>
          </p:nvPr>
        </p:nvSpPr>
        <p:spPr/>
        <p:txBody>
          <a:bodyPr/>
          <a:lstStyle/>
          <a:p>
            <a:fld id="{32F85D36-29BB-4CF0-B805-AB8CF14889FD}" type="slidenum">
              <a:rPr lang="en-US" smtClean="0"/>
              <a:t>31</a:t>
            </a:fld>
            <a:endParaRPr lang="en-US"/>
          </a:p>
        </p:txBody>
      </p:sp>
    </p:spTree>
    <p:extLst>
      <p:ext uri="{BB962C8B-B14F-4D97-AF65-F5344CB8AC3E}">
        <p14:creationId xmlns:p14="http://schemas.microsoft.com/office/powerpoint/2010/main" val="32606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32</a:t>
            </a:fld>
            <a:endParaRPr lang="en-US"/>
          </a:p>
        </p:txBody>
      </p:sp>
    </p:spTree>
    <p:extLst>
      <p:ext uri="{BB962C8B-B14F-4D97-AF65-F5344CB8AC3E}">
        <p14:creationId xmlns:p14="http://schemas.microsoft.com/office/powerpoint/2010/main" val="353989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33</a:t>
            </a:fld>
            <a:endParaRPr lang="en-US"/>
          </a:p>
        </p:txBody>
      </p:sp>
    </p:spTree>
    <p:extLst>
      <p:ext uri="{BB962C8B-B14F-4D97-AF65-F5344CB8AC3E}">
        <p14:creationId xmlns:p14="http://schemas.microsoft.com/office/powerpoint/2010/main" val="143667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Mark</a:t>
            </a:r>
          </a:p>
        </p:txBody>
      </p:sp>
      <p:sp>
        <p:nvSpPr>
          <p:cNvPr id="4" name="Slide Number Placeholder 3"/>
          <p:cNvSpPr>
            <a:spLocks noGrp="1"/>
          </p:cNvSpPr>
          <p:nvPr>
            <p:ph type="sldNum" sz="quarter" idx="5"/>
          </p:nvPr>
        </p:nvSpPr>
        <p:spPr/>
        <p:txBody>
          <a:bodyPr/>
          <a:lstStyle/>
          <a:p>
            <a:fld id="{32F85D36-29BB-4CF0-B805-AB8CF14889FD}" type="slidenum">
              <a:rPr lang="en-US" smtClean="0"/>
              <a:t>34</a:t>
            </a:fld>
            <a:endParaRPr lang="en-US"/>
          </a:p>
        </p:txBody>
      </p:sp>
    </p:spTree>
    <p:extLst>
      <p:ext uri="{BB962C8B-B14F-4D97-AF65-F5344CB8AC3E}">
        <p14:creationId xmlns:p14="http://schemas.microsoft.com/office/powerpoint/2010/main" val="362131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The graph shows are current progress. We have most of our research required for the project completed. Our designing for both hardware and software are mostly complete, with only some minor tweaks to be completed. Our implementation and overall progress are on track to be completed on time.</a:t>
            </a:r>
          </a:p>
        </p:txBody>
      </p:sp>
      <p:sp>
        <p:nvSpPr>
          <p:cNvPr id="4" name="Slide Number Placeholder 3"/>
          <p:cNvSpPr>
            <a:spLocks noGrp="1"/>
          </p:cNvSpPr>
          <p:nvPr>
            <p:ph type="sldNum" sz="quarter" idx="5"/>
          </p:nvPr>
        </p:nvSpPr>
        <p:spPr/>
        <p:txBody>
          <a:bodyPr/>
          <a:lstStyle/>
          <a:p>
            <a:fld id="{32F85D36-29BB-4CF0-B805-AB8CF14889FD}" type="slidenum">
              <a:rPr lang="en-US" smtClean="0"/>
              <a:t>35</a:t>
            </a:fld>
            <a:endParaRPr lang="en-US"/>
          </a:p>
        </p:txBody>
      </p:sp>
    </p:spTree>
    <p:extLst>
      <p:ext uri="{BB962C8B-B14F-4D97-AF65-F5344CB8AC3E}">
        <p14:creationId xmlns:p14="http://schemas.microsoft.com/office/powerpoint/2010/main" val="168434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Hi my name is Drew King; we will now discuss the software for our project.</a:t>
            </a:r>
          </a:p>
        </p:txBody>
      </p:sp>
      <p:sp>
        <p:nvSpPr>
          <p:cNvPr id="4" name="Slide Number Placeholder 3"/>
          <p:cNvSpPr>
            <a:spLocks noGrp="1"/>
          </p:cNvSpPr>
          <p:nvPr>
            <p:ph type="sldNum" sz="quarter" idx="5"/>
          </p:nvPr>
        </p:nvSpPr>
        <p:spPr/>
        <p:txBody>
          <a:bodyPr/>
          <a:lstStyle/>
          <a:p>
            <a:fld id="{32F85D36-29BB-4CF0-B805-AB8CF14889FD}" type="slidenum">
              <a:rPr lang="en-US" smtClean="0"/>
              <a:t>18</a:t>
            </a:fld>
            <a:endParaRPr lang="en-US"/>
          </a:p>
        </p:txBody>
      </p:sp>
    </p:spTree>
    <p:extLst>
      <p:ext uri="{BB962C8B-B14F-4D97-AF65-F5344CB8AC3E}">
        <p14:creationId xmlns:p14="http://schemas.microsoft.com/office/powerpoint/2010/main" val="154456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Some difficulties that we have come upon include, for the machine learning aspect of our project acquiring the amount of data needed, and the time-consuming nature of training a model. We have also had some difficulties of creating a robust system of audio fingerprinting due to having to use short audio samples to determine the audio data’s time of arrival, there has been some difficulty in being able to accurately test the full capability of our microphones in respect to the distance that it will be able to pick up audio. With our MCU we have discovered some libraries that could be useful but lack any implementation in C++.</a:t>
            </a:r>
          </a:p>
        </p:txBody>
      </p:sp>
      <p:sp>
        <p:nvSpPr>
          <p:cNvPr id="4" name="Slide Number Placeholder 3"/>
          <p:cNvSpPr>
            <a:spLocks noGrp="1"/>
          </p:cNvSpPr>
          <p:nvPr>
            <p:ph type="sldNum" sz="quarter" idx="5"/>
          </p:nvPr>
        </p:nvSpPr>
        <p:spPr/>
        <p:txBody>
          <a:bodyPr/>
          <a:lstStyle/>
          <a:p>
            <a:fld id="{32F85D36-29BB-4CF0-B805-AB8CF14889FD}" type="slidenum">
              <a:rPr lang="en-US" smtClean="0"/>
              <a:t>36</a:t>
            </a:fld>
            <a:endParaRPr lang="en-US"/>
          </a:p>
        </p:txBody>
      </p:sp>
    </p:spTree>
    <p:extLst>
      <p:ext uri="{BB962C8B-B14F-4D97-AF65-F5344CB8AC3E}">
        <p14:creationId xmlns:p14="http://schemas.microsoft.com/office/powerpoint/2010/main" val="232620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Some plans that we have started for the successful completion of the project is having weekly group chats and calls using discord. We are also utilizing Trello to have a centralized organization location to view required tasks, tasks currently in progress by each group member, and tasks that have been completed.</a:t>
            </a:r>
          </a:p>
        </p:txBody>
      </p:sp>
      <p:sp>
        <p:nvSpPr>
          <p:cNvPr id="4" name="Slide Number Placeholder 3"/>
          <p:cNvSpPr>
            <a:spLocks noGrp="1"/>
          </p:cNvSpPr>
          <p:nvPr>
            <p:ph type="sldNum" sz="quarter" idx="5"/>
          </p:nvPr>
        </p:nvSpPr>
        <p:spPr/>
        <p:txBody>
          <a:bodyPr/>
          <a:lstStyle/>
          <a:p>
            <a:fld id="{32F85D36-29BB-4CF0-B805-AB8CF14889FD}" type="slidenum">
              <a:rPr lang="en-US" smtClean="0"/>
              <a:t>37</a:t>
            </a:fld>
            <a:endParaRPr lang="en-US"/>
          </a:p>
        </p:txBody>
      </p:sp>
    </p:spTree>
    <p:extLst>
      <p:ext uri="{BB962C8B-B14F-4D97-AF65-F5344CB8AC3E}">
        <p14:creationId xmlns:p14="http://schemas.microsoft.com/office/powerpoint/2010/main" val="231736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We will be using machine learning for our classification. Once the audio collected by the sensors has been determined to be of the same origin, we can then pre-process the collected audio through a Fourier Transform. The result will be a visual representation of the spectrum of frequencies of the audio signal as it varies with time. This image can then be passed through our Convolutional Neural Network to be classified.</a:t>
            </a:r>
          </a:p>
        </p:txBody>
      </p:sp>
      <p:sp>
        <p:nvSpPr>
          <p:cNvPr id="4" name="Slide Number Placeholder 3"/>
          <p:cNvSpPr>
            <a:spLocks noGrp="1"/>
          </p:cNvSpPr>
          <p:nvPr>
            <p:ph type="sldNum" sz="quarter" idx="5"/>
          </p:nvPr>
        </p:nvSpPr>
        <p:spPr/>
        <p:txBody>
          <a:bodyPr/>
          <a:lstStyle/>
          <a:p>
            <a:fld id="{32F85D36-29BB-4CF0-B805-AB8CF14889FD}" type="slidenum">
              <a:rPr lang="en-US" smtClean="0"/>
              <a:t>19</a:t>
            </a:fld>
            <a:endParaRPr lang="en-US"/>
          </a:p>
        </p:txBody>
      </p:sp>
    </p:spTree>
    <p:extLst>
      <p:ext uri="{BB962C8B-B14F-4D97-AF65-F5344CB8AC3E}">
        <p14:creationId xmlns:p14="http://schemas.microsoft.com/office/powerpoint/2010/main" val="64902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This displays a spectrogram of a .wav file containing audio from the ESC-50 dataset. This image represents three dimensions in a 2-D graph. The x-axis displays time. The y-axis represents the frequencies of the audio signal on a log scale. The colors of the graph represent the amplitude of a given frequency at a given time with darker colors representing low amplitudes and brighter colors representing high amplitudes. This resulting spectrogram produces an image representation of the audio signal.</a:t>
            </a:r>
          </a:p>
        </p:txBody>
      </p:sp>
      <p:sp>
        <p:nvSpPr>
          <p:cNvPr id="4" name="Slide Number Placeholder 3"/>
          <p:cNvSpPr>
            <a:spLocks noGrp="1"/>
          </p:cNvSpPr>
          <p:nvPr>
            <p:ph type="sldNum" sz="quarter" idx="5"/>
          </p:nvPr>
        </p:nvSpPr>
        <p:spPr/>
        <p:txBody>
          <a:bodyPr/>
          <a:lstStyle/>
          <a:p>
            <a:fld id="{32F85D36-29BB-4CF0-B805-AB8CF14889FD}" type="slidenum">
              <a:rPr lang="en-US" smtClean="0"/>
              <a:t>20</a:t>
            </a:fld>
            <a:endParaRPr lang="en-US"/>
          </a:p>
        </p:txBody>
      </p:sp>
    </p:spTree>
    <p:extLst>
      <p:ext uri="{BB962C8B-B14F-4D97-AF65-F5344CB8AC3E}">
        <p14:creationId xmlns:p14="http://schemas.microsoft.com/office/powerpoint/2010/main" val="323032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Since developing a CNN model is done through mostly a trial and error method, this process will be continuously done throughout the project. Code has been written to develop different models that can then be trained and compared. To compare these developed models, </a:t>
            </a:r>
            <a:r>
              <a:rPr lang="en-US" err="1"/>
              <a:t>tensorboard</a:t>
            </a:r>
            <a:r>
              <a:rPr lang="en-US"/>
              <a:t> will be used. </a:t>
            </a:r>
            <a:r>
              <a:rPr lang="en-US" err="1"/>
              <a:t>Tensorboard</a:t>
            </a:r>
            <a:r>
              <a:rPr lang="en-US"/>
              <a:t> is a visualization toolkit that will provide tracking and graphical representations of the metrics such as loss and accuracy to easily compare the different models and find the one best suited for our needs. The data used for training and testing purposes will be taken from multiple resources that provide the data freely. This will reduce the time of producing a working model since it will help eliminate the time-consuming task of data collection.</a:t>
            </a:r>
          </a:p>
        </p:txBody>
      </p:sp>
      <p:sp>
        <p:nvSpPr>
          <p:cNvPr id="4" name="Slide Number Placeholder 3"/>
          <p:cNvSpPr>
            <a:spLocks noGrp="1"/>
          </p:cNvSpPr>
          <p:nvPr>
            <p:ph type="sldNum" sz="quarter" idx="5"/>
          </p:nvPr>
        </p:nvSpPr>
        <p:spPr/>
        <p:txBody>
          <a:bodyPr/>
          <a:lstStyle/>
          <a:p>
            <a:fld id="{32F85D36-29BB-4CF0-B805-AB8CF14889FD}" type="slidenum">
              <a:rPr lang="en-US" smtClean="0"/>
              <a:t>21</a:t>
            </a:fld>
            <a:endParaRPr lang="en-US"/>
          </a:p>
        </p:txBody>
      </p:sp>
    </p:spTree>
    <p:extLst>
      <p:ext uri="{BB962C8B-B14F-4D97-AF65-F5344CB8AC3E}">
        <p14:creationId xmlns:p14="http://schemas.microsoft.com/office/powerpoint/2010/main" val="42118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To produce a CNN that is accurate and effective, training is necessary. This will be provided by the development of a separate program that will conduct this training. This developed program will use backpropagation to adjust weights of neurons based on the results of outputs in previous epochs during training. Testing will then be conducted where samples not given to the model during its training phase will be used for the model to classify the samples. The accuracy of the models classifications of these testing samples will then be calculated to determine the models accuracy.</a:t>
            </a:r>
          </a:p>
        </p:txBody>
      </p:sp>
      <p:sp>
        <p:nvSpPr>
          <p:cNvPr id="4" name="Slide Number Placeholder 3"/>
          <p:cNvSpPr>
            <a:spLocks noGrp="1"/>
          </p:cNvSpPr>
          <p:nvPr>
            <p:ph type="sldNum" sz="quarter" idx="5"/>
          </p:nvPr>
        </p:nvSpPr>
        <p:spPr/>
        <p:txBody>
          <a:bodyPr/>
          <a:lstStyle/>
          <a:p>
            <a:fld id="{32F85D36-29BB-4CF0-B805-AB8CF14889FD}" type="slidenum">
              <a:rPr lang="en-US" smtClean="0"/>
              <a:t>22</a:t>
            </a:fld>
            <a:endParaRPr lang="en-US"/>
          </a:p>
        </p:txBody>
      </p:sp>
    </p:spTree>
    <p:extLst>
      <p:ext uri="{BB962C8B-B14F-4D97-AF65-F5344CB8AC3E}">
        <p14:creationId xmlns:p14="http://schemas.microsoft.com/office/powerpoint/2010/main" val="87853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The CNN model and its neuron weights determined during training and testing can be saved within a .h5 file. This file can then be loaded by the central server whenever new data comes in to be classified, without the need for retraining and testing.</a:t>
            </a:r>
          </a:p>
        </p:txBody>
      </p:sp>
      <p:sp>
        <p:nvSpPr>
          <p:cNvPr id="4" name="Slide Number Placeholder 3"/>
          <p:cNvSpPr>
            <a:spLocks noGrp="1"/>
          </p:cNvSpPr>
          <p:nvPr>
            <p:ph type="sldNum" sz="quarter" idx="5"/>
          </p:nvPr>
        </p:nvSpPr>
        <p:spPr/>
        <p:txBody>
          <a:bodyPr/>
          <a:lstStyle/>
          <a:p>
            <a:fld id="{32F85D36-29BB-4CF0-B805-AB8CF14889FD}" type="slidenum">
              <a:rPr lang="en-US" smtClean="0"/>
              <a:t>23</a:t>
            </a:fld>
            <a:endParaRPr lang="en-US"/>
          </a:p>
        </p:txBody>
      </p:sp>
    </p:spTree>
    <p:extLst>
      <p:ext uri="{BB962C8B-B14F-4D97-AF65-F5344CB8AC3E}">
        <p14:creationId xmlns:p14="http://schemas.microsoft.com/office/powerpoint/2010/main" val="25924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For our web application we will use a MEAN stack, this is due to the use of </a:t>
            </a:r>
            <a:r>
              <a:rPr lang="en-US" err="1"/>
              <a:t>Javascript</a:t>
            </a:r>
            <a:r>
              <a:rPr lang="en-US"/>
              <a:t> throughout the stack and the benefits provided by that continuity. As shown in the figure the application will use </a:t>
            </a:r>
            <a:r>
              <a:rPr lang="en-US" err="1"/>
              <a:t>AngularJs</a:t>
            </a:r>
            <a:r>
              <a:rPr lang="en-US"/>
              <a:t> for the frontend, NodeJS w/ Express for our server and API, and MongoDB for our database.</a:t>
            </a:r>
          </a:p>
        </p:txBody>
      </p:sp>
      <p:sp>
        <p:nvSpPr>
          <p:cNvPr id="4" name="Slide Number Placeholder 3"/>
          <p:cNvSpPr>
            <a:spLocks noGrp="1"/>
          </p:cNvSpPr>
          <p:nvPr>
            <p:ph type="sldNum" sz="quarter" idx="5"/>
          </p:nvPr>
        </p:nvSpPr>
        <p:spPr/>
        <p:txBody>
          <a:bodyPr/>
          <a:lstStyle/>
          <a:p>
            <a:fld id="{32F85D36-29BB-4CF0-B805-AB8CF14889FD}" type="slidenum">
              <a:rPr lang="en-US" smtClean="0"/>
              <a:t>24</a:t>
            </a:fld>
            <a:endParaRPr lang="en-US"/>
          </a:p>
        </p:txBody>
      </p:sp>
    </p:spTree>
    <p:extLst>
      <p:ext uri="{BB962C8B-B14F-4D97-AF65-F5344CB8AC3E}">
        <p14:creationId xmlns:p14="http://schemas.microsoft.com/office/powerpoint/2010/main" val="324915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Drew: The following features will be required for a functioning user interface. The homepage will require a login and signup form. The Dashboard will hold the data collected by the system. This will include a map that will show the user the location of the most recent sound event. The UI will also include a section to display the information for the most recent sound event that has been analyzed by our system, and a section to display the history of sound events collected by the system.</a:t>
            </a:r>
          </a:p>
        </p:txBody>
      </p:sp>
      <p:sp>
        <p:nvSpPr>
          <p:cNvPr id="4" name="Slide Number Placeholder 3"/>
          <p:cNvSpPr>
            <a:spLocks noGrp="1"/>
          </p:cNvSpPr>
          <p:nvPr>
            <p:ph type="sldNum" sz="quarter" idx="5"/>
          </p:nvPr>
        </p:nvSpPr>
        <p:spPr/>
        <p:txBody>
          <a:bodyPr/>
          <a:lstStyle/>
          <a:p>
            <a:fld id="{32F85D36-29BB-4CF0-B805-AB8CF14889FD}" type="slidenum">
              <a:rPr lang="en-US" smtClean="0"/>
              <a:t>25</a:t>
            </a:fld>
            <a:endParaRPr lang="en-US"/>
          </a:p>
        </p:txBody>
      </p:sp>
    </p:spTree>
    <p:extLst>
      <p:ext uri="{BB962C8B-B14F-4D97-AF65-F5344CB8AC3E}">
        <p14:creationId xmlns:p14="http://schemas.microsoft.com/office/powerpoint/2010/main" val="352794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12/7/2020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33338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6524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2092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6313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21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8573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Contoso University"/>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597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189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420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8773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9887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Contoso University"/>
              </a:defRPr>
            </a:lvl1pPr>
          </a:lstStyle>
          <a:p>
            <a:fld id="{0E59FD0C-5451-4CA0-86AF-E70AE3279989}" type="datetimeFigureOut">
              <a:rPr lang="en-US" smtClean="0"/>
              <a:pPr/>
              <a:t>12/7/2020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Contoso University"/>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Contoso University"/>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0724473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Contoso University"/>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Contoso University"/>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Contoso University"/>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Contoso University"/>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Contoso University"/>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Contoso University"/>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ucnl/UCNLNav" TargetMode="External"/><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github.com/topics/multilatera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acoustid/chromaprint"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hyperlink" Target="https://github.com/topics/audio-fingerprinti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PaulStoffregen/Audi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79B1-55BB-4E3F-B2E8-CE8630754900}"/>
              </a:ext>
            </a:extLst>
          </p:cNvPr>
          <p:cNvSpPr>
            <a:spLocks noGrp="1"/>
          </p:cNvSpPr>
          <p:nvPr>
            <p:ph type="ctrTitle"/>
          </p:nvPr>
        </p:nvSpPr>
        <p:spPr>
          <a:xfrm>
            <a:off x="1524000" y="931863"/>
            <a:ext cx="9144000" cy="2133599"/>
          </a:xfrm>
        </p:spPr>
        <p:txBody>
          <a:bodyPr>
            <a:normAutofit/>
          </a:bodyPr>
          <a:lstStyle/>
          <a:p>
            <a:r>
              <a:rPr lang="en-US">
                <a:latin typeface="Contoso University"/>
              </a:rPr>
              <a:t>Distributed Sound Event Location - </a:t>
            </a:r>
            <a:r>
              <a:rPr lang="en-US" err="1">
                <a:latin typeface="Contoso University"/>
              </a:rPr>
              <a:t>DiSEL</a:t>
            </a:r>
            <a:endParaRPr lang="en-US">
              <a:latin typeface="Contoso University"/>
            </a:endParaRPr>
          </a:p>
        </p:txBody>
      </p:sp>
      <p:sp>
        <p:nvSpPr>
          <p:cNvPr id="3" name="Subtitle 2">
            <a:extLst>
              <a:ext uri="{FF2B5EF4-FFF2-40B4-BE49-F238E27FC236}">
                <a16:creationId xmlns:a16="http://schemas.microsoft.com/office/drawing/2014/main" id="{DC69DC27-F3CC-401F-992E-6ABD7B3F45B0}"/>
              </a:ext>
            </a:extLst>
          </p:cNvPr>
          <p:cNvSpPr>
            <a:spLocks noGrp="1"/>
          </p:cNvSpPr>
          <p:nvPr>
            <p:ph type="subTitle" idx="1"/>
          </p:nvPr>
        </p:nvSpPr>
        <p:spPr>
          <a:xfrm>
            <a:off x="1524000" y="3124201"/>
            <a:ext cx="9144000" cy="646331"/>
          </a:xfrm>
        </p:spPr>
        <p:txBody>
          <a:bodyPr>
            <a:normAutofit/>
          </a:bodyPr>
          <a:lstStyle/>
          <a:p>
            <a:r>
              <a:rPr lang="en-US">
                <a:latin typeface="Contoso University"/>
              </a:rPr>
              <a:t>Group D</a:t>
            </a:r>
          </a:p>
          <a:p>
            <a:endParaRPr lang="en-US">
              <a:latin typeface="Contoso University"/>
            </a:endParaRPr>
          </a:p>
          <a:p>
            <a:endParaRPr lang="en-US">
              <a:latin typeface="Contoso University"/>
            </a:endParaRPr>
          </a:p>
        </p:txBody>
      </p:sp>
      <p:pic>
        <p:nvPicPr>
          <p:cNvPr id="4" name="Picture 4" descr="A person wearing a suit and tie smiling at the camera&#10;&#10;Description automatically generated">
            <a:extLst>
              <a:ext uri="{FF2B5EF4-FFF2-40B4-BE49-F238E27FC236}">
                <a16:creationId xmlns:a16="http://schemas.microsoft.com/office/drawing/2014/main" id="{99FFAF5F-A486-479E-A59B-CCE72C9E6C5D}"/>
              </a:ext>
            </a:extLst>
          </p:cNvPr>
          <p:cNvPicPr>
            <a:picLocks noChangeAspect="1"/>
          </p:cNvPicPr>
          <p:nvPr/>
        </p:nvPicPr>
        <p:blipFill>
          <a:blip r:embed="rId2"/>
          <a:stretch>
            <a:fillRect/>
          </a:stretch>
        </p:blipFill>
        <p:spPr>
          <a:xfrm>
            <a:off x="1790075" y="3939747"/>
            <a:ext cx="1181725" cy="1200955"/>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A62DC0B5-A0CA-4AF3-8495-BE35ABD89E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05988" y="3969621"/>
            <a:ext cx="1102112" cy="1200955"/>
          </a:xfrm>
          <a:prstGeom prst="rect">
            <a:avLst/>
          </a:prstGeom>
        </p:spPr>
      </p:pic>
      <p:sp>
        <p:nvSpPr>
          <p:cNvPr id="7" name="TextBox 6">
            <a:extLst>
              <a:ext uri="{FF2B5EF4-FFF2-40B4-BE49-F238E27FC236}">
                <a16:creationId xmlns:a16="http://schemas.microsoft.com/office/drawing/2014/main" id="{9EB6091F-5AED-4180-88DC-9F8E871602D2}"/>
              </a:ext>
            </a:extLst>
          </p:cNvPr>
          <p:cNvSpPr txBox="1"/>
          <p:nvPr/>
        </p:nvSpPr>
        <p:spPr>
          <a:xfrm>
            <a:off x="1024578" y="5309917"/>
            <a:ext cx="2712720" cy="646331"/>
          </a:xfrm>
          <a:prstGeom prst="rect">
            <a:avLst/>
          </a:prstGeom>
          <a:noFill/>
        </p:spPr>
        <p:txBody>
          <a:bodyPr wrap="square" rtlCol="0">
            <a:spAutoFit/>
          </a:bodyPr>
          <a:lstStyle/>
          <a:p>
            <a:pPr algn="ctr"/>
            <a:r>
              <a:rPr lang="en-US">
                <a:latin typeface="Contoso University"/>
              </a:rPr>
              <a:t>Mark Judy</a:t>
            </a:r>
          </a:p>
          <a:p>
            <a:pPr algn="ctr"/>
            <a:r>
              <a:rPr lang="en-US">
                <a:latin typeface="Contoso University"/>
              </a:rPr>
              <a:t>Computer Engineering</a:t>
            </a:r>
          </a:p>
        </p:txBody>
      </p:sp>
      <p:sp>
        <p:nvSpPr>
          <p:cNvPr id="9" name="TextBox 8">
            <a:extLst>
              <a:ext uri="{FF2B5EF4-FFF2-40B4-BE49-F238E27FC236}">
                <a16:creationId xmlns:a16="http://schemas.microsoft.com/office/drawing/2014/main" id="{93D68330-6165-405F-A853-0EAA5C15717F}"/>
              </a:ext>
            </a:extLst>
          </p:cNvPr>
          <p:cNvSpPr txBox="1"/>
          <p:nvPr/>
        </p:nvSpPr>
        <p:spPr>
          <a:xfrm>
            <a:off x="3383280" y="5327962"/>
            <a:ext cx="2712720" cy="646331"/>
          </a:xfrm>
          <a:prstGeom prst="rect">
            <a:avLst/>
          </a:prstGeom>
          <a:noFill/>
        </p:spPr>
        <p:txBody>
          <a:bodyPr wrap="square" rtlCol="0">
            <a:spAutoFit/>
          </a:bodyPr>
          <a:lstStyle/>
          <a:p>
            <a:pPr algn="ctr"/>
            <a:r>
              <a:rPr lang="en-US">
                <a:latin typeface="Contoso University"/>
              </a:rPr>
              <a:t>Brandon </a:t>
            </a:r>
            <a:r>
              <a:rPr lang="en-US" err="1">
                <a:latin typeface="Contoso University"/>
              </a:rPr>
              <a:t>LaGuerre</a:t>
            </a:r>
            <a:endParaRPr lang="en-US">
              <a:latin typeface="Contoso University"/>
            </a:endParaRPr>
          </a:p>
          <a:p>
            <a:pPr algn="ctr"/>
            <a:r>
              <a:rPr lang="en-US">
                <a:latin typeface="Contoso University"/>
              </a:rPr>
              <a:t>Electrical Engineering</a:t>
            </a:r>
          </a:p>
        </p:txBody>
      </p:sp>
      <p:sp>
        <p:nvSpPr>
          <p:cNvPr id="11" name="TextBox 10">
            <a:extLst>
              <a:ext uri="{FF2B5EF4-FFF2-40B4-BE49-F238E27FC236}">
                <a16:creationId xmlns:a16="http://schemas.microsoft.com/office/drawing/2014/main" id="{6C41770C-BA32-451B-99AE-72072FC92AE8}"/>
              </a:ext>
            </a:extLst>
          </p:cNvPr>
          <p:cNvSpPr txBox="1"/>
          <p:nvPr/>
        </p:nvSpPr>
        <p:spPr>
          <a:xfrm>
            <a:off x="5741982" y="5348814"/>
            <a:ext cx="2712720" cy="646331"/>
          </a:xfrm>
          <a:prstGeom prst="rect">
            <a:avLst/>
          </a:prstGeom>
          <a:noFill/>
        </p:spPr>
        <p:txBody>
          <a:bodyPr wrap="square" rtlCol="0">
            <a:spAutoFit/>
          </a:bodyPr>
          <a:lstStyle/>
          <a:p>
            <a:pPr algn="ctr"/>
            <a:r>
              <a:rPr lang="en-US">
                <a:latin typeface="Contoso University"/>
              </a:rPr>
              <a:t>Christopher Santana</a:t>
            </a:r>
          </a:p>
          <a:p>
            <a:pPr algn="ctr"/>
            <a:r>
              <a:rPr lang="en-US">
                <a:latin typeface="Contoso University"/>
              </a:rPr>
              <a:t>Electrical Engineering</a:t>
            </a:r>
          </a:p>
        </p:txBody>
      </p:sp>
      <p:sp>
        <p:nvSpPr>
          <p:cNvPr id="13" name="TextBox 12">
            <a:extLst>
              <a:ext uri="{FF2B5EF4-FFF2-40B4-BE49-F238E27FC236}">
                <a16:creationId xmlns:a16="http://schemas.microsoft.com/office/drawing/2014/main" id="{1628294B-039D-4247-BF6B-3BB1D3E157B8}"/>
              </a:ext>
            </a:extLst>
          </p:cNvPr>
          <p:cNvSpPr txBox="1"/>
          <p:nvPr/>
        </p:nvSpPr>
        <p:spPr>
          <a:xfrm>
            <a:off x="8100684" y="5369666"/>
            <a:ext cx="2712720" cy="646331"/>
          </a:xfrm>
          <a:prstGeom prst="rect">
            <a:avLst/>
          </a:prstGeom>
          <a:noFill/>
        </p:spPr>
        <p:txBody>
          <a:bodyPr wrap="square" rtlCol="0">
            <a:spAutoFit/>
          </a:bodyPr>
          <a:lstStyle/>
          <a:p>
            <a:pPr algn="ctr"/>
            <a:r>
              <a:rPr lang="en-US">
                <a:latin typeface="Contoso University"/>
              </a:rPr>
              <a:t>Drew King</a:t>
            </a:r>
          </a:p>
          <a:p>
            <a:pPr algn="ctr"/>
            <a:r>
              <a:rPr lang="en-US">
                <a:latin typeface="Contoso University"/>
              </a:rPr>
              <a:t>Computer Engineering</a:t>
            </a:r>
          </a:p>
        </p:txBody>
      </p:sp>
      <p:pic>
        <p:nvPicPr>
          <p:cNvPr id="5" name="Picture 4" descr="A person wearing a suit and tie&#10;&#10;Description automatically generated"/>
          <p:cNvPicPr>
            <a:picLocks noChangeAspect="1"/>
          </p:cNvPicPr>
          <p:nvPr/>
        </p:nvPicPr>
        <p:blipFill rotWithShape="1">
          <a:blip r:embed="rId4"/>
          <a:srcRect b="14141"/>
          <a:stretch>
            <a:fillRect/>
          </a:stretch>
        </p:blipFill>
        <p:spPr>
          <a:xfrm>
            <a:off x="4080718" y="3947535"/>
            <a:ext cx="1278890" cy="1214120"/>
          </a:xfrm>
          <a:prstGeom prst="rect">
            <a:avLst/>
          </a:prstGeom>
        </p:spPr>
      </p:pic>
      <p:pic>
        <p:nvPicPr>
          <p:cNvPr id="12" name="Picture 11"/>
          <p:cNvPicPr>
            <a:picLocks noChangeAspect="1"/>
          </p:cNvPicPr>
          <p:nvPr/>
        </p:nvPicPr>
        <p:blipFill rotWithShape="1">
          <a:blip r:embed="rId5" cstate="hqprint">
            <a:extLst>
              <a:ext uri="{28A0092B-C50C-407E-A947-70E740481C1C}">
                <a14:useLocalDpi xmlns:a14="http://schemas.microsoft.com/office/drawing/2010/main" val="0"/>
              </a:ext>
            </a:extLst>
          </a:blip>
          <a:srcRect b="14141"/>
          <a:stretch/>
        </p:blipFill>
        <p:spPr>
          <a:xfrm>
            <a:off x="6563776" y="3949943"/>
            <a:ext cx="1134773" cy="1193506"/>
          </a:xfrm>
          <a:prstGeom prst="rect">
            <a:avLst/>
          </a:prstGeom>
        </p:spPr>
      </p:pic>
    </p:spTree>
    <p:extLst>
      <p:ext uri="{BB962C8B-B14F-4D97-AF65-F5344CB8AC3E}">
        <p14:creationId xmlns:p14="http://schemas.microsoft.com/office/powerpoint/2010/main" val="17894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7E5A-B4EF-42DB-835C-B0D2880A5BB5}"/>
              </a:ext>
            </a:extLst>
          </p:cNvPr>
          <p:cNvSpPr>
            <a:spLocks noGrp="1"/>
          </p:cNvSpPr>
          <p:nvPr>
            <p:ph type="title"/>
          </p:nvPr>
        </p:nvSpPr>
        <p:spPr>
          <a:xfrm>
            <a:off x="987552" y="91440"/>
            <a:ext cx="9692640" cy="1325562"/>
          </a:xfrm>
        </p:spPr>
        <p:txBody>
          <a:bodyPr/>
          <a:lstStyle/>
          <a:p>
            <a:r>
              <a:rPr lang="en-US">
                <a:latin typeface="Contoso University"/>
              </a:rPr>
              <a:t>Power Supply</a:t>
            </a:r>
            <a:r>
              <a:rPr lang="en-US"/>
              <a:t> – DC-DC Converter</a:t>
            </a:r>
            <a:endParaRPr lang="en-US">
              <a:latin typeface="Contoso University"/>
            </a:endParaRPr>
          </a:p>
        </p:txBody>
      </p:sp>
      <p:sp>
        <p:nvSpPr>
          <p:cNvPr id="3" name="Content Placeholder 2">
            <a:extLst>
              <a:ext uri="{FF2B5EF4-FFF2-40B4-BE49-F238E27FC236}">
                <a16:creationId xmlns:a16="http://schemas.microsoft.com/office/drawing/2014/main" id="{CFAB52EE-EC46-4841-B6EC-1DACF2886FFB}"/>
              </a:ext>
            </a:extLst>
          </p:cNvPr>
          <p:cNvSpPr>
            <a:spLocks noGrp="1"/>
          </p:cNvSpPr>
          <p:nvPr>
            <p:ph idx="1"/>
          </p:nvPr>
        </p:nvSpPr>
        <p:spPr>
          <a:xfrm>
            <a:off x="838200" y="1480568"/>
            <a:ext cx="10515600" cy="2496659"/>
          </a:xfrm>
        </p:spPr>
        <p:txBody>
          <a:bodyPr vert="horz" lIns="91440" tIns="45720" rIns="91440" bIns="45720" rtlCol="0" anchor="t">
            <a:normAutofit fontScale="92500" lnSpcReduction="20000"/>
          </a:bodyPr>
          <a:lstStyle/>
          <a:p>
            <a:r>
              <a:rPr lang="en-US" sz="2400">
                <a:latin typeface="Contoso University"/>
                <a:cs typeface="Calibri"/>
              </a:rPr>
              <a:t>The device is powered using an array of rechargeable batteries</a:t>
            </a:r>
            <a:endParaRPr lang="en-US" sz="2400">
              <a:latin typeface="Contoso University"/>
            </a:endParaRPr>
          </a:p>
          <a:p>
            <a:pPr lvl="1"/>
            <a:r>
              <a:rPr lang="en-US" sz="2000">
                <a:latin typeface="Contoso University"/>
                <a:cs typeface="Calibri"/>
              </a:rPr>
              <a:t>It will also have a secondary solar powered battery</a:t>
            </a:r>
          </a:p>
          <a:p>
            <a:pPr>
              <a:buFont typeface="Arial" pitchFamily="18" charset="2"/>
              <a:buChar char="•"/>
            </a:pPr>
            <a:r>
              <a:rPr lang="en-US" sz="2200" spc="0">
                <a:solidFill>
                  <a:srgbClr val="262626"/>
                </a:solidFill>
                <a:ea typeface="+mn-lt"/>
                <a:cs typeface="Calibri"/>
              </a:rPr>
              <a:t>The microcontroller has the following electrical specifications:</a:t>
            </a:r>
          </a:p>
          <a:p>
            <a:pPr lvl="1"/>
            <a:r>
              <a:rPr lang="en-US" sz="2000">
                <a:latin typeface="Contoso University"/>
                <a:cs typeface="Calibri"/>
              </a:rPr>
              <a:t>Operating Supply Voltage: 3.0 - 3.6 V</a:t>
            </a:r>
          </a:p>
          <a:p>
            <a:pPr lvl="1"/>
            <a:r>
              <a:rPr lang="en-US" sz="2000">
                <a:latin typeface="Contoso University"/>
                <a:cs typeface="Calibri"/>
              </a:rPr>
              <a:t>Maximum Supply Current: 110 mA</a:t>
            </a:r>
          </a:p>
          <a:p>
            <a:r>
              <a:rPr lang="en-US" sz="2400">
                <a:latin typeface="Contoso University"/>
                <a:cs typeface="Calibri"/>
              </a:rPr>
              <a:t>The DC-DC converter circuit below will be used to maintain a nominal supply voltage of 3.3V at the input of the microcontroller</a:t>
            </a:r>
          </a:p>
        </p:txBody>
      </p:sp>
      <p:pic>
        <p:nvPicPr>
          <p:cNvPr id="6" name="Picture 6" descr="A close up of a map&#10;&#10;Description automatically generated">
            <a:extLst>
              <a:ext uri="{FF2B5EF4-FFF2-40B4-BE49-F238E27FC236}">
                <a16:creationId xmlns:a16="http://schemas.microsoft.com/office/drawing/2014/main" id="{89B75871-5066-4E65-9E6A-276A85629D49}"/>
              </a:ext>
            </a:extLst>
          </p:cNvPr>
          <p:cNvPicPr>
            <a:picLocks noChangeAspect="1"/>
          </p:cNvPicPr>
          <p:nvPr/>
        </p:nvPicPr>
        <p:blipFill>
          <a:blip r:embed="rId2"/>
          <a:stretch>
            <a:fillRect/>
          </a:stretch>
        </p:blipFill>
        <p:spPr>
          <a:xfrm>
            <a:off x="2306320" y="3967565"/>
            <a:ext cx="6939280" cy="2448389"/>
          </a:xfrm>
          <a:prstGeom prst="rect">
            <a:avLst/>
          </a:prstGeom>
        </p:spPr>
      </p:pic>
      <p:grpSp>
        <p:nvGrpSpPr>
          <p:cNvPr id="4" name="Group 3">
            <a:extLst>
              <a:ext uri="{FF2B5EF4-FFF2-40B4-BE49-F238E27FC236}">
                <a16:creationId xmlns:a16="http://schemas.microsoft.com/office/drawing/2014/main" id="{32176F8F-32F8-48D3-AA67-7BE2C9293686}"/>
              </a:ext>
            </a:extLst>
          </p:cNvPr>
          <p:cNvGrpSpPr/>
          <p:nvPr/>
        </p:nvGrpSpPr>
        <p:grpSpPr>
          <a:xfrm>
            <a:off x="9575106" y="4916066"/>
            <a:ext cx="2097366" cy="1945097"/>
            <a:chOff x="9575106" y="4916066"/>
            <a:chExt cx="2097366" cy="1945097"/>
          </a:xfrm>
        </p:grpSpPr>
        <p:pic>
          <p:nvPicPr>
            <p:cNvPr id="7" name="Picture 7" descr="A person wearing a suit and tie&#10;&#10;Description automatically generated">
              <a:extLst>
                <a:ext uri="{FF2B5EF4-FFF2-40B4-BE49-F238E27FC236}">
                  <a16:creationId xmlns:a16="http://schemas.microsoft.com/office/drawing/2014/main" id="{9BF35A14-6F6B-4DE9-B660-DC8170BECCD5}"/>
                </a:ext>
              </a:extLst>
            </p:cNvPr>
            <p:cNvPicPr>
              <a:picLocks noChangeAspect="1"/>
            </p:cNvPicPr>
            <p:nvPr/>
          </p:nvPicPr>
          <p:blipFill>
            <a:blip r:embed="rId3"/>
            <a:stretch>
              <a:fillRect/>
            </a:stretch>
          </p:blipFill>
          <p:spPr>
            <a:xfrm>
              <a:off x="10032292" y="4916066"/>
              <a:ext cx="1183640" cy="1214120"/>
            </a:xfrm>
            <a:prstGeom prst="rect">
              <a:avLst/>
            </a:prstGeom>
          </p:spPr>
        </p:pic>
        <p:sp>
          <p:nvSpPr>
            <p:cNvPr id="8" name="TextBox 7">
              <a:extLst>
                <a:ext uri="{FF2B5EF4-FFF2-40B4-BE49-F238E27FC236}">
                  <a16:creationId xmlns:a16="http://schemas.microsoft.com/office/drawing/2014/main" id="{3E0CD27C-A393-40FE-913E-33C4BED4ACF0}"/>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spTree>
    <p:extLst>
      <p:ext uri="{BB962C8B-B14F-4D97-AF65-F5344CB8AC3E}">
        <p14:creationId xmlns:p14="http://schemas.microsoft.com/office/powerpoint/2010/main" val="428309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8A9B-64CA-4980-9959-3695E718BC20}"/>
              </a:ext>
            </a:extLst>
          </p:cNvPr>
          <p:cNvSpPr>
            <a:spLocks noGrp="1"/>
          </p:cNvSpPr>
          <p:nvPr>
            <p:ph type="title"/>
          </p:nvPr>
        </p:nvSpPr>
        <p:spPr/>
        <p:txBody>
          <a:bodyPr/>
          <a:lstStyle/>
          <a:p>
            <a:r>
              <a:rPr lang="en-US"/>
              <a:t>Power Supply – Batteries</a:t>
            </a:r>
          </a:p>
        </p:txBody>
      </p:sp>
      <p:sp>
        <p:nvSpPr>
          <p:cNvPr id="3" name="Content Placeholder 2">
            <a:extLst>
              <a:ext uri="{FF2B5EF4-FFF2-40B4-BE49-F238E27FC236}">
                <a16:creationId xmlns:a16="http://schemas.microsoft.com/office/drawing/2014/main" id="{3B7C3A78-94CE-4096-8DDF-2F3E53AF93F0}"/>
              </a:ext>
            </a:extLst>
          </p:cNvPr>
          <p:cNvSpPr>
            <a:spLocks noGrp="1"/>
          </p:cNvSpPr>
          <p:nvPr>
            <p:ph idx="1"/>
          </p:nvPr>
        </p:nvSpPr>
        <p:spPr/>
        <p:txBody>
          <a:bodyPr vert="horz" lIns="91440" tIns="45720" rIns="91440" bIns="45720" rtlCol="0" anchor="t">
            <a:normAutofit/>
          </a:bodyPr>
          <a:lstStyle/>
          <a:p>
            <a:r>
              <a:rPr lang="en-US"/>
              <a:t>18650 Lithium-Ion</a:t>
            </a:r>
          </a:p>
          <a:p>
            <a:pPr lvl="1"/>
            <a:r>
              <a:rPr lang="en-US"/>
              <a:t>3.7 volts</a:t>
            </a:r>
          </a:p>
          <a:p>
            <a:pPr lvl="1"/>
            <a:r>
              <a:rPr lang="en-US"/>
              <a:t>Can be charged to a maximum of 4.2 volts</a:t>
            </a:r>
          </a:p>
          <a:p>
            <a:pPr lvl="1"/>
            <a:r>
              <a:rPr lang="en-US"/>
              <a:t>Can be discharged to 2.5 volts</a:t>
            </a:r>
          </a:p>
          <a:p>
            <a:pPr lvl="1"/>
            <a:r>
              <a:rPr lang="en-US"/>
              <a:t>Used for flashlights, laptops, and power tools</a:t>
            </a:r>
          </a:p>
          <a:p>
            <a:pPr lvl="1"/>
            <a:r>
              <a:rPr lang="en-US"/>
              <a:t>Low self discharge rate</a:t>
            </a:r>
          </a:p>
          <a:p>
            <a:r>
              <a:rPr lang="en-US"/>
              <a:t>2 Batteries in series for an output of 7.4 volts</a:t>
            </a:r>
          </a:p>
          <a:p>
            <a:endParaRPr lang="en-US"/>
          </a:p>
          <a:p>
            <a:endParaRPr lang="en-US"/>
          </a:p>
          <a:p>
            <a:endParaRPr lang="en-US"/>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sp>
        <p:nvSpPr>
          <p:cNvPr id="4" name="TextBox 3"/>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pic>
        <p:nvPicPr>
          <p:cNvPr id="6" name="Picture 2" descr="2pcs/lot New 3.7V 2600mAh Rechargeable 18650 Li ion Battery Original Lithium  Battery For Samsung ICR18650 26F Batteries|lithium battery|li-ion  batterybattery for samsung - AliExpress">
            <a:extLst>
              <a:ext uri="{FF2B5EF4-FFF2-40B4-BE49-F238E27FC236}">
                <a16:creationId xmlns:a16="http://schemas.microsoft.com/office/drawing/2014/main" id="{C3AA7DDA-BA39-4225-A485-3217874A7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60" y="2008934"/>
            <a:ext cx="1775460" cy="1751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9">
            <a:extLst>
              <a:ext uri="{FF2B5EF4-FFF2-40B4-BE49-F238E27FC236}">
                <a16:creationId xmlns:a16="http://schemas.microsoft.com/office/drawing/2014/main" id="{EF199E3A-765B-482F-AF1E-BE2A2A0A5F55}"/>
              </a:ext>
            </a:extLst>
          </p:cNvPr>
          <p:cNvGraphicFramePr>
            <a:graphicFrameLocks noGrp="1"/>
          </p:cNvGraphicFramePr>
          <p:nvPr>
            <p:extLst>
              <p:ext uri="{D42A27DB-BD31-4B8C-83A1-F6EECF244321}">
                <p14:modId xmlns:p14="http://schemas.microsoft.com/office/powerpoint/2010/main" val="1120987283"/>
              </p:ext>
            </p:extLst>
          </p:nvPr>
        </p:nvGraphicFramePr>
        <p:xfrm>
          <a:off x="577193" y="4441126"/>
          <a:ext cx="7795260" cy="2124774"/>
        </p:xfrm>
        <a:graphic>
          <a:graphicData uri="http://schemas.openxmlformats.org/drawingml/2006/table">
            <a:tbl>
              <a:tblPr firstRow="1" bandRow="1">
                <a:tableStyleId>{5C22544A-7EE6-4342-B048-85BDC9FD1C3A}</a:tableStyleId>
              </a:tblPr>
              <a:tblGrid>
                <a:gridCol w="1948815">
                  <a:extLst>
                    <a:ext uri="{9D8B030D-6E8A-4147-A177-3AD203B41FA5}">
                      <a16:colId xmlns:a16="http://schemas.microsoft.com/office/drawing/2014/main" val="3764161828"/>
                    </a:ext>
                  </a:extLst>
                </a:gridCol>
                <a:gridCol w="2015512">
                  <a:extLst>
                    <a:ext uri="{9D8B030D-6E8A-4147-A177-3AD203B41FA5}">
                      <a16:colId xmlns:a16="http://schemas.microsoft.com/office/drawing/2014/main" val="3702729671"/>
                    </a:ext>
                  </a:extLst>
                </a:gridCol>
                <a:gridCol w="1882118">
                  <a:extLst>
                    <a:ext uri="{9D8B030D-6E8A-4147-A177-3AD203B41FA5}">
                      <a16:colId xmlns:a16="http://schemas.microsoft.com/office/drawing/2014/main" val="214011335"/>
                    </a:ext>
                  </a:extLst>
                </a:gridCol>
                <a:gridCol w="1948815">
                  <a:extLst>
                    <a:ext uri="{9D8B030D-6E8A-4147-A177-3AD203B41FA5}">
                      <a16:colId xmlns:a16="http://schemas.microsoft.com/office/drawing/2014/main" val="3123332581"/>
                    </a:ext>
                  </a:extLst>
                </a:gridCol>
              </a:tblGrid>
              <a:tr h="0">
                <a:tc>
                  <a:txBody>
                    <a:bodyPr/>
                    <a:lstStyle/>
                    <a:p>
                      <a:pPr algn="ctr"/>
                      <a:r>
                        <a:rPr lang="en-US" sz="1200"/>
                        <a:t>Comparison Factors</a:t>
                      </a:r>
                    </a:p>
                  </a:txBody>
                  <a:tcPr/>
                </a:tc>
                <a:tc>
                  <a:txBody>
                    <a:bodyPr/>
                    <a:lstStyle/>
                    <a:p>
                      <a:pPr algn="ctr"/>
                      <a:r>
                        <a:rPr lang="en-US" sz="1200"/>
                        <a:t>Lithium-Ion</a:t>
                      </a:r>
                    </a:p>
                  </a:txBody>
                  <a:tcPr/>
                </a:tc>
                <a:tc>
                  <a:txBody>
                    <a:bodyPr/>
                    <a:lstStyle/>
                    <a:p>
                      <a:pPr algn="ctr"/>
                      <a:r>
                        <a:rPr lang="en-US" sz="1200"/>
                        <a:t>Nickel-Metal-Hydride </a:t>
                      </a:r>
                    </a:p>
                  </a:txBody>
                  <a:tcPr/>
                </a:tc>
                <a:tc>
                  <a:txBody>
                    <a:bodyPr/>
                    <a:lstStyle/>
                    <a:p>
                      <a:pPr algn="ctr"/>
                      <a:r>
                        <a:rPr lang="en-US" sz="1200"/>
                        <a:t>Lithium-Iron-Phosphate</a:t>
                      </a:r>
                    </a:p>
                  </a:txBody>
                  <a:tcPr/>
                </a:tc>
                <a:extLst>
                  <a:ext uri="{0D108BD9-81ED-4DB2-BD59-A6C34878D82A}">
                    <a16:rowId xmlns:a16="http://schemas.microsoft.com/office/drawing/2014/main" val="2531573904"/>
                  </a:ext>
                </a:extLst>
              </a:tr>
              <a:tr h="269951">
                <a:tc>
                  <a:txBody>
                    <a:bodyPr/>
                    <a:lstStyle/>
                    <a:p>
                      <a:pPr algn="ctr"/>
                      <a:r>
                        <a:rPr lang="en-US" sz="1200"/>
                        <a:t>Voltages</a:t>
                      </a:r>
                    </a:p>
                  </a:txBody>
                  <a:tcPr/>
                </a:tc>
                <a:tc>
                  <a:txBody>
                    <a:bodyPr/>
                    <a:lstStyle/>
                    <a:p>
                      <a:pPr algn="ctr"/>
                      <a:r>
                        <a:rPr lang="en-US" sz="1200"/>
                        <a:t>3.7 V </a:t>
                      </a:r>
                    </a:p>
                  </a:txBody>
                  <a:tcPr/>
                </a:tc>
                <a:tc>
                  <a:txBody>
                    <a:bodyPr/>
                    <a:lstStyle/>
                    <a:p>
                      <a:pPr algn="ctr"/>
                      <a:r>
                        <a:rPr lang="en-US" sz="1200"/>
                        <a:t>1.2 V</a:t>
                      </a:r>
                    </a:p>
                  </a:txBody>
                  <a:tcPr/>
                </a:tc>
                <a:tc>
                  <a:txBody>
                    <a:bodyPr/>
                    <a:lstStyle/>
                    <a:p>
                      <a:pPr algn="ctr"/>
                      <a:r>
                        <a:rPr lang="en-US" sz="1200"/>
                        <a:t>3.2 V </a:t>
                      </a:r>
                    </a:p>
                  </a:txBody>
                  <a:tcPr/>
                </a:tc>
                <a:extLst>
                  <a:ext uri="{0D108BD9-81ED-4DB2-BD59-A6C34878D82A}">
                    <a16:rowId xmlns:a16="http://schemas.microsoft.com/office/drawing/2014/main" val="2045042182"/>
                  </a:ext>
                </a:extLst>
              </a:tr>
              <a:tr h="295974">
                <a:tc>
                  <a:txBody>
                    <a:bodyPr/>
                    <a:lstStyle/>
                    <a:p>
                      <a:pPr algn="ctr"/>
                      <a:r>
                        <a:rPr lang="en-US" sz="1200"/>
                        <a:t>Specific Energy </a:t>
                      </a:r>
                    </a:p>
                  </a:txBody>
                  <a:tcPr/>
                </a:tc>
                <a:tc>
                  <a:txBody>
                    <a:bodyPr/>
                    <a:lstStyle/>
                    <a:p>
                      <a:pPr algn="ctr"/>
                      <a:r>
                        <a:rPr lang="en-US" sz="1200"/>
                        <a:t>100 - 265 </a:t>
                      </a:r>
                      <a:r>
                        <a:rPr lang="en-US" sz="1200" err="1"/>
                        <a:t>wh</a:t>
                      </a:r>
                      <a:r>
                        <a:rPr lang="en-US" sz="1200"/>
                        <a:t>/kg</a:t>
                      </a:r>
                    </a:p>
                  </a:txBody>
                  <a:tcPr/>
                </a:tc>
                <a:tc>
                  <a:txBody>
                    <a:bodyPr/>
                    <a:lstStyle/>
                    <a:p>
                      <a:pPr algn="ctr"/>
                      <a:r>
                        <a:rPr lang="en-US" sz="1200"/>
                        <a:t>50 - 70 </a:t>
                      </a:r>
                      <a:r>
                        <a:rPr lang="en-US" sz="1200" err="1"/>
                        <a:t>wh</a:t>
                      </a:r>
                      <a:r>
                        <a:rPr lang="en-US" sz="1200"/>
                        <a:t>/kg</a:t>
                      </a:r>
                    </a:p>
                  </a:txBody>
                  <a:tcPr/>
                </a:tc>
                <a:tc>
                  <a:txBody>
                    <a:bodyPr/>
                    <a:lstStyle/>
                    <a:p>
                      <a:pPr algn="ctr"/>
                      <a:r>
                        <a:rPr lang="en-US" sz="1200"/>
                        <a:t>90-120 </a:t>
                      </a:r>
                      <a:r>
                        <a:rPr lang="en-US" sz="1200" err="1"/>
                        <a:t>wh</a:t>
                      </a:r>
                      <a:r>
                        <a:rPr lang="en-US" sz="1200"/>
                        <a:t>/kg </a:t>
                      </a:r>
                    </a:p>
                  </a:txBody>
                  <a:tcPr/>
                </a:tc>
                <a:extLst>
                  <a:ext uri="{0D108BD9-81ED-4DB2-BD59-A6C34878D82A}">
                    <a16:rowId xmlns:a16="http://schemas.microsoft.com/office/drawing/2014/main" val="2026140587"/>
                  </a:ext>
                </a:extLst>
              </a:tr>
              <a:tr h="335280">
                <a:tc>
                  <a:txBody>
                    <a:bodyPr/>
                    <a:lstStyle/>
                    <a:p>
                      <a:pPr algn="ctr"/>
                      <a:r>
                        <a:rPr lang="en-US" sz="1200"/>
                        <a:t>Charge Cycle Life</a:t>
                      </a:r>
                    </a:p>
                  </a:txBody>
                  <a:tcPr/>
                </a:tc>
                <a:tc>
                  <a:txBody>
                    <a:bodyPr/>
                    <a:lstStyle/>
                    <a:p>
                      <a:pPr algn="ctr"/>
                      <a:r>
                        <a:rPr lang="en-US" sz="1200"/>
                        <a:t>300 - 500 cycles</a:t>
                      </a:r>
                    </a:p>
                  </a:txBody>
                  <a:tcPr/>
                </a:tc>
                <a:tc>
                  <a:txBody>
                    <a:bodyPr/>
                    <a:lstStyle/>
                    <a:p>
                      <a:pPr algn="ctr"/>
                      <a:r>
                        <a:rPr lang="en-US" sz="1200"/>
                        <a:t>180-2000 cycles</a:t>
                      </a:r>
                    </a:p>
                  </a:txBody>
                  <a:tcPr/>
                </a:tc>
                <a:tc>
                  <a:txBody>
                    <a:bodyPr/>
                    <a:lstStyle/>
                    <a:p>
                      <a:pPr algn="ctr"/>
                      <a:r>
                        <a:rPr lang="en-US" sz="1200"/>
                        <a:t>1,000 – 10,000 cycles</a:t>
                      </a:r>
                    </a:p>
                  </a:txBody>
                  <a:tcPr/>
                </a:tc>
                <a:extLst>
                  <a:ext uri="{0D108BD9-81ED-4DB2-BD59-A6C34878D82A}">
                    <a16:rowId xmlns:a16="http://schemas.microsoft.com/office/drawing/2014/main" val="893343295"/>
                  </a:ext>
                </a:extLst>
              </a:tr>
              <a:tr h="304800">
                <a:tc>
                  <a:txBody>
                    <a:bodyPr/>
                    <a:lstStyle/>
                    <a:p>
                      <a:pPr algn="ctr"/>
                      <a:r>
                        <a:rPr lang="en-US" sz="1200"/>
                        <a:t>Self Discharge</a:t>
                      </a:r>
                    </a:p>
                  </a:txBody>
                  <a:tcPr/>
                </a:tc>
                <a:tc>
                  <a:txBody>
                    <a:bodyPr/>
                    <a:lstStyle/>
                    <a:p>
                      <a:pPr algn="ctr"/>
                      <a:r>
                        <a:rPr lang="en-US" sz="1200"/>
                        <a:t>1.5%/month</a:t>
                      </a:r>
                    </a:p>
                  </a:txBody>
                  <a:tcPr/>
                </a:tc>
                <a:tc>
                  <a:txBody>
                    <a:bodyPr/>
                    <a:lstStyle/>
                    <a:p>
                      <a:pPr algn="ctr"/>
                      <a:r>
                        <a:rPr lang="en-US" sz="1200"/>
                        <a:t>20%-50%/month</a:t>
                      </a:r>
                    </a:p>
                  </a:txBody>
                  <a:tcPr/>
                </a:tc>
                <a:tc>
                  <a:txBody>
                    <a:bodyPr/>
                    <a:lstStyle/>
                    <a:p>
                      <a:pPr algn="ctr"/>
                      <a:r>
                        <a:rPr lang="en-US" sz="1200"/>
                        <a:t>1.5%/month </a:t>
                      </a:r>
                    </a:p>
                  </a:txBody>
                  <a:tcPr/>
                </a:tc>
                <a:extLst>
                  <a:ext uri="{0D108BD9-81ED-4DB2-BD59-A6C34878D82A}">
                    <a16:rowId xmlns:a16="http://schemas.microsoft.com/office/drawing/2014/main" val="2209976555"/>
                  </a:ext>
                </a:extLst>
              </a:tr>
              <a:tr h="373325">
                <a:tc>
                  <a:txBody>
                    <a:bodyPr/>
                    <a:lstStyle/>
                    <a:p>
                      <a:pPr algn="ctr"/>
                      <a:r>
                        <a:rPr lang="en-US" sz="1200"/>
                        <a:t>Safety Comments</a:t>
                      </a:r>
                    </a:p>
                  </a:txBody>
                  <a:tcPr/>
                </a:tc>
                <a:tc>
                  <a:txBody>
                    <a:bodyPr/>
                    <a:lstStyle/>
                    <a:p>
                      <a:pPr algn="ctr"/>
                      <a:r>
                        <a:rPr lang="en-US" sz="1200"/>
                        <a:t>Known to potentially overheat</a:t>
                      </a:r>
                    </a:p>
                  </a:txBody>
                  <a:tcPr/>
                </a:tc>
                <a:tc>
                  <a:txBody>
                    <a:bodyPr/>
                    <a:lstStyle/>
                    <a:p>
                      <a:pPr algn="ctr"/>
                      <a:r>
                        <a:rPr lang="en-US" sz="1200"/>
                        <a:t>Non-toxic</a:t>
                      </a:r>
                    </a:p>
                  </a:txBody>
                  <a:tcPr/>
                </a:tc>
                <a:tc>
                  <a:txBody>
                    <a:bodyPr/>
                    <a:lstStyle/>
                    <a:p>
                      <a:pPr algn="ctr"/>
                      <a:r>
                        <a:rPr lang="en-US" sz="1200"/>
                        <a:t>Less likely to overheat than Lithium-Ion </a:t>
                      </a:r>
                    </a:p>
                  </a:txBody>
                  <a:tcPr/>
                </a:tc>
                <a:extLst>
                  <a:ext uri="{0D108BD9-81ED-4DB2-BD59-A6C34878D82A}">
                    <a16:rowId xmlns:a16="http://schemas.microsoft.com/office/drawing/2014/main" val="186725950"/>
                  </a:ext>
                </a:extLst>
              </a:tr>
            </a:tbl>
          </a:graphicData>
        </a:graphic>
      </p:graphicFrame>
    </p:spTree>
    <p:extLst>
      <p:ext uri="{BB962C8B-B14F-4D97-AF65-F5344CB8AC3E}">
        <p14:creationId xmlns:p14="http://schemas.microsoft.com/office/powerpoint/2010/main" val="3618879365"/>
      </p:ext>
    </p:extLst>
  </p:cSld>
  <p:clrMapOvr>
    <a:masterClrMapping/>
  </p:clrMapOvr>
  <mc:AlternateContent xmlns:mc="http://schemas.openxmlformats.org/markup-compatibility/2006" xmlns:p14="http://schemas.microsoft.com/office/powerpoint/2010/main">
    <mc:Choice Requires="p14">
      <p:transition spd="slow" p14:dur="2000" advTm="66702"/>
    </mc:Choice>
    <mc:Fallback xmlns="">
      <p:transition spd="slow" advTm="667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6B11-3C6E-4AA3-BB3E-C6F41B4FA496}"/>
              </a:ext>
            </a:extLst>
          </p:cNvPr>
          <p:cNvSpPr>
            <a:spLocks noGrp="1"/>
          </p:cNvSpPr>
          <p:nvPr>
            <p:ph type="title"/>
          </p:nvPr>
        </p:nvSpPr>
        <p:spPr/>
        <p:txBody>
          <a:bodyPr/>
          <a:lstStyle/>
          <a:p>
            <a:r>
              <a:rPr lang="en-US"/>
              <a:t>Power Supply – BMS</a:t>
            </a:r>
          </a:p>
        </p:txBody>
      </p:sp>
      <p:sp>
        <p:nvSpPr>
          <p:cNvPr id="3" name="Content Placeholder 2">
            <a:extLst>
              <a:ext uri="{FF2B5EF4-FFF2-40B4-BE49-F238E27FC236}">
                <a16:creationId xmlns:a16="http://schemas.microsoft.com/office/drawing/2014/main" id="{6753448A-3711-4CB1-A8CC-63C1BD9D9B75}"/>
              </a:ext>
            </a:extLst>
          </p:cNvPr>
          <p:cNvSpPr>
            <a:spLocks noGrp="1"/>
          </p:cNvSpPr>
          <p:nvPr>
            <p:ph idx="1"/>
          </p:nvPr>
        </p:nvSpPr>
        <p:spPr/>
        <p:txBody>
          <a:bodyPr/>
          <a:lstStyle/>
          <a:p>
            <a:r>
              <a:rPr lang="en-US"/>
              <a:t>BMS – Battery Management system</a:t>
            </a:r>
          </a:p>
          <a:p>
            <a:pPr lvl="1"/>
            <a:r>
              <a:rPr lang="en-US"/>
              <a:t>Prevent overcharge</a:t>
            </a:r>
          </a:p>
          <a:p>
            <a:pPr lvl="1"/>
            <a:r>
              <a:rPr lang="en-US"/>
              <a:t>Prevent overdischarge</a:t>
            </a:r>
          </a:p>
          <a:p>
            <a:pPr lvl="1"/>
            <a:r>
              <a:rPr lang="en-US"/>
              <a:t>Ensure battery cells charge to the same voltage</a:t>
            </a:r>
          </a:p>
          <a:p>
            <a:r>
              <a:rPr lang="en-US"/>
              <a:t>TP4056</a:t>
            </a:r>
          </a:p>
          <a:p>
            <a:pPr lvl="1"/>
            <a:r>
              <a:rPr lang="en-US"/>
              <a:t>Lithium-Ion charging IC </a:t>
            </a:r>
          </a:p>
          <a:p>
            <a:pPr lvl="1"/>
            <a:r>
              <a:rPr lang="en-US"/>
              <a:t>Charges with constant current and constant voltage</a:t>
            </a:r>
          </a:p>
          <a:p>
            <a:pPr lvl="1"/>
            <a:r>
              <a:rPr lang="en-US"/>
              <a:t>Charges batteries to 4.2 volts</a:t>
            </a:r>
          </a:p>
          <a:p>
            <a:pPr lvl="1"/>
            <a:r>
              <a:rPr lang="en-US"/>
              <a:t>Stops discharging at 2.9 volts</a:t>
            </a:r>
          </a:p>
          <a:p>
            <a:pPr lvl="1"/>
            <a:endParaRPr lang="en-US"/>
          </a:p>
        </p:txBody>
      </p:sp>
      <p:pic>
        <p:nvPicPr>
          <p:cNvPr id="4" name="Picture 3"/>
          <p:cNvPicPr>
            <a:picLocks noChangeAspect="1"/>
          </p:cNvPicPr>
          <p:nvPr/>
        </p:nvPicPr>
        <p:blipFill>
          <a:blip r:embed="rId2"/>
          <a:stretch>
            <a:fillRect/>
          </a:stretch>
        </p:blipFill>
        <p:spPr>
          <a:xfrm>
            <a:off x="7610839" y="1691322"/>
            <a:ext cx="2536523" cy="1860117"/>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sp>
        <p:nvSpPr>
          <p:cNvPr id="6" name="TextBox 5"/>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spTree>
    <p:extLst>
      <p:ext uri="{BB962C8B-B14F-4D97-AF65-F5344CB8AC3E}">
        <p14:creationId xmlns:p14="http://schemas.microsoft.com/office/powerpoint/2010/main" val="4252971992"/>
      </p:ext>
    </p:extLst>
  </p:cSld>
  <p:clrMapOvr>
    <a:masterClrMapping/>
  </p:clrMapOvr>
  <mc:AlternateContent xmlns:mc="http://schemas.openxmlformats.org/markup-compatibility/2006" xmlns:p14="http://schemas.microsoft.com/office/powerpoint/2010/main">
    <mc:Choice Requires="p14">
      <p:transition spd="slow" p14:dur="2000" advTm="81986"/>
    </mc:Choice>
    <mc:Fallback xmlns="">
      <p:transition spd="slow" advTm="819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Solar Panel</a:t>
            </a:r>
          </a:p>
        </p:txBody>
      </p:sp>
      <p:sp>
        <p:nvSpPr>
          <p:cNvPr id="3"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r>
              <a:rPr lang="en-US"/>
              <a:t>Selected solar panel: Polycrystalline</a:t>
            </a:r>
          </a:p>
          <a:p>
            <a:pPr lvl="1"/>
            <a:r>
              <a:rPr lang="en-US"/>
              <a:t>Maximizes price and efficiency</a:t>
            </a:r>
          </a:p>
          <a:p>
            <a:endParaRPr lang="en-US"/>
          </a:p>
        </p:txBody>
      </p:sp>
      <p:sp>
        <p:nvSpPr>
          <p:cNvPr id="5" name="TextBox 4"/>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graphicFrame>
        <p:nvGraphicFramePr>
          <p:cNvPr id="8" name="Table 8">
            <a:extLst>
              <a:ext uri="{FF2B5EF4-FFF2-40B4-BE49-F238E27FC236}">
                <a16:creationId xmlns:a16="http://schemas.microsoft.com/office/drawing/2014/main" id="{A2648E77-AB1A-4E9E-8CFB-C29EF010081B}"/>
              </a:ext>
            </a:extLst>
          </p:cNvPr>
          <p:cNvGraphicFramePr>
            <a:graphicFrameLocks noGrp="1"/>
          </p:cNvGraphicFramePr>
          <p:nvPr>
            <p:extLst>
              <p:ext uri="{D42A27DB-BD31-4B8C-83A1-F6EECF244321}">
                <p14:modId xmlns:p14="http://schemas.microsoft.com/office/powerpoint/2010/main" val="3668018892"/>
              </p:ext>
            </p:extLst>
          </p:nvPr>
        </p:nvGraphicFramePr>
        <p:xfrm>
          <a:off x="1495552" y="1943258"/>
          <a:ext cx="8128000" cy="2885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22854535"/>
                    </a:ext>
                  </a:extLst>
                </a:gridCol>
                <a:gridCol w="2032000">
                  <a:extLst>
                    <a:ext uri="{9D8B030D-6E8A-4147-A177-3AD203B41FA5}">
                      <a16:colId xmlns:a16="http://schemas.microsoft.com/office/drawing/2014/main" val="1699224415"/>
                    </a:ext>
                  </a:extLst>
                </a:gridCol>
                <a:gridCol w="2032000">
                  <a:extLst>
                    <a:ext uri="{9D8B030D-6E8A-4147-A177-3AD203B41FA5}">
                      <a16:colId xmlns:a16="http://schemas.microsoft.com/office/drawing/2014/main" val="1369829487"/>
                    </a:ext>
                  </a:extLst>
                </a:gridCol>
                <a:gridCol w="2032000">
                  <a:extLst>
                    <a:ext uri="{9D8B030D-6E8A-4147-A177-3AD203B41FA5}">
                      <a16:colId xmlns:a16="http://schemas.microsoft.com/office/drawing/2014/main" val="481230493"/>
                    </a:ext>
                  </a:extLst>
                </a:gridCol>
              </a:tblGrid>
              <a:tr h="368935">
                <a:tc>
                  <a:txBody>
                    <a:bodyPr/>
                    <a:lstStyle/>
                    <a:p>
                      <a:pPr algn="ctr"/>
                      <a:r>
                        <a:rPr lang="en-US" sz="1600"/>
                        <a:t>Comparison Factors</a:t>
                      </a:r>
                    </a:p>
                  </a:txBody>
                  <a:tcPr/>
                </a:tc>
                <a:tc>
                  <a:txBody>
                    <a:bodyPr/>
                    <a:lstStyle/>
                    <a:p>
                      <a:pPr algn="ctr"/>
                      <a:r>
                        <a:rPr lang="en-US" sz="1600"/>
                        <a:t>Monocrystalline</a:t>
                      </a:r>
                    </a:p>
                  </a:txBody>
                  <a:tcPr/>
                </a:tc>
                <a:tc>
                  <a:txBody>
                    <a:bodyPr/>
                    <a:lstStyle/>
                    <a:p>
                      <a:pPr algn="ctr"/>
                      <a:r>
                        <a:rPr lang="en-US" sz="1600"/>
                        <a:t>Polycrystalline</a:t>
                      </a:r>
                    </a:p>
                  </a:txBody>
                  <a:tcPr/>
                </a:tc>
                <a:tc>
                  <a:txBody>
                    <a:bodyPr/>
                    <a:lstStyle/>
                    <a:p>
                      <a:pPr algn="ctr"/>
                      <a:r>
                        <a:rPr lang="en-US" sz="1600"/>
                        <a:t>Thin-Film</a:t>
                      </a:r>
                    </a:p>
                  </a:txBody>
                  <a:tcPr/>
                </a:tc>
                <a:extLst>
                  <a:ext uri="{0D108BD9-81ED-4DB2-BD59-A6C34878D82A}">
                    <a16:rowId xmlns:a16="http://schemas.microsoft.com/office/drawing/2014/main" val="4258027439"/>
                  </a:ext>
                </a:extLst>
              </a:tr>
              <a:tr h="370840">
                <a:tc>
                  <a:txBody>
                    <a:bodyPr/>
                    <a:lstStyle/>
                    <a:p>
                      <a:pPr algn="ctr"/>
                      <a:r>
                        <a:rPr lang="en-US" sz="1600"/>
                        <a:t>Efficiency</a:t>
                      </a:r>
                    </a:p>
                  </a:txBody>
                  <a:tcPr/>
                </a:tc>
                <a:tc>
                  <a:txBody>
                    <a:bodyPr/>
                    <a:lstStyle/>
                    <a:p>
                      <a:pPr algn="ctr"/>
                      <a:r>
                        <a:rPr lang="en-US" sz="1600"/>
                        <a:t>20% </a:t>
                      </a:r>
                    </a:p>
                  </a:txBody>
                  <a:tcPr/>
                </a:tc>
                <a:tc>
                  <a:txBody>
                    <a:bodyPr/>
                    <a:lstStyle/>
                    <a:p>
                      <a:pPr algn="ctr"/>
                      <a:r>
                        <a:rPr lang="en-US" sz="1600"/>
                        <a:t>15%</a:t>
                      </a:r>
                    </a:p>
                  </a:txBody>
                  <a:tcPr/>
                </a:tc>
                <a:tc>
                  <a:txBody>
                    <a:bodyPr/>
                    <a:lstStyle/>
                    <a:p>
                      <a:pPr algn="ctr"/>
                      <a:r>
                        <a:rPr lang="en-US" sz="1600"/>
                        <a:t>11%</a:t>
                      </a:r>
                    </a:p>
                  </a:txBody>
                  <a:tcPr/>
                </a:tc>
                <a:extLst>
                  <a:ext uri="{0D108BD9-81ED-4DB2-BD59-A6C34878D82A}">
                    <a16:rowId xmlns:a16="http://schemas.microsoft.com/office/drawing/2014/main" val="103411461"/>
                  </a:ext>
                </a:extLst>
              </a:tr>
              <a:tr h="370840">
                <a:tc>
                  <a:txBody>
                    <a:bodyPr/>
                    <a:lstStyle/>
                    <a:p>
                      <a:pPr algn="ctr"/>
                      <a:r>
                        <a:rPr lang="en-US" sz="1600"/>
                        <a:t>Cost</a:t>
                      </a:r>
                    </a:p>
                  </a:txBody>
                  <a:tcPr/>
                </a:tc>
                <a:tc>
                  <a:txBody>
                    <a:bodyPr/>
                    <a:lstStyle/>
                    <a:p>
                      <a:pPr algn="ctr"/>
                      <a:r>
                        <a:rPr lang="en-US" sz="1600"/>
                        <a:t>Most Expensive </a:t>
                      </a:r>
                    </a:p>
                  </a:txBody>
                  <a:tcPr/>
                </a:tc>
                <a:tc>
                  <a:txBody>
                    <a:bodyPr/>
                    <a:lstStyle/>
                    <a:p>
                      <a:pPr algn="ctr"/>
                      <a:r>
                        <a:rPr lang="en-US" sz="1600"/>
                        <a:t>Average Cost </a:t>
                      </a:r>
                    </a:p>
                  </a:txBody>
                  <a:tcPr/>
                </a:tc>
                <a:tc>
                  <a:txBody>
                    <a:bodyPr/>
                    <a:lstStyle/>
                    <a:p>
                      <a:pPr algn="ctr"/>
                      <a:r>
                        <a:rPr lang="en-US" sz="1600"/>
                        <a:t> Least Expensive</a:t>
                      </a:r>
                    </a:p>
                  </a:txBody>
                  <a:tcPr/>
                </a:tc>
                <a:extLst>
                  <a:ext uri="{0D108BD9-81ED-4DB2-BD59-A6C34878D82A}">
                    <a16:rowId xmlns:a16="http://schemas.microsoft.com/office/drawing/2014/main" val="1019906846"/>
                  </a:ext>
                </a:extLst>
              </a:tr>
              <a:tr h="370840">
                <a:tc>
                  <a:txBody>
                    <a:bodyPr/>
                    <a:lstStyle/>
                    <a:p>
                      <a:pPr algn="ctr"/>
                      <a:r>
                        <a:rPr lang="en-US" sz="1600"/>
                        <a:t>Size Needed to Produce Same Power</a:t>
                      </a:r>
                    </a:p>
                  </a:txBody>
                  <a:tcPr/>
                </a:tc>
                <a:tc>
                  <a:txBody>
                    <a:bodyPr/>
                    <a:lstStyle/>
                    <a:p>
                      <a:pPr algn="ctr"/>
                      <a:r>
                        <a:rPr lang="en-US" sz="1600"/>
                        <a:t>Smallest</a:t>
                      </a:r>
                    </a:p>
                  </a:txBody>
                  <a:tcPr/>
                </a:tc>
                <a:tc>
                  <a:txBody>
                    <a:bodyPr/>
                    <a:lstStyle/>
                    <a:p>
                      <a:pPr algn="ctr"/>
                      <a:r>
                        <a:rPr lang="en-US" sz="1600"/>
                        <a:t>Average </a:t>
                      </a:r>
                    </a:p>
                  </a:txBody>
                  <a:tcPr/>
                </a:tc>
                <a:tc>
                  <a:txBody>
                    <a:bodyPr/>
                    <a:lstStyle/>
                    <a:p>
                      <a:pPr algn="ctr"/>
                      <a:r>
                        <a:rPr lang="en-US" sz="1600"/>
                        <a:t>Largest </a:t>
                      </a:r>
                    </a:p>
                  </a:txBody>
                  <a:tcPr/>
                </a:tc>
                <a:extLst>
                  <a:ext uri="{0D108BD9-81ED-4DB2-BD59-A6C34878D82A}">
                    <a16:rowId xmlns:a16="http://schemas.microsoft.com/office/drawing/2014/main" val="167685660"/>
                  </a:ext>
                </a:extLst>
              </a:tr>
              <a:tr h="370840">
                <a:tc>
                  <a:txBody>
                    <a:bodyPr/>
                    <a:lstStyle/>
                    <a:p>
                      <a:pPr algn="ctr"/>
                      <a:r>
                        <a:rPr lang="en-US" sz="1600"/>
                        <a:t>Flexible</a:t>
                      </a:r>
                    </a:p>
                  </a:txBody>
                  <a:tcPr/>
                </a:tc>
                <a:tc>
                  <a:txBody>
                    <a:bodyPr/>
                    <a:lstStyle/>
                    <a:p>
                      <a:pPr algn="ctr"/>
                      <a:r>
                        <a:rPr lang="en-US" sz="1600"/>
                        <a:t>No</a:t>
                      </a:r>
                    </a:p>
                  </a:txBody>
                  <a:tcPr/>
                </a:tc>
                <a:tc>
                  <a:txBody>
                    <a:bodyPr/>
                    <a:lstStyle/>
                    <a:p>
                      <a:pPr algn="ctr"/>
                      <a:r>
                        <a:rPr lang="en-US" sz="1600"/>
                        <a:t>No</a:t>
                      </a:r>
                    </a:p>
                  </a:txBody>
                  <a:tcPr/>
                </a:tc>
                <a:tc>
                  <a:txBody>
                    <a:bodyPr/>
                    <a:lstStyle/>
                    <a:p>
                      <a:pPr algn="ctr"/>
                      <a:r>
                        <a:rPr lang="en-US" sz="1600"/>
                        <a:t>Yes</a:t>
                      </a:r>
                    </a:p>
                  </a:txBody>
                  <a:tcPr/>
                </a:tc>
                <a:extLst>
                  <a:ext uri="{0D108BD9-81ED-4DB2-BD59-A6C34878D82A}">
                    <a16:rowId xmlns:a16="http://schemas.microsoft.com/office/drawing/2014/main" val="2822074959"/>
                  </a:ext>
                </a:extLst>
              </a:tr>
              <a:tr h="370840">
                <a:tc>
                  <a:txBody>
                    <a:bodyPr/>
                    <a:lstStyle/>
                    <a:p>
                      <a:pPr algn="ctr"/>
                      <a:r>
                        <a:rPr lang="en-US" sz="1600"/>
                        <a:t>Life Span</a:t>
                      </a:r>
                    </a:p>
                  </a:txBody>
                  <a:tcPr/>
                </a:tc>
                <a:tc>
                  <a:txBody>
                    <a:bodyPr/>
                    <a:lstStyle/>
                    <a:p>
                      <a:pPr algn="ctr"/>
                      <a:r>
                        <a:rPr lang="en-US" sz="1600"/>
                        <a:t>25 years </a:t>
                      </a:r>
                    </a:p>
                  </a:txBody>
                  <a:tcPr/>
                </a:tc>
                <a:tc>
                  <a:txBody>
                    <a:bodyPr/>
                    <a:lstStyle/>
                    <a:p>
                      <a:pPr algn="ctr"/>
                      <a:r>
                        <a:rPr lang="en-US" sz="1600"/>
                        <a:t>25 years </a:t>
                      </a:r>
                    </a:p>
                  </a:txBody>
                  <a:tcPr/>
                </a:tc>
                <a:tc>
                  <a:txBody>
                    <a:bodyPr/>
                    <a:lstStyle/>
                    <a:p>
                      <a:pPr algn="ctr"/>
                      <a:r>
                        <a:rPr lang="en-US" sz="1600"/>
                        <a:t>20 years</a:t>
                      </a:r>
                    </a:p>
                  </a:txBody>
                  <a:tcPr/>
                </a:tc>
                <a:extLst>
                  <a:ext uri="{0D108BD9-81ED-4DB2-BD59-A6C34878D82A}">
                    <a16:rowId xmlns:a16="http://schemas.microsoft.com/office/drawing/2014/main" val="3648121913"/>
                  </a:ext>
                </a:extLst>
              </a:tr>
            </a:tbl>
          </a:graphicData>
        </a:graphic>
      </p:graphicFrame>
    </p:spTree>
    <p:extLst>
      <p:ext uri="{BB962C8B-B14F-4D97-AF65-F5344CB8AC3E}">
        <p14:creationId xmlns:p14="http://schemas.microsoft.com/office/powerpoint/2010/main" val="403022805"/>
      </p:ext>
    </p:extLst>
  </p:cSld>
  <p:clrMapOvr>
    <a:masterClrMapping/>
  </p:clrMapOvr>
  <mc:AlternateContent xmlns:mc="http://schemas.openxmlformats.org/markup-compatibility/2006" xmlns:p14="http://schemas.microsoft.com/office/powerpoint/2010/main">
    <mc:Choice Requires="p14">
      <p:transition spd="slow" p14:dur="2000" advTm="29935"/>
    </mc:Choice>
    <mc:Fallback xmlns="">
      <p:transition spd="slow" advTm="2993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2440-F308-45B6-8B3B-34341518B8A5}"/>
              </a:ext>
            </a:extLst>
          </p:cNvPr>
          <p:cNvSpPr>
            <a:spLocks noGrp="1"/>
          </p:cNvSpPr>
          <p:nvPr>
            <p:ph type="title"/>
          </p:nvPr>
        </p:nvSpPr>
        <p:spPr>
          <a:xfrm>
            <a:off x="530352" y="396240"/>
            <a:ext cx="9692640" cy="1325562"/>
          </a:xfrm>
        </p:spPr>
        <p:txBody>
          <a:bodyPr/>
          <a:lstStyle/>
          <a:p>
            <a:r>
              <a:rPr lang="en-US">
                <a:latin typeface="Contoso University"/>
              </a:rPr>
              <a:t>Microphones</a:t>
            </a:r>
          </a:p>
        </p:txBody>
      </p:sp>
      <p:graphicFrame>
        <p:nvGraphicFramePr>
          <p:cNvPr id="4" name="Table 4">
            <a:extLst>
              <a:ext uri="{FF2B5EF4-FFF2-40B4-BE49-F238E27FC236}">
                <a16:creationId xmlns:a16="http://schemas.microsoft.com/office/drawing/2014/main" id="{406D9F09-219A-41EA-8EB3-2AF0A3B0EA26}"/>
              </a:ext>
            </a:extLst>
          </p:cNvPr>
          <p:cNvGraphicFramePr>
            <a:graphicFrameLocks noGrp="1"/>
          </p:cNvGraphicFramePr>
          <p:nvPr>
            <p:ph idx="1"/>
            <p:extLst>
              <p:ext uri="{D42A27DB-BD31-4B8C-83A1-F6EECF244321}">
                <p14:modId xmlns:p14="http://schemas.microsoft.com/office/powerpoint/2010/main" val="508206093"/>
              </p:ext>
            </p:extLst>
          </p:nvPr>
        </p:nvGraphicFramePr>
        <p:xfrm>
          <a:off x="5611484" y="674557"/>
          <a:ext cx="5501902" cy="3108960"/>
        </p:xfrm>
        <a:graphic>
          <a:graphicData uri="http://schemas.openxmlformats.org/drawingml/2006/table">
            <a:tbl>
              <a:tblPr firstRow="1" bandRow="1">
                <a:tableStyleId>{5C22544A-7EE6-4342-B048-85BDC9FD1C3A}</a:tableStyleId>
              </a:tblPr>
              <a:tblGrid>
                <a:gridCol w="1990288">
                  <a:extLst>
                    <a:ext uri="{9D8B030D-6E8A-4147-A177-3AD203B41FA5}">
                      <a16:colId xmlns:a16="http://schemas.microsoft.com/office/drawing/2014/main" val="14621944"/>
                    </a:ext>
                  </a:extLst>
                </a:gridCol>
                <a:gridCol w="1592804">
                  <a:extLst>
                    <a:ext uri="{9D8B030D-6E8A-4147-A177-3AD203B41FA5}">
                      <a16:colId xmlns:a16="http://schemas.microsoft.com/office/drawing/2014/main" val="3101449901"/>
                    </a:ext>
                  </a:extLst>
                </a:gridCol>
                <a:gridCol w="1918810">
                  <a:extLst>
                    <a:ext uri="{9D8B030D-6E8A-4147-A177-3AD203B41FA5}">
                      <a16:colId xmlns:a16="http://schemas.microsoft.com/office/drawing/2014/main" val="2898904576"/>
                    </a:ext>
                  </a:extLst>
                </a:gridCol>
              </a:tblGrid>
              <a:tr h="370840">
                <a:tc>
                  <a:txBody>
                    <a:bodyPr/>
                    <a:lstStyle/>
                    <a:p>
                      <a:r>
                        <a:rPr lang="en-US">
                          <a:latin typeface="Contoso University"/>
                        </a:rPr>
                        <a:t>Device</a:t>
                      </a:r>
                    </a:p>
                  </a:txBody>
                  <a:tcPr/>
                </a:tc>
                <a:tc>
                  <a:txBody>
                    <a:bodyPr/>
                    <a:lstStyle/>
                    <a:p>
                      <a:r>
                        <a:rPr lang="en-US">
                          <a:latin typeface="Contoso University"/>
                        </a:rPr>
                        <a:t>Hardware Compatibility</a:t>
                      </a:r>
                    </a:p>
                  </a:txBody>
                  <a:tcPr/>
                </a:tc>
                <a:tc>
                  <a:txBody>
                    <a:bodyPr/>
                    <a:lstStyle/>
                    <a:p>
                      <a:r>
                        <a:rPr lang="en-US">
                          <a:latin typeface="Contoso University"/>
                        </a:rPr>
                        <a:t>Recording Capability</a:t>
                      </a:r>
                    </a:p>
                  </a:txBody>
                  <a:tcPr/>
                </a:tc>
                <a:extLst>
                  <a:ext uri="{0D108BD9-81ED-4DB2-BD59-A6C34878D82A}">
                    <a16:rowId xmlns:a16="http://schemas.microsoft.com/office/drawing/2014/main" val="3091582850"/>
                  </a:ext>
                </a:extLst>
              </a:tr>
              <a:tr h="370840">
                <a:tc>
                  <a:txBody>
                    <a:bodyPr/>
                    <a:lstStyle/>
                    <a:p>
                      <a:r>
                        <a:rPr lang="en-US" err="1">
                          <a:latin typeface="Contoso University"/>
                        </a:rPr>
                        <a:t>SunFounder</a:t>
                      </a:r>
                      <a:r>
                        <a:rPr lang="en-US">
                          <a:latin typeface="Contoso University"/>
                        </a:rPr>
                        <a:t> USB Mini Microphone</a:t>
                      </a:r>
                    </a:p>
                  </a:txBody>
                  <a:tcPr/>
                </a:tc>
                <a:tc>
                  <a:txBody>
                    <a:bodyPr/>
                    <a:lstStyle/>
                    <a:p>
                      <a:r>
                        <a:rPr lang="en-US">
                          <a:latin typeface="Contoso University"/>
                        </a:rPr>
                        <a:t>USB Only</a:t>
                      </a:r>
                    </a:p>
                  </a:txBody>
                  <a:tcPr/>
                </a:tc>
                <a:tc>
                  <a:txBody>
                    <a:bodyPr/>
                    <a:lstStyle/>
                    <a:p>
                      <a:r>
                        <a:rPr lang="en-US">
                          <a:latin typeface="Contoso University"/>
                        </a:rPr>
                        <a:t>Omnidirectional</a:t>
                      </a:r>
                    </a:p>
                  </a:txBody>
                  <a:tcPr/>
                </a:tc>
                <a:extLst>
                  <a:ext uri="{0D108BD9-81ED-4DB2-BD59-A6C34878D82A}">
                    <a16:rowId xmlns:a16="http://schemas.microsoft.com/office/drawing/2014/main" val="3537671278"/>
                  </a:ext>
                </a:extLst>
              </a:tr>
              <a:tr h="370840">
                <a:tc>
                  <a:txBody>
                    <a:bodyPr/>
                    <a:lstStyle/>
                    <a:p>
                      <a:r>
                        <a:rPr lang="en-US">
                          <a:latin typeface="Contoso University"/>
                        </a:rPr>
                        <a:t>TI Audio Signal Processing </a:t>
                      </a:r>
                      <a:r>
                        <a:rPr lang="en-US" err="1">
                          <a:latin typeface="Contoso University"/>
                        </a:rPr>
                        <a:t>BoosterPack</a:t>
                      </a:r>
                    </a:p>
                  </a:txBody>
                  <a:tcPr/>
                </a:tc>
                <a:tc>
                  <a:txBody>
                    <a:bodyPr/>
                    <a:lstStyle/>
                    <a:p>
                      <a:r>
                        <a:rPr lang="en-US">
                          <a:latin typeface="Contoso University"/>
                        </a:rPr>
                        <a:t>SPI</a:t>
                      </a:r>
                    </a:p>
                  </a:txBody>
                  <a:tcPr/>
                </a:tc>
                <a:tc>
                  <a:txBody>
                    <a:bodyPr/>
                    <a:lstStyle/>
                    <a:p>
                      <a:r>
                        <a:rPr lang="en-US">
                          <a:latin typeface="Contoso University"/>
                        </a:rPr>
                        <a:t>12-bit ADC </a:t>
                      </a:r>
                    </a:p>
                    <a:p>
                      <a:pPr lvl="0">
                        <a:buNone/>
                      </a:pPr>
                      <a:r>
                        <a:rPr lang="en-US">
                          <a:latin typeface="Contoso University"/>
                        </a:rPr>
                        <a:t>20 </a:t>
                      </a:r>
                      <a:r>
                        <a:rPr lang="en-US" err="1">
                          <a:latin typeface="Contoso University"/>
                        </a:rPr>
                        <a:t>KHz</a:t>
                      </a:r>
                      <a:r>
                        <a:rPr lang="en-US">
                          <a:latin typeface="Contoso University"/>
                        </a:rPr>
                        <a:t> sample rate</a:t>
                      </a:r>
                    </a:p>
                  </a:txBody>
                  <a:tcPr/>
                </a:tc>
                <a:extLst>
                  <a:ext uri="{0D108BD9-81ED-4DB2-BD59-A6C34878D82A}">
                    <a16:rowId xmlns:a16="http://schemas.microsoft.com/office/drawing/2014/main" val="1236282669"/>
                  </a:ext>
                </a:extLst>
              </a:tr>
              <a:tr h="370840">
                <a:tc>
                  <a:txBody>
                    <a:bodyPr/>
                    <a:lstStyle/>
                    <a:p>
                      <a:r>
                        <a:rPr lang="en-US">
                          <a:latin typeface="Contoso University"/>
                        </a:rPr>
                        <a:t>Teensy Audio Shield</a:t>
                      </a:r>
                    </a:p>
                  </a:txBody>
                  <a:tcPr/>
                </a:tc>
                <a:tc>
                  <a:txBody>
                    <a:bodyPr/>
                    <a:lstStyle/>
                    <a:p>
                      <a:r>
                        <a:rPr lang="en-US">
                          <a:latin typeface="Contoso University"/>
                        </a:rPr>
                        <a:t>I2C and I2S</a:t>
                      </a:r>
                    </a:p>
                  </a:txBody>
                  <a:tcPr/>
                </a:tc>
                <a:tc>
                  <a:txBody>
                    <a:bodyPr/>
                    <a:lstStyle/>
                    <a:p>
                      <a:r>
                        <a:rPr lang="en-US">
                          <a:latin typeface="Contoso University"/>
                        </a:rPr>
                        <a:t>16-bit ADC</a:t>
                      </a:r>
                    </a:p>
                    <a:p>
                      <a:pPr lvl="0">
                        <a:buNone/>
                      </a:pPr>
                      <a:r>
                        <a:rPr lang="en-US">
                          <a:latin typeface="Contoso University"/>
                        </a:rPr>
                        <a:t>44.1 </a:t>
                      </a:r>
                      <a:r>
                        <a:rPr lang="en-US" err="1">
                          <a:latin typeface="Contoso University"/>
                        </a:rPr>
                        <a:t>KHz</a:t>
                      </a:r>
                      <a:r>
                        <a:rPr lang="en-US">
                          <a:latin typeface="Contoso University"/>
                        </a:rPr>
                        <a:t> sample rate</a:t>
                      </a:r>
                    </a:p>
                  </a:txBody>
                  <a:tcPr/>
                </a:tc>
                <a:extLst>
                  <a:ext uri="{0D108BD9-81ED-4DB2-BD59-A6C34878D82A}">
                    <a16:rowId xmlns:a16="http://schemas.microsoft.com/office/drawing/2014/main" val="545173167"/>
                  </a:ext>
                </a:extLst>
              </a:tr>
            </a:tbl>
          </a:graphicData>
        </a:graphic>
      </p:graphicFrame>
      <p:sp>
        <p:nvSpPr>
          <p:cNvPr id="6" name="Content Placeholder 2">
            <a:extLst>
              <a:ext uri="{FF2B5EF4-FFF2-40B4-BE49-F238E27FC236}">
                <a16:creationId xmlns:a16="http://schemas.microsoft.com/office/drawing/2014/main" id="{EE311B82-B313-43B6-906C-9087AE8EEB8A}"/>
              </a:ext>
            </a:extLst>
          </p:cNvPr>
          <p:cNvSpPr txBox="1">
            <a:spLocks/>
          </p:cNvSpPr>
          <p:nvPr/>
        </p:nvSpPr>
        <p:spPr>
          <a:xfrm>
            <a:off x="523240" y="1825625"/>
            <a:ext cx="526748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Contoso University"/>
                <a:cs typeface="Calibri"/>
              </a:rPr>
              <a:t>Used to detect the desired sound events</a:t>
            </a:r>
          </a:p>
          <a:p>
            <a:r>
              <a:rPr lang="en-US" sz="2000">
                <a:latin typeface="Contoso University"/>
                <a:cs typeface="Calibri"/>
              </a:rPr>
              <a:t>The microcontroller does not have built in audio recording capability</a:t>
            </a:r>
          </a:p>
          <a:p>
            <a:r>
              <a:rPr lang="en-US" sz="2000">
                <a:latin typeface="Contoso University"/>
                <a:cs typeface="Calibri"/>
              </a:rPr>
              <a:t>Quality of sound is important so higher sampling frequencies and bit resolutions are desired</a:t>
            </a:r>
          </a:p>
          <a:p>
            <a:endParaRPr lang="en-US" sz="2000">
              <a:latin typeface="Contoso University"/>
              <a:cs typeface="Calibri"/>
            </a:endParaRPr>
          </a:p>
          <a:p>
            <a:r>
              <a:rPr lang="en-US" sz="2000">
                <a:latin typeface="Contoso University"/>
                <a:cs typeface="Calibri"/>
              </a:rPr>
              <a:t>Teensy Audio Shield chosen due to the high quality of the mic and easy interfacing </a:t>
            </a:r>
          </a:p>
        </p:txBody>
      </p:sp>
      <p:pic>
        <p:nvPicPr>
          <p:cNvPr id="7" name="Picture 7" descr="A circuit board&#10;&#10;Description automatically generated">
            <a:extLst>
              <a:ext uri="{FF2B5EF4-FFF2-40B4-BE49-F238E27FC236}">
                <a16:creationId xmlns:a16="http://schemas.microsoft.com/office/drawing/2014/main" id="{FF47E5B4-09E4-4C6F-ACD5-4377F15BED56}"/>
              </a:ext>
            </a:extLst>
          </p:cNvPr>
          <p:cNvPicPr>
            <a:picLocks noChangeAspect="1"/>
          </p:cNvPicPr>
          <p:nvPr/>
        </p:nvPicPr>
        <p:blipFill>
          <a:blip r:embed="rId2"/>
          <a:stretch>
            <a:fillRect/>
          </a:stretch>
        </p:blipFill>
        <p:spPr>
          <a:xfrm rot="180000">
            <a:off x="5864606" y="4223397"/>
            <a:ext cx="2140096" cy="2148407"/>
          </a:xfrm>
          <a:prstGeom prst="rect">
            <a:avLst/>
          </a:prstGeom>
        </p:spPr>
      </p:pic>
      <p:sp>
        <p:nvSpPr>
          <p:cNvPr id="8" name="TextBox 7"/>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spTree>
    <p:extLst>
      <p:ext uri="{BB962C8B-B14F-4D97-AF65-F5344CB8AC3E}">
        <p14:creationId xmlns:p14="http://schemas.microsoft.com/office/powerpoint/2010/main" val="3311496893"/>
      </p:ext>
    </p:extLst>
  </p:cSld>
  <p:clrMapOvr>
    <a:masterClrMapping/>
  </p:clrMapOvr>
  <mc:AlternateContent xmlns:mc="http://schemas.openxmlformats.org/markup-compatibility/2006" xmlns:p14="http://schemas.microsoft.com/office/powerpoint/2010/main">
    <mc:Choice Requires="p14">
      <p:transition spd="slow" p14:dur="2000" advTm="32316"/>
    </mc:Choice>
    <mc:Fallback xmlns="">
      <p:transition spd="slow" advTm="323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734C-3572-4850-8F08-583BD5F0EE10}"/>
              </a:ext>
            </a:extLst>
          </p:cNvPr>
          <p:cNvSpPr>
            <a:spLocks noGrp="1"/>
          </p:cNvSpPr>
          <p:nvPr>
            <p:ph type="title"/>
          </p:nvPr>
        </p:nvSpPr>
        <p:spPr>
          <a:xfrm>
            <a:off x="560832" y="162560"/>
            <a:ext cx="9692640" cy="1325562"/>
          </a:xfrm>
        </p:spPr>
        <p:txBody>
          <a:bodyPr/>
          <a:lstStyle/>
          <a:p>
            <a:r>
              <a:rPr lang="en-US"/>
              <a:t>Wi-Fi Module Comparisons</a:t>
            </a:r>
          </a:p>
        </p:txBody>
      </p:sp>
      <p:graphicFrame>
        <p:nvGraphicFramePr>
          <p:cNvPr id="4" name="Table 4">
            <a:extLst>
              <a:ext uri="{FF2B5EF4-FFF2-40B4-BE49-F238E27FC236}">
                <a16:creationId xmlns:a16="http://schemas.microsoft.com/office/drawing/2014/main" id="{54CFEF24-2648-4A37-94AF-B2A7A9130346}"/>
              </a:ext>
            </a:extLst>
          </p:cNvPr>
          <p:cNvGraphicFramePr>
            <a:graphicFrameLocks noGrp="1"/>
          </p:cNvGraphicFramePr>
          <p:nvPr>
            <p:ph idx="1"/>
            <p:extLst>
              <p:ext uri="{D42A27DB-BD31-4B8C-83A1-F6EECF244321}">
                <p14:modId xmlns:p14="http://schemas.microsoft.com/office/powerpoint/2010/main" val="244446773"/>
              </p:ext>
            </p:extLst>
          </p:nvPr>
        </p:nvGraphicFramePr>
        <p:xfrm>
          <a:off x="4922058" y="1488122"/>
          <a:ext cx="6127402" cy="33832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605905940"/>
                    </a:ext>
                  </a:extLst>
                </a:gridCol>
                <a:gridCol w="1920701">
                  <a:extLst>
                    <a:ext uri="{9D8B030D-6E8A-4147-A177-3AD203B41FA5}">
                      <a16:colId xmlns:a16="http://schemas.microsoft.com/office/drawing/2014/main" val="2194139882"/>
                    </a:ext>
                  </a:extLst>
                </a:gridCol>
                <a:gridCol w="1920701">
                  <a:extLst>
                    <a:ext uri="{9D8B030D-6E8A-4147-A177-3AD203B41FA5}">
                      <a16:colId xmlns:a16="http://schemas.microsoft.com/office/drawing/2014/main" val="1460122952"/>
                    </a:ext>
                  </a:extLst>
                </a:gridCol>
              </a:tblGrid>
              <a:tr h="370840">
                <a:tc>
                  <a:txBody>
                    <a:bodyPr/>
                    <a:lstStyle/>
                    <a:p>
                      <a:r>
                        <a:rPr lang="en-US">
                          <a:latin typeface="Contoso University"/>
                        </a:rPr>
                        <a:t>Device</a:t>
                      </a:r>
                    </a:p>
                  </a:txBody>
                  <a:tcPr/>
                </a:tc>
                <a:tc>
                  <a:txBody>
                    <a:bodyPr/>
                    <a:lstStyle/>
                    <a:p>
                      <a:r>
                        <a:rPr lang="en-US">
                          <a:latin typeface="Contoso University"/>
                        </a:rPr>
                        <a:t>Hardware Compatibility</a:t>
                      </a:r>
                    </a:p>
                  </a:txBody>
                  <a:tcPr/>
                </a:tc>
                <a:tc>
                  <a:txBody>
                    <a:bodyPr/>
                    <a:lstStyle/>
                    <a:p>
                      <a:r>
                        <a:rPr lang="en-US">
                          <a:latin typeface="Contoso University"/>
                        </a:rPr>
                        <a:t>Networking Capability</a:t>
                      </a:r>
                    </a:p>
                  </a:txBody>
                  <a:tcPr/>
                </a:tc>
                <a:extLst>
                  <a:ext uri="{0D108BD9-81ED-4DB2-BD59-A6C34878D82A}">
                    <a16:rowId xmlns:a16="http://schemas.microsoft.com/office/drawing/2014/main" val="567999639"/>
                  </a:ext>
                </a:extLst>
              </a:tr>
              <a:tr h="370840">
                <a:tc>
                  <a:txBody>
                    <a:bodyPr/>
                    <a:lstStyle/>
                    <a:p>
                      <a:r>
                        <a:rPr lang="en-US">
                          <a:latin typeface="Contoso University"/>
                        </a:rPr>
                        <a:t>ESP32-WROOM-32E</a:t>
                      </a:r>
                    </a:p>
                  </a:txBody>
                  <a:tcPr/>
                </a:tc>
                <a:tc>
                  <a:txBody>
                    <a:bodyPr/>
                    <a:lstStyle/>
                    <a:p>
                      <a:pPr lvl="0">
                        <a:buNone/>
                      </a:pPr>
                      <a:r>
                        <a:rPr lang="en-US" sz="1800" b="0" i="0" u="none" strike="noStrike" noProof="0">
                          <a:latin typeface="Calibri"/>
                        </a:rPr>
                        <a:t>Control via UART, SPI, I2C, or I2S </a:t>
                      </a:r>
                      <a:endParaRPr lang="en-US">
                        <a:latin typeface="Contoso University"/>
                      </a:endParaRPr>
                    </a:p>
                  </a:txBody>
                  <a:tcPr/>
                </a:tc>
                <a:tc>
                  <a:txBody>
                    <a:bodyPr/>
                    <a:lstStyle/>
                    <a:p>
                      <a:pPr marL="285750" lvl="0" indent="-285750">
                        <a:buFont typeface="Arial"/>
                        <a:buChar char="•"/>
                      </a:pPr>
                      <a:r>
                        <a:rPr lang="en-US" sz="1800" b="0" i="0" u="none" strike="noStrike" noProof="0">
                          <a:latin typeface="Calibri"/>
                        </a:rPr>
                        <a:t>802.11 b/g/n </a:t>
                      </a:r>
                      <a:endParaRPr lang="en-US">
                        <a:latin typeface="Contoso University"/>
                      </a:endParaRPr>
                    </a:p>
                    <a:p>
                      <a:pPr marL="285750" lvl="0" indent="-285750">
                        <a:buFont typeface="Arial"/>
                        <a:buChar char="•"/>
                      </a:pPr>
                      <a:r>
                        <a:rPr lang="en-US" sz="1800" b="0" i="0" u="none" strike="noStrike" noProof="0">
                          <a:latin typeface="Calibri"/>
                        </a:rPr>
                        <a:t>150 Mb/s </a:t>
                      </a:r>
                      <a:endParaRPr lang="en-US"/>
                    </a:p>
                    <a:p>
                      <a:pPr marL="285750" lvl="0" indent="-285750">
                        <a:buFont typeface="Arial"/>
                        <a:buChar char="•"/>
                      </a:pPr>
                      <a:r>
                        <a:rPr lang="en-US" sz="1800" b="0" i="0" u="none" strike="noStrike" noProof="0">
                          <a:latin typeface="Calibri"/>
                        </a:rPr>
                        <a:t>20 dBm output</a:t>
                      </a:r>
                    </a:p>
                  </a:txBody>
                  <a:tcPr/>
                </a:tc>
                <a:extLst>
                  <a:ext uri="{0D108BD9-81ED-4DB2-BD59-A6C34878D82A}">
                    <a16:rowId xmlns:a16="http://schemas.microsoft.com/office/drawing/2014/main" val="1914653086"/>
                  </a:ext>
                </a:extLst>
              </a:tr>
              <a:tr h="370840">
                <a:tc>
                  <a:txBody>
                    <a:bodyPr/>
                    <a:lstStyle/>
                    <a:p>
                      <a:r>
                        <a:rPr lang="en-US" err="1">
                          <a:latin typeface="Contoso University"/>
                        </a:rPr>
                        <a:t>SimpleLink</a:t>
                      </a:r>
                      <a:r>
                        <a:rPr lang="en-US">
                          <a:latin typeface="Contoso University"/>
                        </a:rPr>
                        <a:t> Wi-Fi CC3120 </a:t>
                      </a:r>
                      <a:r>
                        <a:rPr lang="en-US" err="1">
                          <a:latin typeface="Contoso University"/>
                        </a:rPr>
                        <a:t>BoosterPack</a:t>
                      </a:r>
                      <a:endParaRPr lang="en-US" err="1"/>
                    </a:p>
                  </a:txBody>
                  <a:tcPr/>
                </a:tc>
                <a:tc>
                  <a:txBody>
                    <a:bodyPr/>
                    <a:lstStyle/>
                    <a:p>
                      <a:pPr lvl="0">
                        <a:buNone/>
                      </a:pPr>
                      <a:r>
                        <a:rPr lang="en-US" sz="1800" b="0" i="0" u="none" strike="noStrike" noProof="0">
                          <a:latin typeface="Calibri"/>
                        </a:rPr>
                        <a:t>UART or SPI</a:t>
                      </a:r>
                      <a:endParaRPr lang="en-US">
                        <a:latin typeface="Contoso University"/>
                      </a:endParaRPr>
                    </a:p>
                  </a:txBody>
                  <a:tcPr/>
                </a:tc>
                <a:tc>
                  <a:txBody>
                    <a:bodyPr/>
                    <a:lstStyle/>
                    <a:p>
                      <a:pPr marL="285750" lvl="0" indent="-285750">
                        <a:buFont typeface="Arial"/>
                        <a:buChar char="•"/>
                      </a:pPr>
                      <a:r>
                        <a:rPr lang="en-US" sz="1800" b="0" i="0" u="none" strike="noStrike" noProof="0">
                          <a:latin typeface="Calibri"/>
                        </a:rPr>
                        <a:t>802.11 b/g/n </a:t>
                      </a:r>
                      <a:endParaRPr lang="en-US">
                        <a:latin typeface="Contoso University"/>
                      </a:endParaRPr>
                    </a:p>
                    <a:p>
                      <a:pPr marL="285750" lvl="0" indent="-285750">
                        <a:buFont typeface="Arial"/>
                        <a:buChar char="•"/>
                      </a:pPr>
                      <a:r>
                        <a:rPr lang="en-US" sz="1800" b="0" i="0" u="none" strike="noStrike" noProof="0">
                          <a:latin typeface="Calibri"/>
                        </a:rPr>
                        <a:t>16 Mb/s </a:t>
                      </a:r>
                      <a:endParaRPr lang="en-US"/>
                    </a:p>
                    <a:p>
                      <a:pPr marL="285750" lvl="0" indent="-285750">
                        <a:buFont typeface="Arial"/>
                        <a:buChar char="•"/>
                      </a:pPr>
                      <a:r>
                        <a:rPr lang="en-US" sz="1800" b="0" i="0" u="none" strike="noStrike" noProof="0">
                          <a:latin typeface="Calibri"/>
                        </a:rPr>
                        <a:t>18 dBm output</a:t>
                      </a:r>
                      <a:endParaRPr lang="en-US"/>
                    </a:p>
                  </a:txBody>
                  <a:tcPr/>
                </a:tc>
                <a:extLst>
                  <a:ext uri="{0D108BD9-81ED-4DB2-BD59-A6C34878D82A}">
                    <a16:rowId xmlns:a16="http://schemas.microsoft.com/office/drawing/2014/main" val="3832800022"/>
                  </a:ext>
                </a:extLst>
              </a:tr>
              <a:tr h="370840">
                <a:tc>
                  <a:txBody>
                    <a:bodyPr/>
                    <a:lstStyle/>
                    <a:p>
                      <a:r>
                        <a:rPr lang="en-US">
                          <a:latin typeface="Contoso University"/>
                        </a:rPr>
                        <a:t>ESP8266</a:t>
                      </a:r>
                    </a:p>
                  </a:txBody>
                  <a:tcPr/>
                </a:tc>
                <a:tc>
                  <a:txBody>
                    <a:bodyPr/>
                    <a:lstStyle/>
                    <a:p>
                      <a:pPr lvl="0">
                        <a:buNone/>
                      </a:pPr>
                      <a:r>
                        <a:rPr lang="en-US" sz="1800" b="0" i="0" u="none" strike="noStrike" noProof="0">
                          <a:latin typeface="Calibri"/>
                        </a:rPr>
                        <a:t>Control via UART, SPI, I2C, or I2S </a:t>
                      </a:r>
                      <a:endParaRPr lang="en-US">
                        <a:latin typeface="Contoso University"/>
                      </a:endParaRPr>
                    </a:p>
                  </a:txBody>
                  <a:tcPr/>
                </a:tc>
                <a:tc>
                  <a:txBody>
                    <a:bodyPr/>
                    <a:lstStyle/>
                    <a:p>
                      <a:pPr marL="285750" lvl="0" indent="-285750">
                        <a:buFont typeface="Arial"/>
                        <a:buChar char="•"/>
                      </a:pPr>
                      <a:r>
                        <a:rPr lang="en-US" sz="1800" b="0" i="0" u="none" strike="noStrike" noProof="0">
                          <a:latin typeface="Calibri"/>
                        </a:rPr>
                        <a:t>802.11 b/g/n </a:t>
                      </a:r>
                    </a:p>
                    <a:p>
                      <a:pPr marL="285750" lvl="0" indent="-285750">
                        <a:buFont typeface="Arial"/>
                        <a:buChar char="•"/>
                      </a:pPr>
                      <a:r>
                        <a:rPr lang="en-US" sz="1800" b="0" i="0" u="none" strike="noStrike" noProof="0">
                          <a:latin typeface="Calibri"/>
                        </a:rPr>
                        <a:t>7 Mb/s </a:t>
                      </a:r>
                      <a:endParaRPr lang="en-US">
                        <a:latin typeface="Contoso University"/>
                      </a:endParaRPr>
                    </a:p>
                    <a:p>
                      <a:pPr marL="285750" lvl="0" indent="-285750">
                        <a:buFont typeface="Arial"/>
                        <a:buChar char="•"/>
                      </a:pPr>
                      <a:r>
                        <a:rPr lang="en-US" sz="1800" b="0" i="0" u="none" strike="noStrike" noProof="0">
                          <a:latin typeface="Calibri"/>
                        </a:rPr>
                        <a:t>20 </a:t>
                      </a:r>
                      <a:r>
                        <a:rPr lang="en-US" sz="1800" b="0" i="0" u="none" strike="noStrike" noProof="0" err="1">
                          <a:latin typeface="Calibri"/>
                        </a:rPr>
                        <a:t>dBm</a:t>
                      </a:r>
                      <a:r>
                        <a:rPr lang="en-US" sz="1800" b="0" i="0" u="none" strike="noStrike" noProof="0">
                          <a:latin typeface="Calibri"/>
                        </a:rPr>
                        <a:t> output</a:t>
                      </a:r>
                    </a:p>
                  </a:txBody>
                  <a:tcPr/>
                </a:tc>
                <a:extLst>
                  <a:ext uri="{0D108BD9-81ED-4DB2-BD59-A6C34878D82A}">
                    <a16:rowId xmlns:a16="http://schemas.microsoft.com/office/drawing/2014/main" val="728904613"/>
                  </a:ext>
                </a:extLst>
              </a:tr>
            </a:tbl>
          </a:graphicData>
        </a:graphic>
      </p:graphicFrame>
      <p:sp>
        <p:nvSpPr>
          <p:cNvPr id="3" name="Content Placeholder 2">
            <a:extLst>
              <a:ext uri="{FF2B5EF4-FFF2-40B4-BE49-F238E27FC236}">
                <a16:creationId xmlns:a16="http://schemas.microsoft.com/office/drawing/2014/main" id="{C2EF85F5-C60B-4288-BC2C-64038CF16335}"/>
              </a:ext>
            </a:extLst>
          </p:cNvPr>
          <p:cNvSpPr txBox="1">
            <a:spLocks/>
          </p:cNvSpPr>
          <p:nvPr/>
        </p:nvSpPr>
        <p:spPr>
          <a:xfrm>
            <a:off x="563880" y="1590604"/>
            <a:ext cx="4216400" cy="46676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Contoso University"/>
                <a:cs typeface="Calibri"/>
              </a:rPr>
              <a:t>Information received to the microcontroller will be transmitted to the central server through Wi-Fi</a:t>
            </a:r>
          </a:p>
          <a:p>
            <a:r>
              <a:rPr lang="en-US" sz="2000">
                <a:latin typeface="Contoso University"/>
                <a:cs typeface="Calibri"/>
              </a:rPr>
              <a:t>Data rate is important for the Wi-Fi module so the central service can begin testing the sound data quickly</a:t>
            </a:r>
          </a:p>
          <a:p>
            <a:pPr marL="0" indent="0">
              <a:buNone/>
            </a:pPr>
            <a:endParaRPr lang="en-US" sz="2000">
              <a:latin typeface="Contoso University"/>
              <a:cs typeface="Calibri"/>
            </a:endParaRPr>
          </a:p>
          <a:p>
            <a:r>
              <a:rPr lang="en-US" sz="2000">
                <a:latin typeface="Contoso University"/>
                <a:cs typeface="Calibri"/>
              </a:rPr>
              <a:t>The ESP32-WROOM-32E was selected</a:t>
            </a:r>
          </a:p>
          <a:p>
            <a:r>
              <a:rPr lang="en-US" sz="2000">
                <a:latin typeface="Contoso University"/>
                <a:cs typeface="Calibri"/>
              </a:rPr>
              <a:t>Newest module from </a:t>
            </a:r>
            <a:r>
              <a:rPr lang="en-US" sz="2000" err="1">
                <a:latin typeface="Contoso University"/>
                <a:cs typeface="Calibri"/>
              </a:rPr>
              <a:t>Espressif</a:t>
            </a:r>
            <a:r>
              <a:rPr lang="en-US" sz="2000">
                <a:latin typeface="Contoso University"/>
                <a:cs typeface="Calibri"/>
              </a:rPr>
              <a:t> Systems, has many great features and is very cheap</a:t>
            </a:r>
          </a:p>
          <a:p>
            <a:r>
              <a:rPr lang="en-US" sz="2000">
                <a:latin typeface="Contoso University"/>
                <a:cs typeface="Calibri"/>
              </a:rPr>
              <a:t>Added benefit is Teensy 4.0 has a breakout board spot for ESP-32</a:t>
            </a:r>
          </a:p>
        </p:txBody>
      </p:sp>
      <p:sp>
        <p:nvSpPr>
          <p:cNvPr id="5" name="TextBox 4"/>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spTree>
    <p:extLst>
      <p:ext uri="{BB962C8B-B14F-4D97-AF65-F5344CB8AC3E}">
        <p14:creationId xmlns:p14="http://schemas.microsoft.com/office/powerpoint/2010/main" val="394694606"/>
      </p:ext>
    </p:extLst>
  </p:cSld>
  <p:clrMapOvr>
    <a:masterClrMapping/>
  </p:clrMapOvr>
  <mc:AlternateContent xmlns:mc="http://schemas.openxmlformats.org/markup-compatibility/2006" xmlns:p14="http://schemas.microsoft.com/office/powerpoint/2010/main">
    <mc:Choice Requires="p14">
      <p:transition spd="slow" p14:dur="2000" advTm="26212"/>
    </mc:Choice>
    <mc:Fallback xmlns="">
      <p:transition spd="slow" advTm="2621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1FD-B92D-4E83-99DD-D233B340B7A7}"/>
              </a:ext>
            </a:extLst>
          </p:cNvPr>
          <p:cNvSpPr>
            <a:spLocks noGrp="1"/>
          </p:cNvSpPr>
          <p:nvPr>
            <p:ph type="title"/>
          </p:nvPr>
        </p:nvSpPr>
        <p:spPr>
          <a:xfrm>
            <a:off x="601472" y="365760"/>
            <a:ext cx="9692640" cy="1325562"/>
          </a:xfrm>
        </p:spPr>
        <p:txBody>
          <a:bodyPr/>
          <a:lstStyle/>
          <a:p>
            <a:r>
              <a:rPr lang="en-US">
                <a:cs typeface="Calibri Light"/>
              </a:rPr>
              <a:t>Camera</a:t>
            </a:r>
            <a:endParaRPr lang="en-US"/>
          </a:p>
        </p:txBody>
      </p:sp>
      <p:graphicFrame>
        <p:nvGraphicFramePr>
          <p:cNvPr id="4" name="Table 4">
            <a:extLst>
              <a:ext uri="{FF2B5EF4-FFF2-40B4-BE49-F238E27FC236}">
                <a16:creationId xmlns:a16="http://schemas.microsoft.com/office/drawing/2014/main" id="{A7756200-3B4B-439D-90AC-EF2B829ABD63}"/>
              </a:ext>
            </a:extLst>
          </p:cNvPr>
          <p:cNvGraphicFramePr>
            <a:graphicFrameLocks noGrp="1"/>
          </p:cNvGraphicFramePr>
          <p:nvPr>
            <p:ph idx="1"/>
            <p:extLst>
              <p:ext uri="{D42A27DB-BD31-4B8C-83A1-F6EECF244321}">
                <p14:modId xmlns:p14="http://schemas.microsoft.com/office/powerpoint/2010/main" val="3960362032"/>
              </p:ext>
            </p:extLst>
          </p:nvPr>
        </p:nvGraphicFramePr>
        <p:xfrm>
          <a:off x="5110480" y="560142"/>
          <a:ext cx="6047096" cy="185419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29324680"/>
                    </a:ext>
                  </a:extLst>
                </a:gridCol>
                <a:gridCol w="1420492">
                  <a:extLst>
                    <a:ext uri="{9D8B030D-6E8A-4147-A177-3AD203B41FA5}">
                      <a16:colId xmlns:a16="http://schemas.microsoft.com/office/drawing/2014/main" val="2361650134"/>
                    </a:ext>
                  </a:extLst>
                </a:gridCol>
                <a:gridCol w="1603374">
                  <a:extLst>
                    <a:ext uri="{9D8B030D-6E8A-4147-A177-3AD203B41FA5}">
                      <a16:colId xmlns:a16="http://schemas.microsoft.com/office/drawing/2014/main" val="2018321079"/>
                    </a:ext>
                  </a:extLst>
                </a:gridCol>
                <a:gridCol w="2007230">
                  <a:extLst>
                    <a:ext uri="{9D8B030D-6E8A-4147-A177-3AD203B41FA5}">
                      <a16:colId xmlns:a16="http://schemas.microsoft.com/office/drawing/2014/main" val="2850850220"/>
                    </a:ext>
                  </a:extLst>
                </a:gridCol>
              </a:tblGrid>
              <a:tr h="370840">
                <a:tc>
                  <a:txBody>
                    <a:bodyPr/>
                    <a:lstStyle/>
                    <a:p>
                      <a:r>
                        <a:rPr lang="en-US">
                          <a:latin typeface="Contoso University"/>
                        </a:rPr>
                        <a:t>Device</a:t>
                      </a:r>
                    </a:p>
                  </a:txBody>
                  <a:tcPr/>
                </a:tc>
                <a:tc>
                  <a:txBody>
                    <a:bodyPr/>
                    <a:lstStyle/>
                    <a:p>
                      <a:r>
                        <a:rPr lang="en-US">
                          <a:latin typeface="Contoso University"/>
                        </a:rPr>
                        <a:t>Megapixels</a:t>
                      </a:r>
                    </a:p>
                  </a:txBody>
                  <a:tcPr/>
                </a:tc>
                <a:tc>
                  <a:txBody>
                    <a:bodyPr/>
                    <a:lstStyle/>
                    <a:p>
                      <a:r>
                        <a:rPr lang="en-US">
                          <a:latin typeface="Contoso University"/>
                        </a:rPr>
                        <a:t>Resolution</a:t>
                      </a:r>
                    </a:p>
                  </a:txBody>
                  <a:tcPr/>
                </a:tc>
                <a:tc>
                  <a:txBody>
                    <a:bodyPr/>
                    <a:lstStyle/>
                    <a:p>
                      <a:r>
                        <a:rPr lang="en-US">
                          <a:latin typeface="Contoso University"/>
                        </a:rPr>
                        <a:t>Pixel Size</a:t>
                      </a:r>
                    </a:p>
                  </a:txBody>
                  <a:tcPr/>
                </a:tc>
                <a:extLst>
                  <a:ext uri="{0D108BD9-81ED-4DB2-BD59-A6C34878D82A}">
                    <a16:rowId xmlns:a16="http://schemas.microsoft.com/office/drawing/2014/main" val="4160301504"/>
                  </a:ext>
                </a:extLst>
              </a:tr>
              <a:tr h="370840">
                <a:tc>
                  <a:txBody>
                    <a:bodyPr/>
                    <a:lstStyle/>
                    <a:p>
                      <a:r>
                        <a:rPr lang="en-US">
                          <a:latin typeface="Contoso University"/>
                        </a:rPr>
                        <a:t>OV2640</a:t>
                      </a:r>
                    </a:p>
                  </a:txBody>
                  <a:tcPr/>
                </a:tc>
                <a:tc>
                  <a:txBody>
                    <a:bodyPr/>
                    <a:lstStyle/>
                    <a:p>
                      <a:r>
                        <a:rPr lang="en-US">
                          <a:latin typeface="Contoso University"/>
                        </a:rPr>
                        <a:t>2</a:t>
                      </a:r>
                    </a:p>
                  </a:txBody>
                  <a:tcPr/>
                </a:tc>
                <a:tc>
                  <a:txBody>
                    <a:bodyPr/>
                    <a:lstStyle/>
                    <a:p>
                      <a:r>
                        <a:rPr lang="en-US">
                          <a:latin typeface="Contoso University"/>
                        </a:rPr>
                        <a:t>1600x1200</a:t>
                      </a:r>
                    </a:p>
                  </a:txBody>
                  <a:tcPr/>
                </a:tc>
                <a:tc>
                  <a:txBody>
                    <a:bodyPr/>
                    <a:lstStyle/>
                    <a:p>
                      <a:r>
                        <a:rPr lang="en-US">
                          <a:latin typeface="Contoso University"/>
                        </a:rPr>
                        <a:t>2.8 µm x 2.8 µm</a:t>
                      </a:r>
                    </a:p>
                  </a:txBody>
                  <a:tcPr/>
                </a:tc>
                <a:extLst>
                  <a:ext uri="{0D108BD9-81ED-4DB2-BD59-A6C34878D82A}">
                    <a16:rowId xmlns:a16="http://schemas.microsoft.com/office/drawing/2014/main" val="1960684440"/>
                  </a:ext>
                </a:extLst>
              </a:tr>
              <a:tr h="370840">
                <a:tc>
                  <a:txBody>
                    <a:bodyPr/>
                    <a:lstStyle/>
                    <a:p>
                      <a:r>
                        <a:rPr lang="en-US">
                          <a:latin typeface="Contoso University"/>
                        </a:rPr>
                        <a:t>OV5647</a:t>
                      </a:r>
                    </a:p>
                  </a:txBody>
                  <a:tcPr/>
                </a:tc>
                <a:tc>
                  <a:txBody>
                    <a:bodyPr/>
                    <a:lstStyle/>
                    <a:p>
                      <a:r>
                        <a:rPr lang="en-US">
                          <a:latin typeface="Contoso University"/>
                        </a:rPr>
                        <a:t>5</a:t>
                      </a:r>
                    </a:p>
                  </a:txBody>
                  <a:tcPr/>
                </a:tc>
                <a:tc>
                  <a:txBody>
                    <a:bodyPr/>
                    <a:lstStyle/>
                    <a:p>
                      <a:r>
                        <a:rPr lang="en-US">
                          <a:latin typeface="Contoso University"/>
                        </a:rPr>
                        <a:t>2593x1944</a:t>
                      </a:r>
                    </a:p>
                  </a:txBody>
                  <a:tcPr/>
                </a:tc>
                <a:tc>
                  <a:txBody>
                    <a:bodyPr/>
                    <a:lstStyle/>
                    <a:p>
                      <a:r>
                        <a:rPr lang="en-US">
                          <a:latin typeface="Contoso University"/>
                        </a:rPr>
                        <a:t>1.4 </a:t>
                      </a:r>
                      <a:r>
                        <a:rPr lang="en-US" sz="1800" b="0" i="0" u="none" strike="noStrike" noProof="0">
                          <a:latin typeface="Calibri"/>
                        </a:rPr>
                        <a:t>µm x 1.4 </a:t>
                      </a:r>
                      <a:r>
                        <a:rPr lang="en-US" sz="1800" b="0" i="0" u="none" strike="noStrike" noProof="0"/>
                        <a:t>µm</a:t>
                      </a:r>
                      <a:endParaRPr lang="en-US"/>
                    </a:p>
                  </a:txBody>
                  <a:tcPr/>
                </a:tc>
                <a:extLst>
                  <a:ext uri="{0D108BD9-81ED-4DB2-BD59-A6C34878D82A}">
                    <a16:rowId xmlns:a16="http://schemas.microsoft.com/office/drawing/2014/main" val="77402813"/>
                  </a:ext>
                </a:extLst>
              </a:tr>
              <a:tr h="370840">
                <a:tc>
                  <a:txBody>
                    <a:bodyPr/>
                    <a:lstStyle/>
                    <a:p>
                      <a:r>
                        <a:rPr lang="en-US">
                          <a:latin typeface="Contoso University"/>
                        </a:rPr>
                        <a:t>OV7670</a:t>
                      </a:r>
                    </a:p>
                  </a:txBody>
                  <a:tcPr/>
                </a:tc>
                <a:tc>
                  <a:txBody>
                    <a:bodyPr/>
                    <a:lstStyle/>
                    <a:p>
                      <a:r>
                        <a:rPr lang="en-US">
                          <a:latin typeface="Contoso University"/>
                        </a:rPr>
                        <a:t>0.3</a:t>
                      </a:r>
                    </a:p>
                  </a:txBody>
                  <a:tcPr/>
                </a:tc>
                <a:tc>
                  <a:txBody>
                    <a:bodyPr/>
                    <a:lstStyle/>
                    <a:p>
                      <a:r>
                        <a:rPr lang="en-US">
                          <a:latin typeface="Contoso University"/>
                        </a:rPr>
                        <a:t>640x480</a:t>
                      </a:r>
                    </a:p>
                  </a:txBody>
                  <a:tcPr/>
                </a:tc>
                <a:tc>
                  <a:txBody>
                    <a:bodyPr/>
                    <a:lstStyle/>
                    <a:p>
                      <a:r>
                        <a:rPr lang="en-US">
                          <a:latin typeface="Contoso University"/>
                        </a:rPr>
                        <a:t>3.6 </a:t>
                      </a:r>
                      <a:r>
                        <a:rPr lang="en-US" sz="1800" b="0" i="0" u="none" strike="noStrike" noProof="0">
                          <a:latin typeface="Calibri"/>
                        </a:rPr>
                        <a:t>µm 3.6 </a:t>
                      </a:r>
                      <a:r>
                        <a:rPr lang="en-US" sz="1800" b="0" i="0" u="none" strike="noStrike" noProof="0"/>
                        <a:t>µm</a:t>
                      </a:r>
                      <a:endParaRPr lang="en-US"/>
                    </a:p>
                  </a:txBody>
                  <a:tcPr/>
                </a:tc>
                <a:extLst>
                  <a:ext uri="{0D108BD9-81ED-4DB2-BD59-A6C34878D82A}">
                    <a16:rowId xmlns:a16="http://schemas.microsoft.com/office/drawing/2014/main" val="3861097686"/>
                  </a:ext>
                </a:extLst>
              </a:tr>
              <a:tr h="370839">
                <a:tc>
                  <a:txBody>
                    <a:bodyPr/>
                    <a:lstStyle/>
                    <a:p>
                      <a:pPr lvl="0">
                        <a:buNone/>
                      </a:pPr>
                      <a:r>
                        <a:rPr lang="en-US">
                          <a:latin typeface="Contoso University"/>
                        </a:rPr>
                        <a:t>OV9655</a:t>
                      </a:r>
                    </a:p>
                  </a:txBody>
                  <a:tcPr/>
                </a:tc>
                <a:tc>
                  <a:txBody>
                    <a:bodyPr/>
                    <a:lstStyle/>
                    <a:p>
                      <a:pPr lvl="0">
                        <a:buNone/>
                      </a:pPr>
                      <a:r>
                        <a:rPr lang="en-US">
                          <a:latin typeface="Contoso University"/>
                        </a:rPr>
                        <a:t>1.3</a:t>
                      </a:r>
                    </a:p>
                  </a:txBody>
                  <a:tcPr/>
                </a:tc>
                <a:tc>
                  <a:txBody>
                    <a:bodyPr/>
                    <a:lstStyle/>
                    <a:p>
                      <a:pPr lvl="0">
                        <a:buNone/>
                      </a:pPr>
                      <a:r>
                        <a:rPr lang="en-US">
                          <a:latin typeface="Contoso University"/>
                        </a:rPr>
                        <a:t>1280x1024</a:t>
                      </a:r>
                    </a:p>
                  </a:txBody>
                  <a:tcPr/>
                </a:tc>
                <a:tc>
                  <a:txBody>
                    <a:bodyPr/>
                    <a:lstStyle/>
                    <a:p>
                      <a:pPr lvl="0">
                        <a:buNone/>
                      </a:pPr>
                      <a:r>
                        <a:rPr lang="en-US">
                          <a:latin typeface="Contoso University"/>
                        </a:rPr>
                        <a:t>3.18 </a:t>
                      </a:r>
                      <a:r>
                        <a:rPr lang="en-US" sz="1800" b="0" i="0" u="none" strike="noStrike" noProof="0">
                          <a:latin typeface="Calibri"/>
                        </a:rPr>
                        <a:t>µm x 3.18 </a:t>
                      </a:r>
                      <a:r>
                        <a:rPr lang="en-US" sz="1800" b="0" i="0" u="none" strike="noStrike" noProof="0"/>
                        <a:t>µm</a:t>
                      </a:r>
                      <a:endParaRPr lang="en-US"/>
                    </a:p>
                  </a:txBody>
                  <a:tcPr/>
                </a:tc>
                <a:extLst>
                  <a:ext uri="{0D108BD9-81ED-4DB2-BD59-A6C34878D82A}">
                    <a16:rowId xmlns:a16="http://schemas.microsoft.com/office/drawing/2014/main" val="3116737951"/>
                  </a:ext>
                </a:extLst>
              </a:tr>
            </a:tbl>
          </a:graphicData>
        </a:graphic>
      </p:graphicFrame>
      <p:sp>
        <p:nvSpPr>
          <p:cNvPr id="6" name="Content Placeholder 2">
            <a:extLst>
              <a:ext uri="{FF2B5EF4-FFF2-40B4-BE49-F238E27FC236}">
                <a16:creationId xmlns:a16="http://schemas.microsoft.com/office/drawing/2014/main" id="{A713C299-7DBF-40C8-8A4E-B2029BB3ED6E}"/>
              </a:ext>
            </a:extLst>
          </p:cNvPr>
          <p:cNvSpPr txBox="1">
            <a:spLocks/>
          </p:cNvSpPr>
          <p:nvPr/>
        </p:nvSpPr>
        <p:spPr>
          <a:xfrm>
            <a:off x="594360" y="1683385"/>
            <a:ext cx="47244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Contoso University"/>
                <a:cs typeface="Calibri"/>
              </a:rPr>
              <a:t>Will activate and capture video after sound event has occurred </a:t>
            </a:r>
            <a:endParaRPr lang="en-US">
              <a:latin typeface="Contoso University"/>
            </a:endParaRPr>
          </a:p>
          <a:p>
            <a:r>
              <a:rPr lang="en-US" sz="2000">
                <a:latin typeface="Contoso University"/>
                <a:cs typeface="Calibri"/>
              </a:rPr>
              <a:t>Will provide user with live video feed through the main user application</a:t>
            </a:r>
          </a:p>
          <a:p>
            <a:r>
              <a:rPr lang="en-US" sz="2000">
                <a:latin typeface="Contoso University"/>
                <a:cs typeface="Calibri"/>
              </a:rPr>
              <a:t>This will help users visually identify and track the source of the sound event</a:t>
            </a:r>
          </a:p>
          <a:p>
            <a:pPr marL="0" indent="0">
              <a:buNone/>
            </a:pPr>
            <a:endParaRPr lang="en-US" sz="2000">
              <a:latin typeface="Contoso University"/>
              <a:cs typeface="Calibri"/>
            </a:endParaRPr>
          </a:p>
          <a:p>
            <a:r>
              <a:rPr lang="en-US" sz="2000">
                <a:latin typeface="Contoso University"/>
                <a:cs typeface="Calibri"/>
              </a:rPr>
              <a:t>The OV2640 camera was selected as the possible camera due to its easy interfacing with ESP32 Wi-Fi module</a:t>
            </a:r>
          </a:p>
        </p:txBody>
      </p:sp>
      <p:pic>
        <p:nvPicPr>
          <p:cNvPr id="7" name="Picture 7" descr="A circuit board&#10;&#10;Description automatically generated">
            <a:extLst>
              <a:ext uri="{FF2B5EF4-FFF2-40B4-BE49-F238E27FC236}">
                <a16:creationId xmlns:a16="http://schemas.microsoft.com/office/drawing/2014/main" id="{66B5EDCD-C14E-4481-97A5-FE38347A1249}"/>
              </a:ext>
            </a:extLst>
          </p:cNvPr>
          <p:cNvPicPr>
            <a:picLocks noChangeAspect="1"/>
          </p:cNvPicPr>
          <p:nvPr/>
        </p:nvPicPr>
        <p:blipFill>
          <a:blip r:embed="rId2"/>
          <a:stretch>
            <a:fillRect/>
          </a:stretch>
        </p:blipFill>
        <p:spPr>
          <a:xfrm>
            <a:off x="5318760" y="3774011"/>
            <a:ext cx="2743200" cy="2450515"/>
          </a:xfrm>
          <a:prstGeom prst="rect">
            <a:avLst/>
          </a:prstGeom>
        </p:spPr>
      </p:pic>
      <p:sp>
        <p:nvSpPr>
          <p:cNvPr id="8" name="TextBox 7"/>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spTree>
    <p:extLst>
      <p:ext uri="{BB962C8B-B14F-4D97-AF65-F5344CB8AC3E}">
        <p14:creationId xmlns:p14="http://schemas.microsoft.com/office/powerpoint/2010/main" val="1483183030"/>
      </p:ext>
    </p:extLst>
  </p:cSld>
  <p:clrMapOvr>
    <a:masterClrMapping/>
  </p:clrMapOvr>
  <mc:AlternateContent xmlns:mc="http://schemas.openxmlformats.org/markup-compatibility/2006" xmlns:p14="http://schemas.microsoft.com/office/powerpoint/2010/main">
    <mc:Choice Requires="p14">
      <p:transition spd="slow" p14:dur="2000" advTm="27538"/>
    </mc:Choice>
    <mc:Fallback xmlns="">
      <p:transition spd="slow" advTm="275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7764-184C-4C76-9636-86EAFC605CE7}"/>
              </a:ext>
            </a:extLst>
          </p:cNvPr>
          <p:cNvSpPr>
            <a:spLocks noGrp="1"/>
          </p:cNvSpPr>
          <p:nvPr>
            <p:ph type="title"/>
          </p:nvPr>
        </p:nvSpPr>
        <p:spPr>
          <a:xfrm>
            <a:off x="631952" y="314960"/>
            <a:ext cx="9692640" cy="1325562"/>
          </a:xfrm>
        </p:spPr>
        <p:txBody>
          <a:bodyPr/>
          <a:lstStyle/>
          <a:p>
            <a:r>
              <a:rPr lang="en-US"/>
              <a:t>GPS Module</a:t>
            </a:r>
          </a:p>
        </p:txBody>
      </p:sp>
      <p:sp>
        <p:nvSpPr>
          <p:cNvPr id="3" name="Content Placeholder 2">
            <a:extLst>
              <a:ext uri="{FF2B5EF4-FFF2-40B4-BE49-F238E27FC236}">
                <a16:creationId xmlns:a16="http://schemas.microsoft.com/office/drawing/2014/main" id="{7A672521-9109-4416-99AF-940514A6E759}"/>
              </a:ext>
            </a:extLst>
          </p:cNvPr>
          <p:cNvSpPr>
            <a:spLocks noGrp="1"/>
          </p:cNvSpPr>
          <p:nvPr>
            <p:ph idx="1"/>
          </p:nvPr>
        </p:nvSpPr>
        <p:spPr>
          <a:xfrm>
            <a:off x="624840" y="1805305"/>
            <a:ext cx="3988280" cy="4351338"/>
          </a:xfrm>
        </p:spPr>
        <p:txBody>
          <a:bodyPr vert="horz" lIns="91440" tIns="45720" rIns="91440" bIns="45720" rtlCol="0" anchor="t">
            <a:normAutofit lnSpcReduction="10000"/>
          </a:bodyPr>
          <a:lstStyle/>
          <a:p>
            <a:r>
              <a:rPr lang="en-US" sz="2000">
                <a:cs typeface="Calibri"/>
              </a:rPr>
              <a:t>This is an optional addition</a:t>
            </a:r>
          </a:p>
          <a:p>
            <a:r>
              <a:rPr lang="en-US" sz="2000">
                <a:cs typeface="Calibri"/>
              </a:rPr>
              <a:t>GPS could be used to provide up-to-date senor location</a:t>
            </a:r>
            <a:endParaRPr lang="en-US"/>
          </a:p>
          <a:p>
            <a:pPr lvl="1"/>
            <a:r>
              <a:rPr lang="en-US" sz="1800">
                <a:cs typeface="Calibri"/>
              </a:rPr>
              <a:t>Allows for quicker and easier installation</a:t>
            </a:r>
          </a:p>
          <a:p>
            <a:pPr lvl="1"/>
            <a:r>
              <a:rPr lang="en-US" sz="1800">
                <a:cs typeface="Calibri"/>
              </a:rPr>
              <a:t>Allows for the device to potentially be mobile</a:t>
            </a:r>
            <a:endParaRPr lang="en-US" sz="1600">
              <a:cs typeface="Calibri"/>
            </a:endParaRPr>
          </a:p>
          <a:p>
            <a:r>
              <a:rPr lang="en-US" sz="2000">
                <a:cs typeface="Calibri"/>
              </a:rPr>
              <a:t>Major concern for implementing GPS module is battery usage</a:t>
            </a:r>
            <a:br>
              <a:rPr lang="en-US" sz="2000">
                <a:cs typeface="Calibri"/>
              </a:rPr>
            </a:br>
            <a:endParaRPr lang="en-US" sz="2000">
              <a:cs typeface="Calibri"/>
            </a:endParaRPr>
          </a:p>
          <a:p>
            <a:r>
              <a:rPr lang="en-US" sz="2000">
                <a:cs typeface="Calibri"/>
              </a:rPr>
              <a:t>Neo-6M was selected due to its lower cost, small size and number of communication options.</a:t>
            </a:r>
          </a:p>
          <a:p>
            <a:endParaRPr lang="en-US" sz="2000">
              <a:cs typeface="Calibri"/>
            </a:endParaRPr>
          </a:p>
          <a:p>
            <a:endParaRPr lang="en-US" sz="2000">
              <a:cs typeface="Calibri"/>
            </a:endParaRPr>
          </a:p>
        </p:txBody>
      </p:sp>
      <p:graphicFrame>
        <p:nvGraphicFramePr>
          <p:cNvPr id="4" name="Table 4">
            <a:extLst>
              <a:ext uri="{FF2B5EF4-FFF2-40B4-BE49-F238E27FC236}">
                <a16:creationId xmlns:a16="http://schemas.microsoft.com/office/drawing/2014/main" id="{3373CE6F-34E5-4F15-9BE5-EEFC7FEAD164}"/>
              </a:ext>
            </a:extLst>
          </p:cNvPr>
          <p:cNvGraphicFramePr>
            <a:graphicFrameLocks noGrp="1"/>
          </p:cNvGraphicFramePr>
          <p:nvPr>
            <p:extLst>
              <p:ext uri="{D42A27DB-BD31-4B8C-83A1-F6EECF244321}">
                <p14:modId xmlns:p14="http://schemas.microsoft.com/office/powerpoint/2010/main" val="3061095453"/>
              </p:ext>
            </p:extLst>
          </p:nvPr>
        </p:nvGraphicFramePr>
        <p:xfrm>
          <a:off x="4561840" y="406400"/>
          <a:ext cx="6665092" cy="3200400"/>
        </p:xfrm>
        <a:graphic>
          <a:graphicData uri="http://schemas.openxmlformats.org/drawingml/2006/table">
            <a:tbl>
              <a:tblPr firstRow="1" bandRow="1">
                <a:tableStyleId>{5C22544A-7EE6-4342-B048-85BDC9FD1C3A}</a:tableStyleId>
              </a:tblPr>
              <a:tblGrid>
                <a:gridCol w="1508125">
                  <a:extLst>
                    <a:ext uri="{9D8B030D-6E8A-4147-A177-3AD203B41FA5}">
                      <a16:colId xmlns:a16="http://schemas.microsoft.com/office/drawing/2014/main" val="836571114"/>
                    </a:ext>
                  </a:extLst>
                </a:gridCol>
                <a:gridCol w="1140596">
                  <a:extLst>
                    <a:ext uri="{9D8B030D-6E8A-4147-A177-3AD203B41FA5}">
                      <a16:colId xmlns:a16="http://schemas.microsoft.com/office/drawing/2014/main" val="758327328"/>
                    </a:ext>
                  </a:extLst>
                </a:gridCol>
                <a:gridCol w="1952622">
                  <a:extLst>
                    <a:ext uri="{9D8B030D-6E8A-4147-A177-3AD203B41FA5}">
                      <a16:colId xmlns:a16="http://schemas.microsoft.com/office/drawing/2014/main" val="2467914521"/>
                    </a:ext>
                  </a:extLst>
                </a:gridCol>
                <a:gridCol w="1143000">
                  <a:extLst>
                    <a:ext uri="{9D8B030D-6E8A-4147-A177-3AD203B41FA5}">
                      <a16:colId xmlns:a16="http://schemas.microsoft.com/office/drawing/2014/main" val="1155978707"/>
                    </a:ext>
                  </a:extLst>
                </a:gridCol>
                <a:gridCol w="920749">
                  <a:extLst>
                    <a:ext uri="{9D8B030D-6E8A-4147-A177-3AD203B41FA5}">
                      <a16:colId xmlns:a16="http://schemas.microsoft.com/office/drawing/2014/main" val="2022969428"/>
                    </a:ext>
                  </a:extLst>
                </a:gridCol>
              </a:tblGrid>
              <a:tr h="546174">
                <a:tc>
                  <a:txBody>
                    <a:bodyPr/>
                    <a:lstStyle/>
                    <a:p>
                      <a:r>
                        <a:rPr lang="en-US">
                          <a:latin typeface="Contoso University"/>
                        </a:rPr>
                        <a:t>Device</a:t>
                      </a:r>
                    </a:p>
                  </a:txBody>
                  <a:tcPr/>
                </a:tc>
                <a:tc>
                  <a:txBody>
                    <a:bodyPr/>
                    <a:lstStyle/>
                    <a:p>
                      <a:r>
                        <a:rPr lang="en-US">
                          <a:latin typeface="Contoso University"/>
                        </a:rPr>
                        <a:t>Power Usage</a:t>
                      </a:r>
                    </a:p>
                  </a:txBody>
                  <a:tcPr/>
                </a:tc>
                <a:tc>
                  <a:txBody>
                    <a:bodyPr/>
                    <a:lstStyle/>
                    <a:p>
                      <a:r>
                        <a:rPr lang="en-US">
                          <a:latin typeface="Contoso University"/>
                        </a:rPr>
                        <a:t>Hardware Compatibility</a:t>
                      </a:r>
                    </a:p>
                  </a:txBody>
                  <a:tcPr/>
                </a:tc>
                <a:tc>
                  <a:txBody>
                    <a:bodyPr/>
                    <a:lstStyle/>
                    <a:p>
                      <a:r>
                        <a:rPr lang="en-US">
                          <a:latin typeface="Contoso University"/>
                        </a:rPr>
                        <a:t>GPS Capability</a:t>
                      </a:r>
                    </a:p>
                  </a:txBody>
                  <a:tcPr/>
                </a:tc>
                <a:tc>
                  <a:txBody>
                    <a:bodyPr/>
                    <a:lstStyle/>
                    <a:p>
                      <a:r>
                        <a:rPr lang="en-US">
                          <a:latin typeface="Contoso University"/>
                        </a:rPr>
                        <a:t>Cost</a:t>
                      </a:r>
                    </a:p>
                  </a:txBody>
                  <a:tcPr/>
                </a:tc>
                <a:extLst>
                  <a:ext uri="{0D108BD9-81ED-4DB2-BD59-A6C34878D82A}">
                    <a16:rowId xmlns:a16="http://schemas.microsoft.com/office/drawing/2014/main" val="1552057885"/>
                  </a:ext>
                </a:extLst>
              </a:tr>
              <a:tr h="546174">
                <a:tc>
                  <a:txBody>
                    <a:bodyPr/>
                    <a:lstStyle/>
                    <a:p>
                      <a:r>
                        <a:rPr lang="en-US">
                          <a:latin typeface="Contoso University"/>
                        </a:rPr>
                        <a:t>NEO-6M</a:t>
                      </a:r>
                    </a:p>
                  </a:txBody>
                  <a:tcPr/>
                </a:tc>
                <a:tc>
                  <a:txBody>
                    <a:bodyPr/>
                    <a:lstStyle/>
                    <a:p>
                      <a:r>
                        <a:rPr lang="en-US">
                          <a:latin typeface="Contoso University"/>
                        </a:rPr>
                        <a:t>37 mA @ 3.3V</a:t>
                      </a:r>
                    </a:p>
                  </a:txBody>
                  <a:tcPr/>
                </a:tc>
                <a:tc>
                  <a:txBody>
                    <a:bodyPr/>
                    <a:lstStyle/>
                    <a:p>
                      <a:r>
                        <a:rPr lang="en-US">
                          <a:latin typeface="Contoso University"/>
                        </a:rPr>
                        <a:t>UART, USB, SPI, I2C</a:t>
                      </a:r>
                    </a:p>
                  </a:txBody>
                  <a:tcPr/>
                </a:tc>
                <a:tc>
                  <a:txBody>
                    <a:bodyPr/>
                    <a:lstStyle/>
                    <a:p>
                      <a:r>
                        <a:rPr lang="en-US">
                          <a:latin typeface="Contoso University"/>
                        </a:rPr>
                        <a:t>-162 dBm </a:t>
                      </a:r>
                    </a:p>
                  </a:txBody>
                  <a:tcPr/>
                </a:tc>
                <a:tc>
                  <a:txBody>
                    <a:bodyPr/>
                    <a:lstStyle/>
                    <a:p>
                      <a:r>
                        <a:rPr lang="en-US">
                          <a:latin typeface="Contoso University"/>
                        </a:rPr>
                        <a:t>$16.99</a:t>
                      </a:r>
                    </a:p>
                  </a:txBody>
                  <a:tcPr/>
                </a:tc>
                <a:extLst>
                  <a:ext uri="{0D108BD9-81ED-4DB2-BD59-A6C34878D82A}">
                    <a16:rowId xmlns:a16="http://schemas.microsoft.com/office/drawing/2014/main" val="1191008957"/>
                  </a:ext>
                </a:extLst>
              </a:tr>
              <a:tr h="546174">
                <a:tc>
                  <a:txBody>
                    <a:bodyPr/>
                    <a:lstStyle/>
                    <a:p>
                      <a:r>
                        <a:rPr lang="en-US">
                          <a:latin typeface="Contoso University"/>
                        </a:rPr>
                        <a:t>NEO-M9N</a:t>
                      </a:r>
                    </a:p>
                  </a:txBody>
                  <a:tcPr/>
                </a:tc>
                <a:tc>
                  <a:txBody>
                    <a:bodyPr/>
                    <a:lstStyle/>
                    <a:p>
                      <a:r>
                        <a:rPr lang="en-US">
                          <a:latin typeface="Contoso University"/>
                        </a:rPr>
                        <a:t>36 mA @ 3.3V</a:t>
                      </a:r>
                    </a:p>
                  </a:txBody>
                  <a:tcPr/>
                </a:tc>
                <a:tc>
                  <a:txBody>
                    <a:bodyPr/>
                    <a:lstStyle/>
                    <a:p>
                      <a:pPr lvl="0" algn="l">
                        <a:lnSpc>
                          <a:spcPct val="100000"/>
                        </a:lnSpc>
                        <a:spcBef>
                          <a:spcPts val="0"/>
                        </a:spcBef>
                        <a:spcAft>
                          <a:spcPts val="0"/>
                        </a:spcAft>
                        <a:buNone/>
                      </a:pPr>
                      <a:r>
                        <a:rPr lang="en-US" sz="1800" b="0" i="0" u="none" strike="noStrike" noProof="0">
                          <a:latin typeface="Calibri"/>
                        </a:rPr>
                        <a:t>UART, USB, SPI, I2C</a:t>
                      </a:r>
                    </a:p>
                  </a:txBody>
                  <a:tcPr/>
                </a:tc>
                <a:tc>
                  <a:txBody>
                    <a:bodyPr/>
                    <a:lstStyle/>
                    <a:p>
                      <a:pPr lvl="0" algn="l">
                        <a:lnSpc>
                          <a:spcPct val="100000"/>
                        </a:lnSpc>
                        <a:spcBef>
                          <a:spcPts val="0"/>
                        </a:spcBef>
                        <a:spcAft>
                          <a:spcPts val="0"/>
                        </a:spcAft>
                        <a:buNone/>
                      </a:pPr>
                      <a:r>
                        <a:rPr lang="en-US" sz="1800" b="0" i="0" u="none" strike="noStrike" noProof="0">
                          <a:latin typeface="Calibri"/>
                        </a:rPr>
                        <a:t>-167 dBm </a:t>
                      </a:r>
                    </a:p>
                  </a:txBody>
                  <a:tcPr/>
                </a:tc>
                <a:tc>
                  <a:txBody>
                    <a:bodyPr/>
                    <a:lstStyle/>
                    <a:p>
                      <a:r>
                        <a:rPr lang="en-US">
                          <a:latin typeface="Contoso University"/>
                        </a:rPr>
                        <a:t>$64.95</a:t>
                      </a:r>
                    </a:p>
                  </a:txBody>
                  <a:tcPr/>
                </a:tc>
                <a:extLst>
                  <a:ext uri="{0D108BD9-81ED-4DB2-BD59-A6C34878D82A}">
                    <a16:rowId xmlns:a16="http://schemas.microsoft.com/office/drawing/2014/main" val="1759700962"/>
                  </a:ext>
                </a:extLst>
              </a:tr>
              <a:tr h="546174">
                <a:tc>
                  <a:txBody>
                    <a:bodyPr/>
                    <a:lstStyle/>
                    <a:p>
                      <a:r>
                        <a:rPr lang="en-US">
                          <a:latin typeface="Contoso University"/>
                        </a:rPr>
                        <a:t>Adafruit Ultimate GPS</a:t>
                      </a:r>
                    </a:p>
                  </a:txBody>
                  <a:tcPr/>
                </a:tc>
                <a:tc>
                  <a:txBody>
                    <a:bodyPr/>
                    <a:lstStyle/>
                    <a:p>
                      <a:r>
                        <a:rPr lang="en-US">
                          <a:latin typeface="Contoso University"/>
                        </a:rPr>
                        <a:t>25 mA @ 3.3-5V</a:t>
                      </a:r>
                    </a:p>
                  </a:txBody>
                  <a:tcPr/>
                </a:tc>
                <a:tc>
                  <a:txBody>
                    <a:bodyPr/>
                    <a:lstStyle/>
                    <a:p>
                      <a:r>
                        <a:rPr lang="en-US">
                          <a:latin typeface="Contoso University"/>
                        </a:rPr>
                        <a:t>USB</a:t>
                      </a:r>
                    </a:p>
                  </a:txBody>
                  <a:tcPr/>
                </a:tc>
                <a:tc>
                  <a:txBody>
                    <a:bodyPr/>
                    <a:lstStyle/>
                    <a:p>
                      <a:pPr lvl="0" algn="l">
                        <a:lnSpc>
                          <a:spcPct val="100000"/>
                        </a:lnSpc>
                        <a:spcBef>
                          <a:spcPts val="0"/>
                        </a:spcBef>
                        <a:spcAft>
                          <a:spcPts val="0"/>
                        </a:spcAft>
                        <a:buNone/>
                      </a:pPr>
                      <a:r>
                        <a:rPr lang="en-US" sz="1800" b="0" i="0" u="none" strike="noStrike" noProof="0">
                          <a:latin typeface="Calibri"/>
                        </a:rPr>
                        <a:t>-165 dBm</a:t>
                      </a:r>
                    </a:p>
                  </a:txBody>
                  <a:tcPr/>
                </a:tc>
                <a:tc>
                  <a:txBody>
                    <a:bodyPr/>
                    <a:lstStyle/>
                    <a:p>
                      <a:r>
                        <a:rPr lang="en-US">
                          <a:latin typeface="Contoso University"/>
                        </a:rPr>
                        <a:t>$39.95</a:t>
                      </a:r>
                    </a:p>
                  </a:txBody>
                  <a:tcPr/>
                </a:tc>
                <a:extLst>
                  <a:ext uri="{0D108BD9-81ED-4DB2-BD59-A6C34878D82A}">
                    <a16:rowId xmlns:a16="http://schemas.microsoft.com/office/drawing/2014/main" val="4113778193"/>
                  </a:ext>
                </a:extLst>
              </a:tr>
              <a:tr h="546174">
                <a:tc>
                  <a:txBody>
                    <a:bodyPr/>
                    <a:lstStyle/>
                    <a:p>
                      <a:r>
                        <a:rPr lang="en-US">
                          <a:latin typeface="Contoso University"/>
                        </a:rPr>
                        <a:t>Adafruit Mini GPS</a:t>
                      </a:r>
                    </a:p>
                  </a:txBody>
                  <a:tcPr/>
                </a:tc>
                <a:tc>
                  <a:txBody>
                    <a:bodyPr/>
                    <a:lstStyle/>
                    <a:p>
                      <a:r>
                        <a:rPr lang="en-US">
                          <a:latin typeface="Contoso University"/>
                        </a:rPr>
                        <a:t>30 mA @ 5V</a:t>
                      </a:r>
                    </a:p>
                  </a:txBody>
                  <a:tcPr/>
                </a:tc>
                <a:tc>
                  <a:txBody>
                    <a:bodyPr/>
                    <a:lstStyle/>
                    <a:p>
                      <a:r>
                        <a:rPr lang="en-US">
                          <a:latin typeface="Contoso University"/>
                        </a:rPr>
                        <a:t>I2C, UART</a:t>
                      </a:r>
                    </a:p>
                  </a:txBody>
                  <a:tcPr/>
                </a:tc>
                <a:tc>
                  <a:txBody>
                    <a:bodyPr/>
                    <a:lstStyle/>
                    <a:p>
                      <a:pPr lvl="0" algn="l">
                        <a:lnSpc>
                          <a:spcPct val="100000"/>
                        </a:lnSpc>
                        <a:spcBef>
                          <a:spcPts val="0"/>
                        </a:spcBef>
                        <a:spcAft>
                          <a:spcPts val="0"/>
                        </a:spcAft>
                        <a:buNone/>
                      </a:pPr>
                      <a:r>
                        <a:rPr lang="en-US" sz="1800" b="0" i="0" u="none" strike="noStrike" noProof="0">
                          <a:latin typeface="Calibri"/>
                        </a:rPr>
                        <a:t>-165 dBm</a:t>
                      </a:r>
                    </a:p>
                  </a:txBody>
                  <a:tcPr/>
                </a:tc>
                <a:tc>
                  <a:txBody>
                    <a:bodyPr/>
                    <a:lstStyle/>
                    <a:p>
                      <a:r>
                        <a:rPr lang="en-US">
                          <a:latin typeface="Contoso University"/>
                        </a:rPr>
                        <a:t>$29.95</a:t>
                      </a:r>
                    </a:p>
                  </a:txBody>
                  <a:tcPr/>
                </a:tc>
                <a:extLst>
                  <a:ext uri="{0D108BD9-81ED-4DB2-BD59-A6C34878D82A}">
                    <a16:rowId xmlns:a16="http://schemas.microsoft.com/office/drawing/2014/main" val="464136277"/>
                  </a:ext>
                </a:extLst>
              </a:tr>
            </a:tbl>
          </a:graphicData>
        </a:graphic>
      </p:graphicFrame>
      <p:pic>
        <p:nvPicPr>
          <p:cNvPr id="6" name="Picture 6" descr="A circuit board&#10;&#10;Description automatically generated">
            <a:extLst>
              <a:ext uri="{FF2B5EF4-FFF2-40B4-BE49-F238E27FC236}">
                <a16:creationId xmlns:a16="http://schemas.microsoft.com/office/drawing/2014/main" id="{CFBB5258-2ACE-47B7-883D-4757E424EA6D}"/>
              </a:ext>
            </a:extLst>
          </p:cNvPr>
          <p:cNvPicPr>
            <a:picLocks noChangeAspect="1"/>
          </p:cNvPicPr>
          <p:nvPr/>
        </p:nvPicPr>
        <p:blipFill>
          <a:blip r:embed="rId2"/>
          <a:stretch>
            <a:fillRect/>
          </a:stretch>
        </p:blipFill>
        <p:spPr>
          <a:xfrm rot="120000">
            <a:off x="5231249" y="4375376"/>
            <a:ext cx="1879045" cy="1774654"/>
          </a:xfrm>
          <a:prstGeom prst="rect">
            <a:avLst/>
          </a:prstGeom>
        </p:spPr>
      </p:pic>
      <p:sp>
        <p:nvSpPr>
          <p:cNvPr id="7" name="TextBox 6"/>
          <p:cNvSpPr txBox="1"/>
          <p:nvPr/>
        </p:nvSpPr>
        <p:spPr>
          <a:xfrm>
            <a:off x="8666320" y="6317615"/>
            <a:ext cx="2310242" cy="369332"/>
          </a:xfrm>
          <a:prstGeom prst="rect">
            <a:avLst/>
          </a:prstGeom>
          <a:noFill/>
        </p:spPr>
        <p:txBody>
          <a:bodyPr wrap="square" rtlCol="0">
            <a:spAutoFit/>
          </a:bodyPr>
          <a:lstStyle/>
          <a:p>
            <a:r>
              <a:rPr lang="en-US">
                <a:latin typeface="Contoso University"/>
              </a:rPr>
              <a:t>Christopher Santana</a:t>
            </a:r>
          </a:p>
        </p:txBody>
      </p:sp>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b="14141"/>
          <a:stretch/>
        </p:blipFill>
        <p:spPr>
          <a:xfrm>
            <a:off x="9254054" y="5124109"/>
            <a:ext cx="1134773" cy="1193506"/>
          </a:xfrm>
          <a:prstGeom prst="rect">
            <a:avLst/>
          </a:prstGeom>
        </p:spPr>
      </p:pic>
    </p:spTree>
    <p:extLst>
      <p:ext uri="{BB962C8B-B14F-4D97-AF65-F5344CB8AC3E}">
        <p14:creationId xmlns:p14="http://schemas.microsoft.com/office/powerpoint/2010/main" val="257168953"/>
      </p:ext>
    </p:extLst>
  </p:cSld>
  <p:clrMapOvr>
    <a:masterClrMapping/>
  </p:clrMapOvr>
  <mc:AlternateContent xmlns:mc="http://schemas.openxmlformats.org/markup-compatibility/2006" xmlns:p14="http://schemas.microsoft.com/office/powerpoint/2010/main">
    <mc:Choice Requires="p14">
      <p:transition spd="slow" p14:dur="2000" advTm="38594"/>
    </mc:Choice>
    <mc:Fallback xmlns="">
      <p:transition spd="slow" advTm="3859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a:xfrm>
            <a:off x="0" y="2766218"/>
            <a:ext cx="11292840" cy="1325563"/>
          </a:xfrm>
        </p:spPr>
        <p:txBody>
          <a:bodyPr>
            <a:normAutofit/>
          </a:bodyPr>
          <a:lstStyle/>
          <a:p>
            <a:pPr algn="ctr"/>
            <a:r>
              <a:rPr lang="en-US"/>
              <a:t>Software</a:t>
            </a:r>
          </a:p>
        </p:txBody>
      </p:sp>
      <p:grpSp>
        <p:nvGrpSpPr>
          <p:cNvPr id="3" name="Group 2">
            <a:extLst>
              <a:ext uri="{FF2B5EF4-FFF2-40B4-BE49-F238E27FC236}">
                <a16:creationId xmlns:a16="http://schemas.microsoft.com/office/drawing/2014/main" id="{6895FEA9-645D-481B-B639-F4FC53EFB787}"/>
              </a:ext>
            </a:extLst>
          </p:cNvPr>
          <p:cNvGrpSpPr/>
          <p:nvPr/>
        </p:nvGrpSpPr>
        <p:grpSpPr>
          <a:xfrm>
            <a:off x="10104120" y="5272473"/>
            <a:ext cx="1140697" cy="1585527"/>
            <a:chOff x="10125188" y="4979182"/>
            <a:chExt cx="1140697" cy="1585527"/>
          </a:xfrm>
        </p:grpSpPr>
        <p:pic>
          <p:nvPicPr>
            <p:cNvPr id="4" name="Picture 3" descr="A person smiling for the camera&#10;&#10;Description automatically generated">
              <a:extLst>
                <a:ext uri="{FF2B5EF4-FFF2-40B4-BE49-F238E27FC236}">
                  <a16:creationId xmlns:a16="http://schemas.microsoft.com/office/drawing/2014/main" id="{C27EE742-E008-470B-867E-4E060DD7B7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5" name="TextBox 4">
              <a:extLst>
                <a:ext uri="{FF2B5EF4-FFF2-40B4-BE49-F238E27FC236}">
                  <a16:creationId xmlns:a16="http://schemas.microsoft.com/office/drawing/2014/main" id="{6FA21607-60A6-4355-BAF8-35292B45C6BD}"/>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92070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normAutofit/>
          </a:bodyPr>
          <a:lstStyle/>
          <a:p>
            <a:r>
              <a:rPr lang="en-US"/>
              <a:t>Machine Learning</a:t>
            </a:r>
          </a:p>
        </p:txBody>
      </p:sp>
      <p:sp>
        <p:nvSpPr>
          <p:cNvPr id="3" name="Content Placeholder 2">
            <a:extLst>
              <a:ext uri="{FF2B5EF4-FFF2-40B4-BE49-F238E27FC236}">
                <a16:creationId xmlns:a16="http://schemas.microsoft.com/office/drawing/2014/main" id="{7E26B1EA-A5C4-4C66-A3A1-0855EF107F57}"/>
              </a:ext>
            </a:extLst>
          </p:cNvPr>
          <p:cNvSpPr>
            <a:spLocks noGrp="1"/>
          </p:cNvSpPr>
          <p:nvPr>
            <p:ph idx="1"/>
          </p:nvPr>
        </p:nvSpPr>
        <p:spPr/>
        <p:txBody>
          <a:bodyPr/>
          <a:lstStyle/>
          <a:p>
            <a:r>
              <a:rPr lang="en-US"/>
              <a:t>Machine learning will be used for classifying the originator of collected sounds.</a:t>
            </a:r>
          </a:p>
          <a:p>
            <a:r>
              <a:rPr lang="en-US"/>
              <a:t>The collected audio will pass through a Fourier transform algorithm to create a spectrogram to be used for classification.</a:t>
            </a:r>
          </a:p>
          <a:p>
            <a:r>
              <a:rPr lang="en-US"/>
              <a:t>A Convolutional Neural Network (CNN) will be trained to be able to classify audio signals at a high rate of accuracy.</a:t>
            </a:r>
          </a:p>
        </p:txBody>
      </p:sp>
      <p:grpSp>
        <p:nvGrpSpPr>
          <p:cNvPr id="7" name="Group 6">
            <a:extLst>
              <a:ext uri="{FF2B5EF4-FFF2-40B4-BE49-F238E27FC236}">
                <a16:creationId xmlns:a16="http://schemas.microsoft.com/office/drawing/2014/main" id="{0921AB79-C930-432B-AE9F-798EF182A122}"/>
              </a:ext>
            </a:extLst>
          </p:cNvPr>
          <p:cNvGrpSpPr/>
          <p:nvPr/>
        </p:nvGrpSpPr>
        <p:grpSpPr>
          <a:xfrm>
            <a:off x="10104120" y="5272473"/>
            <a:ext cx="1140697" cy="1585527"/>
            <a:chOff x="10125188" y="4979182"/>
            <a:chExt cx="1140697" cy="1585527"/>
          </a:xfrm>
        </p:grpSpPr>
        <p:pic>
          <p:nvPicPr>
            <p:cNvPr id="5" name="Picture 4" descr="A person smiling for the camera&#10;&#10;Description automatically generated">
              <a:extLst>
                <a:ext uri="{FF2B5EF4-FFF2-40B4-BE49-F238E27FC236}">
                  <a16:creationId xmlns:a16="http://schemas.microsoft.com/office/drawing/2014/main" id="{A20750BE-2E32-4741-826F-49BA892831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6" name="TextBox 5">
              <a:extLst>
                <a:ext uri="{FF2B5EF4-FFF2-40B4-BE49-F238E27FC236}">
                  <a16:creationId xmlns:a16="http://schemas.microsoft.com/office/drawing/2014/main" id="{BDE180CF-3321-47C9-B041-7503C5844241}"/>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406518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lstStyle/>
          <a:p>
            <a:r>
              <a:rPr lang="en-US">
                <a:latin typeface="Contoso University"/>
              </a:rPr>
              <a:t>Motivation</a:t>
            </a:r>
          </a:p>
        </p:txBody>
      </p:sp>
      <p:sp>
        <p:nvSpPr>
          <p:cNvPr id="3" name="Content Placeholder 2">
            <a:extLst>
              <a:ext uri="{FF2B5EF4-FFF2-40B4-BE49-F238E27FC236}">
                <a16:creationId xmlns:a16="http://schemas.microsoft.com/office/drawing/2014/main" id="{7E26B1EA-A5C4-4C66-A3A1-0855EF107F57}"/>
              </a:ext>
            </a:extLst>
          </p:cNvPr>
          <p:cNvSpPr>
            <a:spLocks noGrp="1"/>
          </p:cNvSpPr>
          <p:nvPr>
            <p:ph idx="1"/>
          </p:nvPr>
        </p:nvSpPr>
        <p:spPr>
          <a:xfrm>
            <a:off x="1261872" y="1838325"/>
            <a:ext cx="8595360" cy="3332162"/>
          </a:xfrm>
        </p:spPr>
        <p:txBody>
          <a:bodyPr vert="horz" lIns="91440" tIns="45720" rIns="91440" bIns="45720" rtlCol="0" anchor="t">
            <a:normAutofit/>
          </a:bodyPr>
          <a:lstStyle/>
          <a:p>
            <a:r>
              <a:rPr lang="en-US" sz="2000"/>
              <a:t>Sound plays a major role in communication and making observations about the world around us</a:t>
            </a:r>
          </a:p>
          <a:p>
            <a:r>
              <a:rPr lang="en-US" sz="2000"/>
              <a:t>Using technology, sound can be converted into useful information even when we are not around to physically hear it ourselves</a:t>
            </a:r>
          </a:p>
          <a:p>
            <a:r>
              <a:rPr lang="en-US" sz="2000"/>
              <a:t>This information can be used for many things, such as:</a:t>
            </a:r>
          </a:p>
          <a:p>
            <a:pPr lvl="1">
              <a:buFont typeface="Wingdings 2" pitchFamily="34" charset="0"/>
              <a:buChar char=""/>
            </a:pPr>
            <a:r>
              <a:rPr lang="en-US" sz="1800"/>
              <a:t>Increasing safety and security</a:t>
            </a:r>
          </a:p>
          <a:p>
            <a:pPr lvl="1">
              <a:buFont typeface="Wingdings 2" pitchFamily="34" charset="0"/>
              <a:buChar char=""/>
            </a:pPr>
            <a:r>
              <a:rPr lang="en-US" sz="1800"/>
              <a:t>Research</a:t>
            </a:r>
          </a:p>
          <a:p>
            <a:pPr lvl="1">
              <a:buFont typeface="Wingdings 2" pitchFamily="34" charset="0"/>
              <a:buChar char=""/>
            </a:pPr>
            <a:r>
              <a:rPr lang="en-US" sz="1800" spc="10">
                <a:solidFill>
                  <a:srgbClr val="000000"/>
                </a:solidFill>
              </a:rPr>
              <a:t>Conservation of animals</a:t>
            </a:r>
          </a:p>
          <a:p>
            <a:pPr lvl="1">
              <a:buFont typeface="Wingdings 2" pitchFamily="34" charset="0"/>
              <a:buChar char=""/>
            </a:pPr>
            <a:r>
              <a:rPr lang="en-US" sz="1800" spc="10">
                <a:solidFill>
                  <a:srgbClr val="000000"/>
                </a:solidFill>
              </a:rPr>
              <a:t>General hobby </a:t>
            </a:r>
            <a:r>
              <a:rPr lang="en-US" sz="1800" spc="10">
                <a:solidFill>
                  <a:srgbClr val="000000"/>
                </a:solidFill>
                <a:latin typeface="Contoso University"/>
              </a:rPr>
              <a:t>activities</a:t>
            </a:r>
            <a:endParaRPr lang="en-US" sz="1800"/>
          </a:p>
        </p:txBody>
      </p:sp>
      <p:grpSp>
        <p:nvGrpSpPr>
          <p:cNvPr id="8" name="Group 7">
            <a:extLst>
              <a:ext uri="{FF2B5EF4-FFF2-40B4-BE49-F238E27FC236}">
                <a16:creationId xmlns:a16="http://schemas.microsoft.com/office/drawing/2014/main" id="{CDD29E93-EEF4-45BE-BEF3-60F18DC02D2B}"/>
              </a:ext>
            </a:extLst>
          </p:cNvPr>
          <p:cNvGrpSpPr/>
          <p:nvPr/>
        </p:nvGrpSpPr>
        <p:grpSpPr>
          <a:xfrm>
            <a:off x="9575106" y="4916066"/>
            <a:ext cx="2097366" cy="1945097"/>
            <a:chOff x="9575106" y="4916066"/>
            <a:chExt cx="2097366" cy="1945097"/>
          </a:xfrm>
        </p:grpSpPr>
        <p:pic>
          <p:nvPicPr>
            <p:cNvPr id="5" name="Picture 7" descr="A person wearing a suit and tie&#10;&#10;Description automatically generated">
              <a:extLst>
                <a:ext uri="{FF2B5EF4-FFF2-40B4-BE49-F238E27FC236}">
                  <a16:creationId xmlns:a16="http://schemas.microsoft.com/office/drawing/2014/main" id="{E60D1D26-B7D0-4B71-9D79-D142F913F771}"/>
                </a:ext>
              </a:extLst>
            </p:cNvPr>
            <p:cNvPicPr>
              <a:picLocks noChangeAspect="1"/>
            </p:cNvPicPr>
            <p:nvPr/>
          </p:nvPicPr>
          <p:blipFill>
            <a:blip r:embed="rId3"/>
            <a:stretch>
              <a:fillRect/>
            </a:stretch>
          </p:blipFill>
          <p:spPr>
            <a:xfrm>
              <a:off x="10032292" y="4916066"/>
              <a:ext cx="1183640" cy="1214120"/>
            </a:xfrm>
            <a:prstGeom prst="rect">
              <a:avLst/>
            </a:prstGeom>
          </p:spPr>
        </p:pic>
        <p:sp>
          <p:nvSpPr>
            <p:cNvPr id="7" name="TextBox 6">
              <a:extLst>
                <a:ext uri="{FF2B5EF4-FFF2-40B4-BE49-F238E27FC236}">
                  <a16:creationId xmlns:a16="http://schemas.microsoft.com/office/drawing/2014/main" id="{630A9F85-B76A-4D54-A094-035E7F84B866}"/>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spTree>
    <p:extLst>
      <p:ext uri="{BB962C8B-B14F-4D97-AF65-F5344CB8AC3E}">
        <p14:creationId xmlns:p14="http://schemas.microsoft.com/office/powerpoint/2010/main" val="375416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10;&#10;Description automatically generated">
            <a:extLst>
              <a:ext uri="{FF2B5EF4-FFF2-40B4-BE49-F238E27FC236}">
                <a16:creationId xmlns:a16="http://schemas.microsoft.com/office/drawing/2014/main" id="{78895D7E-C9A7-4188-A3C8-380B86702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25" y="576295"/>
            <a:ext cx="9543115" cy="5231767"/>
          </a:xfrm>
          <a:prstGeom prst="rect">
            <a:avLst/>
          </a:prstGeom>
        </p:spPr>
      </p:pic>
      <p:grpSp>
        <p:nvGrpSpPr>
          <p:cNvPr id="7" name="Group 6">
            <a:extLst>
              <a:ext uri="{FF2B5EF4-FFF2-40B4-BE49-F238E27FC236}">
                <a16:creationId xmlns:a16="http://schemas.microsoft.com/office/drawing/2014/main" id="{E9665E1D-60EE-4EAA-8B0A-EC64F19BA7C3}"/>
              </a:ext>
            </a:extLst>
          </p:cNvPr>
          <p:cNvGrpSpPr/>
          <p:nvPr/>
        </p:nvGrpSpPr>
        <p:grpSpPr>
          <a:xfrm>
            <a:off x="10104120" y="5272473"/>
            <a:ext cx="1140697" cy="1585527"/>
            <a:chOff x="10125188" y="4979182"/>
            <a:chExt cx="1140697" cy="1585527"/>
          </a:xfrm>
        </p:grpSpPr>
        <p:pic>
          <p:nvPicPr>
            <p:cNvPr id="8" name="Picture 7" descr="A person smiling for the camera&#10;&#10;Description automatically generated">
              <a:extLst>
                <a:ext uri="{FF2B5EF4-FFF2-40B4-BE49-F238E27FC236}">
                  <a16:creationId xmlns:a16="http://schemas.microsoft.com/office/drawing/2014/main" id="{82016820-892A-4D1E-8886-2143921D93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9" name="TextBox 8">
              <a:extLst>
                <a:ext uri="{FF2B5EF4-FFF2-40B4-BE49-F238E27FC236}">
                  <a16:creationId xmlns:a16="http://schemas.microsoft.com/office/drawing/2014/main" id="{BC82EF77-30A8-4BA2-8F42-F08AC5216942}"/>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42411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5FC8-A99D-49E8-B037-0F9F2D1332B8}"/>
              </a:ext>
            </a:extLst>
          </p:cNvPr>
          <p:cNvSpPr>
            <a:spLocks noGrp="1"/>
          </p:cNvSpPr>
          <p:nvPr>
            <p:ph type="title"/>
          </p:nvPr>
        </p:nvSpPr>
        <p:spPr/>
        <p:txBody>
          <a:bodyPr/>
          <a:lstStyle/>
          <a:p>
            <a:r>
              <a:rPr lang="en-US"/>
              <a:t>CNN Model Development and Datasets</a:t>
            </a:r>
          </a:p>
        </p:txBody>
      </p:sp>
      <p:sp>
        <p:nvSpPr>
          <p:cNvPr id="3" name="Content Placeholder 2">
            <a:extLst>
              <a:ext uri="{FF2B5EF4-FFF2-40B4-BE49-F238E27FC236}">
                <a16:creationId xmlns:a16="http://schemas.microsoft.com/office/drawing/2014/main" id="{20CEA045-10AE-4EDD-950E-6C6092C15ABC}"/>
              </a:ext>
            </a:extLst>
          </p:cNvPr>
          <p:cNvSpPr>
            <a:spLocks noGrp="1"/>
          </p:cNvSpPr>
          <p:nvPr>
            <p:ph idx="1"/>
          </p:nvPr>
        </p:nvSpPr>
        <p:spPr/>
        <p:txBody>
          <a:bodyPr/>
          <a:lstStyle/>
          <a:p>
            <a:r>
              <a:rPr lang="en-US"/>
              <a:t>The development of a CNN model is mostly done through trial and error.</a:t>
            </a:r>
          </a:p>
          <a:p>
            <a:r>
              <a:rPr lang="en-US"/>
              <a:t>TensorBoard will be used to compare developed models throughout the process.</a:t>
            </a:r>
          </a:p>
          <a:p>
            <a:r>
              <a:rPr lang="en-US"/>
              <a:t>Data will be compiled from free-to-use and academic datasets available for research and development.</a:t>
            </a:r>
          </a:p>
        </p:txBody>
      </p:sp>
      <p:grpSp>
        <p:nvGrpSpPr>
          <p:cNvPr id="7" name="Group 6">
            <a:extLst>
              <a:ext uri="{FF2B5EF4-FFF2-40B4-BE49-F238E27FC236}">
                <a16:creationId xmlns:a16="http://schemas.microsoft.com/office/drawing/2014/main" id="{74ADE61A-5206-4354-8DB2-6DBA090D4CCD}"/>
              </a:ext>
            </a:extLst>
          </p:cNvPr>
          <p:cNvGrpSpPr/>
          <p:nvPr/>
        </p:nvGrpSpPr>
        <p:grpSpPr>
          <a:xfrm>
            <a:off x="10104120" y="5272473"/>
            <a:ext cx="1140697" cy="1585527"/>
            <a:chOff x="10125188" y="4979182"/>
            <a:chExt cx="1140697" cy="1585527"/>
          </a:xfrm>
        </p:grpSpPr>
        <p:pic>
          <p:nvPicPr>
            <p:cNvPr id="8" name="Picture 7" descr="A person smiling for the camera&#10;&#10;Description automatically generated">
              <a:extLst>
                <a:ext uri="{FF2B5EF4-FFF2-40B4-BE49-F238E27FC236}">
                  <a16:creationId xmlns:a16="http://schemas.microsoft.com/office/drawing/2014/main" id="{9C8F4045-1D09-4EC2-A2E1-73B39D59EF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9" name="TextBox 8">
              <a:extLst>
                <a:ext uri="{FF2B5EF4-FFF2-40B4-BE49-F238E27FC236}">
                  <a16:creationId xmlns:a16="http://schemas.microsoft.com/office/drawing/2014/main" id="{A280FB2F-C1B9-47D0-A8D7-62A39EC4DC44}"/>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142498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DE2E-74A3-4928-A1F4-E80A50C21B41}"/>
              </a:ext>
            </a:extLst>
          </p:cNvPr>
          <p:cNvSpPr>
            <a:spLocks noGrp="1"/>
          </p:cNvSpPr>
          <p:nvPr>
            <p:ph type="title"/>
          </p:nvPr>
        </p:nvSpPr>
        <p:spPr/>
        <p:txBody>
          <a:bodyPr/>
          <a:lstStyle/>
          <a:p>
            <a:r>
              <a:rPr lang="en-US"/>
              <a:t>CNN Training and Testing</a:t>
            </a:r>
          </a:p>
        </p:txBody>
      </p:sp>
      <p:sp>
        <p:nvSpPr>
          <p:cNvPr id="3" name="Content Placeholder 2">
            <a:extLst>
              <a:ext uri="{FF2B5EF4-FFF2-40B4-BE49-F238E27FC236}">
                <a16:creationId xmlns:a16="http://schemas.microsoft.com/office/drawing/2014/main" id="{8CA79553-B9E6-4D86-9ED5-6FC80CDBDF75}"/>
              </a:ext>
            </a:extLst>
          </p:cNvPr>
          <p:cNvSpPr>
            <a:spLocks noGrp="1"/>
          </p:cNvSpPr>
          <p:nvPr>
            <p:ph idx="1"/>
          </p:nvPr>
        </p:nvSpPr>
        <p:spPr/>
        <p:txBody>
          <a:bodyPr/>
          <a:lstStyle/>
          <a:p>
            <a:r>
              <a:rPr lang="en-US"/>
              <a:t>The training of a CNN is necessary to produce a working model.</a:t>
            </a:r>
          </a:p>
          <a:p>
            <a:r>
              <a:rPr lang="en-US"/>
              <a:t>Training is done through a separate program that will use backpropagation to change the weights of the neurons.</a:t>
            </a:r>
          </a:p>
          <a:p>
            <a:r>
              <a:rPr lang="en-US"/>
              <a:t>Testing will then be conducted by providing the model with data not seen during training and calculating its accuracy in classifying those samples.</a:t>
            </a:r>
          </a:p>
        </p:txBody>
      </p:sp>
      <p:grpSp>
        <p:nvGrpSpPr>
          <p:cNvPr id="7" name="Group 6">
            <a:extLst>
              <a:ext uri="{FF2B5EF4-FFF2-40B4-BE49-F238E27FC236}">
                <a16:creationId xmlns:a16="http://schemas.microsoft.com/office/drawing/2014/main" id="{751A5F2F-D231-4885-9B9A-FB7454F70BD7}"/>
              </a:ext>
            </a:extLst>
          </p:cNvPr>
          <p:cNvGrpSpPr/>
          <p:nvPr/>
        </p:nvGrpSpPr>
        <p:grpSpPr>
          <a:xfrm>
            <a:off x="10104120" y="5272473"/>
            <a:ext cx="1140697" cy="1585527"/>
            <a:chOff x="10125188" y="4979182"/>
            <a:chExt cx="1140697" cy="1585527"/>
          </a:xfrm>
        </p:grpSpPr>
        <p:pic>
          <p:nvPicPr>
            <p:cNvPr id="8" name="Picture 7" descr="A person smiling for the camera&#10;&#10;Description automatically generated">
              <a:extLst>
                <a:ext uri="{FF2B5EF4-FFF2-40B4-BE49-F238E27FC236}">
                  <a16:creationId xmlns:a16="http://schemas.microsoft.com/office/drawing/2014/main" id="{514BCED3-BE14-4EE1-8331-3BE5DE3830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9" name="TextBox 8">
              <a:extLst>
                <a:ext uri="{FF2B5EF4-FFF2-40B4-BE49-F238E27FC236}">
                  <a16:creationId xmlns:a16="http://schemas.microsoft.com/office/drawing/2014/main" id="{C2D26C54-392C-48C6-AE69-40EC2E8E5D70}"/>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71850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28C4-1632-459A-A5BE-39BA55884580}"/>
              </a:ext>
            </a:extLst>
          </p:cNvPr>
          <p:cNvSpPr>
            <a:spLocks noGrp="1"/>
          </p:cNvSpPr>
          <p:nvPr>
            <p:ph type="title"/>
          </p:nvPr>
        </p:nvSpPr>
        <p:spPr/>
        <p:txBody>
          <a:bodyPr/>
          <a:lstStyle/>
          <a:p>
            <a:r>
              <a:rPr lang="en-US"/>
              <a:t>CNN Implementation</a:t>
            </a:r>
          </a:p>
        </p:txBody>
      </p:sp>
      <p:sp>
        <p:nvSpPr>
          <p:cNvPr id="3" name="Content Placeholder 2">
            <a:extLst>
              <a:ext uri="{FF2B5EF4-FFF2-40B4-BE49-F238E27FC236}">
                <a16:creationId xmlns:a16="http://schemas.microsoft.com/office/drawing/2014/main" id="{7004EBD5-5ABD-4576-9688-5D3EB16E196B}"/>
              </a:ext>
            </a:extLst>
          </p:cNvPr>
          <p:cNvSpPr>
            <a:spLocks noGrp="1"/>
          </p:cNvSpPr>
          <p:nvPr>
            <p:ph idx="1"/>
          </p:nvPr>
        </p:nvSpPr>
        <p:spPr/>
        <p:txBody>
          <a:bodyPr/>
          <a:lstStyle/>
          <a:p>
            <a:r>
              <a:rPr lang="en-US"/>
              <a:t>Once a CNN has been trained, the model and its weight values will be saved within a .h5 file.</a:t>
            </a:r>
          </a:p>
          <a:p>
            <a:r>
              <a:rPr lang="en-US"/>
              <a:t>The central server will then read the .h5 file whenever a new classification is needed.</a:t>
            </a:r>
          </a:p>
          <a:p>
            <a:r>
              <a:rPr lang="en-US"/>
              <a:t>This prevents the need to train and test the model any further, as the desired weights have been determined, so the model can simply make classifying predictions with the new data without implementing any training or testing for accuracy.</a:t>
            </a:r>
          </a:p>
        </p:txBody>
      </p:sp>
      <p:grpSp>
        <p:nvGrpSpPr>
          <p:cNvPr id="7" name="Group 6">
            <a:extLst>
              <a:ext uri="{FF2B5EF4-FFF2-40B4-BE49-F238E27FC236}">
                <a16:creationId xmlns:a16="http://schemas.microsoft.com/office/drawing/2014/main" id="{A4DB9037-E573-490D-90EC-E05E058005D1}"/>
              </a:ext>
            </a:extLst>
          </p:cNvPr>
          <p:cNvGrpSpPr/>
          <p:nvPr/>
        </p:nvGrpSpPr>
        <p:grpSpPr>
          <a:xfrm>
            <a:off x="10104120" y="5272473"/>
            <a:ext cx="1140697" cy="1585527"/>
            <a:chOff x="10125188" y="4979182"/>
            <a:chExt cx="1140697" cy="1585527"/>
          </a:xfrm>
        </p:grpSpPr>
        <p:pic>
          <p:nvPicPr>
            <p:cNvPr id="8" name="Picture 7" descr="A person smiling for the camera&#10;&#10;Description automatically generated">
              <a:extLst>
                <a:ext uri="{FF2B5EF4-FFF2-40B4-BE49-F238E27FC236}">
                  <a16:creationId xmlns:a16="http://schemas.microsoft.com/office/drawing/2014/main" id="{E946FA8F-8F32-468F-A708-B9D7447F27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9" name="TextBox 8">
              <a:extLst>
                <a:ext uri="{FF2B5EF4-FFF2-40B4-BE49-F238E27FC236}">
                  <a16:creationId xmlns:a16="http://schemas.microsoft.com/office/drawing/2014/main" id="{1E2D8E91-01B5-4D2B-94A9-9882EA61F675}"/>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282077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CA46-E32D-44E6-8145-718F094DBFAD}"/>
              </a:ext>
            </a:extLst>
          </p:cNvPr>
          <p:cNvSpPr>
            <a:spLocks noGrp="1"/>
          </p:cNvSpPr>
          <p:nvPr>
            <p:ph type="title"/>
          </p:nvPr>
        </p:nvSpPr>
        <p:spPr/>
        <p:txBody>
          <a:bodyPr/>
          <a:lstStyle/>
          <a:p>
            <a:r>
              <a:rPr lang="en-US"/>
              <a:t>Web Application Flow</a:t>
            </a:r>
          </a:p>
        </p:txBody>
      </p:sp>
      <p:pic>
        <p:nvPicPr>
          <p:cNvPr id="5" name="Content Placeholder 4" descr="A close up of a sign&#10;&#10;Description automatically generated">
            <a:extLst>
              <a:ext uri="{FF2B5EF4-FFF2-40B4-BE49-F238E27FC236}">
                <a16:creationId xmlns:a16="http://schemas.microsoft.com/office/drawing/2014/main" id="{5AFFC095-6F60-47D4-BCCB-6FE068238344}"/>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262063" y="2121443"/>
            <a:ext cx="8594725" cy="3766051"/>
          </a:xfrm>
        </p:spPr>
      </p:pic>
      <p:grpSp>
        <p:nvGrpSpPr>
          <p:cNvPr id="8" name="Group 7">
            <a:extLst>
              <a:ext uri="{FF2B5EF4-FFF2-40B4-BE49-F238E27FC236}">
                <a16:creationId xmlns:a16="http://schemas.microsoft.com/office/drawing/2014/main" id="{D48995F7-55AE-4361-AB9C-954F882072EE}"/>
              </a:ext>
            </a:extLst>
          </p:cNvPr>
          <p:cNvGrpSpPr/>
          <p:nvPr/>
        </p:nvGrpSpPr>
        <p:grpSpPr>
          <a:xfrm>
            <a:off x="10104120" y="5272473"/>
            <a:ext cx="1140697" cy="1585527"/>
            <a:chOff x="10125188" y="4979182"/>
            <a:chExt cx="1140697" cy="1585527"/>
          </a:xfrm>
        </p:grpSpPr>
        <p:pic>
          <p:nvPicPr>
            <p:cNvPr id="9" name="Picture 8" descr="A person smiling for the camera&#10;&#10;Description automatically generated">
              <a:extLst>
                <a:ext uri="{FF2B5EF4-FFF2-40B4-BE49-F238E27FC236}">
                  <a16:creationId xmlns:a16="http://schemas.microsoft.com/office/drawing/2014/main" id="{3F830651-4FD8-46CF-9115-FC6D4AFE5C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10" name="TextBox 9">
              <a:extLst>
                <a:ext uri="{FF2B5EF4-FFF2-40B4-BE49-F238E27FC236}">
                  <a16:creationId xmlns:a16="http://schemas.microsoft.com/office/drawing/2014/main" id="{83D5BCC6-A896-457B-AFE2-3478C3307236}"/>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310464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2C6F-F281-482B-BEF1-9988C0235385}"/>
              </a:ext>
            </a:extLst>
          </p:cNvPr>
          <p:cNvSpPr>
            <a:spLocks noGrp="1"/>
          </p:cNvSpPr>
          <p:nvPr>
            <p:ph type="title"/>
          </p:nvPr>
        </p:nvSpPr>
        <p:spPr/>
        <p:txBody>
          <a:bodyPr/>
          <a:lstStyle/>
          <a:p>
            <a:r>
              <a:rPr lang="en-US"/>
              <a:t>UI Features</a:t>
            </a:r>
          </a:p>
        </p:txBody>
      </p:sp>
      <p:pic>
        <p:nvPicPr>
          <p:cNvPr id="5" name="Content Placeholder 4" descr="A close up of a sign&#10;&#10;Description automatically generated">
            <a:extLst>
              <a:ext uri="{FF2B5EF4-FFF2-40B4-BE49-F238E27FC236}">
                <a16:creationId xmlns:a16="http://schemas.microsoft.com/office/drawing/2014/main" id="{4C5046DD-2F84-4640-9C43-031FFFA4E9B5}"/>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857877" y="2457666"/>
            <a:ext cx="7403096" cy="3093605"/>
          </a:xfrm>
        </p:spPr>
      </p:pic>
      <p:grpSp>
        <p:nvGrpSpPr>
          <p:cNvPr id="8" name="Group 7">
            <a:extLst>
              <a:ext uri="{FF2B5EF4-FFF2-40B4-BE49-F238E27FC236}">
                <a16:creationId xmlns:a16="http://schemas.microsoft.com/office/drawing/2014/main" id="{4BDF6B2B-F002-44CB-813F-752D39D89FF3}"/>
              </a:ext>
            </a:extLst>
          </p:cNvPr>
          <p:cNvGrpSpPr/>
          <p:nvPr/>
        </p:nvGrpSpPr>
        <p:grpSpPr>
          <a:xfrm>
            <a:off x="10104120" y="5272473"/>
            <a:ext cx="1140697" cy="1585527"/>
            <a:chOff x="10125188" y="4979182"/>
            <a:chExt cx="1140697" cy="1585527"/>
          </a:xfrm>
        </p:grpSpPr>
        <p:pic>
          <p:nvPicPr>
            <p:cNvPr id="9" name="Picture 8" descr="A person smiling for the camera&#10;&#10;Description automatically generated">
              <a:extLst>
                <a:ext uri="{FF2B5EF4-FFF2-40B4-BE49-F238E27FC236}">
                  <a16:creationId xmlns:a16="http://schemas.microsoft.com/office/drawing/2014/main" id="{F70ABC97-F387-4F4D-94E3-42D4F97440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10" name="TextBox 9">
              <a:extLst>
                <a:ext uri="{FF2B5EF4-FFF2-40B4-BE49-F238E27FC236}">
                  <a16:creationId xmlns:a16="http://schemas.microsoft.com/office/drawing/2014/main" id="{CAC87798-77A2-4B0C-A609-85888B691A2C}"/>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300316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CC3F-C80F-443E-8AA6-FD4F12C17E54}"/>
              </a:ext>
            </a:extLst>
          </p:cNvPr>
          <p:cNvSpPr>
            <a:spLocks noGrp="1"/>
          </p:cNvSpPr>
          <p:nvPr>
            <p:ph type="title"/>
          </p:nvPr>
        </p:nvSpPr>
        <p:spPr/>
        <p:txBody>
          <a:bodyPr/>
          <a:lstStyle/>
          <a:p>
            <a:r>
              <a:rPr lang="en-US"/>
              <a:t>Use Case</a:t>
            </a:r>
          </a:p>
        </p:txBody>
      </p:sp>
      <p:pic>
        <p:nvPicPr>
          <p:cNvPr id="5" name="Content Placeholder 4" descr="A picture containing stereo&#10;&#10;Description automatically generated">
            <a:extLst>
              <a:ext uri="{FF2B5EF4-FFF2-40B4-BE49-F238E27FC236}">
                <a16:creationId xmlns:a16="http://schemas.microsoft.com/office/drawing/2014/main" id="{35F3ED33-465F-48B3-810D-088CC4A152D5}"/>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258566" y="1705065"/>
            <a:ext cx="8513295" cy="4070895"/>
          </a:xfrm>
        </p:spPr>
      </p:pic>
      <p:grpSp>
        <p:nvGrpSpPr>
          <p:cNvPr id="4" name="Group 3">
            <a:extLst>
              <a:ext uri="{FF2B5EF4-FFF2-40B4-BE49-F238E27FC236}">
                <a16:creationId xmlns:a16="http://schemas.microsoft.com/office/drawing/2014/main" id="{0BF08A7E-8E10-454D-886B-1809072FDE92}"/>
              </a:ext>
            </a:extLst>
          </p:cNvPr>
          <p:cNvGrpSpPr/>
          <p:nvPr/>
        </p:nvGrpSpPr>
        <p:grpSpPr>
          <a:xfrm>
            <a:off x="10104120" y="5272473"/>
            <a:ext cx="1140697" cy="1585527"/>
            <a:chOff x="10125188" y="4979182"/>
            <a:chExt cx="1140697" cy="1585527"/>
          </a:xfrm>
        </p:grpSpPr>
        <p:pic>
          <p:nvPicPr>
            <p:cNvPr id="6" name="Picture 5" descr="A person smiling for the camera&#10;&#10;Description automatically generated">
              <a:extLst>
                <a:ext uri="{FF2B5EF4-FFF2-40B4-BE49-F238E27FC236}">
                  <a16:creationId xmlns:a16="http://schemas.microsoft.com/office/drawing/2014/main" id="{D5CA04EB-647A-451E-A077-047A6D1CC3B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7" name="TextBox 6">
              <a:extLst>
                <a:ext uri="{FF2B5EF4-FFF2-40B4-BE49-F238E27FC236}">
                  <a16:creationId xmlns:a16="http://schemas.microsoft.com/office/drawing/2014/main" id="{BDD39991-8C5F-45D3-A7A4-6A4D247A4628}"/>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923855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850A-B26B-4A06-BBBB-7F5FDC982A94}"/>
              </a:ext>
            </a:extLst>
          </p:cNvPr>
          <p:cNvSpPr>
            <a:spLocks noGrp="1"/>
          </p:cNvSpPr>
          <p:nvPr>
            <p:ph type="title"/>
          </p:nvPr>
        </p:nvSpPr>
        <p:spPr/>
        <p:txBody>
          <a:bodyPr/>
          <a:lstStyle/>
          <a:p>
            <a:r>
              <a:rPr lang="en-US" err="1"/>
              <a:t>Multilateration</a:t>
            </a:r>
          </a:p>
        </p:txBody>
      </p:sp>
      <p:sp>
        <p:nvSpPr>
          <p:cNvPr id="3" name="Content Placeholder 2">
            <a:extLst>
              <a:ext uri="{FF2B5EF4-FFF2-40B4-BE49-F238E27FC236}">
                <a16:creationId xmlns:a16="http://schemas.microsoft.com/office/drawing/2014/main" id="{15826E3E-5B45-4DA4-ADFA-DF938BB1DBE7}"/>
              </a:ext>
            </a:extLst>
          </p:cNvPr>
          <p:cNvSpPr>
            <a:spLocks noGrp="1"/>
          </p:cNvSpPr>
          <p:nvPr>
            <p:ph idx="1"/>
          </p:nvPr>
        </p:nvSpPr>
        <p:spPr/>
        <p:txBody>
          <a:bodyPr vert="horz" lIns="91440" tIns="45720" rIns="91440" bIns="45720" rtlCol="0" anchor="t">
            <a:normAutofit/>
          </a:bodyPr>
          <a:lstStyle/>
          <a:p>
            <a:r>
              <a:rPr lang="en-US"/>
              <a:t>Not quite the same as triangulation</a:t>
            </a:r>
          </a:p>
          <a:p>
            <a:r>
              <a:rPr lang="en-US"/>
              <a:t>Based on Time Of Arrival (TOA)</a:t>
            </a:r>
          </a:p>
          <a:p>
            <a:r>
              <a:rPr lang="en-US"/>
              <a:t>Used by GPS</a:t>
            </a:r>
          </a:p>
          <a:p>
            <a:r>
              <a:rPr lang="en-US"/>
              <a:t>Complex math</a:t>
            </a:r>
          </a:p>
          <a:p>
            <a:r>
              <a:rPr lang="en-US"/>
              <a:t>Limited operating area</a:t>
            </a:r>
          </a:p>
          <a:p>
            <a:r>
              <a:rPr lang="en-US"/>
              <a:t>Open source libraries available</a:t>
            </a:r>
          </a:p>
          <a:p>
            <a:pPr lvl="1"/>
            <a:r>
              <a:rPr lang="en-US">
                <a:hlinkClick r:id="rId3"/>
              </a:rPr>
              <a:t>https://github.com/ucnl/UCNLNav</a:t>
            </a:r>
          </a:p>
          <a:p>
            <a:pPr lvl="1"/>
            <a:r>
              <a:rPr lang="en-US">
                <a:hlinkClick r:id="rId4"/>
              </a:rPr>
              <a:t>https://github.com/topics/multilateration</a:t>
            </a:r>
            <a:endParaRPr lang="en-US">
              <a:solidFill>
                <a:srgbClr val="262626"/>
              </a:solidFill>
            </a:endParaRPr>
          </a:p>
          <a:p>
            <a:pPr lvl="1"/>
            <a:endParaRPr lang="en-US">
              <a:solidFill>
                <a:srgbClr val="262626"/>
              </a:solidFill>
            </a:endParaRPr>
          </a:p>
          <a:p>
            <a:endParaRPr lang="en-US">
              <a:solidFill>
                <a:srgbClr val="000000"/>
              </a:solidFill>
            </a:endParaRPr>
          </a:p>
        </p:txBody>
      </p:sp>
      <p:grpSp>
        <p:nvGrpSpPr>
          <p:cNvPr id="13" name="Group 12">
            <a:extLst>
              <a:ext uri="{FF2B5EF4-FFF2-40B4-BE49-F238E27FC236}">
                <a16:creationId xmlns:a16="http://schemas.microsoft.com/office/drawing/2014/main" id="{1E7FA604-59EB-45A7-A77B-019A7809710E}"/>
              </a:ext>
            </a:extLst>
          </p:cNvPr>
          <p:cNvGrpSpPr/>
          <p:nvPr/>
        </p:nvGrpSpPr>
        <p:grpSpPr>
          <a:xfrm>
            <a:off x="10032306" y="5313023"/>
            <a:ext cx="1254086" cy="1484501"/>
            <a:chOff x="10053374" y="5019732"/>
            <a:chExt cx="1254086" cy="1484501"/>
          </a:xfrm>
        </p:grpSpPr>
        <p:pic>
          <p:nvPicPr>
            <p:cNvPr id="11" name="Picture 10" descr="A person wearing a suit and tie smiling at the camera&#10;&#10;Description automatically generated">
              <a:extLst>
                <a:ext uri="{FF2B5EF4-FFF2-40B4-BE49-F238E27FC236}">
                  <a16:creationId xmlns:a16="http://schemas.microsoft.com/office/drawing/2014/main" id="{8D6A7BCF-3B85-40CA-A597-001C0080126D}"/>
                </a:ext>
              </a:extLst>
            </p:cNvPr>
            <p:cNvPicPr>
              <a:picLocks noChangeAspect="1"/>
            </p:cNvPicPr>
            <p:nvPr/>
          </p:nvPicPr>
          <p:blipFill>
            <a:blip r:embed="rId5"/>
            <a:stretch>
              <a:fillRect/>
            </a:stretch>
          </p:blipFill>
          <p:spPr>
            <a:xfrm>
              <a:off x="10125188" y="5019732"/>
              <a:ext cx="1102112" cy="1119855"/>
            </a:xfrm>
            <a:prstGeom prst="rect">
              <a:avLst/>
            </a:prstGeom>
          </p:spPr>
        </p:pic>
        <p:sp>
          <p:nvSpPr>
            <p:cNvPr id="12" name="TextBox 11">
              <a:extLst>
                <a:ext uri="{FF2B5EF4-FFF2-40B4-BE49-F238E27FC236}">
                  <a16:creationId xmlns:a16="http://schemas.microsoft.com/office/drawing/2014/main" id="{266F4CE5-5566-4C0E-B5FA-ACBF3A7FA4D8}"/>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pic>
        <p:nvPicPr>
          <p:cNvPr id="4" name="Picture 4" descr="By NavigationGuy - Own work, CC BY-SA 4.0, https://commons.wikimedia.org/w/index.php?curid=89339540">
            <a:extLst>
              <a:ext uri="{FF2B5EF4-FFF2-40B4-BE49-F238E27FC236}">
                <a16:creationId xmlns:a16="http://schemas.microsoft.com/office/drawing/2014/main" id="{99BBC503-6937-4F23-9018-DD730058719D}"/>
              </a:ext>
            </a:extLst>
          </p:cNvPr>
          <p:cNvPicPr>
            <a:picLocks noChangeAspect="1"/>
          </p:cNvPicPr>
          <p:nvPr/>
        </p:nvPicPr>
        <p:blipFill>
          <a:blip r:embed="rId6"/>
          <a:stretch>
            <a:fillRect/>
          </a:stretch>
        </p:blipFill>
        <p:spPr>
          <a:xfrm>
            <a:off x="6260495" y="506999"/>
            <a:ext cx="3311676" cy="3255618"/>
          </a:xfrm>
          <a:prstGeom prst="rect">
            <a:avLst/>
          </a:prstGeom>
        </p:spPr>
      </p:pic>
      <p:pic>
        <p:nvPicPr>
          <p:cNvPr id="5" name="Picture 5" descr="A close up of a mans face&#10;&#10;Description automatically generated">
            <a:extLst>
              <a:ext uri="{FF2B5EF4-FFF2-40B4-BE49-F238E27FC236}">
                <a16:creationId xmlns:a16="http://schemas.microsoft.com/office/drawing/2014/main" id="{5CEBE8F5-BD8E-4D15-9F78-936C4A2E128D}"/>
              </a:ext>
            </a:extLst>
          </p:cNvPr>
          <p:cNvPicPr>
            <a:picLocks noChangeAspect="1"/>
          </p:cNvPicPr>
          <p:nvPr/>
        </p:nvPicPr>
        <p:blipFill>
          <a:blip r:embed="rId7"/>
          <a:stretch>
            <a:fillRect/>
          </a:stretch>
        </p:blipFill>
        <p:spPr>
          <a:xfrm>
            <a:off x="6828972" y="4138826"/>
            <a:ext cx="2743200" cy="2341969"/>
          </a:xfrm>
          <a:prstGeom prst="rect">
            <a:avLst/>
          </a:prstGeom>
        </p:spPr>
      </p:pic>
    </p:spTree>
    <p:extLst>
      <p:ext uri="{BB962C8B-B14F-4D97-AF65-F5344CB8AC3E}">
        <p14:creationId xmlns:p14="http://schemas.microsoft.com/office/powerpoint/2010/main" val="260793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850A-B26B-4A06-BBBB-7F5FDC982A94}"/>
              </a:ext>
            </a:extLst>
          </p:cNvPr>
          <p:cNvSpPr>
            <a:spLocks noGrp="1"/>
          </p:cNvSpPr>
          <p:nvPr>
            <p:ph type="title"/>
          </p:nvPr>
        </p:nvSpPr>
        <p:spPr/>
        <p:txBody>
          <a:bodyPr/>
          <a:lstStyle/>
          <a:p>
            <a:r>
              <a:rPr lang="en-US"/>
              <a:t>Audio Fingerprinting/Detection</a:t>
            </a:r>
          </a:p>
        </p:txBody>
      </p:sp>
      <p:sp>
        <p:nvSpPr>
          <p:cNvPr id="3" name="Content Placeholder 2">
            <a:extLst>
              <a:ext uri="{FF2B5EF4-FFF2-40B4-BE49-F238E27FC236}">
                <a16:creationId xmlns:a16="http://schemas.microsoft.com/office/drawing/2014/main" id="{15826E3E-5B45-4DA4-ADFA-DF938BB1DBE7}"/>
              </a:ext>
            </a:extLst>
          </p:cNvPr>
          <p:cNvSpPr>
            <a:spLocks noGrp="1"/>
          </p:cNvSpPr>
          <p:nvPr>
            <p:ph idx="1"/>
          </p:nvPr>
        </p:nvSpPr>
        <p:spPr/>
        <p:txBody>
          <a:bodyPr/>
          <a:lstStyle/>
          <a:p>
            <a:r>
              <a:rPr lang="en-US"/>
              <a:t>Algorithm for detecting shared sounds</a:t>
            </a:r>
          </a:p>
          <a:p>
            <a:r>
              <a:rPr lang="en-US"/>
              <a:t>Used by Shazam</a:t>
            </a:r>
          </a:p>
          <a:p>
            <a:r>
              <a:rPr lang="en-US"/>
              <a:t>Service area lowers database requirements</a:t>
            </a:r>
          </a:p>
          <a:p>
            <a:r>
              <a:rPr lang="en-US"/>
              <a:t>Metadata is TOA + location recorded</a:t>
            </a:r>
          </a:p>
          <a:p>
            <a:r>
              <a:rPr lang="en-US"/>
              <a:t>Audio samples need to be short</a:t>
            </a:r>
          </a:p>
          <a:p>
            <a:r>
              <a:rPr lang="en-US"/>
              <a:t>Possible to create fingerprints on MCU</a:t>
            </a:r>
          </a:p>
          <a:p>
            <a:r>
              <a:rPr lang="en-US"/>
              <a:t>Open source libraries available</a:t>
            </a:r>
          </a:p>
          <a:p>
            <a:pPr lvl="1"/>
            <a:r>
              <a:rPr lang="en-US">
                <a:hlinkClick r:id="rId3"/>
              </a:rPr>
              <a:t>https://github.com/acoustid/chromaprint</a:t>
            </a:r>
          </a:p>
          <a:p>
            <a:pPr lvl="1"/>
            <a:r>
              <a:rPr lang="en-US">
                <a:hlinkClick r:id="rId4"/>
              </a:rPr>
              <a:t>https://github.com/topics/audio-fingerprinting</a:t>
            </a:r>
            <a:endParaRPr lang="en-US">
              <a:solidFill>
                <a:srgbClr val="262626"/>
              </a:solidFill>
            </a:endParaRPr>
          </a:p>
          <a:p>
            <a:pPr marL="274320" lvl="1" indent="0">
              <a:buNone/>
            </a:pPr>
            <a:endParaRPr lang="en-US">
              <a:solidFill>
                <a:srgbClr val="262626"/>
              </a:solidFill>
            </a:endParaRPr>
          </a:p>
          <a:p>
            <a:endParaRPr lang="en-US"/>
          </a:p>
          <a:p>
            <a:endParaRPr lang="en-US"/>
          </a:p>
        </p:txBody>
      </p:sp>
      <p:grpSp>
        <p:nvGrpSpPr>
          <p:cNvPr id="7" name="Group 6">
            <a:extLst>
              <a:ext uri="{FF2B5EF4-FFF2-40B4-BE49-F238E27FC236}">
                <a16:creationId xmlns:a16="http://schemas.microsoft.com/office/drawing/2014/main" id="{58838E41-6556-4214-8C07-BE2E41EF1601}"/>
              </a:ext>
            </a:extLst>
          </p:cNvPr>
          <p:cNvGrpSpPr/>
          <p:nvPr/>
        </p:nvGrpSpPr>
        <p:grpSpPr>
          <a:xfrm>
            <a:off x="10032306" y="5313023"/>
            <a:ext cx="1254086" cy="1484501"/>
            <a:chOff x="10053374" y="5019732"/>
            <a:chExt cx="1254086" cy="1484501"/>
          </a:xfrm>
        </p:grpSpPr>
        <p:pic>
          <p:nvPicPr>
            <p:cNvPr id="5" name="Picture 4" descr="A person wearing a suit and tie smiling at the camera&#10;&#10;Description automatically generated">
              <a:extLst>
                <a:ext uri="{FF2B5EF4-FFF2-40B4-BE49-F238E27FC236}">
                  <a16:creationId xmlns:a16="http://schemas.microsoft.com/office/drawing/2014/main" id="{C792DF74-F947-410F-B4CB-8A20DDF367FA}"/>
                </a:ext>
              </a:extLst>
            </p:cNvPr>
            <p:cNvPicPr>
              <a:picLocks noChangeAspect="1"/>
            </p:cNvPicPr>
            <p:nvPr/>
          </p:nvPicPr>
          <p:blipFill>
            <a:blip r:embed="rId5"/>
            <a:stretch>
              <a:fillRect/>
            </a:stretch>
          </p:blipFill>
          <p:spPr>
            <a:xfrm>
              <a:off x="10125188" y="5019732"/>
              <a:ext cx="1102112" cy="1119855"/>
            </a:xfrm>
            <a:prstGeom prst="rect">
              <a:avLst/>
            </a:prstGeom>
          </p:spPr>
        </p:pic>
        <p:sp>
          <p:nvSpPr>
            <p:cNvPr id="6" name="TextBox 5">
              <a:extLst>
                <a:ext uri="{FF2B5EF4-FFF2-40B4-BE49-F238E27FC236}">
                  <a16:creationId xmlns:a16="http://schemas.microsoft.com/office/drawing/2014/main" id="{0587FE44-769E-42AE-A46F-973AFD6EF7AF}"/>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pic>
        <p:nvPicPr>
          <p:cNvPr id="8" name="Picture 8" descr="A close up of a piece of paper&#10;&#10;Description automatically generated">
            <a:extLst>
              <a:ext uri="{FF2B5EF4-FFF2-40B4-BE49-F238E27FC236}">
                <a16:creationId xmlns:a16="http://schemas.microsoft.com/office/drawing/2014/main" id="{D63FB2C6-8D63-453F-8044-629CCFEC352E}"/>
              </a:ext>
            </a:extLst>
          </p:cNvPr>
          <p:cNvPicPr>
            <a:picLocks noChangeAspect="1"/>
          </p:cNvPicPr>
          <p:nvPr/>
        </p:nvPicPr>
        <p:blipFill>
          <a:blip r:embed="rId6"/>
          <a:stretch>
            <a:fillRect/>
          </a:stretch>
        </p:blipFill>
        <p:spPr>
          <a:xfrm>
            <a:off x="6302829" y="3787020"/>
            <a:ext cx="3293533" cy="2821818"/>
          </a:xfrm>
          <a:prstGeom prst="rect">
            <a:avLst/>
          </a:prstGeom>
        </p:spPr>
      </p:pic>
      <p:pic>
        <p:nvPicPr>
          <p:cNvPr id="10" name="Picture 10" descr="A screenshot of a cell phone&#10;&#10;Description automatically generated">
            <a:extLst>
              <a:ext uri="{FF2B5EF4-FFF2-40B4-BE49-F238E27FC236}">
                <a16:creationId xmlns:a16="http://schemas.microsoft.com/office/drawing/2014/main" id="{11A4F11B-FFA8-4CFC-B218-0B753C7E6164}"/>
              </a:ext>
            </a:extLst>
          </p:cNvPr>
          <p:cNvPicPr>
            <a:picLocks noChangeAspect="1"/>
          </p:cNvPicPr>
          <p:nvPr/>
        </p:nvPicPr>
        <p:blipFill>
          <a:blip r:embed="rId7"/>
          <a:stretch>
            <a:fillRect/>
          </a:stretch>
        </p:blipFill>
        <p:spPr>
          <a:xfrm>
            <a:off x="6345162" y="1583609"/>
            <a:ext cx="3970866" cy="2203067"/>
          </a:xfrm>
          <a:prstGeom prst="rect">
            <a:avLst/>
          </a:prstGeom>
        </p:spPr>
      </p:pic>
    </p:spTree>
    <p:extLst>
      <p:ext uri="{BB962C8B-B14F-4D97-AF65-F5344CB8AC3E}">
        <p14:creationId xmlns:p14="http://schemas.microsoft.com/office/powerpoint/2010/main" val="1600719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98E7-2DF4-41F4-9EA6-226D34AD047F}"/>
              </a:ext>
            </a:extLst>
          </p:cNvPr>
          <p:cNvSpPr>
            <a:spLocks noGrp="1"/>
          </p:cNvSpPr>
          <p:nvPr>
            <p:ph type="title"/>
          </p:nvPr>
        </p:nvSpPr>
        <p:spPr/>
        <p:txBody>
          <a:bodyPr/>
          <a:lstStyle/>
          <a:p>
            <a:r>
              <a:rPr lang="en-US"/>
              <a:t>Microcontroller Programming</a:t>
            </a:r>
          </a:p>
        </p:txBody>
      </p:sp>
      <p:sp>
        <p:nvSpPr>
          <p:cNvPr id="3" name="Content Placeholder 2">
            <a:extLst>
              <a:ext uri="{FF2B5EF4-FFF2-40B4-BE49-F238E27FC236}">
                <a16:creationId xmlns:a16="http://schemas.microsoft.com/office/drawing/2014/main" id="{60DDCA2D-EDD7-4256-B4F0-2CD044080F3A}"/>
              </a:ext>
            </a:extLst>
          </p:cNvPr>
          <p:cNvSpPr>
            <a:spLocks noGrp="1"/>
          </p:cNvSpPr>
          <p:nvPr>
            <p:ph idx="1"/>
          </p:nvPr>
        </p:nvSpPr>
        <p:spPr/>
        <p:txBody>
          <a:bodyPr/>
          <a:lstStyle/>
          <a:p>
            <a:r>
              <a:rPr lang="en-US"/>
              <a:t>Teensy is essentially Arduino with custom libraries</a:t>
            </a:r>
          </a:p>
          <a:p>
            <a:r>
              <a:rPr lang="en-US"/>
              <a:t>Supports C++</a:t>
            </a:r>
          </a:p>
          <a:p>
            <a:r>
              <a:rPr lang="en-US"/>
              <a:t>Extensive audio processing library</a:t>
            </a:r>
          </a:p>
          <a:p>
            <a:pPr lvl="1"/>
            <a:r>
              <a:rPr lang="en-US">
                <a:hlinkClick r:id="rId3"/>
              </a:rPr>
              <a:t>https://github.com/PaulStoffregen/Audio</a:t>
            </a:r>
            <a:endParaRPr lang="en-US"/>
          </a:p>
          <a:p>
            <a:pPr>
              <a:buFont typeface="Arial" pitchFamily="18" charset="2"/>
              <a:buChar char="•"/>
            </a:pPr>
            <a:r>
              <a:rPr lang="en-US" spc="0"/>
              <a:t>Needs to connect</a:t>
            </a:r>
          </a:p>
          <a:p>
            <a:pPr lvl="1"/>
            <a:r>
              <a:rPr lang="en-US">
                <a:solidFill>
                  <a:srgbClr val="000000"/>
                </a:solidFill>
              </a:rPr>
              <a:t>ESP32 for </a:t>
            </a:r>
            <a:r>
              <a:rPr lang="en-US" err="1">
                <a:solidFill>
                  <a:srgbClr val="000000"/>
                </a:solidFill>
              </a:rPr>
              <a:t>WiFi</a:t>
            </a:r>
            <a:r>
              <a:rPr lang="en-US">
                <a:solidFill>
                  <a:srgbClr val="000000"/>
                </a:solidFill>
              </a:rPr>
              <a:t>/Networking</a:t>
            </a:r>
          </a:p>
          <a:p>
            <a:pPr lvl="1"/>
            <a:r>
              <a:rPr lang="en-US">
                <a:solidFill>
                  <a:srgbClr val="000000"/>
                </a:solidFill>
              </a:rPr>
              <a:t>Audio hardware</a:t>
            </a:r>
          </a:p>
          <a:p>
            <a:pPr lvl="1"/>
            <a:r>
              <a:rPr lang="en-US">
                <a:solidFill>
                  <a:srgbClr val="000000"/>
                </a:solidFill>
              </a:rPr>
              <a:t>GPS</a:t>
            </a:r>
            <a:endParaRPr lang="en-US"/>
          </a:p>
          <a:p>
            <a:pPr lvl="1"/>
            <a:r>
              <a:rPr lang="en-US">
                <a:solidFill>
                  <a:srgbClr val="000000"/>
                </a:solidFill>
              </a:rPr>
              <a:t>Potentially camera</a:t>
            </a:r>
            <a:endParaRPr lang="en-US"/>
          </a:p>
          <a:p>
            <a:pPr>
              <a:buFont typeface="Arial" pitchFamily="18" charset="2"/>
              <a:buChar char="•"/>
            </a:pPr>
            <a:r>
              <a:rPr lang="en-US" spc="0"/>
              <a:t>ESP32 may be used as a coprocessor</a:t>
            </a:r>
          </a:p>
          <a:p>
            <a:endParaRPr lang="en-US"/>
          </a:p>
        </p:txBody>
      </p:sp>
      <p:grpSp>
        <p:nvGrpSpPr>
          <p:cNvPr id="7" name="Group 6">
            <a:extLst>
              <a:ext uri="{FF2B5EF4-FFF2-40B4-BE49-F238E27FC236}">
                <a16:creationId xmlns:a16="http://schemas.microsoft.com/office/drawing/2014/main" id="{5DED001F-0E64-4FF9-9CC1-C02AFE884AAC}"/>
              </a:ext>
            </a:extLst>
          </p:cNvPr>
          <p:cNvGrpSpPr/>
          <p:nvPr/>
        </p:nvGrpSpPr>
        <p:grpSpPr>
          <a:xfrm>
            <a:off x="10032306" y="5313023"/>
            <a:ext cx="1254086" cy="1484501"/>
            <a:chOff x="10053374" y="5019732"/>
            <a:chExt cx="1254086" cy="1484501"/>
          </a:xfrm>
        </p:grpSpPr>
        <p:pic>
          <p:nvPicPr>
            <p:cNvPr id="5" name="Picture 4" descr="A person wearing a suit and tie smiling at the camera&#10;&#10;Description automatically generated">
              <a:extLst>
                <a:ext uri="{FF2B5EF4-FFF2-40B4-BE49-F238E27FC236}">
                  <a16:creationId xmlns:a16="http://schemas.microsoft.com/office/drawing/2014/main" id="{BB82B4E5-ECB6-4EE6-9E98-F8E08BC0E8A0}"/>
                </a:ext>
              </a:extLst>
            </p:cNvPr>
            <p:cNvPicPr>
              <a:picLocks noChangeAspect="1"/>
            </p:cNvPicPr>
            <p:nvPr/>
          </p:nvPicPr>
          <p:blipFill>
            <a:blip r:embed="rId4"/>
            <a:stretch>
              <a:fillRect/>
            </a:stretch>
          </p:blipFill>
          <p:spPr>
            <a:xfrm>
              <a:off x="10125188" y="5019732"/>
              <a:ext cx="1102112" cy="1119855"/>
            </a:xfrm>
            <a:prstGeom prst="rect">
              <a:avLst/>
            </a:prstGeom>
          </p:spPr>
        </p:pic>
        <p:sp>
          <p:nvSpPr>
            <p:cNvPr id="6" name="TextBox 5">
              <a:extLst>
                <a:ext uri="{FF2B5EF4-FFF2-40B4-BE49-F238E27FC236}">
                  <a16:creationId xmlns:a16="http://schemas.microsoft.com/office/drawing/2014/main" id="{7F80F8B6-7A99-4458-8663-2F731343568D}"/>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spTree>
    <p:extLst>
      <p:ext uri="{BB962C8B-B14F-4D97-AF65-F5344CB8AC3E}">
        <p14:creationId xmlns:p14="http://schemas.microsoft.com/office/powerpoint/2010/main" val="326860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lstStyle/>
          <a:p>
            <a:r>
              <a:rPr lang="en-US">
                <a:latin typeface="Contoso University"/>
              </a:rPr>
              <a:t>Objectives</a:t>
            </a:r>
          </a:p>
        </p:txBody>
      </p:sp>
      <p:sp>
        <p:nvSpPr>
          <p:cNvPr id="3" name="Content Placeholder 2">
            <a:extLst>
              <a:ext uri="{FF2B5EF4-FFF2-40B4-BE49-F238E27FC236}">
                <a16:creationId xmlns:a16="http://schemas.microsoft.com/office/drawing/2014/main" id="{7E26B1EA-A5C4-4C66-A3A1-0855EF107F57}"/>
              </a:ext>
            </a:extLst>
          </p:cNvPr>
          <p:cNvSpPr>
            <a:spLocks noGrp="1"/>
          </p:cNvSpPr>
          <p:nvPr>
            <p:ph idx="1"/>
          </p:nvPr>
        </p:nvSpPr>
        <p:spPr/>
        <p:txBody>
          <a:bodyPr/>
          <a:lstStyle/>
          <a:p>
            <a:r>
              <a:rPr lang="en-US">
                <a:latin typeface="Contoso University"/>
              </a:rPr>
              <a:t>An array of multi-directional audio sensors to detect multiple categories of sound events. Connected to both solar and battery power for indoor and outdoor use.</a:t>
            </a:r>
          </a:p>
          <a:p>
            <a:r>
              <a:rPr lang="en-US">
                <a:latin typeface="Contoso University"/>
              </a:rPr>
              <a:t>An application to allow users to interact with data that is retrieved and analyzed from the devices.</a:t>
            </a:r>
          </a:p>
          <a:p>
            <a:r>
              <a:rPr lang="en-US">
                <a:latin typeface="Contoso University"/>
              </a:rPr>
              <a:t>A microcontroller connected to the sensors to analyze sound events.</a:t>
            </a:r>
          </a:p>
        </p:txBody>
      </p:sp>
      <p:grpSp>
        <p:nvGrpSpPr>
          <p:cNvPr id="7" name="Group 6">
            <a:extLst>
              <a:ext uri="{FF2B5EF4-FFF2-40B4-BE49-F238E27FC236}">
                <a16:creationId xmlns:a16="http://schemas.microsoft.com/office/drawing/2014/main" id="{B3058156-77C1-4114-A9BC-EBAE26F09D4C}"/>
              </a:ext>
            </a:extLst>
          </p:cNvPr>
          <p:cNvGrpSpPr/>
          <p:nvPr/>
        </p:nvGrpSpPr>
        <p:grpSpPr>
          <a:xfrm>
            <a:off x="9575106" y="4916066"/>
            <a:ext cx="2097366" cy="1945097"/>
            <a:chOff x="9575106" y="4916066"/>
            <a:chExt cx="2097366" cy="1945097"/>
          </a:xfrm>
        </p:grpSpPr>
        <p:pic>
          <p:nvPicPr>
            <p:cNvPr id="5" name="Picture 7" descr="A person wearing a suit and tie&#10;&#10;Description automatically generated">
              <a:extLst>
                <a:ext uri="{FF2B5EF4-FFF2-40B4-BE49-F238E27FC236}">
                  <a16:creationId xmlns:a16="http://schemas.microsoft.com/office/drawing/2014/main" id="{FDE9A551-AFB3-4E40-BF24-63CDEFE510D3}"/>
                </a:ext>
              </a:extLst>
            </p:cNvPr>
            <p:cNvPicPr>
              <a:picLocks noChangeAspect="1"/>
            </p:cNvPicPr>
            <p:nvPr/>
          </p:nvPicPr>
          <p:blipFill>
            <a:blip r:embed="rId2"/>
            <a:stretch>
              <a:fillRect/>
            </a:stretch>
          </p:blipFill>
          <p:spPr>
            <a:xfrm>
              <a:off x="10032292" y="4916066"/>
              <a:ext cx="1183640" cy="1214120"/>
            </a:xfrm>
            <a:prstGeom prst="rect">
              <a:avLst/>
            </a:prstGeom>
          </p:spPr>
        </p:pic>
        <p:sp>
          <p:nvSpPr>
            <p:cNvPr id="6" name="TextBox 5">
              <a:extLst>
                <a:ext uri="{FF2B5EF4-FFF2-40B4-BE49-F238E27FC236}">
                  <a16:creationId xmlns:a16="http://schemas.microsoft.com/office/drawing/2014/main" id="{74BB3104-2DD8-4BC8-B906-AE29D5126AD5}"/>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graphicFrame>
        <p:nvGraphicFramePr>
          <p:cNvPr id="4" name="Diagram 7">
            <a:extLst>
              <a:ext uri="{FF2B5EF4-FFF2-40B4-BE49-F238E27FC236}">
                <a16:creationId xmlns:a16="http://schemas.microsoft.com/office/drawing/2014/main" id="{5576BEA6-461B-4AFB-B242-918159AA8FFF}"/>
              </a:ext>
            </a:extLst>
          </p:cNvPr>
          <p:cNvGraphicFramePr/>
          <p:nvPr>
            <p:extLst>
              <p:ext uri="{D42A27DB-BD31-4B8C-83A1-F6EECF244321}">
                <p14:modId xmlns:p14="http://schemas.microsoft.com/office/powerpoint/2010/main" val="3146125118"/>
              </p:ext>
            </p:extLst>
          </p:nvPr>
        </p:nvGraphicFramePr>
        <p:xfrm>
          <a:off x="1341120" y="1935480"/>
          <a:ext cx="844296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0693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2722-21D4-43DC-AD5D-CFBFC99B6CE4}"/>
              </a:ext>
            </a:extLst>
          </p:cNvPr>
          <p:cNvSpPr>
            <a:spLocks noGrp="1"/>
          </p:cNvSpPr>
          <p:nvPr>
            <p:ph type="title"/>
          </p:nvPr>
        </p:nvSpPr>
        <p:spPr/>
        <p:txBody>
          <a:bodyPr/>
          <a:lstStyle/>
          <a:p>
            <a:r>
              <a:rPr lang="en-US"/>
              <a:t>Processing on Central Server</a:t>
            </a:r>
          </a:p>
        </p:txBody>
      </p:sp>
      <p:sp>
        <p:nvSpPr>
          <p:cNvPr id="3" name="Content Placeholder 2">
            <a:extLst>
              <a:ext uri="{FF2B5EF4-FFF2-40B4-BE49-F238E27FC236}">
                <a16:creationId xmlns:a16="http://schemas.microsoft.com/office/drawing/2014/main" id="{D0D84AC6-41B9-411C-97D6-17F107EA4467}"/>
              </a:ext>
            </a:extLst>
          </p:cNvPr>
          <p:cNvSpPr>
            <a:spLocks noGrp="1"/>
          </p:cNvSpPr>
          <p:nvPr>
            <p:ph idx="1"/>
          </p:nvPr>
        </p:nvSpPr>
        <p:spPr/>
        <p:txBody>
          <a:bodyPr vert="horz" lIns="91440" tIns="45720" rIns="91440" bIns="45720" rtlCol="0" anchor="t">
            <a:normAutofit/>
          </a:bodyPr>
          <a:lstStyle/>
          <a:p>
            <a:r>
              <a:rPr lang="en-US"/>
              <a:t>Needs to receive data from each MCU</a:t>
            </a:r>
          </a:p>
          <a:p>
            <a:r>
              <a:rPr lang="en-US"/>
              <a:t>Generate fingerprints using raw audio data</a:t>
            </a:r>
          </a:p>
          <a:p>
            <a:r>
              <a:rPr lang="en-US"/>
              <a:t>Detect shared fingerprints</a:t>
            </a:r>
          </a:p>
          <a:p>
            <a:r>
              <a:rPr lang="en-US"/>
              <a:t>Make audio locations available to web server</a:t>
            </a:r>
          </a:p>
          <a:p>
            <a:r>
              <a:rPr lang="en-US"/>
              <a:t>Data can be stored in-memory</a:t>
            </a:r>
          </a:p>
          <a:p>
            <a:r>
              <a:rPr lang="en-US"/>
              <a:t>Needs a static IP or URL for MCUs/web interface</a:t>
            </a:r>
          </a:p>
          <a:p>
            <a:endParaRPr lang="en-US"/>
          </a:p>
          <a:p>
            <a:endParaRPr lang="en-US"/>
          </a:p>
        </p:txBody>
      </p:sp>
      <p:grpSp>
        <p:nvGrpSpPr>
          <p:cNvPr id="7" name="Group 6">
            <a:extLst>
              <a:ext uri="{FF2B5EF4-FFF2-40B4-BE49-F238E27FC236}">
                <a16:creationId xmlns:a16="http://schemas.microsoft.com/office/drawing/2014/main" id="{0474D523-726C-4AD9-84BF-43C486CCD514}"/>
              </a:ext>
            </a:extLst>
          </p:cNvPr>
          <p:cNvGrpSpPr/>
          <p:nvPr/>
        </p:nvGrpSpPr>
        <p:grpSpPr>
          <a:xfrm>
            <a:off x="10032306" y="5313023"/>
            <a:ext cx="1254086" cy="1484501"/>
            <a:chOff x="10053374" y="5019732"/>
            <a:chExt cx="1254086" cy="1484501"/>
          </a:xfrm>
        </p:grpSpPr>
        <p:pic>
          <p:nvPicPr>
            <p:cNvPr id="5" name="Picture 4" descr="A person wearing a suit and tie smiling at the camera&#10;&#10;Description automatically generated">
              <a:extLst>
                <a:ext uri="{FF2B5EF4-FFF2-40B4-BE49-F238E27FC236}">
                  <a16:creationId xmlns:a16="http://schemas.microsoft.com/office/drawing/2014/main" id="{72D0C0E3-45C4-4472-BAA7-973D07AC615A}"/>
                </a:ext>
              </a:extLst>
            </p:cNvPr>
            <p:cNvPicPr>
              <a:picLocks noChangeAspect="1"/>
            </p:cNvPicPr>
            <p:nvPr/>
          </p:nvPicPr>
          <p:blipFill>
            <a:blip r:embed="rId3"/>
            <a:stretch>
              <a:fillRect/>
            </a:stretch>
          </p:blipFill>
          <p:spPr>
            <a:xfrm>
              <a:off x="10125188" y="5019732"/>
              <a:ext cx="1102112" cy="1119855"/>
            </a:xfrm>
            <a:prstGeom prst="rect">
              <a:avLst/>
            </a:prstGeom>
          </p:spPr>
        </p:pic>
        <p:sp>
          <p:nvSpPr>
            <p:cNvPr id="6" name="TextBox 5">
              <a:extLst>
                <a:ext uri="{FF2B5EF4-FFF2-40B4-BE49-F238E27FC236}">
                  <a16:creationId xmlns:a16="http://schemas.microsoft.com/office/drawing/2014/main" id="{D95F809C-CB4F-44C5-8C91-76D81D4BFEBF}"/>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spTree>
    <p:extLst>
      <p:ext uri="{BB962C8B-B14F-4D97-AF65-F5344CB8AC3E}">
        <p14:creationId xmlns:p14="http://schemas.microsoft.com/office/powerpoint/2010/main" val="2136712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a:xfrm>
            <a:off x="0" y="2766218"/>
            <a:ext cx="11292840" cy="1325563"/>
          </a:xfrm>
        </p:spPr>
        <p:txBody>
          <a:bodyPr>
            <a:normAutofit/>
          </a:bodyPr>
          <a:lstStyle/>
          <a:p>
            <a:pPr algn="ctr"/>
            <a:r>
              <a:rPr lang="en-US"/>
              <a:t>Administrative Content</a:t>
            </a:r>
          </a:p>
        </p:txBody>
      </p:sp>
      <p:grpSp>
        <p:nvGrpSpPr>
          <p:cNvPr id="6" name="Group 5">
            <a:extLst>
              <a:ext uri="{FF2B5EF4-FFF2-40B4-BE49-F238E27FC236}">
                <a16:creationId xmlns:a16="http://schemas.microsoft.com/office/drawing/2014/main" id="{99D2A2F8-0642-4B9F-B3F8-38A401B4FCF6}"/>
              </a:ext>
            </a:extLst>
          </p:cNvPr>
          <p:cNvGrpSpPr/>
          <p:nvPr/>
        </p:nvGrpSpPr>
        <p:grpSpPr>
          <a:xfrm>
            <a:off x="10032306" y="5313023"/>
            <a:ext cx="1254086" cy="1484501"/>
            <a:chOff x="10032306" y="5313023"/>
            <a:chExt cx="1254086" cy="1484501"/>
          </a:xfrm>
        </p:grpSpPr>
        <p:pic>
          <p:nvPicPr>
            <p:cNvPr id="7" name="Picture 6" descr="A person wearing a suit and tie smiling at the camera&#10;&#10;Description automatically generated">
              <a:extLst>
                <a:ext uri="{FF2B5EF4-FFF2-40B4-BE49-F238E27FC236}">
                  <a16:creationId xmlns:a16="http://schemas.microsoft.com/office/drawing/2014/main" id="{F6A4816B-0388-45FF-9488-8D9920437FF1}"/>
                </a:ext>
              </a:extLst>
            </p:cNvPr>
            <p:cNvPicPr>
              <a:picLocks noChangeAspect="1"/>
            </p:cNvPicPr>
            <p:nvPr/>
          </p:nvPicPr>
          <p:blipFill>
            <a:blip r:embed="rId3"/>
            <a:stretch>
              <a:fillRect/>
            </a:stretch>
          </p:blipFill>
          <p:spPr>
            <a:xfrm>
              <a:off x="10104120" y="5313023"/>
              <a:ext cx="1102112" cy="1119855"/>
            </a:xfrm>
            <a:prstGeom prst="rect">
              <a:avLst/>
            </a:prstGeom>
          </p:spPr>
        </p:pic>
        <p:sp>
          <p:nvSpPr>
            <p:cNvPr id="8" name="TextBox 3">
              <a:extLst>
                <a:ext uri="{FF2B5EF4-FFF2-40B4-BE49-F238E27FC236}">
                  <a16:creationId xmlns:a16="http://schemas.microsoft.com/office/drawing/2014/main" id="{16D1A3F9-F5F8-433F-BA04-B45E6E5D1102}"/>
                </a:ext>
              </a:extLst>
            </p:cNvPr>
            <p:cNvSpPr txBox="1"/>
            <p:nvPr/>
          </p:nvSpPr>
          <p:spPr>
            <a:xfrm>
              <a:off x="10032306" y="6428192"/>
              <a:ext cx="1254086"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Contoso University"/>
                </a:rPr>
                <a:t>Mark Judy</a:t>
              </a:r>
              <a:endParaRPr lang="en-US"/>
            </a:p>
          </p:txBody>
        </p:sp>
      </p:grpSp>
    </p:spTree>
    <p:extLst>
      <p:ext uri="{BB962C8B-B14F-4D97-AF65-F5344CB8AC3E}">
        <p14:creationId xmlns:p14="http://schemas.microsoft.com/office/powerpoint/2010/main" val="158716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lstStyle/>
          <a:p>
            <a:r>
              <a:rPr lang="en-US"/>
              <a:t>Work Distribution</a:t>
            </a:r>
          </a:p>
        </p:txBody>
      </p:sp>
      <p:graphicFrame>
        <p:nvGraphicFramePr>
          <p:cNvPr id="4" name="Table 4">
            <a:extLst>
              <a:ext uri="{FF2B5EF4-FFF2-40B4-BE49-F238E27FC236}">
                <a16:creationId xmlns:a16="http://schemas.microsoft.com/office/drawing/2014/main" id="{41901A5F-7103-4AB6-A769-CE7EE814CEEA}"/>
              </a:ext>
            </a:extLst>
          </p:cNvPr>
          <p:cNvGraphicFramePr>
            <a:graphicFrameLocks noGrp="1"/>
          </p:cNvGraphicFramePr>
          <p:nvPr>
            <p:ph idx="1"/>
            <p:extLst>
              <p:ext uri="{D42A27DB-BD31-4B8C-83A1-F6EECF244321}">
                <p14:modId xmlns:p14="http://schemas.microsoft.com/office/powerpoint/2010/main" val="2029312708"/>
              </p:ext>
            </p:extLst>
          </p:nvPr>
        </p:nvGraphicFramePr>
        <p:xfrm>
          <a:off x="1262063" y="1828800"/>
          <a:ext cx="8429556" cy="4422777"/>
        </p:xfrm>
        <a:graphic>
          <a:graphicData uri="http://schemas.openxmlformats.org/drawingml/2006/table">
            <a:tbl>
              <a:tblPr firstRow="1" bandRow="1">
                <a:tableStyleId>{5C22544A-7EE6-4342-B048-85BDC9FD1C3A}</a:tableStyleId>
              </a:tblPr>
              <a:tblGrid>
                <a:gridCol w="2222195">
                  <a:extLst>
                    <a:ext uri="{9D8B030D-6E8A-4147-A177-3AD203B41FA5}">
                      <a16:colId xmlns:a16="http://schemas.microsoft.com/office/drawing/2014/main" val="258725795"/>
                    </a:ext>
                  </a:extLst>
                </a:gridCol>
                <a:gridCol w="955522">
                  <a:extLst>
                    <a:ext uri="{9D8B030D-6E8A-4147-A177-3AD203B41FA5}">
                      <a16:colId xmlns:a16="http://schemas.microsoft.com/office/drawing/2014/main" val="716661177"/>
                    </a:ext>
                  </a:extLst>
                </a:gridCol>
                <a:gridCol w="1149047">
                  <a:extLst>
                    <a:ext uri="{9D8B030D-6E8A-4147-A177-3AD203B41FA5}">
                      <a16:colId xmlns:a16="http://schemas.microsoft.com/office/drawing/2014/main" val="3699288493"/>
                    </a:ext>
                  </a:extLst>
                </a:gridCol>
                <a:gridCol w="1540538">
                  <a:extLst>
                    <a:ext uri="{9D8B030D-6E8A-4147-A177-3AD203B41FA5}">
                      <a16:colId xmlns:a16="http://schemas.microsoft.com/office/drawing/2014/main" val="3579583756"/>
                    </a:ext>
                  </a:extLst>
                </a:gridCol>
                <a:gridCol w="1236879">
                  <a:extLst>
                    <a:ext uri="{9D8B030D-6E8A-4147-A177-3AD203B41FA5}">
                      <a16:colId xmlns:a16="http://schemas.microsoft.com/office/drawing/2014/main" val="3972847488"/>
                    </a:ext>
                  </a:extLst>
                </a:gridCol>
                <a:gridCol w="1325375">
                  <a:extLst>
                    <a:ext uri="{9D8B030D-6E8A-4147-A177-3AD203B41FA5}">
                      <a16:colId xmlns:a16="http://schemas.microsoft.com/office/drawing/2014/main" val="2161983545"/>
                    </a:ext>
                  </a:extLst>
                </a:gridCol>
              </a:tblGrid>
              <a:tr h="1333181">
                <a:tc>
                  <a:txBody>
                    <a:bodyPr/>
                    <a:lstStyle/>
                    <a:p>
                      <a:pPr algn="ctr"/>
                      <a:r>
                        <a:rPr lang="en-US" sz="1600">
                          <a:latin typeface="Contoso University"/>
                        </a:rPr>
                        <a:t>Group Members</a:t>
                      </a:r>
                    </a:p>
                  </a:txBody>
                  <a:tcPr anchor="ctr"/>
                </a:tc>
                <a:tc>
                  <a:txBody>
                    <a:bodyPr/>
                    <a:lstStyle/>
                    <a:p>
                      <a:pPr lvl="0" algn="ctr">
                        <a:buNone/>
                      </a:pPr>
                      <a:r>
                        <a:rPr lang="en-US" sz="1600">
                          <a:latin typeface="Contoso University"/>
                        </a:rPr>
                        <a:t>Power</a:t>
                      </a:r>
                    </a:p>
                  </a:txBody>
                  <a:tcPr anchor="ctr"/>
                </a:tc>
                <a:tc>
                  <a:txBody>
                    <a:bodyPr/>
                    <a:lstStyle/>
                    <a:p>
                      <a:pPr algn="ctr"/>
                      <a:r>
                        <a:rPr lang="en-US" sz="1600">
                          <a:latin typeface="Contoso University"/>
                        </a:rPr>
                        <a:t>Circuit Design</a:t>
                      </a:r>
                    </a:p>
                  </a:txBody>
                  <a:tcPr anchor="ctr"/>
                </a:tc>
                <a:tc>
                  <a:txBody>
                    <a:bodyPr/>
                    <a:lstStyle/>
                    <a:p>
                      <a:pPr algn="ctr"/>
                      <a:r>
                        <a:rPr lang="en-US" sz="1600">
                          <a:latin typeface="Contoso University"/>
                        </a:rPr>
                        <a:t>MCU Programming</a:t>
                      </a:r>
                    </a:p>
                  </a:txBody>
                  <a:tcPr anchor="ctr"/>
                </a:tc>
                <a:tc>
                  <a:txBody>
                    <a:bodyPr/>
                    <a:lstStyle/>
                    <a:p>
                      <a:pPr algn="ctr"/>
                      <a:r>
                        <a:rPr lang="en-US" sz="1600">
                          <a:latin typeface="Contoso University"/>
                        </a:rPr>
                        <a:t>Central Server</a:t>
                      </a:r>
                    </a:p>
                  </a:txBody>
                  <a:tcPr anchor="ctr"/>
                </a:tc>
                <a:tc>
                  <a:txBody>
                    <a:bodyPr/>
                    <a:lstStyle/>
                    <a:p>
                      <a:pPr algn="ctr"/>
                      <a:r>
                        <a:rPr lang="en-US" sz="1600">
                          <a:latin typeface="Contoso University"/>
                        </a:rPr>
                        <a:t>Web Interface</a:t>
                      </a:r>
                    </a:p>
                  </a:txBody>
                  <a:tcPr anchor="ctr"/>
                </a:tc>
                <a:extLst>
                  <a:ext uri="{0D108BD9-81ED-4DB2-BD59-A6C34878D82A}">
                    <a16:rowId xmlns:a16="http://schemas.microsoft.com/office/drawing/2014/main" val="1710668360"/>
                  </a:ext>
                </a:extLst>
              </a:tr>
              <a:tr h="772399">
                <a:tc>
                  <a:txBody>
                    <a:bodyPr/>
                    <a:lstStyle/>
                    <a:p>
                      <a:pPr algn="ctr"/>
                      <a:r>
                        <a:rPr lang="en-US">
                          <a:latin typeface="Contoso University"/>
                        </a:rPr>
                        <a:t>Christopher Santana, EE</a:t>
                      </a:r>
                    </a:p>
                  </a:txBody>
                  <a:tcPr anchor="ctr"/>
                </a:tc>
                <a:tc>
                  <a:txBody>
                    <a:bodyPr/>
                    <a:lstStyle/>
                    <a:p>
                      <a:pPr lvl="0" algn="ctr">
                        <a:buNone/>
                      </a:pPr>
                      <a:r>
                        <a:rPr lang="en-US">
                          <a:latin typeface="Contoso University"/>
                        </a:rPr>
                        <a:t>X</a:t>
                      </a:r>
                    </a:p>
                  </a:txBody>
                  <a:tcPr anchor="ctr"/>
                </a:tc>
                <a:tc>
                  <a:txBody>
                    <a:bodyPr/>
                    <a:lstStyle/>
                    <a:p>
                      <a:pPr algn="ctr"/>
                      <a:r>
                        <a:rPr lang="en-US">
                          <a:latin typeface="Contoso University"/>
                        </a:rPr>
                        <a:t>X</a:t>
                      </a:r>
                    </a:p>
                  </a:txBody>
                  <a:tcPr anchor="ctr"/>
                </a:tc>
                <a:tc>
                  <a:txBody>
                    <a:bodyPr/>
                    <a:lstStyle/>
                    <a:p>
                      <a:pPr algn="ctr"/>
                      <a:endParaRPr lang="en-US">
                        <a:latin typeface="Contoso University"/>
                      </a:endParaRPr>
                    </a:p>
                  </a:txBody>
                  <a:tcPr anchor="ctr"/>
                </a:tc>
                <a:tc>
                  <a:txBody>
                    <a:bodyPr/>
                    <a:lstStyle/>
                    <a:p>
                      <a:pPr algn="ctr"/>
                      <a:endParaRPr lang="en-US">
                        <a:latin typeface="Contoso University"/>
                      </a:endParaRPr>
                    </a:p>
                  </a:txBody>
                  <a:tcPr anchor="ctr"/>
                </a:tc>
                <a:tc>
                  <a:txBody>
                    <a:bodyPr/>
                    <a:lstStyle/>
                    <a:p>
                      <a:pPr algn="ctr"/>
                      <a:endParaRPr lang="en-US">
                        <a:latin typeface="Contoso University"/>
                      </a:endParaRPr>
                    </a:p>
                  </a:txBody>
                  <a:tcPr anchor="ctr"/>
                </a:tc>
                <a:extLst>
                  <a:ext uri="{0D108BD9-81ED-4DB2-BD59-A6C34878D82A}">
                    <a16:rowId xmlns:a16="http://schemas.microsoft.com/office/drawing/2014/main" val="239516675"/>
                  </a:ext>
                </a:extLst>
              </a:tr>
              <a:tr h="772399">
                <a:tc>
                  <a:txBody>
                    <a:bodyPr/>
                    <a:lstStyle/>
                    <a:p>
                      <a:pPr algn="ctr"/>
                      <a:r>
                        <a:rPr lang="en-US">
                          <a:latin typeface="Contoso University"/>
                        </a:rPr>
                        <a:t>Brandon LaGuerre, EE</a:t>
                      </a:r>
                    </a:p>
                  </a:txBody>
                  <a:tcPr anchor="ctr"/>
                </a:tc>
                <a:tc>
                  <a:txBody>
                    <a:bodyPr/>
                    <a:lstStyle/>
                    <a:p>
                      <a:pPr lvl="0" algn="ctr">
                        <a:buNone/>
                      </a:pPr>
                      <a:endParaRPr lang="en-US">
                        <a:latin typeface="Contoso University"/>
                      </a:endParaRPr>
                    </a:p>
                  </a:txBody>
                  <a:tcPr anchor="ctr"/>
                </a:tc>
                <a:tc>
                  <a:txBody>
                    <a:bodyPr/>
                    <a:lstStyle/>
                    <a:p>
                      <a:pPr algn="ctr"/>
                      <a:r>
                        <a:rPr lang="en-US">
                          <a:latin typeface="Contoso University"/>
                        </a:rPr>
                        <a:t>X</a:t>
                      </a:r>
                    </a:p>
                  </a:txBody>
                  <a:tcPr anchor="ctr"/>
                </a:tc>
                <a:tc>
                  <a:txBody>
                    <a:bodyPr/>
                    <a:lstStyle/>
                    <a:p>
                      <a:pPr algn="ctr"/>
                      <a:r>
                        <a:rPr lang="en-US">
                          <a:latin typeface="Contoso University"/>
                        </a:rPr>
                        <a:t>X</a:t>
                      </a:r>
                    </a:p>
                  </a:txBody>
                  <a:tcPr anchor="ctr"/>
                </a:tc>
                <a:tc>
                  <a:txBody>
                    <a:bodyPr/>
                    <a:lstStyle/>
                    <a:p>
                      <a:pPr algn="ctr"/>
                      <a:endParaRPr lang="en-US">
                        <a:latin typeface="Contoso University"/>
                      </a:endParaRPr>
                    </a:p>
                  </a:txBody>
                  <a:tcPr anchor="ctr"/>
                </a:tc>
                <a:tc>
                  <a:txBody>
                    <a:bodyPr/>
                    <a:lstStyle/>
                    <a:p>
                      <a:pPr algn="ctr"/>
                      <a:endParaRPr lang="en-US">
                        <a:latin typeface="Contoso University"/>
                      </a:endParaRPr>
                    </a:p>
                  </a:txBody>
                  <a:tcPr anchor="ctr"/>
                </a:tc>
                <a:extLst>
                  <a:ext uri="{0D108BD9-81ED-4DB2-BD59-A6C34878D82A}">
                    <a16:rowId xmlns:a16="http://schemas.microsoft.com/office/drawing/2014/main" val="3353020572"/>
                  </a:ext>
                </a:extLst>
              </a:tr>
              <a:tr h="772399">
                <a:tc>
                  <a:txBody>
                    <a:bodyPr/>
                    <a:lstStyle/>
                    <a:p>
                      <a:pPr algn="ctr"/>
                      <a:r>
                        <a:rPr lang="en-US">
                          <a:latin typeface="Contoso University"/>
                        </a:rPr>
                        <a:t>Mark Judy, CpE</a:t>
                      </a:r>
                    </a:p>
                  </a:txBody>
                  <a:tcPr anchor="ctr"/>
                </a:tc>
                <a:tc>
                  <a:txBody>
                    <a:bodyPr/>
                    <a:lstStyle/>
                    <a:p>
                      <a:pPr lvl="0" algn="ctr">
                        <a:buNone/>
                      </a:pPr>
                      <a:endParaRPr lang="en-US">
                        <a:latin typeface="Contoso University"/>
                      </a:endParaRPr>
                    </a:p>
                  </a:txBody>
                  <a:tcPr anchor="ctr"/>
                </a:tc>
                <a:tc>
                  <a:txBody>
                    <a:bodyPr/>
                    <a:lstStyle/>
                    <a:p>
                      <a:pPr algn="ctr"/>
                      <a:endParaRPr lang="en-US">
                        <a:latin typeface="Contoso University"/>
                      </a:endParaRPr>
                    </a:p>
                  </a:txBody>
                  <a:tcPr anchor="ctr"/>
                </a:tc>
                <a:tc>
                  <a:txBody>
                    <a:bodyPr/>
                    <a:lstStyle/>
                    <a:p>
                      <a:pPr algn="ctr"/>
                      <a:r>
                        <a:rPr lang="en-US">
                          <a:latin typeface="Contoso University"/>
                        </a:rPr>
                        <a:t>X</a:t>
                      </a:r>
                    </a:p>
                  </a:txBody>
                  <a:tcPr anchor="ctr"/>
                </a:tc>
                <a:tc>
                  <a:txBody>
                    <a:bodyPr/>
                    <a:lstStyle/>
                    <a:p>
                      <a:pPr algn="ctr"/>
                      <a:r>
                        <a:rPr lang="en-US">
                          <a:latin typeface="Contoso University"/>
                        </a:rPr>
                        <a:t>X</a:t>
                      </a:r>
                    </a:p>
                  </a:txBody>
                  <a:tcPr anchor="ctr"/>
                </a:tc>
                <a:tc>
                  <a:txBody>
                    <a:bodyPr/>
                    <a:lstStyle/>
                    <a:p>
                      <a:pPr algn="ctr"/>
                      <a:endParaRPr lang="en-US">
                        <a:latin typeface="Contoso University"/>
                      </a:endParaRPr>
                    </a:p>
                  </a:txBody>
                  <a:tcPr anchor="ctr"/>
                </a:tc>
                <a:extLst>
                  <a:ext uri="{0D108BD9-81ED-4DB2-BD59-A6C34878D82A}">
                    <a16:rowId xmlns:a16="http://schemas.microsoft.com/office/drawing/2014/main" val="531467187"/>
                  </a:ext>
                </a:extLst>
              </a:tr>
              <a:tr h="772399">
                <a:tc>
                  <a:txBody>
                    <a:bodyPr/>
                    <a:lstStyle/>
                    <a:p>
                      <a:pPr algn="ctr"/>
                      <a:r>
                        <a:rPr lang="en-US">
                          <a:latin typeface="Contoso University"/>
                        </a:rPr>
                        <a:t>Drew King, CpE</a:t>
                      </a:r>
                    </a:p>
                  </a:txBody>
                  <a:tcPr anchor="ctr"/>
                </a:tc>
                <a:tc>
                  <a:txBody>
                    <a:bodyPr/>
                    <a:lstStyle/>
                    <a:p>
                      <a:pPr lvl="0" algn="ctr">
                        <a:buNone/>
                      </a:pPr>
                      <a:endParaRPr lang="en-US">
                        <a:latin typeface="Contoso University"/>
                      </a:endParaRPr>
                    </a:p>
                  </a:txBody>
                  <a:tcPr anchor="ctr"/>
                </a:tc>
                <a:tc>
                  <a:txBody>
                    <a:bodyPr/>
                    <a:lstStyle/>
                    <a:p>
                      <a:pPr algn="ctr"/>
                      <a:endParaRPr lang="en-US">
                        <a:latin typeface="Contoso University"/>
                      </a:endParaRPr>
                    </a:p>
                  </a:txBody>
                  <a:tcPr anchor="ctr"/>
                </a:tc>
                <a:tc>
                  <a:txBody>
                    <a:bodyPr/>
                    <a:lstStyle/>
                    <a:p>
                      <a:pPr algn="ctr"/>
                      <a:endParaRPr lang="en-US">
                        <a:latin typeface="Contoso University"/>
                      </a:endParaRPr>
                    </a:p>
                  </a:txBody>
                  <a:tcPr anchor="ctr"/>
                </a:tc>
                <a:tc>
                  <a:txBody>
                    <a:bodyPr/>
                    <a:lstStyle/>
                    <a:p>
                      <a:pPr algn="ctr"/>
                      <a:r>
                        <a:rPr lang="en-US">
                          <a:latin typeface="Contoso University"/>
                        </a:rPr>
                        <a:t>X</a:t>
                      </a:r>
                    </a:p>
                  </a:txBody>
                  <a:tcPr anchor="ctr"/>
                </a:tc>
                <a:tc>
                  <a:txBody>
                    <a:bodyPr/>
                    <a:lstStyle/>
                    <a:p>
                      <a:pPr algn="ctr"/>
                      <a:r>
                        <a:rPr lang="en-US">
                          <a:latin typeface="Contoso University"/>
                        </a:rPr>
                        <a:t>X</a:t>
                      </a:r>
                    </a:p>
                  </a:txBody>
                  <a:tcPr anchor="ctr"/>
                </a:tc>
                <a:extLst>
                  <a:ext uri="{0D108BD9-81ED-4DB2-BD59-A6C34878D82A}">
                    <a16:rowId xmlns:a16="http://schemas.microsoft.com/office/drawing/2014/main" val="3442584485"/>
                  </a:ext>
                </a:extLst>
              </a:tr>
            </a:tbl>
          </a:graphicData>
        </a:graphic>
      </p:graphicFrame>
      <p:grpSp>
        <p:nvGrpSpPr>
          <p:cNvPr id="3" name="Group 2">
            <a:extLst>
              <a:ext uri="{FF2B5EF4-FFF2-40B4-BE49-F238E27FC236}">
                <a16:creationId xmlns:a16="http://schemas.microsoft.com/office/drawing/2014/main" id="{60DC0831-F464-4B24-A50A-38A90BE3DA27}"/>
              </a:ext>
            </a:extLst>
          </p:cNvPr>
          <p:cNvGrpSpPr/>
          <p:nvPr/>
        </p:nvGrpSpPr>
        <p:grpSpPr>
          <a:xfrm>
            <a:off x="10032306" y="5313023"/>
            <a:ext cx="1254086" cy="1484501"/>
            <a:chOff x="10053374" y="5019732"/>
            <a:chExt cx="1254086" cy="1484501"/>
          </a:xfrm>
        </p:grpSpPr>
        <p:pic>
          <p:nvPicPr>
            <p:cNvPr id="6" name="Picture 5" descr="A person wearing a suit and tie smiling at the camera&#10;&#10;Description automatically generated">
              <a:extLst>
                <a:ext uri="{FF2B5EF4-FFF2-40B4-BE49-F238E27FC236}">
                  <a16:creationId xmlns:a16="http://schemas.microsoft.com/office/drawing/2014/main" id="{3E2C90E0-78DF-416C-A633-A35D25EBEB1A}"/>
                </a:ext>
              </a:extLst>
            </p:cNvPr>
            <p:cNvPicPr>
              <a:picLocks noChangeAspect="1"/>
            </p:cNvPicPr>
            <p:nvPr/>
          </p:nvPicPr>
          <p:blipFill>
            <a:blip r:embed="rId3"/>
            <a:stretch>
              <a:fillRect/>
            </a:stretch>
          </p:blipFill>
          <p:spPr>
            <a:xfrm>
              <a:off x="10125188" y="5019732"/>
              <a:ext cx="1102112" cy="1119855"/>
            </a:xfrm>
            <a:prstGeom prst="rect">
              <a:avLst/>
            </a:prstGeom>
          </p:spPr>
        </p:pic>
        <p:sp>
          <p:nvSpPr>
            <p:cNvPr id="7" name="TextBox 6">
              <a:extLst>
                <a:ext uri="{FF2B5EF4-FFF2-40B4-BE49-F238E27FC236}">
                  <a16:creationId xmlns:a16="http://schemas.microsoft.com/office/drawing/2014/main" id="{480C2344-BF4D-4D62-A01B-CE0494821DE8}"/>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spTree>
    <p:extLst>
      <p:ext uri="{BB962C8B-B14F-4D97-AF65-F5344CB8AC3E}">
        <p14:creationId xmlns:p14="http://schemas.microsoft.com/office/powerpoint/2010/main" val="69224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lstStyle/>
          <a:p>
            <a:r>
              <a:rPr lang="en-US"/>
              <a:t>Project Budget</a:t>
            </a:r>
          </a:p>
        </p:txBody>
      </p:sp>
      <p:graphicFrame>
        <p:nvGraphicFramePr>
          <p:cNvPr id="4" name="Table 4">
            <a:extLst>
              <a:ext uri="{FF2B5EF4-FFF2-40B4-BE49-F238E27FC236}">
                <a16:creationId xmlns:a16="http://schemas.microsoft.com/office/drawing/2014/main" id="{549992DC-344D-412B-9CC5-4AB98D285349}"/>
              </a:ext>
            </a:extLst>
          </p:cNvPr>
          <p:cNvGraphicFramePr>
            <a:graphicFrameLocks/>
          </p:cNvGraphicFramePr>
          <p:nvPr>
            <p:extLst>
              <p:ext uri="{D42A27DB-BD31-4B8C-83A1-F6EECF244321}">
                <p14:modId xmlns:p14="http://schemas.microsoft.com/office/powerpoint/2010/main" val="689633582"/>
              </p:ext>
            </p:extLst>
          </p:nvPr>
        </p:nvGraphicFramePr>
        <p:xfrm>
          <a:off x="838200" y="1825625"/>
          <a:ext cx="8910396" cy="4246880"/>
        </p:xfrm>
        <a:graphic>
          <a:graphicData uri="http://schemas.openxmlformats.org/drawingml/2006/table">
            <a:tbl>
              <a:tblPr firstRow="1" bandRow="1">
                <a:tableStyleId>{5C22544A-7EE6-4342-B048-85BDC9FD1C3A}</a:tableStyleId>
              </a:tblPr>
              <a:tblGrid>
                <a:gridCol w="2227599">
                  <a:extLst>
                    <a:ext uri="{9D8B030D-6E8A-4147-A177-3AD203B41FA5}">
                      <a16:colId xmlns:a16="http://schemas.microsoft.com/office/drawing/2014/main" val="261947995"/>
                    </a:ext>
                  </a:extLst>
                </a:gridCol>
                <a:gridCol w="2227599">
                  <a:extLst>
                    <a:ext uri="{9D8B030D-6E8A-4147-A177-3AD203B41FA5}">
                      <a16:colId xmlns:a16="http://schemas.microsoft.com/office/drawing/2014/main" val="3590329448"/>
                    </a:ext>
                  </a:extLst>
                </a:gridCol>
                <a:gridCol w="2227599">
                  <a:extLst>
                    <a:ext uri="{9D8B030D-6E8A-4147-A177-3AD203B41FA5}">
                      <a16:colId xmlns:a16="http://schemas.microsoft.com/office/drawing/2014/main" val="199037883"/>
                    </a:ext>
                  </a:extLst>
                </a:gridCol>
                <a:gridCol w="2227599">
                  <a:extLst>
                    <a:ext uri="{9D8B030D-6E8A-4147-A177-3AD203B41FA5}">
                      <a16:colId xmlns:a16="http://schemas.microsoft.com/office/drawing/2014/main" val="800047501"/>
                    </a:ext>
                  </a:extLst>
                </a:gridCol>
              </a:tblGrid>
              <a:tr h="370840">
                <a:tc>
                  <a:txBody>
                    <a:bodyPr/>
                    <a:lstStyle/>
                    <a:p>
                      <a:pPr algn="ctr"/>
                      <a:r>
                        <a:rPr lang="en-US">
                          <a:latin typeface="Contoso University"/>
                        </a:rPr>
                        <a:t>Part</a:t>
                      </a:r>
                    </a:p>
                  </a:txBody>
                  <a:tcPr/>
                </a:tc>
                <a:tc>
                  <a:txBody>
                    <a:bodyPr/>
                    <a:lstStyle/>
                    <a:p>
                      <a:pPr algn="ctr"/>
                      <a:r>
                        <a:rPr lang="en-US">
                          <a:latin typeface="Contoso University"/>
                        </a:rPr>
                        <a:t>Quantity</a:t>
                      </a:r>
                    </a:p>
                  </a:txBody>
                  <a:tcPr/>
                </a:tc>
                <a:tc>
                  <a:txBody>
                    <a:bodyPr/>
                    <a:lstStyle/>
                    <a:p>
                      <a:pPr algn="ctr"/>
                      <a:r>
                        <a:rPr lang="en-US">
                          <a:latin typeface="Contoso University"/>
                        </a:rPr>
                        <a:t>Price</a:t>
                      </a:r>
                    </a:p>
                  </a:txBody>
                  <a:tcPr/>
                </a:tc>
                <a:tc>
                  <a:txBody>
                    <a:bodyPr/>
                    <a:lstStyle/>
                    <a:p>
                      <a:pPr algn="ctr"/>
                      <a:r>
                        <a:rPr lang="en-US">
                          <a:latin typeface="Contoso University"/>
                        </a:rPr>
                        <a:t>Total</a:t>
                      </a:r>
                    </a:p>
                  </a:txBody>
                  <a:tcPr/>
                </a:tc>
                <a:extLst>
                  <a:ext uri="{0D108BD9-81ED-4DB2-BD59-A6C34878D82A}">
                    <a16:rowId xmlns:a16="http://schemas.microsoft.com/office/drawing/2014/main" val="1855087693"/>
                  </a:ext>
                </a:extLst>
              </a:tr>
              <a:tr h="370840">
                <a:tc>
                  <a:txBody>
                    <a:bodyPr/>
                    <a:lstStyle/>
                    <a:p>
                      <a:r>
                        <a:rPr lang="en-US">
                          <a:latin typeface="Contoso University"/>
                        </a:rPr>
                        <a:t>PCB</a:t>
                      </a:r>
                    </a:p>
                  </a:txBody>
                  <a:tcPr/>
                </a:tc>
                <a:tc>
                  <a:txBody>
                    <a:bodyPr/>
                    <a:lstStyle/>
                    <a:p>
                      <a:r>
                        <a:rPr lang="en-US">
                          <a:latin typeface="Contoso University"/>
                        </a:rPr>
                        <a:t>3</a:t>
                      </a:r>
                    </a:p>
                  </a:txBody>
                  <a:tcPr/>
                </a:tc>
                <a:tc>
                  <a:txBody>
                    <a:bodyPr/>
                    <a:lstStyle/>
                    <a:p>
                      <a:r>
                        <a:rPr lang="en-US">
                          <a:latin typeface="Contoso University"/>
                        </a:rPr>
                        <a:t>$30</a:t>
                      </a:r>
                    </a:p>
                  </a:txBody>
                  <a:tcPr/>
                </a:tc>
                <a:tc>
                  <a:txBody>
                    <a:bodyPr/>
                    <a:lstStyle/>
                    <a:p>
                      <a:r>
                        <a:rPr lang="en-US">
                          <a:latin typeface="Contoso University"/>
                        </a:rPr>
                        <a:t>$90</a:t>
                      </a:r>
                    </a:p>
                  </a:txBody>
                  <a:tcPr/>
                </a:tc>
                <a:extLst>
                  <a:ext uri="{0D108BD9-81ED-4DB2-BD59-A6C34878D82A}">
                    <a16:rowId xmlns:a16="http://schemas.microsoft.com/office/drawing/2014/main" val="1438059557"/>
                  </a:ext>
                </a:extLst>
              </a:tr>
              <a:tr h="370840">
                <a:tc>
                  <a:txBody>
                    <a:bodyPr/>
                    <a:lstStyle/>
                    <a:p>
                      <a:r>
                        <a:rPr lang="en-US">
                          <a:latin typeface="Contoso University"/>
                        </a:rPr>
                        <a:t>Microphone</a:t>
                      </a:r>
                    </a:p>
                  </a:txBody>
                  <a:tcPr/>
                </a:tc>
                <a:tc>
                  <a:txBody>
                    <a:bodyPr/>
                    <a:lstStyle/>
                    <a:p>
                      <a:r>
                        <a:rPr lang="en-US">
                          <a:latin typeface="Contoso University"/>
                        </a:rPr>
                        <a:t>5</a:t>
                      </a:r>
                    </a:p>
                  </a:txBody>
                  <a:tcPr/>
                </a:tc>
                <a:tc>
                  <a:txBody>
                    <a:bodyPr/>
                    <a:lstStyle/>
                    <a:p>
                      <a:r>
                        <a:rPr lang="en-US">
                          <a:latin typeface="Contoso University"/>
                        </a:rPr>
                        <a:t>$0.40</a:t>
                      </a:r>
                    </a:p>
                  </a:txBody>
                  <a:tcPr/>
                </a:tc>
                <a:tc>
                  <a:txBody>
                    <a:bodyPr/>
                    <a:lstStyle/>
                    <a:p>
                      <a:r>
                        <a:rPr lang="en-US">
                          <a:latin typeface="Contoso University"/>
                        </a:rPr>
                        <a:t>$2</a:t>
                      </a:r>
                    </a:p>
                  </a:txBody>
                  <a:tcPr/>
                </a:tc>
                <a:extLst>
                  <a:ext uri="{0D108BD9-81ED-4DB2-BD59-A6C34878D82A}">
                    <a16:rowId xmlns:a16="http://schemas.microsoft.com/office/drawing/2014/main" val="3235455042"/>
                  </a:ext>
                </a:extLst>
              </a:tr>
              <a:tr h="370840">
                <a:tc>
                  <a:txBody>
                    <a:bodyPr/>
                    <a:lstStyle/>
                    <a:p>
                      <a:r>
                        <a:rPr lang="en-US">
                          <a:latin typeface="Contoso University"/>
                        </a:rPr>
                        <a:t>Casing</a:t>
                      </a:r>
                    </a:p>
                  </a:txBody>
                  <a:tcPr/>
                </a:tc>
                <a:tc>
                  <a:txBody>
                    <a:bodyPr/>
                    <a:lstStyle/>
                    <a:p>
                      <a:r>
                        <a:rPr lang="en-US">
                          <a:latin typeface="Contoso University"/>
                        </a:rPr>
                        <a:t>3</a:t>
                      </a:r>
                    </a:p>
                  </a:txBody>
                  <a:tcPr/>
                </a:tc>
                <a:tc>
                  <a:txBody>
                    <a:bodyPr/>
                    <a:lstStyle/>
                    <a:p>
                      <a:r>
                        <a:rPr lang="en-US">
                          <a:latin typeface="Contoso University"/>
                        </a:rPr>
                        <a:t>$7</a:t>
                      </a:r>
                    </a:p>
                  </a:txBody>
                  <a:tcPr/>
                </a:tc>
                <a:tc>
                  <a:txBody>
                    <a:bodyPr/>
                    <a:lstStyle/>
                    <a:p>
                      <a:r>
                        <a:rPr lang="en-US">
                          <a:latin typeface="Contoso University"/>
                        </a:rPr>
                        <a:t>$21</a:t>
                      </a:r>
                    </a:p>
                  </a:txBody>
                  <a:tcPr/>
                </a:tc>
                <a:extLst>
                  <a:ext uri="{0D108BD9-81ED-4DB2-BD59-A6C34878D82A}">
                    <a16:rowId xmlns:a16="http://schemas.microsoft.com/office/drawing/2014/main" val="2058676674"/>
                  </a:ext>
                </a:extLst>
              </a:tr>
              <a:tr h="370840">
                <a:tc>
                  <a:txBody>
                    <a:bodyPr/>
                    <a:lstStyle/>
                    <a:p>
                      <a:r>
                        <a:rPr lang="en-US">
                          <a:latin typeface="Contoso University"/>
                        </a:rPr>
                        <a:t>MCU</a:t>
                      </a:r>
                    </a:p>
                  </a:txBody>
                  <a:tcPr/>
                </a:tc>
                <a:tc>
                  <a:txBody>
                    <a:bodyPr/>
                    <a:lstStyle/>
                    <a:p>
                      <a:r>
                        <a:rPr lang="en-US">
                          <a:latin typeface="Contoso University"/>
                        </a:rPr>
                        <a:t>3</a:t>
                      </a:r>
                    </a:p>
                  </a:txBody>
                  <a:tcPr/>
                </a:tc>
                <a:tc>
                  <a:txBody>
                    <a:bodyPr/>
                    <a:lstStyle/>
                    <a:p>
                      <a:r>
                        <a:rPr lang="en-US">
                          <a:latin typeface="Contoso University"/>
                        </a:rPr>
                        <a:t>$60</a:t>
                      </a:r>
                    </a:p>
                  </a:txBody>
                  <a:tcPr/>
                </a:tc>
                <a:tc>
                  <a:txBody>
                    <a:bodyPr/>
                    <a:lstStyle/>
                    <a:p>
                      <a:r>
                        <a:rPr lang="en-US">
                          <a:latin typeface="Contoso University"/>
                        </a:rPr>
                        <a:t>$180</a:t>
                      </a:r>
                    </a:p>
                  </a:txBody>
                  <a:tcPr/>
                </a:tc>
                <a:extLst>
                  <a:ext uri="{0D108BD9-81ED-4DB2-BD59-A6C34878D82A}">
                    <a16:rowId xmlns:a16="http://schemas.microsoft.com/office/drawing/2014/main" val="1093258757"/>
                  </a:ext>
                </a:extLst>
              </a:tr>
              <a:tr h="370840">
                <a:tc>
                  <a:txBody>
                    <a:bodyPr/>
                    <a:lstStyle/>
                    <a:p>
                      <a:r>
                        <a:rPr lang="en-US">
                          <a:latin typeface="Contoso University"/>
                        </a:rPr>
                        <a:t>Solar Cell</a:t>
                      </a:r>
                    </a:p>
                  </a:txBody>
                  <a:tcPr/>
                </a:tc>
                <a:tc>
                  <a:txBody>
                    <a:bodyPr/>
                    <a:lstStyle/>
                    <a:p>
                      <a:r>
                        <a:rPr lang="en-US">
                          <a:latin typeface="Contoso University"/>
                        </a:rPr>
                        <a:t>3</a:t>
                      </a:r>
                    </a:p>
                  </a:txBody>
                  <a:tcPr/>
                </a:tc>
                <a:tc>
                  <a:txBody>
                    <a:bodyPr/>
                    <a:lstStyle/>
                    <a:p>
                      <a:r>
                        <a:rPr lang="en-US">
                          <a:latin typeface="Contoso University"/>
                        </a:rPr>
                        <a:t>$7</a:t>
                      </a:r>
                    </a:p>
                  </a:txBody>
                  <a:tcPr/>
                </a:tc>
                <a:tc>
                  <a:txBody>
                    <a:bodyPr/>
                    <a:lstStyle/>
                    <a:p>
                      <a:r>
                        <a:rPr lang="en-US">
                          <a:latin typeface="Contoso University"/>
                        </a:rPr>
                        <a:t>$21</a:t>
                      </a:r>
                    </a:p>
                  </a:txBody>
                  <a:tcPr/>
                </a:tc>
                <a:extLst>
                  <a:ext uri="{0D108BD9-81ED-4DB2-BD59-A6C34878D82A}">
                    <a16:rowId xmlns:a16="http://schemas.microsoft.com/office/drawing/2014/main" val="267033074"/>
                  </a:ext>
                </a:extLst>
              </a:tr>
              <a:tr h="370840">
                <a:tc>
                  <a:txBody>
                    <a:bodyPr/>
                    <a:lstStyle/>
                    <a:p>
                      <a:r>
                        <a:rPr lang="en-US">
                          <a:latin typeface="Contoso University"/>
                        </a:rPr>
                        <a:t>Lithium-ion 18650 Battery</a:t>
                      </a:r>
                    </a:p>
                  </a:txBody>
                  <a:tcPr/>
                </a:tc>
                <a:tc>
                  <a:txBody>
                    <a:bodyPr/>
                    <a:lstStyle/>
                    <a:p>
                      <a:r>
                        <a:rPr lang="en-US">
                          <a:latin typeface="Contoso University"/>
                        </a:rPr>
                        <a:t>6</a:t>
                      </a:r>
                    </a:p>
                  </a:txBody>
                  <a:tcPr/>
                </a:tc>
                <a:tc>
                  <a:txBody>
                    <a:bodyPr/>
                    <a:lstStyle/>
                    <a:p>
                      <a:r>
                        <a:rPr lang="en-US">
                          <a:latin typeface="Contoso University"/>
                        </a:rPr>
                        <a:t>$6</a:t>
                      </a:r>
                    </a:p>
                  </a:txBody>
                  <a:tcPr/>
                </a:tc>
                <a:tc>
                  <a:txBody>
                    <a:bodyPr/>
                    <a:lstStyle/>
                    <a:p>
                      <a:r>
                        <a:rPr lang="en-US">
                          <a:latin typeface="Contoso University"/>
                        </a:rPr>
                        <a:t>$36</a:t>
                      </a:r>
                    </a:p>
                  </a:txBody>
                  <a:tcPr/>
                </a:tc>
                <a:extLst>
                  <a:ext uri="{0D108BD9-81ED-4DB2-BD59-A6C34878D82A}">
                    <a16:rowId xmlns:a16="http://schemas.microsoft.com/office/drawing/2014/main" val="2436091898"/>
                  </a:ext>
                </a:extLst>
              </a:tr>
              <a:tr h="370840">
                <a:tc>
                  <a:txBody>
                    <a:bodyPr/>
                    <a:lstStyle/>
                    <a:p>
                      <a:r>
                        <a:rPr lang="en-US">
                          <a:latin typeface="Contoso University"/>
                        </a:rPr>
                        <a:t>Thermocouple Temperature Probe</a:t>
                      </a:r>
                    </a:p>
                  </a:txBody>
                  <a:tcPr/>
                </a:tc>
                <a:tc>
                  <a:txBody>
                    <a:bodyPr/>
                    <a:lstStyle/>
                    <a:p>
                      <a:r>
                        <a:rPr lang="en-US">
                          <a:latin typeface="Contoso University"/>
                        </a:rPr>
                        <a:t>3</a:t>
                      </a:r>
                    </a:p>
                  </a:txBody>
                  <a:tcPr/>
                </a:tc>
                <a:tc>
                  <a:txBody>
                    <a:bodyPr/>
                    <a:lstStyle/>
                    <a:p>
                      <a:r>
                        <a:rPr lang="en-US">
                          <a:latin typeface="Contoso University"/>
                        </a:rPr>
                        <a:t>$3</a:t>
                      </a:r>
                    </a:p>
                  </a:txBody>
                  <a:tcPr/>
                </a:tc>
                <a:tc>
                  <a:txBody>
                    <a:bodyPr/>
                    <a:lstStyle/>
                    <a:p>
                      <a:r>
                        <a:rPr lang="en-US">
                          <a:latin typeface="Contoso University"/>
                        </a:rPr>
                        <a:t>$9</a:t>
                      </a:r>
                    </a:p>
                  </a:txBody>
                  <a:tcPr/>
                </a:tc>
                <a:extLst>
                  <a:ext uri="{0D108BD9-81ED-4DB2-BD59-A6C34878D82A}">
                    <a16:rowId xmlns:a16="http://schemas.microsoft.com/office/drawing/2014/main" val="3033789485"/>
                  </a:ext>
                </a:extLst>
              </a:tr>
              <a:tr h="370840">
                <a:tc>
                  <a:txBody>
                    <a:bodyPr/>
                    <a:lstStyle/>
                    <a:p>
                      <a:r>
                        <a:rPr lang="en-US">
                          <a:latin typeface="Contoso University"/>
                        </a:rPr>
                        <a:t>Camera</a:t>
                      </a:r>
                    </a:p>
                  </a:txBody>
                  <a:tcPr/>
                </a:tc>
                <a:tc>
                  <a:txBody>
                    <a:bodyPr/>
                    <a:lstStyle/>
                    <a:p>
                      <a:r>
                        <a:rPr lang="en-US">
                          <a:latin typeface="Contoso University"/>
                        </a:rPr>
                        <a:t>3</a:t>
                      </a:r>
                    </a:p>
                  </a:txBody>
                  <a:tcPr/>
                </a:tc>
                <a:tc>
                  <a:txBody>
                    <a:bodyPr/>
                    <a:lstStyle/>
                    <a:p>
                      <a:r>
                        <a:rPr lang="en-US">
                          <a:latin typeface="Contoso University"/>
                        </a:rPr>
                        <a:t>$35</a:t>
                      </a:r>
                    </a:p>
                  </a:txBody>
                  <a:tcPr/>
                </a:tc>
                <a:tc>
                  <a:txBody>
                    <a:bodyPr/>
                    <a:lstStyle/>
                    <a:p>
                      <a:r>
                        <a:rPr lang="en-US">
                          <a:latin typeface="Contoso University"/>
                        </a:rPr>
                        <a:t>$105</a:t>
                      </a:r>
                    </a:p>
                  </a:txBody>
                  <a:tcPr/>
                </a:tc>
                <a:extLst>
                  <a:ext uri="{0D108BD9-81ED-4DB2-BD59-A6C34878D82A}">
                    <a16:rowId xmlns:a16="http://schemas.microsoft.com/office/drawing/2014/main" val="1708759017"/>
                  </a:ext>
                </a:extLst>
              </a:tr>
              <a:tr h="370840">
                <a:tc gridSpan="3">
                  <a:txBody>
                    <a:bodyPr/>
                    <a:lstStyle/>
                    <a:p>
                      <a:r>
                        <a:rPr lang="en-US">
                          <a:latin typeface="Contoso University"/>
                        </a:rPr>
                        <a:t>Overall Cost</a:t>
                      </a:r>
                    </a:p>
                  </a:txBody>
                  <a:tcPr>
                    <a:solidFill>
                      <a:schemeClr val="accent6">
                        <a:lumMod val="60000"/>
                        <a:lumOff val="40000"/>
                      </a:schemeClr>
                    </a:solidFill>
                  </a:tcPr>
                </a:tc>
                <a:tc hMerge="1">
                  <a:txBody>
                    <a:bodyPr/>
                    <a:lstStyle/>
                    <a:p>
                      <a:endParaRPr lang="en-US"/>
                    </a:p>
                  </a:txBody>
                  <a:tcPr/>
                </a:tc>
                <a:tc hMerge="1">
                  <a:txBody>
                    <a:bodyPr/>
                    <a:lstStyle/>
                    <a:p>
                      <a:endParaRPr lang="en-US"/>
                    </a:p>
                  </a:txBody>
                  <a:tcPr/>
                </a:tc>
                <a:tc>
                  <a:txBody>
                    <a:bodyPr/>
                    <a:lstStyle/>
                    <a:p>
                      <a:r>
                        <a:rPr lang="en-US">
                          <a:latin typeface="Contoso University"/>
                        </a:rPr>
                        <a:t>$464</a:t>
                      </a:r>
                    </a:p>
                  </a:txBody>
                  <a:tcPr>
                    <a:solidFill>
                      <a:schemeClr val="accent6">
                        <a:lumMod val="60000"/>
                        <a:lumOff val="40000"/>
                      </a:schemeClr>
                    </a:solidFill>
                  </a:tcPr>
                </a:tc>
                <a:extLst>
                  <a:ext uri="{0D108BD9-81ED-4DB2-BD59-A6C34878D82A}">
                    <a16:rowId xmlns:a16="http://schemas.microsoft.com/office/drawing/2014/main" val="623814399"/>
                  </a:ext>
                </a:extLst>
              </a:tr>
            </a:tbl>
          </a:graphicData>
        </a:graphic>
      </p:graphicFrame>
      <p:grpSp>
        <p:nvGrpSpPr>
          <p:cNvPr id="3" name="Group 2">
            <a:extLst>
              <a:ext uri="{FF2B5EF4-FFF2-40B4-BE49-F238E27FC236}">
                <a16:creationId xmlns:a16="http://schemas.microsoft.com/office/drawing/2014/main" id="{0D62ED84-8DC2-445A-969F-F332B546DC51}"/>
              </a:ext>
            </a:extLst>
          </p:cNvPr>
          <p:cNvGrpSpPr/>
          <p:nvPr/>
        </p:nvGrpSpPr>
        <p:grpSpPr>
          <a:xfrm>
            <a:off x="10032306" y="5313023"/>
            <a:ext cx="1254086" cy="1484501"/>
            <a:chOff x="10053374" y="5019732"/>
            <a:chExt cx="1254086" cy="1484501"/>
          </a:xfrm>
        </p:grpSpPr>
        <p:pic>
          <p:nvPicPr>
            <p:cNvPr id="6" name="Picture 5" descr="A person wearing a suit and tie smiling at the camera&#10;&#10;Description automatically generated">
              <a:extLst>
                <a:ext uri="{FF2B5EF4-FFF2-40B4-BE49-F238E27FC236}">
                  <a16:creationId xmlns:a16="http://schemas.microsoft.com/office/drawing/2014/main" id="{2CECB8AA-9050-4C15-89EF-BA12E24DC6E2}"/>
                </a:ext>
              </a:extLst>
            </p:cNvPr>
            <p:cNvPicPr>
              <a:picLocks noChangeAspect="1"/>
            </p:cNvPicPr>
            <p:nvPr/>
          </p:nvPicPr>
          <p:blipFill>
            <a:blip r:embed="rId3"/>
            <a:stretch>
              <a:fillRect/>
            </a:stretch>
          </p:blipFill>
          <p:spPr>
            <a:xfrm>
              <a:off x="10125188" y="5019732"/>
              <a:ext cx="1102112" cy="1119855"/>
            </a:xfrm>
            <a:prstGeom prst="rect">
              <a:avLst/>
            </a:prstGeom>
          </p:spPr>
        </p:pic>
        <p:sp>
          <p:nvSpPr>
            <p:cNvPr id="7" name="TextBox 6">
              <a:extLst>
                <a:ext uri="{FF2B5EF4-FFF2-40B4-BE49-F238E27FC236}">
                  <a16:creationId xmlns:a16="http://schemas.microsoft.com/office/drawing/2014/main" id="{D05184E6-0EE2-4E7E-9565-C9F7C395B38F}"/>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spTree>
    <p:extLst>
      <p:ext uri="{BB962C8B-B14F-4D97-AF65-F5344CB8AC3E}">
        <p14:creationId xmlns:p14="http://schemas.microsoft.com/office/powerpoint/2010/main" val="3283798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lstStyle/>
          <a:p>
            <a:r>
              <a:rPr lang="en-US"/>
              <a:t>Financing</a:t>
            </a:r>
          </a:p>
        </p:txBody>
      </p:sp>
      <p:sp>
        <p:nvSpPr>
          <p:cNvPr id="5" name="Content Placeholder 4">
            <a:extLst>
              <a:ext uri="{FF2B5EF4-FFF2-40B4-BE49-F238E27FC236}">
                <a16:creationId xmlns:a16="http://schemas.microsoft.com/office/drawing/2014/main" id="{FCAA815B-791F-4CE0-A3EB-2A80DD63924A}"/>
              </a:ext>
            </a:extLst>
          </p:cNvPr>
          <p:cNvSpPr>
            <a:spLocks noGrp="1"/>
          </p:cNvSpPr>
          <p:nvPr>
            <p:ph idx="1"/>
          </p:nvPr>
        </p:nvSpPr>
        <p:spPr/>
        <p:txBody>
          <a:bodyPr vert="horz" lIns="91440" tIns="45720" rIns="91440" bIns="45720" rtlCol="0" anchor="t">
            <a:normAutofit/>
          </a:bodyPr>
          <a:lstStyle/>
          <a:p>
            <a:r>
              <a:rPr lang="en-US"/>
              <a:t>Done ourselves</a:t>
            </a:r>
          </a:p>
          <a:p>
            <a:r>
              <a:rPr lang="en-US"/>
              <a:t>One MCU per person</a:t>
            </a:r>
          </a:p>
        </p:txBody>
      </p:sp>
      <p:grpSp>
        <p:nvGrpSpPr>
          <p:cNvPr id="3" name="Group 2">
            <a:extLst>
              <a:ext uri="{FF2B5EF4-FFF2-40B4-BE49-F238E27FC236}">
                <a16:creationId xmlns:a16="http://schemas.microsoft.com/office/drawing/2014/main" id="{304CD2E6-CE2C-44F8-B47C-C71FBC0BCDED}"/>
              </a:ext>
            </a:extLst>
          </p:cNvPr>
          <p:cNvGrpSpPr/>
          <p:nvPr/>
        </p:nvGrpSpPr>
        <p:grpSpPr>
          <a:xfrm>
            <a:off x="10032306" y="5313023"/>
            <a:ext cx="1254086" cy="1484501"/>
            <a:chOff x="10053374" y="5019732"/>
            <a:chExt cx="1254086" cy="1484501"/>
          </a:xfrm>
        </p:grpSpPr>
        <p:pic>
          <p:nvPicPr>
            <p:cNvPr id="6" name="Picture 5" descr="A person wearing a suit and tie smiling at the camera&#10;&#10;Description automatically generated">
              <a:extLst>
                <a:ext uri="{FF2B5EF4-FFF2-40B4-BE49-F238E27FC236}">
                  <a16:creationId xmlns:a16="http://schemas.microsoft.com/office/drawing/2014/main" id="{AA3E493B-EF10-44B4-AABB-21C4675D2302}"/>
                </a:ext>
              </a:extLst>
            </p:cNvPr>
            <p:cNvPicPr>
              <a:picLocks noChangeAspect="1"/>
            </p:cNvPicPr>
            <p:nvPr/>
          </p:nvPicPr>
          <p:blipFill>
            <a:blip r:embed="rId3"/>
            <a:stretch>
              <a:fillRect/>
            </a:stretch>
          </p:blipFill>
          <p:spPr>
            <a:xfrm>
              <a:off x="10125188" y="5019732"/>
              <a:ext cx="1102112" cy="1119855"/>
            </a:xfrm>
            <a:prstGeom prst="rect">
              <a:avLst/>
            </a:prstGeom>
          </p:spPr>
        </p:pic>
        <p:sp>
          <p:nvSpPr>
            <p:cNvPr id="7" name="TextBox 6">
              <a:extLst>
                <a:ext uri="{FF2B5EF4-FFF2-40B4-BE49-F238E27FC236}">
                  <a16:creationId xmlns:a16="http://schemas.microsoft.com/office/drawing/2014/main" id="{C870B6AF-735E-4140-9BD6-BE67811344A5}"/>
                </a:ext>
              </a:extLst>
            </p:cNvPr>
            <p:cNvSpPr txBox="1"/>
            <p:nvPr/>
          </p:nvSpPr>
          <p:spPr>
            <a:xfrm>
              <a:off x="10053374" y="6134901"/>
              <a:ext cx="1254086" cy="369332"/>
            </a:xfrm>
            <a:prstGeom prst="rect">
              <a:avLst/>
            </a:prstGeom>
            <a:noFill/>
          </p:spPr>
          <p:txBody>
            <a:bodyPr wrap="square" lIns="91440" tIns="45720" rIns="91440" bIns="45720" rtlCol="0" anchor="t">
              <a:spAutoFit/>
            </a:bodyPr>
            <a:lstStyle/>
            <a:p>
              <a:pPr algn="ctr"/>
              <a:r>
                <a:rPr lang="en-US">
                  <a:latin typeface="Contoso University"/>
                </a:rPr>
                <a:t>Mark Judy</a:t>
              </a:r>
              <a:endParaRPr lang="en-US"/>
            </a:p>
          </p:txBody>
        </p:sp>
      </p:grpSp>
    </p:spTree>
    <p:extLst>
      <p:ext uri="{BB962C8B-B14F-4D97-AF65-F5344CB8AC3E}">
        <p14:creationId xmlns:p14="http://schemas.microsoft.com/office/powerpoint/2010/main" val="91413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1540786-738E-44CB-9C8D-997573387BC3}"/>
              </a:ext>
            </a:extLst>
          </p:cNvPr>
          <p:cNvGraphicFramePr>
            <a:graphicFrameLocks noGrp="1"/>
          </p:cNvGraphicFramePr>
          <p:nvPr>
            <p:ph idx="1"/>
            <p:extLst>
              <p:ext uri="{D42A27DB-BD31-4B8C-83A1-F6EECF244321}">
                <p14:modId xmlns:p14="http://schemas.microsoft.com/office/powerpoint/2010/main" val="4118696352"/>
              </p:ext>
            </p:extLst>
          </p:nvPr>
        </p:nvGraphicFramePr>
        <p:xfrm>
          <a:off x="365760" y="350521"/>
          <a:ext cx="9738360" cy="52578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99A0301C-A542-4A06-B60C-8175CC19940B}"/>
              </a:ext>
            </a:extLst>
          </p:cNvPr>
          <p:cNvGrpSpPr/>
          <p:nvPr/>
        </p:nvGrpSpPr>
        <p:grpSpPr>
          <a:xfrm>
            <a:off x="10104120" y="5272473"/>
            <a:ext cx="1140697" cy="1585527"/>
            <a:chOff x="10125188" y="4979182"/>
            <a:chExt cx="1140697" cy="1585527"/>
          </a:xfrm>
        </p:grpSpPr>
        <p:pic>
          <p:nvPicPr>
            <p:cNvPr id="5" name="Picture 4" descr="A person smiling for the camera&#10;&#10;Description automatically generated">
              <a:extLst>
                <a:ext uri="{FF2B5EF4-FFF2-40B4-BE49-F238E27FC236}">
                  <a16:creationId xmlns:a16="http://schemas.microsoft.com/office/drawing/2014/main" id="{3EF51DBF-2A8A-42FA-A392-EE9B98C81D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7" name="TextBox 6">
              <a:extLst>
                <a:ext uri="{FF2B5EF4-FFF2-40B4-BE49-F238E27FC236}">
                  <a16:creationId xmlns:a16="http://schemas.microsoft.com/office/drawing/2014/main" id="{B797F14C-4A98-426D-95A4-CF36AACDD244}"/>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267189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80D6-F1A1-49C1-88F8-C97434063F6A}"/>
              </a:ext>
            </a:extLst>
          </p:cNvPr>
          <p:cNvSpPr>
            <a:spLocks noGrp="1"/>
          </p:cNvSpPr>
          <p:nvPr>
            <p:ph type="title"/>
          </p:nvPr>
        </p:nvSpPr>
        <p:spPr/>
        <p:txBody>
          <a:bodyPr/>
          <a:lstStyle/>
          <a:p>
            <a:r>
              <a:rPr lang="en-US"/>
              <a:t>Difficulties</a:t>
            </a:r>
          </a:p>
        </p:txBody>
      </p:sp>
      <p:sp>
        <p:nvSpPr>
          <p:cNvPr id="3" name="Content Placeholder 2">
            <a:extLst>
              <a:ext uri="{FF2B5EF4-FFF2-40B4-BE49-F238E27FC236}">
                <a16:creationId xmlns:a16="http://schemas.microsoft.com/office/drawing/2014/main" id="{11F81898-2B77-48C2-9D2E-3122475B4D5B}"/>
              </a:ext>
            </a:extLst>
          </p:cNvPr>
          <p:cNvSpPr>
            <a:spLocks noGrp="1"/>
          </p:cNvSpPr>
          <p:nvPr>
            <p:ph idx="1"/>
          </p:nvPr>
        </p:nvSpPr>
        <p:spPr/>
        <p:txBody>
          <a:bodyPr/>
          <a:lstStyle/>
          <a:p>
            <a:r>
              <a:rPr lang="en-US"/>
              <a:t>Acquiring the amount of data that is properly labeled and accurate needed to train an accurate CNN model.</a:t>
            </a:r>
          </a:p>
          <a:p>
            <a:r>
              <a:rPr lang="en-US"/>
              <a:t>The trial and error nature of developing a CNN model, resulting in a time-consuming process of training and testing each proposed model.</a:t>
            </a:r>
          </a:p>
          <a:p>
            <a:r>
              <a:rPr lang="en-US"/>
              <a:t>Fingerprints need to use short audio samples for precise TOA which limits robustness of matching</a:t>
            </a:r>
          </a:p>
          <a:p>
            <a:r>
              <a:rPr lang="en-US"/>
              <a:t>Need to test microphone recording capability (Sound loudness/distance)</a:t>
            </a:r>
          </a:p>
          <a:p>
            <a:r>
              <a:rPr lang="en-US"/>
              <a:t>Some libraries that could be used on the MCU are not implemented in C++</a:t>
            </a:r>
          </a:p>
        </p:txBody>
      </p:sp>
      <p:grpSp>
        <p:nvGrpSpPr>
          <p:cNvPr id="4" name="Group 3">
            <a:extLst>
              <a:ext uri="{FF2B5EF4-FFF2-40B4-BE49-F238E27FC236}">
                <a16:creationId xmlns:a16="http://schemas.microsoft.com/office/drawing/2014/main" id="{506C0571-11A3-4B95-ABF2-2CB9372648A4}"/>
              </a:ext>
            </a:extLst>
          </p:cNvPr>
          <p:cNvGrpSpPr/>
          <p:nvPr/>
        </p:nvGrpSpPr>
        <p:grpSpPr>
          <a:xfrm>
            <a:off x="10104120" y="5272473"/>
            <a:ext cx="1140697" cy="1585527"/>
            <a:chOff x="10125188" y="4979182"/>
            <a:chExt cx="1140697" cy="1585527"/>
          </a:xfrm>
        </p:grpSpPr>
        <p:pic>
          <p:nvPicPr>
            <p:cNvPr id="5" name="Picture 4" descr="A person smiling for the camera&#10;&#10;Description automatically generated">
              <a:extLst>
                <a:ext uri="{FF2B5EF4-FFF2-40B4-BE49-F238E27FC236}">
                  <a16:creationId xmlns:a16="http://schemas.microsoft.com/office/drawing/2014/main" id="{0B138B0F-20EC-46DF-BA9F-0B685B3552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6" name="TextBox 5">
              <a:extLst>
                <a:ext uri="{FF2B5EF4-FFF2-40B4-BE49-F238E27FC236}">
                  <a16:creationId xmlns:a16="http://schemas.microsoft.com/office/drawing/2014/main" id="{39BDA898-941B-4F8C-BF04-6CF69FA15667}"/>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spTree>
    <p:extLst>
      <p:ext uri="{BB962C8B-B14F-4D97-AF65-F5344CB8AC3E}">
        <p14:creationId xmlns:p14="http://schemas.microsoft.com/office/powerpoint/2010/main" val="329416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p:txBody>
          <a:bodyPr/>
          <a:lstStyle/>
          <a:p>
            <a:r>
              <a:rPr lang="en-US"/>
              <a:t>Immediate Plans</a:t>
            </a:r>
          </a:p>
        </p:txBody>
      </p:sp>
      <p:sp>
        <p:nvSpPr>
          <p:cNvPr id="3" name="Content Placeholder 2">
            <a:extLst>
              <a:ext uri="{FF2B5EF4-FFF2-40B4-BE49-F238E27FC236}">
                <a16:creationId xmlns:a16="http://schemas.microsoft.com/office/drawing/2014/main" id="{7E26B1EA-A5C4-4C66-A3A1-0855EF107F57}"/>
              </a:ext>
            </a:extLst>
          </p:cNvPr>
          <p:cNvSpPr>
            <a:spLocks noGrp="1"/>
          </p:cNvSpPr>
          <p:nvPr>
            <p:ph idx="1"/>
          </p:nvPr>
        </p:nvSpPr>
        <p:spPr/>
        <p:txBody>
          <a:bodyPr vert="horz" lIns="91440" tIns="45720" rIns="91440" bIns="45720" rtlCol="0" anchor="t">
            <a:normAutofit/>
          </a:bodyPr>
          <a:lstStyle/>
          <a:p>
            <a:r>
              <a:rPr lang="en-US"/>
              <a:t>Continue weekly Group Chats/Calls in Discord</a:t>
            </a:r>
          </a:p>
          <a:p>
            <a:r>
              <a:rPr lang="en-US"/>
              <a:t>Complete PCB design and get it fabricated and tested</a:t>
            </a:r>
          </a:p>
          <a:p>
            <a:r>
              <a:rPr lang="en-US"/>
              <a:t>Follow through on remaining Trello tasks</a:t>
            </a:r>
          </a:p>
          <a:p>
            <a:endParaRPr lang="en-US"/>
          </a:p>
        </p:txBody>
      </p:sp>
      <p:grpSp>
        <p:nvGrpSpPr>
          <p:cNvPr id="4" name="Group 3">
            <a:extLst>
              <a:ext uri="{FF2B5EF4-FFF2-40B4-BE49-F238E27FC236}">
                <a16:creationId xmlns:a16="http://schemas.microsoft.com/office/drawing/2014/main" id="{2B2D291A-D193-42FD-8C91-3ADAC74A3953}"/>
              </a:ext>
            </a:extLst>
          </p:cNvPr>
          <p:cNvGrpSpPr/>
          <p:nvPr/>
        </p:nvGrpSpPr>
        <p:grpSpPr>
          <a:xfrm>
            <a:off x="10104120" y="5272473"/>
            <a:ext cx="1140697" cy="1585527"/>
            <a:chOff x="10125188" y="4979182"/>
            <a:chExt cx="1140697" cy="1585527"/>
          </a:xfrm>
        </p:grpSpPr>
        <p:pic>
          <p:nvPicPr>
            <p:cNvPr id="5" name="Picture 4" descr="A person smiling for the camera&#10;&#10;Description automatically generated">
              <a:extLst>
                <a:ext uri="{FF2B5EF4-FFF2-40B4-BE49-F238E27FC236}">
                  <a16:creationId xmlns:a16="http://schemas.microsoft.com/office/drawing/2014/main" id="{FA6B1580-2AFC-43D9-9BF8-073702C38A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5188" y="4979182"/>
              <a:ext cx="1102112" cy="1200955"/>
            </a:xfrm>
            <a:prstGeom prst="rect">
              <a:avLst/>
            </a:prstGeom>
          </p:spPr>
        </p:pic>
        <p:sp>
          <p:nvSpPr>
            <p:cNvPr id="6" name="TextBox 5">
              <a:extLst>
                <a:ext uri="{FF2B5EF4-FFF2-40B4-BE49-F238E27FC236}">
                  <a16:creationId xmlns:a16="http://schemas.microsoft.com/office/drawing/2014/main" id="{A6D86DA8-6A27-4AA8-AFE4-02B12A8E0818}"/>
                </a:ext>
              </a:extLst>
            </p:cNvPr>
            <p:cNvSpPr txBox="1"/>
            <p:nvPr/>
          </p:nvSpPr>
          <p:spPr>
            <a:xfrm>
              <a:off x="10125188" y="6195377"/>
              <a:ext cx="1140697" cy="369332"/>
            </a:xfrm>
            <a:prstGeom prst="rect">
              <a:avLst/>
            </a:prstGeom>
            <a:noFill/>
          </p:spPr>
          <p:txBody>
            <a:bodyPr wrap="none" rtlCol="0">
              <a:spAutoFit/>
            </a:bodyPr>
            <a:lstStyle/>
            <a:p>
              <a:pPr algn="ctr"/>
              <a:r>
                <a:rPr lang="en-US">
                  <a:latin typeface="Contoso University"/>
                </a:rPr>
                <a:t>Drew King</a:t>
              </a:r>
            </a:p>
          </p:txBody>
        </p:sp>
      </p:grpSp>
      <p:pic>
        <p:nvPicPr>
          <p:cNvPr id="7" name="Picture 7" descr="A screenshot of a cell phone&#10;&#10;Description automatically generated">
            <a:extLst>
              <a:ext uri="{FF2B5EF4-FFF2-40B4-BE49-F238E27FC236}">
                <a16:creationId xmlns:a16="http://schemas.microsoft.com/office/drawing/2014/main" id="{313425C2-B115-4D60-A601-3D90DB60360C}"/>
              </a:ext>
            </a:extLst>
          </p:cNvPr>
          <p:cNvPicPr>
            <a:picLocks noChangeAspect="1"/>
          </p:cNvPicPr>
          <p:nvPr/>
        </p:nvPicPr>
        <p:blipFill>
          <a:blip r:embed="rId4"/>
          <a:stretch>
            <a:fillRect/>
          </a:stretch>
        </p:blipFill>
        <p:spPr>
          <a:xfrm>
            <a:off x="7379304" y="1033694"/>
            <a:ext cx="3644296" cy="3714136"/>
          </a:xfrm>
          <a:prstGeom prst="rect">
            <a:avLst/>
          </a:prstGeom>
        </p:spPr>
      </p:pic>
    </p:spTree>
    <p:extLst>
      <p:ext uri="{BB962C8B-B14F-4D97-AF65-F5344CB8AC3E}">
        <p14:creationId xmlns:p14="http://schemas.microsoft.com/office/powerpoint/2010/main" val="427288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a:xfrm>
            <a:off x="1261872" y="81280"/>
            <a:ext cx="9692640" cy="1325562"/>
          </a:xfrm>
        </p:spPr>
        <p:txBody>
          <a:bodyPr/>
          <a:lstStyle/>
          <a:p>
            <a:r>
              <a:rPr lang="en-US">
                <a:latin typeface="Contoso University"/>
              </a:rPr>
              <a:t>Specifications</a:t>
            </a:r>
          </a:p>
        </p:txBody>
      </p:sp>
      <p:sp>
        <p:nvSpPr>
          <p:cNvPr id="3" name="Content Placeholder 2">
            <a:extLst>
              <a:ext uri="{FF2B5EF4-FFF2-40B4-BE49-F238E27FC236}">
                <a16:creationId xmlns:a16="http://schemas.microsoft.com/office/drawing/2014/main" id="{7E26B1EA-A5C4-4C66-A3A1-0855EF107F57}"/>
              </a:ext>
            </a:extLst>
          </p:cNvPr>
          <p:cNvSpPr>
            <a:spLocks noGrp="1"/>
          </p:cNvSpPr>
          <p:nvPr>
            <p:ph idx="1"/>
          </p:nvPr>
        </p:nvSpPr>
        <p:spPr>
          <a:xfrm>
            <a:off x="1261872" y="1513840"/>
            <a:ext cx="8595360" cy="4666297"/>
          </a:xfrm>
        </p:spPr>
        <p:txBody>
          <a:bodyPr vert="horz" lIns="91440" tIns="45720" rIns="91440" bIns="45720" rtlCol="0" anchor="t">
            <a:normAutofit lnSpcReduction="10000"/>
          </a:bodyPr>
          <a:lstStyle/>
          <a:p>
            <a:r>
              <a:rPr lang="en-US">
                <a:latin typeface="Contoso University"/>
              </a:rPr>
              <a:t>The array of sensors is connected to a central server.</a:t>
            </a:r>
          </a:p>
          <a:p>
            <a:r>
              <a:rPr lang="en-US">
                <a:latin typeface="Contoso University"/>
              </a:rPr>
              <a:t>The central server analyzes the sound events from multiple sensors. It will determine if all sounds being analyzed are of the same origin by filtering out other noise.</a:t>
            </a:r>
          </a:p>
          <a:p>
            <a:r>
              <a:rPr lang="en-US">
                <a:latin typeface="Contoso University"/>
              </a:rPr>
              <a:t>The sensors will timestamp all audio that is transmitted to the central server.</a:t>
            </a:r>
          </a:p>
          <a:p>
            <a:r>
              <a:rPr lang="en-US">
                <a:latin typeface="Contoso University"/>
              </a:rPr>
              <a:t>The central server will triangulate the location of the sound event using time of arrival.</a:t>
            </a:r>
          </a:p>
          <a:p>
            <a:r>
              <a:rPr lang="en-US">
                <a:latin typeface="Contoso University"/>
              </a:rPr>
              <a:t>The central server is supported by a machine learning model trained for multiple categories of sounds for classification.</a:t>
            </a:r>
          </a:p>
          <a:p>
            <a:r>
              <a:rPr lang="en-US"/>
              <a:t>The program will adjust for environmental factors such as temperature that may affect the distance a sound might travel when determining the originating location of a sound event.</a:t>
            </a:r>
          </a:p>
          <a:p>
            <a:r>
              <a:rPr lang="en-US"/>
              <a:t>Sensors will be mountable to pre-existing light or utility poles for outdoor applications, and wall or ceiling mountable for indoor applications.</a:t>
            </a:r>
          </a:p>
          <a:p>
            <a:r>
              <a:rPr lang="en-US"/>
              <a:t>Sensors will be able to withstand various environmental conditions for outdoor use.</a:t>
            </a:r>
          </a:p>
        </p:txBody>
      </p:sp>
      <p:grpSp>
        <p:nvGrpSpPr>
          <p:cNvPr id="7" name="Group 6">
            <a:extLst>
              <a:ext uri="{FF2B5EF4-FFF2-40B4-BE49-F238E27FC236}">
                <a16:creationId xmlns:a16="http://schemas.microsoft.com/office/drawing/2014/main" id="{FCE2C033-39A1-40DD-9E7E-7CF1738E0F2F}"/>
              </a:ext>
            </a:extLst>
          </p:cNvPr>
          <p:cNvGrpSpPr/>
          <p:nvPr/>
        </p:nvGrpSpPr>
        <p:grpSpPr>
          <a:xfrm>
            <a:off x="9575106" y="4916066"/>
            <a:ext cx="2097366" cy="1945097"/>
            <a:chOff x="9575106" y="4916066"/>
            <a:chExt cx="2097366" cy="1945097"/>
          </a:xfrm>
        </p:grpSpPr>
        <p:pic>
          <p:nvPicPr>
            <p:cNvPr id="5" name="Picture 7" descr="A person wearing a suit and tie&#10;&#10;Description automatically generated">
              <a:extLst>
                <a:ext uri="{FF2B5EF4-FFF2-40B4-BE49-F238E27FC236}">
                  <a16:creationId xmlns:a16="http://schemas.microsoft.com/office/drawing/2014/main" id="{7CA4DDD0-F2F5-4E5F-8DFE-D556BEB6E86E}"/>
                </a:ext>
              </a:extLst>
            </p:cNvPr>
            <p:cNvPicPr>
              <a:picLocks noChangeAspect="1"/>
            </p:cNvPicPr>
            <p:nvPr/>
          </p:nvPicPr>
          <p:blipFill>
            <a:blip r:embed="rId2"/>
            <a:stretch>
              <a:fillRect/>
            </a:stretch>
          </p:blipFill>
          <p:spPr>
            <a:xfrm>
              <a:off x="10032292" y="4916066"/>
              <a:ext cx="1183640" cy="1214120"/>
            </a:xfrm>
            <a:prstGeom prst="rect">
              <a:avLst/>
            </a:prstGeom>
          </p:spPr>
        </p:pic>
        <p:sp>
          <p:nvSpPr>
            <p:cNvPr id="6" name="TextBox 5">
              <a:extLst>
                <a:ext uri="{FF2B5EF4-FFF2-40B4-BE49-F238E27FC236}">
                  <a16:creationId xmlns:a16="http://schemas.microsoft.com/office/drawing/2014/main" id="{418F1CB5-3E84-4AD1-AE98-D08DE04D7DE6}"/>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spTree>
    <p:extLst>
      <p:ext uri="{BB962C8B-B14F-4D97-AF65-F5344CB8AC3E}">
        <p14:creationId xmlns:p14="http://schemas.microsoft.com/office/powerpoint/2010/main" val="278099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a:xfrm>
            <a:off x="1261872" y="60960"/>
            <a:ext cx="9692640" cy="1325562"/>
          </a:xfrm>
        </p:spPr>
        <p:txBody>
          <a:bodyPr/>
          <a:lstStyle/>
          <a:p>
            <a:r>
              <a:rPr lang="en-US">
                <a:latin typeface="Contoso University"/>
              </a:rPr>
              <a:t>Requirements</a:t>
            </a:r>
          </a:p>
        </p:txBody>
      </p:sp>
      <p:graphicFrame>
        <p:nvGraphicFramePr>
          <p:cNvPr id="4" name="Table 4">
            <a:extLst>
              <a:ext uri="{FF2B5EF4-FFF2-40B4-BE49-F238E27FC236}">
                <a16:creationId xmlns:a16="http://schemas.microsoft.com/office/drawing/2014/main" id="{4368EBBB-3C80-4D3F-A89E-CCA3CFBF6EC0}"/>
              </a:ext>
            </a:extLst>
          </p:cNvPr>
          <p:cNvGraphicFramePr>
            <a:graphicFrameLocks noGrp="1"/>
          </p:cNvGraphicFramePr>
          <p:nvPr>
            <p:ph idx="1"/>
            <p:extLst>
              <p:ext uri="{D42A27DB-BD31-4B8C-83A1-F6EECF244321}">
                <p14:modId xmlns:p14="http://schemas.microsoft.com/office/powerpoint/2010/main" val="456205549"/>
              </p:ext>
            </p:extLst>
          </p:nvPr>
        </p:nvGraphicFramePr>
        <p:xfrm>
          <a:off x="1262063" y="1574800"/>
          <a:ext cx="8594724" cy="4876936"/>
        </p:xfrm>
        <a:graphic>
          <a:graphicData uri="http://schemas.openxmlformats.org/drawingml/2006/table">
            <a:tbl>
              <a:tblPr bandRow="1">
                <a:tableStyleId>{5C22544A-7EE6-4342-B048-85BDC9FD1C3A}</a:tableStyleId>
              </a:tblPr>
              <a:tblGrid>
                <a:gridCol w="6234091">
                  <a:extLst>
                    <a:ext uri="{9D8B030D-6E8A-4147-A177-3AD203B41FA5}">
                      <a16:colId xmlns:a16="http://schemas.microsoft.com/office/drawing/2014/main" val="2487956706"/>
                    </a:ext>
                  </a:extLst>
                </a:gridCol>
                <a:gridCol w="1145160">
                  <a:extLst>
                    <a:ext uri="{9D8B030D-6E8A-4147-A177-3AD203B41FA5}">
                      <a16:colId xmlns:a16="http://schemas.microsoft.com/office/drawing/2014/main" val="941647896"/>
                    </a:ext>
                  </a:extLst>
                </a:gridCol>
                <a:gridCol w="1215473">
                  <a:extLst>
                    <a:ext uri="{9D8B030D-6E8A-4147-A177-3AD203B41FA5}">
                      <a16:colId xmlns:a16="http://schemas.microsoft.com/office/drawing/2014/main" val="178985627"/>
                    </a:ext>
                  </a:extLst>
                </a:gridCol>
              </a:tblGrid>
              <a:tr h="369587">
                <a:tc>
                  <a:txBody>
                    <a:bodyPr/>
                    <a:lstStyle/>
                    <a:p>
                      <a:pPr algn="l"/>
                      <a:r>
                        <a:rPr lang="en-US">
                          <a:latin typeface="Contoso University"/>
                        </a:rPr>
                        <a:t>Identify the originating location of the sound event within:</a:t>
                      </a:r>
                    </a:p>
                  </a:txBody>
                  <a:tcPr/>
                </a:tc>
                <a:tc>
                  <a:txBody>
                    <a:bodyPr/>
                    <a:lstStyle/>
                    <a:p>
                      <a:pPr algn="ctr"/>
                      <a:r>
                        <a:rPr lang="en-US">
                          <a:latin typeface="Contoso University"/>
                        </a:rPr>
                        <a:t>5</a:t>
                      </a:r>
                    </a:p>
                  </a:txBody>
                  <a:tcPr/>
                </a:tc>
                <a:tc>
                  <a:txBody>
                    <a:bodyPr/>
                    <a:lstStyle/>
                    <a:p>
                      <a:pPr algn="ctr"/>
                      <a:r>
                        <a:rPr lang="en-US">
                          <a:latin typeface="Contoso University"/>
                        </a:rPr>
                        <a:t>Meters</a:t>
                      </a:r>
                    </a:p>
                  </a:txBody>
                  <a:tcPr/>
                </a:tc>
                <a:extLst>
                  <a:ext uri="{0D108BD9-81ED-4DB2-BD59-A6C34878D82A}">
                    <a16:rowId xmlns:a16="http://schemas.microsoft.com/office/drawing/2014/main" val="2908731525"/>
                  </a:ext>
                </a:extLst>
              </a:tr>
              <a:tr h="570686">
                <a:tc>
                  <a:txBody>
                    <a:bodyPr/>
                    <a:lstStyle/>
                    <a:p>
                      <a:r>
                        <a:rPr lang="en-US">
                          <a:latin typeface="Contoso University"/>
                        </a:rPr>
                        <a:t>Verify the same sound is being analyzed from all sensors with greater than:</a:t>
                      </a:r>
                    </a:p>
                  </a:txBody>
                  <a:tcPr/>
                </a:tc>
                <a:tc>
                  <a:txBody>
                    <a:bodyPr/>
                    <a:lstStyle/>
                    <a:p>
                      <a:pPr algn="ctr"/>
                      <a:r>
                        <a:rPr lang="en-US">
                          <a:latin typeface="Contoso University"/>
                        </a:rPr>
                        <a:t>90%</a:t>
                      </a:r>
                    </a:p>
                  </a:txBody>
                  <a:tcPr/>
                </a:tc>
                <a:tc>
                  <a:txBody>
                    <a:bodyPr/>
                    <a:lstStyle/>
                    <a:p>
                      <a:pPr algn="ctr"/>
                      <a:r>
                        <a:rPr lang="en-US">
                          <a:latin typeface="Contoso University"/>
                        </a:rPr>
                        <a:t>Accuracy</a:t>
                      </a:r>
                    </a:p>
                  </a:txBody>
                  <a:tcPr/>
                </a:tc>
                <a:extLst>
                  <a:ext uri="{0D108BD9-81ED-4DB2-BD59-A6C34878D82A}">
                    <a16:rowId xmlns:a16="http://schemas.microsoft.com/office/drawing/2014/main" val="392320669"/>
                  </a:ext>
                </a:extLst>
              </a:tr>
              <a:tr h="369587">
                <a:tc>
                  <a:txBody>
                    <a:bodyPr/>
                    <a:lstStyle/>
                    <a:p>
                      <a:r>
                        <a:rPr lang="en-US">
                          <a:latin typeface="Contoso University"/>
                        </a:rPr>
                        <a:t>Identify what originated the sound event with greater than:</a:t>
                      </a:r>
                    </a:p>
                  </a:txBody>
                  <a:tcPr/>
                </a:tc>
                <a:tc>
                  <a:txBody>
                    <a:bodyPr/>
                    <a:lstStyle/>
                    <a:p>
                      <a:pPr algn="ctr"/>
                      <a:r>
                        <a:rPr lang="en-US">
                          <a:latin typeface="Contoso University"/>
                        </a:rPr>
                        <a:t>80%</a:t>
                      </a:r>
                    </a:p>
                  </a:txBody>
                  <a:tcPr/>
                </a:tc>
                <a:tc>
                  <a:txBody>
                    <a:bodyPr/>
                    <a:lstStyle/>
                    <a:p>
                      <a:pPr algn="ctr"/>
                      <a:r>
                        <a:rPr lang="en-US">
                          <a:latin typeface="Contoso University"/>
                        </a:rPr>
                        <a:t>Accuracy</a:t>
                      </a:r>
                    </a:p>
                  </a:txBody>
                  <a:tcPr/>
                </a:tc>
                <a:extLst>
                  <a:ext uri="{0D108BD9-81ED-4DB2-BD59-A6C34878D82A}">
                    <a16:rowId xmlns:a16="http://schemas.microsoft.com/office/drawing/2014/main" val="1954004551"/>
                  </a:ext>
                </a:extLst>
              </a:tr>
              <a:tr h="369587">
                <a:tc>
                  <a:txBody>
                    <a:bodyPr/>
                    <a:lstStyle/>
                    <a:p>
                      <a:r>
                        <a:rPr lang="en-US">
                          <a:latin typeface="Contoso University"/>
                        </a:rPr>
                        <a:t>Analyze the location and label the sound event within:</a:t>
                      </a:r>
                    </a:p>
                  </a:txBody>
                  <a:tcPr/>
                </a:tc>
                <a:tc>
                  <a:txBody>
                    <a:bodyPr/>
                    <a:lstStyle/>
                    <a:p>
                      <a:pPr algn="ctr"/>
                      <a:r>
                        <a:rPr lang="en-US">
                          <a:latin typeface="Contoso University"/>
                        </a:rPr>
                        <a:t>5</a:t>
                      </a:r>
                    </a:p>
                  </a:txBody>
                  <a:tcPr/>
                </a:tc>
                <a:tc>
                  <a:txBody>
                    <a:bodyPr/>
                    <a:lstStyle/>
                    <a:p>
                      <a:pPr algn="ctr"/>
                      <a:r>
                        <a:rPr lang="en-US">
                          <a:latin typeface="Contoso University"/>
                        </a:rPr>
                        <a:t>Seconds</a:t>
                      </a:r>
                    </a:p>
                  </a:txBody>
                  <a:tcPr/>
                </a:tc>
                <a:extLst>
                  <a:ext uri="{0D108BD9-81ED-4DB2-BD59-A6C34878D82A}">
                    <a16:rowId xmlns:a16="http://schemas.microsoft.com/office/drawing/2014/main" val="2206446396"/>
                  </a:ext>
                </a:extLst>
              </a:tr>
              <a:tr h="570686">
                <a:tc>
                  <a:txBody>
                    <a:bodyPr/>
                    <a:lstStyle/>
                    <a:p>
                      <a:r>
                        <a:rPr lang="en-US">
                          <a:latin typeface="Contoso University"/>
                        </a:rPr>
                        <a:t>Have a minimum required distance between sensors of less than:</a:t>
                      </a:r>
                    </a:p>
                  </a:txBody>
                  <a:tcPr/>
                </a:tc>
                <a:tc>
                  <a:txBody>
                    <a:bodyPr/>
                    <a:lstStyle/>
                    <a:p>
                      <a:pPr algn="ctr"/>
                      <a:r>
                        <a:rPr lang="en-US">
                          <a:latin typeface="Contoso University"/>
                        </a:rPr>
                        <a:t>5</a:t>
                      </a:r>
                    </a:p>
                  </a:txBody>
                  <a:tcPr/>
                </a:tc>
                <a:tc>
                  <a:txBody>
                    <a:bodyPr/>
                    <a:lstStyle/>
                    <a:p>
                      <a:pPr algn="ctr"/>
                      <a:r>
                        <a:rPr lang="en-US">
                          <a:latin typeface="Contoso University"/>
                        </a:rPr>
                        <a:t>Meters</a:t>
                      </a:r>
                    </a:p>
                  </a:txBody>
                  <a:tcPr/>
                </a:tc>
                <a:extLst>
                  <a:ext uri="{0D108BD9-81ED-4DB2-BD59-A6C34878D82A}">
                    <a16:rowId xmlns:a16="http://schemas.microsoft.com/office/drawing/2014/main" val="2037306548"/>
                  </a:ext>
                </a:extLst>
              </a:tr>
              <a:tr h="570686">
                <a:tc>
                  <a:txBody>
                    <a:bodyPr/>
                    <a:lstStyle/>
                    <a:p>
                      <a:r>
                        <a:rPr lang="en-US">
                          <a:latin typeface="Contoso University"/>
                        </a:rPr>
                        <a:t>Have a maximum operating distance between sensors of greater than:</a:t>
                      </a:r>
                    </a:p>
                  </a:txBody>
                  <a:tcPr/>
                </a:tc>
                <a:tc>
                  <a:txBody>
                    <a:bodyPr/>
                    <a:lstStyle/>
                    <a:p>
                      <a:pPr algn="ctr"/>
                      <a:r>
                        <a:rPr lang="en-US">
                          <a:latin typeface="Contoso University"/>
                        </a:rPr>
                        <a:t>100</a:t>
                      </a:r>
                    </a:p>
                  </a:txBody>
                  <a:tcPr/>
                </a:tc>
                <a:tc>
                  <a:txBody>
                    <a:bodyPr/>
                    <a:lstStyle/>
                    <a:p>
                      <a:pPr algn="ctr"/>
                      <a:r>
                        <a:rPr lang="en-US">
                          <a:latin typeface="Contoso University"/>
                        </a:rPr>
                        <a:t>Meters</a:t>
                      </a:r>
                    </a:p>
                  </a:txBody>
                  <a:tcPr/>
                </a:tc>
                <a:extLst>
                  <a:ext uri="{0D108BD9-81ED-4DB2-BD59-A6C34878D82A}">
                    <a16:rowId xmlns:a16="http://schemas.microsoft.com/office/drawing/2014/main" val="3821358830"/>
                  </a:ext>
                </a:extLst>
              </a:tr>
              <a:tr h="369587">
                <a:tc>
                  <a:txBody>
                    <a:bodyPr/>
                    <a:lstStyle/>
                    <a:p>
                      <a:r>
                        <a:rPr lang="en-US">
                          <a:latin typeface="Contoso University"/>
                        </a:rPr>
                        <a:t>Determine the temperature of environment within:</a:t>
                      </a:r>
                    </a:p>
                  </a:txBody>
                  <a:tcPr/>
                </a:tc>
                <a:tc>
                  <a:txBody>
                    <a:bodyPr/>
                    <a:lstStyle/>
                    <a:p>
                      <a:pPr algn="ctr"/>
                      <a:r>
                        <a:rPr lang="en-US">
                          <a:latin typeface="Contoso University"/>
                        </a:rPr>
                        <a:t>1</a:t>
                      </a:r>
                    </a:p>
                  </a:txBody>
                  <a:tcPr/>
                </a:tc>
                <a:tc>
                  <a:txBody>
                    <a:bodyPr/>
                    <a:lstStyle/>
                    <a:p>
                      <a:pPr algn="ctr"/>
                      <a:r>
                        <a:rPr lang="en-US">
                          <a:latin typeface="Contoso University"/>
                        </a:rPr>
                        <a:t>°C</a:t>
                      </a:r>
                    </a:p>
                  </a:txBody>
                  <a:tcPr/>
                </a:tc>
                <a:extLst>
                  <a:ext uri="{0D108BD9-81ED-4DB2-BD59-A6C34878D82A}">
                    <a16:rowId xmlns:a16="http://schemas.microsoft.com/office/drawing/2014/main" val="407224786"/>
                  </a:ext>
                </a:extLst>
              </a:tr>
              <a:tr h="369587">
                <a:tc>
                  <a:txBody>
                    <a:bodyPr/>
                    <a:lstStyle/>
                    <a:p>
                      <a:r>
                        <a:rPr lang="en-US">
                          <a:latin typeface="Contoso University"/>
                        </a:rPr>
                        <a:t>Maintain a sensor weight of less than:</a:t>
                      </a:r>
                    </a:p>
                  </a:txBody>
                  <a:tcPr/>
                </a:tc>
                <a:tc>
                  <a:txBody>
                    <a:bodyPr/>
                    <a:lstStyle/>
                    <a:p>
                      <a:pPr algn="ctr"/>
                      <a:r>
                        <a:rPr lang="en-US">
                          <a:latin typeface="Contoso University"/>
                        </a:rPr>
                        <a:t>5</a:t>
                      </a:r>
                    </a:p>
                  </a:txBody>
                  <a:tcPr/>
                </a:tc>
                <a:tc>
                  <a:txBody>
                    <a:bodyPr/>
                    <a:lstStyle/>
                    <a:p>
                      <a:pPr algn="ctr"/>
                      <a:r>
                        <a:rPr lang="en-US">
                          <a:latin typeface="Contoso University"/>
                        </a:rPr>
                        <a:t>lbs.</a:t>
                      </a:r>
                    </a:p>
                  </a:txBody>
                  <a:tcPr/>
                </a:tc>
                <a:extLst>
                  <a:ext uri="{0D108BD9-81ED-4DB2-BD59-A6C34878D82A}">
                    <a16:rowId xmlns:a16="http://schemas.microsoft.com/office/drawing/2014/main" val="3701630032"/>
                  </a:ext>
                </a:extLst>
              </a:tr>
              <a:tr h="369587">
                <a:tc>
                  <a:txBody>
                    <a:bodyPr/>
                    <a:lstStyle/>
                    <a:p>
                      <a:r>
                        <a:rPr lang="en-US">
                          <a:latin typeface="Contoso University"/>
                        </a:rPr>
                        <a:t>Have a sound event capture range of greater than:</a:t>
                      </a:r>
                    </a:p>
                  </a:txBody>
                  <a:tcPr/>
                </a:tc>
                <a:tc>
                  <a:txBody>
                    <a:bodyPr/>
                    <a:lstStyle/>
                    <a:p>
                      <a:pPr algn="ctr"/>
                      <a:r>
                        <a:rPr lang="en-US">
                          <a:latin typeface="Contoso University"/>
                        </a:rPr>
                        <a:t>100</a:t>
                      </a:r>
                    </a:p>
                  </a:txBody>
                  <a:tcPr/>
                </a:tc>
                <a:tc>
                  <a:txBody>
                    <a:bodyPr/>
                    <a:lstStyle/>
                    <a:p>
                      <a:pPr algn="ctr"/>
                      <a:r>
                        <a:rPr lang="en-US">
                          <a:latin typeface="Contoso University"/>
                        </a:rPr>
                        <a:t>Meters</a:t>
                      </a:r>
                    </a:p>
                  </a:txBody>
                  <a:tcPr/>
                </a:tc>
                <a:extLst>
                  <a:ext uri="{0D108BD9-81ED-4DB2-BD59-A6C34878D82A}">
                    <a16:rowId xmlns:a16="http://schemas.microsoft.com/office/drawing/2014/main" val="2054443251"/>
                  </a:ext>
                </a:extLst>
              </a:tr>
              <a:tr h="369587">
                <a:tc>
                  <a:txBody>
                    <a:bodyPr/>
                    <a:lstStyle/>
                    <a:p>
                      <a:r>
                        <a:rPr lang="en-US">
                          <a:latin typeface="Contoso University"/>
                        </a:rPr>
                        <a:t>Achieve an IP rating for sensor equal or better to:</a:t>
                      </a:r>
                    </a:p>
                  </a:txBody>
                  <a:tcPr/>
                </a:tc>
                <a:tc>
                  <a:txBody>
                    <a:bodyPr/>
                    <a:lstStyle/>
                    <a:p>
                      <a:pPr algn="ctr"/>
                      <a:r>
                        <a:rPr lang="en-US">
                          <a:latin typeface="Contoso University"/>
                        </a:rPr>
                        <a:t>I45</a:t>
                      </a:r>
                    </a:p>
                  </a:txBody>
                  <a:tcPr/>
                </a:tc>
                <a:tc>
                  <a:txBody>
                    <a:bodyPr/>
                    <a:lstStyle/>
                    <a:p>
                      <a:pPr algn="ctr"/>
                      <a:r>
                        <a:rPr lang="en-US">
                          <a:latin typeface="Contoso University"/>
                        </a:rPr>
                        <a:t>IP</a:t>
                      </a:r>
                    </a:p>
                  </a:txBody>
                  <a:tcPr/>
                </a:tc>
                <a:extLst>
                  <a:ext uri="{0D108BD9-81ED-4DB2-BD59-A6C34878D82A}">
                    <a16:rowId xmlns:a16="http://schemas.microsoft.com/office/drawing/2014/main" val="1314867783"/>
                  </a:ext>
                </a:extLst>
              </a:tr>
              <a:tr h="369587">
                <a:tc>
                  <a:txBody>
                    <a:bodyPr/>
                    <a:lstStyle/>
                    <a:p>
                      <a:r>
                        <a:rPr lang="en-US">
                          <a:latin typeface="Contoso University"/>
                        </a:rPr>
                        <a:t>Maintain a cost of less than:</a:t>
                      </a:r>
                    </a:p>
                  </a:txBody>
                  <a:tcPr/>
                </a:tc>
                <a:tc>
                  <a:txBody>
                    <a:bodyPr/>
                    <a:lstStyle/>
                    <a:p>
                      <a:pPr algn="ctr"/>
                      <a:r>
                        <a:rPr lang="en-US">
                          <a:latin typeface="Contoso University"/>
                        </a:rPr>
                        <a:t>500</a:t>
                      </a:r>
                    </a:p>
                  </a:txBody>
                  <a:tcPr/>
                </a:tc>
                <a:tc>
                  <a:txBody>
                    <a:bodyPr/>
                    <a:lstStyle/>
                    <a:p>
                      <a:pPr algn="ctr"/>
                      <a:r>
                        <a:rPr lang="en-US">
                          <a:latin typeface="Contoso University"/>
                        </a:rPr>
                        <a:t>USD</a:t>
                      </a:r>
                    </a:p>
                  </a:txBody>
                  <a:tcPr/>
                </a:tc>
                <a:extLst>
                  <a:ext uri="{0D108BD9-81ED-4DB2-BD59-A6C34878D82A}">
                    <a16:rowId xmlns:a16="http://schemas.microsoft.com/office/drawing/2014/main" val="2394343956"/>
                  </a:ext>
                </a:extLst>
              </a:tr>
            </a:tbl>
          </a:graphicData>
        </a:graphic>
      </p:graphicFrame>
      <p:grpSp>
        <p:nvGrpSpPr>
          <p:cNvPr id="3" name="Group 2">
            <a:extLst>
              <a:ext uri="{FF2B5EF4-FFF2-40B4-BE49-F238E27FC236}">
                <a16:creationId xmlns:a16="http://schemas.microsoft.com/office/drawing/2014/main" id="{2A05D7E0-EA73-43BC-BBFA-B90A54804CF9}"/>
              </a:ext>
            </a:extLst>
          </p:cNvPr>
          <p:cNvGrpSpPr/>
          <p:nvPr/>
        </p:nvGrpSpPr>
        <p:grpSpPr>
          <a:xfrm>
            <a:off x="9575106" y="4916066"/>
            <a:ext cx="2097366" cy="1945097"/>
            <a:chOff x="9575106" y="4916066"/>
            <a:chExt cx="2097366" cy="1945097"/>
          </a:xfrm>
        </p:grpSpPr>
        <p:pic>
          <p:nvPicPr>
            <p:cNvPr id="6" name="Picture 7" descr="A person wearing a suit and tie&#10;&#10;Description automatically generated">
              <a:extLst>
                <a:ext uri="{FF2B5EF4-FFF2-40B4-BE49-F238E27FC236}">
                  <a16:creationId xmlns:a16="http://schemas.microsoft.com/office/drawing/2014/main" id="{4D8C0251-293F-43E0-85A6-C08414C62288}"/>
                </a:ext>
              </a:extLst>
            </p:cNvPr>
            <p:cNvPicPr>
              <a:picLocks noChangeAspect="1"/>
            </p:cNvPicPr>
            <p:nvPr/>
          </p:nvPicPr>
          <p:blipFill>
            <a:blip r:embed="rId2"/>
            <a:stretch>
              <a:fillRect/>
            </a:stretch>
          </p:blipFill>
          <p:spPr>
            <a:xfrm>
              <a:off x="10032292" y="4916066"/>
              <a:ext cx="1183640" cy="1214120"/>
            </a:xfrm>
            <a:prstGeom prst="rect">
              <a:avLst/>
            </a:prstGeom>
          </p:spPr>
        </p:pic>
        <p:sp>
          <p:nvSpPr>
            <p:cNvPr id="7" name="TextBox 6">
              <a:extLst>
                <a:ext uri="{FF2B5EF4-FFF2-40B4-BE49-F238E27FC236}">
                  <a16:creationId xmlns:a16="http://schemas.microsoft.com/office/drawing/2014/main" id="{EE366874-347C-466D-AD7C-F5423EF5D132}"/>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spTree>
    <p:extLst>
      <p:ext uri="{BB962C8B-B14F-4D97-AF65-F5344CB8AC3E}">
        <p14:creationId xmlns:p14="http://schemas.microsoft.com/office/powerpoint/2010/main" val="333719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a:xfrm>
            <a:off x="0" y="3176"/>
            <a:ext cx="10515600" cy="1325563"/>
          </a:xfrm>
        </p:spPr>
        <p:txBody>
          <a:bodyPr/>
          <a:lstStyle/>
          <a:p>
            <a:r>
              <a:rPr lang="en-US">
                <a:latin typeface="Contoso University"/>
              </a:rPr>
              <a:t>Overall Block Diagram</a:t>
            </a:r>
          </a:p>
        </p:txBody>
      </p:sp>
      <p:pic>
        <p:nvPicPr>
          <p:cNvPr id="14" name="Picture 13">
            <a:extLst>
              <a:ext uri="{FF2B5EF4-FFF2-40B4-BE49-F238E27FC236}">
                <a16:creationId xmlns:a16="http://schemas.microsoft.com/office/drawing/2014/main" id="{CD5F5633-EA14-49BC-809B-68DC71DD2D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328739"/>
            <a:ext cx="7851905" cy="5346381"/>
          </a:xfrm>
          <a:prstGeom prst="rect">
            <a:avLst/>
          </a:prstGeom>
        </p:spPr>
      </p:pic>
      <p:pic>
        <p:nvPicPr>
          <p:cNvPr id="18" name="Picture 17" descr="A screenshot of a cell phone screen with text&#10;&#10;Description automatically generated">
            <a:extLst>
              <a:ext uri="{FF2B5EF4-FFF2-40B4-BE49-F238E27FC236}">
                <a16:creationId xmlns:a16="http://schemas.microsoft.com/office/drawing/2014/main" id="{6AAA56C6-F0D6-402E-99FF-C696632E3F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3792" y="1203960"/>
            <a:ext cx="2672081" cy="2879606"/>
          </a:xfrm>
          <a:prstGeom prst="rect">
            <a:avLst/>
          </a:prstGeom>
        </p:spPr>
      </p:pic>
      <p:grpSp>
        <p:nvGrpSpPr>
          <p:cNvPr id="3" name="Group 2">
            <a:extLst>
              <a:ext uri="{FF2B5EF4-FFF2-40B4-BE49-F238E27FC236}">
                <a16:creationId xmlns:a16="http://schemas.microsoft.com/office/drawing/2014/main" id="{34FAA342-B608-400B-AF31-A834DB3E0670}"/>
              </a:ext>
            </a:extLst>
          </p:cNvPr>
          <p:cNvGrpSpPr/>
          <p:nvPr/>
        </p:nvGrpSpPr>
        <p:grpSpPr>
          <a:xfrm>
            <a:off x="9575106" y="4916066"/>
            <a:ext cx="2097366" cy="1945097"/>
            <a:chOff x="9575106" y="4916066"/>
            <a:chExt cx="2097366" cy="1945097"/>
          </a:xfrm>
        </p:grpSpPr>
        <p:pic>
          <p:nvPicPr>
            <p:cNvPr id="6" name="Picture 7" descr="A person wearing a suit and tie&#10;&#10;Description automatically generated">
              <a:extLst>
                <a:ext uri="{FF2B5EF4-FFF2-40B4-BE49-F238E27FC236}">
                  <a16:creationId xmlns:a16="http://schemas.microsoft.com/office/drawing/2014/main" id="{AFEFEB54-CFDC-4C66-9E93-67538385E73A}"/>
                </a:ext>
              </a:extLst>
            </p:cNvPr>
            <p:cNvPicPr>
              <a:picLocks noChangeAspect="1"/>
            </p:cNvPicPr>
            <p:nvPr/>
          </p:nvPicPr>
          <p:blipFill>
            <a:blip r:embed="rId4"/>
            <a:stretch>
              <a:fillRect/>
            </a:stretch>
          </p:blipFill>
          <p:spPr>
            <a:xfrm>
              <a:off x="10032292" y="4916066"/>
              <a:ext cx="1183640" cy="1214120"/>
            </a:xfrm>
            <a:prstGeom prst="rect">
              <a:avLst/>
            </a:prstGeom>
          </p:spPr>
        </p:pic>
        <p:sp>
          <p:nvSpPr>
            <p:cNvPr id="7" name="TextBox 6">
              <a:extLst>
                <a:ext uri="{FF2B5EF4-FFF2-40B4-BE49-F238E27FC236}">
                  <a16:creationId xmlns:a16="http://schemas.microsoft.com/office/drawing/2014/main" id="{83C0AC0B-53C8-4D40-A717-E565432FBC1C}"/>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pic>
        <p:nvPicPr>
          <p:cNvPr id="8" name="Picture 7" descr="A screenshot of a cell phone&#10;&#10;Description automatically generated">
            <a:extLst>
              <a:ext uri="{FF2B5EF4-FFF2-40B4-BE49-F238E27FC236}">
                <a16:creationId xmlns:a16="http://schemas.microsoft.com/office/drawing/2014/main" id="{FA860294-BF73-40AF-9091-48F8A806B8A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4563" t="51743" r="74272" b="38036"/>
          <a:stretch/>
        </p:blipFill>
        <p:spPr>
          <a:xfrm>
            <a:off x="3056306" y="2322768"/>
            <a:ext cx="819566" cy="52742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1997025-8B96-405D-AED0-D21B3D016AE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273" t="56901" r="74909" b="39821"/>
          <a:stretch/>
        </p:blipFill>
        <p:spPr>
          <a:xfrm>
            <a:off x="3154045" y="2476006"/>
            <a:ext cx="704199" cy="175204"/>
          </a:xfrm>
          <a:prstGeom prst="rect">
            <a:avLst/>
          </a:prstGeom>
        </p:spPr>
      </p:pic>
      <p:sp>
        <p:nvSpPr>
          <p:cNvPr id="4" name="TextBox 3">
            <a:extLst>
              <a:ext uri="{FF2B5EF4-FFF2-40B4-BE49-F238E27FC236}">
                <a16:creationId xmlns:a16="http://schemas.microsoft.com/office/drawing/2014/main" id="{0CA3B3D5-C544-4789-BB0C-FDAB3D624F46}"/>
              </a:ext>
            </a:extLst>
          </p:cNvPr>
          <p:cNvSpPr txBox="1"/>
          <p:nvPr/>
        </p:nvSpPr>
        <p:spPr>
          <a:xfrm>
            <a:off x="3048000" y="2476500"/>
            <a:ext cx="80962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lumMod val="85000"/>
                  </a:schemeClr>
                </a:solidFill>
                <a:latin typeface="Calibri"/>
                <a:cs typeface="Arial"/>
              </a:rPr>
              <a:t>MCU</a:t>
            </a:r>
            <a:endParaRPr lang="en-US">
              <a:solidFill>
                <a:schemeClr val="bg1">
                  <a:lumMod val="85000"/>
                </a:schemeClr>
              </a:solidFill>
              <a:latin typeface="Calibri"/>
              <a:cs typeface="Arial"/>
            </a:endParaRPr>
          </a:p>
        </p:txBody>
      </p:sp>
    </p:spTree>
    <p:extLst>
      <p:ext uri="{BB962C8B-B14F-4D97-AF65-F5344CB8AC3E}">
        <p14:creationId xmlns:p14="http://schemas.microsoft.com/office/powerpoint/2010/main" val="159516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49C-EBAF-4F86-8078-D6945855209C}"/>
              </a:ext>
            </a:extLst>
          </p:cNvPr>
          <p:cNvSpPr>
            <a:spLocks noGrp="1"/>
          </p:cNvSpPr>
          <p:nvPr>
            <p:ph type="title"/>
          </p:nvPr>
        </p:nvSpPr>
        <p:spPr>
          <a:xfrm>
            <a:off x="838200" y="2766218"/>
            <a:ext cx="10515600" cy="1325563"/>
          </a:xfrm>
        </p:spPr>
        <p:txBody>
          <a:bodyPr>
            <a:normAutofit/>
          </a:bodyPr>
          <a:lstStyle/>
          <a:p>
            <a:pPr algn="ctr"/>
            <a:r>
              <a:rPr lang="en-US">
                <a:latin typeface="Contoso University"/>
              </a:rPr>
              <a:t>Hardware</a:t>
            </a:r>
          </a:p>
        </p:txBody>
      </p:sp>
    </p:spTree>
    <p:extLst>
      <p:ext uri="{BB962C8B-B14F-4D97-AF65-F5344CB8AC3E}">
        <p14:creationId xmlns:p14="http://schemas.microsoft.com/office/powerpoint/2010/main" val="190267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ABAE-C27A-496D-981E-349777EB81AA}"/>
              </a:ext>
            </a:extLst>
          </p:cNvPr>
          <p:cNvSpPr>
            <a:spLocks noGrp="1"/>
          </p:cNvSpPr>
          <p:nvPr>
            <p:ph type="title"/>
          </p:nvPr>
        </p:nvSpPr>
        <p:spPr>
          <a:xfrm>
            <a:off x="449072" y="0"/>
            <a:ext cx="9692640" cy="1325562"/>
          </a:xfrm>
        </p:spPr>
        <p:txBody>
          <a:bodyPr/>
          <a:lstStyle/>
          <a:p>
            <a:r>
              <a:rPr lang="en-US">
                <a:latin typeface="Contoso University"/>
              </a:rPr>
              <a:t>MCU Comparisons</a:t>
            </a:r>
          </a:p>
        </p:txBody>
      </p:sp>
      <p:graphicFrame>
        <p:nvGraphicFramePr>
          <p:cNvPr id="4" name="Table 4">
            <a:extLst>
              <a:ext uri="{FF2B5EF4-FFF2-40B4-BE49-F238E27FC236}">
                <a16:creationId xmlns:a16="http://schemas.microsoft.com/office/drawing/2014/main" id="{BD98D9FF-EFE7-48CB-9D3E-4F2E7295B6FD}"/>
              </a:ext>
            </a:extLst>
          </p:cNvPr>
          <p:cNvGraphicFramePr>
            <a:graphicFrameLocks noGrp="1"/>
          </p:cNvGraphicFramePr>
          <p:nvPr>
            <p:extLst>
              <p:ext uri="{D42A27DB-BD31-4B8C-83A1-F6EECF244321}">
                <p14:modId xmlns:p14="http://schemas.microsoft.com/office/powerpoint/2010/main" val="3932725700"/>
              </p:ext>
            </p:extLst>
          </p:nvPr>
        </p:nvGraphicFramePr>
        <p:xfrm>
          <a:off x="226423" y="1793482"/>
          <a:ext cx="9636120" cy="4035683"/>
        </p:xfrm>
        <a:graphic>
          <a:graphicData uri="http://schemas.openxmlformats.org/drawingml/2006/table">
            <a:tbl>
              <a:tblPr firstRow="1" bandRow="1">
                <a:tableStyleId>{5C22544A-7EE6-4342-B048-85BDC9FD1C3A}</a:tableStyleId>
              </a:tblPr>
              <a:tblGrid>
                <a:gridCol w="1523998">
                  <a:extLst>
                    <a:ext uri="{9D8B030D-6E8A-4147-A177-3AD203B41FA5}">
                      <a16:colId xmlns:a16="http://schemas.microsoft.com/office/drawing/2014/main" val="1591899448"/>
                    </a:ext>
                  </a:extLst>
                </a:gridCol>
                <a:gridCol w="1492248">
                  <a:extLst>
                    <a:ext uri="{9D8B030D-6E8A-4147-A177-3AD203B41FA5}">
                      <a16:colId xmlns:a16="http://schemas.microsoft.com/office/drawing/2014/main" val="2888017501"/>
                    </a:ext>
                  </a:extLst>
                </a:gridCol>
                <a:gridCol w="2857500">
                  <a:extLst>
                    <a:ext uri="{9D8B030D-6E8A-4147-A177-3AD203B41FA5}">
                      <a16:colId xmlns:a16="http://schemas.microsoft.com/office/drawing/2014/main" val="3674683016"/>
                    </a:ext>
                  </a:extLst>
                </a:gridCol>
                <a:gridCol w="2016125">
                  <a:extLst>
                    <a:ext uri="{9D8B030D-6E8A-4147-A177-3AD203B41FA5}">
                      <a16:colId xmlns:a16="http://schemas.microsoft.com/office/drawing/2014/main" val="206092441"/>
                    </a:ext>
                  </a:extLst>
                </a:gridCol>
                <a:gridCol w="1746249">
                  <a:extLst>
                    <a:ext uri="{9D8B030D-6E8A-4147-A177-3AD203B41FA5}">
                      <a16:colId xmlns:a16="http://schemas.microsoft.com/office/drawing/2014/main" val="1145671893"/>
                    </a:ext>
                  </a:extLst>
                </a:gridCol>
              </a:tblGrid>
              <a:tr h="594466">
                <a:tc>
                  <a:txBody>
                    <a:bodyPr/>
                    <a:lstStyle/>
                    <a:p>
                      <a:r>
                        <a:rPr lang="en-US" sz="1400">
                          <a:latin typeface="Contoso University"/>
                        </a:rPr>
                        <a:t>Device</a:t>
                      </a:r>
                    </a:p>
                  </a:txBody>
                  <a:tcPr/>
                </a:tc>
                <a:tc>
                  <a:txBody>
                    <a:bodyPr/>
                    <a:lstStyle/>
                    <a:p>
                      <a:r>
                        <a:rPr lang="en-US" sz="1400">
                          <a:latin typeface="Contoso University"/>
                        </a:rPr>
                        <a:t>Typical Power Usage</a:t>
                      </a:r>
                    </a:p>
                  </a:txBody>
                  <a:tcPr/>
                </a:tc>
                <a:tc>
                  <a:txBody>
                    <a:bodyPr/>
                    <a:lstStyle/>
                    <a:p>
                      <a:r>
                        <a:rPr lang="en-US" sz="1400">
                          <a:latin typeface="Contoso University"/>
                        </a:rPr>
                        <a:t>Software Support</a:t>
                      </a:r>
                    </a:p>
                  </a:txBody>
                  <a:tcPr/>
                </a:tc>
                <a:tc>
                  <a:txBody>
                    <a:bodyPr/>
                    <a:lstStyle/>
                    <a:p>
                      <a:r>
                        <a:rPr lang="en-US" sz="1400">
                          <a:latin typeface="Contoso University"/>
                        </a:rPr>
                        <a:t>Hardware Support</a:t>
                      </a:r>
                    </a:p>
                  </a:txBody>
                  <a:tcPr/>
                </a:tc>
                <a:tc>
                  <a:txBody>
                    <a:bodyPr/>
                    <a:lstStyle/>
                    <a:p>
                      <a:r>
                        <a:rPr lang="en-US" sz="1400">
                          <a:latin typeface="Contoso University"/>
                        </a:rPr>
                        <a:t>Processing Capability</a:t>
                      </a:r>
                    </a:p>
                  </a:txBody>
                  <a:tcPr/>
                </a:tc>
                <a:extLst>
                  <a:ext uri="{0D108BD9-81ED-4DB2-BD59-A6C34878D82A}">
                    <a16:rowId xmlns:a16="http://schemas.microsoft.com/office/drawing/2014/main" val="4084352066"/>
                  </a:ext>
                </a:extLst>
              </a:tr>
              <a:tr h="809625">
                <a:tc>
                  <a:txBody>
                    <a:bodyPr/>
                    <a:lstStyle/>
                    <a:p>
                      <a:r>
                        <a:rPr lang="en-US" sz="1400">
                          <a:latin typeface="Contoso University"/>
                        </a:rPr>
                        <a:t>TI MSP430FR5994</a:t>
                      </a:r>
                    </a:p>
                  </a:txBody>
                  <a:tcPr/>
                </a:tc>
                <a:tc>
                  <a:txBody>
                    <a:bodyPr/>
                    <a:lstStyle/>
                    <a:p>
                      <a:pPr marL="0" indent="0">
                        <a:buNone/>
                      </a:pPr>
                      <a:r>
                        <a:rPr lang="en-US" sz="1400">
                          <a:latin typeface="Contoso University"/>
                        </a:rPr>
                        <a:t>1.9 mA @ 16 MHz</a:t>
                      </a:r>
                    </a:p>
                  </a:txBody>
                  <a:tcPr/>
                </a:tc>
                <a:tc>
                  <a:txBody>
                    <a:bodyPr/>
                    <a:lstStyle/>
                    <a:p>
                      <a:pPr marL="285750" indent="-285750">
                        <a:buFont typeface="Arial"/>
                        <a:buChar char="•"/>
                      </a:pPr>
                      <a:r>
                        <a:rPr lang="en-US" sz="1400">
                          <a:latin typeface="Contoso University"/>
                        </a:rPr>
                        <a:t>C programmable</a:t>
                      </a:r>
                    </a:p>
                    <a:p>
                      <a:pPr marL="285750" lvl="0" indent="-285750">
                        <a:buFont typeface="Arial"/>
                        <a:buChar char="•"/>
                      </a:pPr>
                      <a:r>
                        <a:rPr lang="en-US" sz="1400">
                          <a:latin typeface="Contoso University"/>
                        </a:rPr>
                        <a:t>TI libraries</a:t>
                      </a:r>
                    </a:p>
                    <a:p>
                      <a:pPr marL="285750" lvl="0" indent="-285750">
                        <a:buFont typeface="Arial"/>
                        <a:buChar char="•"/>
                      </a:pPr>
                      <a:r>
                        <a:rPr lang="en-US" sz="1400">
                          <a:latin typeface="Contoso University"/>
                        </a:rPr>
                        <a:t>Other C libraries</a:t>
                      </a:r>
                    </a:p>
                  </a:txBody>
                  <a:tcPr/>
                </a:tc>
                <a:tc>
                  <a:txBody>
                    <a:bodyPr/>
                    <a:lstStyle/>
                    <a:p>
                      <a:pPr marL="285750" indent="-285750">
                        <a:buFont typeface="Arial"/>
                        <a:buChar char="•"/>
                      </a:pPr>
                      <a:r>
                        <a:rPr lang="en-US" sz="1400" b="0" i="0" u="none" strike="noStrike" noProof="0">
                          <a:latin typeface="Contoso University"/>
                        </a:rPr>
                        <a:t>TI BoosterPacks </a:t>
                      </a:r>
                      <a:endParaRPr lang="en-US" sz="1400">
                        <a:latin typeface="Contoso University"/>
                      </a:endParaRPr>
                    </a:p>
                    <a:p>
                      <a:pPr marL="285750" lvl="0" indent="-285750">
                        <a:buFont typeface="Arial"/>
                        <a:buChar char="•"/>
                      </a:pPr>
                      <a:r>
                        <a:rPr lang="en-US" sz="1400" b="0" i="0" u="none" strike="noStrike" noProof="0">
                          <a:latin typeface="Contoso University"/>
                        </a:rPr>
                        <a:t> UART, SPI, I2C</a:t>
                      </a:r>
                    </a:p>
                    <a:p>
                      <a:pPr marL="285750" lvl="0" indent="-285750">
                        <a:buFont typeface="Arial"/>
                        <a:buChar char="•"/>
                      </a:pPr>
                      <a:r>
                        <a:rPr lang="en-US" sz="1400" b="0" i="0" u="none" strike="noStrike" noProof="0">
                          <a:latin typeface="Contoso University"/>
                        </a:rPr>
                        <a:t>SD card support</a:t>
                      </a:r>
                      <a:endParaRPr lang="en-US" sz="1400">
                        <a:latin typeface="Contoso University"/>
                      </a:endParaRPr>
                    </a:p>
                  </a:txBody>
                  <a:tcPr/>
                </a:tc>
                <a:tc>
                  <a:txBody>
                    <a:bodyPr/>
                    <a:lstStyle/>
                    <a:p>
                      <a:pPr marL="0" indent="0">
                        <a:buNone/>
                      </a:pPr>
                      <a:r>
                        <a:rPr lang="en-US" sz="1400" b="0" i="0" u="none" strike="noStrike" noProof="0">
                          <a:latin typeface="Contoso University"/>
                        </a:rPr>
                        <a:t>16-bit RISC Architecture up to 16 MHz </a:t>
                      </a:r>
                      <a:endParaRPr lang="en-US" sz="1400">
                        <a:latin typeface="Contoso University"/>
                      </a:endParaRPr>
                    </a:p>
                  </a:txBody>
                  <a:tcPr/>
                </a:tc>
                <a:extLst>
                  <a:ext uri="{0D108BD9-81ED-4DB2-BD59-A6C34878D82A}">
                    <a16:rowId xmlns:a16="http://schemas.microsoft.com/office/drawing/2014/main" val="2352941994"/>
                  </a:ext>
                </a:extLst>
              </a:tr>
              <a:tr h="777875">
                <a:tc>
                  <a:txBody>
                    <a:bodyPr/>
                    <a:lstStyle/>
                    <a:p>
                      <a:r>
                        <a:rPr lang="en-US" sz="1400">
                          <a:latin typeface="Contoso University"/>
                        </a:rPr>
                        <a:t>Raspberry Pi Zero W</a:t>
                      </a:r>
                    </a:p>
                  </a:txBody>
                  <a:tcPr/>
                </a:tc>
                <a:tc>
                  <a:txBody>
                    <a:bodyPr/>
                    <a:lstStyle/>
                    <a:p>
                      <a:pPr marL="0" indent="0">
                        <a:buNone/>
                      </a:pPr>
                      <a:r>
                        <a:rPr lang="en-US" sz="1400">
                          <a:latin typeface="Contoso University"/>
                        </a:rPr>
                        <a:t>170 mA @ 5V</a:t>
                      </a:r>
                    </a:p>
                  </a:txBody>
                  <a:tcPr/>
                </a:tc>
                <a:tc>
                  <a:txBody>
                    <a:bodyPr/>
                    <a:lstStyle/>
                    <a:p>
                      <a:pPr marL="285750" indent="-285750">
                        <a:buFont typeface="Arial"/>
                        <a:buChar char="•"/>
                      </a:pPr>
                      <a:r>
                        <a:rPr lang="en-US" sz="1400" b="0" i="0" u="none" strike="noStrike" noProof="0">
                          <a:latin typeface="Contoso University"/>
                        </a:rPr>
                        <a:t>Linux </a:t>
                      </a:r>
                      <a:endParaRPr lang="en-US" sz="1400">
                        <a:latin typeface="Contoso University"/>
                      </a:endParaRPr>
                    </a:p>
                    <a:p>
                      <a:pPr marL="285750" lvl="0" indent="-285750">
                        <a:buFont typeface="Arial"/>
                        <a:buChar char="•"/>
                      </a:pPr>
                      <a:r>
                        <a:rPr lang="en-US" sz="1400" b="0" i="0" u="none" strike="noStrike" noProof="0">
                          <a:latin typeface="Contoso University"/>
                        </a:rPr>
                        <a:t>Any software compatible with ARMv6</a:t>
                      </a:r>
                      <a:endParaRPr lang="en-US" sz="1400">
                        <a:latin typeface="Contoso University"/>
                      </a:endParaRPr>
                    </a:p>
                  </a:txBody>
                  <a:tcPr/>
                </a:tc>
                <a:tc>
                  <a:txBody>
                    <a:bodyPr/>
                    <a:lstStyle/>
                    <a:p>
                      <a:pPr marL="285750" indent="-285750">
                        <a:buFont typeface="Arial"/>
                        <a:buChar char="•"/>
                      </a:pPr>
                      <a:r>
                        <a:rPr lang="en-US" sz="1400" b="0" i="0" u="none" strike="noStrike" noProof="0">
                          <a:latin typeface="Contoso University"/>
                        </a:rPr>
                        <a:t>Built-in Wi-Fi </a:t>
                      </a:r>
                      <a:endParaRPr lang="en-US" sz="1400">
                        <a:latin typeface="Contoso University"/>
                      </a:endParaRPr>
                    </a:p>
                    <a:p>
                      <a:pPr marL="285750" lvl="0" indent="-285750">
                        <a:buFont typeface="Arial"/>
                        <a:buChar char="•"/>
                      </a:pPr>
                      <a:r>
                        <a:rPr lang="en-US" sz="1400" b="0" i="0" u="none" strike="noStrike" noProof="0">
                          <a:latin typeface="Contoso University"/>
                        </a:rPr>
                        <a:t>SD card support </a:t>
                      </a:r>
                      <a:endParaRPr lang="en-US" sz="1400">
                        <a:latin typeface="Contoso University"/>
                      </a:endParaRPr>
                    </a:p>
                    <a:p>
                      <a:pPr marL="285750" lvl="0" indent="-285750">
                        <a:buFont typeface="Arial"/>
                        <a:buChar char="•"/>
                      </a:pPr>
                      <a:r>
                        <a:rPr lang="en-US" sz="1400" b="0" i="0" u="none" strike="noStrike" noProof="0">
                          <a:latin typeface="Contoso University"/>
                        </a:rPr>
                        <a:t>Full USB support</a:t>
                      </a:r>
                      <a:endParaRPr lang="en-US" sz="1400">
                        <a:latin typeface="Contoso University"/>
                      </a:endParaRPr>
                    </a:p>
                  </a:txBody>
                  <a:tcPr/>
                </a:tc>
                <a:tc>
                  <a:txBody>
                    <a:bodyPr/>
                    <a:lstStyle/>
                    <a:p>
                      <a:pPr marL="0" indent="0">
                        <a:buNone/>
                      </a:pPr>
                      <a:r>
                        <a:rPr lang="en-US" sz="1400" b="0" i="0" u="none" strike="noStrike" noProof="0">
                          <a:latin typeface="Contoso University"/>
                        </a:rPr>
                        <a:t>32-bit ARMv6 at 1 GHz </a:t>
                      </a:r>
                      <a:endParaRPr lang="en-US" sz="1400">
                        <a:latin typeface="Contoso University"/>
                      </a:endParaRPr>
                    </a:p>
                  </a:txBody>
                  <a:tcPr/>
                </a:tc>
                <a:extLst>
                  <a:ext uri="{0D108BD9-81ED-4DB2-BD59-A6C34878D82A}">
                    <a16:rowId xmlns:a16="http://schemas.microsoft.com/office/drawing/2014/main" val="926532104"/>
                  </a:ext>
                </a:extLst>
              </a:tr>
              <a:tr h="853592">
                <a:tc>
                  <a:txBody>
                    <a:bodyPr/>
                    <a:lstStyle/>
                    <a:p>
                      <a:r>
                        <a:rPr lang="en-US" sz="1400">
                          <a:latin typeface="Contoso University"/>
                        </a:rPr>
                        <a:t>BeagleBone Black</a:t>
                      </a:r>
                    </a:p>
                  </a:txBody>
                  <a:tcPr/>
                </a:tc>
                <a:tc>
                  <a:txBody>
                    <a:bodyPr/>
                    <a:lstStyle/>
                    <a:p>
                      <a:pPr marL="0" indent="0">
                        <a:buNone/>
                      </a:pPr>
                      <a:r>
                        <a:rPr lang="en-US" sz="1400">
                          <a:latin typeface="Contoso University"/>
                        </a:rPr>
                        <a:t>210-460 mA @ 5V</a:t>
                      </a:r>
                    </a:p>
                  </a:txBody>
                  <a:tcPr/>
                </a:tc>
                <a:tc>
                  <a:txBody>
                    <a:bodyPr/>
                    <a:lstStyle/>
                    <a:p>
                      <a:pPr marL="285750" indent="-285750">
                        <a:buFont typeface="Arial"/>
                        <a:buChar char="•"/>
                      </a:pPr>
                      <a:r>
                        <a:rPr lang="en-US" sz="1400" b="0" i="0" u="none" strike="noStrike" noProof="0">
                          <a:latin typeface="Contoso University"/>
                        </a:rPr>
                        <a:t>Linux </a:t>
                      </a:r>
                      <a:endParaRPr lang="en-US" sz="1400">
                        <a:latin typeface="Contoso University"/>
                      </a:endParaRPr>
                    </a:p>
                    <a:p>
                      <a:pPr marL="285750" lvl="0" indent="-285750">
                        <a:buFont typeface="Arial"/>
                        <a:buChar char="•"/>
                      </a:pPr>
                      <a:r>
                        <a:rPr lang="en-US" sz="1400" b="0" i="0" u="none" strike="noStrike" noProof="0">
                          <a:latin typeface="Contoso University"/>
                        </a:rPr>
                        <a:t>Any software compatible with ARM</a:t>
                      </a:r>
                      <a:endParaRPr lang="en-US" sz="1400">
                        <a:latin typeface="Contoso University"/>
                      </a:endParaRPr>
                    </a:p>
                  </a:txBody>
                  <a:tcPr/>
                </a:tc>
                <a:tc>
                  <a:txBody>
                    <a:bodyPr/>
                    <a:lstStyle/>
                    <a:p>
                      <a:pPr marL="285750" indent="-285750">
                        <a:buFont typeface="Arial"/>
                        <a:buChar char="•"/>
                      </a:pPr>
                      <a:r>
                        <a:rPr lang="en-US" sz="1400" b="0" i="0" u="none" strike="noStrike" noProof="0">
                          <a:latin typeface="Contoso University"/>
                        </a:rPr>
                        <a:t>Full USB support</a:t>
                      </a:r>
                      <a:endParaRPr lang="en-US" sz="1400">
                        <a:latin typeface="Contoso University"/>
                      </a:endParaRPr>
                    </a:p>
                    <a:p>
                      <a:pPr marL="285750" lvl="0" indent="-285750">
                        <a:buFont typeface="Arial"/>
                        <a:buChar char="•"/>
                      </a:pPr>
                      <a:r>
                        <a:rPr lang="en-US" sz="1400" b="0" i="0" u="none" strike="noStrike" noProof="0">
                          <a:latin typeface="Contoso University"/>
                        </a:rPr>
                        <a:t> BeagleBone capes</a:t>
                      </a:r>
                      <a:endParaRPr lang="en-US" sz="1400">
                        <a:latin typeface="Contoso University"/>
                      </a:endParaRPr>
                    </a:p>
                  </a:txBody>
                  <a:tcPr/>
                </a:tc>
                <a:tc>
                  <a:txBody>
                    <a:bodyPr/>
                    <a:lstStyle/>
                    <a:p>
                      <a:pPr marL="0" indent="0">
                        <a:buNone/>
                      </a:pPr>
                      <a:r>
                        <a:rPr lang="en-US" sz="1400" b="0" i="0" u="none" strike="noStrike" noProof="0">
                          <a:latin typeface="Contoso University"/>
                        </a:rPr>
                        <a:t>32-bit ARM Cortex-A8 up to 1 GHz </a:t>
                      </a:r>
                      <a:endParaRPr lang="en-US" sz="1400">
                        <a:latin typeface="Contoso University"/>
                      </a:endParaRPr>
                    </a:p>
                  </a:txBody>
                  <a:tcPr/>
                </a:tc>
                <a:extLst>
                  <a:ext uri="{0D108BD9-81ED-4DB2-BD59-A6C34878D82A}">
                    <a16:rowId xmlns:a16="http://schemas.microsoft.com/office/drawing/2014/main" val="3755371815"/>
                  </a:ext>
                </a:extLst>
              </a:tr>
              <a:tr h="1000125">
                <a:tc>
                  <a:txBody>
                    <a:bodyPr/>
                    <a:lstStyle/>
                    <a:p>
                      <a:r>
                        <a:rPr lang="en-US" sz="1400">
                          <a:latin typeface="Contoso University"/>
                        </a:rPr>
                        <a:t>Teensy 4.0 </a:t>
                      </a:r>
                    </a:p>
                  </a:txBody>
                  <a:tcPr/>
                </a:tc>
                <a:tc>
                  <a:txBody>
                    <a:bodyPr/>
                    <a:lstStyle/>
                    <a:p>
                      <a:pPr marL="0" indent="0">
                        <a:buNone/>
                      </a:pPr>
                      <a:r>
                        <a:rPr lang="en-US" sz="1400">
                          <a:latin typeface="Contoso University"/>
                        </a:rPr>
                        <a:t>100 mA @ 600 MHz</a:t>
                      </a:r>
                    </a:p>
                    <a:p>
                      <a:pPr marL="285750" lvl="0" indent="-285750">
                        <a:buFont typeface="Arial"/>
                        <a:buChar char="•"/>
                      </a:pPr>
                      <a:endParaRPr lang="en-US" sz="1400">
                        <a:latin typeface="Contoso University"/>
                      </a:endParaRPr>
                    </a:p>
                  </a:txBody>
                  <a:tcPr/>
                </a:tc>
                <a:tc>
                  <a:txBody>
                    <a:bodyPr/>
                    <a:lstStyle/>
                    <a:p>
                      <a:pPr marL="285750" indent="-285750">
                        <a:buFont typeface="Arial"/>
                        <a:buChar char="•"/>
                      </a:pPr>
                      <a:r>
                        <a:rPr lang="en-US" sz="1400" b="0" i="0" u="none" strike="noStrike" noProof="0">
                          <a:latin typeface="Contoso University"/>
                        </a:rPr>
                        <a:t>C/C++ programmable </a:t>
                      </a:r>
                      <a:endParaRPr lang="en-US" sz="1400">
                        <a:latin typeface="Contoso University"/>
                      </a:endParaRPr>
                    </a:p>
                    <a:p>
                      <a:pPr marL="285750" lvl="0" indent="-285750">
                        <a:buFont typeface="Arial"/>
                        <a:buChar char="•"/>
                      </a:pPr>
                      <a:r>
                        <a:rPr lang="en-US" sz="1400" b="0" i="0" u="none" strike="noStrike" noProof="0">
                          <a:latin typeface="Contoso University"/>
                        </a:rPr>
                        <a:t>Teensy libraries </a:t>
                      </a:r>
                      <a:endParaRPr lang="en-US" sz="1400">
                        <a:latin typeface="Contoso University"/>
                      </a:endParaRPr>
                    </a:p>
                    <a:p>
                      <a:pPr marL="285750" lvl="0" indent="-285750">
                        <a:buFont typeface="Arial"/>
                        <a:buChar char="•"/>
                      </a:pPr>
                      <a:r>
                        <a:rPr lang="en-US" sz="1400" b="0" i="0" u="none" strike="noStrike" noProof="0">
                          <a:latin typeface="Contoso University"/>
                        </a:rPr>
                        <a:t>Arduino libraries </a:t>
                      </a:r>
                      <a:endParaRPr lang="en-US" sz="1400">
                        <a:latin typeface="Contoso University"/>
                      </a:endParaRPr>
                    </a:p>
                    <a:p>
                      <a:pPr marL="285750" lvl="0" indent="-285750">
                        <a:buFont typeface="Arial"/>
                        <a:buChar char="•"/>
                      </a:pPr>
                      <a:r>
                        <a:rPr lang="en-US" sz="1400" b="0" i="0" u="none" strike="noStrike" noProof="0">
                          <a:latin typeface="Contoso University"/>
                        </a:rPr>
                        <a:t>Other C/C++ libraries</a:t>
                      </a:r>
                      <a:endParaRPr lang="en-US" sz="1400">
                        <a:latin typeface="Contoso University"/>
                      </a:endParaRPr>
                    </a:p>
                  </a:txBody>
                  <a:tcPr/>
                </a:tc>
                <a:tc>
                  <a:txBody>
                    <a:bodyPr/>
                    <a:lstStyle/>
                    <a:p>
                      <a:pPr marL="285750" indent="-285750">
                        <a:buFont typeface="Arial"/>
                        <a:buChar char="•"/>
                      </a:pPr>
                      <a:r>
                        <a:rPr lang="en-US" sz="1400" b="0" i="0" u="none" strike="noStrike" noProof="0">
                          <a:latin typeface="Contoso University"/>
                        </a:rPr>
                        <a:t>Teensy shields </a:t>
                      </a:r>
                      <a:endParaRPr lang="en-US" sz="1400">
                        <a:latin typeface="Contoso University"/>
                      </a:endParaRPr>
                    </a:p>
                    <a:p>
                      <a:pPr marL="285750" lvl="0" indent="-285750">
                        <a:buFont typeface="Arial"/>
                        <a:buChar char="•"/>
                      </a:pPr>
                      <a:r>
                        <a:rPr lang="en-US" sz="1400" b="0" i="0" u="none" strike="noStrike" noProof="0">
                          <a:latin typeface="Contoso University"/>
                        </a:rPr>
                        <a:t>UART, SPI, I2C </a:t>
                      </a:r>
                    </a:p>
                    <a:p>
                      <a:pPr marL="285750" lvl="0" indent="-285750">
                        <a:buFont typeface="Arial"/>
                        <a:buChar char="•"/>
                      </a:pPr>
                      <a:r>
                        <a:rPr lang="en-US" sz="1400" b="0" i="0" u="none" strike="noStrike" noProof="0">
                          <a:latin typeface="Contoso University"/>
                        </a:rPr>
                        <a:t>SD card support </a:t>
                      </a:r>
                      <a:endParaRPr lang="en-US" sz="1400">
                        <a:latin typeface="Contoso University"/>
                      </a:endParaRPr>
                    </a:p>
                  </a:txBody>
                  <a:tcPr/>
                </a:tc>
                <a:tc>
                  <a:txBody>
                    <a:bodyPr/>
                    <a:lstStyle/>
                    <a:p>
                      <a:pPr marL="0" indent="0">
                        <a:buNone/>
                      </a:pPr>
                      <a:r>
                        <a:rPr lang="en-US" sz="1400" b="0" i="0" u="none" strike="noStrike" noProof="0">
                          <a:latin typeface="Contoso University"/>
                        </a:rPr>
                        <a:t>32-bit ARM Cortex M7 up to 600 MHz</a:t>
                      </a:r>
                      <a:endParaRPr lang="en-US" sz="1400">
                        <a:latin typeface="Contoso University"/>
                      </a:endParaRPr>
                    </a:p>
                  </a:txBody>
                  <a:tcPr/>
                </a:tc>
                <a:extLst>
                  <a:ext uri="{0D108BD9-81ED-4DB2-BD59-A6C34878D82A}">
                    <a16:rowId xmlns:a16="http://schemas.microsoft.com/office/drawing/2014/main" val="3066579207"/>
                  </a:ext>
                </a:extLst>
              </a:tr>
            </a:tbl>
          </a:graphicData>
        </a:graphic>
      </p:graphicFrame>
      <p:grpSp>
        <p:nvGrpSpPr>
          <p:cNvPr id="10" name="Group 9">
            <a:extLst>
              <a:ext uri="{FF2B5EF4-FFF2-40B4-BE49-F238E27FC236}">
                <a16:creationId xmlns:a16="http://schemas.microsoft.com/office/drawing/2014/main" id="{7F9E7CDB-43FD-4635-AE03-357DE3C7C69F}"/>
              </a:ext>
            </a:extLst>
          </p:cNvPr>
          <p:cNvGrpSpPr/>
          <p:nvPr/>
        </p:nvGrpSpPr>
        <p:grpSpPr>
          <a:xfrm>
            <a:off x="9575106" y="4916066"/>
            <a:ext cx="2097366" cy="1945097"/>
            <a:chOff x="9575106" y="4916066"/>
            <a:chExt cx="2097366" cy="1945097"/>
          </a:xfrm>
        </p:grpSpPr>
        <p:pic>
          <p:nvPicPr>
            <p:cNvPr id="8" name="Picture 7" descr="A person wearing a suit and tie&#10;&#10;Description automatically generated">
              <a:extLst>
                <a:ext uri="{FF2B5EF4-FFF2-40B4-BE49-F238E27FC236}">
                  <a16:creationId xmlns:a16="http://schemas.microsoft.com/office/drawing/2014/main" id="{CF733A0B-455A-4219-8DB9-59F2E1A0E76B}"/>
                </a:ext>
              </a:extLst>
            </p:cNvPr>
            <p:cNvPicPr>
              <a:picLocks noChangeAspect="1"/>
            </p:cNvPicPr>
            <p:nvPr/>
          </p:nvPicPr>
          <p:blipFill>
            <a:blip r:embed="rId2"/>
            <a:stretch>
              <a:fillRect/>
            </a:stretch>
          </p:blipFill>
          <p:spPr>
            <a:xfrm>
              <a:off x="10032292" y="4916066"/>
              <a:ext cx="1183640" cy="1214120"/>
            </a:xfrm>
            <a:prstGeom prst="rect">
              <a:avLst/>
            </a:prstGeom>
          </p:spPr>
        </p:pic>
        <p:sp>
          <p:nvSpPr>
            <p:cNvPr id="9" name="TextBox 8">
              <a:extLst>
                <a:ext uri="{FF2B5EF4-FFF2-40B4-BE49-F238E27FC236}">
                  <a16:creationId xmlns:a16="http://schemas.microsoft.com/office/drawing/2014/main" id="{2D64BF92-1855-4678-92EF-13D244D14363}"/>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spTree>
    <p:extLst>
      <p:ext uri="{BB962C8B-B14F-4D97-AF65-F5344CB8AC3E}">
        <p14:creationId xmlns:p14="http://schemas.microsoft.com/office/powerpoint/2010/main" val="272512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A545-B65A-43F8-B89F-E2148A7AE2D6}"/>
              </a:ext>
            </a:extLst>
          </p:cNvPr>
          <p:cNvSpPr>
            <a:spLocks noGrp="1"/>
          </p:cNvSpPr>
          <p:nvPr>
            <p:ph type="title"/>
          </p:nvPr>
        </p:nvSpPr>
        <p:spPr>
          <a:xfrm>
            <a:off x="682752" y="0"/>
            <a:ext cx="9692640" cy="1325562"/>
          </a:xfrm>
        </p:spPr>
        <p:txBody>
          <a:bodyPr/>
          <a:lstStyle/>
          <a:p>
            <a:r>
              <a:rPr lang="en-US">
                <a:latin typeface="Contoso University"/>
                <a:cs typeface="Calibri Light"/>
              </a:rPr>
              <a:t>Microcontroller</a:t>
            </a:r>
            <a:endParaRPr lang="en-US">
              <a:latin typeface="Contoso University"/>
            </a:endParaRPr>
          </a:p>
        </p:txBody>
      </p:sp>
      <p:sp>
        <p:nvSpPr>
          <p:cNvPr id="3" name="Content Placeholder 2">
            <a:extLst>
              <a:ext uri="{FF2B5EF4-FFF2-40B4-BE49-F238E27FC236}">
                <a16:creationId xmlns:a16="http://schemas.microsoft.com/office/drawing/2014/main" id="{0C1D9C7A-E74E-4013-BE0B-5A45524C1378}"/>
              </a:ext>
            </a:extLst>
          </p:cNvPr>
          <p:cNvSpPr>
            <a:spLocks noGrp="1"/>
          </p:cNvSpPr>
          <p:nvPr>
            <p:ph idx="1"/>
          </p:nvPr>
        </p:nvSpPr>
        <p:spPr>
          <a:xfrm>
            <a:off x="683719" y="1584576"/>
            <a:ext cx="6455763" cy="2357504"/>
          </a:xfrm>
        </p:spPr>
        <p:txBody>
          <a:bodyPr vert="horz" lIns="91440" tIns="45720" rIns="91440" bIns="45720" rtlCol="0" anchor="t">
            <a:normAutofit fontScale="92500" lnSpcReduction="20000"/>
          </a:bodyPr>
          <a:lstStyle/>
          <a:p>
            <a:r>
              <a:rPr lang="en-US" sz="2000">
                <a:latin typeface="Contoso University"/>
                <a:cs typeface="Calibri"/>
              </a:rPr>
              <a:t>The Teensy 4.0 development board was chosen</a:t>
            </a:r>
            <a:r>
              <a:rPr lang="en-US" sz="2000">
                <a:cs typeface="Calibri"/>
              </a:rPr>
              <a:t> </a:t>
            </a:r>
            <a:endParaRPr lang="en-US" sz="2000">
              <a:latin typeface="Contoso University"/>
            </a:endParaRPr>
          </a:p>
          <a:p>
            <a:r>
              <a:rPr lang="en-US" sz="2000">
                <a:latin typeface="Contoso University"/>
                <a:cs typeface="Calibri"/>
              </a:rPr>
              <a:t>It houses a MIMXRT1062DVL6A Arm Cortex-M7 Processor</a:t>
            </a:r>
            <a:endParaRPr lang="en-US" sz="2000">
              <a:latin typeface="Contoso University"/>
            </a:endParaRPr>
          </a:p>
          <a:p>
            <a:r>
              <a:rPr lang="en-US" sz="2000">
                <a:latin typeface="Contoso University"/>
                <a:cs typeface="Calibri"/>
              </a:rPr>
              <a:t>Simple Design</a:t>
            </a:r>
          </a:p>
          <a:p>
            <a:r>
              <a:rPr lang="en-US" sz="2000">
                <a:latin typeface="Contoso University"/>
                <a:cs typeface="Calibri"/>
              </a:rPr>
              <a:t>Many tutorials and add-on boards</a:t>
            </a:r>
          </a:p>
          <a:p>
            <a:r>
              <a:rPr lang="en-US" sz="2000">
                <a:latin typeface="Contoso University"/>
                <a:cs typeface="Calibri"/>
              </a:rPr>
              <a:t>Can be programmed with either C or C++</a:t>
            </a:r>
          </a:p>
          <a:p>
            <a:pPr lvl="1"/>
            <a:r>
              <a:rPr lang="en-US" sz="2000">
                <a:latin typeface="Contoso University"/>
                <a:cs typeface="Calibri"/>
              </a:rPr>
              <a:t>Also compatible with most Arduino software</a:t>
            </a:r>
          </a:p>
          <a:p>
            <a:pPr marL="0" indent="0">
              <a:buNone/>
            </a:pPr>
            <a:endParaRPr lang="en-US" sz="2000">
              <a:latin typeface="Contoso University"/>
              <a:cs typeface="Calibri"/>
            </a:endParaRPr>
          </a:p>
          <a:p>
            <a:endParaRPr lang="en-US" sz="2000">
              <a:latin typeface="Contoso University"/>
              <a:cs typeface="Calibri"/>
            </a:endParaRPr>
          </a:p>
          <a:p>
            <a:pPr marL="0" indent="0">
              <a:buNone/>
            </a:pPr>
            <a:endParaRPr lang="en-US" sz="2000">
              <a:latin typeface="Contoso University"/>
              <a:cs typeface="Calibri"/>
            </a:endParaRPr>
          </a:p>
          <a:p>
            <a:endParaRPr lang="en-US" sz="2400">
              <a:latin typeface="Contoso University"/>
              <a:cs typeface="Calibri"/>
            </a:endParaRPr>
          </a:p>
        </p:txBody>
      </p:sp>
      <p:pic>
        <p:nvPicPr>
          <p:cNvPr id="4" name="Picture 4" descr="A circuit board&#10;&#10;Description automatically generated">
            <a:extLst>
              <a:ext uri="{FF2B5EF4-FFF2-40B4-BE49-F238E27FC236}">
                <a16:creationId xmlns:a16="http://schemas.microsoft.com/office/drawing/2014/main" id="{F63D83A8-7BD4-4F46-A229-D9D645BEC431}"/>
              </a:ext>
            </a:extLst>
          </p:cNvPr>
          <p:cNvPicPr>
            <a:picLocks noChangeAspect="1"/>
          </p:cNvPicPr>
          <p:nvPr/>
        </p:nvPicPr>
        <p:blipFill>
          <a:blip r:embed="rId2"/>
          <a:stretch>
            <a:fillRect/>
          </a:stretch>
        </p:blipFill>
        <p:spPr>
          <a:xfrm>
            <a:off x="7355840" y="430174"/>
            <a:ext cx="3015854" cy="3051918"/>
          </a:xfrm>
          <a:prstGeom prst="rect">
            <a:avLst/>
          </a:prstGeom>
        </p:spPr>
      </p:pic>
      <p:graphicFrame>
        <p:nvGraphicFramePr>
          <p:cNvPr id="5" name="Table 5">
            <a:extLst>
              <a:ext uri="{FF2B5EF4-FFF2-40B4-BE49-F238E27FC236}">
                <a16:creationId xmlns:a16="http://schemas.microsoft.com/office/drawing/2014/main" id="{EFF2EA8C-36A1-4301-BDD0-5D167C361507}"/>
              </a:ext>
            </a:extLst>
          </p:cNvPr>
          <p:cNvGraphicFramePr>
            <a:graphicFrameLocks noGrp="1"/>
          </p:cNvGraphicFramePr>
          <p:nvPr>
            <p:extLst>
              <p:ext uri="{D42A27DB-BD31-4B8C-83A1-F6EECF244321}">
                <p14:modId xmlns:p14="http://schemas.microsoft.com/office/powerpoint/2010/main" val="669366572"/>
              </p:ext>
            </p:extLst>
          </p:nvPr>
        </p:nvGraphicFramePr>
        <p:xfrm>
          <a:off x="1574800" y="3942080"/>
          <a:ext cx="7851138" cy="2560320"/>
        </p:xfrm>
        <a:graphic>
          <a:graphicData uri="http://schemas.openxmlformats.org/drawingml/2006/table">
            <a:tbl>
              <a:tblPr firstRow="1" bandRow="1">
                <a:tableStyleId>{5C22544A-7EE6-4342-B048-85BDC9FD1C3A}</a:tableStyleId>
              </a:tblPr>
              <a:tblGrid>
                <a:gridCol w="3925569">
                  <a:extLst>
                    <a:ext uri="{9D8B030D-6E8A-4147-A177-3AD203B41FA5}">
                      <a16:colId xmlns:a16="http://schemas.microsoft.com/office/drawing/2014/main" val="2849908803"/>
                    </a:ext>
                  </a:extLst>
                </a:gridCol>
                <a:gridCol w="3925569">
                  <a:extLst>
                    <a:ext uri="{9D8B030D-6E8A-4147-A177-3AD203B41FA5}">
                      <a16:colId xmlns:a16="http://schemas.microsoft.com/office/drawing/2014/main" val="1227836081"/>
                    </a:ext>
                  </a:extLst>
                </a:gridCol>
              </a:tblGrid>
              <a:tr h="325846">
                <a:tc>
                  <a:txBody>
                    <a:bodyPr/>
                    <a:lstStyle/>
                    <a:p>
                      <a:r>
                        <a:rPr lang="en-US">
                          <a:latin typeface="Contoso University"/>
                        </a:rPr>
                        <a:t>Specification</a:t>
                      </a:r>
                    </a:p>
                  </a:txBody>
                  <a:tcPr/>
                </a:tc>
                <a:tc>
                  <a:txBody>
                    <a:bodyPr/>
                    <a:lstStyle/>
                    <a:p>
                      <a:r>
                        <a:rPr lang="en-US">
                          <a:latin typeface="Contoso University"/>
                        </a:rPr>
                        <a:t>Value</a:t>
                      </a:r>
                    </a:p>
                  </a:txBody>
                  <a:tcPr/>
                </a:tc>
                <a:extLst>
                  <a:ext uri="{0D108BD9-81ED-4DB2-BD59-A6C34878D82A}">
                    <a16:rowId xmlns:a16="http://schemas.microsoft.com/office/drawing/2014/main" val="1304494145"/>
                  </a:ext>
                </a:extLst>
              </a:tr>
              <a:tr h="325846">
                <a:tc>
                  <a:txBody>
                    <a:bodyPr/>
                    <a:lstStyle/>
                    <a:p>
                      <a:r>
                        <a:rPr lang="en-US">
                          <a:latin typeface="Contoso University"/>
                        </a:rPr>
                        <a:t>Operating Voltage</a:t>
                      </a:r>
                    </a:p>
                  </a:txBody>
                  <a:tcPr/>
                </a:tc>
                <a:tc>
                  <a:txBody>
                    <a:bodyPr/>
                    <a:lstStyle/>
                    <a:p>
                      <a:r>
                        <a:rPr lang="en-US">
                          <a:latin typeface="Contoso University"/>
                        </a:rPr>
                        <a:t>3 – 3.3V</a:t>
                      </a:r>
                    </a:p>
                  </a:txBody>
                  <a:tcPr/>
                </a:tc>
                <a:extLst>
                  <a:ext uri="{0D108BD9-81ED-4DB2-BD59-A6C34878D82A}">
                    <a16:rowId xmlns:a16="http://schemas.microsoft.com/office/drawing/2014/main" val="3540969669"/>
                  </a:ext>
                </a:extLst>
              </a:tr>
              <a:tr h="325846">
                <a:tc>
                  <a:txBody>
                    <a:bodyPr/>
                    <a:lstStyle/>
                    <a:p>
                      <a:r>
                        <a:rPr lang="en-US">
                          <a:latin typeface="Contoso University"/>
                        </a:rPr>
                        <a:t>Maximum Clock Frequency</a:t>
                      </a:r>
                    </a:p>
                  </a:txBody>
                  <a:tcPr/>
                </a:tc>
                <a:tc>
                  <a:txBody>
                    <a:bodyPr/>
                    <a:lstStyle/>
                    <a:p>
                      <a:r>
                        <a:rPr lang="en-US">
                          <a:latin typeface="Contoso University"/>
                        </a:rPr>
                        <a:t>600 MHz</a:t>
                      </a:r>
                    </a:p>
                  </a:txBody>
                  <a:tcPr/>
                </a:tc>
                <a:extLst>
                  <a:ext uri="{0D108BD9-81ED-4DB2-BD59-A6C34878D82A}">
                    <a16:rowId xmlns:a16="http://schemas.microsoft.com/office/drawing/2014/main" val="478410828"/>
                  </a:ext>
                </a:extLst>
              </a:tr>
              <a:tr h="325846">
                <a:tc>
                  <a:txBody>
                    <a:bodyPr/>
                    <a:lstStyle/>
                    <a:p>
                      <a:r>
                        <a:rPr lang="en-US">
                          <a:latin typeface="Contoso University"/>
                        </a:rPr>
                        <a:t>Number of I/0</a:t>
                      </a:r>
                    </a:p>
                  </a:txBody>
                  <a:tcPr/>
                </a:tc>
                <a:tc>
                  <a:txBody>
                    <a:bodyPr/>
                    <a:lstStyle/>
                    <a:p>
                      <a:r>
                        <a:rPr lang="en-US">
                          <a:latin typeface="Contoso University"/>
                        </a:rPr>
                        <a:t>127</a:t>
                      </a:r>
                    </a:p>
                  </a:txBody>
                  <a:tcPr/>
                </a:tc>
                <a:extLst>
                  <a:ext uri="{0D108BD9-81ED-4DB2-BD59-A6C34878D82A}">
                    <a16:rowId xmlns:a16="http://schemas.microsoft.com/office/drawing/2014/main" val="306220561"/>
                  </a:ext>
                </a:extLst>
              </a:tr>
              <a:tr h="325846">
                <a:tc>
                  <a:txBody>
                    <a:bodyPr/>
                    <a:lstStyle/>
                    <a:p>
                      <a:pPr lvl="0">
                        <a:buNone/>
                      </a:pPr>
                      <a:r>
                        <a:rPr lang="en-US">
                          <a:latin typeface="Contoso University"/>
                        </a:rPr>
                        <a:t>RAM Size</a:t>
                      </a:r>
                    </a:p>
                  </a:txBody>
                  <a:tcPr/>
                </a:tc>
                <a:tc>
                  <a:txBody>
                    <a:bodyPr/>
                    <a:lstStyle/>
                    <a:p>
                      <a:pPr lvl="0">
                        <a:buNone/>
                      </a:pPr>
                      <a:r>
                        <a:rPr lang="en-US">
                          <a:latin typeface="Contoso University"/>
                        </a:rPr>
                        <a:t>1 MB</a:t>
                      </a:r>
                    </a:p>
                  </a:txBody>
                  <a:tcPr/>
                </a:tc>
                <a:extLst>
                  <a:ext uri="{0D108BD9-81ED-4DB2-BD59-A6C34878D82A}">
                    <a16:rowId xmlns:a16="http://schemas.microsoft.com/office/drawing/2014/main" val="1422051064"/>
                  </a:ext>
                </a:extLst>
              </a:tr>
              <a:tr h="325846">
                <a:tc>
                  <a:txBody>
                    <a:bodyPr/>
                    <a:lstStyle/>
                    <a:p>
                      <a:pPr lvl="0">
                        <a:buNone/>
                      </a:pPr>
                      <a:r>
                        <a:rPr lang="en-US">
                          <a:latin typeface="Contoso University"/>
                        </a:rPr>
                        <a:t>I/O Pin Voltage</a:t>
                      </a:r>
                    </a:p>
                  </a:txBody>
                  <a:tcPr/>
                </a:tc>
                <a:tc>
                  <a:txBody>
                    <a:bodyPr/>
                    <a:lstStyle/>
                    <a:p>
                      <a:pPr lvl="0">
                        <a:buNone/>
                      </a:pPr>
                      <a:r>
                        <a:rPr lang="en-US">
                          <a:latin typeface="Contoso University"/>
                        </a:rPr>
                        <a:t>1.8 V, 3.3 V</a:t>
                      </a:r>
                    </a:p>
                  </a:txBody>
                  <a:tcPr/>
                </a:tc>
                <a:extLst>
                  <a:ext uri="{0D108BD9-81ED-4DB2-BD59-A6C34878D82A}">
                    <a16:rowId xmlns:a16="http://schemas.microsoft.com/office/drawing/2014/main" val="2368064804"/>
                  </a:ext>
                </a:extLst>
              </a:tr>
              <a:tr h="325846">
                <a:tc>
                  <a:txBody>
                    <a:bodyPr/>
                    <a:lstStyle/>
                    <a:p>
                      <a:pPr lvl="0">
                        <a:buNone/>
                      </a:pPr>
                      <a:r>
                        <a:rPr lang="en-US">
                          <a:latin typeface="Contoso University"/>
                        </a:rPr>
                        <a:t>Connectivity</a:t>
                      </a:r>
                    </a:p>
                  </a:txBody>
                  <a:tcPr/>
                </a:tc>
                <a:tc>
                  <a:txBody>
                    <a:bodyPr/>
                    <a:lstStyle/>
                    <a:p>
                      <a:pPr lvl="0">
                        <a:buNone/>
                      </a:pPr>
                      <a:r>
                        <a:rPr lang="en-US">
                          <a:latin typeface="Contoso University"/>
                        </a:rPr>
                        <a:t>I2C, SPI, UART, USB OTG, CAN, Ethernet</a:t>
                      </a:r>
                    </a:p>
                  </a:txBody>
                  <a:tcPr/>
                </a:tc>
                <a:extLst>
                  <a:ext uri="{0D108BD9-81ED-4DB2-BD59-A6C34878D82A}">
                    <a16:rowId xmlns:a16="http://schemas.microsoft.com/office/drawing/2014/main" val="4272638853"/>
                  </a:ext>
                </a:extLst>
              </a:tr>
            </a:tbl>
          </a:graphicData>
        </a:graphic>
      </p:graphicFrame>
      <p:grpSp>
        <p:nvGrpSpPr>
          <p:cNvPr id="9" name="Group 8">
            <a:extLst>
              <a:ext uri="{FF2B5EF4-FFF2-40B4-BE49-F238E27FC236}">
                <a16:creationId xmlns:a16="http://schemas.microsoft.com/office/drawing/2014/main" id="{F4DA9FF8-D000-4D1D-88B2-885EE20A144F}"/>
              </a:ext>
            </a:extLst>
          </p:cNvPr>
          <p:cNvGrpSpPr/>
          <p:nvPr/>
        </p:nvGrpSpPr>
        <p:grpSpPr>
          <a:xfrm>
            <a:off x="9575106" y="4916066"/>
            <a:ext cx="2097366" cy="1945097"/>
            <a:chOff x="9575106" y="4916066"/>
            <a:chExt cx="2097366" cy="1945097"/>
          </a:xfrm>
        </p:grpSpPr>
        <p:pic>
          <p:nvPicPr>
            <p:cNvPr id="7" name="Picture 7" descr="A person wearing a suit and tie&#10;&#10;Description automatically generated">
              <a:extLst>
                <a:ext uri="{FF2B5EF4-FFF2-40B4-BE49-F238E27FC236}">
                  <a16:creationId xmlns:a16="http://schemas.microsoft.com/office/drawing/2014/main" id="{6EB72052-82E9-4AAA-8F7B-9747C70A47F7}"/>
                </a:ext>
              </a:extLst>
            </p:cNvPr>
            <p:cNvPicPr>
              <a:picLocks noChangeAspect="1"/>
            </p:cNvPicPr>
            <p:nvPr/>
          </p:nvPicPr>
          <p:blipFill>
            <a:blip r:embed="rId3"/>
            <a:stretch>
              <a:fillRect/>
            </a:stretch>
          </p:blipFill>
          <p:spPr>
            <a:xfrm>
              <a:off x="10032292" y="4916066"/>
              <a:ext cx="1183640" cy="1214120"/>
            </a:xfrm>
            <a:prstGeom prst="rect">
              <a:avLst/>
            </a:prstGeom>
          </p:spPr>
        </p:pic>
        <p:sp>
          <p:nvSpPr>
            <p:cNvPr id="8" name="TextBox 7">
              <a:extLst>
                <a:ext uri="{FF2B5EF4-FFF2-40B4-BE49-F238E27FC236}">
                  <a16:creationId xmlns:a16="http://schemas.microsoft.com/office/drawing/2014/main" id="{825D394D-21A2-423C-A63F-14AE0F21C991}"/>
                </a:ext>
              </a:extLst>
            </p:cNvPr>
            <p:cNvSpPr txBox="1"/>
            <p:nvPr/>
          </p:nvSpPr>
          <p:spPr>
            <a:xfrm>
              <a:off x="9575106" y="6214832"/>
              <a:ext cx="2097366" cy="646331"/>
            </a:xfrm>
            <a:prstGeom prst="rect">
              <a:avLst/>
            </a:prstGeom>
            <a:noFill/>
          </p:spPr>
          <p:txBody>
            <a:bodyPr wrap="square" lIns="91440" tIns="45720" rIns="91440" bIns="45720" rtlCol="0" anchor="t">
              <a:spAutoFit/>
            </a:bodyPr>
            <a:lstStyle/>
            <a:p>
              <a:pPr algn="ctr"/>
              <a:r>
                <a:rPr lang="en-US">
                  <a:latin typeface="Contoso University"/>
                </a:rPr>
                <a:t>Brandon</a:t>
              </a:r>
            </a:p>
            <a:p>
              <a:pPr algn="ctr"/>
              <a:r>
                <a:rPr lang="en-US">
                  <a:latin typeface="Contoso University"/>
                </a:rPr>
                <a:t>Laguerre</a:t>
              </a:r>
              <a:endParaRPr lang="en-US"/>
            </a:p>
          </p:txBody>
        </p:sp>
      </p:grpSp>
    </p:spTree>
    <p:extLst>
      <p:ext uri="{BB962C8B-B14F-4D97-AF65-F5344CB8AC3E}">
        <p14:creationId xmlns:p14="http://schemas.microsoft.com/office/powerpoint/2010/main" val="305900943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3149</Words>
  <Application>Microsoft Office PowerPoint</Application>
  <PresentationFormat>Widescreen</PresentationFormat>
  <Paragraphs>543</Paragraphs>
  <Slides>37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Schoolbook</vt:lpstr>
      <vt:lpstr>Contoso University</vt:lpstr>
      <vt:lpstr>Wingdings 2</vt:lpstr>
      <vt:lpstr>View</vt:lpstr>
      <vt:lpstr>Distributed Sound Event Location - DiSEL</vt:lpstr>
      <vt:lpstr>Motivation</vt:lpstr>
      <vt:lpstr>Objectives</vt:lpstr>
      <vt:lpstr>Specifications</vt:lpstr>
      <vt:lpstr>Requirements</vt:lpstr>
      <vt:lpstr>Overall Block Diagram</vt:lpstr>
      <vt:lpstr>Hardware</vt:lpstr>
      <vt:lpstr>MCU Comparisons</vt:lpstr>
      <vt:lpstr>Microcontroller</vt:lpstr>
      <vt:lpstr>Power Supply – DC-DC Converter</vt:lpstr>
      <vt:lpstr>Power Supply – Batteries</vt:lpstr>
      <vt:lpstr>Power Supply – BMS</vt:lpstr>
      <vt:lpstr>Solar Panel</vt:lpstr>
      <vt:lpstr>Microphones</vt:lpstr>
      <vt:lpstr>Wi-Fi Module Comparisons</vt:lpstr>
      <vt:lpstr>Camera</vt:lpstr>
      <vt:lpstr>GPS Module</vt:lpstr>
      <vt:lpstr>Software</vt:lpstr>
      <vt:lpstr>Machine Learning</vt:lpstr>
      <vt:lpstr>PowerPoint Presentation</vt:lpstr>
      <vt:lpstr>CNN Model Development and Datasets</vt:lpstr>
      <vt:lpstr>CNN Training and Testing</vt:lpstr>
      <vt:lpstr>CNN Implementation</vt:lpstr>
      <vt:lpstr>Web Application Flow</vt:lpstr>
      <vt:lpstr>UI Features</vt:lpstr>
      <vt:lpstr>Use Case</vt:lpstr>
      <vt:lpstr>Multilateration</vt:lpstr>
      <vt:lpstr>Audio Fingerprinting/Detection</vt:lpstr>
      <vt:lpstr>Microcontroller Programming</vt:lpstr>
      <vt:lpstr>Processing on Central Server</vt:lpstr>
      <vt:lpstr>Administrative Content</vt:lpstr>
      <vt:lpstr>Work Distribution</vt:lpstr>
      <vt:lpstr>Project Budget</vt:lpstr>
      <vt:lpstr>Financing</vt:lpstr>
      <vt:lpstr>PowerPoint Presentation</vt:lpstr>
      <vt:lpstr>Difficulties</vt:lpstr>
      <vt:lpstr>Immediate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DIESEL</dc:title>
  <dc:creator>Drew King</dc:creator>
  <cp:lastModifiedBy>Drew King</cp:lastModifiedBy>
  <cp:revision>2</cp:revision>
  <dcterms:created xsi:type="dcterms:W3CDTF">2020-09-14T17:07:27Z</dcterms:created>
  <dcterms:modified xsi:type="dcterms:W3CDTF">2020-12-07T22:40:12Z</dcterms:modified>
</cp:coreProperties>
</file>