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1.xml" ContentType="application/vnd.openxmlformats-officedocument.presentationml.comments+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48"/>
  </p:notesMasterIdLst>
  <p:sldIdLst>
    <p:sldId id="256" r:id="rId5"/>
    <p:sldId id="342" r:id="rId6"/>
    <p:sldId id="258" r:id="rId7"/>
    <p:sldId id="260" r:id="rId8"/>
    <p:sldId id="300" r:id="rId9"/>
    <p:sldId id="346" r:id="rId10"/>
    <p:sldId id="296" r:id="rId11"/>
    <p:sldId id="335" r:id="rId12"/>
    <p:sldId id="262" r:id="rId13"/>
    <p:sldId id="312" r:id="rId14"/>
    <p:sldId id="303" r:id="rId15"/>
    <p:sldId id="328" r:id="rId16"/>
    <p:sldId id="336" r:id="rId17"/>
    <p:sldId id="302" r:id="rId18"/>
    <p:sldId id="345" r:id="rId19"/>
    <p:sldId id="315" r:id="rId20"/>
    <p:sldId id="298" r:id="rId21"/>
    <p:sldId id="265" r:id="rId22"/>
    <p:sldId id="297" r:id="rId23"/>
    <p:sldId id="314" r:id="rId24"/>
    <p:sldId id="320" r:id="rId25"/>
    <p:sldId id="313" r:id="rId26"/>
    <p:sldId id="299" r:id="rId27"/>
    <p:sldId id="343" r:id="rId28"/>
    <p:sldId id="347" r:id="rId29"/>
    <p:sldId id="304" r:id="rId30"/>
    <p:sldId id="317" r:id="rId31"/>
    <p:sldId id="308" r:id="rId32"/>
    <p:sldId id="327" r:id="rId33"/>
    <p:sldId id="309" r:id="rId34"/>
    <p:sldId id="324" r:id="rId35"/>
    <p:sldId id="325" r:id="rId36"/>
    <p:sldId id="326" r:id="rId37"/>
    <p:sldId id="340" r:id="rId38"/>
    <p:sldId id="307" r:id="rId39"/>
    <p:sldId id="319" r:id="rId40"/>
    <p:sldId id="323" r:id="rId41"/>
    <p:sldId id="322" r:id="rId42"/>
    <p:sldId id="321" r:id="rId43"/>
    <p:sldId id="341" r:id="rId44"/>
    <p:sldId id="329" r:id="rId45"/>
    <p:sldId id="331" r:id="rId46"/>
    <p:sldId id="330" r:id="rId47"/>
  </p:sldIdLst>
  <p:sldSz cx="9144000" cy="5143500" type="screen16x9"/>
  <p:notesSz cx="7010400" cy="9296400"/>
  <p:embeddedFontLs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
      <p:font typeface="Catamaran Thin" panose="020B0604020202020204" charset="0"/>
      <p:regular r:id="rId54"/>
      <p:bold r:id="rId55"/>
    </p:embeddedFont>
    <p:embeddedFont>
      <p:font typeface="Livvic" panose="020B0604020202020204" charset="0"/>
      <p:regular r:id="rId56"/>
      <p:bold r:id="rId57"/>
      <p:italic r:id="rId58"/>
      <p:boldItalic r:id="rId59"/>
    </p:embeddedFont>
    <p:embeddedFont>
      <p:font typeface="Roboto"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ba Nassereddeen" initials="HN" lastIdx="4" clrIdx="0">
    <p:extLst>
      <p:ext uri="{19B8F6BF-5375-455C-9EA6-DF929625EA0E}">
        <p15:presenceInfo xmlns:p15="http://schemas.microsoft.com/office/powerpoint/2012/main" userId="Heba Nassereddeen" providerId="None"/>
      </p:ext>
    </p:extLst>
  </p:cmAuthor>
  <p:cmAuthor id="2" name="Abdulsalam Khan" initials="AK" lastIdx="4" clrIdx="1">
    <p:extLst>
      <p:ext uri="{19B8F6BF-5375-455C-9EA6-DF929625EA0E}">
        <p15:presenceInfo xmlns:p15="http://schemas.microsoft.com/office/powerpoint/2012/main" userId="Abdulsalam Kh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1F5"/>
    <a:srgbClr val="D5E8D4"/>
    <a:srgbClr val="F7D545"/>
    <a:srgbClr val="FFF0C5"/>
    <a:srgbClr val="FFF6DD"/>
    <a:srgbClr val="FFE8A7"/>
    <a:srgbClr val="FFE599"/>
    <a:srgbClr val="FFC000"/>
    <a:srgbClr val="B6A54A"/>
    <a:srgbClr val="8E89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9C9E4-67CD-4322-95B3-7979FC738CB7}" v="44" dt="2020-12-06T23:51:34.601"/>
    <p1510:client id="{2D1D0B9C-610E-120C-C1C4-8E2E0B859816}" v="2" dt="2020-12-06T23:50:48.723"/>
  </p1510:revLst>
</p1510:revInfo>
</file>

<file path=ppt/tableStyles.xml><?xml version="1.0" encoding="utf-8"?>
<a:tblStyleLst xmlns:a="http://schemas.openxmlformats.org/drawingml/2006/main" def="{0CBF2BDC-33B6-46A9-9FF7-AB6DCE5EE573}">
  <a:tblStyle styleId="{0CBF2BDC-33B6-46A9-9FF7-AB6DCE5EE5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85850" autoAdjust="0"/>
  </p:normalViewPr>
  <p:slideViewPr>
    <p:cSldViewPr snapToGrid="0">
      <p:cViewPr varScale="1">
        <p:scale>
          <a:sx n="144" d="100"/>
          <a:sy n="144" d="100"/>
        </p:scale>
        <p:origin x="582"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2.fntdata"/><Relationship Id="rId55"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dulsalam Khan" userId="9eee05ac-e374-4f77-a9fa-1bcc810eaddb" providerId="ADAL" clId="{ED3A7283-52DB-43E3-8560-89AA86E749E9}"/>
    <pc:docChg chg="modSld">
      <pc:chgData name="Abdulsalam Khan" userId="9eee05ac-e374-4f77-a9fa-1bcc810eaddb" providerId="ADAL" clId="{ED3A7283-52DB-43E3-8560-89AA86E749E9}" dt="2020-11-25T05:05:37.987" v="0" actId="1036"/>
      <pc:docMkLst>
        <pc:docMk/>
      </pc:docMkLst>
      <pc:sldChg chg="modSp">
        <pc:chgData name="Abdulsalam Khan" userId="9eee05ac-e374-4f77-a9fa-1bcc810eaddb" providerId="ADAL" clId="{ED3A7283-52DB-43E3-8560-89AA86E749E9}" dt="2020-11-25T05:05:37.987" v="0" actId="1036"/>
        <pc:sldMkLst>
          <pc:docMk/>
          <pc:sldMk cId="2926960562" sldId="312"/>
        </pc:sldMkLst>
        <pc:picChg chg="mod">
          <ac:chgData name="Abdulsalam Khan" userId="9eee05ac-e374-4f77-a9fa-1bcc810eaddb" providerId="ADAL" clId="{ED3A7283-52DB-43E3-8560-89AA86E749E9}" dt="2020-11-25T05:05:37.987" v="0" actId="1036"/>
          <ac:picMkLst>
            <pc:docMk/>
            <pc:sldMk cId="2926960562" sldId="312"/>
            <ac:picMk id="7" creationId="{B3574F5A-13EA-40F2-BA06-EF4FF381F58E}"/>
          </ac:picMkLst>
        </pc:picChg>
      </pc:sldChg>
    </pc:docChg>
  </pc:docChgLst>
  <pc:docChgLst>
    <pc:chgData name="Abdulsalam Khan" userId="S::abdulsalam.khan1@knights.ucf.edu::9eee05ac-e374-4f77-a9fa-1bcc810eaddb" providerId="AD" clId="Web-{66725FCD-3567-5D6E-CC4C-4684F478FAEC}"/>
    <pc:docChg chg="modSld">
      <pc:chgData name="Abdulsalam Khan" userId="S::abdulsalam.khan1@knights.ucf.edu::9eee05ac-e374-4f77-a9fa-1bcc810eaddb" providerId="AD" clId="Web-{66725FCD-3567-5D6E-CC4C-4684F478FAEC}" dt="2020-09-02T05:01:26.279" v="43"/>
      <pc:docMkLst>
        <pc:docMk/>
      </pc:docMkLst>
      <pc:sldChg chg="addSp delSp modSp">
        <pc:chgData name="Abdulsalam Khan" userId="S::abdulsalam.khan1@knights.ucf.edu::9eee05ac-e374-4f77-a9fa-1bcc810eaddb" providerId="AD" clId="Web-{66725FCD-3567-5D6E-CC4C-4684F478FAEC}" dt="2020-09-02T05:01:26.279" v="43"/>
        <pc:sldMkLst>
          <pc:docMk/>
          <pc:sldMk cId="0" sldId="258"/>
        </pc:sldMkLst>
        <pc:spChg chg="add mod">
          <ac:chgData name="Abdulsalam Khan" userId="S::abdulsalam.khan1@knights.ucf.edu::9eee05ac-e374-4f77-a9fa-1bcc810eaddb" providerId="AD" clId="Web-{66725FCD-3567-5D6E-CC4C-4684F478FAEC}" dt="2020-09-02T05:01:26.279" v="43"/>
          <ac:spMkLst>
            <pc:docMk/>
            <pc:sldMk cId="0" sldId="258"/>
            <ac:spMk id="3" creationId="{F899DAD8-6068-460C-A31E-5C5AAEB8FBC7}"/>
          </ac:spMkLst>
        </pc:spChg>
        <pc:spChg chg="mod">
          <ac:chgData name="Abdulsalam Khan" userId="S::abdulsalam.khan1@knights.ucf.edu::9eee05ac-e374-4f77-a9fa-1bcc810eaddb" providerId="AD" clId="Web-{66725FCD-3567-5D6E-CC4C-4684F478FAEC}" dt="2020-09-02T04:56:40.185" v="39" actId="20577"/>
          <ac:spMkLst>
            <pc:docMk/>
            <pc:sldMk cId="0" sldId="258"/>
            <ac:spMk id="141" creationId="{00000000-0000-0000-0000-000000000000}"/>
          </ac:spMkLst>
        </pc:spChg>
        <pc:spChg chg="mod">
          <ac:chgData name="Abdulsalam Khan" userId="S::abdulsalam.khan1@knights.ucf.edu::9eee05ac-e374-4f77-a9fa-1bcc810eaddb" providerId="AD" clId="Web-{66725FCD-3567-5D6E-CC4C-4684F478FAEC}" dt="2020-09-02T05:00:26.498" v="41" actId="20577"/>
          <ac:spMkLst>
            <pc:docMk/>
            <pc:sldMk cId="0" sldId="258"/>
            <ac:spMk id="146" creationId="{00000000-0000-0000-0000-000000000000}"/>
          </ac:spMkLst>
        </pc:spChg>
        <pc:spChg chg="del mod">
          <ac:chgData name="Abdulsalam Khan" userId="S::abdulsalam.khan1@knights.ucf.edu::9eee05ac-e374-4f77-a9fa-1bcc810eaddb" providerId="AD" clId="Web-{66725FCD-3567-5D6E-CC4C-4684F478FAEC}" dt="2020-09-02T05:01:26.279" v="43"/>
          <ac:spMkLst>
            <pc:docMk/>
            <pc:sldMk cId="0" sldId="258"/>
            <ac:spMk id="147" creationId="{00000000-0000-0000-0000-000000000000}"/>
          </ac:spMkLst>
        </pc:spChg>
      </pc:sldChg>
      <pc:sldChg chg="modSp">
        <pc:chgData name="Abdulsalam Khan" userId="S::abdulsalam.khan1@knights.ucf.edu::9eee05ac-e374-4f77-a9fa-1bcc810eaddb" providerId="AD" clId="Web-{66725FCD-3567-5D6E-CC4C-4684F478FAEC}" dt="2020-09-02T04:48:37.902" v="7" actId="20577"/>
        <pc:sldMkLst>
          <pc:docMk/>
          <pc:sldMk cId="0" sldId="260"/>
        </pc:sldMkLst>
        <pc:spChg chg="mod">
          <ac:chgData name="Abdulsalam Khan" userId="S::abdulsalam.khan1@knights.ucf.edu::9eee05ac-e374-4f77-a9fa-1bcc810eaddb" providerId="AD" clId="Web-{66725FCD-3567-5D6E-CC4C-4684F478FAEC}" dt="2020-09-02T04:48:37.902" v="7" actId="20577"/>
          <ac:spMkLst>
            <pc:docMk/>
            <pc:sldMk cId="0" sldId="260"/>
            <ac:spMk id="172" creationId="{00000000-0000-0000-0000-000000000000}"/>
          </ac:spMkLst>
        </pc:spChg>
      </pc:sldChg>
      <pc:sldChg chg="modSp">
        <pc:chgData name="Abdulsalam Khan" userId="S::abdulsalam.khan1@knights.ucf.edu::9eee05ac-e374-4f77-a9fa-1bcc810eaddb" providerId="AD" clId="Web-{66725FCD-3567-5D6E-CC4C-4684F478FAEC}" dt="2020-09-02T04:54:33.060" v="37" actId="20577"/>
        <pc:sldMkLst>
          <pc:docMk/>
          <pc:sldMk cId="3881603668" sldId="301"/>
        </pc:sldMkLst>
        <pc:spChg chg="mod">
          <ac:chgData name="Abdulsalam Khan" userId="S::abdulsalam.khan1@knights.ucf.edu::9eee05ac-e374-4f77-a9fa-1bcc810eaddb" providerId="AD" clId="Web-{66725FCD-3567-5D6E-CC4C-4684F478FAEC}" dt="2020-09-02T04:54:33.060" v="37" actId="20577"/>
          <ac:spMkLst>
            <pc:docMk/>
            <pc:sldMk cId="3881603668" sldId="301"/>
            <ac:spMk id="2" creationId="{5ADA35A2-B141-40C3-ADD9-00AB4A7E57F4}"/>
          </ac:spMkLst>
        </pc:spChg>
      </pc:sldChg>
    </pc:docChg>
  </pc:docChgLst>
  <pc:docChgLst>
    <pc:chgData name="Sean Quinlan" userId="S::squinlan2016@knights.ucf.edu::00a828e9-1a5d-4a70-b8c9-5521e105a247" providerId="AD" clId="Web-{61265DF7-C1D0-0EB0-2FA8-0E35FC61A806}"/>
    <pc:docChg chg="modSld">
      <pc:chgData name="Sean Quinlan" userId="S::squinlan2016@knights.ucf.edu::00a828e9-1a5d-4a70-b8c9-5521e105a247" providerId="AD" clId="Web-{61265DF7-C1D0-0EB0-2FA8-0E35FC61A806}" dt="2020-09-02T13:14:28.617" v="1" actId="14100"/>
      <pc:docMkLst>
        <pc:docMk/>
      </pc:docMkLst>
      <pc:sldChg chg="addSp modSp">
        <pc:chgData name="Sean Quinlan" userId="S::squinlan2016@knights.ucf.edu::00a828e9-1a5d-4a70-b8c9-5521e105a247" providerId="AD" clId="Web-{61265DF7-C1D0-0EB0-2FA8-0E35FC61A806}" dt="2020-09-02T13:14:28.617" v="1" actId="14100"/>
        <pc:sldMkLst>
          <pc:docMk/>
          <pc:sldMk cId="0" sldId="265"/>
        </pc:sldMkLst>
        <pc:picChg chg="add mod">
          <ac:chgData name="Sean Quinlan" userId="S::squinlan2016@knights.ucf.edu::00a828e9-1a5d-4a70-b8c9-5521e105a247" providerId="AD" clId="Web-{61265DF7-C1D0-0EB0-2FA8-0E35FC61A806}" dt="2020-09-02T13:14:28.617" v="1" actId="14100"/>
          <ac:picMkLst>
            <pc:docMk/>
            <pc:sldMk cId="0" sldId="265"/>
            <ac:picMk id="2" creationId="{90B037B3-5411-40AE-B6FA-54B0339EF420}"/>
          </ac:picMkLst>
        </pc:picChg>
      </pc:sldChg>
    </pc:docChg>
  </pc:docChgLst>
  <pc:docChgLst>
    <pc:chgData name="Sadiyah Bhuria" userId="S::sadiyahsalim@knights.ucf.edu::4f5742b1-2934-4245-b6d6-961534121793" providerId="AD" clId="Web-{AD82A7E2-D192-5FD3-5E8B-93B3737CCAFE}"/>
    <pc:docChg chg="modSld">
      <pc:chgData name="Sadiyah Bhuria" userId="S::sadiyahsalim@knights.ucf.edu::4f5742b1-2934-4245-b6d6-961534121793" providerId="AD" clId="Web-{AD82A7E2-D192-5FD3-5E8B-93B3737CCAFE}" dt="2020-09-06T07:28:21.114" v="26"/>
      <pc:docMkLst>
        <pc:docMk/>
      </pc:docMkLst>
      <pc:sldChg chg="addSp modSp">
        <pc:chgData name="Sadiyah Bhuria" userId="S::sadiyahsalim@knights.ucf.edu::4f5742b1-2934-4245-b6d6-961534121793" providerId="AD" clId="Web-{AD82A7E2-D192-5FD3-5E8B-93B3737CCAFE}" dt="2020-09-06T07:28:21.114" v="26"/>
        <pc:sldMkLst>
          <pc:docMk/>
          <pc:sldMk cId="1706726336" sldId="307"/>
        </pc:sldMkLst>
        <pc:graphicFrameChg chg="add mod modGraphic">
          <ac:chgData name="Sadiyah Bhuria" userId="S::sadiyahsalim@knights.ucf.edu::4f5742b1-2934-4245-b6d6-961534121793" providerId="AD" clId="Web-{AD82A7E2-D192-5FD3-5E8B-93B3737CCAFE}" dt="2020-09-06T07:28:21.114" v="26"/>
          <ac:graphicFrameMkLst>
            <pc:docMk/>
            <pc:sldMk cId="1706726336" sldId="307"/>
            <ac:graphicFrameMk id="3" creationId="{E6B3C769-229C-4277-B84D-16F83AF01018}"/>
          </ac:graphicFrameMkLst>
        </pc:graphicFrameChg>
      </pc:sldChg>
    </pc:docChg>
  </pc:docChgLst>
  <pc:docChgLst>
    <pc:chgData name="Heba Nassereddeen" userId="S::hebanasser@knights.ucf.edu::892f5123-929f-4f17-9ac9-eb1dbe2d6273" providerId="AD" clId="Web-{24522225-E838-E6E8-91F8-E0FBDDD91D98}"/>
    <pc:docChg chg="modSld">
      <pc:chgData name="Heba Nassereddeen" userId="S::hebanasser@knights.ucf.edu::892f5123-929f-4f17-9ac9-eb1dbe2d6273" providerId="AD" clId="Web-{24522225-E838-E6E8-91F8-E0FBDDD91D98}" dt="2020-09-07T18:49:47.324" v="5"/>
      <pc:docMkLst>
        <pc:docMk/>
      </pc:docMkLst>
      <pc:sldChg chg="delSp">
        <pc:chgData name="Heba Nassereddeen" userId="S::hebanasser@knights.ucf.edu::892f5123-929f-4f17-9ac9-eb1dbe2d6273" providerId="AD" clId="Web-{24522225-E838-E6E8-91F8-E0FBDDD91D98}" dt="2020-09-07T18:41:45.534" v="0"/>
        <pc:sldMkLst>
          <pc:docMk/>
          <pc:sldMk cId="0" sldId="256"/>
        </pc:sldMkLst>
        <pc:spChg chg="del">
          <ac:chgData name="Heba Nassereddeen" userId="S::hebanasser@knights.ucf.edu::892f5123-929f-4f17-9ac9-eb1dbe2d6273" providerId="AD" clId="Web-{24522225-E838-E6E8-91F8-E0FBDDD91D98}" dt="2020-09-07T18:41:45.534" v="0"/>
          <ac:spMkLst>
            <pc:docMk/>
            <pc:sldMk cId="0" sldId="256"/>
            <ac:spMk id="127" creationId="{00000000-0000-0000-0000-000000000000}"/>
          </ac:spMkLst>
        </pc:spChg>
      </pc:sldChg>
      <pc:sldChg chg="modSp">
        <pc:chgData name="Heba Nassereddeen" userId="S::hebanasser@knights.ucf.edu::892f5123-929f-4f17-9ac9-eb1dbe2d6273" providerId="AD" clId="Web-{24522225-E838-E6E8-91F8-E0FBDDD91D98}" dt="2020-09-07T18:49:47.324" v="5"/>
        <pc:sldMkLst>
          <pc:docMk/>
          <pc:sldMk cId="1706726336" sldId="307"/>
        </pc:sldMkLst>
        <pc:spChg chg="mod">
          <ac:chgData name="Heba Nassereddeen" userId="S::hebanasser@knights.ucf.edu::892f5123-929f-4f17-9ac9-eb1dbe2d6273" providerId="AD" clId="Web-{24522225-E838-E6E8-91F8-E0FBDDD91D98}" dt="2020-09-07T18:48:47.214" v="4" actId="14100"/>
          <ac:spMkLst>
            <pc:docMk/>
            <pc:sldMk cId="1706726336" sldId="307"/>
            <ac:spMk id="232" creationId="{00000000-0000-0000-0000-000000000000}"/>
          </ac:spMkLst>
        </pc:spChg>
        <pc:graphicFrameChg chg="modGraphic">
          <ac:chgData name="Heba Nassereddeen" userId="S::hebanasser@knights.ucf.edu::892f5123-929f-4f17-9ac9-eb1dbe2d6273" providerId="AD" clId="Web-{24522225-E838-E6E8-91F8-E0FBDDD91D98}" dt="2020-09-07T18:49:47.324" v="5"/>
          <ac:graphicFrameMkLst>
            <pc:docMk/>
            <pc:sldMk cId="1706726336" sldId="307"/>
            <ac:graphicFrameMk id="3" creationId="{E6B3C769-229C-4277-B84D-16F83AF01018}"/>
          </ac:graphicFrameMkLst>
        </pc:graphicFrameChg>
      </pc:sldChg>
    </pc:docChg>
  </pc:docChgLst>
  <pc:docChgLst>
    <pc:chgData name="Sadiyah Bhuria" userId="S::sadiyahsalim@knights.ucf.edu::4f5742b1-2934-4245-b6d6-961534121793" providerId="AD" clId="Web-{578AAA43-BB39-E478-074A-45F2BD6AB9E4}"/>
    <pc:docChg chg="modSld">
      <pc:chgData name="Sadiyah Bhuria" userId="S::sadiyahsalim@knights.ucf.edu::4f5742b1-2934-4245-b6d6-961534121793" providerId="AD" clId="Web-{578AAA43-BB39-E478-074A-45F2BD6AB9E4}" dt="2020-09-08T00:27:36.617" v="50" actId="14100"/>
      <pc:docMkLst>
        <pc:docMk/>
      </pc:docMkLst>
      <pc:sldChg chg="modSp">
        <pc:chgData name="Sadiyah Bhuria" userId="S::sadiyahsalim@knights.ucf.edu::4f5742b1-2934-4245-b6d6-961534121793" providerId="AD" clId="Web-{578AAA43-BB39-E478-074A-45F2BD6AB9E4}" dt="2020-09-08T00:27:36.617" v="50" actId="14100"/>
        <pc:sldMkLst>
          <pc:docMk/>
          <pc:sldMk cId="0" sldId="256"/>
        </pc:sldMkLst>
        <pc:spChg chg="mod">
          <ac:chgData name="Sadiyah Bhuria" userId="S::sadiyahsalim@knights.ucf.edu::4f5742b1-2934-4245-b6d6-961534121793" providerId="AD" clId="Web-{578AAA43-BB39-E478-074A-45F2BD6AB9E4}" dt="2020-09-08T00:25:46.584" v="30" actId="1076"/>
          <ac:spMkLst>
            <pc:docMk/>
            <pc:sldMk cId="0" sldId="256"/>
            <ac:spMk id="10" creationId="{F56508F0-E9E3-4837-B645-6F63126DDF0E}"/>
          </ac:spMkLst>
        </pc:spChg>
        <pc:spChg chg="mod">
          <ac:chgData name="Sadiyah Bhuria" userId="S::sadiyahsalim@knights.ucf.edu::4f5742b1-2934-4245-b6d6-961534121793" providerId="AD" clId="Web-{578AAA43-BB39-E478-074A-45F2BD6AB9E4}" dt="2020-09-08T00:27:36.617" v="50" actId="14100"/>
          <ac:spMkLst>
            <pc:docMk/>
            <pc:sldMk cId="0" sldId="256"/>
            <ac:spMk id="13" creationId="{666C8A75-1F6A-431F-BDAA-D14BDBDB8FC2}"/>
          </ac:spMkLst>
        </pc:spChg>
        <pc:spChg chg="mod">
          <ac:chgData name="Sadiyah Bhuria" userId="S::sadiyahsalim@knights.ucf.edu::4f5742b1-2934-4245-b6d6-961534121793" providerId="AD" clId="Web-{578AAA43-BB39-E478-074A-45F2BD6AB9E4}" dt="2020-09-08T00:27:31.320" v="48" actId="14100"/>
          <ac:spMkLst>
            <pc:docMk/>
            <pc:sldMk cId="0" sldId="256"/>
            <ac:spMk id="124" creationId="{00000000-0000-0000-0000-000000000000}"/>
          </ac:spMkLst>
        </pc:spChg>
        <pc:spChg chg="mod">
          <ac:chgData name="Sadiyah Bhuria" userId="S::sadiyahsalim@knights.ucf.edu::4f5742b1-2934-4245-b6d6-961534121793" providerId="AD" clId="Web-{578AAA43-BB39-E478-074A-45F2BD6AB9E4}" dt="2020-09-08T00:26:41.569" v="44" actId="14100"/>
          <ac:spMkLst>
            <pc:docMk/>
            <pc:sldMk cId="0" sldId="256"/>
            <ac:spMk id="125" creationId="{00000000-0000-0000-0000-000000000000}"/>
          </ac:spMkLst>
        </pc:spChg>
        <pc:spChg chg="mod">
          <ac:chgData name="Sadiyah Bhuria" userId="S::sadiyahsalim@knights.ucf.edu::4f5742b1-2934-4245-b6d6-961534121793" providerId="AD" clId="Web-{578AAA43-BB39-E478-074A-45F2BD6AB9E4}" dt="2020-09-08T00:26:47.507" v="47" actId="14100"/>
          <ac:spMkLst>
            <pc:docMk/>
            <pc:sldMk cId="0" sldId="256"/>
            <ac:spMk id="126" creationId="{00000000-0000-0000-0000-000000000000}"/>
          </ac:spMkLst>
        </pc:spChg>
        <pc:picChg chg="mod">
          <ac:chgData name="Sadiyah Bhuria" userId="S::sadiyahsalim@knights.ucf.edu::4f5742b1-2934-4245-b6d6-961534121793" providerId="AD" clId="Web-{578AAA43-BB39-E478-074A-45F2BD6AB9E4}" dt="2020-09-08T00:26:36.132" v="41" actId="1076"/>
          <ac:picMkLst>
            <pc:docMk/>
            <pc:sldMk cId="0" sldId="256"/>
            <ac:picMk id="7" creationId="{1D37C869-F193-49EE-8475-598D71FBB508}"/>
          </ac:picMkLst>
        </pc:picChg>
      </pc:sldChg>
    </pc:docChg>
  </pc:docChgLst>
  <pc:docChgLst>
    <pc:chgData name="Abdulsalam Khan" userId="9eee05ac-e374-4f77-a9fa-1bcc810eaddb" providerId="ADAL" clId="{FE7271A4-C995-4A6F-9535-40C5D670EF33}"/>
    <pc:docChg chg="undo custSel addSld delSld modSld sldOrd modNotesMaster">
      <pc:chgData name="Abdulsalam Khan" userId="9eee05ac-e374-4f77-a9fa-1bcc810eaddb" providerId="ADAL" clId="{FE7271A4-C995-4A6F-9535-40C5D670EF33}" dt="2020-12-01T17:36:38.571" v="1924"/>
      <pc:docMkLst>
        <pc:docMk/>
      </pc:docMkLst>
      <pc:sldChg chg="modNotes">
        <pc:chgData name="Abdulsalam Khan" userId="9eee05ac-e374-4f77-a9fa-1bcc810eaddb" providerId="ADAL" clId="{FE7271A4-C995-4A6F-9535-40C5D670EF33}" dt="2020-11-30T17:49:12.997" v="785"/>
        <pc:sldMkLst>
          <pc:docMk/>
          <pc:sldMk cId="0" sldId="256"/>
        </pc:sldMkLst>
      </pc:sldChg>
      <pc:sldChg chg="addSp delSp modSp modTransition delAnim modAnim modNotes">
        <pc:chgData name="Abdulsalam Khan" userId="9eee05ac-e374-4f77-a9fa-1bcc810eaddb" providerId="ADAL" clId="{FE7271A4-C995-4A6F-9535-40C5D670EF33}" dt="2020-12-01T15:01:56.828" v="1080"/>
        <pc:sldMkLst>
          <pc:docMk/>
          <pc:sldMk cId="0" sldId="258"/>
        </pc:sldMkLst>
        <pc:spChg chg="mod">
          <ac:chgData name="Abdulsalam Khan" userId="9eee05ac-e374-4f77-a9fa-1bcc810eaddb" providerId="ADAL" clId="{FE7271A4-C995-4A6F-9535-40C5D670EF33}" dt="2020-12-01T14:59:10.478" v="1073" actId="1076"/>
          <ac:spMkLst>
            <pc:docMk/>
            <pc:sldMk cId="0" sldId="258"/>
            <ac:spMk id="37" creationId="{8676494B-EA4C-4D2A-9F32-115CCA56C464}"/>
          </ac:spMkLst>
        </pc:spChg>
        <pc:spChg chg="mod">
          <ac:chgData name="Abdulsalam Khan" userId="9eee05ac-e374-4f77-a9fa-1bcc810eaddb" providerId="ADAL" clId="{FE7271A4-C995-4A6F-9535-40C5D670EF33}" dt="2020-12-01T14:59:10.478" v="1073" actId="1076"/>
          <ac:spMkLst>
            <pc:docMk/>
            <pc:sldMk cId="0" sldId="258"/>
            <ac:spMk id="40" creationId="{07F1EB0A-EB53-4DC5-9F11-1F4C9B4645FB}"/>
          </ac:spMkLst>
        </pc:spChg>
        <pc:spChg chg="mod">
          <ac:chgData name="Abdulsalam Khan" userId="9eee05ac-e374-4f77-a9fa-1bcc810eaddb" providerId="ADAL" clId="{FE7271A4-C995-4A6F-9535-40C5D670EF33}" dt="2020-12-01T14:59:10.478" v="1073" actId="1076"/>
          <ac:spMkLst>
            <pc:docMk/>
            <pc:sldMk cId="0" sldId="258"/>
            <ac:spMk id="41" creationId="{A8A8A0DE-D526-4EBF-9FCE-B51D6D1BC1DF}"/>
          </ac:spMkLst>
        </pc:spChg>
        <pc:spChg chg="del">
          <ac:chgData name="Abdulsalam Khan" userId="9eee05ac-e374-4f77-a9fa-1bcc810eaddb" providerId="ADAL" clId="{FE7271A4-C995-4A6F-9535-40C5D670EF33}" dt="2020-12-01T14:58:10.852" v="1072" actId="478"/>
          <ac:spMkLst>
            <pc:docMk/>
            <pc:sldMk cId="0" sldId="258"/>
            <ac:spMk id="42" creationId="{8D272508-8BAC-46F1-B464-EDF7E3E224D4}"/>
          </ac:spMkLst>
        </pc:spChg>
        <pc:spChg chg="mod">
          <ac:chgData name="Abdulsalam Khan" userId="9eee05ac-e374-4f77-a9fa-1bcc810eaddb" providerId="ADAL" clId="{FE7271A4-C995-4A6F-9535-40C5D670EF33}" dt="2020-12-01T14:59:10.478" v="1073" actId="1076"/>
          <ac:spMkLst>
            <pc:docMk/>
            <pc:sldMk cId="0" sldId="258"/>
            <ac:spMk id="43" creationId="{64963834-5CD0-4909-A6D1-00CC93DD6320}"/>
          </ac:spMkLst>
        </pc:spChg>
        <pc:spChg chg="mod">
          <ac:chgData name="Abdulsalam Khan" userId="9eee05ac-e374-4f77-a9fa-1bcc810eaddb" providerId="ADAL" clId="{FE7271A4-C995-4A6F-9535-40C5D670EF33}" dt="2020-12-01T14:59:10.478" v="1073" actId="1076"/>
          <ac:spMkLst>
            <pc:docMk/>
            <pc:sldMk cId="0" sldId="258"/>
            <ac:spMk id="44" creationId="{D6BBA0FD-AF5C-49C7-AF55-B8C6E7DA501E}"/>
          </ac:spMkLst>
        </pc:spChg>
        <pc:spChg chg="mod">
          <ac:chgData name="Abdulsalam Khan" userId="9eee05ac-e374-4f77-a9fa-1bcc810eaddb" providerId="ADAL" clId="{FE7271A4-C995-4A6F-9535-40C5D670EF33}" dt="2020-12-01T14:59:10.478" v="1073" actId="1076"/>
          <ac:spMkLst>
            <pc:docMk/>
            <pc:sldMk cId="0" sldId="258"/>
            <ac:spMk id="45" creationId="{8711FE05-B69B-451B-9EF1-3E8B80FD858D}"/>
          </ac:spMkLst>
        </pc:spChg>
        <pc:spChg chg="mod">
          <ac:chgData name="Abdulsalam Khan" userId="9eee05ac-e374-4f77-a9fa-1bcc810eaddb" providerId="ADAL" clId="{FE7271A4-C995-4A6F-9535-40C5D670EF33}" dt="2020-12-01T14:59:10.478" v="1073" actId="1076"/>
          <ac:spMkLst>
            <pc:docMk/>
            <pc:sldMk cId="0" sldId="258"/>
            <ac:spMk id="46" creationId="{CC258BCC-39D2-4CE0-A483-B3ECCAF500CC}"/>
          </ac:spMkLst>
        </pc:spChg>
        <pc:spChg chg="mod">
          <ac:chgData name="Abdulsalam Khan" userId="9eee05ac-e374-4f77-a9fa-1bcc810eaddb" providerId="ADAL" clId="{FE7271A4-C995-4A6F-9535-40C5D670EF33}" dt="2020-12-01T14:59:10.478" v="1073" actId="1076"/>
          <ac:spMkLst>
            <pc:docMk/>
            <pc:sldMk cId="0" sldId="258"/>
            <ac:spMk id="47" creationId="{C92DEB16-9B0E-4E59-94FD-3BB554C150CD}"/>
          </ac:spMkLst>
        </pc:spChg>
        <pc:spChg chg="mod">
          <ac:chgData name="Abdulsalam Khan" userId="9eee05ac-e374-4f77-a9fa-1bcc810eaddb" providerId="ADAL" clId="{FE7271A4-C995-4A6F-9535-40C5D670EF33}" dt="2020-12-01T14:59:10.478" v="1073" actId="1076"/>
          <ac:spMkLst>
            <pc:docMk/>
            <pc:sldMk cId="0" sldId="258"/>
            <ac:spMk id="48" creationId="{E08144E1-BB4C-4B6A-B37C-AFD998932D6A}"/>
          </ac:spMkLst>
        </pc:spChg>
        <pc:spChg chg="mod">
          <ac:chgData name="Abdulsalam Khan" userId="9eee05ac-e374-4f77-a9fa-1bcc810eaddb" providerId="ADAL" clId="{FE7271A4-C995-4A6F-9535-40C5D670EF33}" dt="2020-12-01T14:59:10.478" v="1073" actId="1076"/>
          <ac:spMkLst>
            <pc:docMk/>
            <pc:sldMk cId="0" sldId="258"/>
            <ac:spMk id="49" creationId="{7ACD5E8D-C9D5-4C4C-9D9E-1E935603BCE2}"/>
          </ac:spMkLst>
        </pc:spChg>
        <pc:spChg chg="del">
          <ac:chgData name="Abdulsalam Khan" userId="9eee05ac-e374-4f77-a9fa-1bcc810eaddb" providerId="ADAL" clId="{FE7271A4-C995-4A6F-9535-40C5D670EF33}" dt="2020-12-01T14:57:59.556" v="1070" actId="478"/>
          <ac:spMkLst>
            <pc:docMk/>
            <pc:sldMk cId="0" sldId="258"/>
            <ac:spMk id="50" creationId="{084B6190-2C5C-4D2B-BA37-D8610FCE7A84}"/>
          </ac:spMkLst>
        </pc:spChg>
        <pc:spChg chg="mod">
          <ac:chgData name="Abdulsalam Khan" userId="9eee05ac-e374-4f77-a9fa-1bcc810eaddb" providerId="ADAL" clId="{FE7271A4-C995-4A6F-9535-40C5D670EF33}" dt="2020-12-01T14:59:10.478" v="1073" actId="1076"/>
          <ac:spMkLst>
            <pc:docMk/>
            <pc:sldMk cId="0" sldId="258"/>
            <ac:spMk id="51" creationId="{A5ADD333-9258-43FC-882B-B28733B02DFB}"/>
          </ac:spMkLst>
        </pc:spChg>
        <pc:spChg chg="mod">
          <ac:chgData name="Abdulsalam Khan" userId="9eee05ac-e374-4f77-a9fa-1bcc810eaddb" providerId="ADAL" clId="{FE7271A4-C995-4A6F-9535-40C5D670EF33}" dt="2020-12-01T14:59:10.478" v="1073" actId="1076"/>
          <ac:spMkLst>
            <pc:docMk/>
            <pc:sldMk cId="0" sldId="258"/>
            <ac:spMk id="52" creationId="{C43D47EB-C621-40A3-ABBB-1808595984B0}"/>
          </ac:spMkLst>
        </pc:spChg>
        <pc:spChg chg="mod ord">
          <ac:chgData name="Abdulsalam Khan" userId="9eee05ac-e374-4f77-a9fa-1bcc810eaddb" providerId="ADAL" clId="{FE7271A4-C995-4A6F-9535-40C5D670EF33}" dt="2020-12-01T14:59:29.621" v="1076" actId="403"/>
          <ac:spMkLst>
            <pc:docMk/>
            <pc:sldMk cId="0" sldId="258"/>
            <ac:spMk id="141" creationId="{00000000-0000-0000-0000-000000000000}"/>
          </ac:spMkLst>
        </pc:spChg>
        <pc:spChg chg="mod">
          <ac:chgData name="Abdulsalam Khan" userId="9eee05ac-e374-4f77-a9fa-1bcc810eaddb" providerId="ADAL" clId="{FE7271A4-C995-4A6F-9535-40C5D670EF33}" dt="2020-12-01T14:59:10.478" v="1073" actId="1076"/>
          <ac:spMkLst>
            <pc:docMk/>
            <pc:sldMk cId="0" sldId="258"/>
            <ac:spMk id="145" creationId="{00000000-0000-0000-0000-000000000000}"/>
          </ac:spMkLst>
        </pc:spChg>
        <pc:spChg chg="mod">
          <ac:chgData name="Abdulsalam Khan" userId="9eee05ac-e374-4f77-a9fa-1bcc810eaddb" providerId="ADAL" clId="{FE7271A4-C995-4A6F-9535-40C5D670EF33}" dt="2020-12-01T14:59:10.478" v="1073" actId="1076"/>
          <ac:spMkLst>
            <pc:docMk/>
            <pc:sldMk cId="0" sldId="258"/>
            <ac:spMk id="146" creationId="{00000000-0000-0000-0000-000000000000}"/>
          </ac:spMkLst>
        </pc:spChg>
        <pc:spChg chg="mod">
          <ac:chgData name="Abdulsalam Khan" userId="9eee05ac-e374-4f77-a9fa-1bcc810eaddb" providerId="ADAL" clId="{FE7271A4-C995-4A6F-9535-40C5D670EF33}" dt="2020-12-01T14:59:10.478" v="1073" actId="1076"/>
          <ac:spMkLst>
            <pc:docMk/>
            <pc:sldMk cId="0" sldId="258"/>
            <ac:spMk id="148" creationId="{00000000-0000-0000-0000-000000000000}"/>
          </ac:spMkLst>
        </pc:spChg>
        <pc:spChg chg="mod">
          <ac:chgData name="Abdulsalam Khan" userId="9eee05ac-e374-4f77-a9fa-1bcc810eaddb" providerId="ADAL" clId="{FE7271A4-C995-4A6F-9535-40C5D670EF33}" dt="2020-12-01T14:59:10.478" v="1073" actId="1076"/>
          <ac:spMkLst>
            <pc:docMk/>
            <pc:sldMk cId="0" sldId="258"/>
            <ac:spMk id="151" creationId="{00000000-0000-0000-0000-000000000000}"/>
          </ac:spMkLst>
        </pc:spChg>
        <pc:spChg chg="mod">
          <ac:chgData name="Abdulsalam Khan" userId="9eee05ac-e374-4f77-a9fa-1bcc810eaddb" providerId="ADAL" clId="{FE7271A4-C995-4A6F-9535-40C5D670EF33}" dt="2020-12-01T14:59:10.478" v="1073" actId="1076"/>
          <ac:spMkLst>
            <pc:docMk/>
            <pc:sldMk cId="0" sldId="258"/>
            <ac:spMk id="154" creationId="{00000000-0000-0000-0000-000000000000}"/>
          </ac:spMkLst>
        </pc:spChg>
        <pc:spChg chg="mod">
          <ac:chgData name="Abdulsalam Khan" userId="9eee05ac-e374-4f77-a9fa-1bcc810eaddb" providerId="ADAL" clId="{FE7271A4-C995-4A6F-9535-40C5D670EF33}" dt="2020-12-01T14:59:10.478" v="1073" actId="1076"/>
          <ac:spMkLst>
            <pc:docMk/>
            <pc:sldMk cId="0" sldId="258"/>
            <ac:spMk id="157" creationId="{00000000-0000-0000-0000-000000000000}"/>
          </ac:spMkLst>
        </pc:spChg>
        <pc:picChg chg="add del mod">
          <ac:chgData name="Abdulsalam Khan" userId="9eee05ac-e374-4f77-a9fa-1bcc810eaddb" providerId="ADAL" clId="{FE7271A4-C995-4A6F-9535-40C5D670EF33}" dt="2020-12-01T15:01:29.227" v="1079"/>
          <ac:picMkLst>
            <pc:docMk/>
            <pc:sldMk cId="0" sldId="258"/>
            <ac:picMk id="2" creationId="{FD516059-C3F8-45FD-8DD5-F9A581C83586}"/>
          </ac:picMkLst>
        </pc:picChg>
        <pc:picChg chg="add mod">
          <ac:chgData name="Abdulsalam Khan" userId="9eee05ac-e374-4f77-a9fa-1bcc810eaddb" providerId="ADAL" clId="{FE7271A4-C995-4A6F-9535-40C5D670EF33}" dt="2020-12-01T15:01:56.828" v="1080"/>
          <ac:picMkLst>
            <pc:docMk/>
            <pc:sldMk cId="0" sldId="258"/>
            <ac:picMk id="3" creationId="{0DB6B3E6-DFA8-4789-B098-6B9158819170}"/>
          </ac:picMkLst>
        </pc:picChg>
        <pc:picChg chg="mod">
          <ac:chgData name="Abdulsalam Khan" userId="9eee05ac-e374-4f77-a9fa-1bcc810eaddb" providerId="ADAL" clId="{FE7271A4-C995-4A6F-9535-40C5D670EF33}" dt="2020-11-30T03:31:57.324" v="664" actId="1440"/>
          <ac:picMkLst>
            <pc:docMk/>
            <pc:sldMk cId="0" sldId="258"/>
            <ac:picMk id="26" creationId="{9A23F641-1B29-4606-BA87-EB627940D5D4}"/>
          </ac:picMkLst>
        </pc:picChg>
        <pc:picChg chg="del">
          <ac:chgData name="Abdulsalam Khan" userId="9eee05ac-e374-4f77-a9fa-1bcc810eaddb" providerId="ADAL" clId="{FE7271A4-C995-4A6F-9535-40C5D670EF33}" dt="2020-12-01T14:59:49.167" v="1077" actId="478"/>
          <ac:picMkLst>
            <pc:docMk/>
            <pc:sldMk cId="0" sldId="258"/>
            <ac:picMk id="27" creationId="{33685C28-640C-4280-8D67-5F095A2356D0}"/>
          </ac:picMkLst>
        </pc:picChg>
      </pc:sldChg>
      <pc:sldChg chg="addSp delSp modTransition modAnim modNotes">
        <pc:chgData name="Abdulsalam Khan" userId="9eee05ac-e374-4f77-a9fa-1bcc810eaddb" providerId="ADAL" clId="{FE7271A4-C995-4A6F-9535-40C5D670EF33}" dt="2020-12-01T15:03:31.692" v="1082"/>
        <pc:sldMkLst>
          <pc:docMk/>
          <pc:sldMk cId="0" sldId="260"/>
        </pc:sldMkLst>
        <pc:picChg chg="add del">
          <ac:chgData name="Abdulsalam Khan" userId="9eee05ac-e374-4f77-a9fa-1bcc810eaddb" providerId="ADAL" clId="{FE7271A4-C995-4A6F-9535-40C5D670EF33}" dt="2020-12-01T15:03:31.692" v="1082"/>
          <ac:picMkLst>
            <pc:docMk/>
            <pc:sldMk cId="0" sldId="260"/>
            <ac:picMk id="14" creationId="{28B2A45E-3007-4994-982D-045F3928D5BA}"/>
          </ac:picMkLst>
        </pc:picChg>
      </pc:sldChg>
      <pc:sldChg chg="modSp modNotes">
        <pc:chgData name="Abdulsalam Khan" userId="9eee05ac-e374-4f77-a9fa-1bcc810eaddb" providerId="ADAL" clId="{FE7271A4-C995-4A6F-9535-40C5D670EF33}" dt="2020-12-01T13:39:42.563" v="792" actId="1036"/>
        <pc:sldMkLst>
          <pc:docMk/>
          <pc:sldMk cId="0" sldId="262"/>
        </pc:sldMkLst>
        <pc:picChg chg="mod">
          <ac:chgData name="Abdulsalam Khan" userId="9eee05ac-e374-4f77-a9fa-1bcc810eaddb" providerId="ADAL" clId="{FE7271A4-C995-4A6F-9535-40C5D670EF33}" dt="2020-12-01T13:39:42.563" v="792" actId="1036"/>
          <ac:picMkLst>
            <pc:docMk/>
            <pc:sldMk cId="0" sldId="262"/>
            <ac:picMk id="14" creationId="{A7AC7A8A-CCA6-4946-948A-693DE4A16D9D}"/>
          </ac:picMkLst>
        </pc:picChg>
        <pc:picChg chg="mod">
          <ac:chgData name="Abdulsalam Khan" userId="9eee05ac-e374-4f77-a9fa-1bcc810eaddb" providerId="ADAL" clId="{FE7271A4-C995-4A6F-9535-40C5D670EF33}" dt="2020-11-30T03:32:25.447" v="667" actId="1076"/>
          <ac:picMkLst>
            <pc:docMk/>
            <pc:sldMk cId="0" sldId="262"/>
            <ac:picMk id="15" creationId="{494FD67D-8936-48B1-BE27-902649D9B4A5}"/>
          </ac:picMkLst>
        </pc:picChg>
      </pc:sldChg>
      <pc:sldChg chg="modNotes">
        <pc:chgData name="Abdulsalam Khan" userId="9eee05ac-e374-4f77-a9fa-1bcc810eaddb" providerId="ADAL" clId="{FE7271A4-C995-4A6F-9535-40C5D670EF33}" dt="2020-11-30T17:49:12.997" v="785"/>
        <pc:sldMkLst>
          <pc:docMk/>
          <pc:sldMk cId="0" sldId="265"/>
        </pc:sldMkLst>
      </pc:sldChg>
      <pc:sldChg chg="addSp delSp modSp modTransition delAnim modAnim modNotes">
        <pc:chgData name="Abdulsalam Khan" userId="9eee05ac-e374-4f77-a9fa-1bcc810eaddb" providerId="ADAL" clId="{FE7271A4-C995-4A6F-9535-40C5D670EF33}" dt="2020-12-01T13:38:05.438" v="791" actId="1036"/>
        <pc:sldMkLst>
          <pc:docMk/>
          <pc:sldMk cId="1024221149" sldId="296"/>
        </pc:sldMkLst>
        <pc:spChg chg="mod">
          <ac:chgData name="Abdulsalam Khan" userId="9eee05ac-e374-4f77-a9fa-1bcc810eaddb" providerId="ADAL" clId="{FE7271A4-C995-4A6F-9535-40C5D670EF33}" dt="2020-11-27T23:37:30.555" v="27" actId="14100"/>
          <ac:spMkLst>
            <pc:docMk/>
            <pc:sldMk cId="1024221149" sldId="296"/>
            <ac:spMk id="5" creationId="{930F667C-BA39-43D1-8585-7DD987305523}"/>
          </ac:spMkLst>
        </pc:spChg>
        <pc:spChg chg="del">
          <ac:chgData name="Abdulsalam Khan" userId="9eee05ac-e374-4f77-a9fa-1bcc810eaddb" providerId="ADAL" clId="{FE7271A4-C995-4A6F-9535-40C5D670EF33}" dt="2020-11-27T23:33:05.488" v="2" actId="478"/>
          <ac:spMkLst>
            <pc:docMk/>
            <pc:sldMk cId="1024221149" sldId="296"/>
            <ac:spMk id="6" creationId="{B8E1A48F-1F66-432A-A17D-CAAE4B381E6C}"/>
          </ac:spMkLst>
        </pc:spChg>
        <pc:spChg chg="mod">
          <ac:chgData name="Abdulsalam Khan" userId="9eee05ac-e374-4f77-a9fa-1bcc810eaddb" providerId="ADAL" clId="{FE7271A4-C995-4A6F-9535-40C5D670EF33}" dt="2020-11-27T23:38:01.275" v="34" actId="14100"/>
          <ac:spMkLst>
            <pc:docMk/>
            <pc:sldMk cId="1024221149" sldId="296"/>
            <ac:spMk id="8" creationId="{CA20C9D9-A630-4EE8-A1C7-51F4156B7B42}"/>
          </ac:spMkLst>
        </pc:spChg>
        <pc:spChg chg="mod">
          <ac:chgData name="Abdulsalam Khan" userId="9eee05ac-e374-4f77-a9fa-1bcc810eaddb" providerId="ADAL" clId="{FE7271A4-C995-4A6F-9535-40C5D670EF33}" dt="2020-11-27T23:37:53.577" v="32" actId="1076"/>
          <ac:spMkLst>
            <pc:docMk/>
            <pc:sldMk cId="1024221149" sldId="296"/>
            <ac:spMk id="9" creationId="{B8ED0F02-A701-4A3A-BC0D-B5588BC9E8AA}"/>
          </ac:spMkLst>
        </pc:spChg>
        <pc:spChg chg="mod">
          <ac:chgData name="Abdulsalam Khan" userId="9eee05ac-e374-4f77-a9fa-1bcc810eaddb" providerId="ADAL" clId="{FE7271A4-C995-4A6F-9535-40C5D670EF33}" dt="2020-11-27T23:37:53.577" v="32" actId="1076"/>
          <ac:spMkLst>
            <pc:docMk/>
            <pc:sldMk cId="1024221149" sldId="296"/>
            <ac:spMk id="11" creationId="{D1713797-281D-4AA7-8059-6429BF43AD9F}"/>
          </ac:spMkLst>
        </pc:spChg>
        <pc:picChg chg="add del mod">
          <ac:chgData name="Abdulsalam Khan" userId="9eee05ac-e374-4f77-a9fa-1bcc810eaddb" providerId="ADAL" clId="{FE7271A4-C995-4A6F-9535-40C5D670EF33}" dt="2020-11-30T17:30:30.527" v="768"/>
          <ac:picMkLst>
            <pc:docMk/>
            <pc:sldMk cId="1024221149" sldId="296"/>
            <ac:picMk id="2" creationId="{74C11C72-F3EC-4D55-93D4-C5D987D26947}"/>
          </ac:picMkLst>
        </pc:picChg>
        <pc:picChg chg="add del mod">
          <ac:chgData name="Abdulsalam Khan" userId="9eee05ac-e374-4f77-a9fa-1bcc810eaddb" providerId="ADAL" clId="{FE7271A4-C995-4A6F-9535-40C5D670EF33}" dt="2020-11-30T04:30:04.960" v="731"/>
          <ac:picMkLst>
            <pc:docMk/>
            <pc:sldMk cId="1024221149" sldId="296"/>
            <ac:picMk id="2" creationId="{898B240A-5FD5-4DCD-B5E3-93B558216998}"/>
          </ac:picMkLst>
        </pc:picChg>
        <pc:picChg chg="mod">
          <ac:chgData name="Abdulsalam Khan" userId="9eee05ac-e374-4f77-a9fa-1bcc810eaddb" providerId="ADAL" clId="{FE7271A4-C995-4A6F-9535-40C5D670EF33}" dt="2020-11-27T23:37:58.641" v="33" actId="1076"/>
          <ac:picMkLst>
            <pc:docMk/>
            <pc:sldMk cId="1024221149" sldId="296"/>
            <ac:picMk id="3" creationId="{DE298873-ABE1-441C-9D37-2AF45571EF13}"/>
          </ac:picMkLst>
        </pc:picChg>
        <pc:picChg chg="add del mod modCrop">
          <ac:chgData name="Abdulsalam Khan" userId="9eee05ac-e374-4f77-a9fa-1bcc810eaddb" providerId="ADAL" clId="{FE7271A4-C995-4A6F-9535-40C5D670EF33}" dt="2020-11-30T05:07:59.544" v="732" actId="478"/>
          <ac:picMkLst>
            <pc:docMk/>
            <pc:sldMk cId="1024221149" sldId="296"/>
            <ac:picMk id="4" creationId="{31920C70-FF4C-42A6-B58B-8F52AE7C94FC}"/>
          </ac:picMkLst>
        </pc:picChg>
        <pc:picChg chg="add del mod">
          <ac:chgData name="Abdulsalam Khan" userId="9eee05ac-e374-4f77-a9fa-1bcc810eaddb" providerId="ADAL" clId="{FE7271A4-C995-4A6F-9535-40C5D670EF33}" dt="2020-11-30T17:30:53.354" v="770"/>
          <ac:picMkLst>
            <pc:docMk/>
            <pc:sldMk cId="1024221149" sldId="296"/>
            <ac:picMk id="4" creationId="{974EE792-CB7E-4F79-9CCC-8B3E4D3332E5}"/>
          </ac:picMkLst>
        </pc:picChg>
        <pc:picChg chg="add del mod">
          <ac:chgData name="Abdulsalam Khan" userId="9eee05ac-e374-4f77-a9fa-1bcc810eaddb" providerId="ADAL" clId="{FE7271A4-C995-4A6F-9535-40C5D670EF33}" dt="2020-11-30T17:33:21.587" v="772"/>
          <ac:picMkLst>
            <pc:docMk/>
            <pc:sldMk cId="1024221149" sldId="296"/>
            <ac:picMk id="6" creationId="{6AB51E04-AFE8-45E8-9847-3E636C11FC19}"/>
          </ac:picMkLst>
        </pc:picChg>
        <pc:picChg chg="add mod modCrop">
          <ac:chgData name="Abdulsalam Khan" userId="9eee05ac-e374-4f77-a9fa-1bcc810eaddb" providerId="ADAL" clId="{FE7271A4-C995-4A6F-9535-40C5D670EF33}" dt="2020-11-30T05:10:18.085" v="744" actId="14100"/>
          <ac:picMkLst>
            <pc:docMk/>
            <pc:sldMk cId="1024221149" sldId="296"/>
            <ac:picMk id="7" creationId="{198E08ED-9AF5-46A2-B6F3-A3034E6CFBF1}"/>
          </ac:picMkLst>
        </pc:picChg>
        <pc:picChg chg="del">
          <ac:chgData name="Abdulsalam Khan" userId="9eee05ac-e374-4f77-a9fa-1bcc810eaddb" providerId="ADAL" clId="{FE7271A4-C995-4A6F-9535-40C5D670EF33}" dt="2020-11-27T23:33:08.957" v="3" actId="478"/>
          <ac:picMkLst>
            <pc:docMk/>
            <pc:sldMk cId="1024221149" sldId="296"/>
            <ac:picMk id="7" creationId="{DD6701DF-BC83-4515-AE15-DC98A31447CA}"/>
          </ac:picMkLst>
        </pc:picChg>
        <pc:picChg chg="mod">
          <ac:chgData name="Abdulsalam Khan" userId="9eee05ac-e374-4f77-a9fa-1bcc810eaddb" providerId="ADAL" clId="{FE7271A4-C995-4A6F-9535-40C5D670EF33}" dt="2020-11-30T03:35:57.479" v="700" actId="1440"/>
          <ac:picMkLst>
            <pc:docMk/>
            <pc:sldMk cId="1024221149" sldId="296"/>
            <ac:picMk id="10" creationId="{15877D12-2D5F-4D3D-8BF2-F3A646C22877}"/>
          </ac:picMkLst>
        </pc:picChg>
        <pc:picChg chg="add del mod">
          <ac:chgData name="Abdulsalam Khan" userId="9eee05ac-e374-4f77-a9fa-1bcc810eaddb" providerId="ADAL" clId="{FE7271A4-C995-4A6F-9535-40C5D670EF33}" dt="2020-11-30T17:40:06.787" v="774"/>
          <ac:picMkLst>
            <pc:docMk/>
            <pc:sldMk cId="1024221149" sldId="296"/>
            <ac:picMk id="12" creationId="{3D188545-F24D-4F7C-B28B-9AFFA6E02178}"/>
          </ac:picMkLst>
        </pc:picChg>
        <pc:picChg chg="del">
          <ac:chgData name="Abdulsalam Khan" userId="9eee05ac-e374-4f77-a9fa-1bcc810eaddb" providerId="ADAL" clId="{FE7271A4-C995-4A6F-9535-40C5D670EF33}" dt="2020-11-30T04:16:51.558" v="727" actId="478"/>
          <ac:picMkLst>
            <pc:docMk/>
            <pc:sldMk cId="1024221149" sldId="296"/>
            <ac:picMk id="12" creationId="{EACAF18A-45E9-42BD-B96C-52B7AEF4037C}"/>
          </ac:picMkLst>
        </pc:picChg>
        <pc:picChg chg="add del mod">
          <ac:chgData name="Abdulsalam Khan" userId="9eee05ac-e374-4f77-a9fa-1bcc810eaddb" providerId="ADAL" clId="{FE7271A4-C995-4A6F-9535-40C5D670EF33}" dt="2020-11-30T17:40:56.620" v="776"/>
          <ac:picMkLst>
            <pc:docMk/>
            <pc:sldMk cId="1024221149" sldId="296"/>
            <ac:picMk id="13" creationId="{40069A3E-E25C-4C5B-B70C-DDE715BE97CB}"/>
          </ac:picMkLst>
        </pc:picChg>
        <pc:picChg chg="add del mod">
          <ac:chgData name="Abdulsalam Khan" userId="9eee05ac-e374-4f77-a9fa-1bcc810eaddb" providerId="ADAL" clId="{FE7271A4-C995-4A6F-9535-40C5D670EF33}" dt="2020-11-30T05:23:24.184" v="746"/>
          <ac:picMkLst>
            <pc:docMk/>
            <pc:sldMk cId="1024221149" sldId="296"/>
            <ac:picMk id="13" creationId="{820FDAB6-7C70-4664-9568-03F7D4999A3E}"/>
          </ac:picMkLst>
        </pc:picChg>
        <pc:picChg chg="add del mod">
          <ac:chgData name="Abdulsalam Khan" userId="9eee05ac-e374-4f77-a9fa-1bcc810eaddb" providerId="ADAL" clId="{FE7271A4-C995-4A6F-9535-40C5D670EF33}" dt="2020-11-30T17:43:18.964" v="778"/>
          <ac:picMkLst>
            <pc:docMk/>
            <pc:sldMk cId="1024221149" sldId="296"/>
            <ac:picMk id="14" creationId="{53FBDAB0-333A-482A-904D-9E3C6D0309FA}"/>
          </ac:picMkLst>
        </pc:picChg>
        <pc:picChg chg="add del mod">
          <ac:chgData name="Abdulsalam Khan" userId="9eee05ac-e374-4f77-a9fa-1bcc810eaddb" providerId="ADAL" clId="{FE7271A4-C995-4A6F-9535-40C5D670EF33}" dt="2020-11-30T05:23:51.493" v="748"/>
          <ac:picMkLst>
            <pc:docMk/>
            <pc:sldMk cId="1024221149" sldId="296"/>
            <ac:picMk id="14" creationId="{5838744A-56CE-402B-BF66-2C381022A8BF}"/>
          </ac:picMkLst>
        </pc:picChg>
        <pc:picChg chg="add del mod">
          <ac:chgData name="Abdulsalam Khan" userId="9eee05ac-e374-4f77-a9fa-1bcc810eaddb" providerId="ADAL" clId="{FE7271A4-C995-4A6F-9535-40C5D670EF33}" dt="2020-11-30T05:24:15.497" v="750"/>
          <ac:picMkLst>
            <pc:docMk/>
            <pc:sldMk cId="1024221149" sldId="296"/>
            <ac:picMk id="15" creationId="{2B23D211-B5C9-4B0B-A01B-556C94399123}"/>
          </ac:picMkLst>
        </pc:picChg>
        <pc:picChg chg="add del mod">
          <ac:chgData name="Abdulsalam Khan" userId="9eee05ac-e374-4f77-a9fa-1bcc810eaddb" providerId="ADAL" clId="{FE7271A4-C995-4A6F-9535-40C5D670EF33}" dt="2020-11-30T17:46:23.252" v="780"/>
          <ac:picMkLst>
            <pc:docMk/>
            <pc:sldMk cId="1024221149" sldId="296"/>
            <ac:picMk id="15" creationId="{5321C3DC-EEBE-4EB3-98A6-D47882B13569}"/>
          </ac:picMkLst>
        </pc:picChg>
        <pc:picChg chg="add del mod">
          <ac:chgData name="Abdulsalam Khan" userId="9eee05ac-e374-4f77-a9fa-1bcc810eaddb" providerId="ADAL" clId="{FE7271A4-C995-4A6F-9535-40C5D670EF33}" dt="2020-11-30T17:46:40.978" v="782"/>
          <ac:picMkLst>
            <pc:docMk/>
            <pc:sldMk cId="1024221149" sldId="296"/>
            <ac:picMk id="16" creationId="{E475C063-EE94-4F85-BF07-4CE33B3B9FBD}"/>
          </ac:picMkLst>
        </pc:picChg>
        <pc:picChg chg="add del mod">
          <ac:chgData name="Abdulsalam Khan" userId="9eee05ac-e374-4f77-a9fa-1bcc810eaddb" providerId="ADAL" clId="{FE7271A4-C995-4A6F-9535-40C5D670EF33}" dt="2020-11-30T05:24:32.499" v="752"/>
          <ac:picMkLst>
            <pc:docMk/>
            <pc:sldMk cId="1024221149" sldId="296"/>
            <ac:picMk id="16" creationId="{F8F80832-82FF-45C6-94F1-999CCFD7FE10}"/>
          </ac:picMkLst>
        </pc:picChg>
        <pc:picChg chg="add del mod">
          <ac:chgData name="Abdulsalam Khan" userId="9eee05ac-e374-4f77-a9fa-1bcc810eaddb" providerId="ADAL" clId="{FE7271A4-C995-4A6F-9535-40C5D670EF33}" dt="2020-11-30T17:48:02.472" v="784"/>
          <ac:picMkLst>
            <pc:docMk/>
            <pc:sldMk cId="1024221149" sldId="296"/>
            <ac:picMk id="17" creationId="{04573CE3-86CC-4496-A7AB-4E999E285426}"/>
          </ac:picMkLst>
        </pc:picChg>
        <pc:picChg chg="add del mod">
          <ac:chgData name="Abdulsalam Khan" userId="9eee05ac-e374-4f77-a9fa-1bcc810eaddb" providerId="ADAL" clId="{FE7271A4-C995-4A6F-9535-40C5D670EF33}" dt="2020-11-30T05:25:30.542" v="754"/>
          <ac:picMkLst>
            <pc:docMk/>
            <pc:sldMk cId="1024221149" sldId="296"/>
            <ac:picMk id="17" creationId="{7340E647-B2ED-4647-9BD9-CBB40B7388B4}"/>
          </ac:picMkLst>
        </pc:picChg>
        <pc:picChg chg="add del mod">
          <ac:chgData name="Abdulsalam Khan" userId="9eee05ac-e374-4f77-a9fa-1bcc810eaddb" providerId="ADAL" clId="{FE7271A4-C995-4A6F-9535-40C5D670EF33}" dt="2020-11-30T05:26:05.011" v="756"/>
          <ac:picMkLst>
            <pc:docMk/>
            <pc:sldMk cId="1024221149" sldId="296"/>
            <ac:picMk id="18" creationId="{97978508-89DB-4979-8760-A26C7F997C7D}"/>
          </ac:picMkLst>
        </pc:picChg>
        <pc:picChg chg="add del mod">
          <ac:chgData name="Abdulsalam Khan" userId="9eee05ac-e374-4f77-a9fa-1bcc810eaddb" providerId="ADAL" clId="{FE7271A4-C995-4A6F-9535-40C5D670EF33}" dt="2020-11-30T17:55:56.703" v="787"/>
          <ac:picMkLst>
            <pc:docMk/>
            <pc:sldMk cId="1024221149" sldId="296"/>
            <ac:picMk id="18" creationId="{C37DEB6F-E8FA-4E21-8B3C-9F0AF7EAA349}"/>
          </ac:picMkLst>
        </pc:picChg>
        <pc:picChg chg="add del mod">
          <ac:chgData name="Abdulsalam Khan" userId="9eee05ac-e374-4f77-a9fa-1bcc810eaddb" providerId="ADAL" clId="{FE7271A4-C995-4A6F-9535-40C5D670EF33}" dt="2020-11-30T17:56:16.082" v="789"/>
          <ac:picMkLst>
            <pc:docMk/>
            <pc:sldMk cId="1024221149" sldId="296"/>
            <ac:picMk id="19" creationId="{11275C33-305F-4E07-888C-6502EC899668}"/>
          </ac:picMkLst>
        </pc:picChg>
        <pc:picChg chg="add del mod">
          <ac:chgData name="Abdulsalam Khan" userId="9eee05ac-e374-4f77-a9fa-1bcc810eaddb" providerId="ADAL" clId="{FE7271A4-C995-4A6F-9535-40C5D670EF33}" dt="2020-11-30T05:28:51.340" v="758"/>
          <ac:picMkLst>
            <pc:docMk/>
            <pc:sldMk cId="1024221149" sldId="296"/>
            <ac:picMk id="19" creationId="{92A2AFE0-8D22-46DA-A91E-91BD0EE7EC8F}"/>
          </ac:picMkLst>
        </pc:picChg>
        <pc:picChg chg="add mod">
          <ac:chgData name="Abdulsalam Khan" userId="9eee05ac-e374-4f77-a9fa-1bcc810eaddb" providerId="ADAL" clId="{FE7271A4-C995-4A6F-9535-40C5D670EF33}" dt="2020-12-01T13:38:05.438" v="791" actId="1036"/>
          <ac:picMkLst>
            <pc:docMk/>
            <pc:sldMk cId="1024221149" sldId="296"/>
            <ac:picMk id="20" creationId="{0E8E867F-BBDC-43C8-87FE-3AB32184AE24}"/>
          </ac:picMkLst>
        </pc:picChg>
        <pc:picChg chg="add del mod">
          <ac:chgData name="Abdulsalam Khan" userId="9eee05ac-e374-4f77-a9fa-1bcc810eaddb" providerId="ADAL" clId="{FE7271A4-C995-4A6F-9535-40C5D670EF33}" dt="2020-11-30T05:29:22.248" v="760"/>
          <ac:picMkLst>
            <pc:docMk/>
            <pc:sldMk cId="1024221149" sldId="296"/>
            <ac:picMk id="20" creationId="{2C619638-DC15-477B-9839-80FB6DC4F649}"/>
          </ac:picMkLst>
        </pc:picChg>
        <pc:picChg chg="add del mod">
          <ac:chgData name="Abdulsalam Khan" userId="9eee05ac-e374-4f77-a9fa-1bcc810eaddb" providerId="ADAL" clId="{FE7271A4-C995-4A6F-9535-40C5D670EF33}" dt="2020-11-30T05:32:30.247" v="762"/>
          <ac:picMkLst>
            <pc:docMk/>
            <pc:sldMk cId="1024221149" sldId="296"/>
            <ac:picMk id="21" creationId="{11A087F6-6730-4F27-84CC-6E1AF9A4C127}"/>
          </ac:picMkLst>
        </pc:picChg>
        <pc:picChg chg="add del mod">
          <ac:chgData name="Abdulsalam Khan" userId="9eee05ac-e374-4f77-a9fa-1bcc810eaddb" providerId="ADAL" clId="{FE7271A4-C995-4A6F-9535-40C5D670EF33}" dt="2020-11-30T05:33:03.868" v="764"/>
          <ac:picMkLst>
            <pc:docMk/>
            <pc:sldMk cId="1024221149" sldId="296"/>
            <ac:picMk id="22" creationId="{A040292D-A89F-483D-ABA6-99ADECEFBCDC}"/>
          </ac:picMkLst>
        </pc:picChg>
        <pc:picChg chg="add del mod">
          <ac:chgData name="Abdulsalam Khan" userId="9eee05ac-e374-4f77-a9fa-1bcc810eaddb" providerId="ADAL" clId="{FE7271A4-C995-4A6F-9535-40C5D670EF33}" dt="2020-11-30T05:33:30.142" v="766"/>
          <ac:picMkLst>
            <pc:docMk/>
            <pc:sldMk cId="1024221149" sldId="296"/>
            <ac:picMk id="23" creationId="{63655379-952C-4BE0-9BE3-CF2E7D8D8BD6}"/>
          </ac:picMkLst>
        </pc:picChg>
      </pc:sldChg>
      <pc:sldChg chg="modNotes">
        <pc:chgData name="Abdulsalam Khan" userId="9eee05ac-e374-4f77-a9fa-1bcc810eaddb" providerId="ADAL" clId="{FE7271A4-C995-4A6F-9535-40C5D670EF33}" dt="2020-11-30T17:49:12.997" v="785"/>
        <pc:sldMkLst>
          <pc:docMk/>
          <pc:sldMk cId="51964679" sldId="297"/>
        </pc:sldMkLst>
      </pc:sldChg>
      <pc:sldChg chg="modNotes">
        <pc:chgData name="Abdulsalam Khan" userId="9eee05ac-e374-4f77-a9fa-1bcc810eaddb" providerId="ADAL" clId="{FE7271A4-C995-4A6F-9535-40C5D670EF33}" dt="2020-11-30T17:49:12.997" v="785"/>
        <pc:sldMkLst>
          <pc:docMk/>
          <pc:sldMk cId="2876498140" sldId="298"/>
        </pc:sldMkLst>
      </pc:sldChg>
      <pc:sldChg chg="modNotes">
        <pc:chgData name="Abdulsalam Khan" userId="9eee05ac-e374-4f77-a9fa-1bcc810eaddb" providerId="ADAL" clId="{FE7271A4-C995-4A6F-9535-40C5D670EF33}" dt="2020-11-30T17:49:12.997" v="785"/>
        <pc:sldMkLst>
          <pc:docMk/>
          <pc:sldMk cId="71611139" sldId="299"/>
        </pc:sldMkLst>
      </pc:sldChg>
      <pc:sldChg chg="modNotes">
        <pc:chgData name="Abdulsalam Khan" userId="9eee05ac-e374-4f77-a9fa-1bcc810eaddb" providerId="ADAL" clId="{FE7271A4-C995-4A6F-9535-40C5D670EF33}" dt="2020-11-30T17:49:12.997" v="785"/>
        <pc:sldMkLst>
          <pc:docMk/>
          <pc:sldMk cId="3934056182" sldId="300"/>
        </pc:sldMkLst>
      </pc:sldChg>
      <pc:sldChg chg="addSp delSp modSp modNotes">
        <pc:chgData name="Abdulsalam Khan" userId="9eee05ac-e374-4f77-a9fa-1bcc810eaddb" providerId="ADAL" clId="{FE7271A4-C995-4A6F-9535-40C5D670EF33}" dt="2020-11-30T17:49:12.997" v="785"/>
        <pc:sldMkLst>
          <pc:docMk/>
          <pc:sldMk cId="2669345366" sldId="302"/>
        </pc:sldMkLst>
        <pc:spChg chg="del mod">
          <ac:chgData name="Abdulsalam Khan" userId="9eee05ac-e374-4f77-a9fa-1bcc810eaddb" providerId="ADAL" clId="{FE7271A4-C995-4A6F-9535-40C5D670EF33}" dt="2020-11-28T01:33:26.887" v="206" actId="478"/>
          <ac:spMkLst>
            <pc:docMk/>
            <pc:sldMk cId="2669345366" sldId="302"/>
            <ac:spMk id="10" creationId="{7B53F5C0-9251-43F6-BF80-57E9519CA766}"/>
          </ac:spMkLst>
        </pc:spChg>
        <pc:spChg chg="del mod">
          <ac:chgData name="Abdulsalam Khan" userId="9eee05ac-e374-4f77-a9fa-1bcc810eaddb" providerId="ADAL" clId="{FE7271A4-C995-4A6F-9535-40C5D670EF33}" dt="2020-11-28T01:33:26.887" v="206" actId="478"/>
          <ac:spMkLst>
            <pc:docMk/>
            <pc:sldMk cId="2669345366" sldId="302"/>
            <ac:spMk id="18" creationId="{345BB20A-B200-4A8F-8A4B-697F7D3F1F13}"/>
          </ac:spMkLst>
        </pc:spChg>
        <pc:spChg chg="add mod">
          <ac:chgData name="Abdulsalam Khan" userId="9eee05ac-e374-4f77-a9fa-1bcc810eaddb" providerId="ADAL" clId="{FE7271A4-C995-4A6F-9535-40C5D670EF33}" dt="2020-11-28T01:51:26.491" v="282" actId="1076"/>
          <ac:spMkLst>
            <pc:docMk/>
            <pc:sldMk cId="2669345366" sldId="302"/>
            <ac:spMk id="24" creationId="{951C653D-7696-4285-A226-01C7BC56CB27}"/>
          </ac:spMkLst>
        </pc:spChg>
        <pc:spChg chg="add mod">
          <ac:chgData name="Abdulsalam Khan" userId="9eee05ac-e374-4f77-a9fa-1bcc810eaddb" providerId="ADAL" clId="{FE7271A4-C995-4A6F-9535-40C5D670EF33}" dt="2020-11-28T01:51:26.491" v="282" actId="1076"/>
          <ac:spMkLst>
            <pc:docMk/>
            <pc:sldMk cId="2669345366" sldId="302"/>
            <ac:spMk id="25" creationId="{7E407C12-189C-498A-AA56-071F4248FFE4}"/>
          </ac:spMkLst>
        </pc:spChg>
        <pc:spChg chg="add mod">
          <ac:chgData name="Abdulsalam Khan" userId="9eee05ac-e374-4f77-a9fa-1bcc810eaddb" providerId="ADAL" clId="{FE7271A4-C995-4A6F-9535-40C5D670EF33}" dt="2020-11-28T01:51:26.491" v="282" actId="1076"/>
          <ac:spMkLst>
            <pc:docMk/>
            <pc:sldMk cId="2669345366" sldId="302"/>
            <ac:spMk id="27" creationId="{59970B77-7CE8-4B4E-BE88-5C2A268F7E8B}"/>
          </ac:spMkLst>
        </pc:spChg>
        <pc:spChg chg="add mod">
          <ac:chgData name="Abdulsalam Khan" userId="9eee05ac-e374-4f77-a9fa-1bcc810eaddb" providerId="ADAL" clId="{FE7271A4-C995-4A6F-9535-40C5D670EF33}" dt="2020-11-28T01:51:26.491" v="282" actId="1076"/>
          <ac:spMkLst>
            <pc:docMk/>
            <pc:sldMk cId="2669345366" sldId="302"/>
            <ac:spMk id="28" creationId="{39C21006-57D3-410F-8407-8FF1DE78CF18}"/>
          </ac:spMkLst>
        </pc:spChg>
        <pc:spChg chg="add del">
          <ac:chgData name="Abdulsalam Khan" userId="9eee05ac-e374-4f77-a9fa-1bcc810eaddb" providerId="ADAL" clId="{FE7271A4-C995-4A6F-9535-40C5D670EF33}" dt="2020-11-28T01:42:32.782" v="239"/>
          <ac:spMkLst>
            <pc:docMk/>
            <pc:sldMk cId="2669345366" sldId="302"/>
            <ac:spMk id="35" creationId="{14BF64D2-7DA8-42D7-86D7-ED0F7E315A46}"/>
          </ac:spMkLst>
        </pc:spChg>
        <pc:spChg chg="add del">
          <ac:chgData name="Abdulsalam Khan" userId="9eee05ac-e374-4f77-a9fa-1bcc810eaddb" providerId="ADAL" clId="{FE7271A4-C995-4A6F-9535-40C5D670EF33}" dt="2020-11-28T01:42:32.782" v="239"/>
          <ac:spMkLst>
            <pc:docMk/>
            <pc:sldMk cId="2669345366" sldId="302"/>
            <ac:spMk id="36" creationId="{9FD2F1ED-3091-4364-AB47-59FD13A6D944}"/>
          </ac:spMkLst>
        </pc:spChg>
        <pc:spChg chg="add mod">
          <ac:chgData name="Abdulsalam Khan" userId="9eee05ac-e374-4f77-a9fa-1bcc810eaddb" providerId="ADAL" clId="{FE7271A4-C995-4A6F-9535-40C5D670EF33}" dt="2020-11-28T01:51:26.491" v="282" actId="1076"/>
          <ac:spMkLst>
            <pc:docMk/>
            <pc:sldMk cId="2669345366" sldId="302"/>
            <ac:spMk id="39" creationId="{A31421CF-7866-4906-A182-6B9660341535}"/>
          </ac:spMkLst>
        </pc:spChg>
        <pc:spChg chg="add mod">
          <ac:chgData name="Abdulsalam Khan" userId="9eee05ac-e374-4f77-a9fa-1bcc810eaddb" providerId="ADAL" clId="{FE7271A4-C995-4A6F-9535-40C5D670EF33}" dt="2020-11-28T03:56:01.513" v="284" actId="1076"/>
          <ac:spMkLst>
            <pc:docMk/>
            <pc:sldMk cId="2669345366" sldId="302"/>
            <ac:spMk id="40" creationId="{5F7D38DB-DF22-4DF0-989B-CA5A16279FE4}"/>
          </ac:spMkLst>
        </pc:spChg>
        <pc:spChg chg="add del mod">
          <ac:chgData name="Abdulsalam Khan" userId="9eee05ac-e374-4f77-a9fa-1bcc810eaddb" providerId="ADAL" clId="{FE7271A4-C995-4A6F-9535-40C5D670EF33}" dt="2020-11-28T01:49:52.139" v="266"/>
          <ac:spMkLst>
            <pc:docMk/>
            <pc:sldMk cId="2669345366" sldId="302"/>
            <ac:spMk id="44" creationId="{B494084C-4D16-46A2-BD70-8A6CBDEE65E0}"/>
          </ac:spMkLst>
        </pc:spChg>
        <pc:spChg chg="add del mod">
          <ac:chgData name="Abdulsalam Khan" userId="9eee05ac-e374-4f77-a9fa-1bcc810eaddb" providerId="ADAL" clId="{FE7271A4-C995-4A6F-9535-40C5D670EF33}" dt="2020-11-28T01:49:52.139" v="266"/>
          <ac:spMkLst>
            <pc:docMk/>
            <pc:sldMk cId="2669345366" sldId="302"/>
            <ac:spMk id="45" creationId="{B380B995-482F-49C5-A1C8-1C8442EB9DC4}"/>
          </ac:spMkLst>
        </pc:spChg>
        <pc:spChg chg="add mod">
          <ac:chgData name="Abdulsalam Khan" userId="9eee05ac-e374-4f77-a9fa-1bcc810eaddb" providerId="ADAL" clId="{FE7271A4-C995-4A6F-9535-40C5D670EF33}" dt="2020-11-28T01:51:26.491" v="282" actId="1076"/>
          <ac:spMkLst>
            <pc:docMk/>
            <pc:sldMk cId="2669345366" sldId="302"/>
            <ac:spMk id="52" creationId="{F1714F97-1701-4F6B-9E8D-10F06E9343C9}"/>
          </ac:spMkLst>
        </pc:spChg>
        <pc:spChg chg="add mod">
          <ac:chgData name="Abdulsalam Khan" userId="9eee05ac-e374-4f77-a9fa-1bcc810eaddb" providerId="ADAL" clId="{FE7271A4-C995-4A6F-9535-40C5D670EF33}" dt="2020-11-28T01:51:26.491" v="282" actId="1076"/>
          <ac:spMkLst>
            <pc:docMk/>
            <pc:sldMk cId="2669345366" sldId="302"/>
            <ac:spMk id="53" creationId="{4415F44D-1D53-407E-95CC-17849B909ED6}"/>
          </ac:spMkLst>
        </pc:spChg>
        <pc:spChg chg="mod">
          <ac:chgData name="Abdulsalam Khan" userId="9eee05ac-e374-4f77-a9fa-1bcc810eaddb" providerId="ADAL" clId="{FE7271A4-C995-4A6F-9535-40C5D670EF33}" dt="2020-11-28T01:51:26.491" v="282" actId="1076"/>
          <ac:spMkLst>
            <pc:docMk/>
            <pc:sldMk cId="2669345366" sldId="302"/>
            <ac:spMk id="231" creationId="{00000000-0000-0000-0000-000000000000}"/>
          </ac:spMkLst>
        </pc:spChg>
        <pc:graphicFrameChg chg="mod modGraphic">
          <ac:chgData name="Abdulsalam Khan" userId="9eee05ac-e374-4f77-a9fa-1bcc810eaddb" providerId="ADAL" clId="{FE7271A4-C995-4A6F-9535-40C5D670EF33}" dt="2020-11-30T03:18:41.317" v="517" actId="14734"/>
          <ac:graphicFrameMkLst>
            <pc:docMk/>
            <pc:sldMk cId="2669345366" sldId="302"/>
            <ac:graphicFrameMk id="2" creationId="{5E9C3558-36C3-4AE7-88C1-A98E610583FB}"/>
          </ac:graphicFrameMkLst>
        </pc:graphicFrameChg>
        <pc:graphicFrameChg chg="add del">
          <ac:chgData name="Abdulsalam Khan" userId="9eee05ac-e374-4f77-a9fa-1bcc810eaddb" providerId="ADAL" clId="{FE7271A4-C995-4A6F-9535-40C5D670EF33}" dt="2020-11-28T01:42:32.782" v="239"/>
          <ac:graphicFrameMkLst>
            <pc:docMk/>
            <pc:sldMk cId="2669345366" sldId="302"/>
            <ac:graphicFrameMk id="33" creationId="{27D39102-C4F1-4D57-95B7-1815956B9855}"/>
          </ac:graphicFrameMkLst>
        </pc:graphicFrameChg>
        <pc:picChg chg="add mod modCrop">
          <ac:chgData name="Abdulsalam Khan" userId="9eee05ac-e374-4f77-a9fa-1bcc810eaddb" providerId="ADAL" clId="{FE7271A4-C995-4A6F-9535-40C5D670EF33}" dt="2020-11-28T01:51:26.491" v="282" actId="1076"/>
          <ac:picMkLst>
            <pc:docMk/>
            <pc:sldMk cId="2669345366" sldId="302"/>
            <ac:picMk id="5" creationId="{E0887FD6-DFD1-4DF6-A48D-9264D5DB287F}"/>
          </ac:picMkLst>
        </pc:picChg>
        <pc:picChg chg="add mod">
          <ac:chgData name="Abdulsalam Khan" userId="9eee05ac-e374-4f77-a9fa-1bcc810eaddb" providerId="ADAL" clId="{FE7271A4-C995-4A6F-9535-40C5D670EF33}" dt="2020-11-30T04:02:50.414" v="718" actId="1076"/>
          <ac:picMkLst>
            <pc:docMk/>
            <pc:sldMk cId="2669345366" sldId="302"/>
            <ac:picMk id="7" creationId="{42E99B41-6947-420F-A5F4-47B95E8E8C8E}"/>
          </ac:picMkLst>
        </pc:picChg>
        <pc:picChg chg="add mod ord modCrop">
          <ac:chgData name="Abdulsalam Khan" userId="9eee05ac-e374-4f77-a9fa-1bcc810eaddb" providerId="ADAL" clId="{FE7271A4-C995-4A6F-9535-40C5D670EF33}" dt="2020-11-28T01:51:26.491" v="282" actId="1076"/>
          <ac:picMkLst>
            <pc:docMk/>
            <pc:sldMk cId="2669345366" sldId="302"/>
            <ac:picMk id="20" creationId="{88FD5C8F-F3B3-409C-BCE6-7B409A34B746}"/>
          </ac:picMkLst>
        </pc:picChg>
        <pc:picChg chg="add mod ord">
          <ac:chgData name="Abdulsalam Khan" userId="9eee05ac-e374-4f77-a9fa-1bcc810eaddb" providerId="ADAL" clId="{FE7271A4-C995-4A6F-9535-40C5D670EF33}" dt="2020-11-28T01:51:26.491" v="282" actId="1076"/>
          <ac:picMkLst>
            <pc:docMk/>
            <pc:sldMk cId="2669345366" sldId="302"/>
            <ac:picMk id="21" creationId="{E1E9584C-95E9-4587-BA23-24AB4B7CBA52}"/>
          </ac:picMkLst>
        </pc:picChg>
        <pc:picChg chg="add mod">
          <ac:chgData name="Abdulsalam Khan" userId="9eee05ac-e374-4f77-a9fa-1bcc810eaddb" providerId="ADAL" clId="{FE7271A4-C995-4A6F-9535-40C5D670EF33}" dt="2020-11-28T01:51:26.491" v="282" actId="1076"/>
          <ac:picMkLst>
            <pc:docMk/>
            <pc:sldMk cId="2669345366" sldId="302"/>
            <ac:picMk id="22" creationId="{F3EB0892-71F1-4C64-B235-770835FE491F}"/>
          </ac:picMkLst>
        </pc:picChg>
        <pc:picChg chg="mod">
          <ac:chgData name="Abdulsalam Khan" userId="9eee05ac-e374-4f77-a9fa-1bcc810eaddb" providerId="ADAL" clId="{FE7271A4-C995-4A6F-9535-40C5D670EF33}" dt="2020-11-30T03:34:24.109" v="682" actId="1076"/>
          <ac:picMkLst>
            <pc:docMk/>
            <pc:sldMk cId="2669345366" sldId="302"/>
            <ac:picMk id="30" creationId="{C4876C6E-EE3E-40BE-8065-7A5471EF1896}"/>
          </ac:picMkLst>
        </pc:picChg>
        <pc:picChg chg="del mod">
          <ac:chgData name="Abdulsalam Khan" userId="9eee05ac-e374-4f77-a9fa-1bcc810eaddb" providerId="ADAL" clId="{FE7271A4-C995-4A6F-9535-40C5D670EF33}" dt="2020-11-28T01:33:27.571" v="207" actId="478"/>
          <ac:picMkLst>
            <pc:docMk/>
            <pc:sldMk cId="2669345366" sldId="302"/>
            <ac:picMk id="2049" creationId="{1C83B935-C2AF-46EB-8DC2-05C95DC9E15C}"/>
          </ac:picMkLst>
        </pc:picChg>
        <pc:cxnChg chg="mod ord">
          <ac:chgData name="Abdulsalam Khan" userId="9eee05ac-e374-4f77-a9fa-1bcc810eaddb" providerId="ADAL" clId="{FE7271A4-C995-4A6F-9535-40C5D670EF33}" dt="2020-11-28T01:51:26.491" v="282" actId="1076"/>
          <ac:cxnSpMkLst>
            <pc:docMk/>
            <pc:sldMk cId="2669345366" sldId="302"/>
            <ac:cxnSpMk id="4" creationId="{FE12A0F3-B1CA-4243-85DD-9CF8E2DDA62D}"/>
          </ac:cxnSpMkLst>
        </pc:cxnChg>
        <pc:cxnChg chg="del mod">
          <ac:chgData name="Abdulsalam Khan" userId="9eee05ac-e374-4f77-a9fa-1bcc810eaddb" providerId="ADAL" clId="{FE7271A4-C995-4A6F-9535-40C5D670EF33}" dt="2020-11-28T01:33:28.641" v="208" actId="478"/>
          <ac:cxnSpMkLst>
            <pc:docMk/>
            <pc:sldMk cId="2669345366" sldId="302"/>
            <ac:cxnSpMk id="7" creationId="{2EC62813-E669-49A9-941A-C9355CF5D142}"/>
          </ac:cxnSpMkLst>
        </pc:cxnChg>
        <pc:cxnChg chg="add mod">
          <ac:chgData name="Abdulsalam Khan" userId="9eee05ac-e374-4f77-a9fa-1bcc810eaddb" providerId="ADAL" clId="{FE7271A4-C995-4A6F-9535-40C5D670EF33}" dt="2020-11-28T01:51:26.491" v="282" actId="1076"/>
          <ac:cxnSpMkLst>
            <pc:docMk/>
            <pc:sldMk cId="2669345366" sldId="302"/>
            <ac:cxnSpMk id="23" creationId="{11482A95-289E-46A7-BC9F-6BC90BE63067}"/>
          </ac:cxnSpMkLst>
        </pc:cxnChg>
        <pc:cxnChg chg="add mod">
          <ac:chgData name="Abdulsalam Khan" userId="9eee05ac-e374-4f77-a9fa-1bcc810eaddb" providerId="ADAL" clId="{FE7271A4-C995-4A6F-9535-40C5D670EF33}" dt="2020-11-28T01:51:26.491" v="282" actId="1076"/>
          <ac:cxnSpMkLst>
            <pc:docMk/>
            <pc:sldMk cId="2669345366" sldId="302"/>
            <ac:cxnSpMk id="26" creationId="{4F11EF0C-F7FA-4FD8-97FA-07BA332FF62D}"/>
          </ac:cxnSpMkLst>
        </pc:cxnChg>
        <pc:cxnChg chg="add mod">
          <ac:chgData name="Abdulsalam Khan" userId="9eee05ac-e374-4f77-a9fa-1bcc810eaddb" providerId="ADAL" clId="{FE7271A4-C995-4A6F-9535-40C5D670EF33}" dt="2020-11-28T01:51:26.491" v="282" actId="1076"/>
          <ac:cxnSpMkLst>
            <pc:docMk/>
            <pc:sldMk cId="2669345366" sldId="302"/>
            <ac:cxnSpMk id="29" creationId="{C9DBF9EC-103B-4516-8D6D-66639E852B8F}"/>
          </ac:cxnSpMkLst>
        </pc:cxnChg>
        <pc:cxnChg chg="add del">
          <ac:chgData name="Abdulsalam Khan" userId="9eee05ac-e374-4f77-a9fa-1bcc810eaddb" providerId="ADAL" clId="{FE7271A4-C995-4A6F-9535-40C5D670EF33}" dt="2020-11-28T01:42:32.782" v="239"/>
          <ac:cxnSpMkLst>
            <pc:docMk/>
            <pc:sldMk cId="2669345366" sldId="302"/>
            <ac:cxnSpMk id="34" creationId="{394F13BD-A00D-4D07-B68F-E252BC8F7A37}"/>
          </ac:cxnSpMkLst>
        </pc:cxnChg>
        <pc:cxnChg chg="add del">
          <ac:chgData name="Abdulsalam Khan" userId="9eee05ac-e374-4f77-a9fa-1bcc810eaddb" providerId="ADAL" clId="{FE7271A4-C995-4A6F-9535-40C5D670EF33}" dt="2020-11-28T01:42:32.782" v="239"/>
          <ac:cxnSpMkLst>
            <pc:docMk/>
            <pc:sldMk cId="2669345366" sldId="302"/>
            <ac:cxnSpMk id="37" creationId="{E451E135-EE3B-4B88-90AD-0253E3677722}"/>
          </ac:cxnSpMkLst>
        </pc:cxnChg>
        <pc:cxnChg chg="add mod">
          <ac:chgData name="Abdulsalam Khan" userId="9eee05ac-e374-4f77-a9fa-1bcc810eaddb" providerId="ADAL" clId="{FE7271A4-C995-4A6F-9535-40C5D670EF33}" dt="2020-11-28T01:51:26.491" v="282" actId="1076"/>
          <ac:cxnSpMkLst>
            <pc:docMk/>
            <pc:sldMk cId="2669345366" sldId="302"/>
            <ac:cxnSpMk id="38" creationId="{FC43F02E-5708-4896-A04A-D8E426DBA4FE}"/>
          </ac:cxnSpMkLst>
        </pc:cxnChg>
        <pc:cxnChg chg="add mod">
          <ac:chgData name="Abdulsalam Khan" userId="9eee05ac-e374-4f77-a9fa-1bcc810eaddb" providerId="ADAL" clId="{FE7271A4-C995-4A6F-9535-40C5D670EF33}" dt="2020-11-28T03:55:53.687" v="283" actId="14100"/>
          <ac:cxnSpMkLst>
            <pc:docMk/>
            <pc:sldMk cId="2669345366" sldId="302"/>
            <ac:cxnSpMk id="41" creationId="{BF5AA3CD-AF83-47AD-B3A1-CF1C18FED671}"/>
          </ac:cxnSpMkLst>
        </pc:cxnChg>
        <pc:cxnChg chg="add del mod">
          <ac:chgData name="Abdulsalam Khan" userId="9eee05ac-e374-4f77-a9fa-1bcc810eaddb" providerId="ADAL" clId="{FE7271A4-C995-4A6F-9535-40C5D670EF33}" dt="2020-11-28T01:49:52.139" v="266"/>
          <ac:cxnSpMkLst>
            <pc:docMk/>
            <pc:sldMk cId="2669345366" sldId="302"/>
            <ac:cxnSpMk id="43" creationId="{445032FD-4FFE-4ECB-9018-045F668B32B0}"/>
          </ac:cxnSpMkLst>
        </pc:cxnChg>
        <pc:cxnChg chg="add del mod">
          <ac:chgData name="Abdulsalam Khan" userId="9eee05ac-e374-4f77-a9fa-1bcc810eaddb" providerId="ADAL" clId="{FE7271A4-C995-4A6F-9535-40C5D670EF33}" dt="2020-11-28T01:49:52.139" v="266"/>
          <ac:cxnSpMkLst>
            <pc:docMk/>
            <pc:sldMk cId="2669345366" sldId="302"/>
            <ac:cxnSpMk id="46" creationId="{CEF1F05C-69EA-4332-99F4-0567D6DA3C33}"/>
          </ac:cxnSpMkLst>
        </pc:cxnChg>
        <pc:cxnChg chg="add mod">
          <ac:chgData name="Abdulsalam Khan" userId="9eee05ac-e374-4f77-a9fa-1bcc810eaddb" providerId="ADAL" clId="{FE7271A4-C995-4A6F-9535-40C5D670EF33}" dt="2020-11-28T01:51:26.491" v="282" actId="1076"/>
          <ac:cxnSpMkLst>
            <pc:docMk/>
            <pc:sldMk cId="2669345366" sldId="302"/>
            <ac:cxnSpMk id="51" creationId="{81B3EA0F-FDCC-4A52-89C0-2AFD3D1B4CD8}"/>
          </ac:cxnSpMkLst>
        </pc:cxnChg>
        <pc:cxnChg chg="add mod">
          <ac:chgData name="Abdulsalam Khan" userId="9eee05ac-e374-4f77-a9fa-1bcc810eaddb" providerId="ADAL" clId="{FE7271A4-C995-4A6F-9535-40C5D670EF33}" dt="2020-11-28T01:51:26.491" v="282" actId="1076"/>
          <ac:cxnSpMkLst>
            <pc:docMk/>
            <pc:sldMk cId="2669345366" sldId="302"/>
            <ac:cxnSpMk id="54" creationId="{8A0F7F3E-6CB0-4DEC-B734-495AF8A5EA55}"/>
          </ac:cxnSpMkLst>
        </pc:cxnChg>
      </pc:sldChg>
      <pc:sldChg chg="modSp modNotes">
        <pc:chgData name="Abdulsalam Khan" userId="9eee05ac-e374-4f77-a9fa-1bcc810eaddb" providerId="ADAL" clId="{FE7271A4-C995-4A6F-9535-40C5D670EF33}" dt="2020-11-30T17:49:12.997" v="785"/>
        <pc:sldMkLst>
          <pc:docMk/>
          <pc:sldMk cId="2936755732" sldId="303"/>
        </pc:sldMkLst>
        <pc:picChg chg="mod">
          <ac:chgData name="Abdulsalam Khan" userId="9eee05ac-e374-4f77-a9fa-1bcc810eaddb" providerId="ADAL" clId="{FE7271A4-C995-4A6F-9535-40C5D670EF33}" dt="2020-11-30T03:35:24.217" v="696" actId="1076"/>
          <ac:picMkLst>
            <pc:docMk/>
            <pc:sldMk cId="2936755732" sldId="303"/>
            <ac:picMk id="25" creationId="{56E862F5-163D-41F9-B50B-F69DF9B3A56B}"/>
          </ac:picMkLst>
        </pc:picChg>
      </pc:sldChg>
      <pc:sldChg chg="modNotes">
        <pc:chgData name="Abdulsalam Khan" userId="9eee05ac-e374-4f77-a9fa-1bcc810eaddb" providerId="ADAL" clId="{FE7271A4-C995-4A6F-9535-40C5D670EF33}" dt="2020-11-30T17:49:12.997" v="785"/>
        <pc:sldMkLst>
          <pc:docMk/>
          <pc:sldMk cId="232692722" sldId="304"/>
        </pc:sldMkLst>
      </pc:sldChg>
      <pc:sldChg chg="modNotes">
        <pc:chgData name="Abdulsalam Khan" userId="9eee05ac-e374-4f77-a9fa-1bcc810eaddb" providerId="ADAL" clId="{FE7271A4-C995-4A6F-9535-40C5D670EF33}" dt="2020-11-30T17:49:12.997" v="785"/>
        <pc:sldMkLst>
          <pc:docMk/>
          <pc:sldMk cId="1706726336" sldId="307"/>
        </pc:sldMkLst>
      </pc:sldChg>
      <pc:sldChg chg="modNotes">
        <pc:chgData name="Abdulsalam Khan" userId="9eee05ac-e374-4f77-a9fa-1bcc810eaddb" providerId="ADAL" clId="{FE7271A4-C995-4A6F-9535-40C5D670EF33}" dt="2020-11-30T17:49:12.997" v="785"/>
        <pc:sldMkLst>
          <pc:docMk/>
          <pc:sldMk cId="2441950098" sldId="308"/>
        </pc:sldMkLst>
      </pc:sldChg>
      <pc:sldChg chg="modNotes">
        <pc:chgData name="Abdulsalam Khan" userId="9eee05ac-e374-4f77-a9fa-1bcc810eaddb" providerId="ADAL" clId="{FE7271A4-C995-4A6F-9535-40C5D670EF33}" dt="2020-11-30T17:49:12.997" v="785"/>
        <pc:sldMkLst>
          <pc:docMk/>
          <pc:sldMk cId="3721027666" sldId="309"/>
        </pc:sldMkLst>
      </pc:sldChg>
      <pc:sldChg chg="modSp modNotes">
        <pc:chgData name="Abdulsalam Khan" userId="9eee05ac-e374-4f77-a9fa-1bcc810eaddb" providerId="ADAL" clId="{FE7271A4-C995-4A6F-9535-40C5D670EF33}" dt="2020-12-01T13:45:00.171" v="857" actId="20577"/>
        <pc:sldMkLst>
          <pc:docMk/>
          <pc:sldMk cId="2926960562" sldId="312"/>
        </pc:sldMkLst>
        <pc:spChg chg="mod">
          <ac:chgData name="Abdulsalam Khan" userId="9eee05ac-e374-4f77-a9fa-1bcc810eaddb" providerId="ADAL" clId="{FE7271A4-C995-4A6F-9535-40C5D670EF33}" dt="2020-12-01T13:45:00.171" v="857" actId="20577"/>
          <ac:spMkLst>
            <pc:docMk/>
            <pc:sldMk cId="2926960562" sldId="312"/>
            <ac:spMk id="2" creationId="{7B483174-D088-4DDD-AD45-BBB5C3445AA5}"/>
          </ac:spMkLst>
        </pc:spChg>
        <pc:picChg chg="mod">
          <ac:chgData name="Abdulsalam Khan" userId="9eee05ac-e374-4f77-a9fa-1bcc810eaddb" providerId="ADAL" clId="{FE7271A4-C995-4A6F-9535-40C5D670EF33}" dt="2020-11-30T03:35:37.660" v="698" actId="1076"/>
          <ac:picMkLst>
            <pc:docMk/>
            <pc:sldMk cId="2926960562" sldId="312"/>
            <ac:picMk id="12" creationId="{6F79593F-7676-4CD9-9D8F-C3C8C625E4C5}"/>
          </ac:picMkLst>
        </pc:picChg>
      </pc:sldChg>
      <pc:sldChg chg="modNotes">
        <pc:chgData name="Abdulsalam Khan" userId="9eee05ac-e374-4f77-a9fa-1bcc810eaddb" providerId="ADAL" clId="{FE7271A4-C995-4A6F-9535-40C5D670EF33}" dt="2020-11-30T17:49:12.997" v="785"/>
        <pc:sldMkLst>
          <pc:docMk/>
          <pc:sldMk cId="2420794117" sldId="313"/>
        </pc:sldMkLst>
      </pc:sldChg>
      <pc:sldChg chg="modNotes">
        <pc:chgData name="Abdulsalam Khan" userId="9eee05ac-e374-4f77-a9fa-1bcc810eaddb" providerId="ADAL" clId="{FE7271A4-C995-4A6F-9535-40C5D670EF33}" dt="2020-11-30T17:49:12.997" v="785"/>
        <pc:sldMkLst>
          <pc:docMk/>
          <pc:sldMk cId="500281500" sldId="314"/>
        </pc:sldMkLst>
      </pc:sldChg>
      <pc:sldChg chg="modNotes">
        <pc:chgData name="Abdulsalam Khan" userId="9eee05ac-e374-4f77-a9fa-1bcc810eaddb" providerId="ADAL" clId="{FE7271A4-C995-4A6F-9535-40C5D670EF33}" dt="2020-11-30T17:49:12.997" v="785"/>
        <pc:sldMkLst>
          <pc:docMk/>
          <pc:sldMk cId="3676183575" sldId="315"/>
        </pc:sldMkLst>
      </pc:sldChg>
      <pc:sldChg chg="modNotes">
        <pc:chgData name="Abdulsalam Khan" userId="9eee05ac-e374-4f77-a9fa-1bcc810eaddb" providerId="ADAL" clId="{FE7271A4-C995-4A6F-9535-40C5D670EF33}" dt="2020-11-30T17:49:12.997" v="785"/>
        <pc:sldMkLst>
          <pc:docMk/>
          <pc:sldMk cId="1332872412" sldId="317"/>
        </pc:sldMkLst>
      </pc:sldChg>
      <pc:sldChg chg="modNotes">
        <pc:chgData name="Abdulsalam Khan" userId="9eee05ac-e374-4f77-a9fa-1bcc810eaddb" providerId="ADAL" clId="{FE7271A4-C995-4A6F-9535-40C5D670EF33}" dt="2020-11-30T17:49:12.997" v="785"/>
        <pc:sldMkLst>
          <pc:docMk/>
          <pc:sldMk cId="3734672204" sldId="319"/>
        </pc:sldMkLst>
      </pc:sldChg>
      <pc:sldChg chg="modNotes">
        <pc:chgData name="Abdulsalam Khan" userId="9eee05ac-e374-4f77-a9fa-1bcc810eaddb" providerId="ADAL" clId="{FE7271A4-C995-4A6F-9535-40C5D670EF33}" dt="2020-11-30T17:49:12.997" v="785"/>
        <pc:sldMkLst>
          <pc:docMk/>
          <pc:sldMk cId="2459704597" sldId="320"/>
        </pc:sldMkLst>
      </pc:sldChg>
      <pc:sldChg chg="modNotes">
        <pc:chgData name="Abdulsalam Khan" userId="9eee05ac-e374-4f77-a9fa-1bcc810eaddb" providerId="ADAL" clId="{FE7271A4-C995-4A6F-9535-40C5D670EF33}" dt="2020-11-30T17:49:12.997" v="785"/>
        <pc:sldMkLst>
          <pc:docMk/>
          <pc:sldMk cId="2860983205" sldId="321"/>
        </pc:sldMkLst>
      </pc:sldChg>
      <pc:sldChg chg="modNotes">
        <pc:chgData name="Abdulsalam Khan" userId="9eee05ac-e374-4f77-a9fa-1bcc810eaddb" providerId="ADAL" clId="{FE7271A4-C995-4A6F-9535-40C5D670EF33}" dt="2020-11-30T17:49:12.997" v="785"/>
        <pc:sldMkLst>
          <pc:docMk/>
          <pc:sldMk cId="1730960427" sldId="322"/>
        </pc:sldMkLst>
      </pc:sldChg>
      <pc:sldChg chg="modNotes">
        <pc:chgData name="Abdulsalam Khan" userId="9eee05ac-e374-4f77-a9fa-1bcc810eaddb" providerId="ADAL" clId="{FE7271A4-C995-4A6F-9535-40C5D670EF33}" dt="2020-11-30T17:49:12.997" v="785"/>
        <pc:sldMkLst>
          <pc:docMk/>
          <pc:sldMk cId="290182604" sldId="323"/>
        </pc:sldMkLst>
      </pc:sldChg>
      <pc:sldChg chg="modNotes">
        <pc:chgData name="Abdulsalam Khan" userId="9eee05ac-e374-4f77-a9fa-1bcc810eaddb" providerId="ADAL" clId="{FE7271A4-C995-4A6F-9535-40C5D670EF33}" dt="2020-11-30T17:49:12.997" v="785"/>
        <pc:sldMkLst>
          <pc:docMk/>
          <pc:sldMk cId="2904079852" sldId="324"/>
        </pc:sldMkLst>
      </pc:sldChg>
      <pc:sldChg chg="modNotes">
        <pc:chgData name="Abdulsalam Khan" userId="9eee05ac-e374-4f77-a9fa-1bcc810eaddb" providerId="ADAL" clId="{FE7271A4-C995-4A6F-9535-40C5D670EF33}" dt="2020-11-30T17:49:12.997" v="785"/>
        <pc:sldMkLst>
          <pc:docMk/>
          <pc:sldMk cId="2839155870" sldId="325"/>
        </pc:sldMkLst>
      </pc:sldChg>
      <pc:sldChg chg="modNotes">
        <pc:chgData name="Abdulsalam Khan" userId="9eee05ac-e374-4f77-a9fa-1bcc810eaddb" providerId="ADAL" clId="{FE7271A4-C995-4A6F-9535-40C5D670EF33}" dt="2020-11-30T17:49:12.997" v="785"/>
        <pc:sldMkLst>
          <pc:docMk/>
          <pc:sldMk cId="2089538014" sldId="326"/>
        </pc:sldMkLst>
      </pc:sldChg>
      <pc:sldChg chg="modNotes">
        <pc:chgData name="Abdulsalam Khan" userId="9eee05ac-e374-4f77-a9fa-1bcc810eaddb" providerId="ADAL" clId="{FE7271A4-C995-4A6F-9535-40C5D670EF33}" dt="2020-11-30T17:49:12.997" v="785"/>
        <pc:sldMkLst>
          <pc:docMk/>
          <pc:sldMk cId="3068700896" sldId="327"/>
        </pc:sldMkLst>
      </pc:sldChg>
      <pc:sldChg chg="addSp delSp modSp modTransition delAnim modAnim modNotes">
        <pc:chgData name="Abdulsalam Khan" userId="9eee05ac-e374-4f77-a9fa-1bcc810eaddb" providerId="ADAL" clId="{FE7271A4-C995-4A6F-9535-40C5D670EF33}" dt="2020-12-01T14:10:06" v="878"/>
        <pc:sldMkLst>
          <pc:docMk/>
          <pc:sldMk cId="3027543970" sldId="328"/>
        </pc:sldMkLst>
        <pc:picChg chg="add del mod">
          <ac:chgData name="Abdulsalam Khan" userId="9eee05ac-e374-4f77-a9fa-1bcc810eaddb" providerId="ADAL" clId="{FE7271A4-C995-4A6F-9535-40C5D670EF33}" dt="2020-12-01T13:52:23.962" v="860"/>
          <ac:picMkLst>
            <pc:docMk/>
            <pc:sldMk cId="3027543970" sldId="328"/>
            <ac:picMk id="2" creationId="{C17D109B-E3D7-4D37-A57F-9D934FD52A34}"/>
          </ac:picMkLst>
        </pc:picChg>
        <pc:picChg chg="add del mod">
          <ac:chgData name="Abdulsalam Khan" userId="9eee05ac-e374-4f77-a9fa-1bcc810eaddb" providerId="ADAL" clId="{FE7271A4-C995-4A6F-9535-40C5D670EF33}" dt="2020-12-01T13:53:12.683" v="862"/>
          <ac:picMkLst>
            <pc:docMk/>
            <pc:sldMk cId="3027543970" sldId="328"/>
            <ac:picMk id="6" creationId="{B7471FC4-FB47-41F8-A819-72B0A6A092B5}"/>
          </ac:picMkLst>
        </pc:picChg>
        <pc:picChg chg="add del mod">
          <ac:chgData name="Abdulsalam Khan" userId="9eee05ac-e374-4f77-a9fa-1bcc810eaddb" providerId="ADAL" clId="{FE7271A4-C995-4A6F-9535-40C5D670EF33}" dt="2020-12-01T13:54:05.507" v="864"/>
          <ac:picMkLst>
            <pc:docMk/>
            <pc:sldMk cId="3027543970" sldId="328"/>
            <ac:picMk id="7" creationId="{AA498332-9006-4AC4-89D0-C89D3BCA0A87}"/>
          </ac:picMkLst>
        </pc:picChg>
        <pc:picChg chg="add del mod">
          <ac:chgData name="Abdulsalam Khan" userId="9eee05ac-e374-4f77-a9fa-1bcc810eaddb" providerId="ADAL" clId="{FE7271A4-C995-4A6F-9535-40C5D670EF33}" dt="2020-12-01T13:54:45.408" v="866"/>
          <ac:picMkLst>
            <pc:docMk/>
            <pc:sldMk cId="3027543970" sldId="328"/>
            <ac:picMk id="8" creationId="{949E60E7-1695-4F75-93B5-E38A9436F42F}"/>
          </ac:picMkLst>
        </pc:picChg>
        <pc:picChg chg="add del mod">
          <ac:chgData name="Abdulsalam Khan" userId="9eee05ac-e374-4f77-a9fa-1bcc810eaddb" providerId="ADAL" clId="{FE7271A4-C995-4A6F-9535-40C5D670EF33}" dt="2020-12-01T13:55:02.853" v="868"/>
          <ac:picMkLst>
            <pc:docMk/>
            <pc:sldMk cId="3027543970" sldId="328"/>
            <ac:picMk id="9" creationId="{5D115BBC-7B15-4A37-8809-A8595F504548}"/>
          </ac:picMkLst>
        </pc:picChg>
        <pc:picChg chg="add del mod">
          <ac:chgData name="Abdulsalam Khan" userId="9eee05ac-e374-4f77-a9fa-1bcc810eaddb" providerId="ADAL" clId="{FE7271A4-C995-4A6F-9535-40C5D670EF33}" dt="2020-12-01T14:02:39.365" v="870"/>
          <ac:picMkLst>
            <pc:docMk/>
            <pc:sldMk cId="3027543970" sldId="328"/>
            <ac:picMk id="10" creationId="{CEAD78F0-64DA-44B8-9C5F-34D0380190AF}"/>
          </ac:picMkLst>
        </pc:picChg>
        <pc:picChg chg="add del mod">
          <ac:chgData name="Abdulsalam Khan" userId="9eee05ac-e374-4f77-a9fa-1bcc810eaddb" providerId="ADAL" clId="{FE7271A4-C995-4A6F-9535-40C5D670EF33}" dt="2020-12-01T14:02:48.432" v="871"/>
          <ac:picMkLst>
            <pc:docMk/>
            <pc:sldMk cId="3027543970" sldId="328"/>
            <ac:picMk id="14" creationId="{1534EC4E-7A65-41F4-B3CF-67B8A27B8C4E}"/>
          </ac:picMkLst>
        </pc:picChg>
        <pc:picChg chg="del">
          <ac:chgData name="Abdulsalam Khan" userId="9eee05ac-e374-4f77-a9fa-1bcc810eaddb" providerId="ADAL" clId="{FE7271A4-C995-4A6F-9535-40C5D670EF33}" dt="2020-12-01T13:51:16.349" v="858" actId="478"/>
          <ac:picMkLst>
            <pc:docMk/>
            <pc:sldMk cId="3027543970" sldId="328"/>
            <ac:picMk id="30" creationId="{7E5770AE-E9E8-443C-B79A-DC76327A467E}"/>
          </ac:picMkLst>
        </pc:picChg>
        <pc:picChg chg="mod">
          <ac:chgData name="Abdulsalam Khan" userId="9eee05ac-e374-4f77-a9fa-1bcc810eaddb" providerId="ADAL" clId="{FE7271A4-C995-4A6F-9535-40C5D670EF33}" dt="2020-11-30T03:35:16.626" v="694" actId="1076"/>
          <ac:picMkLst>
            <pc:docMk/>
            <pc:sldMk cId="3027543970" sldId="328"/>
            <ac:picMk id="31" creationId="{0A2DC7AB-D975-40DF-9787-C8C914155A87}"/>
          </ac:picMkLst>
        </pc:picChg>
        <pc:picChg chg="add del mod">
          <ac:chgData name="Abdulsalam Khan" userId="9eee05ac-e374-4f77-a9fa-1bcc810eaddb" providerId="ADAL" clId="{FE7271A4-C995-4A6F-9535-40C5D670EF33}" dt="2020-12-01T14:07:03.399" v="873"/>
          <ac:picMkLst>
            <pc:docMk/>
            <pc:sldMk cId="3027543970" sldId="328"/>
            <ac:picMk id="224" creationId="{FD330677-3946-4E69-AC33-FB373F99578E}"/>
          </ac:picMkLst>
        </pc:picChg>
        <pc:picChg chg="add del mod">
          <ac:chgData name="Abdulsalam Khan" userId="9eee05ac-e374-4f77-a9fa-1bcc810eaddb" providerId="ADAL" clId="{FE7271A4-C995-4A6F-9535-40C5D670EF33}" dt="2020-12-01T14:07:19.145" v="875"/>
          <ac:picMkLst>
            <pc:docMk/>
            <pc:sldMk cId="3027543970" sldId="328"/>
            <ac:picMk id="225" creationId="{73B45B1E-AE95-462E-B36F-7BCE10F364B8}"/>
          </ac:picMkLst>
        </pc:picChg>
        <pc:picChg chg="add del mod">
          <ac:chgData name="Abdulsalam Khan" userId="9eee05ac-e374-4f77-a9fa-1bcc810eaddb" providerId="ADAL" clId="{FE7271A4-C995-4A6F-9535-40C5D670EF33}" dt="2020-12-01T14:09:08.033" v="877"/>
          <ac:picMkLst>
            <pc:docMk/>
            <pc:sldMk cId="3027543970" sldId="328"/>
            <ac:picMk id="226" creationId="{5B33692D-E128-43F2-AA43-C57991AD389F}"/>
          </ac:picMkLst>
        </pc:picChg>
        <pc:picChg chg="add mod">
          <ac:chgData name="Abdulsalam Khan" userId="9eee05ac-e374-4f77-a9fa-1bcc810eaddb" providerId="ADAL" clId="{FE7271A4-C995-4A6F-9535-40C5D670EF33}" dt="2020-12-01T14:10:06" v="878"/>
          <ac:picMkLst>
            <pc:docMk/>
            <pc:sldMk cId="3027543970" sldId="328"/>
            <ac:picMk id="227" creationId="{965E8B77-2E81-4ED3-9BDC-A5FFB5D66083}"/>
          </ac:picMkLst>
        </pc:picChg>
      </pc:sldChg>
      <pc:sldChg chg="addSp delSp modSp modTransition modAnim modNotes">
        <pc:chgData name="Abdulsalam Khan" userId="9eee05ac-e374-4f77-a9fa-1bcc810eaddb" providerId="ADAL" clId="{FE7271A4-C995-4A6F-9535-40C5D670EF33}" dt="2020-12-01T17:05:40.976" v="1511"/>
        <pc:sldMkLst>
          <pc:docMk/>
          <pc:sldMk cId="3117385600" sldId="329"/>
        </pc:sldMkLst>
        <pc:spChg chg="mod">
          <ac:chgData name="Abdulsalam Khan" userId="9eee05ac-e374-4f77-a9fa-1bcc810eaddb" providerId="ADAL" clId="{FE7271A4-C995-4A6F-9535-40C5D670EF33}" dt="2020-12-01T16:22:06.117" v="1467" actId="20577"/>
          <ac:spMkLst>
            <pc:docMk/>
            <pc:sldMk cId="3117385600" sldId="329"/>
            <ac:spMk id="3" creationId="{88E85BFC-7DED-4F18-8EC3-276B6C3AF59B}"/>
          </ac:spMkLst>
        </pc:spChg>
        <pc:picChg chg="add del mod">
          <ac:chgData name="Abdulsalam Khan" userId="9eee05ac-e374-4f77-a9fa-1bcc810eaddb" providerId="ADAL" clId="{FE7271A4-C995-4A6F-9535-40C5D670EF33}" dt="2020-12-01T16:26:16.395" v="1469"/>
          <ac:picMkLst>
            <pc:docMk/>
            <pc:sldMk cId="3117385600" sldId="329"/>
            <ac:picMk id="4" creationId="{C8E10E9B-EA14-44F4-A784-C8991865A872}"/>
          </ac:picMkLst>
        </pc:picChg>
        <pc:picChg chg="add del mod">
          <ac:chgData name="Abdulsalam Khan" userId="9eee05ac-e374-4f77-a9fa-1bcc810eaddb" providerId="ADAL" clId="{FE7271A4-C995-4A6F-9535-40C5D670EF33}" dt="2020-12-01T16:26:35.080" v="1471"/>
          <ac:picMkLst>
            <pc:docMk/>
            <pc:sldMk cId="3117385600" sldId="329"/>
            <ac:picMk id="6" creationId="{EB469DFD-001F-4D79-A93D-E5CFAD604A70}"/>
          </ac:picMkLst>
        </pc:picChg>
        <pc:picChg chg="add del mod">
          <ac:chgData name="Abdulsalam Khan" userId="9eee05ac-e374-4f77-a9fa-1bcc810eaddb" providerId="ADAL" clId="{FE7271A4-C995-4A6F-9535-40C5D670EF33}" dt="2020-12-01T16:26:50.560" v="1473"/>
          <ac:picMkLst>
            <pc:docMk/>
            <pc:sldMk cId="3117385600" sldId="329"/>
            <ac:picMk id="7" creationId="{D3ECE76F-D43B-42C1-956B-D8AE53033152}"/>
          </ac:picMkLst>
        </pc:picChg>
        <pc:picChg chg="del">
          <ac:chgData name="Abdulsalam Khan" userId="9eee05ac-e374-4f77-a9fa-1bcc810eaddb" providerId="ADAL" clId="{FE7271A4-C995-4A6F-9535-40C5D670EF33}" dt="2020-12-01T16:14:09.561" v="1463" actId="478"/>
          <ac:picMkLst>
            <pc:docMk/>
            <pc:sldMk cId="3117385600" sldId="329"/>
            <ac:picMk id="8" creationId="{4AAD9929-F3C2-41C8-B670-C6B329B337B2}"/>
          </ac:picMkLst>
        </pc:picChg>
        <pc:picChg chg="add mod">
          <ac:chgData name="Abdulsalam Khan" userId="9eee05ac-e374-4f77-a9fa-1bcc810eaddb" providerId="ADAL" clId="{FE7271A4-C995-4A6F-9535-40C5D670EF33}" dt="2020-12-01T16:14:14.812" v="1464" actId="1076"/>
          <ac:picMkLst>
            <pc:docMk/>
            <pc:sldMk cId="3117385600" sldId="329"/>
            <ac:picMk id="9" creationId="{2919A89E-E7EC-462E-8A61-8BE618D03C2C}"/>
          </ac:picMkLst>
        </pc:picChg>
        <pc:picChg chg="add del mod">
          <ac:chgData name="Abdulsalam Khan" userId="9eee05ac-e374-4f77-a9fa-1bcc810eaddb" providerId="ADAL" clId="{FE7271A4-C995-4A6F-9535-40C5D670EF33}" dt="2020-12-01T16:27:21.300" v="1475"/>
          <ac:picMkLst>
            <pc:docMk/>
            <pc:sldMk cId="3117385600" sldId="329"/>
            <ac:picMk id="10" creationId="{726F799D-7805-4371-B60D-33BCEC98145C}"/>
          </ac:picMkLst>
        </pc:picChg>
        <pc:picChg chg="add del mod">
          <ac:chgData name="Abdulsalam Khan" userId="9eee05ac-e374-4f77-a9fa-1bcc810eaddb" providerId="ADAL" clId="{FE7271A4-C995-4A6F-9535-40C5D670EF33}" dt="2020-12-01T16:27:48.141" v="1477"/>
          <ac:picMkLst>
            <pc:docMk/>
            <pc:sldMk cId="3117385600" sldId="329"/>
            <ac:picMk id="11" creationId="{D39F4ACD-0A7A-4E77-897A-3E6AD0BF4EE5}"/>
          </ac:picMkLst>
        </pc:picChg>
        <pc:picChg chg="add del mod">
          <ac:chgData name="Abdulsalam Khan" userId="9eee05ac-e374-4f77-a9fa-1bcc810eaddb" providerId="ADAL" clId="{FE7271A4-C995-4A6F-9535-40C5D670EF33}" dt="2020-12-01T16:29:40.732" v="1479"/>
          <ac:picMkLst>
            <pc:docMk/>
            <pc:sldMk cId="3117385600" sldId="329"/>
            <ac:picMk id="12" creationId="{0431CD57-434B-4049-B024-6D4FCA718769}"/>
          </ac:picMkLst>
        </pc:picChg>
        <pc:picChg chg="add del mod">
          <ac:chgData name="Abdulsalam Khan" userId="9eee05ac-e374-4f77-a9fa-1bcc810eaddb" providerId="ADAL" clId="{FE7271A4-C995-4A6F-9535-40C5D670EF33}" dt="2020-12-01T16:30:06.439" v="1481"/>
          <ac:picMkLst>
            <pc:docMk/>
            <pc:sldMk cId="3117385600" sldId="329"/>
            <ac:picMk id="13" creationId="{A7401340-D4AC-4772-A85F-4EA7C3C0E609}"/>
          </ac:picMkLst>
        </pc:picChg>
        <pc:picChg chg="add del mod">
          <ac:chgData name="Abdulsalam Khan" userId="9eee05ac-e374-4f77-a9fa-1bcc810eaddb" providerId="ADAL" clId="{FE7271A4-C995-4A6F-9535-40C5D670EF33}" dt="2020-12-01T16:30:27.569" v="1483"/>
          <ac:picMkLst>
            <pc:docMk/>
            <pc:sldMk cId="3117385600" sldId="329"/>
            <ac:picMk id="14" creationId="{A6C3E864-2F1B-4971-8859-61CCAFD62B86}"/>
          </ac:picMkLst>
        </pc:picChg>
        <pc:picChg chg="add del mod">
          <ac:chgData name="Abdulsalam Khan" userId="9eee05ac-e374-4f77-a9fa-1bcc810eaddb" providerId="ADAL" clId="{FE7271A4-C995-4A6F-9535-40C5D670EF33}" dt="2020-12-01T16:31:05.531" v="1485"/>
          <ac:picMkLst>
            <pc:docMk/>
            <pc:sldMk cId="3117385600" sldId="329"/>
            <ac:picMk id="15" creationId="{A0AEE28D-E1F9-45CE-9986-09E9BE468F6D}"/>
          </ac:picMkLst>
        </pc:picChg>
        <pc:picChg chg="add del mod">
          <ac:chgData name="Abdulsalam Khan" userId="9eee05ac-e374-4f77-a9fa-1bcc810eaddb" providerId="ADAL" clId="{FE7271A4-C995-4A6F-9535-40C5D670EF33}" dt="2020-12-01T16:31:26.828" v="1487"/>
          <ac:picMkLst>
            <pc:docMk/>
            <pc:sldMk cId="3117385600" sldId="329"/>
            <ac:picMk id="16" creationId="{5FF1F3BF-3877-4E08-8EC6-54FC85E634BB}"/>
          </ac:picMkLst>
        </pc:picChg>
        <pc:picChg chg="add del mod">
          <ac:chgData name="Abdulsalam Khan" userId="9eee05ac-e374-4f77-a9fa-1bcc810eaddb" providerId="ADAL" clId="{FE7271A4-C995-4A6F-9535-40C5D670EF33}" dt="2020-12-01T16:33:41.549" v="1489"/>
          <ac:picMkLst>
            <pc:docMk/>
            <pc:sldMk cId="3117385600" sldId="329"/>
            <ac:picMk id="17" creationId="{3370FB46-8DB9-4E35-B8F4-4DF22F3ACC7E}"/>
          </ac:picMkLst>
        </pc:picChg>
        <pc:picChg chg="add del mod">
          <ac:chgData name="Abdulsalam Khan" userId="9eee05ac-e374-4f77-a9fa-1bcc810eaddb" providerId="ADAL" clId="{FE7271A4-C995-4A6F-9535-40C5D670EF33}" dt="2020-12-01T16:43:53.101" v="1490"/>
          <ac:picMkLst>
            <pc:docMk/>
            <pc:sldMk cId="3117385600" sldId="329"/>
            <ac:picMk id="18" creationId="{672014F2-F504-404B-B0F7-2CD3D51011A1}"/>
          </ac:picMkLst>
        </pc:picChg>
        <pc:picChg chg="add del mod">
          <ac:chgData name="Abdulsalam Khan" userId="9eee05ac-e374-4f77-a9fa-1bcc810eaddb" providerId="ADAL" clId="{FE7271A4-C995-4A6F-9535-40C5D670EF33}" dt="2020-12-01T16:45:26.828" v="1492"/>
          <ac:picMkLst>
            <pc:docMk/>
            <pc:sldMk cId="3117385600" sldId="329"/>
            <ac:picMk id="19" creationId="{F5FB01F3-8A34-4506-95D1-7F96C20163F5}"/>
          </ac:picMkLst>
        </pc:picChg>
        <pc:picChg chg="add del mod">
          <ac:chgData name="Abdulsalam Khan" userId="9eee05ac-e374-4f77-a9fa-1bcc810eaddb" providerId="ADAL" clId="{FE7271A4-C995-4A6F-9535-40C5D670EF33}" dt="2020-12-01T16:57:05.872" v="1494"/>
          <ac:picMkLst>
            <pc:docMk/>
            <pc:sldMk cId="3117385600" sldId="329"/>
            <ac:picMk id="20" creationId="{06E83397-C392-43F4-8B4C-CC48B7F5E4EB}"/>
          </ac:picMkLst>
        </pc:picChg>
        <pc:picChg chg="add del mod">
          <ac:chgData name="Abdulsalam Khan" userId="9eee05ac-e374-4f77-a9fa-1bcc810eaddb" providerId="ADAL" clId="{FE7271A4-C995-4A6F-9535-40C5D670EF33}" dt="2020-12-01T16:57:43.911" v="1496"/>
          <ac:picMkLst>
            <pc:docMk/>
            <pc:sldMk cId="3117385600" sldId="329"/>
            <ac:picMk id="21" creationId="{E96EC5C3-8660-4FC2-833C-DA607BFFC2EB}"/>
          </ac:picMkLst>
        </pc:picChg>
        <pc:picChg chg="add del mod">
          <ac:chgData name="Abdulsalam Khan" userId="9eee05ac-e374-4f77-a9fa-1bcc810eaddb" providerId="ADAL" clId="{FE7271A4-C995-4A6F-9535-40C5D670EF33}" dt="2020-12-01T16:59:25.250" v="1498"/>
          <ac:picMkLst>
            <pc:docMk/>
            <pc:sldMk cId="3117385600" sldId="329"/>
            <ac:picMk id="22" creationId="{7E099874-F9D1-41AC-AB47-A9F16F4BE405}"/>
          </ac:picMkLst>
        </pc:picChg>
        <pc:picChg chg="add del mod">
          <ac:chgData name="Abdulsalam Khan" userId="9eee05ac-e374-4f77-a9fa-1bcc810eaddb" providerId="ADAL" clId="{FE7271A4-C995-4A6F-9535-40C5D670EF33}" dt="2020-12-01T17:00:36.887" v="1500"/>
          <ac:picMkLst>
            <pc:docMk/>
            <pc:sldMk cId="3117385600" sldId="329"/>
            <ac:picMk id="23" creationId="{00D0E165-EAAC-49F2-922C-005988055C54}"/>
          </ac:picMkLst>
        </pc:picChg>
        <pc:picChg chg="add del mod">
          <ac:chgData name="Abdulsalam Khan" userId="9eee05ac-e374-4f77-a9fa-1bcc810eaddb" providerId="ADAL" clId="{FE7271A4-C995-4A6F-9535-40C5D670EF33}" dt="2020-12-01T17:02:11.471" v="1502"/>
          <ac:picMkLst>
            <pc:docMk/>
            <pc:sldMk cId="3117385600" sldId="329"/>
            <ac:picMk id="24" creationId="{5CF74E89-214E-4355-836F-C1F531416102}"/>
          </ac:picMkLst>
        </pc:picChg>
        <pc:picChg chg="add del mod">
          <ac:chgData name="Abdulsalam Khan" userId="9eee05ac-e374-4f77-a9fa-1bcc810eaddb" providerId="ADAL" clId="{FE7271A4-C995-4A6F-9535-40C5D670EF33}" dt="2020-12-01T17:03:39.792" v="1504"/>
          <ac:picMkLst>
            <pc:docMk/>
            <pc:sldMk cId="3117385600" sldId="329"/>
            <ac:picMk id="25" creationId="{47561470-8B52-46EB-BACA-3696858E3D5F}"/>
          </ac:picMkLst>
        </pc:picChg>
        <pc:picChg chg="add del mod">
          <ac:chgData name="Abdulsalam Khan" userId="9eee05ac-e374-4f77-a9fa-1bcc810eaddb" providerId="ADAL" clId="{FE7271A4-C995-4A6F-9535-40C5D670EF33}" dt="2020-12-01T17:04:05.586" v="1506"/>
          <ac:picMkLst>
            <pc:docMk/>
            <pc:sldMk cId="3117385600" sldId="329"/>
            <ac:picMk id="26" creationId="{A9CCA24F-8738-43CC-9363-54B7FE7A740E}"/>
          </ac:picMkLst>
        </pc:picChg>
        <pc:picChg chg="add del mod">
          <ac:chgData name="Abdulsalam Khan" userId="9eee05ac-e374-4f77-a9fa-1bcc810eaddb" providerId="ADAL" clId="{FE7271A4-C995-4A6F-9535-40C5D670EF33}" dt="2020-12-01T17:04:39.302" v="1508"/>
          <ac:picMkLst>
            <pc:docMk/>
            <pc:sldMk cId="3117385600" sldId="329"/>
            <ac:picMk id="27" creationId="{B9DA97F5-60F1-4D06-B4F6-891CCAA4C7EA}"/>
          </ac:picMkLst>
        </pc:picChg>
        <pc:picChg chg="add del mod">
          <ac:chgData name="Abdulsalam Khan" userId="9eee05ac-e374-4f77-a9fa-1bcc810eaddb" providerId="ADAL" clId="{FE7271A4-C995-4A6F-9535-40C5D670EF33}" dt="2020-12-01T17:04:57.713" v="1510"/>
          <ac:picMkLst>
            <pc:docMk/>
            <pc:sldMk cId="3117385600" sldId="329"/>
            <ac:picMk id="28" creationId="{77F6A8D8-26D2-4566-B6AC-9A2D164489E8}"/>
          </ac:picMkLst>
        </pc:picChg>
        <pc:picChg chg="add mod">
          <ac:chgData name="Abdulsalam Khan" userId="9eee05ac-e374-4f77-a9fa-1bcc810eaddb" providerId="ADAL" clId="{FE7271A4-C995-4A6F-9535-40C5D670EF33}" dt="2020-12-01T17:05:40.976" v="1511"/>
          <ac:picMkLst>
            <pc:docMk/>
            <pc:sldMk cId="3117385600" sldId="329"/>
            <ac:picMk id="29" creationId="{EEA292FF-989C-4D33-A8D8-A649A27F1E42}"/>
          </ac:picMkLst>
        </pc:picChg>
      </pc:sldChg>
      <pc:sldChg chg="modSp modNotes">
        <pc:chgData name="Abdulsalam Khan" userId="9eee05ac-e374-4f77-a9fa-1bcc810eaddb" providerId="ADAL" clId="{FE7271A4-C995-4A6F-9535-40C5D670EF33}" dt="2020-12-01T14:55:31.313" v="1011" actId="20577"/>
        <pc:sldMkLst>
          <pc:docMk/>
          <pc:sldMk cId="1613097724" sldId="330"/>
        </pc:sldMkLst>
        <pc:spChg chg="mod">
          <ac:chgData name="Abdulsalam Khan" userId="9eee05ac-e374-4f77-a9fa-1bcc810eaddb" providerId="ADAL" clId="{FE7271A4-C995-4A6F-9535-40C5D670EF33}" dt="2020-12-01T14:55:31.313" v="1011" actId="20577"/>
          <ac:spMkLst>
            <pc:docMk/>
            <pc:sldMk cId="1613097724" sldId="330"/>
            <ac:spMk id="5" creationId="{DBE55C34-8CE8-4F08-9C00-337D895B3459}"/>
          </ac:spMkLst>
        </pc:spChg>
      </pc:sldChg>
      <pc:sldChg chg="addSp delSp modSp modTransition delAnim modAnim modNotes modNotesTx">
        <pc:chgData name="Abdulsalam Khan" userId="9eee05ac-e374-4f77-a9fa-1bcc810eaddb" providerId="ADAL" clId="{FE7271A4-C995-4A6F-9535-40C5D670EF33}" dt="2020-12-01T17:36:38.571" v="1924"/>
        <pc:sldMkLst>
          <pc:docMk/>
          <pc:sldMk cId="3123822356" sldId="331"/>
        </pc:sldMkLst>
        <pc:spChg chg="mod ord">
          <ac:chgData name="Abdulsalam Khan" userId="9eee05ac-e374-4f77-a9fa-1bcc810eaddb" providerId="ADAL" clId="{FE7271A4-C995-4A6F-9535-40C5D670EF33}" dt="2020-11-28T04:01:19.679" v="312" actId="1076"/>
          <ac:spMkLst>
            <pc:docMk/>
            <pc:sldMk cId="3123822356" sldId="331"/>
            <ac:spMk id="3" creationId="{0C2F307F-4649-4C47-B4E3-B2E336A93C16}"/>
          </ac:spMkLst>
        </pc:spChg>
        <pc:spChg chg="add mod ord">
          <ac:chgData name="Abdulsalam Khan" userId="9eee05ac-e374-4f77-a9fa-1bcc810eaddb" providerId="ADAL" clId="{FE7271A4-C995-4A6F-9535-40C5D670EF33}" dt="2020-11-28T04:00:37.251" v="308" actId="14100"/>
          <ac:spMkLst>
            <pc:docMk/>
            <pc:sldMk cId="3123822356" sldId="331"/>
            <ac:spMk id="8" creationId="{6E5AEE94-71FE-4795-9776-1DF3191A1DBF}"/>
          </ac:spMkLst>
        </pc:spChg>
        <pc:spChg chg="mod">
          <ac:chgData name="Abdulsalam Khan" userId="9eee05ac-e374-4f77-a9fa-1bcc810eaddb" providerId="ADAL" clId="{FE7271A4-C995-4A6F-9535-40C5D670EF33}" dt="2020-11-28T04:01:40.311" v="314" actId="1076"/>
          <ac:spMkLst>
            <pc:docMk/>
            <pc:sldMk cId="3123822356" sldId="331"/>
            <ac:spMk id="232" creationId="{00000000-0000-0000-0000-000000000000}"/>
          </ac:spMkLst>
        </pc:spChg>
        <pc:graphicFrameChg chg="mod modGraphic">
          <ac:chgData name="Abdulsalam Khan" userId="9eee05ac-e374-4f77-a9fa-1bcc810eaddb" providerId="ADAL" clId="{FE7271A4-C995-4A6F-9535-40C5D670EF33}" dt="2020-11-28T01:24:10.148" v="156" actId="404"/>
          <ac:graphicFrameMkLst>
            <pc:docMk/>
            <pc:sldMk cId="3123822356" sldId="331"/>
            <ac:graphicFrameMk id="6" creationId="{3513C3FC-AE43-4ECB-B86C-A1707CEC440F}"/>
          </ac:graphicFrameMkLst>
        </pc:graphicFrameChg>
        <pc:picChg chg="del">
          <ac:chgData name="Abdulsalam Khan" userId="9eee05ac-e374-4f77-a9fa-1bcc810eaddb" providerId="ADAL" clId="{FE7271A4-C995-4A6F-9535-40C5D670EF33}" dt="2020-12-01T17:17:33.564" v="1513" actId="478"/>
          <ac:picMkLst>
            <pc:docMk/>
            <pc:sldMk cId="3123822356" sldId="331"/>
            <ac:picMk id="2" creationId="{6F9AE36C-6D5E-432B-9EE8-5A68B5111A7B}"/>
          </ac:picMkLst>
        </pc:picChg>
        <pc:picChg chg="add del mod">
          <ac:chgData name="Abdulsalam Khan" userId="9eee05ac-e374-4f77-a9fa-1bcc810eaddb" providerId="ADAL" clId="{FE7271A4-C995-4A6F-9535-40C5D670EF33}" dt="2020-12-01T17:20:03.297" v="1517"/>
          <ac:picMkLst>
            <pc:docMk/>
            <pc:sldMk cId="3123822356" sldId="331"/>
            <ac:picMk id="4" creationId="{C9C923D6-0B03-42CE-A0F4-7E5A197A8030}"/>
          </ac:picMkLst>
        </pc:picChg>
        <pc:picChg chg="add del mod">
          <ac:chgData name="Abdulsalam Khan" userId="9eee05ac-e374-4f77-a9fa-1bcc810eaddb" providerId="ADAL" clId="{FE7271A4-C995-4A6F-9535-40C5D670EF33}" dt="2020-12-01T17:21:16.841" v="1519"/>
          <ac:picMkLst>
            <pc:docMk/>
            <pc:sldMk cId="3123822356" sldId="331"/>
            <ac:picMk id="5" creationId="{833B70C5-EBF3-4A18-B67C-559FCE607180}"/>
          </ac:picMkLst>
        </pc:picChg>
        <pc:picChg chg="del">
          <ac:chgData name="Abdulsalam Khan" userId="9eee05ac-e374-4f77-a9fa-1bcc810eaddb" providerId="ADAL" clId="{FE7271A4-C995-4A6F-9535-40C5D670EF33}" dt="2020-12-01T17:18:15.839" v="1515" actId="478"/>
          <ac:picMkLst>
            <pc:docMk/>
            <pc:sldMk cId="3123822356" sldId="331"/>
            <ac:picMk id="7" creationId="{6111DE13-CBB9-4581-906E-C24F460A7522}"/>
          </ac:picMkLst>
        </pc:picChg>
        <pc:picChg chg="add del mod">
          <ac:chgData name="Abdulsalam Khan" userId="9eee05ac-e374-4f77-a9fa-1bcc810eaddb" providerId="ADAL" clId="{FE7271A4-C995-4A6F-9535-40C5D670EF33}" dt="2020-12-01T17:21:48.009" v="1521"/>
          <ac:picMkLst>
            <pc:docMk/>
            <pc:sldMk cId="3123822356" sldId="331"/>
            <ac:picMk id="8" creationId="{AB2A14FA-EAB5-4EB5-A806-2C53D1186E67}"/>
          </ac:picMkLst>
        </pc:picChg>
        <pc:picChg chg="add mod">
          <ac:chgData name="Abdulsalam Khan" userId="9eee05ac-e374-4f77-a9fa-1bcc810eaddb" providerId="ADAL" clId="{FE7271A4-C995-4A6F-9535-40C5D670EF33}" dt="2020-11-28T04:01:01.912" v="311" actId="1076"/>
          <ac:picMkLst>
            <pc:docMk/>
            <pc:sldMk cId="3123822356" sldId="331"/>
            <ac:picMk id="9" creationId="{C02E2168-1373-426B-861E-DB8FA42F2725}"/>
          </ac:picMkLst>
        </pc:picChg>
        <pc:picChg chg="add mod">
          <ac:chgData name="Abdulsalam Khan" userId="9eee05ac-e374-4f77-a9fa-1bcc810eaddb" providerId="ADAL" clId="{FE7271A4-C995-4A6F-9535-40C5D670EF33}" dt="2020-12-01T17:17:43.707" v="1514" actId="14100"/>
          <ac:picMkLst>
            <pc:docMk/>
            <pc:sldMk cId="3123822356" sldId="331"/>
            <ac:picMk id="11" creationId="{51CB8AD6-5323-40B7-95BC-598306D838FB}"/>
          </ac:picMkLst>
        </pc:picChg>
        <pc:picChg chg="add del mod">
          <ac:chgData name="Abdulsalam Khan" userId="9eee05ac-e374-4f77-a9fa-1bcc810eaddb" providerId="ADAL" clId="{FE7271A4-C995-4A6F-9535-40C5D670EF33}" dt="2020-12-01T17:22:02.795" v="1523"/>
          <ac:picMkLst>
            <pc:docMk/>
            <pc:sldMk cId="3123822356" sldId="331"/>
            <ac:picMk id="12" creationId="{51AB5F34-5463-4372-8EEA-5E83E71ED21E}"/>
          </ac:picMkLst>
        </pc:picChg>
        <pc:picChg chg="add del mod">
          <ac:chgData name="Abdulsalam Khan" userId="9eee05ac-e374-4f77-a9fa-1bcc810eaddb" providerId="ADAL" clId="{FE7271A4-C995-4A6F-9535-40C5D670EF33}" dt="2020-12-01T17:27:03.876" v="1740"/>
          <ac:picMkLst>
            <pc:docMk/>
            <pc:sldMk cId="3123822356" sldId="331"/>
            <ac:picMk id="13" creationId="{5A43AE2A-93DA-4651-8EC9-7D29BCE7F2EA}"/>
          </ac:picMkLst>
        </pc:picChg>
        <pc:picChg chg="add del mod">
          <ac:chgData name="Abdulsalam Khan" userId="9eee05ac-e374-4f77-a9fa-1bcc810eaddb" providerId="ADAL" clId="{FE7271A4-C995-4A6F-9535-40C5D670EF33}" dt="2020-12-01T17:29:21.754" v="1897"/>
          <ac:picMkLst>
            <pc:docMk/>
            <pc:sldMk cId="3123822356" sldId="331"/>
            <ac:picMk id="14" creationId="{DC1E38D5-D6AF-450D-AAB0-D20D027E94B6}"/>
          </ac:picMkLst>
        </pc:picChg>
        <pc:picChg chg="add del mod">
          <ac:chgData name="Abdulsalam Khan" userId="9eee05ac-e374-4f77-a9fa-1bcc810eaddb" providerId="ADAL" clId="{FE7271A4-C995-4A6F-9535-40C5D670EF33}" dt="2020-12-01T17:30:43.624" v="1899"/>
          <ac:picMkLst>
            <pc:docMk/>
            <pc:sldMk cId="3123822356" sldId="331"/>
            <ac:picMk id="15" creationId="{0234B4DD-21CF-4A08-9609-264C865C85E4}"/>
          </ac:picMkLst>
        </pc:picChg>
        <pc:picChg chg="add del mod">
          <ac:chgData name="Abdulsalam Khan" userId="9eee05ac-e374-4f77-a9fa-1bcc810eaddb" providerId="ADAL" clId="{FE7271A4-C995-4A6F-9535-40C5D670EF33}" dt="2020-12-01T17:31:02.597" v="1901"/>
          <ac:picMkLst>
            <pc:docMk/>
            <pc:sldMk cId="3123822356" sldId="331"/>
            <ac:picMk id="16" creationId="{ED43681D-2A48-428D-A1A0-7BD0F7CE175E}"/>
          </ac:picMkLst>
        </pc:picChg>
        <pc:picChg chg="add del mod">
          <ac:chgData name="Abdulsalam Khan" userId="9eee05ac-e374-4f77-a9fa-1bcc810eaddb" providerId="ADAL" clId="{FE7271A4-C995-4A6F-9535-40C5D670EF33}" dt="2020-12-01T17:31:59.195" v="1903"/>
          <ac:picMkLst>
            <pc:docMk/>
            <pc:sldMk cId="3123822356" sldId="331"/>
            <ac:picMk id="17" creationId="{335EE761-2A64-49A7-B804-DBB9C4E89865}"/>
          </ac:picMkLst>
        </pc:picChg>
        <pc:picChg chg="add del mod">
          <ac:chgData name="Abdulsalam Khan" userId="9eee05ac-e374-4f77-a9fa-1bcc810eaddb" providerId="ADAL" clId="{FE7271A4-C995-4A6F-9535-40C5D670EF33}" dt="2020-12-01T17:32:33.849" v="1905"/>
          <ac:picMkLst>
            <pc:docMk/>
            <pc:sldMk cId="3123822356" sldId="331"/>
            <ac:picMk id="18" creationId="{661A85C0-6E54-4239-BF18-766F3938EC14}"/>
          </ac:picMkLst>
        </pc:picChg>
        <pc:picChg chg="add del mod">
          <ac:chgData name="Abdulsalam Khan" userId="9eee05ac-e374-4f77-a9fa-1bcc810eaddb" providerId="ADAL" clId="{FE7271A4-C995-4A6F-9535-40C5D670EF33}" dt="2020-12-01T17:32:49.440" v="1907"/>
          <ac:picMkLst>
            <pc:docMk/>
            <pc:sldMk cId="3123822356" sldId="331"/>
            <ac:picMk id="19" creationId="{823F8EB6-0F72-47EC-90A0-6B4802A5195C}"/>
          </ac:picMkLst>
        </pc:picChg>
        <pc:picChg chg="add del mod">
          <ac:chgData name="Abdulsalam Khan" userId="9eee05ac-e374-4f77-a9fa-1bcc810eaddb" providerId="ADAL" clId="{FE7271A4-C995-4A6F-9535-40C5D670EF33}" dt="2020-12-01T17:36:11.369" v="1923"/>
          <ac:picMkLst>
            <pc:docMk/>
            <pc:sldMk cId="3123822356" sldId="331"/>
            <ac:picMk id="20" creationId="{0D94ACA4-E997-42D5-9BBF-E7AF686F531C}"/>
          </ac:picMkLst>
        </pc:picChg>
        <pc:picChg chg="add mod">
          <ac:chgData name="Abdulsalam Khan" userId="9eee05ac-e374-4f77-a9fa-1bcc810eaddb" providerId="ADAL" clId="{FE7271A4-C995-4A6F-9535-40C5D670EF33}" dt="2020-12-01T17:36:38.571" v="1924"/>
          <ac:picMkLst>
            <pc:docMk/>
            <pc:sldMk cId="3123822356" sldId="331"/>
            <ac:picMk id="21" creationId="{A0CCFCB0-69F4-4651-AE13-440CF5CBB092}"/>
          </ac:picMkLst>
        </pc:picChg>
      </pc:sldChg>
      <pc:sldChg chg="addSp modSp modTransition modAnim modNotes">
        <pc:chgData name="Abdulsalam Khan" userId="9eee05ac-e374-4f77-a9fa-1bcc810eaddb" providerId="ADAL" clId="{FE7271A4-C995-4A6F-9535-40C5D670EF33}" dt="2020-11-30T17:49:12.997" v="785"/>
        <pc:sldMkLst>
          <pc:docMk/>
          <pc:sldMk cId="1135804286" sldId="335"/>
        </pc:sldMkLst>
        <pc:spChg chg="mod">
          <ac:chgData name="Abdulsalam Khan" userId="9eee05ac-e374-4f77-a9fa-1bcc810eaddb" providerId="ADAL" clId="{FE7271A4-C995-4A6F-9535-40C5D670EF33}" dt="2020-11-30T03:55:04.491" v="713" actId="20577"/>
          <ac:spMkLst>
            <pc:docMk/>
            <pc:sldMk cId="1135804286" sldId="335"/>
            <ac:spMk id="206" creationId="{00000000-0000-0000-0000-000000000000}"/>
          </ac:spMkLst>
        </pc:spChg>
        <pc:picChg chg="add mod">
          <ac:chgData name="Abdulsalam Khan" userId="9eee05ac-e374-4f77-a9fa-1bcc810eaddb" providerId="ADAL" clId="{FE7271A4-C995-4A6F-9535-40C5D670EF33}" dt="2020-11-30T04:30:04.960" v="731"/>
          <ac:picMkLst>
            <pc:docMk/>
            <pc:sldMk cId="1135804286" sldId="335"/>
            <ac:picMk id="7" creationId="{5AF10CF2-8E04-4CDF-BA54-E899FEFC0E00}"/>
          </ac:picMkLst>
        </pc:picChg>
        <pc:picChg chg="mod">
          <ac:chgData name="Abdulsalam Khan" userId="9eee05ac-e374-4f77-a9fa-1bcc810eaddb" providerId="ADAL" clId="{FE7271A4-C995-4A6F-9535-40C5D670EF33}" dt="2020-11-30T03:35:49.736" v="699" actId="1076"/>
          <ac:picMkLst>
            <pc:docMk/>
            <pc:sldMk cId="1135804286" sldId="335"/>
            <ac:picMk id="32" creationId="{BD0C652F-08FE-4E7D-BDD2-04230607CA5A}"/>
          </ac:picMkLst>
        </pc:picChg>
      </pc:sldChg>
      <pc:sldChg chg="addSp delSp modSp modTransition delAnim modAnim modNotes">
        <pc:chgData name="Abdulsalam Khan" userId="9eee05ac-e374-4f77-a9fa-1bcc810eaddb" providerId="ADAL" clId="{FE7271A4-C995-4A6F-9535-40C5D670EF33}" dt="2020-12-01T14:21:47.185" v="904"/>
        <pc:sldMkLst>
          <pc:docMk/>
          <pc:sldMk cId="1334619135" sldId="336"/>
        </pc:sldMkLst>
        <pc:picChg chg="add del mod">
          <ac:chgData name="Abdulsalam Khan" userId="9eee05ac-e374-4f77-a9fa-1bcc810eaddb" providerId="ADAL" clId="{FE7271A4-C995-4A6F-9535-40C5D670EF33}" dt="2020-12-01T14:12:53.656" v="882"/>
          <ac:picMkLst>
            <pc:docMk/>
            <pc:sldMk cId="1334619135" sldId="336"/>
            <ac:picMk id="10" creationId="{728F19E8-7BF7-4A13-8C4D-432F02B19A09}"/>
          </ac:picMkLst>
        </pc:picChg>
        <pc:picChg chg="add del mod">
          <ac:chgData name="Abdulsalam Khan" userId="9eee05ac-e374-4f77-a9fa-1bcc810eaddb" providerId="ADAL" clId="{FE7271A4-C995-4A6F-9535-40C5D670EF33}" dt="2020-12-01T14:13:18.667" v="884"/>
          <ac:picMkLst>
            <pc:docMk/>
            <pc:sldMk cId="1334619135" sldId="336"/>
            <ac:picMk id="12" creationId="{D400D275-E33D-4DF1-B725-179CFBDDEC07}"/>
          </ac:picMkLst>
        </pc:picChg>
        <pc:picChg chg="del">
          <ac:chgData name="Abdulsalam Khan" userId="9eee05ac-e374-4f77-a9fa-1bcc810eaddb" providerId="ADAL" clId="{FE7271A4-C995-4A6F-9535-40C5D670EF33}" dt="2020-12-01T14:12:21.831" v="880" actId="478"/>
          <ac:picMkLst>
            <pc:docMk/>
            <pc:sldMk cId="1334619135" sldId="336"/>
            <ac:picMk id="13" creationId="{2E8E2D45-9125-4047-81D8-D0DA466100EA}"/>
          </ac:picMkLst>
        </pc:picChg>
        <pc:picChg chg="mod">
          <ac:chgData name="Abdulsalam Khan" userId="9eee05ac-e374-4f77-a9fa-1bcc810eaddb" providerId="ADAL" clId="{FE7271A4-C995-4A6F-9535-40C5D670EF33}" dt="2020-11-30T03:34:52.804" v="687" actId="14100"/>
          <ac:picMkLst>
            <pc:docMk/>
            <pc:sldMk cId="1334619135" sldId="336"/>
            <ac:picMk id="14" creationId="{A61F502A-2E48-41DC-882A-950F64103F81}"/>
          </ac:picMkLst>
        </pc:picChg>
        <pc:picChg chg="add del mod">
          <ac:chgData name="Abdulsalam Khan" userId="9eee05ac-e374-4f77-a9fa-1bcc810eaddb" providerId="ADAL" clId="{FE7271A4-C995-4A6F-9535-40C5D670EF33}" dt="2020-12-01T14:14:05.071" v="886"/>
          <ac:picMkLst>
            <pc:docMk/>
            <pc:sldMk cId="1334619135" sldId="336"/>
            <ac:picMk id="15" creationId="{415139A6-909E-43F6-BE7B-5A5D712FB614}"/>
          </ac:picMkLst>
        </pc:picChg>
        <pc:picChg chg="add del mod">
          <ac:chgData name="Abdulsalam Khan" userId="9eee05ac-e374-4f77-a9fa-1bcc810eaddb" providerId="ADAL" clId="{FE7271A4-C995-4A6F-9535-40C5D670EF33}" dt="2020-12-01T14:14:27.487" v="888"/>
          <ac:picMkLst>
            <pc:docMk/>
            <pc:sldMk cId="1334619135" sldId="336"/>
            <ac:picMk id="16" creationId="{909ABF7C-1759-4933-B02A-9D52E06C7338}"/>
          </ac:picMkLst>
        </pc:picChg>
        <pc:picChg chg="add del mod">
          <ac:chgData name="Abdulsalam Khan" userId="9eee05ac-e374-4f77-a9fa-1bcc810eaddb" providerId="ADAL" clId="{FE7271A4-C995-4A6F-9535-40C5D670EF33}" dt="2020-12-01T14:16:56.561" v="891"/>
          <ac:picMkLst>
            <pc:docMk/>
            <pc:sldMk cId="1334619135" sldId="336"/>
            <ac:picMk id="17" creationId="{71519023-DC9E-48E7-B9ED-32893710AAB0}"/>
          </ac:picMkLst>
        </pc:picChg>
        <pc:picChg chg="add del mod">
          <ac:chgData name="Abdulsalam Khan" userId="9eee05ac-e374-4f77-a9fa-1bcc810eaddb" providerId="ADAL" clId="{FE7271A4-C995-4A6F-9535-40C5D670EF33}" dt="2020-12-01T14:17:46.283" v="893"/>
          <ac:picMkLst>
            <pc:docMk/>
            <pc:sldMk cId="1334619135" sldId="336"/>
            <ac:picMk id="18" creationId="{99B3AFFC-3B76-4DF4-8ADF-A19D9FD12E72}"/>
          </ac:picMkLst>
        </pc:picChg>
        <pc:picChg chg="add del mod">
          <ac:chgData name="Abdulsalam Khan" userId="9eee05ac-e374-4f77-a9fa-1bcc810eaddb" providerId="ADAL" clId="{FE7271A4-C995-4A6F-9535-40C5D670EF33}" dt="2020-12-01T14:18:02.809" v="895"/>
          <ac:picMkLst>
            <pc:docMk/>
            <pc:sldMk cId="1334619135" sldId="336"/>
            <ac:picMk id="19" creationId="{451273EE-A9E2-4B7B-BE57-A473076072AE}"/>
          </ac:picMkLst>
        </pc:picChg>
        <pc:picChg chg="add del mod">
          <ac:chgData name="Abdulsalam Khan" userId="9eee05ac-e374-4f77-a9fa-1bcc810eaddb" providerId="ADAL" clId="{FE7271A4-C995-4A6F-9535-40C5D670EF33}" dt="2020-12-01T14:19:09.298" v="897"/>
          <ac:picMkLst>
            <pc:docMk/>
            <pc:sldMk cId="1334619135" sldId="336"/>
            <ac:picMk id="20" creationId="{36543423-6E3A-4D72-9896-A05FFEC9AEC9}"/>
          </ac:picMkLst>
        </pc:picChg>
        <pc:picChg chg="add del mod">
          <ac:chgData name="Abdulsalam Khan" userId="9eee05ac-e374-4f77-a9fa-1bcc810eaddb" providerId="ADAL" clId="{FE7271A4-C995-4A6F-9535-40C5D670EF33}" dt="2020-12-01T14:20:04.111" v="899"/>
          <ac:picMkLst>
            <pc:docMk/>
            <pc:sldMk cId="1334619135" sldId="336"/>
            <ac:picMk id="21" creationId="{3DBE1D94-8C15-4284-8B92-EF1627961789}"/>
          </ac:picMkLst>
        </pc:picChg>
        <pc:picChg chg="add del mod">
          <ac:chgData name="Abdulsalam Khan" userId="9eee05ac-e374-4f77-a9fa-1bcc810eaddb" providerId="ADAL" clId="{FE7271A4-C995-4A6F-9535-40C5D670EF33}" dt="2020-12-01T14:20:37.168" v="901"/>
          <ac:picMkLst>
            <pc:docMk/>
            <pc:sldMk cId="1334619135" sldId="336"/>
            <ac:picMk id="22" creationId="{5A80CC2A-59CA-47AC-B691-7C08BA3EC7E7}"/>
          </ac:picMkLst>
        </pc:picChg>
        <pc:picChg chg="add del mod">
          <ac:chgData name="Abdulsalam Khan" userId="9eee05ac-e374-4f77-a9fa-1bcc810eaddb" providerId="ADAL" clId="{FE7271A4-C995-4A6F-9535-40C5D670EF33}" dt="2020-12-01T14:21:21.441" v="903"/>
          <ac:picMkLst>
            <pc:docMk/>
            <pc:sldMk cId="1334619135" sldId="336"/>
            <ac:picMk id="23" creationId="{D134B2D4-7C11-41F6-8D1D-C8265541111B}"/>
          </ac:picMkLst>
        </pc:picChg>
        <pc:picChg chg="add mod">
          <ac:chgData name="Abdulsalam Khan" userId="9eee05ac-e374-4f77-a9fa-1bcc810eaddb" providerId="ADAL" clId="{FE7271A4-C995-4A6F-9535-40C5D670EF33}" dt="2020-12-01T14:21:47.185" v="904"/>
          <ac:picMkLst>
            <pc:docMk/>
            <pc:sldMk cId="1334619135" sldId="336"/>
            <ac:picMk id="24" creationId="{7EC0C8FD-853C-44EB-AF3B-FCC7181ED0E9}"/>
          </ac:picMkLst>
        </pc:picChg>
      </pc:sldChg>
      <pc:sldChg chg="modNotes">
        <pc:chgData name="Abdulsalam Khan" userId="9eee05ac-e374-4f77-a9fa-1bcc810eaddb" providerId="ADAL" clId="{FE7271A4-C995-4A6F-9535-40C5D670EF33}" dt="2020-11-30T17:49:12.997" v="785"/>
        <pc:sldMkLst>
          <pc:docMk/>
          <pc:sldMk cId="2429961359" sldId="340"/>
        </pc:sldMkLst>
      </pc:sldChg>
      <pc:sldChg chg="modNotes">
        <pc:chgData name="Abdulsalam Khan" userId="9eee05ac-e374-4f77-a9fa-1bcc810eaddb" providerId="ADAL" clId="{FE7271A4-C995-4A6F-9535-40C5D670EF33}" dt="2020-11-30T17:49:12.997" v="785"/>
        <pc:sldMkLst>
          <pc:docMk/>
          <pc:sldMk cId="1367189327" sldId="341"/>
        </pc:sldMkLst>
      </pc:sldChg>
      <pc:sldChg chg="addSp delSp modSp delAnim modNotes">
        <pc:chgData name="Abdulsalam Khan" userId="9eee05ac-e374-4f77-a9fa-1bcc810eaddb" providerId="ADAL" clId="{FE7271A4-C995-4A6F-9535-40C5D670EF33}" dt="2020-12-01T14:33:07.945" v="976"/>
        <pc:sldMkLst>
          <pc:docMk/>
          <pc:sldMk cId="3576220478" sldId="342"/>
        </pc:sldMkLst>
        <pc:spChg chg="mod">
          <ac:chgData name="Abdulsalam Khan" userId="9eee05ac-e374-4f77-a9fa-1bcc810eaddb" providerId="ADAL" clId="{FE7271A4-C995-4A6F-9535-40C5D670EF33}" dt="2020-11-30T03:25:20.472" v="648" actId="1076"/>
          <ac:spMkLst>
            <pc:docMk/>
            <pc:sldMk cId="3576220478" sldId="342"/>
            <ac:spMk id="22" creationId="{C5B70859-BFA6-4513-B388-8B1934A24360}"/>
          </ac:spMkLst>
        </pc:spChg>
        <pc:spChg chg="mod">
          <ac:chgData name="Abdulsalam Khan" userId="9eee05ac-e374-4f77-a9fa-1bcc810eaddb" providerId="ADAL" clId="{FE7271A4-C995-4A6F-9535-40C5D670EF33}" dt="2020-12-01T14:30:53.866" v="966" actId="20577"/>
          <ac:spMkLst>
            <pc:docMk/>
            <pc:sldMk cId="3576220478" sldId="342"/>
            <ac:spMk id="27" creationId="{93F92D7E-6F9A-44A3-B9E7-FCB48A6F2258}"/>
          </ac:spMkLst>
        </pc:spChg>
        <pc:spChg chg="mod">
          <ac:chgData name="Abdulsalam Khan" userId="9eee05ac-e374-4f77-a9fa-1bcc810eaddb" providerId="ADAL" clId="{FE7271A4-C995-4A6F-9535-40C5D670EF33}" dt="2020-12-01T14:27:10.187" v="919" actId="20577"/>
          <ac:spMkLst>
            <pc:docMk/>
            <pc:sldMk cId="3576220478" sldId="342"/>
            <ac:spMk id="29" creationId="{D01C3680-DEEB-4943-A4F1-E391D154F6FC}"/>
          </ac:spMkLst>
        </pc:spChg>
        <pc:spChg chg="mod">
          <ac:chgData name="Abdulsalam Khan" userId="9eee05ac-e374-4f77-a9fa-1bcc810eaddb" providerId="ADAL" clId="{FE7271A4-C995-4A6F-9535-40C5D670EF33}" dt="2020-12-01T14:31:51.302" v="974" actId="20577"/>
          <ac:spMkLst>
            <pc:docMk/>
            <pc:sldMk cId="3576220478" sldId="342"/>
            <ac:spMk id="31" creationId="{C4FD0C63-3BED-42E9-B34A-8BADA9A3B14F}"/>
          </ac:spMkLst>
        </pc:spChg>
        <pc:picChg chg="add del mod">
          <ac:chgData name="Abdulsalam Khan" userId="9eee05ac-e374-4f77-a9fa-1bcc810eaddb" providerId="ADAL" clId="{FE7271A4-C995-4A6F-9535-40C5D670EF33}" dt="2020-12-01T14:32:23.839" v="975" actId="478"/>
          <ac:picMkLst>
            <pc:docMk/>
            <pc:sldMk cId="3576220478" sldId="342"/>
            <ac:picMk id="2" creationId="{E288F2AB-8B1E-46FA-AE3B-74788AAFFE13}"/>
          </ac:picMkLst>
        </pc:picChg>
        <pc:picChg chg="add mod">
          <ac:chgData name="Abdulsalam Khan" userId="9eee05ac-e374-4f77-a9fa-1bcc810eaddb" providerId="ADAL" clId="{FE7271A4-C995-4A6F-9535-40C5D670EF33}" dt="2020-12-01T14:33:07.945" v="976"/>
          <ac:picMkLst>
            <pc:docMk/>
            <pc:sldMk cId="3576220478" sldId="342"/>
            <ac:picMk id="3" creationId="{1B581837-EAE7-485C-B056-F9DCFE8AA6CB}"/>
          </ac:picMkLst>
        </pc:picChg>
        <pc:picChg chg="del">
          <ac:chgData name="Abdulsalam Khan" userId="9eee05ac-e374-4f77-a9fa-1bcc810eaddb" providerId="ADAL" clId="{FE7271A4-C995-4A6F-9535-40C5D670EF33}" dt="2020-12-01T14:26:41.023" v="905" actId="478"/>
          <ac:picMkLst>
            <pc:docMk/>
            <pc:sldMk cId="3576220478" sldId="342"/>
            <ac:picMk id="38" creationId="{F5AEF441-2DC6-48BF-AE4A-BC6ACB11189F}"/>
          </ac:picMkLst>
        </pc:picChg>
      </pc:sldChg>
      <pc:sldChg chg="modNotes">
        <pc:chgData name="Abdulsalam Khan" userId="9eee05ac-e374-4f77-a9fa-1bcc810eaddb" providerId="ADAL" clId="{FE7271A4-C995-4A6F-9535-40C5D670EF33}" dt="2020-11-30T17:49:12.997" v="785"/>
        <pc:sldMkLst>
          <pc:docMk/>
          <pc:sldMk cId="1541181618" sldId="343"/>
        </pc:sldMkLst>
      </pc:sldChg>
      <pc:sldChg chg="add del">
        <pc:chgData name="Abdulsalam Khan" userId="9eee05ac-e374-4f77-a9fa-1bcc810eaddb" providerId="ADAL" clId="{FE7271A4-C995-4A6F-9535-40C5D670EF33}" dt="2020-11-28T04:03:13.864" v="317" actId="2696"/>
        <pc:sldMkLst>
          <pc:docMk/>
          <pc:sldMk cId="2153262509" sldId="344"/>
        </pc:sldMkLst>
      </pc:sldChg>
      <pc:sldChg chg="addSp delSp modSp add ord modTransition delAnim modAnim modNotes">
        <pc:chgData name="Abdulsalam Khan" userId="9eee05ac-e374-4f77-a9fa-1bcc810eaddb" providerId="ADAL" clId="{FE7271A4-C995-4A6F-9535-40C5D670EF33}" dt="2020-12-01T16:10:21.200" v="1460"/>
        <pc:sldMkLst>
          <pc:docMk/>
          <pc:sldMk cId="3057104059" sldId="345"/>
        </pc:sldMkLst>
        <pc:spChg chg="del">
          <ac:chgData name="Abdulsalam Khan" userId="9eee05ac-e374-4f77-a9fa-1bcc810eaddb" providerId="ADAL" clId="{FE7271A4-C995-4A6F-9535-40C5D670EF33}" dt="2020-11-28T04:04:32.963" v="321" actId="478"/>
          <ac:spMkLst>
            <pc:docMk/>
            <pc:sldMk cId="3057104059" sldId="345"/>
            <ac:spMk id="3" creationId="{B4178C07-BC6B-4818-8DF6-EDABE615DF78}"/>
          </ac:spMkLst>
        </pc:spChg>
        <pc:spChg chg="del">
          <ac:chgData name="Abdulsalam Khan" userId="9eee05ac-e374-4f77-a9fa-1bcc810eaddb" providerId="ADAL" clId="{FE7271A4-C995-4A6F-9535-40C5D670EF33}" dt="2020-11-28T04:04:32.963" v="321" actId="478"/>
          <ac:spMkLst>
            <pc:docMk/>
            <pc:sldMk cId="3057104059" sldId="345"/>
            <ac:spMk id="10" creationId="{90FBCD2B-0C3C-49A0-9C09-94376BA14932}"/>
          </ac:spMkLst>
        </pc:spChg>
        <pc:spChg chg="del">
          <ac:chgData name="Abdulsalam Khan" userId="9eee05ac-e374-4f77-a9fa-1bcc810eaddb" providerId="ADAL" clId="{FE7271A4-C995-4A6F-9535-40C5D670EF33}" dt="2020-11-28T04:04:32.963" v="321" actId="478"/>
          <ac:spMkLst>
            <pc:docMk/>
            <pc:sldMk cId="3057104059" sldId="345"/>
            <ac:spMk id="11" creationId="{9563F896-F1FB-47D7-8F04-9B93AB422662}"/>
          </ac:spMkLst>
        </pc:spChg>
        <pc:spChg chg="add mod">
          <ac:chgData name="Abdulsalam Khan" userId="9eee05ac-e374-4f77-a9fa-1bcc810eaddb" providerId="ADAL" clId="{FE7271A4-C995-4A6F-9535-40C5D670EF33}" dt="2020-12-01T15:49:46.902" v="1348" actId="1076"/>
          <ac:spMkLst>
            <pc:docMk/>
            <pc:sldMk cId="3057104059" sldId="345"/>
            <ac:spMk id="17" creationId="{786E471A-FFE1-4AA5-A6F4-2F91CDDD69D1}"/>
          </ac:spMkLst>
        </pc:spChg>
        <pc:spChg chg="del">
          <ac:chgData name="Abdulsalam Khan" userId="9eee05ac-e374-4f77-a9fa-1bcc810eaddb" providerId="ADAL" clId="{FE7271A4-C995-4A6F-9535-40C5D670EF33}" dt="2020-11-28T04:04:32.963" v="321" actId="478"/>
          <ac:spMkLst>
            <pc:docMk/>
            <pc:sldMk cId="3057104059" sldId="345"/>
            <ac:spMk id="19" creationId="{C6FEBD2E-1D80-4CDA-B97C-FD4A4D9B8AF9}"/>
          </ac:spMkLst>
        </pc:spChg>
        <pc:spChg chg="del">
          <ac:chgData name="Abdulsalam Khan" userId="9eee05ac-e374-4f77-a9fa-1bcc810eaddb" providerId="ADAL" clId="{FE7271A4-C995-4A6F-9535-40C5D670EF33}" dt="2020-11-28T04:04:32.963" v="321" actId="478"/>
          <ac:spMkLst>
            <pc:docMk/>
            <pc:sldMk cId="3057104059" sldId="345"/>
            <ac:spMk id="21" creationId="{6241955A-1CB6-40FA-AB3E-270783AB4868}"/>
          </ac:spMkLst>
        </pc:spChg>
        <pc:spChg chg="add mod">
          <ac:chgData name="Abdulsalam Khan" userId="9eee05ac-e374-4f77-a9fa-1bcc810eaddb" providerId="ADAL" clId="{FE7271A4-C995-4A6F-9535-40C5D670EF33}" dt="2020-12-01T15:49:50.808" v="1349" actId="1076"/>
          <ac:spMkLst>
            <pc:docMk/>
            <pc:sldMk cId="3057104059" sldId="345"/>
            <ac:spMk id="22" creationId="{355874D4-5B13-4FED-87D5-0EAAB30D22F9}"/>
          </ac:spMkLst>
        </pc:spChg>
        <pc:spChg chg="del">
          <ac:chgData name="Abdulsalam Khan" userId="9eee05ac-e374-4f77-a9fa-1bcc810eaddb" providerId="ADAL" clId="{FE7271A4-C995-4A6F-9535-40C5D670EF33}" dt="2020-11-28T04:04:32.963" v="321" actId="478"/>
          <ac:spMkLst>
            <pc:docMk/>
            <pc:sldMk cId="3057104059" sldId="345"/>
            <ac:spMk id="22" creationId="{EDDB4207-59FF-48D4-9D1E-069CB4D9CD37}"/>
          </ac:spMkLst>
        </pc:spChg>
        <pc:spChg chg="add mod">
          <ac:chgData name="Abdulsalam Khan" userId="9eee05ac-e374-4f77-a9fa-1bcc810eaddb" providerId="ADAL" clId="{FE7271A4-C995-4A6F-9535-40C5D670EF33}" dt="2020-12-01T15:49:56.073" v="1350" actId="1076"/>
          <ac:spMkLst>
            <pc:docMk/>
            <pc:sldMk cId="3057104059" sldId="345"/>
            <ac:spMk id="23" creationId="{5C3E8CCD-E86C-49EB-BE8A-986A3B86062E}"/>
          </ac:spMkLst>
        </pc:spChg>
        <pc:spChg chg="mod">
          <ac:chgData name="Abdulsalam Khan" userId="9eee05ac-e374-4f77-a9fa-1bcc810eaddb" providerId="ADAL" clId="{FE7271A4-C995-4A6F-9535-40C5D670EF33}" dt="2020-11-28T04:06:45.459" v="462" actId="20577"/>
          <ac:spMkLst>
            <pc:docMk/>
            <pc:sldMk cId="3057104059" sldId="345"/>
            <ac:spMk id="24" creationId="{8D1544EB-5E57-4581-B102-7B912653ECF6}"/>
          </ac:spMkLst>
        </pc:spChg>
        <pc:spChg chg="add mod">
          <ac:chgData name="Abdulsalam Khan" userId="9eee05ac-e374-4f77-a9fa-1bcc810eaddb" providerId="ADAL" clId="{FE7271A4-C995-4A6F-9535-40C5D670EF33}" dt="2020-12-01T15:51:29.881" v="1439" actId="1076"/>
          <ac:spMkLst>
            <pc:docMk/>
            <pc:sldMk cId="3057104059" sldId="345"/>
            <ac:spMk id="25" creationId="{15BF0A9A-AD7B-4C29-859E-E80570D5DD84}"/>
          </ac:spMkLst>
        </pc:spChg>
        <pc:spChg chg="mod">
          <ac:chgData name="Abdulsalam Khan" userId="9eee05ac-e374-4f77-a9fa-1bcc810eaddb" providerId="ADAL" clId="{FE7271A4-C995-4A6F-9535-40C5D670EF33}" dt="2020-11-28T04:04:44.509" v="330" actId="20577"/>
          <ac:spMkLst>
            <pc:docMk/>
            <pc:sldMk cId="3057104059" sldId="345"/>
            <ac:spMk id="232" creationId="{00000000-0000-0000-0000-000000000000}"/>
          </ac:spMkLst>
        </pc:spChg>
        <pc:graphicFrameChg chg="del">
          <ac:chgData name="Abdulsalam Khan" userId="9eee05ac-e374-4f77-a9fa-1bcc810eaddb" providerId="ADAL" clId="{FE7271A4-C995-4A6F-9535-40C5D670EF33}" dt="2020-11-28T04:04:23.032" v="320" actId="478"/>
          <ac:graphicFrameMkLst>
            <pc:docMk/>
            <pc:sldMk cId="3057104059" sldId="345"/>
            <ac:graphicFrameMk id="2" creationId="{7ED61F17-C0F0-438C-8107-9B94346B0EB0}"/>
          </ac:graphicFrameMkLst>
        </pc:graphicFrameChg>
        <pc:picChg chg="add del mod">
          <ac:chgData name="Abdulsalam Khan" userId="9eee05ac-e374-4f77-a9fa-1bcc810eaddb" providerId="ADAL" clId="{FE7271A4-C995-4A6F-9535-40C5D670EF33}" dt="2020-12-01T15:38:29.294" v="1089" actId="478"/>
          <ac:picMkLst>
            <pc:docMk/>
            <pc:sldMk cId="3057104059" sldId="345"/>
            <ac:picMk id="3" creationId="{9921345C-BFF9-4202-8CEA-5765FA60F6C7}"/>
          </ac:picMkLst>
        </pc:picChg>
        <pc:picChg chg="add mod modCrop">
          <ac:chgData name="Abdulsalam Khan" userId="9eee05ac-e374-4f77-a9fa-1bcc810eaddb" providerId="ADAL" clId="{FE7271A4-C995-4A6F-9535-40C5D670EF33}" dt="2020-12-01T15:48:49.529" v="1341" actId="1076"/>
          <ac:picMkLst>
            <pc:docMk/>
            <pc:sldMk cId="3057104059" sldId="345"/>
            <ac:picMk id="6" creationId="{13EEF1B3-448E-46E2-A2FB-C0C840CDE29A}"/>
          </ac:picMkLst>
        </pc:picChg>
        <pc:picChg chg="del">
          <ac:chgData name="Abdulsalam Khan" userId="9eee05ac-e374-4f77-a9fa-1bcc810eaddb" providerId="ADAL" clId="{FE7271A4-C995-4A6F-9535-40C5D670EF33}" dt="2020-11-28T04:04:32.963" v="321" actId="478"/>
          <ac:picMkLst>
            <pc:docMk/>
            <pc:sldMk cId="3057104059" sldId="345"/>
            <ac:picMk id="6" creationId="{5FD0BA0E-E5B9-4A08-8D6A-119155114AD1}"/>
          </ac:picMkLst>
        </pc:picChg>
        <pc:picChg chg="mod">
          <ac:chgData name="Abdulsalam Khan" userId="9eee05ac-e374-4f77-a9fa-1bcc810eaddb" providerId="ADAL" clId="{FE7271A4-C995-4A6F-9535-40C5D670EF33}" dt="2020-11-30T03:34:05.003" v="677" actId="1076"/>
          <ac:picMkLst>
            <pc:docMk/>
            <pc:sldMk cId="3057104059" sldId="345"/>
            <ac:picMk id="8" creationId="{C05C73C6-4269-43E5-9C30-96458FE15B15}"/>
          </ac:picMkLst>
        </pc:picChg>
        <pc:picChg chg="add mod modCrop">
          <ac:chgData name="Abdulsalam Khan" userId="9eee05ac-e374-4f77-a9fa-1bcc810eaddb" providerId="ADAL" clId="{FE7271A4-C995-4A6F-9535-40C5D670EF33}" dt="2020-12-01T15:48:53.804" v="1342" actId="1076"/>
          <ac:picMkLst>
            <pc:docMk/>
            <pc:sldMk cId="3057104059" sldId="345"/>
            <ac:picMk id="10" creationId="{0DE68EC2-22F4-46E8-8B35-F6F275238EEC}"/>
          </ac:picMkLst>
        </pc:picChg>
        <pc:picChg chg="add mod">
          <ac:chgData name="Abdulsalam Khan" userId="9eee05ac-e374-4f77-a9fa-1bcc810eaddb" providerId="ADAL" clId="{FE7271A4-C995-4A6F-9535-40C5D670EF33}" dt="2020-12-01T15:51:24.166" v="1437" actId="14100"/>
          <ac:picMkLst>
            <pc:docMk/>
            <pc:sldMk cId="3057104059" sldId="345"/>
            <ac:picMk id="12" creationId="{DF4F3435-F483-4469-8CC1-053F4154B5AF}"/>
          </ac:picMkLst>
        </pc:picChg>
        <pc:picChg chg="add mod">
          <ac:chgData name="Abdulsalam Khan" userId="9eee05ac-e374-4f77-a9fa-1bcc810eaddb" providerId="ADAL" clId="{FE7271A4-C995-4A6F-9535-40C5D670EF33}" dt="2020-12-01T15:51:26.016" v="1438" actId="1076"/>
          <ac:picMkLst>
            <pc:docMk/>
            <pc:sldMk cId="3057104059" sldId="345"/>
            <ac:picMk id="14" creationId="{5A4BF317-0A1E-4C1C-91F5-F6020651D615}"/>
          </ac:picMkLst>
        </pc:picChg>
        <pc:picChg chg="add mod modCrop">
          <ac:chgData name="Abdulsalam Khan" userId="9eee05ac-e374-4f77-a9fa-1bcc810eaddb" providerId="ADAL" clId="{FE7271A4-C995-4A6F-9535-40C5D670EF33}" dt="2020-12-01T15:49:00.910" v="1344" actId="14100"/>
          <ac:picMkLst>
            <pc:docMk/>
            <pc:sldMk cId="3057104059" sldId="345"/>
            <ac:picMk id="16" creationId="{6FCD923D-BBFC-40A2-A8D1-E455683874BB}"/>
          </ac:picMkLst>
        </pc:picChg>
        <pc:picChg chg="del">
          <ac:chgData name="Abdulsalam Khan" userId="9eee05ac-e374-4f77-a9fa-1bcc810eaddb" providerId="ADAL" clId="{FE7271A4-C995-4A6F-9535-40C5D670EF33}" dt="2020-11-28T04:04:32.963" v="321" actId="478"/>
          <ac:picMkLst>
            <pc:docMk/>
            <pc:sldMk cId="3057104059" sldId="345"/>
            <ac:picMk id="20" creationId="{0D731FC9-0936-4D4C-AB64-A75608CB55B6}"/>
          </ac:picMkLst>
        </pc:picChg>
        <pc:picChg chg="del">
          <ac:chgData name="Abdulsalam Khan" userId="9eee05ac-e374-4f77-a9fa-1bcc810eaddb" providerId="ADAL" clId="{FE7271A4-C995-4A6F-9535-40C5D670EF33}" dt="2020-11-28T04:04:07.442" v="319" actId="478"/>
          <ac:picMkLst>
            <pc:docMk/>
            <pc:sldMk cId="3057104059" sldId="345"/>
            <ac:picMk id="23" creationId="{B3CD549E-617F-4DC3-A413-0AEB572990EE}"/>
          </ac:picMkLst>
        </pc:picChg>
        <pc:picChg chg="add del mod">
          <ac:chgData name="Abdulsalam Khan" userId="9eee05ac-e374-4f77-a9fa-1bcc810eaddb" providerId="ADAL" clId="{FE7271A4-C995-4A6F-9535-40C5D670EF33}" dt="2020-12-01T16:04:45.262" v="1449"/>
          <ac:picMkLst>
            <pc:docMk/>
            <pc:sldMk cId="3057104059" sldId="345"/>
            <ac:picMk id="28" creationId="{86D3B6E3-4222-416B-A164-FF4056E213D4}"/>
          </ac:picMkLst>
        </pc:picChg>
        <pc:picChg chg="add del mod">
          <ac:chgData name="Abdulsalam Khan" userId="9eee05ac-e374-4f77-a9fa-1bcc810eaddb" providerId="ADAL" clId="{FE7271A4-C995-4A6F-9535-40C5D670EF33}" dt="2020-12-01T16:05:03.073" v="1451"/>
          <ac:picMkLst>
            <pc:docMk/>
            <pc:sldMk cId="3057104059" sldId="345"/>
            <ac:picMk id="29" creationId="{592C011A-894D-40F2-80A5-B858A61C7D50}"/>
          </ac:picMkLst>
        </pc:picChg>
        <pc:picChg chg="add del mod">
          <ac:chgData name="Abdulsalam Khan" userId="9eee05ac-e374-4f77-a9fa-1bcc810eaddb" providerId="ADAL" clId="{FE7271A4-C995-4A6F-9535-40C5D670EF33}" dt="2020-12-01T16:07:21.244" v="1453"/>
          <ac:picMkLst>
            <pc:docMk/>
            <pc:sldMk cId="3057104059" sldId="345"/>
            <ac:picMk id="30" creationId="{5DAAA341-0320-4A3C-900A-F68ED82BA4C5}"/>
          </ac:picMkLst>
        </pc:picChg>
        <pc:picChg chg="add del mod">
          <ac:chgData name="Abdulsalam Khan" userId="9eee05ac-e374-4f77-a9fa-1bcc810eaddb" providerId="ADAL" clId="{FE7271A4-C995-4A6F-9535-40C5D670EF33}" dt="2020-12-01T16:07:42.442" v="1455"/>
          <ac:picMkLst>
            <pc:docMk/>
            <pc:sldMk cId="3057104059" sldId="345"/>
            <ac:picMk id="31" creationId="{FFB37299-AD30-4B9C-B296-003B4A1905E5}"/>
          </ac:picMkLst>
        </pc:picChg>
        <pc:picChg chg="add del mod">
          <ac:chgData name="Abdulsalam Khan" userId="9eee05ac-e374-4f77-a9fa-1bcc810eaddb" providerId="ADAL" clId="{FE7271A4-C995-4A6F-9535-40C5D670EF33}" dt="2020-12-01T16:09:36.843" v="1457"/>
          <ac:picMkLst>
            <pc:docMk/>
            <pc:sldMk cId="3057104059" sldId="345"/>
            <ac:picMk id="224" creationId="{2530E497-C9ED-4E8D-A2D4-A47E1613EFAC}"/>
          </ac:picMkLst>
        </pc:picChg>
        <pc:picChg chg="add del mod">
          <ac:chgData name="Abdulsalam Khan" userId="9eee05ac-e374-4f77-a9fa-1bcc810eaddb" providerId="ADAL" clId="{FE7271A4-C995-4A6F-9535-40C5D670EF33}" dt="2020-12-01T16:09:53.585" v="1459"/>
          <ac:picMkLst>
            <pc:docMk/>
            <pc:sldMk cId="3057104059" sldId="345"/>
            <ac:picMk id="225" creationId="{27CAAF05-46AB-4839-923B-4DAEDBA3AB68}"/>
          </ac:picMkLst>
        </pc:picChg>
        <pc:picChg chg="add mod">
          <ac:chgData name="Abdulsalam Khan" userId="9eee05ac-e374-4f77-a9fa-1bcc810eaddb" providerId="ADAL" clId="{FE7271A4-C995-4A6F-9535-40C5D670EF33}" dt="2020-12-01T16:10:21.200" v="1460"/>
          <ac:picMkLst>
            <pc:docMk/>
            <pc:sldMk cId="3057104059" sldId="345"/>
            <ac:picMk id="226" creationId="{CABB7DF7-0C89-41F3-A384-EEF5B6764B86}"/>
          </ac:picMkLst>
        </pc:picChg>
        <pc:cxnChg chg="del">
          <ac:chgData name="Abdulsalam Khan" userId="9eee05ac-e374-4f77-a9fa-1bcc810eaddb" providerId="ADAL" clId="{FE7271A4-C995-4A6F-9535-40C5D670EF33}" dt="2020-11-28T04:04:32.963" v="321" actId="478"/>
          <ac:cxnSpMkLst>
            <pc:docMk/>
            <pc:sldMk cId="3057104059" sldId="345"/>
            <ac:cxnSpMk id="13" creationId="{0880D34D-4559-4503-8EEA-74ACFC81DC24}"/>
          </ac:cxnSpMkLst>
        </pc:cxnChg>
        <pc:cxnChg chg="del">
          <ac:chgData name="Abdulsalam Khan" userId="9eee05ac-e374-4f77-a9fa-1bcc810eaddb" providerId="ADAL" clId="{FE7271A4-C995-4A6F-9535-40C5D670EF33}" dt="2020-11-28T04:04:32.963" v="321" actId="478"/>
          <ac:cxnSpMkLst>
            <pc:docMk/>
            <pc:sldMk cId="3057104059" sldId="345"/>
            <ac:cxnSpMk id="16" creationId="{558CFFD1-9A3D-4456-BAF5-81A7AAC65EBA}"/>
          </ac:cxnSpMkLst>
        </pc:cxnChg>
        <pc:cxnChg chg="del">
          <ac:chgData name="Abdulsalam Khan" userId="9eee05ac-e374-4f77-a9fa-1bcc810eaddb" providerId="ADAL" clId="{FE7271A4-C995-4A6F-9535-40C5D670EF33}" dt="2020-11-28T04:04:32.963" v="321" actId="478"/>
          <ac:cxnSpMkLst>
            <pc:docMk/>
            <pc:sldMk cId="3057104059" sldId="345"/>
            <ac:cxnSpMk id="18" creationId="{ACF82246-42F0-4669-8AF2-7498F62228EB}"/>
          </ac:cxnSpMkLst>
        </pc:cxnChg>
        <pc:cxnChg chg="add mod">
          <ac:chgData name="Abdulsalam Khan" userId="9eee05ac-e374-4f77-a9fa-1bcc810eaddb" providerId="ADAL" clId="{FE7271A4-C995-4A6F-9535-40C5D670EF33}" dt="2020-12-01T15:52:28.670" v="1443" actId="1582"/>
          <ac:cxnSpMkLst>
            <pc:docMk/>
            <pc:sldMk cId="3057104059" sldId="345"/>
            <ac:cxnSpMk id="19" creationId="{3508E3A7-5F89-4B57-80C3-D7B5CE4EC6CF}"/>
          </ac:cxnSpMkLst>
        </pc:cxnChg>
        <pc:cxnChg chg="add mod">
          <ac:chgData name="Abdulsalam Khan" userId="9eee05ac-e374-4f77-a9fa-1bcc810eaddb" providerId="ADAL" clId="{FE7271A4-C995-4A6F-9535-40C5D670EF33}" dt="2020-12-01T15:52:57.730" v="1447" actId="1582"/>
          <ac:cxnSpMkLst>
            <pc:docMk/>
            <pc:sldMk cId="3057104059" sldId="345"/>
            <ac:cxnSpMk id="26" creationId="{B548E5A9-2094-49CE-9E1D-10321E25C131}"/>
          </ac:cxnSpMkLst>
        </pc:cxnChg>
      </pc:sldChg>
      <pc:sldChg chg="modNotes">
        <pc:chgData name="Abdulsalam Khan" userId="9eee05ac-e374-4f77-a9fa-1bcc810eaddb" providerId="ADAL" clId="{FE7271A4-C995-4A6F-9535-40C5D670EF33}" dt="2020-11-30T17:49:12.997" v="785"/>
        <pc:sldMkLst>
          <pc:docMk/>
          <pc:sldMk cId="2614690532" sldId="346"/>
        </pc:sldMkLst>
      </pc:sldChg>
      <pc:sldChg chg="modNotes">
        <pc:chgData name="Abdulsalam Khan" userId="9eee05ac-e374-4f77-a9fa-1bcc810eaddb" providerId="ADAL" clId="{FE7271A4-C995-4A6F-9535-40C5D670EF33}" dt="2020-11-30T17:49:12.997" v="785"/>
        <pc:sldMkLst>
          <pc:docMk/>
          <pc:sldMk cId="3207639957" sldId="347"/>
        </pc:sldMkLst>
      </pc:sldChg>
    </pc:docChg>
  </pc:docChgLst>
  <pc:docChgLst>
    <pc:chgData name="Sadiyah Bhuria" userId="S::sadiyahsalim@knights.ucf.edu::4f5742b1-2934-4245-b6d6-961534121793" providerId="AD" clId="Web-{ECE21356-A006-A6FC-4683-5A5A5B5E5B0C}"/>
    <pc:docChg chg="modSld">
      <pc:chgData name="Sadiyah Bhuria" userId="S::sadiyahsalim@knights.ucf.edu::4f5742b1-2934-4245-b6d6-961534121793" providerId="AD" clId="Web-{ECE21356-A006-A6FC-4683-5A5A5B5E5B0C}" dt="2020-11-23T23:33:08.518" v="68" actId="20577"/>
      <pc:docMkLst>
        <pc:docMk/>
      </pc:docMkLst>
      <pc:sldChg chg="modSp">
        <pc:chgData name="Sadiyah Bhuria" userId="S::sadiyahsalim@knights.ucf.edu::4f5742b1-2934-4245-b6d6-961534121793" providerId="AD" clId="Web-{ECE21356-A006-A6FC-4683-5A5A5B5E5B0C}" dt="2020-11-23T23:33:07.096" v="67" actId="20577"/>
        <pc:sldMkLst>
          <pc:docMk/>
          <pc:sldMk cId="3576220478" sldId="342"/>
        </pc:sldMkLst>
        <pc:spChg chg="mod">
          <ac:chgData name="Sadiyah Bhuria" userId="S::sadiyahsalim@knights.ucf.edu::4f5742b1-2934-4245-b6d6-961534121793" providerId="AD" clId="Web-{ECE21356-A006-A6FC-4683-5A5A5B5E5B0C}" dt="2020-11-23T23:33:07.096" v="67" actId="20577"/>
          <ac:spMkLst>
            <pc:docMk/>
            <pc:sldMk cId="3576220478" sldId="342"/>
            <ac:spMk id="22" creationId="{C5B70859-BFA6-4513-B388-8B1934A24360}"/>
          </ac:spMkLst>
        </pc:spChg>
        <pc:spChg chg="mod">
          <ac:chgData name="Sadiyah Bhuria" userId="S::sadiyahsalim@knights.ucf.edu::4f5742b1-2934-4245-b6d6-961534121793" providerId="AD" clId="Web-{ECE21356-A006-A6FC-4683-5A5A5B5E5B0C}" dt="2020-11-23T23:32:28.517" v="28" actId="20577"/>
          <ac:spMkLst>
            <pc:docMk/>
            <pc:sldMk cId="3576220478" sldId="342"/>
            <ac:spMk id="27" creationId="{93F92D7E-6F9A-44A3-B9E7-FCB48A6F2258}"/>
          </ac:spMkLst>
        </pc:spChg>
        <pc:spChg chg="mod">
          <ac:chgData name="Sadiyah Bhuria" userId="S::sadiyahsalim@knights.ucf.edu::4f5742b1-2934-4245-b6d6-961534121793" providerId="AD" clId="Web-{ECE21356-A006-A6FC-4683-5A5A5B5E5B0C}" dt="2020-11-23T23:32:09.172" v="2" actId="20577"/>
          <ac:spMkLst>
            <pc:docMk/>
            <pc:sldMk cId="3576220478" sldId="342"/>
            <ac:spMk id="29" creationId="{D01C3680-DEEB-4943-A4F1-E391D154F6FC}"/>
          </ac:spMkLst>
        </pc:spChg>
      </pc:sldChg>
    </pc:docChg>
  </pc:docChgLst>
  <pc:docChgLst>
    <pc:chgData name="Abdulsalam Khan" userId="9eee05ac-e374-4f77-a9fa-1bcc810eaddb" providerId="ADAL" clId="{A9697498-3C7B-47B0-B1B1-7AC5013B305F}"/>
    <pc:docChg chg="undo redo custSel addSld delSld modSld sldOrd">
      <pc:chgData name="Abdulsalam Khan" userId="9eee05ac-e374-4f77-a9fa-1bcc810eaddb" providerId="ADAL" clId="{A9697498-3C7B-47B0-B1B1-7AC5013B305F}" dt="2020-09-21T21:17:49.205" v="7682"/>
      <pc:docMkLst>
        <pc:docMk/>
      </pc:docMkLst>
      <pc:sldChg chg="addSp delSp modSp modTransition delAnim modAnim modNotesTx">
        <pc:chgData name="Abdulsalam Khan" userId="9eee05ac-e374-4f77-a9fa-1bcc810eaddb" providerId="ADAL" clId="{A9697498-3C7B-47B0-B1B1-7AC5013B305F}" dt="2020-09-21T21:17:49.205" v="7682"/>
        <pc:sldMkLst>
          <pc:docMk/>
          <pc:sldMk cId="0" sldId="256"/>
        </pc:sldMkLst>
        <pc:spChg chg="add del mod">
          <ac:chgData name="Abdulsalam Khan" userId="9eee05ac-e374-4f77-a9fa-1bcc810eaddb" providerId="ADAL" clId="{A9697498-3C7B-47B0-B1B1-7AC5013B305F}" dt="2020-09-10T02:10:28.366" v="1970" actId="478"/>
          <ac:spMkLst>
            <pc:docMk/>
            <pc:sldMk cId="0" sldId="256"/>
            <ac:spMk id="3" creationId="{299107D9-ADA7-44CE-94DF-C3E413366282}"/>
          </ac:spMkLst>
        </pc:spChg>
        <pc:spChg chg="add del mod">
          <ac:chgData name="Abdulsalam Khan" userId="9eee05ac-e374-4f77-a9fa-1bcc810eaddb" providerId="ADAL" clId="{A9697498-3C7B-47B0-B1B1-7AC5013B305F}" dt="2020-09-10T02:10:31.016" v="1971" actId="478"/>
          <ac:spMkLst>
            <pc:docMk/>
            <pc:sldMk cId="0" sldId="256"/>
            <ac:spMk id="5" creationId="{17FADE8C-5A06-4825-80D1-C4C32881002D}"/>
          </ac:spMkLst>
        </pc:spChg>
        <pc:spChg chg="add del mod">
          <ac:chgData name="Abdulsalam Khan" userId="9eee05ac-e374-4f77-a9fa-1bcc810eaddb" providerId="ADAL" clId="{A9697498-3C7B-47B0-B1B1-7AC5013B305F}" dt="2020-09-10T02:16:31.270" v="2007" actId="478"/>
          <ac:spMkLst>
            <pc:docMk/>
            <pc:sldMk cId="0" sldId="256"/>
            <ac:spMk id="8" creationId="{110A6B76-ABE7-4544-8C3A-C7187D9607CA}"/>
          </ac:spMkLst>
        </pc:spChg>
        <pc:spChg chg="del mod">
          <ac:chgData name="Abdulsalam Khan" userId="9eee05ac-e374-4f77-a9fa-1bcc810eaddb" providerId="ADAL" clId="{A9697498-3C7B-47B0-B1B1-7AC5013B305F}" dt="2020-09-10T02:10:17.319" v="1967" actId="478"/>
          <ac:spMkLst>
            <pc:docMk/>
            <pc:sldMk cId="0" sldId="256"/>
            <ac:spMk id="10" creationId="{F56508F0-E9E3-4837-B645-6F63126DDF0E}"/>
          </ac:spMkLst>
        </pc:spChg>
        <pc:spChg chg="add del mod">
          <ac:chgData name="Abdulsalam Khan" userId="9eee05ac-e374-4f77-a9fa-1bcc810eaddb" providerId="ADAL" clId="{A9697498-3C7B-47B0-B1B1-7AC5013B305F}" dt="2020-09-10T02:15:17.899" v="1991" actId="478"/>
          <ac:spMkLst>
            <pc:docMk/>
            <pc:sldMk cId="0" sldId="256"/>
            <ac:spMk id="11" creationId="{1EB74775-97AB-47FF-B522-05B620950057}"/>
          </ac:spMkLst>
        </pc:spChg>
        <pc:spChg chg="add mod">
          <ac:chgData name="Abdulsalam Khan" userId="9eee05ac-e374-4f77-a9fa-1bcc810eaddb" providerId="ADAL" clId="{A9697498-3C7B-47B0-B1B1-7AC5013B305F}" dt="2020-09-10T02:20:06.091" v="2019" actId="1076"/>
          <ac:spMkLst>
            <pc:docMk/>
            <pc:sldMk cId="0" sldId="256"/>
            <ac:spMk id="12" creationId="{C45D58E0-8F24-4283-AD97-40A1346D25E3}"/>
          </ac:spMkLst>
        </pc:spChg>
        <pc:spChg chg="del">
          <ac:chgData name="Abdulsalam Khan" userId="9eee05ac-e374-4f77-a9fa-1bcc810eaddb" providerId="ADAL" clId="{A9697498-3C7B-47B0-B1B1-7AC5013B305F}" dt="2020-09-10T02:10:23.460" v="1968" actId="478"/>
          <ac:spMkLst>
            <pc:docMk/>
            <pc:sldMk cId="0" sldId="256"/>
            <ac:spMk id="13" creationId="{666C8A75-1F6A-431F-BDAA-D14BDBDB8FC2}"/>
          </ac:spMkLst>
        </pc:spChg>
        <pc:spChg chg="add">
          <ac:chgData name="Abdulsalam Khan" userId="9eee05ac-e374-4f77-a9fa-1bcc810eaddb" providerId="ADAL" clId="{A9697498-3C7B-47B0-B1B1-7AC5013B305F}" dt="2020-09-10T02:10:56.480" v="1973"/>
          <ac:spMkLst>
            <pc:docMk/>
            <pc:sldMk cId="0" sldId="256"/>
            <ac:spMk id="14" creationId="{A2BA702C-BF5D-4382-B1F7-1234ACF82CBF}"/>
          </ac:spMkLst>
        </pc:spChg>
        <pc:spChg chg="add del mod">
          <ac:chgData name="Abdulsalam Khan" userId="9eee05ac-e374-4f77-a9fa-1bcc810eaddb" providerId="ADAL" clId="{A9697498-3C7B-47B0-B1B1-7AC5013B305F}" dt="2020-09-10T02:12:48.481" v="1980" actId="478"/>
          <ac:spMkLst>
            <pc:docMk/>
            <pc:sldMk cId="0" sldId="256"/>
            <ac:spMk id="15" creationId="{695CDBC4-6F67-4F9F-A935-F3B937F3A7D5}"/>
          </ac:spMkLst>
        </pc:spChg>
        <pc:spChg chg="add">
          <ac:chgData name="Abdulsalam Khan" userId="9eee05ac-e374-4f77-a9fa-1bcc810eaddb" providerId="ADAL" clId="{A9697498-3C7B-47B0-B1B1-7AC5013B305F}" dt="2020-09-10T02:10:56.480" v="1973"/>
          <ac:spMkLst>
            <pc:docMk/>
            <pc:sldMk cId="0" sldId="256"/>
            <ac:spMk id="16" creationId="{162DA044-C358-41D7-9AA7-C5F675A0DAB7}"/>
          </ac:spMkLst>
        </pc:spChg>
        <pc:spChg chg="add">
          <ac:chgData name="Abdulsalam Khan" userId="9eee05ac-e374-4f77-a9fa-1bcc810eaddb" providerId="ADAL" clId="{A9697498-3C7B-47B0-B1B1-7AC5013B305F}" dt="2020-09-10T02:10:56.480" v="1973"/>
          <ac:spMkLst>
            <pc:docMk/>
            <pc:sldMk cId="0" sldId="256"/>
            <ac:spMk id="17" creationId="{9E104F3F-F47E-42AA-BF27-8C4020A2116A}"/>
          </ac:spMkLst>
        </pc:spChg>
        <pc:spChg chg="add mod">
          <ac:chgData name="Abdulsalam Khan" userId="9eee05ac-e374-4f77-a9fa-1bcc810eaddb" providerId="ADAL" clId="{A9697498-3C7B-47B0-B1B1-7AC5013B305F}" dt="2020-09-10T02:12:00.383" v="1976" actId="1076"/>
          <ac:spMkLst>
            <pc:docMk/>
            <pc:sldMk cId="0" sldId="256"/>
            <ac:spMk id="19" creationId="{4EE34455-71AC-4493-8B2B-3E2FCE220F26}"/>
          </ac:spMkLst>
        </pc:spChg>
        <pc:spChg chg="add mod">
          <ac:chgData name="Abdulsalam Khan" userId="9eee05ac-e374-4f77-a9fa-1bcc810eaddb" providerId="ADAL" clId="{A9697498-3C7B-47B0-B1B1-7AC5013B305F}" dt="2020-09-10T02:12:07.655" v="1977" actId="1076"/>
          <ac:spMkLst>
            <pc:docMk/>
            <pc:sldMk cId="0" sldId="256"/>
            <ac:spMk id="21" creationId="{F5B76AEE-CD9B-41A7-83EC-98B568DB6AB1}"/>
          </ac:spMkLst>
        </pc:spChg>
        <pc:spChg chg="add mod">
          <ac:chgData name="Abdulsalam Khan" userId="9eee05ac-e374-4f77-a9fa-1bcc810eaddb" providerId="ADAL" clId="{A9697498-3C7B-47B0-B1B1-7AC5013B305F}" dt="2020-09-10T02:20:06.091" v="2019" actId="1076"/>
          <ac:spMkLst>
            <pc:docMk/>
            <pc:sldMk cId="0" sldId="256"/>
            <ac:spMk id="22" creationId="{4DB465B8-5B3B-4F2E-824B-96B51611B94C}"/>
          </ac:spMkLst>
        </pc:spChg>
        <pc:spChg chg="del mod">
          <ac:chgData name="Abdulsalam Khan" userId="9eee05ac-e374-4f77-a9fa-1bcc810eaddb" providerId="ADAL" clId="{A9697498-3C7B-47B0-B1B1-7AC5013B305F}" dt="2020-09-10T02:10:28.366" v="1970" actId="478"/>
          <ac:spMkLst>
            <pc:docMk/>
            <pc:sldMk cId="0" sldId="256"/>
            <ac:spMk id="124" creationId="{00000000-0000-0000-0000-000000000000}"/>
          </ac:spMkLst>
        </pc:spChg>
        <pc:spChg chg="del mod">
          <ac:chgData name="Abdulsalam Khan" userId="9eee05ac-e374-4f77-a9fa-1bcc810eaddb" providerId="ADAL" clId="{A9697498-3C7B-47B0-B1B1-7AC5013B305F}" dt="2020-09-10T02:10:17.319" v="1967" actId="478"/>
          <ac:spMkLst>
            <pc:docMk/>
            <pc:sldMk cId="0" sldId="256"/>
            <ac:spMk id="125" creationId="{00000000-0000-0000-0000-000000000000}"/>
          </ac:spMkLst>
        </pc:spChg>
        <pc:spChg chg="del mod">
          <ac:chgData name="Abdulsalam Khan" userId="9eee05ac-e374-4f77-a9fa-1bcc810eaddb" providerId="ADAL" clId="{A9697498-3C7B-47B0-B1B1-7AC5013B305F}" dt="2020-09-10T02:10:28.366" v="1970" actId="478"/>
          <ac:spMkLst>
            <pc:docMk/>
            <pc:sldMk cId="0" sldId="256"/>
            <ac:spMk id="126" creationId="{00000000-0000-0000-0000-000000000000}"/>
          </ac:spMkLst>
        </pc:spChg>
        <pc:picChg chg="add del mod">
          <ac:chgData name="Abdulsalam Khan" userId="9eee05ac-e374-4f77-a9fa-1bcc810eaddb" providerId="ADAL" clId="{A9697498-3C7B-47B0-B1B1-7AC5013B305F}" dt="2020-09-21T21:11:07.731" v="7673"/>
          <ac:picMkLst>
            <pc:docMk/>
            <pc:sldMk cId="0" sldId="256"/>
            <ac:picMk id="2" creationId="{46DCD240-8B7C-410A-8E83-2700AC51DE6B}"/>
          </ac:picMkLst>
        </pc:picChg>
        <pc:picChg chg="add del mod">
          <ac:chgData name="Abdulsalam Khan" userId="9eee05ac-e374-4f77-a9fa-1bcc810eaddb" providerId="ADAL" clId="{A9697498-3C7B-47B0-B1B1-7AC5013B305F}" dt="2020-09-21T21:11:46.831" v="7675"/>
          <ac:picMkLst>
            <pc:docMk/>
            <pc:sldMk cId="0" sldId="256"/>
            <ac:picMk id="3" creationId="{0430BACC-AF7C-4B1C-A323-DAC4C4EBD83C}"/>
          </ac:picMkLst>
        </pc:picChg>
        <pc:picChg chg="add del mod">
          <ac:chgData name="Abdulsalam Khan" userId="9eee05ac-e374-4f77-a9fa-1bcc810eaddb" providerId="ADAL" clId="{A9697498-3C7B-47B0-B1B1-7AC5013B305F}" dt="2020-09-21T21:12:27.288" v="7677"/>
          <ac:picMkLst>
            <pc:docMk/>
            <pc:sldMk cId="0" sldId="256"/>
            <ac:picMk id="4" creationId="{F634793A-1018-47CA-B36A-1BE5D09CF37E}"/>
          </ac:picMkLst>
        </pc:picChg>
        <pc:picChg chg="add del mod">
          <ac:chgData name="Abdulsalam Khan" userId="9eee05ac-e374-4f77-a9fa-1bcc810eaddb" providerId="ADAL" clId="{A9697498-3C7B-47B0-B1B1-7AC5013B305F}" dt="2020-09-21T21:13:03.409" v="7679"/>
          <ac:picMkLst>
            <pc:docMk/>
            <pc:sldMk cId="0" sldId="256"/>
            <ac:picMk id="5" creationId="{8BF36D1F-9773-4EB5-83D0-C61F14297859}"/>
          </ac:picMkLst>
        </pc:picChg>
        <pc:picChg chg="add del mod">
          <ac:chgData name="Abdulsalam Khan" userId="9eee05ac-e374-4f77-a9fa-1bcc810eaddb" providerId="ADAL" clId="{A9697498-3C7B-47B0-B1B1-7AC5013B305F}" dt="2020-09-21T21:17:31.441" v="7681"/>
          <ac:picMkLst>
            <pc:docMk/>
            <pc:sldMk cId="0" sldId="256"/>
            <ac:picMk id="6" creationId="{B6A4FABC-42DA-4243-A627-902A192073E4}"/>
          </ac:picMkLst>
        </pc:picChg>
        <pc:picChg chg="del">
          <ac:chgData name="Abdulsalam Khan" userId="9eee05ac-e374-4f77-a9fa-1bcc810eaddb" providerId="ADAL" clId="{A9697498-3C7B-47B0-B1B1-7AC5013B305F}" dt="2020-09-10T02:10:17.319" v="1967" actId="478"/>
          <ac:picMkLst>
            <pc:docMk/>
            <pc:sldMk cId="0" sldId="256"/>
            <ac:picMk id="7" creationId="{1D37C869-F193-49EE-8475-598D71FBB508}"/>
          </ac:picMkLst>
        </pc:picChg>
        <pc:picChg chg="add mod">
          <ac:chgData name="Abdulsalam Khan" userId="9eee05ac-e374-4f77-a9fa-1bcc810eaddb" providerId="ADAL" clId="{A9697498-3C7B-47B0-B1B1-7AC5013B305F}" dt="2020-09-21T21:17:49.205" v="7682"/>
          <ac:picMkLst>
            <pc:docMk/>
            <pc:sldMk cId="0" sldId="256"/>
            <ac:picMk id="7" creationId="{EFFC2BC4-E857-46D3-992E-61B8628C2141}"/>
          </ac:picMkLst>
        </pc:picChg>
        <pc:picChg chg="del">
          <ac:chgData name="Abdulsalam Khan" userId="9eee05ac-e374-4f77-a9fa-1bcc810eaddb" providerId="ADAL" clId="{A9697498-3C7B-47B0-B1B1-7AC5013B305F}" dt="2020-09-10T02:10:32.608" v="1972" actId="478"/>
          <ac:picMkLst>
            <pc:docMk/>
            <pc:sldMk cId="0" sldId="256"/>
            <ac:picMk id="9" creationId="{8A9B4AF9-B899-45B2-90D3-97ABB1614AB5}"/>
          </ac:picMkLst>
        </pc:picChg>
        <pc:picChg chg="del">
          <ac:chgData name="Abdulsalam Khan" userId="9eee05ac-e374-4f77-a9fa-1bcc810eaddb" providerId="ADAL" clId="{A9697498-3C7B-47B0-B1B1-7AC5013B305F}" dt="2020-09-18T19:09:00.329" v="7271" actId="478"/>
          <ac:picMkLst>
            <pc:docMk/>
            <pc:sldMk cId="0" sldId="256"/>
            <ac:picMk id="9" creationId="{FCE3BECE-6124-4051-AB6C-20711250ABFB}"/>
          </ac:picMkLst>
        </pc:picChg>
        <pc:picChg chg="add del">
          <ac:chgData name="Abdulsalam Khan" userId="9eee05ac-e374-4f77-a9fa-1bcc810eaddb" providerId="ADAL" clId="{A9697498-3C7B-47B0-B1B1-7AC5013B305F}" dt="2020-09-18T19:12:38.249" v="7273" actId="478"/>
          <ac:picMkLst>
            <pc:docMk/>
            <pc:sldMk cId="0" sldId="256"/>
            <ac:picMk id="13" creationId="{504E31B3-7F06-4479-BD93-DC102D9F667E}"/>
          </ac:picMkLst>
        </pc:picChg>
        <pc:picChg chg="add del">
          <ac:chgData name="Abdulsalam Khan" userId="9eee05ac-e374-4f77-a9fa-1bcc810eaddb" providerId="ADAL" clId="{A9697498-3C7B-47B0-B1B1-7AC5013B305F}" dt="2020-09-21T21:10:14.851" v="7671" actId="478"/>
          <ac:picMkLst>
            <pc:docMk/>
            <pc:sldMk cId="0" sldId="256"/>
            <ac:picMk id="13" creationId="{DD162B4E-E172-4400-A4EE-D9BF265E4A49}"/>
          </ac:picMkLst>
        </pc:picChg>
        <pc:picChg chg="add del">
          <ac:chgData name="Abdulsalam Khan" userId="9eee05ac-e374-4f77-a9fa-1bcc810eaddb" providerId="ADAL" clId="{A9697498-3C7B-47B0-B1B1-7AC5013B305F}" dt="2020-09-18T20:43:29.887" v="7276" actId="478"/>
          <ac:picMkLst>
            <pc:docMk/>
            <pc:sldMk cId="0" sldId="256"/>
            <ac:picMk id="15" creationId="{1230E150-49EF-4A56-ACDB-ABD4945D1E04}"/>
          </ac:picMkLst>
        </pc:picChg>
        <pc:picChg chg="add">
          <ac:chgData name="Abdulsalam Khan" userId="9eee05ac-e374-4f77-a9fa-1bcc810eaddb" providerId="ADAL" clId="{A9697498-3C7B-47B0-B1B1-7AC5013B305F}" dt="2020-09-10T02:10:56.480" v="1973"/>
          <ac:picMkLst>
            <pc:docMk/>
            <pc:sldMk cId="0" sldId="256"/>
            <ac:picMk id="18" creationId="{35D72507-CC53-48EB-B5F2-D060FA9CE9D7}"/>
          </ac:picMkLst>
        </pc:picChg>
        <pc:picChg chg="add">
          <ac:chgData name="Abdulsalam Khan" userId="9eee05ac-e374-4f77-a9fa-1bcc810eaddb" providerId="ADAL" clId="{A9697498-3C7B-47B0-B1B1-7AC5013B305F}" dt="2020-09-10T02:10:56.480" v="1973"/>
          <ac:picMkLst>
            <pc:docMk/>
            <pc:sldMk cId="0" sldId="256"/>
            <ac:picMk id="20" creationId="{21527D0E-3A15-4B87-A0FB-DA57FE4EC87F}"/>
          </ac:picMkLst>
        </pc:picChg>
        <pc:picChg chg="add del">
          <ac:chgData name="Abdulsalam Khan" userId="9eee05ac-e374-4f77-a9fa-1bcc810eaddb" providerId="ADAL" clId="{A9697498-3C7B-47B0-B1B1-7AC5013B305F}" dt="2020-09-18T20:43:37.611" v="7278" actId="478"/>
          <ac:picMkLst>
            <pc:docMk/>
            <pc:sldMk cId="0" sldId="256"/>
            <ac:picMk id="23" creationId="{68D6D95F-3A5F-4AC1-9102-2CEE73D221C0}"/>
          </ac:picMkLst>
        </pc:picChg>
        <pc:picChg chg="add del">
          <ac:chgData name="Abdulsalam Khan" userId="9eee05ac-e374-4f77-a9fa-1bcc810eaddb" providerId="ADAL" clId="{A9697498-3C7B-47B0-B1B1-7AC5013B305F}" dt="2020-09-20T03:37:44.414" v="7366" actId="478"/>
          <ac:picMkLst>
            <pc:docMk/>
            <pc:sldMk cId="0" sldId="256"/>
            <ac:picMk id="24" creationId="{ACD66C35-6A0F-45D4-8946-8B76A2ACE4B4}"/>
          </ac:picMkLst>
        </pc:picChg>
      </pc:sldChg>
      <pc:sldChg chg="addSp delSp modSp ord modTransition delAnim modAnim modNotesTx">
        <pc:chgData name="Abdulsalam Khan" userId="9eee05ac-e374-4f77-a9fa-1bcc810eaddb" providerId="ADAL" clId="{A9697498-3C7B-47B0-B1B1-7AC5013B305F}" dt="2020-09-21T20:43:43.418" v="7443"/>
        <pc:sldMkLst>
          <pc:docMk/>
          <pc:sldMk cId="0" sldId="258"/>
        </pc:sldMkLst>
        <pc:spChg chg="del">
          <ac:chgData name="Abdulsalam Khan" userId="9eee05ac-e374-4f77-a9fa-1bcc810eaddb" providerId="ADAL" clId="{A9697498-3C7B-47B0-B1B1-7AC5013B305F}" dt="2020-09-06T03:01:20.183" v="611" actId="478"/>
          <ac:spMkLst>
            <pc:docMk/>
            <pc:sldMk cId="0" sldId="258"/>
            <ac:spMk id="3" creationId="{F899DAD8-6068-460C-A31E-5C5AAEB8FBC7}"/>
          </ac:spMkLst>
        </pc:spChg>
        <pc:spChg chg="add del mod">
          <ac:chgData name="Abdulsalam Khan" userId="9eee05ac-e374-4f77-a9fa-1bcc810eaddb" providerId="ADAL" clId="{A9697498-3C7B-47B0-B1B1-7AC5013B305F}" dt="2020-09-06T03:01:23.698" v="612" actId="478"/>
          <ac:spMkLst>
            <pc:docMk/>
            <pc:sldMk cId="0" sldId="258"/>
            <ac:spMk id="4" creationId="{355E0622-6C8F-4194-8A67-2A53B94BC7D6}"/>
          </ac:spMkLst>
        </pc:spChg>
        <pc:spChg chg="add del mod">
          <ac:chgData name="Abdulsalam Khan" userId="9eee05ac-e374-4f77-a9fa-1bcc810eaddb" providerId="ADAL" clId="{A9697498-3C7B-47B0-B1B1-7AC5013B305F}" dt="2020-09-06T03:01:23.698" v="612" actId="478"/>
          <ac:spMkLst>
            <pc:docMk/>
            <pc:sldMk cId="0" sldId="258"/>
            <ac:spMk id="6" creationId="{83A961F4-3C77-4126-891E-8CC578081C0C}"/>
          </ac:spMkLst>
        </pc:spChg>
        <pc:spChg chg="add del mod">
          <ac:chgData name="Abdulsalam Khan" userId="9eee05ac-e374-4f77-a9fa-1bcc810eaddb" providerId="ADAL" clId="{A9697498-3C7B-47B0-B1B1-7AC5013B305F}" dt="2020-09-06T03:01:23.698" v="612" actId="478"/>
          <ac:spMkLst>
            <pc:docMk/>
            <pc:sldMk cId="0" sldId="258"/>
            <ac:spMk id="8" creationId="{535A32A6-568C-41F8-A6D9-1971BBE5AADB}"/>
          </ac:spMkLst>
        </pc:spChg>
        <pc:spChg chg="add del mod">
          <ac:chgData name="Abdulsalam Khan" userId="9eee05ac-e374-4f77-a9fa-1bcc810eaddb" providerId="ADAL" clId="{A9697498-3C7B-47B0-B1B1-7AC5013B305F}" dt="2020-09-06T03:01:23.698" v="612" actId="478"/>
          <ac:spMkLst>
            <pc:docMk/>
            <pc:sldMk cId="0" sldId="258"/>
            <ac:spMk id="10" creationId="{B4A4CF29-7CC3-41A5-BFD1-82183D20D99E}"/>
          </ac:spMkLst>
        </pc:spChg>
        <pc:spChg chg="add del mod">
          <ac:chgData name="Abdulsalam Khan" userId="9eee05ac-e374-4f77-a9fa-1bcc810eaddb" providerId="ADAL" clId="{A9697498-3C7B-47B0-B1B1-7AC5013B305F}" dt="2020-09-06T03:01:23.698" v="612" actId="478"/>
          <ac:spMkLst>
            <pc:docMk/>
            <pc:sldMk cId="0" sldId="258"/>
            <ac:spMk id="12" creationId="{411F8736-640D-46DC-9D30-629148925D8F}"/>
          </ac:spMkLst>
        </pc:spChg>
        <pc:spChg chg="add del mod">
          <ac:chgData name="Abdulsalam Khan" userId="9eee05ac-e374-4f77-a9fa-1bcc810eaddb" providerId="ADAL" clId="{A9697498-3C7B-47B0-B1B1-7AC5013B305F}" dt="2020-09-06T03:01:23.698" v="612" actId="478"/>
          <ac:spMkLst>
            <pc:docMk/>
            <pc:sldMk cId="0" sldId="258"/>
            <ac:spMk id="14" creationId="{1C13197A-154A-434C-B7ED-FDE8529C5F84}"/>
          </ac:spMkLst>
        </pc:spChg>
        <pc:spChg chg="add del mod">
          <ac:chgData name="Abdulsalam Khan" userId="9eee05ac-e374-4f77-a9fa-1bcc810eaddb" providerId="ADAL" clId="{A9697498-3C7B-47B0-B1B1-7AC5013B305F}" dt="2020-09-06T03:01:23.698" v="612" actId="478"/>
          <ac:spMkLst>
            <pc:docMk/>
            <pc:sldMk cId="0" sldId="258"/>
            <ac:spMk id="16" creationId="{1ECAC10A-7830-4B65-9C4E-041226B9BCC8}"/>
          </ac:spMkLst>
        </pc:spChg>
        <pc:spChg chg="add del mod">
          <ac:chgData name="Abdulsalam Khan" userId="9eee05ac-e374-4f77-a9fa-1bcc810eaddb" providerId="ADAL" clId="{A9697498-3C7B-47B0-B1B1-7AC5013B305F}" dt="2020-09-06T03:01:23.698" v="612" actId="478"/>
          <ac:spMkLst>
            <pc:docMk/>
            <pc:sldMk cId="0" sldId="258"/>
            <ac:spMk id="18" creationId="{F4E0E2CF-23AA-46BE-8403-F04B0B05BED3}"/>
          </ac:spMkLst>
        </pc:spChg>
        <pc:spChg chg="add mod">
          <ac:chgData name="Abdulsalam Khan" userId="9eee05ac-e374-4f77-a9fa-1bcc810eaddb" providerId="ADAL" clId="{A9697498-3C7B-47B0-B1B1-7AC5013B305F}" dt="2020-09-06T03:06:33.828" v="704" actId="404"/>
          <ac:spMkLst>
            <pc:docMk/>
            <pc:sldMk cId="0" sldId="258"/>
            <ac:spMk id="37" creationId="{8676494B-EA4C-4D2A-9F32-115CCA56C464}"/>
          </ac:spMkLst>
        </pc:spChg>
        <pc:spChg chg="add mod">
          <ac:chgData name="Abdulsalam Khan" userId="9eee05ac-e374-4f77-a9fa-1bcc810eaddb" providerId="ADAL" clId="{A9697498-3C7B-47B0-B1B1-7AC5013B305F}" dt="2020-09-06T03:06:33.828" v="704" actId="404"/>
          <ac:spMkLst>
            <pc:docMk/>
            <pc:sldMk cId="0" sldId="258"/>
            <ac:spMk id="38" creationId="{30D95594-5A89-4FB0-A6F5-8215D3185E09}"/>
          </ac:spMkLst>
        </pc:spChg>
        <pc:spChg chg="add mod">
          <ac:chgData name="Abdulsalam Khan" userId="9eee05ac-e374-4f77-a9fa-1bcc810eaddb" providerId="ADAL" clId="{A9697498-3C7B-47B0-B1B1-7AC5013B305F}" dt="2020-09-06T03:06:33.828" v="704" actId="404"/>
          <ac:spMkLst>
            <pc:docMk/>
            <pc:sldMk cId="0" sldId="258"/>
            <ac:spMk id="39" creationId="{FF7CC76C-92DD-4B36-B275-D5CD8EF91511}"/>
          </ac:spMkLst>
        </pc:spChg>
        <pc:spChg chg="add mod">
          <ac:chgData name="Abdulsalam Khan" userId="9eee05ac-e374-4f77-a9fa-1bcc810eaddb" providerId="ADAL" clId="{A9697498-3C7B-47B0-B1B1-7AC5013B305F}" dt="2020-09-06T03:06:33.828" v="704" actId="404"/>
          <ac:spMkLst>
            <pc:docMk/>
            <pc:sldMk cId="0" sldId="258"/>
            <ac:spMk id="40" creationId="{07F1EB0A-EB53-4DC5-9F11-1F4C9B4645FB}"/>
          </ac:spMkLst>
        </pc:spChg>
        <pc:spChg chg="add mod">
          <ac:chgData name="Abdulsalam Khan" userId="9eee05ac-e374-4f77-a9fa-1bcc810eaddb" providerId="ADAL" clId="{A9697498-3C7B-47B0-B1B1-7AC5013B305F}" dt="2020-09-06T03:06:33.828" v="704" actId="404"/>
          <ac:spMkLst>
            <pc:docMk/>
            <pc:sldMk cId="0" sldId="258"/>
            <ac:spMk id="41" creationId="{A8A8A0DE-D526-4EBF-9FCE-B51D6D1BC1DF}"/>
          </ac:spMkLst>
        </pc:spChg>
        <pc:spChg chg="add mod">
          <ac:chgData name="Abdulsalam Khan" userId="9eee05ac-e374-4f77-a9fa-1bcc810eaddb" providerId="ADAL" clId="{A9697498-3C7B-47B0-B1B1-7AC5013B305F}" dt="2020-09-06T03:06:33.828" v="704" actId="404"/>
          <ac:spMkLst>
            <pc:docMk/>
            <pc:sldMk cId="0" sldId="258"/>
            <ac:spMk id="42" creationId="{8D272508-8BAC-46F1-B464-EDF7E3E224D4}"/>
          </ac:spMkLst>
        </pc:spChg>
        <pc:spChg chg="add mod">
          <ac:chgData name="Abdulsalam Khan" userId="9eee05ac-e374-4f77-a9fa-1bcc810eaddb" providerId="ADAL" clId="{A9697498-3C7B-47B0-B1B1-7AC5013B305F}" dt="2020-09-06T03:14:23.087" v="781" actId="14100"/>
          <ac:spMkLst>
            <pc:docMk/>
            <pc:sldMk cId="0" sldId="258"/>
            <ac:spMk id="43" creationId="{64963834-5CD0-4909-A6D1-00CC93DD6320}"/>
          </ac:spMkLst>
        </pc:spChg>
        <pc:spChg chg="add mod">
          <ac:chgData name="Abdulsalam Khan" userId="9eee05ac-e374-4f77-a9fa-1bcc810eaddb" providerId="ADAL" clId="{A9697498-3C7B-47B0-B1B1-7AC5013B305F}" dt="2020-09-06T03:14:23.087" v="781" actId="14100"/>
          <ac:spMkLst>
            <pc:docMk/>
            <pc:sldMk cId="0" sldId="258"/>
            <ac:spMk id="44" creationId="{D6BBA0FD-AF5C-49C7-AF55-B8C6E7DA501E}"/>
          </ac:spMkLst>
        </pc:spChg>
        <pc:spChg chg="add mod">
          <ac:chgData name="Abdulsalam Khan" userId="9eee05ac-e374-4f77-a9fa-1bcc810eaddb" providerId="ADAL" clId="{A9697498-3C7B-47B0-B1B1-7AC5013B305F}" dt="2020-09-06T03:14:23.087" v="781" actId="14100"/>
          <ac:spMkLst>
            <pc:docMk/>
            <pc:sldMk cId="0" sldId="258"/>
            <ac:spMk id="45" creationId="{8711FE05-B69B-451B-9EF1-3E8B80FD858D}"/>
          </ac:spMkLst>
        </pc:spChg>
        <pc:spChg chg="add mod">
          <ac:chgData name="Abdulsalam Khan" userId="9eee05ac-e374-4f77-a9fa-1bcc810eaddb" providerId="ADAL" clId="{A9697498-3C7B-47B0-B1B1-7AC5013B305F}" dt="2020-09-10T04:53:17.006" v="2914" actId="1036"/>
          <ac:spMkLst>
            <pc:docMk/>
            <pc:sldMk cId="0" sldId="258"/>
            <ac:spMk id="46" creationId="{CC258BCC-39D2-4CE0-A483-B3ECCAF500CC}"/>
          </ac:spMkLst>
        </pc:spChg>
        <pc:spChg chg="add mod">
          <ac:chgData name="Abdulsalam Khan" userId="9eee05ac-e374-4f77-a9fa-1bcc810eaddb" providerId="ADAL" clId="{A9697498-3C7B-47B0-B1B1-7AC5013B305F}" dt="2020-09-06T03:14:23.087" v="781" actId="14100"/>
          <ac:spMkLst>
            <pc:docMk/>
            <pc:sldMk cId="0" sldId="258"/>
            <ac:spMk id="47" creationId="{C92DEB16-9B0E-4E59-94FD-3BB554C150CD}"/>
          </ac:spMkLst>
        </pc:spChg>
        <pc:spChg chg="add mod">
          <ac:chgData name="Abdulsalam Khan" userId="9eee05ac-e374-4f77-a9fa-1bcc810eaddb" providerId="ADAL" clId="{A9697498-3C7B-47B0-B1B1-7AC5013B305F}" dt="2020-09-06T03:14:23.087" v="781" actId="14100"/>
          <ac:spMkLst>
            <pc:docMk/>
            <pc:sldMk cId="0" sldId="258"/>
            <ac:spMk id="48" creationId="{E08144E1-BB4C-4B6A-B37C-AFD998932D6A}"/>
          </ac:spMkLst>
        </pc:spChg>
        <pc:spChg chg="add mod">
          <ac:chgData name="Abdulsalam Khan" userId="9eee05ac-e374-4f77-a9fa-1bcc810eaddb" providerId="ADAL" clId="{A9697498-3C7B-47B0-B1B1-7AC5013B305F}" dt="2020-09-06T03:14:23.087" v="781" actId="14100"/>
          <ac:spMkLst>
            <pc:docMk/>
            <pc:sldMk cId="0" sldId="258"/>
            <ac:spMk id="49" creationId="{7ACD5E8D-C9D5-4C4C-9D9E-1E935603BCE2}"/>
          </ac:spMkLst>
        </pc:spChg>
        <pc:spChg chg="add mod">
          <ac:chgData name="Abdulsalam Khan" userId="9eee05ac-e374-4f77-a9fa-1bcc810eaddb" providerId="ADAL" clId="{A9697498-3C7B-47B0-B1B1-7AC5013B305F}" dt="2020-09-06T03:14:23.087" v="781" actId="14100"/>
          <ac:spMkLst>
            <pc:docMk/>
            <pc:sldMk cId="0" sldId="258"/>
            <ac:spMk id="50" creationId="{084B6190-2C5C-4D2B-BA37-D8610FCE7A84}"/>
          </ac:spMkLst>
        </pc:spChg>
        <pc:spChg chg="add mod">
          <ac:chgData name="Abdulsalam Khan" userId="9eee05ac-e374-4f77-a9fa-1bcc810eaddb" providerId="ADAL" clId="{A9697498-3C7B-47B0-B1B1-7AC5013B305F}" dt="2020-09-06T03:14:23.087" v="781" actId="14100"/>
          <ac:spMkLst>
            <pc:docMk/>
            <pc:sldMk cId="0" sldId="258"/>
            <ac:spMk id="51" creationId="{A5ADD333-9258-43FC-882B-B28733B02DFB}"/>
          </ac:spMkLst>
        </pc:spChg>
        <pc:spChg chg="add mod">
          <ac:chgData name="Abdulsalam Khan" userId="9eee05ac-e374-4f77-a9fa-1bcc810eaddb" providerId="ADAL" clId="{A9697498-3C7B-47B0-B1B1-7AC5013B305F}" dt="2020-09-06T03:14:23.087" v="781" actId="14100"/>
          <ac:spMkLst>
            <pc:docMk/>
            <pc:sldMk cId="0" sldId="258"/>
            <ac:spMk id="52" creationId="{C43D47EB-C621-40A3-ABBB-1808595984B0}"/>
          </ac:spMkLst>
        </pc:spChg>
        <pc:spChg chg="mod">
          <ac:chgData name="Abdulsalam Khan" userId="9eee05ac-e374-4f77-a9fa-1bcc810eaddb" providerId="ADAL" clId="{A9697498-3C7B-47B0-B1B1-7AC5013B305F}" dt="2020-09-10T04:53:12.479" v="2913" actId="1076"/>
          <ac:spMkLst>
            <pc:docMk/>
            <pc:sldMk cId="0" sldId="258"/>
            <ac:spMk id="141" creationId="{00000000-0000-0000-0000-000000000000}"/>
          </ac:spMkLst>
        </pc:spChg>
        <pc:spChg chg="mod">
          <ac:chgData name="Abdulsalam Khan" userId="9eee05ac-e374-4f77-a9fa-1bcc810eaddb" providerId="ADAL" clId="{A9697498-3C7B-47B0-B1B1-7AC5013B305F}" dt="2020-09-06T03:08:15.847" v="726" actId="14100"/>
          <ac:spMkLst>
            <pc:docMk/>
            <pc:sldMk cId="0" sldId="258"/>
            <ac:spMk id="142"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43"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44" creationId="{00000000-0000-0000-0000-000000000000}"/>
          </ac:spMkLst>
        </pc:spChg>
        <pc:spChg chg="mod">
          <ac:chgData name="Abdulsalam Khan" userId="9eee05ac-e374-4f77-a9fa-1bcc810eaddb" providerId="ADAL" clId="{A9697498-3C7B-47B0-B1B1-7AC5013B305F}" dt="2020-09-06T03:06:33.828" v="704" actId="404"/>
          <ac:spMkLst>
            <pc:docMk/>
            <pc:sldMk cId="0" sldId="258"/>
            <ac:spMk id="145" creationId="{00000000-0000-0000-0000-000000000000}"/>
          </ac:spMkLst>
        </pc:spChg>
        <pc:spChg chg="mod">
          <ac:chgData name="Abdulsalam Khan" userId="9eee05ac-e374-4f77-a9fa-1bcc810eaddb" providerId="ADAL" clId="{A9697498-3C7B-47B0-B1B1-7AC5013B305F}" dt="2020-09-06T03:14:23.087" v="781" actId="14100"/>
          <ac:spMkLst>
            <pc:docMk/>
            <pc:sldMk cId="0" sldId="258"/>
            <ac:spMk id="146" creationId="{00000000-0000-0000-0000-000000000000}"/>
          </ac:spMkLst>
        </pc:spChg>
        <pc:spChg chg="mod">
          <ac:chgData name="Abdulsalam Khan" userId="9eee05ac-e374-4f77-a9fa-1bcc810eaddb" providerId="ADAL" clId="{A9697498-3C7B-47B0-B1B1-7AC5013B305F}" dt="2020-09-06T03:06:33.828" v="704" actId="404"/>
          <ac:spMkLst>
            <pc:docMk/>
            <pc:sldMk cId="0" sldId="258"/>
            <ac:spMk id="148"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49"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50" creationId="{00000000-0000-0000-0000-000000000000}"/>
          </ac:spMkLst>
        </pc:spChg>
        <pc:spChg chg="mod">
          <ac:chgData name="Abdulsalam Khan" userId="9eee05ac-e374-4f77-a9fa-1bcc810eaddb" providerId="ADAL" clId="{A9697498-3C7B-47B0-B1B1-7AC5013B305F}" dt="2020-09-06T03:06:33.828" v="704" actId="404"/>
          <ac:spMkLst>
            <pc:docMk/>
            <pc:sldMk cId="0" sldId="258"/>
            <ac:spMk id="151"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52"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53" creationId="{00000000-0000-0000-0000-000000000000}"/>
          </ac:spMkLst>
        </pc:spChg>
        <pc:spChg chg="mod">
          <ac:chgData name="Abdulsalam Khan" userId="9eee05ac-e374-4f77-a9fa-1bcc810eaddb" providerId="ADAL" clId="{A9697498-3C7B-47B0-B1B1-7AC5013B305F}" dt="2020-09-06T03:06:33.828" v="704" actId="404"/>
          <ac:spMkLst>
            <pc:docMk/>
            <pc:sldMk cId="0" sldId="258"/>
            <ac:spMk id="154"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55"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56" creationId="{00000000-0000-0000-0000-000000000000}"/>
          </ac:spMkLst>
        </pc:spChg>
        <pc:spChg chg="mod">
          <ac:chgData name="Abdulsalam Khan" userId="9eee05ac-e374-4f77-a9fa-1bcc810eaddb" providerId="ADAL" clId="{A9697498-3C7B-47B0-B1B1-7AC5013B305F}" dt="2020-09-06T03:06:33.828" v="704" actId="404"/>
          <ac:spMkLst>
            <pc:docMk/>
            <pc:sldMk cId="0" sldId="258"/>
            <ac:spMk id="157" creationId="{00000000-0000-0000-0000-000000000000}"/>
          </ac:spMkLst>
        </pc:spChg>
        <pc:picChg chg="del">
          <ac:chgData name="Abdulsalam Khan" userId="9eee05ac-e374-4f77-a9fa-1bcc810eaddb" providerId="ADAL" clId="{A9697498-3C7B-47B0-B1B1-7AC5013B305F}" dt="2020-09-18T20:52:21.359" v="7280" actId="478"/>
          <ac:picMkLst>
            <pc:docMk/>
            <pc:sldMk cId="0" sldId="258"/>
            <ac:picMk id="7" creationId="{AC05F49E-58B2-4736-B590-C4884E78F457}"/>
          </ac:picMkLst>
        </pc:picChg>
        <pc:picChg chg="mod">
          <ac:chgData name="Abdulsalam Khan" userId="9eee05ac-e374-4f77-a9fa-1bcc810eaddb" providerId="ADAL" clId="{A9697498-3C7B-47B0-B1B1-7AC5013B305F}" dt="2020-09-10T04:53:02.075" v="2912" actId="1076"/>
          <ac:picMkLst>
            <pc:docMk/>
            <pc:sldMk cId="0" sldId="258"/>
            <ac:picMk id="19" creationId="{104579C0-9C73-446F-B190-F0399759C450}"/>
          </ac:picMkLst>
        </pc:picChg>
        <pc:picChg chg="add del">
          <ac:chgData name="Abdulsalam Khan" userId="9eee05ac-e374-4f77-a9fa-1bcc810eaddb" providerId="ADAL" clId="{A9697498-3C7B-47B0-B1B1-7AC5013B305F}" dt="2020-09-21T18:00:35.502" v="7375" actId="478"/>
          <ac:picMkLst>
            <pc:docMk/>
            <pc:sldMk cId="0" sldId="258"/>
            <ac:picMk id="26" creationId="{E19EB658-BE1C-456D-B435-F7EF5D577C50}"/>
          </ac:picMkLst>
        </pc:picChg>
        <pc:picChg chg="add">
          <ac:chgData name="Abdulsalam Khan" userId="9eee05ac-e374-4f77-a9fa-1bcc810eaddb" providerId="ADAL" clId="{A9697498-3C7B-47B0-B1B1-7AC5013B305F}" dt="2020-09-21T18:01:18.951" v="7376"/>
          <ac:picMkLst>
            <pc:docMk/>
            <pc:sldMk cId="0" sldId="258"/>
            <ac:picMk id="27" creationId="{33685C28-640C-4280-8D67-5F095A2356D0}"/>
          </ac:picMkLst>
        </pc:picChg>
      </pc:sldChg>
      <pc:sldChg chg="addSp delSp modSp modTransition addAnim delAnim modAnim modNotesTx">
        <pc:chgData name="Abdulsalam Khan" userId="9eee05ac-e374-4f77-a9fa-1bcc810eaddb" providerId="ADAL" clId="{A9697498-3C7B-47B0-B1B1-7AC5013B305F}" dt="2020-09-19T03:47:01.749" v="7356"/>
        <pc:sldMkLst>
          <pc:docMk/>
          <pc:sldMk cId="0" sldId="260"/>
        </pc:sldMkLst>
        <pc:spChg chg="add del mod">
          <ac:chgData name="Abdulsalam Khan" userId="9eee05ac-e374-4f77-a9fa-1bcc810eaddb" providerId="ADAL" clId="{A9697498-3C7B-47B0-B1B1-7AC5013B305F}" dt="2020-09-10T04:02:49.901" v="2412" actId="478"/>
          <ac:spMkLst>
            <pc:docMk/>
            <pc:sldMk cId="0" sldId="260"/>
            <ac:spMk id="3" creationId="{13CA3F5A-8C61-4DD1-97E2-3A3B76CF543F}"/>
          </ac:spMkLst>
        </pc:spChg>
        <pc:spChg chg="add del mod">
          <ac:chgData name="Abdulsalam Khan" userId="9eee05ac-e374-4f77-a9fa-1bcc810eaddb" providerId="ADAL" clId="{A9697498-3C7B-47B0-B1B1-7AC5013B305F}" dt="2020-09-06T04:33:31.312" v="1764" actId="478"/>
          <ac:spMkLst>
            <pc:docMk/>
            <pc:sldMk cId="0" sldId="260"/>
            <ac:spMk id="3" creationId="{144E8071-8187-4222-81F0-0445B032E28F}"/>
          </ac:spMkLst>
        </pc:spChg>
        <pc:spChg chg="add del">
          <ac:chgData name="Abdulsalam Khan" userId="9eee05ac-e374-4f77-a9fa-1bcc810eaddb" providerId="ADAL" clId="{A9697498-3C7B-47B0-B1B1-7AC5013B305F}" dt="2020-09-10T04:01:49.299" v="2366"/>
          <ac:spMkLst>
            <pc:docMk/>
            <pc:sldMk cId="0" sldId="260"/>
            <ac:spMk id="4" creationId="{1B55F81C-2659-48D6-B8A9-8A9FE0284C52}"/>
          </ac:spMkLst>
        </pc:spChg>
        <pc:spChg chg="add del">
          <ac:chgData name="Abdulsalam Khan" userId="9eee05ac-e374-4f77-a9fa-1bcc810eaddb" providerId="ADAL" clId="{A9697498-3C7B-47B0-B1B1-7AC5013B305F}" dt="2020-09-10T04:01:49.299" v="2366"/>
          <ac:spMkLst>
            <pc:docMk/>
            <pc:sldMk cId="0" sldId="260"/>
            <ac:spMk id="5" creationId="{7762219A-BAAC-4DD9-9F0F-2C4844683DB8}"/>
          </ac:spMkLst>
        </pc:spChg>
        <pc:spChg chg="add del mod">
          <ac:chgData name="Abdulsalam Khan" userId="9eee05ac-e374-4f77-a9fa-1bcc810eaddb" providerId="ADAL" clId="{A9697498-3C7B-47B0-B1B1-7AC5013B305F}" dt="2020-09-06T04:33:30.940" v="1762" actId="478"/>
          <ac:spMkLst>
            <pc:docMk/>
            <pc:sldMk cId="0" sldId="260"/>
            <ac:spMk id="5" creationId="{BD27D609-9DC8-4D2E-ADE6-16772EAED1EE}"/>
          </ac:spMkLst>
        </pc:spChg>
        <pc:spChg chg="add del">
          <ac:chgData name="Abdulsalam Khan" userId="9eee05ac-e374-4f77-a9fa-1bcc810eaddb" providerId="ADAL" clId="{A9697498-3C7B-47B0-B1B1-7AC5013B305F}" dt="2020-09-10T04:01:49.299" v="2366"/>
          <ac:spMkLst>
            <pc:docMk/>
            <pc:sldMk cId="0" sldId="260"/>
            <ac:spMk id="7" creationId="{731DA6A3-D30D-4F58-92F6-01508AD50A96}"/>
          </ac:spMkLst>
        </pc:spChg>
        <pc:spChg chg="add del mod">
          <ac:chgData name="Abdulsalam Khan" userId="9eee05ac-e374-4f77-a9fa-1bcc810eaddb" providerId="ADAL" clId="{A9697498-3C7B-47B0-B1B1-7AC5013B305F}" dt="2020-09-06T04:33:53.156" v="1774" actId="478"/>
          <ac:spMkLst>
            <pc:docMk/>
            <pc:sldMk cId="0" sldId="260"/>
            <ac:spMk id="7" creationId="{F124C49C-AA54-4AA0-9839-C113FD0DC81E}"/>
          </ac:spMkLst>
        </pc:spChg>
        <pc:spChg chg="add">
          <ac:chgData name="Abdulsalam Khan" userId="9eee05ac-e374-4f77-a9fa-1bcc810eaddb" providerId="ADAL" clId="{A9697498-3C7B-47B0-B1B1-7AC5013B305F}" dt="2020-09-10T04:01:58.221" v="2368"/>
          <ac:spMkLst>
            <pc:docMk/>
            <pc:sldMk cId="0" sldId="260"/>
            <ac:spMk id="8" creationId="{54FAA3F0-9D00-4A55-83B8-F24263F1D6C5}"/>
          </ac:spMkLst>
        </pc:spChg>
        <pc:spChg chg="add del mod">
          <ac:chgData name="Abdulsalam Khan" userId="9eee05ac-e374-4f77-a9fa-1bcc810eaddb" providerId="ADAL" clId="{A9697498-3C7B-47B0-B1B1-7AC5013B305F}" dt="2020-09-06T04:33:59.101" v="1776" actId="478"/>
          <ac:spMkLst>
            <pc:docMk/>
            <pc:sldMk cId="0" sldId="260"/>
            <ac:spMk id="9" creationId="{9183728D-061E-4B2D-BB76-892DC632C468}"/>
          </ac:spMkLst>
        </pc:spChg>
        <pc:spChg chg="add mod">
          <ac:chgData name="Abdulsalam Khan" userId="9eee05ac-e374-4f77-a9fa-1bcc810eaddb" providerId="ADAL" clId="{A9697498-3C7B-47B0-B1B1-7AC5013B305F}" dt="2020-09-10T04:43:25.395" v="2906" actId="207"/>
          <ac:spMkLst>
            <pc:docMk/>
            <pc:sldMk cId="0" sldId="260"/>
            <ac:spMk id="9" creationId="{A77C323B-E0B9-47B9-B764-EB81C6E1AA66}"/>
          </ac:spMkLst>
        </pc:spChg>
        <pc:spChg chg="add del mod">
          <ac:chgData name="Abdulsalam Khan" userId="9eee05ac-e374-4f77-a9fa-1bcc810eaddb" providerId="ADAL" clId="{A9697498-3C7B-47B0-B1B1-7AC5013B305F}" dt="2020-09-06T04:34:05.652" v="1797" actId="478"/>
          <ac:spMkLst>
            <pc:docMk/>
            <pc:sldMk cId="0" sldId="260"/>
            <ac:spMk id="11" creationId="{2E84732B-14C8-4899-BACD-ABFE32B1C415}"/>
          </ac:spMkLst>
        </pc:spChg>
        <pc:spChg chg="add mod">
          <ac:chgData name="Abdulsalam Khan" userId="9eee05ac-e374-4f77-a9fa-1bcc810eaddb" providerId="ADAL" clId="{A9697498-3C7B-47B0-B1B1-7AC5013B305F}" dt="2020-09-10T04:03:01.772" v="2414" actId="20577"/>
          <ac:spMkLst>
            <pc:docMk/>
            <pc:sldMk cId="0" sldId="260"/>
            <ac:spMk id="11" creationId="{8D299DE0-C81A-4EE8-B362-A0FEC8247690}"/>
          </ac:spMkLst>
        </pc:spChg>
        <pc:spChg chg="add mod">
          <ac:chgData name="Abdulsalam Khan" userId="9eee05ac-e374-4f77-a9fa-1bcc810eaddb" providerId="ADAL" clId="{A9697498-3C7B-47B0-B1B1-7AC5013B305F}" dt="2020-09-10T04:42:30.528" v="2905" actId="20577"/>
          <ac:spMkLst>
            <pc:docMk/>
            <pc:sldMk cId="0" sldId="260"/>
            <ac:spMk id="12" creationId="{5C4FC1EA-A960-4592-9AE0-807A5CF87226}"/>
          </ac:spMkLst>
        </pc:spChg>
        <pc:spChg chg="add mod">
          <ac:chgData name="Abdulsalam Khan" userId="9eee05ac-e374-4f77-a9fa-1bcc810eaddb" providerId="ADAL" clId="{A9697498-3C7B-47B0-B1B1-7AC5013B305F}" dt="2020-09-10T04:41:30.265" v="2859" actId="20577"/>
          <ac:spMkLst>
            <pc:docMk/>
            <pc:sldMk cId="0" sldId="260"/>
            <ac:spMk id="13" creationId="{459DA2D7-3235-4169-A4C0-5CB5A4711C98}"/>
          </ac:spMkLst>
        </pc:spChg>
        <pc:spChg chg="add del mod">
          <ac:chgData name="Abdulsalam Khan" userId="9eee05ac-e374-4f77-a9fa-1bcc810eaddb" providerId="ADAL" clId="{A9697498-3C7B-47B0-B1B1-7AC5013B305F}" dt="2020-09-06T04:34:10.768" v="1799" actId="478"/>
          <ac:spMkLst>
            <pc:docMk/>
            <pc:sldMk cId="0" sldId="260"/>
            <ac:spMk id="13" creationId="{CA1E8D9E-DC95-43F4-97C6-1101395059EC}"/>
          </ac:spMkLst>
        </pc:spChg>
        <pc:spChg chg="add del">
          <ac:chgData name="Abdulsalam Khan" userId="9eee05ac-e374-4f77-a9fa-1bcc810eaddb" providerId="ADAL" clId="{A9697498-3C7B-47B0-B1B1-7AC5013B305F}" dt="2020-09-10T04:14:02.391" v="2475"/>
          <ac:spMkLst>
            <pc:docMk/>
            <pc:sldMk cId="0" sldId="260"/>
            <ac:spMk id="14" creationId="{C94865BC-C870-4882-8860-792F1CB043F8}"/>
          </ac:spMkLst>
        </pc:spChg>
        <pc:spChg chg="add del">
          <ac:chgData name="Abdulsalam Khan" userId="9eee05ac-e374-4f77-a9fa-1bcc810eaddb" providerId="ADAL" clId="{A9697498-3C7B-47B0-B1B1-7AC5013B305F}" dt="2020-09-10T04:14:02.391" v="2475"/>
          <ac:spMkLst>
            <pc:docMk/>
            <pc:sldMk cId="0" sldId="260"/>
            <ac:spMk id="15" creationId="{D9B9B399-35C4-4DE3-8E0A-6B2668808F0B}"/>
          </ac:spMkLst>
        </pc:spChg>
        <pc:spChg chg="add del mod">
          <ac:chgData name="Abdulsalam Khan" userId="9eee05ac-e374-4f77-a9fa-1bcc810eaddb" providerId="ADAL" clId="{A9697498-3C7B-47B0-B1B1-7AC5013B305F}" dt="2020-09-06T04:34:35.777" v="1808" actId="478"/>
          <ac:spMkLst>
            <pc:docMk/>
            <pc:sldMk cId="0" sldId="260"/>
            <ac:spMk id="15" creationId="{EF5B789E-394C-4377-BBB3-FACDE386631E}"/>
          </ac:spMkLst>
        </pc:spChg>
        <pc:spChg chg="add del">
          <ac:chgData name="Abdulsalam Khan" userId="9eee05ac-e374-4f77-a9fa-1bcc810eaddb" providerId="ADAL" clId="{A9697498-3C7B-47B0-B1B1-7AC5013B305F}" dt="2020-09-10T04:14:02.391" v="2475"/>
          <ac:spMkLst>
            <pc:docMk/>
            <pc:sldMk cId="0" sldId="260"/>
            <ac:spMk id="17" creationId="{6BA1B22D-4749-4C34-99E1-3514E4BE8379}"/>
          </ac:spMkLst>
        </pc:spChg>
        <pc:spChg chg="add del mod">
          <ac:chgData name="Abdulsalam Khan" userId="9eee05ac-e374-4f77-a9fa-1bcc810eaddb" providerId="ADAL" clId="{A9697498-3C7B-47B0-B1B1-7AC5013B305F}" dt="2020-09-06T04:34:30.778" v="1807" actId="478"/>
          <ac:spMkLst>
            <pc:docMk/>
            <pc:sldMk cId="0" sldId="260"/>
            <ac:spMk id="17" creationId="{C055299F-50B9-46B4-992D-218D027F30BC}"/>
          </ac:spMkLst>
        </pc:spChg>
        <pc:spChg chg="add del mod">
          <ac:chgData name="Abdulsalam Khan" userId="9eee05ac-e374-4f77-a9fa-1bcc810eaddb" providerId="ADAL" clId="{A9697498-3C7B-47B0-B1B1-7AC5013B305F}" dt="2020-09-06T04:34:43.243" v="1811" actId="478"/>
          <ac:spMkLst>
            <pc:docMk/>
            <pc:sldMk cId="0" sldId="260"/>
            <ac:spMk id="19" creationId="{769B2074-1268-48FA-BD50-C4F0945A8CFB}"/>
          </ac:spMkLst>
        </pc:spChg>
        <pc:spChg chg="add del mod">
          <ac:chgData name="Abdulsalam Khan" userId="9eee05ac-e374-4f77-a9fa-1bcc810eaddb" providerId="ADAL" clId="{A9697498-3C7B-47B0-B1B1-7AC5013B305F}" dt="2020-09-06T04:34:46.651" v="1813" actId="478"/>
          <ac:spMkLst>
            <pc:docMk/>
            <pc:sldMk cId="0" sldId="260"/>
            <ac:spMk id="21" creationId="{2B07D960-8804-42CD-96E7-36B5769D383B}"/>
          </ac:spMkLst>
        </pc:spChg>
        <pc:spChg chg="add del mod">
          <ac:chgData name="Abdulsalam Khan" userId="9eee05ac-e374-4f77-a9fa-1bcc810eaddb" providerId="ADAL" clId="{A9697498-3C7B-47B0-B1B1-7AC5013B305F}" dt="2020-09-10T04:16:29.982" v="2481" actId="478"/>
          <ac:spMkLst>
            <pc:docMk/>
            <pc:sldMk cId="0" sldId="260"/>
            <ac:spMk id="24" creationId="{49F9B774-BDA1-4CF0-A41A-4EEE76361FFF}"/>
          </ac:spMkLst>
        </pc:spChg>
        <pc:spChg chg="add mod">
          <ac:chgData name="Abdulsalam Khan" userId="9eee05ac-e374-4f77-a9fa-1bcc810eaddb" providerId="ADAL" clId="{A9697498-3C7B-47B0-B1B1-7AC5013B305F}" dt="2020-09-10T04:29:42.060" v="2670" actId="1076"/>
          <ac:spMkLst>
            <pc:docMk/>
            <pc:sldMk cId="0" sldId="260"/>
            <ac:spMk id="46" creationId="{1F11168C-5A8C-42AD-ABAA-1B7783C7F4E0}"/>
          </ac:spMkLst>
        </pc:spChg>
        <pc:spChg chg="add mod">
          <ac:chgData name="Abdulsalam Khan" userId="9eee05ac-e374-4f77-a9fa-1bcc810eaddb" providerId="ADAL" clId="{A9697498-3C7B-47B0-B1B1-7AC5013B305F}" dt="2020-09-10T04:29:42.060" v="2670" actId="1076"/>
          <ac:spMkLst>
            <pc:docMk/>
            <pc:sldMk cId="0" sldId="260"/>
            <ac:spMk id="47" creationId="{A85B5B55-AEE0-4383-85B5-CECAD0F264A2}"/>
          </ac:spMkLst>
        </pc:spChg>
        <pc:spChg chg="add mod">
          <ac:chgData name="Abdulsalam Khan" userId="9eee05ac-e374-4f77-a9fa-1bcc810eaddb" providerId="ADAL" clId="{A9697498-3C7B-47B0-B1B1-7AC5013B305F}" dt="2020-09-10T04:30:55.958" v="2676" actId="1076"/>
          <ac:spMkLst>
            <pc:docMk/>
            <pc:sldMk cId="0" sldId="260"/>
            <ac:spMk id="48" creationId="{B1B20F84-EDA3-4A42-8814-FACDDB6F28A4}"/>
          </ac:spMkLst>
        </pc:spChg>
        <pc:spChg chg="add mod">
          <ac:chgData name="Abdulsalam Khan" userId="9eee05ac-e374-4f77-a9fa-1bcc810eaddb" providerId="ADAL" clId="{A9697498-3C7B-47B0-B1B1-7AC5013B305F}" dt="2020-09-16T04:23:45.595" v="5941" actId="1076"/>
          <ac:spMkLst>
            <pc:docMk/>
            <pc:sldMk cId="0" sldId="260"/>
            <ac:spMk id="49" creationId="{EBB4AC10-D73E-4074-B78C-38DCAF7D4CA2}"/>
          </ac:spMkLst>
        </pc:spChg>
        <pc:spChg chg="del mod">
          <ac:chgData name="Abdulsalam Khan" userId="9eee05ac-e374-4f77-a9fa-1bcc810eaddb" providerId="ADAL" clId="{A9697498-3C7B-47B0-B1B1-7AC5013B305F}" dt="2020-09-10T04:02:45.595" v="2411" actId="478"/>
          <ac:spMkLst>
            <pc:docMk/>
            <pc:sldMk cId="0" sldId="260"/>
            <ac:spMk id="172" creationId="{00000000-0000-0000-0000-000000000000}"/>
          </ac:spMkLst>
        </pc:spChg>
        <pc:spChg chg="del">
          <ac:chgData name="Abdulsalam Khan" userId="9eee05ac-e374-4f77-a9fa-1bcc810eaddb" providerId="ADAL" clId="{A9697498-3C7B-47B0-B1B1-7AC5013B305F}" dt="2020-09-06T04:33:45.872" v="1772" actId="478"/>
          <ac:spMkLst>
            <pc:docMk/>
            <pc:sldMk cId="0" sldId="260"/>
            <ac:spMk id="173" creationId="{00000000-0000-0000-0000-000000000000}"/>
          </ac:spMkLst>
        </pc:spChg>
        <pc:spChg chg="add del mod">
          <ac:chgData name="Abdulsalam Khan" userId="9eee05ac-e374-4f77-a9fa-1bcc810eaddb" providerId="ADAL" clId="{A9697498-3C7B-47B0-B1B1-7AC5013B305F}" dt="2020-09-06T04:33:35.243" v="1769" actId="478"/>
          <ac:spMkLst>
            <pc:docMk/>
            <pc:sldMk cId="0" sldId="260"/>
            <ac:spMk id="174" creationId="{00000000-0000-0000-0000-000000000000}"/>
          </ac:spMkLst>
        </pc:spChg>
        <pc:spChg chg="add del mod">
          <ac:chgData name="Abdulsalam Khan" userId="9eee05ac-e374-4f77-a9fa-1bcc810eaddb" providerId="ADAL" clId="{A9697498-3C7B-47B0-B1B1-7AC5013B305F}" dt="2020-09-10T04:02:45.595" v="2411" actId="478"/>
          <ac:spMkLst>
            <pc:docMk/>
            <pc:sldMk cId="0" sldId="260"/>
            <ac:spMk id="175" creationId="{00000000-0000-0000-0000-000000000000}"/>
          </ac:spMkLst>
        </pc:spChg>
        <pc:spChg chg="del">
          <ac:chgData name="Abdulsalam Khan" userId="9eee05ac-e374-4f77-a9fa-1bcc810eaddb" providerId="ADAL" clId="{A9697498-3C7B-47B0-B1B1-7AC5013B305F}" dt="2020-09-06T04:34:01.386" v="1777" actId="478"/>
          <ac:spMkLst>
            <pc:docMk/>
            <pc:sldMk cId="0" sldId="260"/>
            <ac:spMk id="176" creationId="{00000000-0000-0000-0000-000000000000}"/>
          </ac:spMkLst>
        </pc:spChg>
        <pc:spChg chg="add del">
          <ac:chgData name="Abdulsalam Khan" userId="9eee05ac-e374-4f77-a9fa-1bcc810eaddb" providerId="ADAL" clId="{A9697498-3C7B-47B0-B1B1-7AC5013B305F}" dt="2020-09-06T04:33:49.285" v="1773" actId="478"/>
          <ac:spMkLst>
            <pc:docMk/>
            <pc:sldMk cId="0" sldId="260"/>
            <ac:spMk id="177" creationId="{00000000-0000-0000-0000-000000000000}"/>
          </ac:spMkLst>
        </pc:spChg>
        <pc:spChg chg="del">
          <ac:chgData name="Abdulsalam Khan" userId="9eee05ac-e374-4f77-a9fa-1bcc810eaddb" providerId="ADAL" clId="{A9697498-3C7B-47B0-B1B1-7AC5013B305F}" dt="2020-09-06T04:34:29.409" v="1806" actId="478"/>
          <ac:spMkLst>
            <pc:docMk/>
            <pc:sldMk cId="0" sldId="260"/>
            <ac:spMk id="178" creationId="{00000000-0000-0000-0000-000000000000}"/>
          </ac:spMkLst>
        </pc:spChg>
        <pc:spChg chg="del">
          <ac:chgData name="Abdulsalam Khan" userId="9eee05ac-e374-4f77-a9fa-1bcc810eaddb" providerId="ADAL" clId="{A9697498-3C7B-47B0-B1B1-7AC5013B305F}" dt="2020-09-06T04:34:45.391" v="1812" actId="478"/>
          <ac:spMkLst>
            <pc:docMk/>
            <pc:sldMk cId="0" sldId="260"/>
            <ac:spMk id="179" creationId="{00000000-0000-0000-0000-000000000000}"/>
          </ac:spMkLst>
        </pc:spChg>
        <pc:spChg chg="del">
          <ac:chgData name="Abdulsalam Khan" userId="9eee05ac-e374-4f77-a9fa-1bcc810eaddb" providerId="ADAL" clId="{A9697498-3C7B-47B0-B1B1-7AC5013B305F}" dt="2020-09-06T04:34:22.429" v="1803" actId="478"/>
          <ac:spMkLst>
            <pc:docMk/>
            <pc:sldMk cId="0" sldId="260"/>
            <ac:spMk id="180" creationId="{00000000-0000-0000-0000-000000000000}"/>
          </ac:spMkLst>
        </pc:spChg>
        <pc:spChg chg="del">
          <ac:chgData name="Abdulsalam Khan" userId="9eee05ac-e374-4f77-a9fa-1bcc810eaddb" providerId="ADAL" clId="{A9697498-3C7B-47B0-B1B1-7AC5013B305F}" dt="2020-09-06T04:34:40.653" v="1810" actId="478"/>
          <ac:spMkLst>
            <pc:docMk/>
            <pc:sldMk cId="0" sldId="260"/>
            <ac:spMk id="181" creationId="{00000000-0000-0000-0000-000000000000}"/>
          </ac:spMkLst>
        </pc:spChg>
        <pc:spChg chg="add del">
          <ac:chgData name="Abdulsalam Khan" userId="9eee05ac-e374-4f77-a9fa-1bcc810eaddb" providerId="ADAL" clId="{A9697498-3C7B-47B0-B1B1-7AC5013B305F}" dt="2020-09-06T04:33:55.426" v="1775" actId="478"/>
          <ac:spMkLst>
            <pc:docMk/>
            <pc:sldMk cId="0" sldId="260"/>
            <ac:spMk id="182" creationId="{00000000-0000-0000-0000-000000000000}"/>
          </ac:spMkLst>
        </pc:spChg>
        <pc:spChg chg="del mod">
          <ac:chgData name="Abdulsalam Khan" userId="9eee05ac-e374-4f77-a9fa-1bcc810eaddb" providerId="ADAL" clId="{A9697498-3C7B-47B0-B1B1-7AC5013B305F}" dt="2020-09-06T04:34:03.918" v="1796" actId="478"/>
          <ac:spMkLst>
            <pc:docMk/>
            <pc:sldMk cId="0" sldId="260"/>
            <ac:spMk id="183" creationId="{00000000-0000-0000-0000-000000000000}"/>
          </ac:spMkLst>
        </pc:spChg>
        <pc:spChg chg="del mod">
          <ac:chgData name="Abdulsalam Khan" userId="9eee05ac-e374-4f77-a9fa-1bcc810eaddb" providerId="ADAL" clId="{A9697498-3C7B-47B0-B1B1-7AC5013B305F}" dt="2020-09-06T04:34:07.783" v="1798" actId="478"/>
          <ac:spMkLst>
            <pc:docMk/>
            <pc:sldMk cId="0" sldId="260"/>
            <ac:spMk id="184" creationId="{00000000-0000-0000-0000-000000000000}"/>
          </ac:spMkLst>
        </pc:spChg>
        <pc:grpChg chg="add mod">
          <ac:chgData name="Abdulsalam Khan" userId="9eee05ac-e374-4f77-a9fa-1bcc810eaddb" providerId="ADAL" clId="{A9697498-3C7B-47B0-B1B1-7AC5013B305F}" dt="2020-09-10T04:29:19.095" v="2667" actId="14100"/>
          <ac:grpSpMkLst>
            <pc:docMk/>
            <pc:sldMk cId="0" sldId="260"/>
            <ac:grpSpMk id="18" creationId="{D10EEC3E-A666-43D8-A339-D3DD0AE3317F}"/>
          </ac:grpSpMkLst>
        </pc:grpChg>
        <pc:grpChg chg="add del mod">
          <ac:chgData name="Abdulsalam Khan" userId="9eee05ac-e374-4f77-a9fa-1bcc810eaddb" providerId="ADAL" clId="{A9697498-3C7B-47B0-B1B1-7AC5013B305F}" dt="2020-09-10T04:22:02.378" v="2487" actId="478"/>
          <ac:grpSpMkLst>
            <pc:docMk/>
            <pc:sldMk cId="0" sldId="260"/>
            <ac:grpSpMk id="25" creationId="{7BA01D84-3BBB-4B6E-8C63-86396C690A4B}"/>
          </ac:grpSpMkLst>
        </pc:grpChg>
        <pc:grpChg chg="add mod">
          <ac:chgData name="Abdulsalam Khan" userId="9eee05ac-e374-4f77-a9fa-1bcc810eaddb" providerId="ADAL" clId="{A9697498-3C7B-47B0-B1B1-7AC5013B305F}" dt="2020-09-10T04:30:55.958" v="2676" actId="1076"/>
          <ac:grpSpMkLst>
            <pc:docMk/>
            <pc:sldMk cId="0" sldId="260"/>
            <ac:grpSpMk id="32" creationId="{3C800232-54FA-4C70-B2D0-F4E23E3C85BE}"/>
          </ac:grpSpMkLst>
        </pc:grpChg>
        <pc:picChg chg="add del mod">
          <ac:chgData name="Abdulsalam Khan" userId="9eee05ac-e374-4f77-a9fa-1bcc810eaddb" providerId="ADAL" clId="{A9697498-3C7B-47B0-B1B1-7AC5013B305F}" dt="2020-09-16T03:29:05.562" v="5615" actId="478"/>
          <ac:picMkLst>
            <pc:docMk/>
            <pc:sldMk cId="0" sldId="260"/>
            <ac:picMk id="3" creationId="{6118DF06-C95D-45E2-B7D4-6632E53A2618}"/>
          </ac:picMkLst>
        </pc:picChg>
        <pc:picChg chg="add del">
          <ac:chgData name="Abdulsalam Khan" userId="9eee05ac-e374-4f77-a9fa-1bcc810eaddb" providerId="ADAL" clId="{A9697498-3C7B-47B0-B1B1-7AC5013B305F}" dt="2020-09-19T03:47:01.749" v="7356"/>
          <ac:picMkLst>
            <pc:docMk/>
            <pc:sldMk cId="0" sldId="260"/>
            <ac:picMk id="4" creationId="{50DC98A2-5578-4DAA-83B1-16D8858755A1}"/>
          </ac:picMkLst>
        </pc:picChg>
        <pc:picChg chg="add del">
          <ac:chgData name="Abdulsalam Khan" userId="9eee05ac-e374-4f77-a9fa-1bcc810eaddb" providerId="ADAL" clId="{A9697498-3C7B-47B0-B1B1-7AC5013B305F}" dt="2020-09-10T04:01:49.299" v="2366"/>
          <ac:picMkLst>
            <pc:docMk/>
            <pc:sldMk cId="0" sldId="260"/>
            <ac:picMk id="6" creationId="{27FD3348-3182-4271-97E8-072FB634D97C}"/>
          </ac:picMkLst>
        </pc:picChg>
        <pc:picChg chg="add">
          <ac:chgData name="Abdulsalam Khan" userId="9eee05ac-e374-4f77-a9fa-1bcc810eaddb" providerId="ADAL" clId="{A9697498-3C7B-47B0-B1B1-7AC5013B305F}" dt="2020-09-10T04:01:58.221" v="2368"/>
          <ac:picMkLst>
            <pc:docMk/>
            <pc:sldMk cId="0" sldId="260"/>
            <ac:picMk id="10" creationId="{D1B2E00C-D671-422D-8030-1BFED06F62DC}"/>
          </ac:picMkLst>
        </pc:picChg>
        <pc:picChg chg="add del">
          <ac:chgData name="Abdulsalam Khan" userId="9eee05ac-e374-4f77-a9fa-1bcc810eaddb" providerId="ADAL" clId="{A9697498-3C7B-47B0-B1B1-7AC5013B305F}" dt="2020-09-10T04:14:02.391" v="2475"/>
          <ac:picMkLst>
            <pc:docMk/>
            <pc:sldMk cId="0" sldId="260"/>
            <ac:picMk id="16" creationId="{C3C331F1-379F-47EE-B1B2-B99106842F24}"/>
          </ac:picMkLst>
        </pc:picChg>
        <pc:picChg chg="add del">
          <ac:chgData name="Abdulsalam Khan" userId="9eee05ac-e374-4f77-a9fa-1bcc810eaddb" providerId="ADAL" clId="{A9697498-3C7B-47B0-B1B1-7AC5013B305F}" dt="2020-09-18T21:40:41.365" v="7284"/>
          <ac:picMkLst>
            <pc:docMk/>
            <pc:sldMk cId="0" sldId="260"/>
            <ac:picMk id="50" creationId="{9ADD9916-40DF-44A4-B7C8-856FC46B2284}"/>
          </ac:picMkLst>
        </pc:picChg>
        <pc:picChg chg="add del">
          <ac:chgData name="Abdulsalam Khan" userId="9eee05ac-e374-4f77-a9fa-1bcc810eaddb" providerId="ADAL" clId="{A9697498-3C7B-47B0-B1B1-7AC5013B305F}" dt="2020-09-18T21:51:25.610" v="7290"/>
          <ac:picMkLst>
            <pc:docMk/>
            <pc:sldMk cId="0" sldId="260"/>
            <ac:picMk id="51" creationId="{A27E57A6-23FE-464A-86FD-6CD95253F927}"/>
          </ac:picMkLst>
        </pc:picChg>
      </pc:sldChg>
      <pc:sldChg chg="addSp delSp modSp modTransition delAnim modAnim">
        <pc:chgData name="Abdulsalam Khan" userId="9eee05ac-e374-4f77-a9fa-1bcc810eaddb" providerId="ADAL" clId="{A9697498-3C7B-47B0-B1B1-7AC5013B305F}" dt="2020-09-21T20:45:56.352" v="7511"/>
        <pc:sldMkLst>
          <pc:docMk/>
          <pc:sldMk cId="0" sldId="262"/>
        </pc:sldMkLst>
        <pc:spChg chg="del mod">
          <ac:chgData name="Abdulsalam Khan" userId="9eee05ac-e374-4f77-a9fa-1bcc810eaddb" providerId="ADAL" clId="{A9697498-3C7B-47B0-B1B1-7AC5013B305F}" dt="2020-09-10T03:45:14.854" v="2215" actId="478"/>
          <ac:spMkLst>
            <pc:docMk/>
            <pc:sldMk cId="0" sldId="262"/>
            <ac:spMk id="2" creationId="{5904E405-B31E-42CE-9982-D477322DAFEC}"/>
          </ac:spMkLst>
        </pc:spChg>
        <pc:spChg chg="add del mod">
          <ac:chgData name="Abdulsalam Khan" userId="9eee05ac-e374-4f77-a9fa-1bcc810eaddb" providerId="ADAL" clId="{A9697498-3C7B-47B0-B1B1-7AC5013B305F}" dt="2020-09-10T03:50:40.033" v="2318" actId="478"/>
          <ac:spMkLst>
            <pc:docMk/>
            <pc:sldMk cId="0" sldId="262"/>
            <ac:spMk id="4" creationId="{886AC79C-D88D-4815-A9B0-94F102D91461}"/>
          </ac:spMkLst>
        </pc:spChg>
        <pc:spChg chg="del">
          <ac:chgData name="Abdulsalam Khan" userId="9eee05ac-e374-4f77-a9fa-1bcc810eaddb" providerId="ADAL" clId="{A9697498-3C7B-47B0-B1B1-7AC5013B305F}" dt="2020-09-10T03:40:56.534" v="2175" actId="478"/>
          <ac:spMkLst>
            <pc:docMk/>
            <pc:sldMk cId="0" sldId="262"/>
            <ac:spMk id="6" creationId="{71552878-31F8-4396-BB51-A03290C7F48E}"/>
          </ac:spMkLst>
        </pc:spChg>
        <pc:spChg chg="del">
          <ac:chgData name="Abdulsalam Khan" userId="9eee05ac-e374-4f77-a9fa-1bcc810eaddb" providerId="ADAL" clId="{A9697498-3C7B-47B0-B1B1-7AC5013B305F}" dt="2020-09-10T03:40:56.534" v="2175" actId="478"/>
          <ac:spMkLst>
            <pc:docMk/>
            <pc:sldMk cId="0" sldId="262"/>
            <ac:spMk id="7" creationId="{4F59D344-E9E4-4F49-A928-DE6AF86953BC}"/>
          </ac:spMkLst>
        </pc:spChg>
        <pc:spChg chg="add del mod">
          <ac:chgData name="Abdulsalam Khan" userId="9eee05ac-e374-4f77-a9fa-1bcc810eaddb" providerId="ADAL" clId="{A9697498-3C7B-47B0-B1B1-7AC5013B305F}" dt="2020-09-10T03:50:15.718" v="2314" actId="478"/>
          <ac:spMkLst>
            <pc:docMk/>
            <pc:sldMk cId="0" sldId="262"/>
            <ac:spMk id="24" creationId="{78C29B88-5A69-413E-9C29-C6F69D579DC0}"/>
          </ac:spMkLst>
        </pc:spChg>
        <pc:spChg chg="add del mod">
          <ac:chgData name="Abdulsalam Khan" userId="9eee05ac-e374-4f77-a9fa-1bcc810eaddb" providerId="ADAL" clId="{A9697498-3C7B-47B0-B1B1-7AC5013B305F}" dt="2020-09-10T03:53:11.083" v="2326" actId="478"/>
          <ac:spMkLst>
            <pc:docMk/>
            <pc:sldMk cId="0" sldId="262"/>
            <ac:spMk id="26" creationId="{4D75D0BC-4CE9-442D-990E-7A67CA61E7A9}"/>
          </ac:spMkLst>
        </pc:spChg>
        <pc:spChg chg="add mod">
          <ac:chgData name="Abdulsalam Khan" userId="9eee05ac-e374-4f77-a9fa-1bcc810eaddb" providerId="ADAL" clId="{A9697498-3C7B-47B0-B1B1-7AC5013B305F}" dt="2020-09-10T03:55:33.337" v="2344" actId="1076"/>
          <ac:spMkLst>
            <pc:docMk/>
            <pc:sldMk cId="0" sldId="262"/>
            <ac:spMk id="27" creationId="{F4A81920-27D5-46F6-A547-2E930C790A59}"/>
          </ac:spMkLst>
        </pc:spChg>
        <pc:spChg chg="add del">
          <ac:chgData name="Abdulsalam Khan" userId="9eee05ac-e374-4f77-a9fa-1bcc810eaddb" providerId="ADAL" clId="{A9697498-3C7B-47B0-B1B1-7AC5013B305F}" dt="2020-09-10T03:42:41.466" v="2180"/>
          <ac:spMkLst>
            <pc:docMk/>
            <pc:sldMk cId="0" sldId="262"/>
            <ac:spMk id="28" creationId="{43D74BAD-9F29-430E-9CEC-165AE432C848}"/>
          </ac:spMkLst>
        </pc:spChg>
        <pc:spChg chg="add del">
          <ac:chgData name="Abdulsalam Khan" userId="9eee05ac-e374-4f77-a9fa-1bcc810eaddb" providerId="ADAL" clId="{A9697498-3C7B-47B0-B1B1-7AC5013B305F}" dt="2020-09-10T03:42:41.466" v="2180"/>
          <ac:spMkLst>
            <pc:docMk/>
            <pc:sldMk cId="0" sldId="262"/>
            <ac:spMk id="29" creationId="{14E57678-CE19-4184-9AEB-798F40D66EE5}"/>
          </ac:spMkLst>
        </pc:spChg>
        <pc:spChg chg="add">
          <ac:chgData name="Abdulsalam Khan" userId="9eee05ac-e374-4f77-a9fa-1bcc810eaddb" providerId="ADAL" clId="{A9697498-3C7B-47B0-B1B1-7AC5013B305F}" dt="2020-09-10T03:43:24.764" v="2182"/>
          <ac:spMkLst>
            <pc:docMk/>
            <pc:sldMk cId="0" sldId="262"/>
            <ac:spMk id="31" creationId="{B90F9B71-5BD7-4E7C-A987-BC4A16097660}"/>
          </ac:spMkLst>
        </pc:spChg>
        <pc:spChg chg="add mod">
          <ac:chgData name="Abdulsalam Khan" userId="9eee05ac-e374-4f77-a9fa-1bcc810eaddb" providerId="ADAL" clId="{A9697498-3C7B-47B0-B1B1-7AC5013B305F}" dt="2020-09-16T04:12:34.714" v="5927" actId="313"/>
          <ac:spMkLst>
            <pc:docMk/>
            <pc:sldMk cId="0" sldId="262"/>
            <ac:spMk id="32" creationId="{AE6F5C9C-FCBF-42F3-B7FD-CACC5A79EE52}"/>
          </ac:spMkLst>
        </pc:spChg>
        <pc:spChg chg="add mod">
          <ac:chgData name="Abdulsalam Khan" userId="9eee05ac-e374-4f77-a9fa-1bcc810eaddb" providerId="ADAL" clId="{A9697498-3C7B-47B0-B1B1-7AC5013B305F}" dt="2020-09-10T03:46:42.260" v="2223" actId="20577"/>
          <ac:spMkLst>
            <pc:docMk/>
            <pc:sldMk cId="0" sldId="262"/>
            <ac:spMk id="34" creationId="{AA96118A-4667-4F95-B5F7-6D024420AE6F}"/>
          </ac:spMkLst>
        </pc:spChg>
        <pc:spChg chg="del mod">
          <ac:chgData name="Abdulsalam Khan" userId="9eee05ac-e374-4f77-a9fa-1bcc810eaddb" providerId="ADAL" clId="{A9697498-3C7B-47B0-B1B1-7AC5013B305F}" dt="2020-09-10T03:49:48.895" v="2309" actId="478"/>
          <ac:spMkLst>
            <pc:docMk/>
            <pc:sldMk cId="0" sldId="262"/>
            <ac:spMk id="203" creationId="{00000000-0000-0000-0000-000000000000}"/>
          </ac:spMkLst>
        </pc:spChg>
        <pc:spChg chg="del mod">
          <ac:chgData name="Abdulsalam Khan" userId="9eee05ac-e374-4f77-a9fa-1bcc810eaddb" providerId="ADAL" clId="{A9697498-3C7B-47B0-B1B1-7AC5013B305F}" dt="2020-09-10T03:49:48.895" v="2309" actId="478"/>
          <ac:spMkLst>
            <pc:docMk/>
            <pc:sldMk cId="0" sldId="262"/>
            <ac:spMk id="205" creationId="{00000000-0000-0000-0000-000000000000}"/>
          </ac:spMkLst>
        </pc:spChg>
        <pc:spChg chg="del mod">
          <ac:chgData name="Abdulsalam Khan" userId="9eee05ac-e374-4f77-a9fa-1bcc810eaddb" providerId="ADAL" clId="{A9697498-3C7B-47B0-B1B1-7AC5013B305F}" dt="2020-09-10T03:53:04.790" v="2325" actId="478"/>
          <ac:spMkLst>
            <pc:docMk/>
            <pc:sldMk cId="0" sldId="262"/>
            <ac:spMk id="206" creationId="{00000000-0000-0000-0000-000000000000}"/>
          </ac:spMkLst>
        </pc:spChg>
        <pc:spChg chg="add mod">
          <ac:chgData name="Abdulsalam Khan" userId="9eee05ac-e374-4f77-a9fa-1bcc810eaddb" providerId="ADAL" clId="{A9697498-3C7B-47B0-B1B1-7AC5013B305F}" dt="2020-09-10T04:49:27.109" v="2909" actId="14100"/>
          <ac:spMkLst>
            <pc:docMk/>
            <pc:sldMk cId="0" sldId="262"/>
            <ac:spMk id="2048" creationId="{4BF4F80F-D792-45A5-94A4-586A4ED09C48}"/>
          </ac:spMkLst>
        </pc:spChg>
        <pc:spChg chg="add mod">
          <ac:chgData name="Abdulsalam Khan" userId="9eee05ac-e374-4f77-a9fa-1bcc810eaddb" providerId="ADAL" clId="{A9697498-3C7B-47B0-B1B1-7AC5013B305F}" dt="2020-09-10T04:49:38.055" v="2910" actId="1076"/>
          <ac:spMkLst>
            <pc:docMk/>
            <pc:sldMk cId="0" sldId="262"/>
            <ac:spMk id="2049" creationId="{CF73208A-131D-439B-A25F-4314DA9F9F32}"/>
          </ac:spMkLst>
        </pc:spChg>
        <pc:grpChg chg="del">
          <ac:chgData name="Abdulsalam Khan" userId="9eee05ac-e374-4f77-a9fa-1bcc810eaddb" providerId="ADAL" clId="{A9697498-3C7B-47B0-B1B1-7AC5013B305F}" dt="2020-09-10T03:40:56.534" v="2175" actId="478"/>
          <ac:grpSpMkLst>
            <pc:docMk/>
            <pc:sldMk cId="0" sldId="262"/>
            <ac:grpSpMk id="5" creationId="{2274374C-0CFA-4C17-8BC0-9F35BED58B2E}"/>
          </ac:grpSpMkLst>
        </pc:grpChg>
        <pc:grpChg chg="del">
          <ac:chgData name="Abdulsalam Khan" userId="9eee05ac-e374-4f77-a9fa-1bcc810eaddb" providerId="ADAL" clId="{A9697498-3C7B-47B0-B1B1-7AC5013B305F}" dt="2020-09-10T03:40:56.534" v="2175" actId="478"/>
          <ac:grpSpMkLst>
            <pc:docMk/>
            <pc:sldMk cId="0" sldId="262"/>
            <ac:grpSpMk id="14" creationId="{6A9E5225-C42A-4F6D-91B8-F17C5B1C9AFB}"/>
          </ac:grpSpMkLst>
        </pc:grpChg>
        <pc:grpChg chg="del">
          <ac:chgData name="Abdulsalam Khan" userId="9eee05ac-e374-4f77-a9fa-1bcc810eaddb" providerId="ADAL" clId="{A9697498-3C7B-47B0-B1B1-7AC5013B305F}" dt="2020-09-10T03:40:56.534" v="2175" actId="478"/>
          <ac:grpSpMkLst>
            <pc:docMk/>
            <pc:sldMk cId="0" sldId="262"/>
            <ac:grpSpMk id="19" creationId="{174B3BC7-BF67-44D5-AEE2-E24C960BB73C}"/>
          </ac:grpSpMkLst>
        </pc:grpChg>
        <pc:picChg chg="add del mod">
          <ac:chgData name="Abdulsalam Khan" userId="9eee05ac-e374-4f77-a9fa-1bcc810eaddb" providerId="ADAL" clId="{A9697498-3C7B-47B0-B1B1-7AC5013B305F}" dt="2020-09-16T03:29:20.094" v="5619" actId="478"/>
          <ac:picMkLst>
            <pc:docMk/>
            <pc:sldMk cId="0" sldId="262"/>
            <ac:picMk id="2" creationId="{5D8D64FB-FA43-43B4-AE46-2215B63EFD1D}"/>
          </ac:picMkLst>
        </pc:picChg>
        <pc:picChg chg="del">
          <ac:chgData name="Abdulsalam Khan" userId="9eee05ac-e374-4f77-a9fa-1bcc810eaddb" providerId="ADAL" clId="{A9697498-3C7B-47B0-B1B1-7AC5013B305F}" dt="2020-09-10T03:40:56.534" v="2175" actId="478"/>
          <ac:picMkLst>
            <pc:docMk/>
            <pc:sldMk cId="0" sldId="262"/>
            <ac:picMk id="3" creationId="{F1294A54-98CA-496F-8289-7BD93637D692}"/>
          </ac:picMkLst>
        </pc:picChg>
        <pc:picChg chg="add">
          <ac:chgData name="Abdulsalam Khan" userId="9eee05ac-e374-4f77-a9fa-1bcc810eaddb" providerId="ADAL" clId="{A9697498-3C7B-47B0-B1B1-7AC5013B305F}" dt="2020-09-19T02:43:52.018" v="7294"/>
          <ac:picMkLst>
            <pc:docMk/>
            <pc:sldMk cId="0" sldId="262"/>
            <ac:picMk id="14" creationId="{A7AC7A8A-CCA6-4946-948A-693DE4A16D9D}"/>
          </ac:picMkLst>
        </pc:picChg>
        <pc:picChg chg="add del">
          <ac:chgData name="Abdulsalam Khan" userId="9eee05ac-e374-4f77-a9fa-1bcc810eaddb" providerId="ADAL" clId="{A9697498-3C7B-47B0-B1B1-7AC5013B305F}" dt="2020-09-10T03:42:41.466" v="2180"/>
          <ac:picMkLst>
            <pc:docMk/>
            <pc:sldMk cId="0" sldId="262"/>
            <ac:picMk id="30" creationId="{4286BAE2-079B-433D-8FAF-9A5F637F0B9C}"/>
          </ac:picMkLst>
        </pc:picChg>
        <pc:picChg chg="add">
          <ac:chgData name="Abdulsalam Khan" userId="9eee05ac-e374-4f77-a9fa-1bcc810eaddb" providerId="ADAL" clId="{A9697498-3C7B-47B0-B1B1-7AC5013B305F}" dt="2020-09-10T03:43:24.764" v="2182"/>
          <ac:picMkLst>
            <pc:docMk/>
            <pc:sldMk cId="0" sldId="262"/>
            <ac:picMk id="33" creationId="{A41E710A-7E53-4298-A8CF-DD18E7E9FE26}"/>
          </ac:picMkLst>
        </pc:picChg>
        <pc:picChg chg="add mod">
          <ac:chgData name="Abdulsalam Khan" userId="9eee05ac-e374-4f77-a9fa-1bcc810eaddb" providerId="ADAL" clId="{A9697498-3C7B-47B0-B1B1-7AC5013B305F}" dt="2020-09-10T03:53:00.164" v="2324" actId="1076"/>
          <ac:picMkLst>
            <pc:docMk/>
            <pc:sldMk cId="0" sldId="262"/>
            <ac:picMk id="2050" creationId="{C2DF6F1D-8176-4D51-B564-A24F48AF850F}"/>
          </ac:picMkLst>
        </pc:picChg>
        <pc:picChg chg="add mod">
          <ac:chgData name="Abdulsalam Khan" userId="9eee05ac-e374-4f77-a9fa-1bcc810eaddb" providerId="ADAL" clId="{A9697498-3C7B-47B0-B1B1-7AC5013B305F}" dt="2020-09-10T03:53:54.259" v="2333" actId="1076"/>
          <ac:picMkLst>
            <pc:docMk/>
            <pc:sldMk cId="0" sldId="262"/>
            <ac:picMk id="2052" creationId="{1442A1CC-2405-45AD-9410-0B30C3AE30B0}"/>
          </ac:picMkLst>
        </pc:picChg>
        <pc:picChg chg="add mod">
          <ac:chgData name="Abdulsalam Khan" userId="9eee05ac-e374-4f77-a9fa-1bcc810eaddb" providerId="ADAL" clId="{A9697498-3C7B-47B0-B1B1-7AC5013B305F}" dt="2020-09-10T03:57:29.135" v="2362" actId="1076"/>
          <ac:picMkLst>
            <pc:docMk/>
            <pc:sldMk cId="0" sldId="262"/>
            <ac:picMk id="2054" creationId="{97769DAB-FFD1-4D3F-BB09-C535467D94B0}"/>
          </ac:picMkLst>
        </pc:picChg>
      </pc:sldChg>
      <pc:sldChg chg="addSp delSp modSp modTransition modAnim">
        <pc:chgData name="Abdulsalam Khan" userId="9eee05ac-e374-4f77-a9fa-1bcc810eaddb" providerId="ADAL" clId="{A9697498-3C7B-47B0-B1B1-7AC5013B305F}" dt="2020-09-19T03:47:01.749" v="7356"/>
        <pc:sldMkLst>
          <pc:docMk/>
          <pc:sldMk cId="0" sldId="265"/>
        </pc:sldMkLst>
        <pc:spChg chg="add">
          <ac:chgData name="Abdulsalam Khan" userId="9eee05ac-e374-4f77-a9fa-1bcc810eaddb" providerId="ADAL" clId="{A9697498-3C7B-47B0-B1B1-7AC5013B305F}" dt="2020-09-16T04:14:04.374" v="5938"/>
          <ac:spMkLst>
            <pc:docMk/>
            <pc:sldMk cId="0" sldId="265"/>
            <ac:spMk id="18" creationId="{032BF9E2-DBD3-4E3D-B7A4-2D5CB23FE807}"/>
          </ac:spMkLst>
        </pc:spChg>
        <pc:spChg chg="mod">
          <ac:chgData name="Abdulsalam Khan" userId="9eee05ac-e374-4f77-a9fa-1bcc810eaddb" providerId="ADAL" clId="{A9697498-3C7B-47B0-B1B1-7AC5013B305F}" dt="2020-09-16T04:14:09.971" v="5939" actId="1076"/>
          <ac:spMkLst>
            <pc:docMk/>
            <pc:sldMk cId="0" sldId="265"/>
            <ac:spMk id="232" creationId="{00000000-0000-0000-0000-000000000000}"/>
          </ac:spMkLst>
        </pc:spChg>
        <pc:picChg chg="add del">
          <ac:chgData name="Abdulsalam Khan" userId="9eee05ac-e374-4f77-a9fa-1bcc810eaddb" providerId="ADAL" clId="{A9697498-3C7B-47B0-B1B1-7AC5013B305F}" dt="2020-09-19T03:47:01.749" v="7356"/>
          <ac:picMkLst>
            <pc:docMk/>
            <pc:sldMk cId="0" sldId="265"/>
            <ac:picMk id="13" creationId="{20670AE3-B142-4C90-8EE8-93922F3DEC52}"/>
          </ac:picMkLst>
        </pc:picChg>
      </pc:sldChg>
      <pc:sldChg chg="del">
        <pc:chgData name="Abdulsalam Khan" userId="9eee05ac-e374-4f77-a9fa-1bcc810eaddb" providerId="ADAL" clId="{A9697498-3C7B-47B0-B1B1-7AC5013B305F}" dt="2020-09-16T00:31:22.176" v="5562" actId="2696"/>
        <pc:sldMkLst>
          <pc:docMk/>
          <pc:sldMk cId="0" sldId="287"/>
        </pc:sldMkLst>
      </pc:sldChg>
      <pc:sldChg chg="del">
        <pc:chgData name="Abdulsalam Khan" userId="9eee05ac-e374-4f77-a9fa-1bcc810eaddb" providerId="ADAL" clId="{A9697498-3C7B-47B0-B1B1-7AC5013B305F}" dt="2020-09-16T00:31:21.539" v="5561" actId="2696"/>
        <pc:sldMkLst>
          <pc:docMk/>
          <pc:sldMk cId="0" sldId="288"/>
        </pc:sldMkLst>
      </pc:sldChg>
      <pc:sldChg chg="del">
        <pc:chgData name="Abdulsalam Khan" userId="9eee05ac-e374-4f77-a9fa-1bcc810eaddb" providerId="ADAL" clId="{A9697498-3C7B-47B0-B1B1-7AC5013B305F}" dt="2020-09-16T00:31:20.941" v="5560" actId="2696"/>
        <pc:sldMkLst>
          <pc:docMk/>
          <pc:sldMk cId="0" sldId="289"/>
        </pc:sldMkLst>
      </pc:sldChg>
      <pc:sldChg chg="del">
        <pc:chgData name="Abdulsalam Khan" userId="9eee05ac-e374-4f77-a9fa-1bcc810eaddb" providerId="ADAL" clId="{A9697498-3C7B-47B0-B1B1-7AC5013B305F}" dt="2020-09-16T00:31:20.735" v="5559" actId="2696"/>
        <pc:sldMkLst>
          <pc:docMk/>
          <pc:sldMk cId="0" sldId="290"/>
        </pc:sldMkLst>
      </pc:sldChg>
      <pc:sldChg chg="del">
        <pc:chgData name="Abdulsalam Khan" userId="9eee05ac-e374-4f77-a9fa-1bcc810eaddb" providerId="ADAL" clId="{A9697498-3C7B-47B0-B1B1-7AC5013B305F}" dt="2020-09-16T00:31:20.516" v="5558" actId="2696"/>
        <pc:sldMkLst>
          <pc:docMk/>
          <pc:sldMk cId="0" sldId="291"/>
        </pc:sldMkLst>
      </pc:sldChg>
      <pc:sldChg chg="del">
        <pc:chgData name="Abdulsalam Khan" userId="9eee05ac-e374-4f77-a9fa-1bcc810eaddb" providerId="ADAL" clId="{A9697498-3C7B-47B0-B1B1-7AC5013B305F}" dt="2020-09-16T00:31:20.190" v="5557" actId="2696"/>
        <pc:sldMkLst>
          <pc:docMk/>
          <pc:sldMk cId="0" sldId="292"/>
        </pc:sldMkLst>
      </pc:sldChg>
      <pc:sldChg chg="del">
        <pc:chgData name="Abdulsalam Khan" userId="9eee05ac-e374-4f77-a9fa-1bcc810eaddb" providerId="ADAL" clId="{A9697498-3C7B-47B0-B1B1-7AC5013B305F}" dt="2020-09-16T00:31:19.776" v="5556" actId="2696"/>
        <pc:sldMkLst>
          <pc:docMk/>
          <pc:sldMk cId="0" sldId="293"/>
        </pc:sldMkLst>
      </pc:sldChg>
      <pc:sldChg chg="del">
        <pc:chgData name="Abdulsalam Khan" userId="9eee05ac-e374-4f77-a9fa-1bcc810eaddb" providerId="ADAL" clId="{A9697498-3C7B-47B0-B1B1-7AC5013B305F}" dt="2020-09-16T00:31:19.385" v="5555" actId="2696"/>
        <pc:sldMkLst>
          <pc:docMk/>
          <pc:sldMk cId="0" sldId="294"/>
        </pc:sldMkLst>
      </pc:sldChg>
      <pc:sldChg chg="del">
        <pc:chgData name="Abdulsalam Khan" userId="9eee05ac-e374-4f77-a9fa-1bcc810eaddb" providerId="ADAL" clId="{A9697498-3C7B-47B0-B1B1-7AC5013B305F}" dt="2020-09-16T00:31:19.107" v="5554" actId="2696"/>
        <pc:sldMkLst>
          <pc:docMk/>
          <pc:sldMk cId="0" sldId="295"/>
        </pc:sldMkLst>
      </pc:sldChg>
      <pc:sldChg chg="addSp delSp modSp ord modTransition delAnim modAnim">
        <pc:chgData name="Abdulsalam Khan" userId="9eee05ac-e374-4f77-a9fa-1bcc810eaddb" providerId="ADAL" clId="{A9697498-3C7B-47B0-B1B1-7AC5013B305F}" dt="2020-09-21T20:45:07.872" v="7447"/>
        <pc:sldMkLst>
          <pc:docMk/>
          <pc:sldMk cId="1024221149" sldId="296"/>
        </pc:sldMkLst>
        <pc:spChg chg="add del mod">
          <ac:chgData name="Abdulsalam Khan" userId="9eee05ac-e374-4f77-a9fa-1bcc810eaddb" providerId="ADAL" clId="{A9697498-3C7B-47B0-B1B1-7AC5013B305F}" dt="2020-09-10T04:06:09.793" v="2468" actId="478"/>
          <ac:spMkLst>
            <pc:docMk/>
            <pc:sldMk cId="1024221149" sldId="296"/>
            <ac:spMk id="2" creationId="{11B98757-89EA-4275-94EF-3EB203CEAE00}"/>
          </ac:spMkLst>
        </pc:spChg>
        <pc:spChg chg="add mod">
          <ac:chgData name="Abdulsalam Khan" userId="9eee05ac-e374-4f77-a9fa-1bcc810eaddb" providerId="ADAL" clId="{A9697498-3C7B-47B0-B1B1-7AC5013B305F}" dt="2020-09-06T03:00:15.095" v="610" actId="14100"/>
          <ac:spMkLst>
            <pc:docMk/>
            <pc:sldMk cId="1024221149" sldId="296"/>
            <ac:spMk id="5" creationId="{930F667C-BA39-43D1-8585-7DD987305523}"/>
          </ac:spMkLst>
        </pc:spChg>
        <pc:spChg chg="add mod">
          <ac:chgData name="Abdulsalam Khan" userId="9eee05ac-e374-4f77-a9fa-1bcc810eaddb" providerId="ADAL" clId="{A9697498-3C7B-47B0-B1B1-7AC5013B305F}" dt="2020-09-06T02:59:43.410" v="598" actId="113"/>
          <ac:spMkLst>
            <pc:docMk/>
            <pc:sldMk cId="1024221149" sldId="296"/>
            <ac:spMk id="6" creationId="{B8E1A48F-1F66-432A-A17D-CAAE4B381E6C}"/>
          </ac:spMkLst>
        </pc:spChg>
        <pc:spChg chg="add mod">
          <ac:chgData name="Abdulsalam Khan" userId="9eee05ac-e374-4f77-a9fa-1bcc810eaddb" providerId="ADAL" clId="{A9697498-3C7B-47B0-B1B1-7AC5013B305F}" dt="2020-09-10T04:06:33.259" v="2470" actId="14100"/>
          <ac:spMkLst>
            <pc:docMk/>
            <pc:sldMk cId="1024221149" sldId="296"/>
            <ac:spMk id="8" creationId="{CA20C9D9-A630-4EE8-A1C7-51F4156B7B42}"/>
          </ac:spMkLst>
        </pc:spChg>
        <pc:spChg chg="add mod">
          <ac:chgData name="Abdulsalam Khan" userId="9eee05ac-e374-4f77-a9fa-1bcc810eaddb" providerId="ADAL" clId="{A9697498-3C7B-47B0-B1B1-7AC5013B305F}" dt="2020-09-10T04:53:47.636" v="2915" actId="207"/>
          <ac:spMkLst>
            <pc:docMk/>
            <pc:sldMk cId="1024221149" sldId="296"/>
            <ac:spMk id="9" creationId="{B8ED0F02-A701-4A3A-BC0D-B5588BC9E8AA}"/>
          </ac:spMkLst>
        </pc:spChg>
        <pc:spChg chg="add mod">
          <ac:chgData name="Abdulsalam Khan" userId="9eee05ac-e374-4f77-a9fa-1bcc810eaddb" providerId="ADAL" clId="{A9697498-3C7B-47B0-B1B1-7AC5013B305F}" dt="2020-09-10T04:04:51.637" v="2419" actId="20577"/>
          <ac:spMkLst>
            <pc:docMk/>
            <pc:sldMk cId="1024221149" sldId="296"/>
            <ac:spMk id="11" creationId="{D1713797-281D-4AA7-8059-6429BF43AD9F}"/>
          </ac:spMkLst>
        </pc:spChg>
        <pc:spChg chg="add del mod">
          <ac:chgData name="Abdulsalam Khan" userId="9eee05ac-e374-4f77-a9fa-1bcc810eaddb" providerId="ADAL" clId="{A9697498-3C7B-47B0-B1B1-7AC5013B305F}" dt="2020-09-10T04:05:58.089" v="2461" actId="478"/>
          <ac:spMkLst>
            <pc:docMk/>
            <pc:sldMk cId="1024221149" sldId="296"/>
            <ac:spMk id="12" creationId="{894A9AC8-9788-4D43-985B-967361D3C9BA}"/>
          </ac:spMkLst>
        </pc:spChg>
        <pc:picChg chg="add del mod">
          <ac:chgData name="Abdulsalam Khan" userId="9eee05ac-e374-4f77-a9fa-1bcc810eaddb" providerId="ADAL" clId="{A9697498-3C7B-47B0-B1B1-7AC5013B305F}" dt="2020-09-16T03:29:11.916" v="5617" actId="478"/>
          <ac:picMkLst>
            <pc:docMk/>
            <pc:sldMk cId="1024221149" sldId="296"/>
            <ac:picMk id="2" creationId="{A27D197B-1055-450D-894D-A58144F20C5A}"/>
          </ac:picMkLst>
        </pc:picChg>
        <pc:picChg chg="add del mod">
          <ac:chgData name="Abdulsalam Khan" userId="9eee05ac-e374-4f77-a9fa-1bcc810eaddb" providerId="ADAL" clId="{A9697498-3C7B-47B0-B1B1-7AC5013B305F}" dt="2020-09-13T15:18:19.153" v="4679" actId="478"/>
          <ac:picMkLst>
            <pc:docMk/>
            <pc:sldMk cId="1024221149" sldId="296"/>
            <ac:picMk id="4" creationId="{4C1D4505-06B9-4319-B189-6D4E14044F00}"/>
          </ac:picMkLst>
        </pc:picChg>
        <pc:picChg chg="add del mod">
          <ac:chgData name="Abdulsalam Khan" userId="9eee05ac-e374-4f77-a9fa-1bcc810eaddb" providerId="ADAL" clId="{A9697498-3C7B-47B0-B1B1-7AC5013B305F}" dt="2020-09-10T04:04:36.560" v="2416" actId="478"/>
          <ac:picMkLst>
            <pc:docMk/>
            <pc:sldMk cId="1024221149" sldId="296"/>
            <ac:picMk id="7" creationId="{6D03F559-CB92-4B89-A5B3-E7BEABCA80B3}"/>
          </ac:picMkLst>
        </pc:picChg>
        <pc:picChg chg="add mod">
          <ac:chgData name="Abdulsalam Khan" userId="9eee05ac-e374-4f77-a9fa-1bcc810eaddb" providerId="ADAL" clId="{A9697498-3C7B-47B0-B1B1-7AC5013B305F}" dt="2020-09-13T15:18:52.509" v="4689" actId="1076"/>
          <ac:picMkLst>
            <pc:docMk/>
            <pc:sldMk cId="1024221149" sldId="296"/>
            <ac:picMk id="7" creationId="{DD6701DF-BC83-4515-AE15-DC98A31447CA}"/>
          </ac:picMkLst>
        </pc:picChg>
        <pc:picChg chg="add del">
          <ac:chgData name="Abdulsalam Khan" userId="9eee05ac-e374-4f77-a9fa-1bcc810eaddb" providerId="ADAL" clId="{A9697498-3C7B-47B0-B1B1-7AC5013B305F}" dt="2020-09-20T03:50:35.538" v="7368" actId="478"/>
          <ac:picMkLst>
            <pc:docMk/>
            <pc:sldMk cId="1024221149" sldId="296"/>
            <ac:picMk id="10" creationId="{23893D3B-B9D2-422D-9810-8DC30281B0AC}"/>
          </ac:picMkLst>
        </pc:picChg>
        <pc:picChg chg="add mod">
          <ac:chgData name="Abdulsalam Khan" userId="9eee05ac-e374-4f77-a9fa-1bcc810eaddb" providerId="ADAL" clId="{A9697498-3C7B-47B0-B1B1-7AC5013B305F}" dt="2020-09-10T04:06:28.721" v="2469" actId="14100"/>
          <ac:picMkLst>
            <pc:docMk/>
            <pc:sldMk cId="1024221149" sldId="296"/>
            <ac:picMk id="10" creationId="{8962CCC8-4AED-4ADB-AD5F-CB1C065353C7}"/>
          </ac:picMkLst>
        </pc:picChg>
        <pc:picChg chg="add">
          <ac:chgData name="Abdulsalam Khan" userId="9eee05ac-e374-4f77-a9fa-1bcc810eaddb" providerId="ADAL" clId="{A9697498-3C7B-47B0-B1B1-7AC5013B305F}" dt="2020-09-20T03:52:12.310" v="7370"/>
          <ac:picMkLst>
            <pc:docMk/>
            <pc:sldMk cId="1024221149" sldId="296"/>
            <ac:picMk id="12" creationId="{EACAF18A-45E9-42BD-B96C-52B7AEF4037C}"/>
          </ac:picMkLst>
        </pc:picChg>
      </pc:sldChg>
      <pc:sldChg chg="addSp delSp modTransition modAnim">
        <pc:chgData name="Abdulsalam Khan" userId="9eee05ac-e374-4f77-a9fa-1bcc810eaddb" providerId="ADAL" clId="{A9697498-3C7B-47B0-B1B1-7AC5013B305F}" dt="2020-09-19T03:47:01.749" v="7356"/>
        <pc:sldMkLst>
          <pc:docMk/>
          <pc:sldMk cId="51964679" sldId="297"/>
        </pc:sldMkLst>
        <pc:picChg chg="add del">
          <ac:chgData name="Abdulsalam Khan" userId="9eee05ac-e374-4f77-a9fa-1bcc810eaddb" providerId="ADAL" clId="{A9697498-3C7B-47B0-B1B1-7AC5013B305F}" dt="2020-09-19T03:47:01.749" v="7356"/>
          <ac:picMkLst>
            <pc:docMk/>
            <pc:sldMk cId="51964679" sldId="297"/>
            <ac:picMk id="4" creationId="{479E48EA-DEAA-4240-8C4E-E8E7882E914F}"/>
          </ac:picMkLst>
        </pc:picChg>
      </pc:sldChg>
      <pc:sldChg chg="addSp delSp modSp modTransition modAnim">
        <pc:chgData name="Abdulsalam Khan" userId="9eee05ac-e374-4f77-a9fa-1bcc810eaddb" providerId="ADAL" clId="{A9697498-3C7B-47B0-B1B1-7AC5013B305F}" dt="2020-09-19T03:47:01.749" v="7356"/>
        <pc:sldMkLst>
          <pc:docMk/>
          <pc:sldMk cId="2876498140" sldId="298"/>
        </pc:sldMkLst>
        <pc:spChg chg="add">
          <ac:chgData name="Abdulsalam Khan" userId="9eee05ac-e374-4f77-a9fa-1bcc810eaddb" providerId="ADAL" clId="{A9697498-3C7B-47B0-B1B1-7AC5013B305F}" dt="2020-09-16T04:13:46.948" v="5934"/>
          <ac:spMkLst>
            <pc:docMk/>
            <pc:sldMk cId="2876498140" sldId="298"/>
            <ac:spMk id="16" creationId="{20ED9AE0-0438-4690-9C72-29B8A55DB650}"/>
          </ac:spMkLst>
        </pc:spChg>
        <pc:spChg chg="mod">
          <ac:chgData name="Abdulsalam Khan" userId="9eee05ac-e374-4f77-a9fa-1bcc810eaddb" providerId="ADAL" clId="{A9697498-3C7B-47B0-B1B1-7AC5013B305F}" dt="2020-09-16T04:13:51.497" v="5935" actId="1076"/>
          <ac:spMkLst>
            <pc:docMk/>
            <pc:sldMk cId="2876498140" sldId="298"/>
            <ac:spMk id="232" creationId="{00000000-0000-0000-0000-000000000000}"/>
          </ac:spMkLst>
        </pc:spChg>
        <pc:picChg chg="add del">
          <ac:chgData name="Abdulsalam Khan" userId="9eee05ac-e374-4f77-a9fa-1bcc810eaddb" providerId="ADAL" clId="{A9697498-3C7B-47B0-B1B1-7AC5013B305F}" dt="2020-09-19T03:47:01.749" v="7356"/>
          <ac:picMkLst>
            <pc:docMk/>
            <pc:sldMk cId="2876498140" sldId="298"/>
            <ac:picMk id="2" creationId="{E4330967-46A6-4AEE-B7D4-AA3881828B2D}"/>
          </ac:picMkLst>
        </pc:picChg>
      </pc:sldChg>
      <pc:sldChg chg="addSp delSp modTransition modAnim">
        <pc:chgData name="Abdulsalam Khan" userId="9eee05ac-e374-4f77-a9fa-1bcc810eaddb" providerId="ADAL" clId="{A9697498-3C7B-47B0-B1B1-7AC5013B305F}" dt="2020-09-19T03:47:01.749" v="7356"/>
        <pc:sldMkLst>
          <pc:docMk/>
          <pc:sldMk cId="71611139" sldId="299"/>
        </pc:sldMkLst>
        <pc:picChg chg="add del">
          <ac:chgData name="Abdulsalam Khan" userId="9eee05ac-e374-4f77-a9fa-1bcc810eaddb" providerId="ADAL" clId="{A9697498-3C7B-47B0-B1B1-7AC5013B305F}" dt="2020-09-19T03:47:01.749" v="7356"/>
          <ac:picMkLst>
            <pc:docMk/>
            <pc:sldMk cId="71611139" sldId="299"/>
            <ac:picMk id="9" creationId="{4167D154-FB6E-4AE1-AE0C-5CB969401F35}"/>
          </ac:picMkLst>
        </pc:picChg>
      </pc:sldChg>
      <pc:sldChg chg="addSp delSp modSp modTransition delAnim modAnim">
        <pc:chgData name="Abdulsalam Khan" userId="9eee05ac-e374-4f77-a9fa-1bcc810eaddb" providerId="ADAL" clId="{A9697498-3C7B-47B0-B1B1-7AC5013B305F}" dt="2020-09-19T03:47:01.749" v="7356"/>
        <pc:sldMkLst>
          <pc:docMk/>
          <pc:sldMk cId="3934056182" sldId="300"/>
        </pc:sldMkLst>
        <pc:spChg chg="add del mod">
          <ac:chgData name="Abdulsalam Khan" userId="9eee05ac-e374-4f77-a9fa-1bcc810eaddb" providerId="ADAL" clId="{A9697498-3C7B-47B0-B1B1-7AC5013B305F}" dt="2020-09-10T04:56:07.354" v="2973" actId="478"/>
          <ac:spMkLst>
            <pc:docMk/>
            <pc:sldMk cId="3934056182" sldId="300"/>
            <ac:spMk id="3" creationId="{C49A9258-2044-4306-8314-E0873FD670EC}"/>
          </ac:spMkLst>
        </pc:spChg>
        <pc:spChg chg="add del mod">
          <ac:chgData name="Abdulsalam Khan" userId="9eee05ac-e374-4f77-a9fa-1bcc810eaddb" providerId="ADAL" clId="{A9697498-3C7B-47B0-B1B1-7AC5013B305F}" dt="2020-09-11T18:46:37.883" v="4341" actId="478"/>
          <ac:spMkLst>
            <pc:docMk/>
            <pc:sldMk cId="3934056182" sldId="300"/>
            <ac:spMk id="4" creationId="{4DD76DDC-38BD-469F-81C9-906B74D57434}"/>
          </ac:spMkLst>
        </pc:spChg>
        <pc:spChg chg="add del mod">
          <ac:chgData name="Abdulsalam Khan" userId="9eee05ac-e374-4f77-a9fa-1bcc810eaddb" providerId="ADAL" clId="{A9697498-3C7B-47B0-B1B1-7AC5013B305F}" dt="2020-09-11T18:46:37.883" v="4341" actId="478"/>
          <ac:spMkLst>
            <pc:docMk/>
            <pc:sldMk cId="3934056182" sldId="300"/>
            <ac:spMk id="6" creationId="{17CC25FF-4F67-4EBC-81A8-478C4B4CDACA}"/>
          </ac:spMkLst>
        </pc:spChg>
        <pc:spChg chg="add del mod">
          <ac:chgData name="Abdulsalam Khan" userId="9eee05ac-e374-4f77-a9fa-1bcc810eaddb" providerId="ADAL" clId="{A9697498-3C7B-47B0-B1B1-7AC5013B305F}" dt="2020-09-11T18:46:37.883" v="4341" actId="478"/>
          <ac:spMkLst>
            <pc:docMk/>
            <pc:sldMk cId="3934056182" sldId="300"/>
            <ac:spMk id="8" creationId="{F712DB83-0C60-457B-B389-7DAD7712C444}"/>
          </ac:spMkLst>
        </pc:spChg>
        <pc:spChg chg="add del mod">
          <ac:chgData name="Abdulsalam Khan" userId="9eee05ac-e374-4f77-a9fa-1bcc810eaddb" providerId="ADAL" clId="{A9697498-3C7B-47B0-B1B1-7AC5013B305F}" dt="2020-09-11T18:46:37.883" v="4341" actId="478"/>
          <ac:spMkLst>
            <pc:docMk/>
            <pc:sldMk cId="3934056182" sldId="300"/>
            <ac:spMk id="10" creationId="{84BB0446-0734-4EDE-88B0-400CD00EE804}"/>
          </ac:spMkLst>
        </pc:spChg>
        <pc:spChg chg="add del mod">
          <ac:chgData name="Abdulsalam Khan" userId="9eee05ac-e374-4f77-a9fa-1bcc810eaddb" providerId="ADAL" clId="{A9697498-3C7B-47B0-B1B1-7AC5013B305F}" dt="2020-09-11T18:46:37.883" v="4341" actId="478"/>
          <ac:spMkLst>
            <pc:docMk/>
            <pc:sldMk cId="3934056182" sldId="300"/>
            <ac:spMk id="12" creationId="{C4ABF10F-A1D7-4263-BE4C-3AFB2372D9F5}"/>
          </ac:spMkLst>
        </pc:spChg>
        <pc:spChg chg="add del mod">
          <ac:chgData name="Abdulsalam Khan" userId="9eee05ac-e374-4f77-a9fa-1bcc810eaddb" providerId="ADAL" clId="{A9697498-3C7B-47B0-B1B1-7AC5013B305F}" dt="2020-09-11T18:46:37.883" v="4341" actId="478"/>
          <ac:spMkLst>
            <pc:docMk/>
            <pc:sldMk cId="3934056182" sldId="300"/>
            <ac:spMk id="14" creationId="{33AAF5A2-2B5E-41E2-83D7-8896303E16C2}"/>
          </ac:spMkLst>
        </pc:spChg>
        <pc:spChg chg="add">
          <ac:chgData name="Abdulsalam Khan" userId="9eee05ac-e374-4f77-a9fa-1bcc810eaddb" providerId="ADAL" clId="{A9697498-3C7B-47B0-B1B1-7AC5013B305F}" dt="2020-09-10T04:54:33.310" v="2919"/>
          <ac:spMkLst>
            <pc:docMk/>
            <pc:sldMk cId="3934056182" sldId="300"/>
            <ac:spMk id="15" creationId="{D0527582-62B7-4949-8752-2030BB154089}"/>
          </ac:spMkLst>
        </pc:spChg>
        <pc:spChg chg="add mod">
          <ac:chgData name="Abdulsalam Khan" userId="9eee05ac-e374-4f77-a9fa-1bcc810eaddb" providerId="ADAL" clId="{A9697498-3C7B-47B0-B1B1-7AC5013B305F}" dt="2020-09-10T04:55:54.389" v="2971" actId="14100"/>
          <ac:spMkLst>
            <pc:docMk/>
            <pc:sldMk cId="3934056182" sldId="300"/>
            <ac:spMk id="16" creationId="{85210778-52AC-46B1-A119-983EF7794010}"/>
          </ac:spMkLst>
        </pc:spChg>
        <pc:spChg chg="add">
          <ac:chgData name="Abdulsalam Khan" userId="9eee05ac-e374-4f77-a9fa-1bcc810eaddb" providerId="ADAL" clId="{A9697498-3C7B-47B0-B1B1-7AC5013B305F}" dt="2020-09-10T04:54:33.310" v="2919"/>
          <ac:spMkLst>
            <pc:docMk/>
            <pc:sldMk cId="3934056182" sldId="300"/>
            <ac:spMk id="18" creationId="{62FD19D7-2398-4523-BD02-E9BBAE0CBB6A}"/>
          </ac:spMkLst>
        </pc:spChg>
        <pc:spChg chg="add del mod">
          <ac:chgData name="Abdulsalam Khan" userId="9eee05ac-e374-4f77-a9fa-1bcc810eaddb" providerId="ADAL" clId="{A9697498-3C7B-47B0-B1B1-7AC5013B305F}" dt="2020-09-11T18:46:37.883" v="4341" actId="478"/>
          <ac:spMkLst>
            <pc:docMk/>
            <pc:sldMk cId="3934056182" sldId="300"/>
            <ac:spMk id="20" creationId="{18369F1C-DEEB-4AA0-8AA2-F22EC1AABAA3}"/>
          </ac:spMkLst>
        </pc:spChg>
        <pc:spChg chg="add del mod">
          <ac:chgData name="Abdulsalam Khan" userId="9eee05ac-e374-4f77-a9fa-1bcc810eaddb" providerId="ADAL" clId="{A9697498-3C7B-47B0-B1B1-7AC5013B305F}" dt="2020-09-11T18:46:37.883" v="4341" actId="478"/>
          <ac:spMkLst>
            <pc:docMk/>
            <pc:sldMk cId="3934056182" sldId="300"/>
            <ac:spMk id="22" creationId="{2B621DA6-33B2-4E4E-A18D-985F9D972EB2}"/>
          </ac:spMkLst>
        </pc:spChg>
        <pc:spChg chg="del mod">
          <ac:chgData name="Abdulsalam Khan" userId="9eee05ac-e374-4f77-a9fa-1bcc810eaddb" providerId="ADAL" clId="{A9697498-3C7B-47B0-B1B1-7AC5013B305F}" dt="2020-09-10T04:56:02.397" v="2972" actId="478"/>
          <ac:spMkLst>
            <pc:docMk/>
            <pc:sldMk cId="3934056182" sldId="300"/>
            <ac:spMk id="141" creationId="{00000000-0000-0000-0000-000000000000}"/>
          </ac:spMkLst>
        </pc:spChg>
        <pc:spChg chg="mod">
          <ac:chgData name="Abdulsalam Khan" userId="9eee05ac-e374-4f77-a9fa-1bcc810eaddb" providerId="ADAL" clId="{A9697498-3C7B-47B0-B1B1-7AC5013B305F}" dt="2020-09-10T04:55:19.342" v="2922" actId="207"/>
          <ac:spMkLst>
            <pc:docMk/>
            <pc:sldMk cId="3934056182" sldId="300"/>
            <ac:spMk id="142"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43"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44" creationId="{00000000-0000-0000-0000-000000000000}"/>
          </ac:spMkLst>
        </pc:spChg>
        <pc:spChg chg="mod">
          <ac:chgData name="Abdulsalam Khan" userId="9eee05ac-e374-4f77-a9fa-1bcc810eaddb" providerId="ADAL" clId="{A9697498-3C7B-47B0-B1B1-7AC5013B305F}" dt="2020-09-10T04:54:30.848" v="2918" actId="1076"/>
          <ac:spMkLst>
            <pc:docMk/>
            <pc:sldMk cId="3934056182" sldId="300"/>
            <ac:spMk id="146" creationId="{00000000-0000-0000-0000-000000000000}"/>
          </ac:spMkLst>
        </pc:spChg>
        <pc:spChg chg="mod">
          <ac:chgData name="Abdulsalam Khan" userId="9eee05ac-e374-4f77-a9fa-1bcc810eaddb" providerId="ADAL" clId="{A9697498-3C7B-47B0-B1B1-7AC5013B305F}" dt="2020-09-10T04:54:26.609" v="2917" actId="1076"/>
          <ac:spMkLst>
            <pc:docMk/>
            <pc:sldMk cId="3934056182" sldId="300"/>
            <ac:spMk id="147"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49"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50"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52"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53"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55"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56" creationId="{00000000-0000-0000-0000-000000000000}"/>
          </ac:spMkLst>
        </pc:spChg>
        <pc:graphicFrameChg chg="add mod modGraphic">
          <ac:chgData name="Abdulsalam Khan" userId="9eee05ac-e374-4f77-a9fa-1bcc810eaddb" providerId="ADAL" clId="{A9697498-3C7B-47B0-B1B1-7AC5013B305F}" dt="2020-09-16T04:10:03.738" v="5910" actId="20577"/>
          <ac:graphicFrameMkLst>
            <pc:docMk/>
            <pc:sldMk cId="3934056182" sldId="300"/>
            <ac:graphicFrameMk id="2" creationId="{B734AD42-24A8-49A5-9A81-70ACE021F64B}"/>
          </ac:graphicFrameMkLst>
        </pc:graphicFrameChg>
        <pc:graphicFrameChg chg="add mod modGraphic">
          <ac:chgData name="Abdulsalam Khan" userId="9eee05ac-e374-4f77-a9fa-1bcc810eaddb" providerId="ADAL" clId="{A9697498-3C7B-47B0-B1B1-7AC5013B305F}" dt="2020-09-11T19:00:25.223" v="4678" actId="20577"/>
          <ac:graphicFrameMkLst>
            <pc:docMk/>
            <pc:sldMk cId="3934056182" sldId="300"/>
            <ac:graphicFrameMk id="23" creationId="{1AC93FFA-D03D-4C9B-8B64-11AFBF51F8A2}"/>
          </ac:graphicFrameMkLst>
        </pc:graphicFrameChg>
        <pc:picChg chg="add del mod">
          <ac:chgData name="Abdulsalam Khan" userId="9eee05ac-e374-4f77-a9fa-1bcc810eaddb" providerId="ADAL" clId="{A9697498-3C7B-47B0-B1B1-7AC5013B305F}" dt="2020-09-16T03:29:08.789" v="5616" actId="478"/>
          <ac:picMkLst>
            <pc:docMk/>
            <pc:sldMk cId="3934056182" sldId="300"/>
            <ac:picMk id="3" creationId="{DD0991CA-1AE7-44D8-81B5-ED8DB64B9AD3}"/>
          </ac:picMkLst>
        </pc:picChg>
        <pc:picChg chg="add del">
          <ac:chgData name="Abdulsalam Khan" userId="9eee05ac-e374-4f77-a9fa-1bcc810eaddb" providerId="ADAL" clId="{A9697498-3C7B-47B0-B1B1-7AC5013B305F}" dt="2020-09-19T03:47:01.749" v="7356"/>
          <ac:picMkLst>
            <pc:docMk/>
            <pc:sldMk cId="3934056182" sldId="300"/>
            <ac:picMk id="4" creationId="{5DF3812B-24DA-4F28-9870-9EEF88ACC1FA}"/>
          </ac:picMkLst>
        </pc:picChg>
        <pc:picChg chg="add">
          <ac:chgData name="Abdulsalam Khan" userId="9eee05ac-e374-4f77-a9fa-1bcc810eaddb" providerId="ADAL" clId="{A9697498-3C7B-47B0-B1B1-7AC5013B305F}" dt="2020-09-10T04:54:33.310" v="2919"/>
          <ac:picMkLst>
            <pc:docMk/>
            <pc:sldMk cId="3934056182" sldId="300"/>
            <ac:picMk id="17" creationId="{D92C8B40-D758-49C0-8DEB-0675C90DB70C}"/>
          </ac:picMkLst>
        </pc:picChg>
        <pc:picChg chg="del">
          <ac:chgData name="Abdulsalam Khan" userId="9eee05ac-e374-4f77-a9fa-1bcc810eaddb" providerId="ADAL" clId="{A9697498-3C7B-47B0-B1B1-7AC5013B305F}" dt="2020-09-10T04:56:09.725" v="2974" actId="478"/>
          <ac:picMkLst>
            <pc:docMk/>
            <pc:sldMk cId="3934056182" sldId="300"/>
            <ac:picMk id="19" creationId="{104579C0-9C73-446F-B190-F0399759C450}"/>
          </ac:picMkLst>
        </pc:picChg>
      </pc:sldChg>
      <pc:sldChg chg="addSp modSp">
        <pc:chgData name="Abdulsalam Khan" userId="9eee05ac-e374-4f77-a9fa-1bcc810eaddb" providerId="ADAL" clId="{A9697498-3C7B-47B0-B1B1-7AC5013B305F}" dt="2020-09-10T05:06:08.607" v="3158" actId="20577"/>
        <pc:sldMkLst>
          <pc:docMk/>
          <pc:sldMk cId="3881603668" sldId="301"/>
        </pc:sldMkLst>
        <pc:spChg chg="add mod">
          <ac:chgData name="Abdulsalam Khan" userId="9eee05ac-e374-4f77-a9fa-1bcc810eaddb" providerId="ADAL" clId="{A9697498-3C7B-47B0-B1B1-7AC5013B305F}" dt="2020-09-10T05:06:08.607" v="3158" actId="20577"/>
          <ac:spMkLst>
            <pc:docMk/>
            <pc:sldMk cId="3881603668" sldId="301"/>
            <ac:spMk id="2" creationId="{5ADA35A2-B141-40C3-ADD9-00AB4A7E57F4}"/>
          </ac:spMkLst>
        </pc:spChg>
        <pc:picChg chg="mod">
          <ac:chgData name="Abdulsalam Khan" userId="9eee05ac-e374-4f77-a9fa-1bcc810eaddb" providerId="ADAL" clId="{A9697498-3C7B-47B0-B1B1-7AC5013B305F}" dt="2020-09-01T23:13:08.671" v="131" actId="1076"/>
          <ac:picMkLst>
            <pc:docMk/>
            <pc:sldMk cId="3881603668" sldId="301"/>
            <ac:picMk id="3" creationId="{3375B85D-A5CE-431C-AD25-82FD7057AEFA}"/>
          </ac:picMkLst>
        </pc:picChg>
      </pc:sldChg>
      <pc:sldChg chg="addSp delSp modSp ord modTransition modAnim">
        <pc:chgData name="Abdulsalam Khan" userId="9eee05ac-e374-4f77-a9fa-1bcc810eaddb" providerId="ADAL" clId="{A9697498-3C7B-47B0-B1B1-7AC5013B305F}" dt="2020-09-21T21:07:23.033" v="7669"/>
        <pc:sldMkLst>
          <pc:docMk/>
          <pc:sldMk cId="2669345366" sldId="302"/>
        </pc:sldMkLst>
        <pc:spChg chg="add mod">
          <ac:chgData name="Abdulsalam Khan" userId="9eee05ac-e374-4f77-a9fa-1bcc810eaddb" providerId="ADAL" clId="{A9697498-3C7B-47B0-B1B1-7AC5013B305F}" dt="2020-09-10T03:21:33.342" v="2132" actId="20577"/>
          <ac:spMkLst>
            <pc:docMk/>
            <pc:sldMk cId="2669345366" sldId="302"/>
            <ac:spMk id="10" creationId="{7B53F5C0-9251-43F6-BF80-57E9519CA766}"/>
          </ac:spMkLst>
        </pc:spChg>
        <pc:spChg chg="add">
          <ac:chgData name="Abdulsalam Khan" userId="9eee05ac-e374-4f77-a9fa-1bcc810eaddb" providerId="ADAL" clId="{A9697498-3C7B-47B0-B1B1-7AC5013B305F}" dt="2020-09-06T04:51:10.218" v="1928"/>
          <ac:spMkLst>
            <pc:docMk/>
            <pc:sldMk cId="2669345366" sldId="302"/>
            <ac:spMk id="12" creationId="{344E5CE2-6831-4AFC-9577-37B1C2C26472}"/>
          </ac:spMkLst>
        </pc:spChg>
        <pc:spChg chg="add mod">
          <ac:chgData name="Abdulsalam Khan" userId="9eee05ac-e374-4f77-a9fa-1bcc810eaddb" providerId="ADAL" clId="{A9697498-3C7B-47B0-B1B1-7AC5013B305F}" dt="2020-09-10T03:22:28.963" v="2144" actId="20577"/>
          <ac:spMkLst>
            <pc:docMk/>
            <pc:sldMk cId="2669345366" sldId="302"/>
            <ac:spMk id="18" creationId="{345BB20A-B200-4A8F-8A4B-697F7D3F1F13}"/>
          </ac:spMkLst>
        </pc:spChg>
        <pc:spChg chg="mod">
          <ac:chgData name="Abdulsalam Khan" userId="9eee05ac-e374-4f77-a9fa-1bcc810eaddb" providerId="ADAL" clId="{A9697498-3C7B-47B0-B1B1-7AC5013B305F}" dt="2020-09-06T04:01:58.413" v="974" actId="14100"/>
          <ac:spMkLst>
            <pc:docMk/>
            <pc:sldMk cId="2669345366" sldId="302"/>
            <ac:spMk id="229" creationId="{00000000-0000-0000-0000-000000000000}"/>
          </ac:spMkLst>
        </pc:spChg>
        <pc:spChg chg="del">
          <ac:chgData name="Abdulsalam Khan" userId="9eee05ac-e374-4f77-a9fa-1bcc810eaddb" providerId="ADAL" clId="{A9697498-3C7B-47B0-B1B1-7AC5013B305F}" dt="2020-09-06T03:28:51.419" v="784" actId="478"/>
          <ac:spMkLst>
            <pc:docMk/>
            <pc:sldMk cId="2669345366" sldId="302"/>
            <ac:spMk id="230" creationId="{00000000-0000-0000-0000-000000000000}"/>
          </ac:spMkLst>
        </pc:spChg>
        <pc:spChg chg="mod">
          <ac:chgData name="Abdulsalam Khan" userId="9eee05ac-e374-4f77-a9fa-1bcc810eaddb" providerId="ADAL" clId="{A9697498-3C7B-47B0-B1B1-7AC5013B305F}" dt="2020-09-06T03:30:30.828" v="796" actId="1076"/>
          <ac:spMkLst>
            <pc:docMk/>
            <pc:sldMk cId="2669345366" sldId="302"/>
            <ac:spMk id="231" creationId="{00000000-0000-0000-0000-000000000000}"/>
          </ac:spMkLst>
        </pc:spChg>
        <pc:spChg chg="mod">
          <ac:chgData name="Abdulsalam Khan" userId="9eee05ac-e374-4f77-a9fa-1bcc810eaddb" providerId="ADAL" clId="{A9697498-3C7B-47B0-B1B1-7AC5013B305F}" dt="2020-09-06T04:51:13.366" v="1929" actId="1076"/>
          <ac:spMkLst>
            <pc:docMk/>
            <pc:sldMk cId="2669345366" sldId="302"/>
            <ac:spMk id="232" creationId="{00000000-0000-0000-0000-000000000000}"/>
          </ac:spMkLst>
        </pc:spChg>
        <pc:graphicFrameChg chg="add mod modGraphic">
          <ac:chgData name="Abdulsalam Khan" userId="9eee05ac-e374-4f77-a9fa-1bcc810eaddb" providerId="ADAL" clId="{A9697498-3C7B-47B0-B1B1-7AC5013B305F}" dt="2020-09-10T00:14:11.413" v="1965" actId="14734"/>
          <ac:graphicFrameMkLst>
            <pc:docMk/>
            <pc:sldMk cId="2669345366" sldId="302"/>
            <ac:graphicFrameMk id="2" creationId="{5E9C3558-36C3-4AE7-88C1-A98E610583FB}"/>
          </ac:graphicFrameMkLst>
        </pc:graphicFrameChg>
        <pc:picChg chg="add">
          <ac:chgData name="Abdulsalam Khan" userId="9eee05ac-e374-4f77-a9fa-1bcc810eaddb" providerId="ADAL" clId="{A9697498-3C7B-47B0-B1B1-7AC5013B305F}" dt="2020-09-06T04:37:40.148" v="1857"/>
          <ac:picMkLst>
            <pc:docMk/>
            <pc:sldMk cId="2669345366" sldId="302"/>
            <ac:picMk id="11" creationId="{8EE6F1A7-C784-4196-A10A-E339741995A5}"/>
          </ac:picMkLst>
        </pc:picChg>
        <pc:picChg chg="add">
          <ac:chgData name="Abdulsalam Khan" userId="9eee05ac-e374-4f77-a9fa-1bcc810eaddb" providerId="ADAL" clId="{A9697498-3C7B-47B0-B1B1-7AC5013B305F}" dt="2020-09-20T03:20:02.445" v="7361"/>
          <ac:picMkLst>
            <pc:docMk/>
            <pc:sldMk cId="2669345366" sldId="302"/>
            <ac:picMk id="13" creationId="{A797FEBE-3D02-4097-B883-5523AE516705}"/>
          </ac:picMkLst>
        </pc:picChg>
        <pc:picChg chg="add del mod">
          <ac:chgData name="Abdulsalam Khan" userId="9eee05ac-e374-4f77-a9fa-1bcc810eaddb" providerId="ADAL" clId="{A9697498-3C7B-47B0-B1B1-7AC5013B305F}" dt="2020-09-10T03:22:37.324" v="2145" actId="478"/>
          <ac:picMkLst>
            <pc:docMk/>
            <pc:sldMk cId="2669345366" sldId="302"/>
            <ac:picMk id="1026" creationId="{60B2B40D-E49D-4881-B1F7-E9B0B40D8F25}"/>
          </ac:picMkLst>
        </pc:picChg>
        <pc:picChg chg="add mod">
          <ac:chgData name="Abdulsalam Khan" userId="9eee05ac-e374-4f77-a9fa-1bcc810eaddb" providerId="ADAL" clId="{A9697498-3C7B-47B0-B1B1-7AC5013B305F}" dt="2020-09-10T00:13:27" v="1957" actId="14100"/>
          <ac:picMkLst>
            <pc:docMk/>
            <pc:sldMk cId="2669345366" sldId="302"/>
            <ac:picMk id="2049" creationId="{1C83B935-C2AF-46EB-8DC2-05C95DC9E15C}"/>
          </ac:picMkLst>
        </pc:picChg>
        <pc:picChg chg="add del mod">
          <ac:chgData name="Abdulsalam Khan" userId="9eee05ac-e374-4f77-a9fa-1bcc810eaddb" providerId="ADAL" clId="{A9697498-3C7B-47B0-B1B1-7AC5013B305F}" dt="2020-09-06T03:39:20.032" v="949" actId="478"/>
          <ac:picMkLst>
            <pc:docMk/>
            <pc:sldMk cId="2669345366" sldId="302"/>
            <ac:picMk id="2050" creationId="{BCC9D2C4-0509-41E6-A90E-6763E35083C7}"/>
          </ac:picMkLst>
        </pc:picChg>
        <pc:picChg chg="add del mod">
          <ac:chgData name="Abdulsalam Khan" userId="9eee05ac-e374-4f77-a9fa-1bcc810eaddb" providerId="ADAL" clId="{A9697498-3C7B-47B0-B1B1-7AC5013B305F}" dt="2020-09-06T03:39:20.753" v="950" actId="478"/>
          <ac:picMkLst>
            <pc:docMk/>
            <pc:sldMk cId="2669345366" sldId="302"/>
            <ac:picMk id="2051" creationId="{14FD5562-2352-404B-B52A-78871E5FBF40}"/>
          </ac:picMkLst>
        </pc:picChg>
        <pc:picChg chg="add del mod">
          <ac:chgData name="Abdulsalam Khan" userId="9eee05ac-e374-4f77-a9fa-1bcc810eaddb" providerId="ADAL" clId="{A9697498-3C7B-47B0-B1B1-7AC5013B305F}" dt="2020-09-06T03:39:21.457" v="951" actId="478"/>
          <ac:picMkLst>
            <pc:docMk/>
            <pc:sldMk cId="2669345366" sldId="302"/>
            <ac:picMk id="2052" creationId="{70C8C08F-4DCE-4984-8E0F-1BC43A068FE3}"/>
          </ac:picMkLst>
        </pc:picChg>
        <pc:cxnChg chg="add mod">
          <ac:chgData name="Abdulsalam Khan" userId="9eee05ac-e374-4f77-a9fa-1bcc810eaddb" providerId="ADAL" clId="{A9697498-3C7B-47B0-B1B1-7AC5013B305F}" dt="2020-09-10T03:17:11.844" v="2098" actId="14100"/>
          <ac:cxnSpMkLst>
            <pc:docMk/>
            <pc:sldMk cId="2669345366" sldId="302"/>
            <ac:cxnSpMk id="4" creationId="{FE12A0F3-B1CA-4243-85DD-9CF8E2DDA62D}"/>
          </ac:cxnSpMkLst>
        </pc:cxnChg>
        <pc:cxnChg chg="add mod">
          <ac:chgData name="Abdulsalam Khan" userId="9eee05ac-e374-4f77-a9fa-1bcc810eaddb" providerId="ADAL" clId="{A9697498-3C7B-47B0-B1B1-7AC5013B305F}" dt="2020-09-10T03:17:44.223" v="2102" actId="14100"/>
          <ac:cxnSpMkLst>
            <pc:docMk/>
            <pc:sldMk cId="2669345366" sldId="302"/>
            <ac:cxnSpMk id="7" creationId="{2EC62813-E669-49A9-941A-C9355CF5D142}"/>
          </ac:cxnSpMkLst>
        </pc:cxnChg>
      </pc:sldChg>
      <pc:sldChg chg="addSp delSp modSp ord modTransition delAnim modAnim">
        <pc:chgData name="Abdulsalam Khan" userId="9eee05ac-e374-4f77-a9fa-1bcc810eaddb" providerId="ADAL" clId="{A9697498-3C7B-47B0-B1B1-7AC5013B305F}" dt="2020-09-21T20:46:45.040" v="7591"/>
        <pc:sldMkLst>
          <pc:docMk/>
          <pc:sldMk cId="2936755732" sldId="303"/>
        </pc:sldMkLst>
        <pc:spChg chg="add mod">
          <ac:chgData name="Abdulsalam Khan" userId="9eee05ac-e374-4f77-a9fa-1bcc810eaddb" providerId="ADAL" clId="{A9697498-3C7B-47B0-B1B1-7AC5013B305F}" dt="2020-09-18T15:38:57.082" v="5953" actId="1076"/>
          <ac:spMkLst>
            <pc:docMk/>
            <pc:sldMk cId="2936755732" sldId="303"/>
            <ac:spMk id="3" creationId="{B4178C07-BC6B-4818-8DF6-EDABE615DF78}"/>
          </ac:spMkLst>
        </pc:spChg>
        <pc:spChg chg="add mod">
          <ac:chgData name="Abdulsalam Khan" userId="9eee05ac-e374-4f77-a9fa-1bcc810eaddb" providerId="ADAL" clId="{A9697498-3C7B-47B0-B1B1-7AC5013B305F}" dt="2020-09-06T04:50:36.638" v="1922" actId="14100"/>
          <ac:spMkLst>
            <pc:docMk/>
            <pc:sldMk cId="2936755732" sldId="303"/>
            <ac:spMk id="9" creationId="{9542EBF8-1933-483E-9224-5368A8873732}"/>
          </ac:spMkLst>
        </pc:spChg>
        <pc:spChg chg="add mod">
          <ac:chgData name="Abdulsalam Khan" userId="9eee05ac-e374-4f77-a9fa-1bcc810eaddb" providerId="ADAL" clId="{A9697498-3C7B-47B0-B1B1-7AC5013B305F}" dt="2020-09-18T16:03:38.440" v="6637" actId="313"/>
          <ac:spMkLst>
            <pc:docMk/>
            <pc:sldMk cId="2936755732" sldId="303"/>
            <ac:spMk id="10" creationId="{90FBCD2B-0C3C-49A0-9C09-94376BA14932}"/>
          </ac:spMkLst>
        </pc:spChg>
        <pc:spChg chg="add mod">
          <ac:chgData name="Abdulsalam Khan" userId="9eee05ac-e374-4f77-a9fa-1bcc810eaddb" providerId="ADAL" clId="{A9697498-3C7B-47B0-B1B1-7AC5013B305F}" dt="2020-09-18T15:38:57.082" v="5953" actId="1076"/>
          <ac:spMkLst>
            <pc:docMk/>
            <pc:sldMk cId="2936755732" sldId="303"/>
            <ac:spMk id="11" creationId="{9563F896-F1FB-47D7-8F04-9B93AB422662}"/>
          </ac:spMkLst>
        </pc:spChg>
        <pc:spChg chg="add mod">
          <ac:chgData name="Abdulsalam Khan" userId="9eee05ac-e374-4f77-a9fa-1bcc810eaddb" providerId="ADAL" clId="{A9697498-3C7B-47B0-B1B1-7AC5013B305F}" dt="2020-09-18T15:38:57.082" v="5953" actId="1076"/>
          <ac:spMkLst>
            <pc:docMk/>
            <pc:sldMk cId="2936755732" sldId="303"/>
            <ac:spMk id="19" creationId="{C6FEBD2E-1D80-4CDA-B97C-FD4A4D9B8AF9}"/>
          </ac:spMkLst>
        </pc:spChg>
        <pc:spChg chg="add del mod">
          <ac:chgData name="Abdulsalam Khan" userId="9eee05ac-e374-4f77-a9fa-1bcc810eaddb" providerId="ADAL" clId="{A9697498-3C7B-47B0-B1B1-7AC5013B305F}" dt="2020-09-10T05:01:11.526" v="3067" actId="478"/>
          <ac:spMkLst>
            <pc:docMk/>
            <pc:sldMk cId="2936755732" sldId="303"/>
            <ac:spMk id="20" creationId="{4754E532-A188-45C2-89E6-B8FEBD0EB528}"/>
          </ac:spMkLst>
        </pc:spChg>
        <pc:spChg chg="add mod">
          <ac:chgData name="Abdulsalam Khan" userId="9eee05ac-e374-4f77-a9fa-1bcc810eaddb" providerId="ADAL" clId="{A9697498-3C7B-47B0-B1B1-7AC5013B305F}" dt="2020-09-18T16:01:29.782" v="6636" actId="1076"/>
          <ac:spMkLst>
            <pc:docMk/>
            <pc:sldMk cId="2936755732" sldId="303"/>
            <ac:spMk id="21" creationId="{6241955A-1CB6-40FA-AB3E-270783AB4868}"/>
          </ac:spMkLst>
        </pc:spChg>
        <pc:spChg chg="add mod">
          <ac:chgData name="Abdulsalam Khan" userId="9eee05ac-e374-4f77-a9fa-1bcc810eaddb" providerId="ADAL" clId="{A9697498-3C7B-47B0-B1B1-7AC5013B305F}" dt="2020-09-18T16:01:29.782" v="6636" actId="1076"/>
          <ac:spMkLst>
            <pc:docMk/>
            <pc:sldMk cId="2936755732" sldId="303"/>
            <ac:spMk id="22" creationId="{EDDB4207-59FF-48D4-9D1E-069CB4D9CD37}"/>
          </ac:spMkLst>
        </pc:spChg>
        <pc:spChg chg="add mod">
          <ac:chgData name="Abdulsalam Khan" userId="9eee05ac-e374-4f77-a9fa-1bcc810eaddb" providerId="ADAL" clId="{A9697498-3C7B-47B0-B1B1-7AC5013B305F}" dt="2020-09-10T05:01:46.924" v="3092" actId="14100"/>
          <ac:spMkLst>
            <pc:docMk/>
            <pc:sldMk cId="2936755732" sldId="303"/>
            <ac:spMk id="24" creationId="{8D1544EB-5E57-4581-B102-7B912653ECF6}"/>
          </ac:spMkLst>
        </pc:spChg>
        <pc:spChg chg="mod">
          <ac:chgData name="Abdulsalam Khan" userId="9eee05ac-e374-4f77-a9fa-1bcc810eaddb" providerId="ADAL" clId="{A9697498-3C7B-47B0-B1B1-7AC5013B305F}" dt="2020-09-06T04:37:33.553" v="1855" actId="14100"/>
          <ac:spMkLst>
            <pc:docMk/>
            <pc:sldMk cId="2936755732" sldId="303"/>
            <ac:spMk id="229" creationId="{00000000-0000-0000-0000-000000000000}"/>
          </ac:spMkLst>
        </pc:spChg>
        <pc:spChg chg="del">
          <ac:chgData name="Abdulsalam Khan" userId="9eee05ac-e374-4f77-a9fa-1bcc810eaddb" providerId="ADAL" clId="{A9697498-3C7B-47B0-B1B1-7AC5013B305F}" dt="2020-09-06T04:26:30.763" v="1732" actId="478"/>
          <ac:spMkLst>
            <pc:docMk/>
            <pc:sldMk cId="2936755732" sldId="303"/>
            <ac:spMk id="230" creationId="{00000000-0000-0000-0000-000000000000}"/>
          </ac:spMkLst>
        </pc:spChg>
        <pc:spChg chg="mod">
          <ac:chgData name="Abdulsalam Khan" userId="9eee05ac-e374-4f77-a9fa-1bcc810eaddb" providerId="ADAL" clId="{A9697498-3C7B-47B0-B1B1-7AC5013B305F}" dt="2020-09-18T15:38:43.089" v="5952" actId="14100"/>
          <ac:spMkLst>
            <pc:docMk/>
            <pc:sldMk cId="2936755732" sldId="303"/>
            <ac:spMk id="231" creationId="{00000000-0000-0000-0000-000000000000}"/>
          </ac:spMkLst>
        </pc:spChg>
        <pc:spChg chg="mod">
          <ac:chgData name="Abdulsalam Khan" userId="9eee05ac-e374-4f77-a9fa-1bcc810eaddb" providerId="ADAL" clId="{A9697498-3C7B-47B0-B1B1-7AC5013B305F}" dt="2020-09-11T03:25:52.626" v="3927" actId="1076"/>
          <ac:spMkLst>
            <pc:docMk/>
            <pc:sldMk cId="2936755732" sldId="303"/>
            <ac:spMk id="232" creationId="{00000000-0000-0000-0000-000000000000}"/>
          </ac:spMkLst>
        </pc:spChg>
        <pc:graphicFrameChg chg="add mod modGraphic">
          <ac:chgData name="Abdulsalam Khan" userId="9eee05ac-e374-4f77-a9fa-1bcc810eaddb" providerId="ADAL" clId="{A9697498-3C7B-47B0-B1B1-7AC5013B305F}" dt="2020-09-18T15:47:26.191" v="5954" actId="14734"/>
          <ac:graphicFrameMkLst>
            <pc:docMk/>
            <pc:sldMk cId="2936755732" sldId="303"/>
            <ac:graphicFrameMk id="2" creationId="{7ED61F17-C0F0-438C-8107-9B94346B0EB0}"/>
          </ac:graphicFrameMkLst>
        </pc:graphicFrameChg>
        <pc:picChg chg="add del mod">
          <ac:chgData name="Abdulsalam Khan" userId="9eee05ac-e374-4f77-a9fa-1bcc810eaddb" providerId="ADAL" clId="{A9697498-3C7B-47B0-B1B1-7AC5013B305F}" dt="2020-09-16T03:29:36.096" v="5621" actId="478"/>
          <ac:picMkLst>
            <pc:docMk/>
            <pc:sldMk cId="2936755732" sldId="303"/>
            <ac:picMk id="5" creationId="{D783D9DE-5A1E-4C7E-BD48-4AECF34DAF02}"/>
          </ac:picMkLst>
        </pc:picChg>
        <pc:picChg chg="add mod">
          <ac:chgData name="Abdulsalam Khan" userId="9eee05ac-e374-4f77-a9fa-1bcc810eaddb" providerId="ADAL" clId="{A9697498-3C7B-47B0-B1B1-7AC5013B305F}" dt="2020-09-18T15:56:40.011" v="6325" actId="14100"/>
          <ac:picMkLst>
            <pc:docMk/>
            <pc:sldMk cId="2936755732" sldId="303"/>
            <ac:picMk id="6" creationId="{5FD0BA0E-E5B9-4A08-8D6A-119155114AD1}"/>
          </ac:picMkLst>
        </pc:picChg>
        <pc:picChg chg="add mod">
          <ac:chgData name="Abdulsalam Khan" userId="9eee05ac-e374-4f77-a9fa-1bcc810eaddb" providerId="ADAL" clId="{A9697498-3C7B-47B0-B1B1-7AC5013B305F}" dt="2020-09-06T04:37:36.149" v="1856" actId="1076"/>
          <ac:picMkLst>
            <pc:docMk/>
            <pc:sldMk cId="2936755732" sldId="303"/>
            <ac:picMk id="8" creationId="{4359CB25-25A5-489E-9322-D1420A18CBCB}"/>
          </ac:picMkLst>
        </pc:picChg>
        <pc:picChg chg="add del mod">
          <ac:chgData name="Abdulsalam Khan" userId="9eee05ac-e374-4f77-a9fa-1bcc810eaddb" providerId="ADAL" clId="{A9697498-3C7B-47B0-B1B1-7AC5013B305F}" dt="2020-09-19T02:49:52.762" v="7297"/>
          <ac:picMkLst>
            <pc:docMk/>
            <pc:sldMk cId="2936755732" sldId="303"/>
            <ac:picMk id="12" creationId="{9B5ACEED-3CAF-4DAF-AF13-262AFEC2C748}"/>
          </ac:picMkLst>
        </pc:picChg>
        <pc:picChg chg="add del mod">
          <ac:chgData name="Abdulsalam Khan" userId="9eee05ac-e374-4f77-a9fa-1bcc810eaddb" providerId="ADAL" clId="{A9697498-3C7B-47B0-B1B1-7AC5013B305F}" dt="2020-09-19T02:50:53.701" v="7299"/>
          <ac:picMkLst>
            <pc:docMk/>
            <pc:sldMk cId="2936755732" sldId="303"/>
            <ac:picMk id="14" creationId="{A32993ED-23C2-4527-A906-72CD9671B129}"/>
          </ac:picMkLst>
        </pc:picChg>
        <pc:picChg chg="add del mod">
          <ac:chgData name="Abdulsalam Khan" userId="9eee05ac-e374-4f77-a9fa-1bcc810eaddb" providerId="ADAL" clId="{A9697498-3C7B-47B0-B1B1-7AC5013B305F}" dt="2020-09-19T02:53:07.174" v="7301"/>
          <ac:picMkLst>
            <pc:docMk/>
            <pc:sldMk cId="2936755732" sldId="303"/>
            <ac:picMk id="15" creationId="{33A7E612-66BF-4124-809F-D545BC62A41D}"/>
          </ac:picMkLst>
        </pc:picChg>
        <pc:picChg chg="add del mod">
          <ac:chgData name="Abdulsalam Khan" userId="9eee05ac-e374-4f77-a9fa-1bcc810eaddb" providerId="ADAL" clId="{A9697498-3C7B-47B0-B1B1-7AC5013B305F}" dt="2020-09-19T02:57:27.552" v="7303"/>
          <ac:picMkLst>
            <pc:docMk/>
            <pc:sldMk cId="2936755732" sldId="303"/>
            <ac:picMk id="17" creationId="{51CFA593-10E7-4998-93E4-F46DEE5E2E99}"/>
          </ac:picMkLst>
        </pc:picChg>
        <pc:picChg chg="add mod">
          <ac:chgData name="Abdulsalam Khan" userId="9eee05ac-e374-4f77-a9fa-1bcc810eaddb" providerId="ADAL" clId="{A9697498-3C7B-47B0-B1B1-7AC5013B305F}" dt="2020-09-18T16:01:29.782" v="6636" actId="1076"/>
          <ac:picMkLst>
            <pc:docMk/>
            <pc:sldMk cId="2936755732" sldId="303"/>
            <ac:picMk id="20" creationId="{0D731FC9-0936-4D4C-AB64-A75608CB55B6}"/>
          </ac:picMkLst>
        </pc:picChg>
        <pc:picChg chg="add del mod">
          <ac:chgData name="Abdulsalam Khan" userId="9eee05ac-e374-4f77-a9fa-1bcc810eaddb" providerId="ADAL" clId="{A9697498-3C7B-47B0-B1B1-7AC5013B305F}" dt="2020-09-19T02:57:51.726" v="7305"/>
          <ac:picMkLst>
            <pc:docMk/>
            <pc:sldMk cId="2936755732" sldId="303"/>
            <ac:picMk id="23" creationId="{6BFD7E97-D6FF-4095-B984-54BD24C4D253}"/>
          </ac:picMkLst>
        </pc:picChg>
        <pc:picChg chg="add">
          <ac:chgData name="Abdulsalam Khan" userId="9eee05ac-e374-4f77-a9fa-1bcc810eaddb" providerId="ADAL" clId="{A9697498-3C7B-47B0-B1B1-7AC5013B305F}" dt="2020-09-20T04:11:12.106" v="7373"/>
          <ac:picMkLst>
            <pc:docMk/>
            <pc:sldMk cId="2936755732" sldId="303"/>
            <ac:picMk id="23" creationId="{B3CD549E-617F-4DC3-A413-0AEB572990EE}"/>
          </ac:picMkLst>
        </pc:picChg>
        <pc:picChg chg="add del mod">
          <ac:chgData name="Abdulsalam Khan" userId="9eee05ac-e374-4f77-a9fa-1bcc810eaddb" providerId="ADAL" clId="{A9697498-3C7B-47B0-B1B1-7AC5013B305F}" dt="2020-09-19T02:58:57.911" v="7307"/>
          <ac:picMkLst>
            <pc:docMk/>
            <pc:sldMk cId="2936755732" sldId="303"/>
            <ac:picMk id="25" creationId="{EE85A965-D456-487E-9FAF-D43932FD1814}"/>
          </ac:picMkLst>
        </pc:picChg>
        <pc:picChg chg="add del mod">
          <ac:chgData name="Abdulsalam Khan" userId="9eee05ac-e374-4f77-a9fa-1bcc810eaddb" providerId="ADAL" clId="{A9697498-3C7B-47B0-B1B1-7AC5013B305F}" dt="2020-09-19T03:01:46.436" v="7309"/>
          <ac:picMkLst>
            <pc:docMk/>
            <pc:sldMk cId="2936755732" sldId="303"/>
            <ac:picMk id="26" creationId="{0743C2BF-45C4-4998-8B8F-04CAC4FFD9B6}"/>
          </ac:picMkLst>
        </pc:picChg>
        <pc:picChg chg="add del mod">
          <ac:chgData name="Abdulsalam Khan" userId="9eee05ac-e374-4f77-a9fa-1bcc810eaddb" providerId="ADAL" clId="{A9697498-3C7B-47B0-B1B1-7AC5013B305F}" dt="2020-09-19T03:02:43.564" v="7311"/>
          <ac:picMkLst>
            <pc:docMk/>
            <pc:sldMk cId="2936755732" sldId="303"/>
            <ac:picMk id="27" creationId="{7E3B0482-5FEB-42C3-A709-000A8502C0A3}"/>
          </ac:picMkLst>
        </pc:picChg>
        <pc:picChg chg="add del mod">
          <ac:chgData name="Abdulsalam Khan" userId="9eee05ac-e374-4f77-a9fa-1bcc810eaddb" providerId="ADAL" clId="{A9697498-3C7B-47B0-B1B1-7AC5013B305F}" dt="2020-09-19T03:06:15.828" v="7313"/>
          <ac:picMkLst>
            <pc:docMk/>
            <pc:sldMk cId="2936755732" sldId="303"/>
            <ac:picMk id="28" creationId="{C4BE8D28-DDEA-4A82-9B3D-B4FF592D9001}"/>
          </ac:picMkLst>
        </pc:picChg>
        <pc:picChg chg="add del mod">
          <ac:chgData name="Abdulsalam Khan" userId="9eee05ac-e374-4f77-a9fa-1bcc810eaddb" providerId="ADAL" clId="{A9697498-3C7B-47B0-B1B1-7AC5013B305F}" dt="2020-09-19T03:06:31.893" v="7314"/>
          <ac:picMkLst>
            <pc:docMk/>
            <pc:sldMk cId="2936755732" sldId="303"/>
            <ac:picMk id="29" creationId="{AD771E23-40CF-4DCD-B279-176B9B990687}"/>
          </ac:picMkLst>
        </pc:picChg>
        <pc:picChg chg="add del mod">
          <ac:chgData name="Abdulsalam Khan" userId="9eee05ac-e374-4f77-a9fa-1bcc810eaddb" providerId="ADAL" clId="{A9697498-3C7B-47B0-B1B1-7AC5013B305F}" dt="2020-09-19T03:06:33.773" v="7315"/>
          <ac:picMkLst>
            <pc:docMk/>
            <pc:sldMk cId="2936755732" sldId="303"/>
            <ac:picMk id="30" creationId="{E273A00D-4154-49BB-B64B-363B7DB31D4D}"/>
          </ac:picMkLst>
        </pc:picChg>
        <pc:picChg chg="add del mod">
          <ac:chgData name="Abdulsalam Khan" userId="9eee05ac-e374-4f77-a9fa-1bcc810eaddb" providerId="ADAL" clId="{A9697498-3C7B-47B0-B1B1-7AC5013B305F}" dt="2020-09-19T03:07:33.292" v="7317"/>
          <ac:picMkLst>
            <pc:docMk/>
            <pc:sldMk cId="2936755732" sldId="303"/>
            <ac:picMk id="31" creationId="{C8BE30CC-C04E-42E7-AC15-9CF3F706B25E}"/>
          </ac:picMkLst>
        </pc:picChg>
        <pc:picChg chg="add del">
          <ac:chgData name="Abdulsalam Khan" userId="9eee05ac-e374-4f77-a9fa-1bcc810eaddb" providerId="ADAL" clId="{A9697498-3C7B-47B0-B1B1-7AC5013B305F}" dt="2020-09-20T04:10:31.828" v="7372" actId="478"/>
          <ac:picMkLst>
            <pc:docMk/>
            <pc:sldMk cId="2936755732" sldId="303"/>
            <ac:picMk id="54" creationId="{E8B82065-C7D2-4411-8315-9FE832107368}"/>
          </ac:picMkLst>
        </pc:picChg>
        <pc:picChg chg="add del mod">
          <ac:chgData name="Abdulsalam Khan" userId="9eee05ac-e374-4f77-a9fa-1bcc810eaddb" providerId="ADAL" clId="{A9697498-3C7B-47B0-B1B1-7AC5013B305F}" dt="2020-09-19T03:08:40.880" v="7319"/>
          <ac:picMkLst>
            <pc:docMk/>
            <pc:sldMk cId="2936755732" sldId="303"/>
            <ac:picMk id="224" creationId="{6D89C7D7-E685-42A1-9749-DB27B0B25EDA}"/>
          </ac:picMkLst>
        </pc:picChg>
        <pc:picChg chg="add del mod">
          <ac:chgData name="Abdulsalam Khan" userId="9eee05ac-e374-4f77-a9fa-1bcc810eaddb" providerId="ADAL" clId="{A9697498-3C7B-47B0-B1B1-7AC5013B305F}" dt="2020-09-19T03:09:04.303" v="7321"/>
          <ac:picMkLst>
            <pc:docMk/>
            <pc:sldMk cId="2936755732" sldId="303"/>
            <ac:picMk id="225" creationId="{7BD5FA8E-4CF6-4DC5-A83E-D90FD97C7E5F}"/>
          </ac:picMkLst>
        </pc:picChg>
        <pc:picChg chg="add del mod">
          <ac:chgData name="Abdulsalam Khan" userId="9eee05ac-e374-4f77-a9fa-1bcc810eaddb" providerId="ADAL" clId="{A9697498-3C7B-47B0-B1B1-7AC5013B305F}" dt="2020-09-19T03:30:32.517" v="7323"/>
          <ac:picMkLst>
            <pc:docMk/>
            <pc:sldMk cId="2936755732" sldId="303"/>
            <ac:picMk id="226" creationId="{34159D3E-CE97-4D58-91FC-AFD7C73C607E}"/>
          </ac:picMkLst>
        </pc:picChg>
        <pc:picChg chg="add del mod">
          <ac:chgData name="Abdulsalam Khan" userId="9eee05ac-e374-4f77-a9fa-1bcc810eaddb" providerId="ADAL" clId="{A9697498-3C7B-47B0-B1B1-7AC5013B305F}" dt="2020-09-19T03:30:54.902" v="7325"/>
          <ac:picMkLst>
            <pc:docMk/>
            <pc:sldMk cId="2936755732" sldId="303"/>
            <ac:picMk id="227" creationId="{DEC114FB-F3D7-4E8E-8777-AC3A09698855}"/>
          </ac:picMkLst>
        </pc:picChg>
        <pc:picChg chg="add del mod">
          <ac:chgData name="Abdulsalam Khan" userId="9eee05ac-e374-4f77-a9fa-1bcc810eaddb" providerId="ADAL" clId="{A9697498-3C7B-47B0-B1B1-7AC5013B305F}" dt="2020-09-19T03:31:57.955" v="7327"/>
          <ac:picMkLst>
            <pc:docMk/>
            <pc:sldMk cId="2936755732" sldId="303"/>
            <ac:picMk id="228" creationId="{C64FD80A-CD38-4547-91F2-F59255835096}"/>
          </ac:picMkLst>
        </pc:picChg>
        <pc:picChg chg="add del mod">
          <ac:chgData name="Abdulsalam Khan" userId="9eee05ac-e374-4f77-a9fa-1bcc810eaddb" providerId="ADAL" clId="{A9697498-3C7B-47B0-B1B1-7AC5013B305F}" dt="2020-09-19T03:32:09.154" v="7329"/>
          <ac:picMkLst>
            <pc:docMk/>
            <pc:sldMk cId="2936755732" sldId="303"/>
            <ac:picMk id="230" creationId="{332286A5-D4BE-4C2F-B48D-4603942920CF}"/>
          </ac:picMkLst>
        </pc:picChg>
        <pc:picChg chg="add del mod">
          <ac:chgData name="Abdulsalam Khan" userId="9eee05ac-e374-4f77-a9fa-1bcc810eaddb" providerId="ADAL" clId="{A9697498-3C7B-47B0-B1B1-7AC5013B305F}" dt="2020-09-19T03:33:42.678" v="7331"/>
          <ac:picMkLst>
            <pc:docMk/>
            <pc:sldMk cId="2936755732" sldId="303"/>
            <ac:picMk id="233" creationId="{95A46BF0-D193-48A4-B119-C306B1F743A1}"/>
          </ac:picMkLst>
        </pc:picChg>
        <pc:picChg chg="add del mod">
          <ac:chgData name="Abdulsalam Khan" userId="9eee05ac-e374-4f77-a9fa-1bcc810eaddb" providerId="ADAL" clId="{A9697498-3C7B-47B0-B1B1-7AC5013B305F}" dt="2020-09-19T03:36:29.098" v="7333"/>
          <ac:picMkLst>
            <pc:docMk/>
            <pc:sldMk cId="2936755732" sldId="303"/>
            <ac:picMk id="234" creationId="{56C6A603-CA5D-4203-9332-D4BA13490DAE}"/>
          </ac:picMkLst>
        </pc:picChg>
        <pc:picChg chg="add del mod">
          <ac:chgData name="Abdulsalam Khan" userId="9eee05ac-e374-4f77-a9fa-1bcc810eaddb" providerId="ADAL" clId="{A9697498-3C7B-47B0-B1B1-7AC5013B305F}" dt="2020-09-19T03:37:06.644" v="7335"/>
          <ac:picMkLst>
            <pc:docMk/>
            <pc:sldMk cId="2936755732" sldId="303"/>
            <ac:picMk id="235" creationId="{42C1D5BB-DF22-40DF-A558-22436925923E}"/>
          </ac:picMkLst>
        </pc:picChg>
        <pc:picChg chg="add del mod">
          <ac:chgData name="Abdulsalam Khan" userId="9eee05ac-e374-4f77-a9fa-1bcc810eaddb" providerId="ADAL" clId="{A9697498-3C7B-47B0-B1B1-7AC5013B305F}" dt="2020-09-19T03:37:42.287" v="7337"/>
          <ac:picMkLst>
            <pc:docMk/>
            <pc:sldMk cId="2936755732" sldId="303"/>
            <ac:picMk id="236" creationId="{33ACCE52-10FE-489C-8A3D-49E4C56BDCC0}"/>
          </ac:picMkLst>
        </pc:picChg>
        <pc:picChg chg="add del mod">
          <ac:chgData name="Abdulsalam Khan" userId="9eee05ac-e374-4f77-a9fa-1bcc810eaddb" providerId="ADAL" clId="{A9697498-3C7B-47B0-B1B1-7AC5013B305F}" dt="2020-09-19T03:37:52.448" v="7339"/>
          <ac:picMkLst>
            <pc:docMk/>
            <pc:sldMk cId="2936755732" sldId="303"/>
            <ac:picMk id="237" creationId="{57AE9D19-8E16-4394-91E0-D0B2C9734BC4}"/>
          </ac:picMkLst>
        </pc:picChg>
        <pc:picChg chg="add del mod">
          <ac:chgData name="Abdulsalam Khan" userId="9eee05ac-e374-4f77-a9fa-1bcc810eaddb" providerId="ADAL" clId="{A9697498-3C7B-47B0-B1B1-7AC5013B305F}" dt="2020-09-19T03:38:14.406" v="7341"/>
          <ac:picMkLst>
            <pc:docMk/>
            <pc:sldMk cId="2936755732" sldId="303"/>
            <ac:picMk id="238" creationId="{D2A2D9B4-C767-4992-BCEE-768F1E85282C}"/>
          </ac:picMkLst>
        </pc:picChg>
        <pc:picChg chg="add del mod">
          <ac:chgData name="Abdulsalam Khan" userId="9eee05ac-e374-4f77-a9fa-1bcc810eaddb" providerId="ADAL" clId="{A9697498-3C7B-47B0-B1B1-7AC5013B305F}" dt="2020-09-19T03:42:30.461" v="7343"/>
          <ac:picMkLst>
            <pc:docMk/>
            <pc:sldMk cId="2936755732" sldId="303"/>
            <ac:picMk id="239" creationId="{3B2AA2F7-AF62-46C0-9473-C66893ECF8E3}"/>
          </ac:picMkLst>
        </pc:picChg>
        <pc:picChg chg="add del mod">
          <ac:chgData name="Abdulsalam Khan" userId="9eee05ac-e374-4f77-a9fa-1bcc810eaddb" providerId="ADAL" clId="{A9697498-3C7B-47B0-B1B1-7AC5013B305F}" dt="2020-09-19T03:43:59.378" v="7345"/>
          <ac:picMkLst>
            <pc:docMk/>
            <pc:sldMk cId="2936755732" sldId="303"/>
            <ac:picMk id="240" creationId="{F54E7F8D-1492-4596-BBB4-4C7ECC174436}"/>
          </ac:picMkLst>
        </pc:picChg>
        <pc:picChg chg="add del mod">
          <ac:chgData name="Abdulsalam Khan" userId="9eee05ac-e374-4f77-a9fa-1bcc810eaddb" providerId="ADAL" clId="{A9697498-3C7B-47B0-B1B1-7AC5013B305F}" dt="2020-09-19T03:45:37.656" v="7347"/>
          <ac:picMkLst>
            <pc:docMk/>
            <pc:sldMk cId="2936755732" sldId="303"/>
            <ac:picMk id="241" creationId="{3064F44E-CECD-4816-925A-668984BDD14F}"/>
          </ac:picMkLst>
        </pc:picChg>
        <pc:picChg chg="add del mod">
          <ac:chgData name="Abdulsalam Khan" userId="9eee05ac-e374-4f77-a9fa-1bcc810eaddb" providerId="ADAL" clId="{A9697498-3C7B-47B0-B1B1-7AC5013B305F}" dt="2020-09-19T03:46:03.385" v="7349"/>
          <ac:picMkLst>
            <pc:docMk/>
            <pc:sldMk cId="2936755732" sldId="303"/>
            <ac:picMk id="242" creationId="{F6FE3773-51E9-4415-AE84-D99D7CF1AF40}"/>
          </ac:picMkLst>
        </pc:picChg>
        <pc:picChg chg="add del mod">
          <ac:chgData name="Abdulsalam Khan" userId="9eee05ac-e374-4f77-a9fa-1bcc810eaddb" providerId="ADAL" clId="{A9697498-3C7B-47B0-B1B1-7AC5013B305F}" dt="2020-09-19T03:46:14.504" v="7351"/>
          <ac:picMkLst>
            <pc:docMk/>
            <pc:sldMk cId="2936755732" sldId="303"/>
            <ac:picMk id="243" creationId="{087EB942-0029-4C17-AA53-25BBED6C1FA9}"/>
          </ac:picMkLst>
        </pc:picChg>
        <pc:picChg chg="add del mod">
          <ac:chgData name="Abdulsalam Khan" userId="9eee05ac-e374-4f77-a9fa-1bcc810eaddb" providerId="ADAL" clId="{A9697498-3C7B-47B0-B1B1-7AC5013B305F}" dt="2020-09-19T03:46:31.274" v="7353"/>
          <ac:picMkLst>
            <pc:docMk/>
            <pc:sldMk cId="2936755732" sldId="303"/>
            <ac:picMk id="244" creationId="{212D97E5-923E-49F2-9E01-745682F36294}"/>
          </ac:picMkLst>
        </pc:picChg>
        <pc:picChg chg="add del mod">
          <ac:chgData name="Abdulsalam Khan" userId="9eee05ac-e374-4f77-a9fa-1bcc810eaddb" providerId="ADAL" clId="{A9697498-3C7B-47B0-B1B1-7AC5013B305F}" dt="2020-09-19T03:47:32.645" v="7357" actId="478"/>
          <ac:picMkLst>
            <pc:docMk/>
            <pc:sldMk cId="2936755732" sldId="303"/>
            <ac:picMk id="245" creationId="{5244A124-CCDD-4570-ACFE-AC99393DD962}"/>
          </ac:picMkLst>
        </pc:picChg>
        <pc:cxnChg chg="add del mod">
          <ac:chgData name="Abdulsalam Khan" userId="9eee05ac-e374-4f77-a9fa-1bcc810eaddb" providerId="ADAL" clId="{A9697498-3C7B-47B0-B1B1-7AC5013B305F}" dt="2020-09-10T03:10:43.110" v="2054" actId="478"/>
          <ac:cxnSpMkLst>
            <pc:docMk/>
            <pc:sldMk cId="2936755732" sldId="303"/>
            <ac:cxnSpMk id="5" creationId="{323D75F2-0CF9-48E1-9E75-EBD6F1144CE9}"/>
          </ac:cxnSpMkLst>
        </pc:cxnChg>
        <pc:cxnChg chg="add mod">
          <ac:chgData name="Abdulsalam Khan" userId="9eee05ac-e374-4f77-a9fa-1bcc810eaddb" providerId="ADAL" clId="{A9697498-3C7B-47B0-B1B1-7AC5013B305F}" dt="2020-09-18T15:38:57.082" v="5953" actId="1076"/>
          <ac:cxnSpMkLst>
            <pc:docMk/>
            <pc:sldMk cId="2936755732" sldId="303"/>
            <ac:cxnSpMk id="13" creationId="{0880D34D-4559-4503-8EEA-74ACFC81DC24}"/>
          </ac:cxnSpMkLst>
        </pc:cxnChg>
        <pc:cxnChg chg="add mod">
          <ac:chgData name="Abdulsalam Khan" userId="9eee05ac-e374-4f77-a9fa-1bcc810eaddb" providerId="ADAL" clId="{A9697498-3C7B-47B0-B1B1-7AC5013B305F}" dt="2020-09-18T15:38:57.082" v="5953" actId="1076"/>
          <ac:cxnSpMkLst>
            <pc:docMk/>
            <pc:sldMk cId="2936755732" sldId="303"/>
            <ac:cxnSpMk id="16" creationId="{558CFFD1-9A3D-4456-BAF5-81A7AAC65EBA}"/>
          </ac:cxnSpMkLst>
        </pc:cxnChg>
        <pc:cxnChg chg="add mod">
          <ac:chgData name="Abdulsalam Khan" userId="9eee05ac-e374-4f77-a9fa-1bcc810eaddb" providerId="ADAL" clId="{A9697498-3C7B-47B0-B1B1-7AC5013B305F}" dt="2020-09-18T15:38:57.082" v="5953" actId="1076"/>
          <ac:cxnSpMkLst>
            <pc:docMk/>
            <pc:sldMk cId="2936755732" sldId="303"/>
            <ac:cxnSpMk id="18" creationId="{ACF82246-42F0-4669-8AF2-7498F62228EB}"/>
          </ac:cxnSpMkLst>
        </pc:cxnChg>
      </pc:sldChg>
      <pc:sldChg chg="addSp delSp modTransition modAnim">
        <pc:chgData name="Abdulsalam Khan" userId="9eee05ac-e374-4f77-a9fa-1bcc810eaddb" providerId="ADAL" clId="{A9697498-3C7B-47B0-B1B1-7AC5013B305F}" dt="2020-09-19T03:47:01.749" v="7356"/>
        <pc:sldMkLst>
          <pc:docMk/>
          <pc:sldMk cId="232692722" sldId="304"/>
        </pc:sldMkLst>
        <pc:picChg chg="add del">
          <ac:chgData name="Abdulsalam Khan" userId="9eee05ac-e374-4f77-a9fa-1bcc810eaddb" providerId="ADAL" clId="{A9697498-3C7B-47B0-B1B1-7AC5013B305F}" dt="2020-09-19T03:47:01.749" v="7356"/>
          <ac:picMkLst>
            <pc:docMk/>
            <pc:sldMk cId="232692722" sldId="304"/>
            <ac:picMk id="8" creationId="{60987FE2-51DC-4B2A-B500-8A795F634964}"/>
          </ac:picMkLst>
        </pc:picChg>
      </pc:sldChg>
      <pc:sldChg chg="modSp">
        <pc:chgData name="Abdulsalam Khan" userId="9eee05ac-e374-4f77-a9fa-1bcc810eaddb" providerId="ADAL" clId="{A9697498-3C7B-47B0-B1B1-7AC5013B305F}" dt="2020-09-10T02:37:53.803" v="2024" actId="207"/>
        <pc:sldMkLst>
          <pc:docMk/>
          <pc:sldMk cId="1180098148" sldId="305"/>
        </pc:sldMkLst>
        <pc:spChg chg="mod">
          <ac:chgData name="Abdulsalam Khan" userId="9eee05ac-e374-4f77-a9fa-1bcc810eaddb" providerId="ADAL" clId="{A9697498-3C7B-47B0-B1B1-7AC5013B305F}" dt="2020-09-10T02:37:53.803" v="2024" actId="207"/>
          <ac:spMkLst>
            <pc:docMk/>
            <pc:sldMk cId="1180098148" sldId="305"/>
            <ac:spMk id="31" creationId="{9D4300FE-7CC0-4891-9C0A-926DB03873C4}"/>
          </ac:spMkLst>
        </pc:spChg>
      </pc:sldChg>
      <pc:sldChg chg="modSp modTransition">
        <pc:chgData name="Abdulsalam Khan" userId="9eee05ac-e374-4f77-a9fa-1bcc810eaddb" providerId="ADAL" clId="{A9697498-3C7B-47B0-B1B1-7AC5013B305F}" dt="2020-09-19T03:47:01.749" v="7356"/>
        <pc:sldMkLst>
          <pc:docMk/>
          <pc:sldMk cId="1706726336" sldId="307"/>
        </pc:sldMkLst>
        <pc:graphicFrameChg chg="modGraphic">
          <ac:chgData name="Abdulsalam Khan" userId="9eee05ac-e374-4f77-a9fa-1bcc810eaddb" providerId="ADAL" clId="{A9697498-3C7B-47B0-B1B1-7AC5013B305F}" dt="2020-09-16T00:35:55.521" v="5614" actId="20577"/>
          <ac:graphicFrameMkLst>
            <pc:docMk/>
            <pc:sldMk cId="1706726336" sldId="307"/>
            <ac:graphicFrameMk id="3" creationId="{E6B3C769-229C-4277-B84D-16F83AF01018}"/>
          </ac:graphicFrameMkLst>
        </pc:graphicFrameChg>
      </pc:sldChg>
      <pc:sldChg chg="addSp delSp modTransition modAnim">
        <pc:chgData name="Abdulsalam Khan" userId="9eee05ac-e374-4f77-a9fa-1bcc810eaddb" providerId="ADAL" clId="{A9697498-3C7B-47B0-B1B1-7AC5013B305F}" dt="2020-09-19T03:47:01.749" v="7356"/>
        <pc:sldMkLst>
          <pc:docMk/>
          <pc:sldMk cId="2441950098" sldId="308"/>
        </pc:sldMkLst>
        <pc:picChg chg="add del">
          <ac:chgData name="Abdulsalam Khan" userId="9eee05ac-e374-4f77-a9fa-1bcc810eaddb" providerId="ADAL" clId="{A9697498-3C7B-47B0-B1B1-7AC5013B305F}" dt="2020-09-19T03:47:01.749" v="7356"/>
          <ac:picMkLst>
            <pc:docMk/>
            <pc:sldMk cId="2441950098" sldId="308"/>
            <ac:picMk id="6" creationId="{C101DC21-DE59-4D1A-8B81-66DA71F576B9}"/>
          </ac:picMkLst>
        </pc:picChg>
      </pc:sldChg>
      <pc:sldChg chg="addSp delSp modTransition modAnim">
        <pc:chgData name="Abdulsalam Khan" userId="9eee05ac-e374-4f77-a9fa-1bcc810eaddb" providerId="ADAL" clId="{A9697498-3C7B-47B0-B1B1-7AC5013B305F}" dt="2020-09-19T03:47:01.749" v="7356"/>
        <pc:sldMkLst>
          <pc:docMk/>
          <pc:sldMk cId="3721027666" sldId="309"/>
        </pc:sldMkLst>
        <pc:picChg chg="add del">
          <ac:chgData name="Abdulsalam Khan" userId="9eee05ac-e374-4f77-a9fa-1bcc810eaddb" providerId="ADAL" clId="{A9697498-3C7B-47B0-B1B1-7AC5013B305F}" dt="2020-09-19T03:47:01.749" v="7356"/>
          <ac:picMkLst>
            <pc:docMk/>
            <pc:sldMk cId="3721027666" sldId="309"/>
            <ac:picMk id="6" creationId="{87EE4087-FB86-4064-8D56-1C1550B8E11A}"/>
          </ac:picMkLst>
        </pc:picChg>
      </pc:sldChg>
      <pc:sldChg chg="ord modTransition">
        <pc:chgData name="Abdulsalam Khan" userId="9eee05ac-e374-4f77-a9fa-1bcc810eaddb" providerId="ADAL" clId="{A9697498-3C7B-47B0-B1B1-7AC5013B305F}" dt="2020-09-19T03:47:01.749" v="7356"/>
        <pc:sldMkLst>
          <pc:docMk/>
          <pc:sldMk cId="107763162" sldId="311"/>
        </pc:sldMkLst>
      </pc:sldChg>
      <pc:sldChg chg="addSp delSp modSp ord modTransition delAnim modAnim">
        <pc:chgData name="Abdulsalam Khan" userId="9eee05ac-e374-4f77-a9fa-1bcc810eaddb" providerId="ADAL" clId="{A9697498-3C7B-47B0-B1B1-7AC5013B305F}" dt="2020-09-21T20:46:19.608" v="7540"/>
        <pc:sldMkLst>
          <pc:docMk/>
          <pc:sldMk cId="2926960562" sldId="312"/>
        </pc:sldMkLst>
        <pc:spChg chg="add mod">
          <ac:chgData name="Abdulsalam Khan" userId="9eee05ac-e374-4f77-a9fa-1bcc810eaddb" providerId="ADAL" clId="{A9697498-3C7B-47B0-B1B1-7AC5013B305F}" dt="2020-09-06T04:24:06.171" v="1654" actId="14100"/>
          <ac:spMkLst>
            <pc:docMk/>
            <pc:sldMk cId="2926960562" sldId="312"/>
            <ac:spMk id="2" creationId="{7B483174-D088-4DDD-AD45-BBB5C3445AA5}"/>
          </ac:spMkLst>
        </pc:spChg>
        <pc:spChg chg="add mod">
          <ac:chgData name="Abdulsalam Khan" userId="9eee05ac-e374-4f77-a9fa-1bcc810eaddb" providerId="ADAL" clId="{A9697498-3C7B-47B0-B1B1-7AC5013B305F}" dt="2020-09-06T04:25:08.781" v="1687" actId="20577"/>
          <ac:spMkLst>
            <pc:docMk/>
            <pc:sldMk cId="2926960562" sldId="312"/>
            <ac:spMk id="3" creationId="{7A05BA8C-D7E5-491B-8DF9-11967556937A}"/>
          </ac:spMkLst>
        </pc:spChg>
        <pc:spChg chg="add">
          <ac:chgData name="Abdulsalam Khan" userId="9eee05ac-e374-4f77-a9fa-1bcc810eaddb" providerId="ADAL" clId="{A9697498-3C7B-47B0-B1B1-7AC5013B305F}" dt="2020-09-06T04:50:49.884" v="1924"/>
          <ac:spMkLst>
            <pc:docMk/>
            <pc:sldMk cId="2926960562" sldId="312"/>
            <ac:spMk id="10" creationId="{D01F6DF5-FEC4-480E-801A-292CBB8A8D7D}"/>
          </ac:spMkLst>
        </pc:spChg>
        <pc:spChg chg="mod">
          <ac:chgData name="Abdulsalam Khan" userId="9eee05ac-e374-4f77-a9fa-1bcc810eaddb" providerId="ADAL" clId="{A9697498-3C7B-47B0-B1B1-7AC5013B305F}" dt="2020-09-06T04:37:11.873" v="1852" actId="14100"/>
          <ac:spMkLst>
            <pc:docMk/>
            <pc:sldMk cId="2926960562" sldId="312"/>
            <ac:spMk id="229" creationId="{00000000-0000-0000-0000-000000000000}"/>
          </ac:spMkLst>
        </pc:spChg>
        <pc:spChg chg="del">
          <ac:chgData name="Abdulsalam Khan" userId="9eee05ac-e374-4f77-a9fa-1bcc810eaddb" providerId="ADAL" clId="{A9697498-3C7B-47B0-B1B1-7AC5013B305F}" dt="2020-09-06T03:20:09.558" v="783" actId="478"/>
          <ac:spMkLst>
            <pc:docMk/>
            <pc:sldMk cId="2926960562" sldId="312"/>
            <ac:spMk id="230" creationId="{00000000-0000-0000-0000-000000000000}"/>
          </ac:spMkLst>
        </pc:spChg>
        <pc:spChg chg="mod">
          <ac:chgData name="Abdulsalam Khan" userId="9eee05ac-e374-4f77-a9fa-1bcc810eaddb" providerId="ADAL" clId="{A9697498-3C7B-47B0-B1B1-7AC5013B305F}" dt="2020-09-06T04:50:47.617" v="1923" actId="1076"/>
          <ac:spMkLst>
            <pc:docMk/>
            <pc:sldMk cId="2926960562" sldId="312"/>
            <ac:spMk id="232" creationId="{00000000-0000-0000-0000-000000000000}"/>
          </ac:spMkLst>
        </pc:spChg>
        <pc:picChg chg="add del mod">
          <ac:chgData name="Abdulsalam Khan" userId="9eee05ac-e374-4f77-a9fa-1bcc810eaddb" providerId="ADAL" clId="{A9697498-3C7B-47B0-B1B1-7AC5013B305F}" dt="2020-09-16T03:29:32.678" v="5620" actId="478"/>
          <ac:picMkLst>
            <pc:docMk/>
            <pc:sldMk cId="2926960562" sldId="312"/>
            <ac:picMk id="5" creationId="{4FDEF080-39DA-4B9E-877E-B899DA2E12ED}"/>
          </ac:picMkLst>
        </pc:picChg>
        <pc:picChg chg="add mod">
          <ac:chgData name="Abdulsalam Khan" userId="9eee05ac-e374-4f77-a9fa-1bcc810eaddb" providerId="ADAL" clId="{A9697498-3C7B-47B0-B1B1-7AC5013B305F}" dt="2020-09-06T04:16:14.401" v="1446" actId="1076"/>
          <ac:picMkLst>
            <pc:docMk/>
            <pc:sldMk cId="2926960562" sldId="312"/>
            <ac:picMk id="7" creationId="{B3574F5A-13EA-40F2-BA06-EF4FF381F58E}"/>
          </ac:picMkLst>
        </pc:picChg>
        <pc:picChg chg="add mod">
          <ac:chgData name="Abdulsalam Khan" userId="9eee05ac-e374-4f77-a9fa-1bcc810eaddb" providerId="ADAL" clId="{A9697498-3C7B-47B0-B1B1-7AC5013B305F}" dt="2020-09-06T04:37:08.191" v="1851" actId="1076"/>
          <ac:picMkLst>
            <pc:docMk/>
            <pc:sldMk cId="2926960562" sldId="312"/>
            <ac:picMk id="9" creationId="{A5548CB9-3619-4805-AD38-33565BFCA9CB}"/>
          </ac:picMkLst>
        </pc:picChg>
        <pc:picChg chg="add">
          <ac:chgData name="Abdulsalam Khan" userId="9eee05ac-e374-4f77-a9fa-1bcc810eaddb" providerId="ADAL" clId="{A9697498-3C7B-47B0-B1B1-7AC5013B305F}" dt="2020-09-19T02:44:51.493" v="7295"/>
          <ac:picMkLst>
            <pc:docMk/>
            <pc:sldMk cId="2926960562" sldId="312"/>
            <ac:picMk id="11" creationId="{8CEA709A-A93E-4A6A-B02A-B2E24D26F872}"/>
          </ac:picMkLst>
        </pc:picChg>
      </pc:sldChg>
      <pc:sldChg chg="addSp delSp modTransition modAnim">
        <pc:chgData name="Abdulsalam Khan" userId="9eee05ac-e374-4f77-a9fa-1bcc810eaddb" providerId="ADAL" clId="{A9697498-3C7B-47B0-B1B1-7AC5013B305F}" dt="2020-09-19T03:47:01.749" v="7356"/>
        <pc:sldMkLst>
          <pc:docMk/>
          <pc:sldMk cId="2420794117" sldId="313"/>
        </pc:sldMkLst>
        <pc:picChg chg="add del">
          <ac:chgData name="Abdulsalam Khan" userId="9eee05ac-e374-4f77-a9fa-1bcc810eaddb" providerId="ADAL" clId="{A9697498-3C7B-47B0-B1B1-7AC5013B305F}" dt="2020-09-19T03:47:01.749" v="7356"/>
          <ac:picMkLst>
            <pc:docMk/>
            <pc:sldMk cId="2420794117" sldId="313"/>
            <ac:picMk id="4" creationId="{26A60881-9E4F-4500-BC20-344BDF1C301A}"/>
          </ac:picMkLst>
        </pc:picChg>
      </pc:sldChg>
      <pc:sldChg chg="addSp delSp modTransition modAnim">
        <pc:chgData name="Abdulsalam Khan" userId="9eee05ac-e374-4f77-a9fa-1bcc810eaddb" providerId="ADAL" clId="{A9697498-3C7B-47B0-B1B1-7AC5013B305F}" dt="2020-09-19T03:47:01.749" v="7356"/>
        <pc:sldMkLst>
          <pc:docMk/>
          <pc:sldMk cId="500281500" sldId="314"/>
        </pc:sldMkLst>
        <pc:picChg chg="add del">
          <ac:chgData name="Abdulsalam Khan" userId="9eee05ac-e374-4f77-a9fa-1bcc810eaddb" providerId="ADAL" clId="{A9697498-3C7B-47B0-B1B1-7AC5013B305F}" dt="2020-09-19T03:47:01.749" v="7356"/>
          <ac:picMkLst>
            <pc:docMk/>
            <pc:sldMk cId="500281500" sldId="314"/>
            <ac:picMk id="12" creationId="{63E1F920-25FE-4375-B137-ED7BCBC3E2EC}"/>
          </ac:picMkLst>
        </pc:picChg>
      </pc:sldChg>
      <pc:sldChg chg="addSp delSp modSp modTransition modAnim">
        <pc:chgData name="Abdulsalam Khan" userId="9eee05ac-e374-4f77-a9fa-1bcc810eaddb" providerId="ADAL" clId="{A9697498-3C7B-47B0-B1B1-7AC5013B305F}" dt="2020-09-19T03:47:01.749" v="7356"/>
        <pc:sldMkLst>
          <pc:docMk/>
          <pc:sldMk cId="3676183575" sldId="315"/>
        </pc:sldMkLst>
        <pc:spChg chg="add">
          <ac:chgData name="Abdulsalam Khan" userId="9eee05ac-e374-4f77-a9fa-1bcc810eaddb" providerId="ADAL" clId="{A9697498-3C7B-47B0-B1B1-7AC5013B305F}" dt="2020-09-16T04:12:58.274" v="5928"/>
          <ac:spMkLst>
            <pc:docMk/>
            <pc:sldMk cId="3676183575" sldId="315"/>
            <ac:spMk id="10" creationId="{DF4FCBBC-38F3-4638-BA67-9180D559BEC5}"/>
          </ac:spMkLst>
        </pc:spChg>
        <pc:spChg chg="mod">
          <ac:chgData name="Abdulsalam Khan" userId="9eee05ac-e374-4f77-a9fa-1bcc810eaddb" providerId="ADAL" clId="{A9697498-3C7B-47B0-B1B1-7AC5013B305F}" dt="2020-09-16T04:13:25.559" v="5933" actId="1076"/>
          <ac:spMkLst>
            <pc:docMk/>
            <pc:sldMk cId="3676183575" sldId="315"/>
            <ac:spMk id="232" creationId="{00000000-0000-0000-0000-000000000000}"/>
          </ac:spMkLst>
        </pc:spChg>
        <pc:picChg chg="add del">
          <ac:chgData name="Abdulsalam Khan" userId="9eee05ac-e374-4f77-a9fa-1bcc810eaddb" providerId="ADAL" clId="{A9697498-3C7B-47B0-B1B1-7AC5013B305F}" dt="2020-09-19T03:47:01.749" v="7356"/>
          <ac:picMkLst>
            <pc:docMk/>
            <pc:sldMk cId="3676183575" sldId="315"/>
            <ac:picMk id="5" creationId="{BB7FC3D3-40F2-402A-844D-648402592056}"/>
          </ac:picMkLst>
        </pc:picChg>
      </pc:sldChg>
      <pc:sldChg chg="addSp delSp modTransition modAnim">
        <pc:chgData name="Abdulsalam Khan" userId="9eee05ac-e374-4f77-a9fa-1bcc810eaddb" providerId="ADAL" clId="{A9697498-3C7B-47B0-B1B1-7AC5013B305F}" dt="2020-09-19T03:47:01.749" v="7356"/>
        <pc:sldMkLst>
          <pc:docMk/>
          <pc:sldMk cId="1332872412" sldId="317"/>
        </pc:sldMkLst>
        <pc:picChg chg="add del">
          <ac:chgData name="Abdulsalam Khan" userId="9eee05ac-e374-4f77-a9fa-1bcc810eaddb" providerId="ADAL" clId="{A9697498-3C7B-47B0-B1B1-7AC5013B305F}" dt="2020-09-19T03:47:01.749" v="7356"/>
          <ac:picMkLst>
            <pc:docMk/>
            <pc:sldMk cId="1332872412" sldId="317"/>
            <ac:picMk id="6" creationId="{29B1B7A9-C6F1-4496-8AFB-CB3DB3E943A4}"/>
          </ac:picMkLst>
        </pc:picChg>
      </pc:sldChg>
      <pc:sldChg chg="modTransition">
        <pc:chgData name="Abdulsalam Khan" userId="9eee05ac-e374-4f77-a9fa-1bcc810eaddb" providerId="ADAL" clId="{A9697498-3C7B-47B0-B1B1-7AC5013B305F}" dt="2020-09-19T03:47:01.749" v="7356"/>
        <pc:sldMkLst>
          <pc:docMk/>
          <pc:sldMk cId="3734672204" sldId="319"/>
        </pc:sldMkLst>
      </pc:sldChg>
      <pc:sldChg chg="addSp delSp modTransition modAnim">
        <pc:chgData name="Abdulsalam Khan" userId="9eee05ac-e374-4f77-a9fa-1bcc810eaddb" providerId="ADAL" clId="{A9697498-3C7B-47B0-B1B1-7AC5013B305F}" dt="2020-09-19T03:47:01.749" v="7356"/>
        <pc:sldMkLst>
          <pc:docMk/>
          <pc:sldMk cId="2459704597" sldId="320"/>
        </pc:sldMkLst>
        <pc:picChg chg="add del">
          <ac:chgData name="Abdulsalam Khan" userId="9eee05ac-e374-4f77-a9fa-1bcc810eaddb" providerId="ADAL" clId="{A9697498-3C7B-47B0-B1B1-7AC5013B305F}" dt="2020-09-19T03:47:01.749" v="7356"/>
          <ac:picMkLst>
            <pc:docMk/>
            <pc:sldMk cId="2459704597" sldId="320"/>
            <ac:picMk id="6" creationId="{7F431CB9-DD92-4F60-A897-91E75012F9A8}"/>
          </ac:picMkLst>
        </pc:picChg>
      </pc:sldChg>
      <pc:sldChg chg="modTransition">
        <pc:chgData name="Abdulsalam Khan" userId="9eee05ac-e374-4f77-a9fa-1bcc810eaddb" providerId="ADAL" clId="{A9697498-3C7B-47B0-B1B1-7AC5013B305F}" dt="2020-09-19T03:47:01.749" v="7356"/>
        <pc:sldMkLst>
          <pc:docMk/>
          <pc:sldMk cId="2860983205" sldId="321"/>
        </pc:sldMkLst>
      </pc:sldChg>
      <pc:sldChg chg="modTransition">
        <pc:chgData name="Abdulsalam Khan" userId="9eee05ac-e374-4f77-a9fa-1bcc810eaddb" providerId="ADAL" clId="{A9697498-3C7B-47B0-B1B1-7AC5013B305F}" dt="2020-09-19T03:47:01.749" v="7356"/>
        <pc:sldMkLst>
          <pc:docMk/>
          <pc:sldMk cId="1730960427" sldId="322"/>
        </pc:sldMkLst>
      </pc:sldChg>
      <pc:sldChg chg="modTransition">
        <pc:chgData name="Abdulsalam Khan" userId="9eee05ac-e374-4f77-a9fa-1bcc810eaddb" providerId="ADAL" clId="{A9697498-3C7B-47B0-B1B1-7AC5013B305F}" dt="2020-09-19T03:47:01.749" v="7356"/>
        <pc:sldMkLst>
          <pc:docMk/>
          <pc:sldMk cId="290182604" sldId="323"/>
        </pc:sldMkLst>
      </pc:sldChg>
      <pc:sldChg chg="addSp delSp modTransition modAnim">
        <pc:chgData name="Abdulsalam Khan" userId="9eee05ac-e374-4f77-a9fa-1bcc810eaddb" providerId="ADAL" clId="{A9697498-3C7B-47B0-B1B1-7AC5013B305F}" dt="2020-09-19T03:47:01.749" v="7356"/>
        <pc:sldMkLst>
          <pc:docMk/>
          <pc:sldMk cId="2904079852" sldId="324"/>
        </pc:sldMkLst>
        <pc:picChg chg="add del">
          <ac:chgData name="Abdulsalam Khan" userId="9eee05ac-e374-4f77-a9fa-1bcc810eaddb" providerId="ADAL" clId="{A9697498-3C7B-47B0-B1B1-7AC5013B305F}" dt="2020-09-19T03:47:01.749" v="7356"/>
          <ac:picMkLst>
            <pc:docMk/>
            <pc:sldMk cId="2904079852" sldId="324"/>
            <ac:picMk id="4" creationId="{33EA7443-EF9D-437E-B964-7B145CA0FC52}"/>
          </ac:picMkLst>
        </pc:picChg>
      </pc:sldChg>
      <pc:sldChg chg="addSp delSp modTransition modAnim">
        <pc:chgData name="Abdulsalam Khan" userId="9eee05ac-e374-4f77-a9fa-1bcc810eaddb" providerId="ADAL" clId="{A9697498-3C7B-47B0-B1B1-7AC5013B305F}" dt="2020-09-19T03:47:01.749" v="7356"/>
        <pc:sldMkLst>
          <pc:docMk/>
          <pc:sldMk cId="2839155870" sldId="325"/>
        </pc:sldMkLst>
        <pc:picChg chg="add del">
          <ac:chgData name="Abdulsalam Khan" userId="9eee05ac-e374-4f77-a9fa-1bcc810eaddb" providerId="ADAL" clId="{A9697498-3C7B-47B0-B1B1-7AC5013B305F}" dt="2020-09-19T03:47:01.749" v="7356"/>
          <ac:picMkLst>
            <pc:docMk/>
            <pc:sldMk cId="2839155870" sldId="325"/>
            <ac:picMk id="9" creationId="{BA1A547D-901B-47B2-8D24-2C7D4AEB5466}"/>
          </ac:picMkLst>
        </pc:picChg>
      </pc:sldChg>
      <pc:sldChg chg="addSp delSp modTransition modAnim">
        <pc:chgData name="Abdulsalam Khan" userId="9eee05ac-e374-4f77-a9fa-1bcc810eaddb" providerId="ADAL" clId="{A9697498-3C7B-47B0-B1B1-7AC5013B305F}" dt="2020-09-19T03:47:01.749" v="7356"/>
        <pc:sldMkLst>
          <pc:docMk/>
          <pc:sldMk cId="2089538014" sldId="326"/>
        </pc:sldMkLst>
        <pc:picChg chg="add del">
          <ac:chgData name="Abdulsalam Khan" userId="9eee05ac-e374-4f77-a9fa-1bcc810eaddb" providerId="ADAL" clId="{A9697498-3C7B-47B0-B1B1-7AC5013B305F}" dt="2020-09-19T03:47:01.749" v="7356"/>
          <ac:picMkLst>
            <pc:docMk/>
            <pc:sldMk cId="2089538014" sldId="326"/>
            <ac:picMk id="14" creationId="{09DFBA35-C834-4F9D-B3B2-9F95DCF406CB}"/>
          </ac:picMkLst>
        </pc:picChg>
      </pc:sldChg>
      <pc:sldChg chg="addSp delSp modTransition modAnim">
        <pc:chgData name="Abdulsalam Khan" userId="9eee05ac-e374-4f77-a9fa-1bcc810eaddb" providerId="ADAL" clId="{A9697498-3C7B-47B0-B1B1-7AC5013B305F}" dt="2020-09-19T03:47:01.749" v="7356"/>
        <pc:sldMkLst>
          <pc:docMk/>
          <pc:sldMk cId="3068700896" sldId="327"/>
        </pc:sldMkLst>
        <pc:picChg chg="add del">
          <ac:chgData name="Abdulsalam Khan" userId="9eee05ac-e374-4f77-a9fa-1bcc810eaddb" providerId="ADAL" clId="{A9697498-3C7B-47B0-B1B1-7AC5013B305F}" dt="2020-09-19T03:47:01.749" v="7356"/>
          <ac:picMkLst>
            <pc:docMk/>
            <pc:sldMk cId="3068700896" sldId="327"/>
            <ac:picMk id="6" creationId="{0F9D45D7-9005-47BC-918F-9166C88D0B31}"/>
          </ac:picMkLst>
        </pc:picChg>
      </pc:sldChg>
      <pc:sldChg chg="addSp delSp modSp add ord modTransition delAnim modAnim">
        <pc:chgData name="Abdulsalam Khan" userId="9eee05ac-e374-4f77-a9fa-1bcc810eaddb" providerId="ADAL" clId="{A9697498-3C7B-47B0-B1B1-7AC5013B305F}" dt="2020-09-21T21:06:33.102" v="7592"/>
        <pc:sldMkLst>
          <pc:docMk/>
          <pc:sldMk cId="3027543970" sldId="328"/>
        </pc:sldMkLst>
        <pc:spChg chg="add del mod">
          <ac:chgData name="Abdulsalam Khan" userId="9eee05ac-e374-4f77-a9fa-1bcc810eaddb" providerId="ADAL" clId="{A9697498-3C7B-47B0-B1B1-7AC5013B305F}" dt="2020-09-13T15:51:35.347" v="4695" actId="478"/>
          <ac:spMkLst>
            <pc:docMk/>
            <pc:sldMk cId="3027543970" sldId="328"/>
            <ac:spMk id="2" creationId="{F67DB4A2-FF63-47C7-A1BC-FDFCB19AA470}"/>
          </ac:spMkLst>
        </pc:spChg>
        <pc:spChg chg="add mod">
          <ac:chgData name="Abdulsalam Khan" userId="9eee05ac-e374-4f77-a9fa-1bcc810eaddb" providerId="ADAL" clId="{A9697498-3C7B-47B0-B1B1-7AC5013B305F}" dt="2020-09-11T03:53:39.344" v="4288" actId="20577"/>
          <ac:spMkLst>
            <pc:docMk/>
            <pc:sldMk cId="3027543970" sldId="328"/>
            <ac:spMk id="3" creationId="{668FF3B7-6CC0-4A41-BAB9-EEAC99B75666}"/>
          </ac:spMkLst>
        </pc:spChg>
        <pc:spChg chg="add del mod">
          <ac:chgData name="Abdulsalam Khan" userId="9eee05ac-e374-4f77-a9fa-1bcc810eaddb" providerId="ADAL" clId="{A9697498-3C7B-47B0-B1B1-7AC5013B305F}" dt="2020-09-06T04:43:47.298" v="1897" actId="478"/>
          <ac:spMkLst>
            <pc:docMk/>
            <pc:sldMk cId="3027543970" sldId="328"/>
            <ac:spMk id="4" creationId="{1A092788-3939-4E20-86D8-D605A18B9BD6}"/>
          </ac:spMkLst>
        </pc:spChg>
        <pc:spChg chg="add del mod">
          <ac:chgData name="Abdulsalam Khan" userId="9eee05ac-e374-4f77-a9fa-1bcc810eaddb" providerId="ADAL" clId="{A9697498-3C7B-47B0-B1B1-7AC5013B305F}" dt="2020-09-11T03:35:10.109" v="3938"/>
          <ac:spMkLst>
            <pc:docMk/>
            <pc:sldMk cId="3027543970" sldId="328"/>
            <ac:spMk id="4" creationId="{8D3B14FD-AEEA-4816-880D-452A99BF8288}"/>
          </ac:spMkLst>
        </pc:spChg>
        <pc:spChg chg="add mod">
          <ac:chgData name="Abdulsalam Khan" userId="9eee05ac-e374-4f77-a9fa-1bcc810eaddb" providerId="ADAL" clId="{A9697498-3C7B-47B0-B1B1-7AC5013B305F}" dt="2020-09-16T03:51:19.869" v="5817" actId="1076"/>
          <ac:spMkLst>
            <pc:docMk/>
            <pc:sldMk cId="3027543970" sldId="328"/>
            <ac:spMk id="5" creationId="{09AA76B8-34F4-46FF-9DCA-46EE33691F09}"/>
          </ac:spMkLst>
        </pc:spChg>
        <pc:spChg chg="add del mod">
          <ac:chgData name="Abdulsalam Khan" userId="9eee05ac-e374-4f77-a9fa-1bcc810eaddb" providerId="ADAL" clId="{A9697498-3C7B-47B0-B1B1-7AC5013B305F}" dt="2020-09-11T03:34:50.762" v="3932" actId="478"/>
          <ac:spMkLst>
            <pc:docMk/>
            <pc:sldMk cId="3027543970" sldId="328"/>
            <ac:spMk id="5" creationId="{640E8AB1-ED43-4623-A183-7BD3DF88A846}"/>
          </ac:spMkLst>
        </pc:spChg>
        <pc:spChg chg="add del mod">
          <ac:chgData name="Abdulsalam Khan" userId="9eee05ac-e374-4f77-a9fa-1bcc810eaddb" providerId="ADAL" clId="{A9697498-3C7B-47B0-B1B1-7AC5013B305F}" dt="2020-09-11T03:34:53.655" v="3934" actId="478"/>
          <ac:spMkLst>
            <pc:docMk/>
            <pc:sldMk cId="3027543970" sldId="328"/>
            <ac:spMk id="6" creationId="{74489C5C-D6C2-4E1A-B238-3C1CD3489BE5}"/>
          </ac:spMkLst>
        </pc:spChg>
        <pc:spChg chg="add del mod">
          <ac:chgData name="Abdulsalam Khan" userId="9eee05ac-e374-4f77-a9fa-1bcc810eaddb" providerId="ADAL" clId="{A9697498-3C7B-47B0-B1B1-7AC5013B305F}" dt="2020-09-11T03:34:55.832" v="3935" actId="478"/>
          <ac:spMkLst>
            <pc:docMk/>
            <pc:sldMk cId="3027543970" sldId="328"/>
            <ac:spMk id="7" creationId="{B56D8097-241C-441C-B3D3-DCB01AE4A8D8}"/>
          </ac:spMkLst>
        </pc:spChg>
        <pc:spChg chg="add del mod">
          <ac:chgData name="Abdulsalam Khan" userId="9eee05ac-e374-4f77-a9fa-1bcc810eaddb" providerId="ADAL" clId="{A9697498-3C7B-47B0-B1B1-7AC5013B305F}" dt="2020-09-11T03:15:17.114" v="3888" actId="478"/>
          <ac:spMkLst>
            <pc:docMk/>
            <pc:sldMk cId="3027543970" sldId="328"/>
            <ac:spMk id="10" creationId="{46EADAA9-2B17-4C5F-BFF7-BCC415EC83DF}"/>
          </ac:spMkLst>
        </pc:spChg>
        <pc:spChg chg="add del mod">
          <ac:chgData name="Abdulsalam Khan" userId="9eee05ac-e374-4f77-a9fa-1bcc810eaddb" providerId="ADAL" clId="{A9697498-3C7B-47B0-B1B1-7AC5013B305F}" dt="2020-09-11T03:15:15.114" v="3887" actId="478"/>
          <ac:spMkLst>
            <pc:docMk/>
            <pc:sldMk cId="3027543970" sldId="328"/>
            <ac:spMk id="12" creationId="{59D50CB3-0A0F-4962-9C5C-E10A92BE9B2D}"/>
          </ac:spMkLst>
        </pc:spChg>
        <pc:spChg chg="add mod">
          <ac:chgData name="Abdulsalam Khan" userId="9eee05ac-e374-4f77-a9fa-1bcc810eaddb" providerId="ADAL" clId="{A9697498-3C7B-47B0-B1B1-7AC5013B305F}" dt="2020-09-16T03:51:43.082" v="5820" actId="1076"/>
          <ac:spMkLst>
            <pc:docMk/>
            <pc:sldMk cId="3027543970" sldId="328"/>
            <ac:spMk id="12" creationId="{727A207F-44AB-4681-8E13-59288EC385A8}"/>
          </ac:spMkLst>
        </pc:spChg>
        <pc:spChg chg="add mod">
          <ac:chgData name="Abdulsalam Khan" userId="9eee05ac-e374-4f77-a9fa-1bcc810eaddb" providerId="ADAL" clId="{A9697498-3C7B-47B0-B1B1-7AC5013B305F}" dt="2020-09-16T03:50:44.826" v="5812" actId="1076"/>
          <ac:spMkLst>
            <pc:docMk/>
            <pc:sldMk cId="3027543970" sldId="328"/>
            <ac:spMk id="13" creationId="{D7744E26-5F76-4024-B512-257F98F28F72}"/>
          </ac:spMkLst>
        </pc:spChg>
        <pc:spChg chg="add del mod">
          <ac:chgData name="Abdulsalam Khan" userId="9eee05ac-e374-4f77-a9fa-1bcc810eaddb" providerId="ADAL" clId="{A9697498-3C7B-47B0-B1B1-7AC5013B305F}" dt="2020-09-16T04:05:04.416" v="5892" actId="478"/>
          <ac:spMkLst>
            <pc:docMk/>
            <pc:sldMk cId="3027543970" sldId="328"/>
            <ac:spMk id="14" creationId="{00430672-DA22-4679-8716-A539E068EB89}"/>
          </ac:spMkLst>
        </pc:spChg>
        <pc:spChg chg="add mod">
          <ac:chgData name="Abdulsalam Khan" userId="9eee05ac-e374-4f77-a9fa-1bcc810eaddb" providerId="ADAL" clId="{A9697498-3C7B-47B0-B1B1-7AC5013B305F}" dt="2020-09-16T04:06:21.151" v="5899" actId="113"/>
          <ac:spMkLst>
            <pc:docMk/>
            <pc:sldMk cId="3027543970" sldId="328"/>
            <ac:spMk id="16" creationId="{3C440773-1CEF-4777-A667-ECE44A14D2BA}"/>
          </ac:spMkLst>
        </pc:spChg>
        <pc:spChg chg="add">
          <ac:chgData name="Abdulsalam Khan" userId="9eee05ac-e374-4f77-a9fa-1bcc810eaddb" providerId="ADAL" clId="{A9697498-3C7B-47B0-B1B1-7AC5013B305F}" dt="2020-09-06T04:51:00.557" v="1926"/>
          <ac:spMkLst>
            <pc:docMk/>
            <pc:sldMk cId="3027543970" sldId="328"/>
            <ac:spMk id="17" creationId="{FB7BDE61-2DF3-4BFA-B8C5-D8EE69CCD2EA}"/>
          </ac:spMkLst>
        </pc:spChg>
        <pc:spChg chg="add mod">
          <ac:chgData name="Abdulsalam Khan" userId="9eee05ac-e374-4f77-a9fa-1bcc810eaddb" providerId="ADAL" clId="{A9697498-3C7B-47B0-B1B1-7AC5013B305F}" dt="2020-09-16T04:06:27.286" v="5901" actId="113"/>
          <ac:spMkLst>
            <pc:docMk/>
            <pc:sldMk cId="3027543970" sldId="328"/>
            <ac:spMk id="18" creationId="{285D10C8-76B6-44D3-9D17-033BAAE8E622}"/>
          </ac:spMkLst>
        </pc:spChg>
        <pc:spChg chg="add del mod">
          <ac:chgData name="Abdulsalam Khan" userId="9eee05ac-e374-4f77-a9fa-1bcc810eaddb" providerId="ADAL" clId="{A9697498-3C7B-47B0-B1B1-7AC5013B305F}" dt="2020-09-13T17:54:33.199" v="4810" actId="478"/>
          <ac:spMkLst>
            <pc:docMk/>
            <pc:sldMk cId="3027543970" sldId="328"/>
            <ac:spMk id="18" creationId="{8A308520-B70C-4F9A-9B0B-7A5AAA1CFD36}"/>
          </ac:spMkLst>
        </pc:spChg>
        <pc:spChg chg="add mod">
          <ac:chgData name="Abdulsalam Khan" userId="9eee05ac-e374-4f77-a9fa-1bcc810eaddb" providerId="ADAL" clId="{A9697498-3C7B-47B0-B1B1-7AC5013B305F}" dt="2020-09-16T04:06:31.528" v="5902" actId="113"/>
          <ac:spMkLst>
            <pc:docMk/>
            <pc:sldMk cId="3027543970" sldId="328"/>
            <ac:spMk id="19" creationId="{48AD38CB-E63C-4B3B-AA6C-2824FF05FB7E}"/>
          </ac:spMkLst>
        </pc:spChg>
        <pc:spChg chg="add mod">
          <ac:chgData name="Abdulsalam Khan" userId="9eee05ac-e374-4f77-a9fa-1bcc810eaddb" providerId="ADAL" clId="{A9697498-3C7B-47B0-B1B1-7AC5013B305F}" dt="2020-09-16T04:05:33.200" v="5895" actId="1076"/>
          <ac:spMkLst>
            <pc:docMk/>
            <pc:sldMk cId="3027543970" sldId="328"/>
            <ac:spMk id="20" creationId="{C4016460-507C-4279-9F2A-84033F17CC39}"/>
          </ac:spMkLst>
        </pc:spChg>
        <pc:spChg chg="add mod">
          <ac:chgData name="Abdulsalam Khan" userId="9eee05ac-e374-4f77-a9fa-1bcc810eaddb" providerId="ADAL" clId="{A9697498-3C7B-47B0-B1B1-7AC5013B305F}" dt="2020-09-16T04:40:52.582" v="5944" actId="1076"/>
          <ac:spMkLst>
            <pc:docMk/>
            <pc:sldMk cId="3027543970" sldId="328"/>
            <ac:spMk id="21" creationId="{567BEAD3-BE43-4A16-9A2F-A0F44B4F674B}"/>
          </ac:spMkLst>
        </pc:spChg>
        <pc:spChg chg="add mod">
          <ac:chgData name="Abdulsalam Khan" userId="9eee05ac-e374-4f77-a9fa-1bcc810eaddb" providerId="ADAL" clId="{A9697498-3C7B-47B0-B1B1-7AC5013B305F}" dt="2020-09-16T04:40:52.582" v="5944" actId="1076"/>
          <ac:spMkLst>
            <pc:docMk/>
            <pc:sldMk cId="3027543970" sldId="328"/>
            <ac:spMk id="22" creationId="{0AD47936-250A-4C43-9AF1-7F74F3BD7242}"/>
          </ac:spMkLst>
        </pc:spChg>
        <pc:spChg chg="del mod">
          <ac:chgData name="Abdulsalam Khan" userId="9eee05ac-e374-4f77-a9fa-1bcc810eaddb" providerId="ADAL" clId="{A9697498-3C7B-47B0-B1B1-7AC5013B305F}" dt="2020-09-06T04:43:44.069" v="1896" actId="478"/>
          <ac:spMkLst>
            <pc:docMk/>
            <pc:sldMk cId="3027543970" sldId="328"/>
            <ac:spMk id="231" creationId="{00000000-0000-0000-0000-000000000000}"/>
          </ac:spMkLst>
        </pc:spChg>
        <pc:spChg chg="mod">
          <ac:chgData name="Abdulsalam Khan" userId="9eee05ac-e374-4f77-a9fa-1bcc810eaddb" providerId="ADAL" clId="{A9697498-3C7B-47B0-B1B1-7AC5013B305F}" dt="2020-09-11T03:54:22.591" v="4300" actId="20577"/>
          <ac:spMkLst>
            <pc:docMk/>
            <pc:sldMk cId="3027543970" sldId="328"/>
            <ac:spMk id="232" creationId="{00000000-0000-0000-0000-000000000000}"/>
          </ac:spMkLst>
        </pc:spChg>
        <pc:grpChg chg="add">
          <ac:chgData name="Abdulsalam Khan" userId="9eee05ac-e374-4f77-a9fa-1bcc810eaddb" providerId="ADAL" clId="{A9697498-3C7B-47B0-B1B1-7AC5013B305F}" dt="2020-09-16T04:05:52.536" v="5896"/>
          <ac:grpSpMkLst>
            <pc:docMk/>
            <pc:sldMk cId="3027543970" sldId="328"/>
            <ac:grpSpMk id="23" creationId="{05536CA1-5090-45CF-9724-B955616A4887}"/>
          </ac:grpSpMkLst>
        </pc:grpChg>
        <pc:graphicFrameChg chg="del">
          <ac:chgData name="Abdulsalam Khan" userId="9eee05ac-e374-4f77-a9fa-1bcc810eaddb" providerId="ADAL" clId="{A9697498-3C7B-47B0-B1B1-7AC5013B305F}" dt="2020-09-06T04:41:49.352" v="1884" actId="478"/>
          <ac:graphicFrameMkLst>
            <pc:docMk/>
            <pc:sldMk cId="3027543970" sldId="328"/>
            <ac:graphicFrameMk id="2" creationId="{5E9C3558-36C3-4AE7-88C1-A98E610583FB}"/>
          </ac:graphicFrameMkLst>
        </pc:graphicFrameChg>
        <pc:picChg chg="add del mod">
          <ac:chgData name="Abdulsalam Khan" userId="9eee05ac-e374-4f77-a9fa-1bcc810eaddb" providerId="ADAL" clId="{A9697498-3C7B-47B0-B1B1-7AC5013B305F}" dt="2020-09-16T03:29:45.597" v="5622" actId="478"/>
          <ac:picMkLst>
            <pc:docMk/>
            <pc:sldMk cId="3027543970" sldId="328"/>
            <ac:picMk id="2" creationId="{7897A9CF-A547-4153-8775-4B3B7D922079}"/>
          </ac:picMkLst>
        </pc:picChg>
        <pc:picChg chg="add del mod">
          <ac:chgData name="Abdulsalam Khan" userId="9eee05ac-e374-4f77-a9fa-1bcc810eaddb" providerId="ADAL" clId="{A9697498-3C7B-47B0-B1B1-7AC5013B305F}" dt="2020-09-13T15:36:40.825" v="4692" actId="478"/>
          <ac:picMkLst>
            <pc:docMk/>
            <pc:sldMk cId="3027543970" sldId="328"/>
            <ac:picMk id="8" creationId="{66A927C3-A966-4B3B-92DB-8DB1B295DF03}"/>
          </ac:picMkLst>
        </pc:picChg>
        <pc:picChg chg="add del mod">
          <ac:chgData name="Abdulsalam Khan" userId="9eee05ac-e374-4f77-a9fa-1bcc810eaddb" providerId="ADAL" clId="{A9697498-3C7B-47B0-B1B1-7AC5013B305F}" dt="2020-09-13T15:51:33.054" v="4694" actId="478"/>
          <ac:picMkLst>
            <pc:docMk/>
            <pc:sldMk cId="3027543970" sldId="328"/>
            <ac:picMk id="9" creationId="{9033EF97-2B64-4166-8BE7-B403B3A850FE}"/>
          </ac:picMkLst>
        </pc:picChg>
        <pc:picChg chg="add mod">
          <ac:chgData name="Abdulsalam Khan" userId="9eee05ac-e374-4f77-a9fa-1bcc810eaddb" providerId="ADAL" clId="{A9697498-3C7B-47B0-B1B1-7AC5013B305F}" dt="2020-09-16T03:51:43.082" v="5820" actId="1076"/>
          <ac:picMkLst>
            <pc:docMk/>
            <pc:sldMk cId="3027543970" sldId="328"/>
            <ac:picMk id="11" creationId="{9AD37E29-E38A-45E9-AED8-E6160889551D}"/>
          </ac:picMkLst>
        </pc:picChg>
        <pc:picChg chg="add mod">
          <ac:chgData name="Abdulsalam Khan" userId="9eee05ac-e374-4f77-a9fa-1bcc810eaddb" providerId="ADAL" clId="{A9697498-3C7B-47B0-B1B1-7AC5013B305F}" dt="2020-09-16T03:51:19.869" v="5817" actId="1076"/>
          <ac:picMkLst>
            <pc:docMk/>
            <pc:sldMk cId="3027543970" sldId="328"/>
            <ac:picMk id="15" creationId="{FAEC8B99-CF51-4D59-9866-7A916C3C8438}"/>
          </ac:picMkLst>
        </pc:picChg>
        <pc:picChg chg="add">
          <ac:chgData name="Abdulsalam Khan" userId="9eee05ac-e374-4f77-a9fa-1bcc810eaddb" providerId="ADAL" clId="{A9697498-3C7B-47B0-B1B1-7AC5013B305F}" dt="2020-09-20T03:18:58.839" v="7359"/>
          <ac:picMkLst>
            <pc:docMk/>
            <pc:sldMk cId="3027543970" sldId="328"/>
            <ac:picMk id="30" creationId="{7E5770AE-E9E8-443C-B79A-DC76327A467E}"/>
          </ac:picMkLst>
        </pc:picChg>
        <pc:picChg chg="del">
          <ac:chgData name="Abdulsalam Khan" userId="9eee05ac-e374-4f77-a9fa-1bcc810eaddb" providerId="ADAL" clId="{A9697498-3C7B-47B0-B1B1-7AC5013B305F}" dt="2020-09-06T04:41:49.352" v="1884" actId="478"/>
          <ac:picMkLst>
            <pc:docMk/>
            <pc:sldMk cId="3027543970" sldId="328"/>
            <ac:picMk id="2049" creationId="{1C83B935-C2AF-46EB-8DC2-05C95DC9E15C}"/>
          </ac:picMkLst>
        </pc:picChg>
      </pc:sldChg>
      <pc:sldChg chg="addSp delSp modTransition modAnim">
        <pc:chgData name="Abdulsalam Khan" userId="9eee05ac-e374-4f77-a9fa-1bcc810eaddb" providerId="ADAL" clId="{A9697498-3C7B-47B0-B1B1-7AC5013B305F}" dt="2020-09-19T03:47:01.749" v="7356"/>
        <pc:sldMkLst>
          <pc:docMk/>
          <pc:sldMk cId="3117385600" sldId="329"/>
        </pc:sldMkLst>
        <pc:picChg chg="add del">
          <ac:chgData name="Abdulsalam Khan" userId="9eee05ac-e374-4f77-a9fa-1bcc810eaddb" providerId="ADAL" clId="{A9697498-3C7B-47B0-B1B1-7AC5013B305F}" dt="2020-09-19T03:47:01.749" v="7356"/>
          <ac:picMkLst>
            <pc:docMk/>
            <pc:sldMk cId="3117385600" sldId="329"/>
            <ac:picMk id="12" creationId="{4FA569F2-645D-4B49-ABB9-9C554E61574E}"/>
          </ac:picMkLst>
        </pc:picChg>
      </pc:sldChg>
      <pc:sldChg chg="addSp delSp modTransition modAnim">
        <pc:chgData name="Abdulsalam Khan" userId="9eee05ac-e374-4f77-a9fa-1bcc810eaddb" providerId="ADAL" clId="{A9697498-3C7B-47B0-B1B1-7AC5013B305F}" dt="2020-09-19T03:47:01.749" v="7356"/>
        <pc:sldMkLst>
          <pc:docMk/>
          <pc:sldMk cId="1613097724" sldId="330"/>
        </pc:sldMkLst>
        <pc:picChg chg="add del">
          <ac:chgData name="Abdulsalam Khan" userId="9eee05ac-e374-4f77-a9fa-1bcc810eaddb" providerId="ADAL" clId="{A9697498-3C7B-47B0-B1B1-7AC5013B305F}" dt="2020-09-19T03:47:01.749" v="7356"/>
          <ac:picMkLst>
            <pc:docMk/>
            <pc:sldMk cId="1613097724" sldId="330"/>
            <ac:picMk id="7" creationId="{66E0735E-A9F8-4CD1-9E30-A011260E995C}"/>
          </ac:picMkLst>
        </pc:picChg>
      </pc:sldChg>
      <pc:sldChg chg="addSp delSp modSp ord modTransition modAnim addCm delCm modCm">
        <pc:chgData name="Abdulsalam Khan" userId="9eee05ac-e374-4f77-a9fa-1bcc810eaddb" providerId="ADAL" clId="{A9697498-3C7B-47B0-B1B1-7AC5013B305F}" dt="2020-09-19T03:47:01.749" v="7356"/>
        <pc:sldMkLst>
          <pc:docMk/>
          <pc:sldMk cId="3123822356" sldId="331"/>
        </pc:sldMkLst>
        <pc:graphicFrameChg chg="add del mod">
          <ac:chgData name="Abdulsalam Khan" userId="9eee05ac-e374-4f77-a9fa-1bcc810eaddb" providerId="ADAL" clId="{A9697498-3C7B-47B0-B1B1-7AC5013B305F}" dt="2020-09-11T18:36:31.399" v="4328" actId="478"/>
          <ac:graphicFrameMkLst>
            <pc:docMk/>
            <pc:sldMk cId="3123822356" sldId="331"/>
            <ac:graphicFrameMk id="6" creationId="{3513C3FC-AE43-4ECB-B86C-A1707CEC440F}"/>
          </ac:graphicFrameMkLst>
        </pc:graphicFrameChg>
        <pc:picChg chg="add del">
          <ac:chgData name="Abdulsalam Khan" userId="9eee05ac-e374-4f77-a9fa-1bcc810eaddb" providerId="ADAL" clId="{A9697498-3C7B-47B0-B1B1-7AC5013B305F}" dt="2020-09-19T03:47:01.749" v="7356"/>
          <ac:picMkLst>
            <pc:docMk/>
            <pc:sldMk cId="3123822356" sldId="331"/>
            <ac:picMk id="7" creationId="{6111DE13-CBB9-4581-906E-C24F460A7522}"/>
          </ac:picMkLst>
        </pc:picChg>
      </pc:sldChg>
      <pc:sldChg chg="add del">
        <pc:chgData name="Abdulsalam Khan" userId="9eee05ac-e374-4f77-a9fa-1bcc810eaddb" providerId="ADAL" clId="{A9697498-3C7B-47B0-B1B1-7AC5013B305F}" dt="2020-09-10T03:35:21.084" v="2147"/>
        <pc:sldMkLst>
          <pc:docMk/>
          <pc:sldMk cId="468768221" sldId="334"/>
        </pc:sldMkLst>
      </pc:sldChg>
      <pc:sldChg chg="add del">
        <pc:chgData name="Abdulsalam Khan" userId="9eee05ac-e374-4f77-a9fa-1bcc810eaddb" providerId="ADAL" clId="{A9697498-3C7B-47B0-B1B1-7AC5013B305F}" dt="2020-09-10T03:35:52.152" v="2150" actId="2696"/>
        <pc:sldMkLst>
          <pc:docMk/>
          <pc:sldMk cId="2674218754" sldId="334"/>
        </pc:sldMkLst>
      </pc:sldChg>
      <pc:sldChg chg="addSp delSp modSp add ord modTransition delAnim modAnim">
        <pc:chgData name="Abdulsalam Khan" userId="9eee05ac-e374-4f77-a9fa-1bcc810eaddb" providerId="ADAL" clId="{A9697498-3C7B-47B0-B1B1-7AC5013B305F}" dt="2020-09-21T20:45:31.376" v="7477"/>
        <pc:sldMkLst>
          <pc:docMk/>
          <pc:sldMk cId="1135804286" sldId="335"/>
        </pc:sldMkLst>
        <pc:spChg chg="mod">
          <ac:chgData name="Abdulsalam Khan" userId="9eee05ac-e374-4f77-a9fa-1bcc810eaddb" providerId="ADAL" clId="{A9697498-3C7B-47B0-B1B1-7AC5013B305F}" dt="2020-09-10T03:45:50.836" v="2218" actId="1076"/>
          <ac:spMkLst>
            <pc:docMk/>
            <pc:sldMk cId="1135804286" sldId="335"/>
            <ac:spMk id="2" creationId="{5904E405-B31E-42CE-9982-D477322DAFEC}"/>
          </ac:spMkLst>
        </pc:spChg>
        <pc:spChg chg="mod">
          <ac:chgData name="Abdulsalam Khan" userId="9eee05ac-e374-4f77-a9fa-1bcc810eaddb" providerId="ADAL" clId="{A9697498-3C7B-47B0-B1B1-7AC5013B305F}" dt="2020-09-10T03:38:20.442" v="2167" actId="403"/>
          <ac:spMkLst>
            <pc:docMk/>
            <pc:sldMk cId="1135804286" sldId="335"/>
            <ac:spMk id="4" creationId="{886AC79C-D88D-4815-A9B0-94F102D91461}"/>
          </ac:spMkLst>
        </pc:spChg>
        <pc:spChg chg="add del mod">
          <ac:chgData name="Abdulsalam Khan" userId="9eee05ac-e374-4f77-a9fa-1bcc810eaddb" providerId="ADAL" clId="{A9697498-3C7B-47B0-B1B1-7AC5013B305F}" dt="2020-09-10T03:47:08.428" v="2239" actId="478"/>
          <ac:spMkLst>
            <pc:docMk/>
            <pc:sldMk cId="1135804286" sldId="335"/>
            <ac:spMk id="24" creationId="{42AB35A3-802F-440B-A989-E3ACD12F5233}"/>
          </ac:spMkLst>
        </pc:spChg>
        <pc:spChg chg="add">
          <ac:chgData name="Abdulsalam Khan" userId="9eee05ac-e374-4f77-a9fa-1bcc810eaddb" providerId="ADAL" clId="{A9697498-3C7B-47B0-B1B1-7AC5013B305F}" dt="2020-09-10T03:46:16.585" v="2219"/>
          <ac:spMkLst>
            <pc:docMk/>
            <pc:sldMk cId="1135804286" sldId="335"/>
            <ac:spMk id="34" creationId="{5F36DCF5-62AA-48AB-9F75-921D876DF8E8}"/>
          </ac:spMkLst>
        </pc:spChg>
        <pc:spChg chg="add mod">
          <ac:chgData name="Abdulsalam Khan" userId="9eee05ac-e374-4f77-a9fa-1bcc810eaddb" providerId="ADAL" clId="{A9697498-3C7B-47B0-B1B1-7AC5013B305F}" dt="2020-09-10T03:48:07.688" v="2275" actId="20577"/>
          <ac:spMkLst>
            <pc:docMk/>
            <pc:sldMk cId="1135804286" sldId="335"/>
            <ac:spMk id="35" creationId="{C8A594C1-A461-4774-B9D6-10842011DB5A}"/>
          </ac:spMkLst>
        </pc:spChg>
        <pc:spChg chg="add mod">
          <ac:chgData name="Abdulsalam Khan" userId="9eee05ac-e374-4f77-a9fa-1bcc810eaddb" providerId="ADAL" clId="{A9697498-3C7B-47B0-B1B1-7AC5013B305F}" dt="2020-09-10T03:46:37.265" v="2221" actId="20577"/>
          <ac:spMkLst>
            <pc:docMk/>
            <pc:sldMk cId="1135804286" sldId="335"/>
            <ac:spMk id="37" creationId="{7691BD8D-849E-4994-9210-849DF52E01EC}"/>
          </ac:spMkLst>
        </pc:spChg>
        <pc:spChg chg="del mod">
          <ac:chgData name="Abdulsalam Khan" userId="9eee05ac-e374-4f77-a9fa-1bcc810eaddb" providerId="ADAL" clId="{A9697498-3C7B-47B0-B1B1-7AC5013B305F}" dt="2020-09-10T03:45:43.889" v="2217" actId="478"/>
          <ac:spMkLst>
            <pc:docMk/>
            <pc:sldMk cId="1135804286" sldId="335"/>
            <ac:spMk id="203" creationId="{00000000-0000-0000-0000-000000000000}"/>
          </ac:spMkLst>
        </pc:spChg>
        <pc:spChg chg="del mod">
          <ac:chgData name="Abdulsalam Khan" userId="9eee05ac-e374-4f77-a9fa-1bcc810eaddb" providerId="ADAL" clId="{A9697498-3C7B-47B0-B1B1-7AC5013B305F}" dt="2020-09-10T03:45:43.889" v="2217" actId="478"/>
          <ac:spMkLst>
            <pc:docMk/>
            <pc:sldMk cId="1135804286" sldId="335"/>
            <ac:spMk id="205" creationId="{00000000-0000-0000-0000-000000000000}"/>
          </ac:spMkLst>
        </pc:spChg>
        <pc:spChg chg="mod">
          <ac:chgData name="Abdulsalam Khan" userId="9eee05ac-e374-4f77-a9fa-1bcc810eaddb" providerId="ADAL" clId="{A9697498-3C7B-47B0-B1B1-7AC5013B305F}" dt="2020-09-11T03:56:37.170" v="4323" actId="113"/>
          <ac:spMkLst>
            <pc:docMk/>
            <pc:sldMk cId="1135804286" sldId="335"/>
            <ac:spMk id="206" creationId="{00000000-0000-0000-0000-000000000000}"/>
          </ac:spMkLst>
        </pc:spChg>
        <pc:grpChg chg="add mod">
          <ac:chgData name="Abdulsalam Khan" userId="9eee05ac-e374-4f77-a9fa-1bcc810eaddb" providerId="ADAL" clId="{A9697498-3C7B-47B0-B1B1-7AC5013B305F}" dt="2020-09-10T03:40:32.721" v="2174" actId="1076"/>
          <ac:grpSpMkLst>
            <pc:docMk/>
            <pc:sldMk cId="1135804286" sldId="335"/>
            <ac:grpSpMk id="27" creationId="{C18D2FCD-25C2-42F8-83F5-1E920F52977C}"/>
          </ac:grpSpMkLst>
        </pc:grpChg>
        <pc:picChg chg="del">
          <ac:chgData name="Abdulsalam Khan" userId="9eee05ac-e374-4f77-a9fa-1bcc810eaddb" providerId="ADAL" clId="{A9697498-3C7B-47B0-B1B1-7AC5013B305F}" dt="2020-09-10T03:40:16.184" v="2171" actId="478"/>
          <ac:picMkLst>
            <pc:docMk/>
            <pc:sldMk cId="1135804286" sldId="335"/>
            <ac:picMk id="3" creationId="{F1294A54-98CA-496F-8289-7BD93637D692}"/>
          </ac:picMkLst>
        </pc:picChg>
        <pc:picChg chg="add del mod">
          <ac:chgData name="Abdulsalam Khan" userId="9eee05ac-e374-4f77-a9fa-1bcc810eaddb" providerId="ADAL" clId="{A9697498-3C7B-47B0-B1B1-7AC5013B305F}" dt="2020-09-16T03:29:15.233" v="5618" actId="478"/>
          <ac:picMkLst>
            <pc:docMk/>
            <pc:sldMk cId="1135804286" sldId="335"/>
            <ac:picMk id="8" creationId="{0359D11A-B069-42FC-AA58-F9FD34C944AC}"/>
          </ac:picMkLst>
        </pc:picChg>
        <pc:picChg chg="add">
          <ac:chgData name="Abdulsalam Khan" userId="9eee05ac-e374-4f77-a9fa-1bcc810eaddb" providerId="ADAL" clId="{A9697498-3C7B-47B0-B1B1-7AC5013B305F}" dt="2020-09-19T02:42:51.315" v="7293"/>
          <ac:picMkLst>
            <pc:docMk/>
            <pc:sldMk cId="1135804286" sldId="335"/>
            <ac:picMk id="33" creationId="{EC3B1E0E-3212-4148-BF84-93C39D2DCA36}"/>
          </ac:picMkLst>
        </pc:picChg>
        <pc:picChg chg="add">
          <ac:chgData name="Abdulsalam Khan" userId="9eee05ac-e374-4f77-a9fa-1bcc810eaddb" providerId="ADAL" clId="{A9697498-3C7B-47B0-B1B1-7AC5013B305F}" dt="2020-09-10T03:46:16.585" v="2219"/>
          <ac:picMkLst>
            <pc:docMk/>
            <pc:sldMk cId="1135804286" sldId="335"/>
            <ac:picMk id="36" creationId="{FCF034DE-CA05-485D-826A-30E4B3BAD553}"/>
          </ac:picMkLst>
        </pc:picChg>
      </pc:sldChg>
      <pc:sldChg chg="addSp delSp modSp add ord modTransition delAnim modAnim modNotesTx">
        <pc:chgData name="Abdulsalam Khan" userId="9eee05ac-e374-4f77-a9fa-1bcc810eaddb" providerId="ADAL" clId="{A9697498-3C7B-47B0-B1B1-7AC5013B305F}" dt="2020-09-21T21:06:58.186" v="7624"/>
        <pc:sldMkLst>
          <pc:docMk/>
          <pc:sldMk cId="1334619135" sldId="336"/>
        </pc:sldMkLst>
        <pc:spChg chg="add mod">
          <ac:chgData name="Abdulsalam Khan" userId="9eee05ac-e374-4f77-a9fa-1bcc810eaddb" providerId="ADAL" clId="{A9697498-3C7B-47B0-B1B1-7AC5013B305F}" dt="2020-09-11T03:04:04.873" v="3741" actId="1076"/>
          <ac:spMkLst>
            <pc:docMk/>
            <pc:sldMk cId="1334619135" sldId="336"/>
            <ac:spMk id="2" creationId="{9150609D-4D30-4B93-85AF-BF9C519257B6}"/>
          </ac:spMkLst>
        </pc:spChg>
        <pc:spChg chg="add mod">
          <ac:chgData name="Abdulsalam Khan" userId="9eee05ac-e374-4f77-a9fa-1bcc810eaddb" providerId="ADAL" clId="{A9697498-3C7B-47B0-B1B1-7AC5013B305F}" dt="2020-09-11T03:02:29.485" v="3732" actId="20577"/>
          <ac:spMkLst>
            <pc:docMk/>
            <pc:sldMk cId="1334619135" sldId="336"/>
            <ac:spMk id="3" creationId="{1E77EF62-1C66-4974-A780-323C2833C6E5}"/>
          </ac:spMkLst>
        </pc:spChg>
        <pc:spChg chg="del">
          <ac:chgData name="Abdulsalam Khan" userId="9eee05ac-e374-4f77-a9fa-1bcc810eaddb" providerId="ADAL" clId="{A9697498-3C7B-47B0-B1B1-7AC5013B305F}" dt="2020-09-10T05:01:57.869" v="3093" actId="478"/>
          <ac:spMkLst>
            <pc:docMk/>
            <pc:sldMk cId="1334619135" sldId="336"/>
            <ac:spMk id="3" creationId="{B4178C07-BC6B-4818-8DF6-EDABE615DF78}"/>
          </ac:spMkLst>
        </pc:spChg>
        <pc:spChg chg="add mod">
          <ac:chgData name="Abdulsalam Khan" userId="9eee05ac-e374-4f77-a9fa-1bcc810eaddb" providerId="ADAL" clId="{A9697498-3C7B-47B0-B1B1-7AC5013B305F}" dt="2020-09-11T03:04:04.873" v="3741" actId="1076"/>
          <ac:spMkLst>
            <pc:docMk/>
            <pc:sldMk cId="1334619135" sldId="336"/>
            <ac:spMk id="4" creationId="{83301ECF-35D0-4832-AEE8-92FF5A950700}"/>
          </ac:spMkLst>
        </pc:spChg>
        <pc:spChg chg="add mod">
          <ac:chgData name="Abdulsalam Khan" userId="9eee05ac-e374-4f77-a9fa-1bcc810eaddb" providerId="ADAL" clId="{A9697498-3C7B-47B0-B1B1-7AC5013B305F}" dt="2020-09-11T03:06:23.130" v="3797" actId="1076"/>
          <ac:spMkLst>
            <pc:docMk/>
            <pc:sldMk cId="1334619135" sldId="336"/>
            <ac:spMk id="5" creationId="{6E88BE2D-9ACE-4C1A-9CBD-2539862B1AE8}"/>
          </ac:spMkLst>
        </pc:spChg>
        <pc:spChg chg="add del mod">
          <ac:chgData name="Abdulsalam Khan" userId="9eee05ac-e374-4f77-a9fa-1bcc810eaddb" providerId="ADAL" clId="{A9697498-3C7B-47B0-B1B1-7AC5013B305F}" dt="2020-09-10T05:02:09.515" v="3096" actId="478"/>
          <ac:spMkLst>
            <pc:docMk/>
            <pc:sldMk cId="1334619135" sldId="336"/>
            <ac:spMk id="5" creationId="{D5F4E3B8-A026-40E2-A59A-3017EA1F7EBB}"/>
          </ac:spMkLst>
        </pc:spChg>
        <pc:spChg chg="add mod">
          <ac:chgData name="Abdulsalam Khan" userId="9eee05ac-e374-4f77-a9fa-1bcc810eaddb" providerId="ADAL" clId="{A9697498-3C7B-47B0-B1B1-7AC5013B305F}" dt="2020-09-18T16:04:19.175" v="6639" actId="208"/>
          <ac:spMkLst>
            <pc:docMk/>
            <pc:sldMk cId="1334619135" sldId="336"/>
            <ac:spMk id="8" creationId="{EFCE8187-A33E-4C41-9E05-B7A4AB7E3357}"/>
          </ac:spMkLst>
        </pc:spChg>
        <pc:spChg chg="add del mod">
          <ac:chgData name="Abdulsalam Khan" userId="9eee05ac-e374-4f77-a9fa-1bcc810eaddb" providerId="ADAL" clId="{A9697498-3C7B-47B0-B1B1-7AC5013B305F}" dt="2020-09-18T16:04:26.949" v="6642"/>
          <ac:spMkLst>
            <pc:docMk/>
            <pc:sldMk cId="1334619135" sldId="336"/>
            <ac:spMk id="10" creationId="{7DEF03CC-B164-4F05-AE82-F1EC60FB3B89}"/>
          </ac:spMkLst>
        </pc:spChg>
        <pc:spChg chg="add mod">
          <ac:chgData name="Abdulsalam Khan" userId="9eee05ac-e374-4f77-a9fa-1bcc810eaddb" providerId="ADAL" clId="{A9697498-3C7B-47B0-B1B1-7AC5013B305F}" dt="2020-09-18T16:05:35.728" v="6688" actId="1076"/>
          <ac:spMkLst>
            <pc:docMk/>
            <pc:sldMk cId="1334619135" sldId="336"/>
            <ac:spMk id="11" creationId="{49A5251A-39E1-45F1-912F-73BE7454756D}"/>
          </ac:spMkLst>
        </pc:spChg>
        <pc:spChg chg="del">
          <ac:chgData name="Abdulsalam Khan" userId="9eee05ac-e374-4f77-a9fa-1bcc810eaddb" providerId="ADAL" clId="{A9697498-3C7B-47B0-B1B1-7AC5013B305F}" dt="2020-09-10T05:01:57.869" v="3093" actId="478"/>
          <ac:spMkLst>
            <pc:docMk/>
            <pc:sldMk cId="1334619135" sldId="336"/>
            <ac:spMk id="11" creationId="{9563F896-F1FB-47D7-8F04-9B93AB422662}"/>
          </ac:spMkLst>
        </pc:spChg>
        <pc:spChg chg="del">
          <ac:chgData name="Abdulsalam Khan" userId="9eee05ac-e374-4f77-a9fa-1bcc810eaddb" providerId="ADAL" clId="{A9697498-3C7B-47B0-B1B1-7AC5013B305F}" dt="2020-09-10T05:01:57.869" v="3093" actId="478"/>
          <ac:spMkLst>
            <pc:docMk/>
            <pc:sldMk cId="1334619135" sldId="336"/>
            <ac:spMk id="19" creationId="{C6FEBD2E-1D80-4CDA-B97C-FD4A4D9B8AF9}"/>
          </ac:spMkLst>
        </pc:spChg>
        <pc:spChg chg="del">
          <ac:chgData name="Abdulsalam Khan" userId="9eee05ac-e374-4f77-a9fa-1bcc810eaddb" providerId="ADAL" clId="{A9697498-3C7B-47B0-B1B1-7AC5013B305F}" dt="2020-09-10T05:02:06.326" v="3095" actId="478"/>
          <ac:spMkLst>
            <pc:docMk/>
            <pc:sldMk cId="1334619135" sldId="336"/>
            <ac:spMk id="231" creationId="{00000000-0000-0000-0000-000000000000}"/>
          </ac:spMkLst>
        </pc:spChg>
        <pc:spChg chg="mod">
          <ac:chgData name="Abdulsalam Khan" userId="9eee05ac-e374-4f77-a9fa-1bcc810eaddb" providerId="ADAL" clId="{A9697498-3C7B-47B0-B1B1-7AC5013B305F}" dt="2020-09-11T03:54:47.959" v="4321" actId="20577"/>
          <ac:spMkLst>
            <pc:docMk/>
            <pc:sldMk cId="1334619135" sldId="336"/>
            <ac:spMk id="232" creationId="{00000000-0000-0000-0000-000000000000}"/>
          </ac:spMkLst>
        </pc:spChg>
        <pc:graphicFrameChg chg="del">
          <ac:chgData name="Abdulsalam Khan" userId="9eee05ac-e374-4f77-a9fa-1bcc810eaddb" providerId="ADAL" clId="{A9697498-3C7B-47B0-B1B1-7AC5013B305F}" dt="2020-09-10T05:02:06.326" v="3095" actId="478"/>
          <ac:graphicFrameMkLst>
            <pc:docMk/>
            <pc:sldMk cId="1334619135" sldId="336"/>
            <ac:graphicFrameMk id="2" creationId="{7ED61F17-C0F0-438C-8107-9B94346B0EB0}"/>
          </ac:graphicFrameMkLst>
        </pc:graphicFrameChg>
        <pc:picChg chg="del">
          <ac:chgData name="Abdulsalam Khan" userId="9eee05ac-e374-4f77-a9fa-1bcc810eaddb" providerId="ADAL" clId="{A9697498-3C7B-47B0-B1B1-7AC5013B305F}" dt="2020-09-10T05:02:00.235" v="3094" actId="478"/>
          <ac:picMkLst>
            <pc:docMk/>
            <pc:sldMk cId="1334619135" sldId="336"/>
            <ac:picMk id="6" creationId="{5FD0BA0E-E5B9-4A08-8D6A-119155114AD1}"/>
          </ac:picMkLst>
        </pc:picChg>
        <pc:picChg chg="add mod">
          <ac:chgData name="Abdulsalam Khan" userId="9eee05ac-e374-4f77-a9fa-1bcc810eaddb" providerId="ADAL" clId="{A9697498-3C7B-47B0-B1B1-7AC5013B305F}" dt="2020-09-11T02:09:05.346" v="3224" actId="1076"/>
          <ac:picMkLst>
            <pc:docMk/>
            <pc:sldMk cId="1334619135" sldId="336"/>
            <ac:picMk id="7" creationId="{EBE8BEF2-F3B8-49E4-A5C8-D8CA32224E34}"/>
          </ac:picMkLst>
        </pc:picChg>
        <pc:picChg chg="add del mod">
          <ac:chgData name="Abdulsalam Khan" userId="9eee05ac-e374-4f77-a9fa-1bcc810eaddb" providerId="ADAL" clId="{A9697498-3C7B-47B0-B1B1-7AC5013B305F}" dt="2020-09-15T23:20:52.514" v="5550"/>
          <ac:picMkLst>
            <pc:docMk/>
            <pc:sldMk cId="1334619135" sldId="336"/>
            <ac:picMk id="8" creationId="{25F81455-7F7F-4C69-9C63-EE03C177C248}"/>
          </ac:picMkLst>
        </pc:picChg>
        <pc:picChg chg="add del mod">
          <ac:chgData name="Abdulsalam Khan" userId="9eee05ac-e374-4f77-a9fa-1bcc810eaddb" providerId="ADAL" clId="{A9697498-3C7B-47B0-B1B1-7AC5013B305F}" dt="2020-09-15T23:22:25.348" v="5551" actId="478"/>
          <ac:picMkLst>
            <pc:docMk/>
            <pc:sldMk cId="1334619135" sldId="336"/>
            <ac:picMk id="10" creationId="{85C9AD55-738E-4CC2-B403-065870EE0A00}"/>
          </ac:picMkLst>
        </pc:picChg>
        <pc:picChg chg="add del mod">
          <ac:chgData name="Abdulsalam Khan" userId="9eee05ac-e374-4f77-a9fa-1bcc810eaddb" providerId="ADAL" clId="{A9697498-3C7B-47B0-B1B1-7AC5013B305F}" dt="2020-09-16T03:31:31.764" v="5626" actId="478"/>
          <ac:picMkLst>
            <pc:docMk/>
            <pc:sldMk cId="1334619135" sldId="336"/>
            <ac:picMk id="11" creationId="{B026D188-F3A9-4CD3-9466-265DDB7F9B88}"/>
          </ac:picMkLst>
        </pc:picChg>
        <pc:picChg chg="add">
          <ac:chgData name="Abdulsalam Khan" userId="9eee05ac-e374-4f77-a9fa-1bcc810eaddb" providerId="ADAL" clId="{A9697498-3C7B-47B0-B1B1-7AC5013B305F}" dt="2020-09-20T03:19:25.685" v="7360"/>
          <ac:picMkLst>
            <pc:docMk/>
            <pc:sldMk cId="1334619135" sldId="336"/>
            <ac:picMk id="13" creationId="{2E8E2D45-9125-4047-81D8-D0DA466100EA}"/>
          </ac:picMkLst>
        </pc:picChg>
        <pc:cxnChg chg="del">
          <ac:chgData name="Abdulsalam Khan" userId="9eee05ac-e374-4f77-a9fa-1bcc810eaddb" providerId="ADAL" clId="{A9697498-3C7B-47B0-B1B1-7AC5013B305F}" dt="2020-09-10T05:01:57.869" v="3093" actId="478"/>
          <ac:cxnSpMkLst>
            <pc:docMk/>
            <pc:sldMk cId="1334619135" sldId="336"/>
            <ac:cxnSpMk id="13" creationId="{0880D34D-4559-4503-8EEA-74ACFC81DC24}"/>
          </ac:cxnSpMkLst>
        </pc:cxnChg>
        <pc:cxnChg chg="del">
          <ac:chgData name="Abdulsalam Khan" userId="9eee05ac-e374-4f77-a9fa-1bcc810eaddb" providerId="ADAL" clId="{A9697498-3C7B-47B0-B1B1-7AC5013B305F}" dt="2020-09-10T05:01:57.869" v="3093" actId="478"/>
          <ac:cxnSpMkLst>
            <pc:docMk/>
            <pc:sldMk cId="1334619135" sldId="336"/>
            <ac:cxnSpMk id="16" creationId="{558CFFD1-9A3D-4456-BAF5-81A7AAC65EBA}"/>
          </ac:cxnSpMkLst>
        </pc:cxnChg>
        <pc:cxnChg chg="del">
          <ac:chgData name="Abdulsalam Khan" userId="9eee05ac-e374-4f77-a9fa-1bcc810eaddb" providerId="ADAL" clId="{A9697498-3C7B-47B0-B1B1-7AC5013B305F}" dt="2020-09-10T05:01:57.869" v="3093" actId="478"/>
          <ac:cxnSpMkLst>
            <pc:docMk/>
            <pc:sldMk cId="1334619135" sldId="336"/>
            <ac:cxnSpMk id="18" creationId="{ACF82246-42F0-4669-8AF2-7498F62228EB}"/>
          </ac:cxnSpMkLst>
        </pc:cxnChg>
      </pc:sldChg>
      <pc:sldChg chg="addSp delSp modSp add del delAnim modNotesTx">
        <pc:chgData name="Abdulsalam Khan" userId="9eee05ac-e374-4f77-a9fa-1bcc810eaddb" providerId="ADAL" clId="{A9697498-3C7B-47B0-B1B1-7AC5013B305F}" dt="2020-09-16T04:06:10.709" v="5898" actId="2696"/>
        <pc:sldMkLst>
          <pc:docMk/>
          <pc:sldMk cId="1241309003" sldId="337"/>
        </pc:sldMkLst>
        <pc:spChg chg="mod">
          <ac:chgData name="Abdulsalam Khan" userId="9eee05ac-e374-4f77-a9fa-1bcc810eaddb" providerId="ADAL" clId="{A9697498-3C7B-47B0-B1B1-7AC5013B305F}" dt="2020-09-13T16:29:44.999" v="4747" actId="1076"/>
          <ac:spMkLst>
            <pc:docMk/>
            <pc:sldMk cId="1241309003" sldId="337"/>
            <ac:spMk id="2" creationId="{F67DB4A2-FF63-47C7-A1BC-FDFCB19AA470}"/>
          </ac:spMkLst>
        </pc:spChg>
        <pc:spChg chg="del">
          <ac:chgData name="Abdulsalam Khan" userId="9eee05ac-e374-4f77-a9fa-1bcc810eaddb" providerId="ADAL" clId="{A9697498-3C7B-47B0-B1B1-7AC5013B305F}" dt="2020-09-11T03:15:01.933" v="3882" actId="478"/>
          <ac:spMkLst>
            <pc:docMk/>
            <pc:sldMk cId="1241309003" sldId="337"/>
            <ac:spMk id="3" creationId="{668FF3B7-6CC0-4A41-BAB9-EEAC99B75666}"/>
          </ac:spMkLst>
        </pc:spChg>
        <pc:spChg chg="add mod">
          <ac:chgData name="Abdulsalam Khan" userId="9eee05ac-e374-4f77-a9fa-1bcc810eaddb" providerId="ADAL" clId="{A9697498-3C7B-47B0-B1B1-7AC5013B305F}" dt="2020-09-16T03:46:16.278" v="5641" actId="1076"/>
          <ac:spMkLst>
            <pc:docMk/>
            <pc:sldMk cId="1241309003" sldId="337"/>
            <ac:spMk id="4" creationId="{2C19B42C-347B-473A-9224-21786F78C2BB}"/>
          </ac:spMkLst>
        </pc:spChg>
        <pc:spChg chg="add mod">
          <ac:chgData name="Abdulsalam Khan" userId="9eee05ac-e374-4f77-a9fa-1bcc810eaddb" providerId="ADAL" clId="{A9697498-3C7B-47B0-B1B1-7AC5013B305F}" dt="2020-09-16T03:49:53.280" v="5811" actId="20577"/>
          <ac:spMkLst>
            <pc:docMk/>
            <pc:sldMk cId="1241309003" sldId="337"/>
            <ac:spMk id="5" creationId="{29FD0A49-04FE-458D-966C-B57FAE34D7F2}"/>
          </ac:spMkLst>
        </pc:spChg>
        <pc:spChg chg="del mod">
          <ac:chgData name="Abdulsalam Khan" userId="9eee05ac-e374-4f77-a9fa-1bcc810eaddb" providerId="ADAL" clId="{A9697498-3C7B-47B0-B1B1-7AC5013B305F}" dt="2020-09-11T03:15:04.931" v="3884" actId="478"/>
          <ac:spMkLst>
            <pc:docMk/>
            <pc:sldMk cId="1241309003" sldId="337"/>
            <ac:spMk id="5" creationId="{640E8AB1-ED43-4623-A183-7BD3DF88A846}"/>
          </ac:spMkLst>
        </pc:spChg>
        <pc:spChg chg="del">
          <ac:chgData name="Abdulsalam Khan" userId="9eee05ac-e374-4f77-a9fa-1bcc810eaddb" providerId="ADAL" clId="{A9697498-3C7B-47B0-B1B1-7AC5013B305F}" dt="2020-09-11T03:15:07.464" v="3885" actId="478"/>
          <ac:spMkLst>
            <pc:docMk/>
            <pc:sldMk cId="1241309003" sldId="337"/>
            <ac:spMk id="6" creationId="{74489C5C-D6C2-4E1A-B238-3C1CD3489BE5}"/>
          </ac:spMkLst>
        </pc:spChg>
        <pc:spChg chg="del">
          <ac:chgData name="Abdulsalam Khan" userId="9eee05ac-e374-4f77-a9fa-1bcc810eaddb" providerId="ADAL" clId="{A9697498-3C7B-47B0-B1B1-7AC5013B305F}" dt="2020-09-11T03:51:07.834" v="4283" actId="478"/>
          <ac:spMkLst>
            <pc:docMk/>
            <pc:sldMk cId="1241309003" sldId="337"/>
            <ac:spMk id="7" creationId="{B56D8097-241C-441C-B3D3-DCB01AE4A8D8}"/>
          </ac:spMkLst>
        </pc:spChg>
        <pc:spChg chg="del mod">
          <ac:chgData name="Abdulsalam Khan" userId="9eee05ac-e374-4f77-a9fa-1bcc810eaddb" providerId="ADAL" clId="{A9697498-3C7B-47B0-B1B1-7AC5013B305F}" dt="2020-09-13T18:28:47.695" v="4857" actId="478"/>
          <ac:spMkLst>
            <pc:docMk/>
            <pc:sldMk cId="1241309003" sldId="337"/>
            <ac:spMk id="10" creationId="{46EADAA9-2B17-4C5F-BFF7-BCC415EC83DF}"/>
          </ac:spMkLst>
        </pc:spChg>
        <pc:spChg chg="del mod">
          <ac:chgData name="Abdulsalam Khan" userId="9eee05ac-e374-4f77-a9fa-1bcc810eaddb" providerId="ADAL" clId="{A9697498-3C7B-47B0-B1B1-7AC5013B305F}" dt="2020-09-13T18:28:45.829" v="4856" actId="478"/>
          <ac:spMkLst>
            <pc:docMk/>
            <pc:sldMk cId="1241309003" sldId="337"/>
            <ac:spMk id="12" creationId="{59D50CB3-0A0F-4962-9C5C-E10A92BE9B2D}"/>
          </ac:spMkLst>
        </pc:spChg>
        <pc:spChg chg="add mod">
          <ac:chgData name="Abdulsalam Khan" userId="9eee05ac-e374-4f77-a9fa-1bcc810eaddb" providerId="ADAL" clId="{A9697498-3C7B-47B0-B1B1-7AC5013B305F}" dt="2020-09-16T03:46:16.278" v="5641" actId="1076"/>
          <ac:spMkLst>
            <pc:docMk/>
            <pc:sldMk cId="1241309003" sldId="337"/>
            <ac:spMk id="15" creationId="{A561DEA6-2704-49A0-901F-0F24634AB678}"/>
          </ac:spMkLst>
        </pc:spChg>
        <pc:spChg chg="add mod">
          <ac:chgData name="Abdulsalam Khan" userId="9eee05ac-e374-4f77-a9fa-1bcc810eaddb" providerId="ADAL" clId="{A9697498-3C7B-47B0-B1B1-7AC5013B305F}" dt="2020-09-16T04:01:01.033" v="5851" actId="404"/>
          <ac:spMkLst>
            <pc:docMk/>
            <pc:sldMk cId="1241309003" sldId="337"/>
            <ac:spMk id="16" creationId="{C929794E-CC35-4B61-AC5D-B364406BDE52}"/>
          </ac:spMkLst>
        </pc:spChg>
        <pc:spChg chg="add mod">
          <ac:chgData name="Abdulsalam Khan" userId="9eee05ac-e374-4f77-a9fa-1bcc810eaddb" providerId="ADAL" clId="{A9697498-3C7B-47B0-B1B1-7AC5013B305F}" dt="2020-09-16T03:46:19.137" v="5642" actId="1076"/>
          <ac:spMkLst>
            <pc:docMk/>
            <pc:sldMk cId="1241309003" sldId="337"/>
            <ac:spMk id="18" creationId="{38CA6351-A11D-421E-9277-77AE486F107B}"/>
          </ac:spMkLst>
        </pc:spChg>
        <pc:spChg chg="mod">
          <ac:chgData name="Abdulsalam Khan" userId="9eee05ac-e374-4f77-a9fa-1bcc810eaddb" providerId="ADAL" clId="{A9697498-3C7B-47B0-B1B1-7AC5013B305F}" dt="2020-09-11T03:54:36.049" v="4311" actId="20577"/>
          <ac:spMkLst>
            <pc:docMk/>
            <pc:sldMk cId="1241309003" sldId="337"/>
            <ac:spMk id="232" creationId="{00000000-0000-0000-0000-000000000000}"/>
          </ac:spMkLst>
        </pc:spChg>
        <pc:picChg chg="add del mod">
          <ac:chgData name="Abdulsalam Khan" userId="9eee05ac-e374-4f77-a9fa-1bcc810eaddb" providerId="ADAL" clId="{A9697498-3C7B-47B0-B1B1-7AC5013B305F}" dt="2020-09-16T03:31:25.389" v="5624" actId="478"/>
          <ac:picMkLst>
            <pc:docMk/>
            <pc:sldMk cId="1241309003" sldId="337"/>
            <ac:picMk id="5" creationId="{D6A2E861-24BE-48AD-9F68-B0D1D14B1933}"/>
          </ac:picMkLst>
        </pc:picChg>
        <pc:picChg chg="del">
          <ac:chgData name="Abdulsalam Khan" userId="9eee05ac-e374-4f77-a9fa-1bcc810eaddb" providerId="ADAL" clId="{A9697498-3C7B-47B0-B1B1-7AC5013B305F}" dt="2020-09-13T16:29:32.741" v="4745" actId="478"/>
          <ac:picMkLst>
            <pc:docMk/>
            <pc:sldMk cId="1241309003" sldId="337"/>
            <ac:picMk id="8" creationId="{66A927C3-A966-4B3B-92DB-8DB1B295DF03}"/>
          </ac:picMkLst>
        </pc:picChg>
        <pc:picChg chg="mod">
          <ac:chgData name="Abdulsalam Khan" userId="9eee05ac-e374-4f77-a9fa-1bcc810eaddb" providerId="ADAL" clId="{A9697498-3C7B-47B0-B1B1-7AC5013B305F}" dt="2020-09-13T16:29:44.999" v="4747" actId="1076"/>
          <ac:picMkLst>
            <pc:docMk/>
            <pc:sldMk cId="1241309003" sldId="337"/>
            <ac:picMk id="9" creationId="{9033EF97-2B64-4166-8BE7-B403B3A850FE}"/>
          </ac:picMkLst>
        </pc:picChg>
      </pc:sldChg>
      <pc:sldChg chg="addSp delSp modSp add del delAnim modNotesTx">
        <pc:chgData name="Abdulsalam Khan" userId="9eee05ac-e374-4f77-a9fa-1bcc810eaddb" providerId="ADAL" clId="{A9697498-3C7B-47B0-B1B1-7AC5013B305F}" dt="2020-09-16T04:06:03.252" v="5897" actId="2696"/>
        <pc:sldMkLst>
          <pc:docMk/>
          <pc:sldMk cId="1953852633" sldId="338"/>
        </pc:sldMkLst>
        <pc:spChg chg="del">
          <ac:chgData name="Abdulsalam Khan" userId="9eee05ac-e374-4f77-a9fa-1bcc810eaddb" providerId="ADAL" clId="{A9697498-3C7B-47B0-B1B1-7AC5013B305F}" dt="2020-09-15T03:23:41.596" v="5510" actId="478"/>
          <ac:spMkLst>
            <pc:docMk/>
            <pc:sldMk cId="1953852633" sldId="338"/>
            <ac:spMk id="2" creationId="{F67DB4A2-FF63-47C7-A1BC-FDFCB19AA470}"/>
          </ac:spMkLst>
        </pc:spChg>
        <pc:spChg chg="add mod">
          <ac:chgData name="Abdulsalam Khan" userId="9eee05ac-e374-4f77-a9fa-1bcc810eaddb" providerId="ADAL" clId="{A9697498-3C7B-47B0-B1B1-7AC5013B305F}" dt="2020-09-15T03:00:43.156" v="5373" actId="20577"/>
          <ac:spMkLst>
            <pc:docMk/>
            <pc:sldMk cId="1953852633" sldId="338"/>
            <ac:spMk id="4" creationId="{1BBA9977-156E-4C6C-B8BB-BD0D5EF0A321}"/>
          </ac:spMkLst>
        </pc:spChg>
        <pc:spChg chg="del">
          <ac:chgData name="Abdulsalam Khan" userId="9eee05ac-e374-4f77-a9fa-1bcc810eaddb" providerId="ADAL" clId="{A9697498-3C7B-47B0-B1B1-7AC5013B305F}" dt="2020-09-13T17:55:24.379" v="4815" actId="478"/>
          <ac:spMkLst>
            <pc:docMk/>
            <pc:sldMk cId="1953852633" sldId="338"/>
            <ac:spMk id="4" creationId="{2C19B42C-347B-473A-9224-21786F78C2BB}"/>
          </ac:spMkLst>
        </pc:spChg>
        <pc:spChg chg="add mod">
          <ac:chgData name="Abdulsalam Khan" userId="9eee05ac-e374-4f77-a9fa-1bcc810eaddb" providerId="ADAL" clId="{A9697498-3C7B-47B0-B1B1-7AC5013B305F}" dt="2020-09-15T03:17:58.774" v="5388" actId="20577"/>
          <ac:spMkLst>
            <pc:docMk/>
            <pc:sldMk cId="1953852633" sldId="338"/>
            <ac:spMk id="5" creationId="{A1FE054D-0AC0-4E09-A30D-206006F05AED}"/>
          </ac:spMkLst>
        </pc:spChg>
        <pc:spChg chg="add mod">
          <ac:chgData name="Abdulsalam Khan" userId="9eee05ac-e374-4f77-a9fa-1bcc810eaddb" providerId="ADAL" clId="{A9697498-3C7B-47B0-B1B1-7AC5013B305F}" dt="2020-09-15T02:59:10.201" v="5321" actId="1076"/>
          <ac:spMkLst>
            <pc:docMk/>
            <pc:sldMk cId="1953852633" sldId="338"/>
            <ac:spMk id="6" creationId="{280C91BD-F9C8-4B1C-BBC0-C45EB7181F3C}"/>
          </ac:spMkLst>
        </pc:spChg>
        <pc:spChg chg="add mod">
          <ac:chgData name="Abdulsalam Khan" userId="9eee05ac-e374-4f77-a9fa-1bcc810eaddb" providerId="ADAL" clId="{A9697498-3C7B-47B0-B1B1-7AC5013B305F}" dt="2020-09-15T03:20:19.818" v="5470" actId="20577"/>
          <ac:spMkLst>
            <pc:docMk/>
            <pc:sldMk cId="1953852633" sldId="338"/>
            <ac:spMk id="7" creationId="{475DCD65-72AA-4C8C-9D0B-4565762E4C49}"/>
          </ac:spMkLst>
        </pc:spChg>
        <pc:spChg chg="mod">
          <ac:chgData name="Abdulsalam Khan" userId="9eee05ac-e374-4f77-a9fa-1bcc810eaddb" providerId="ADAL" clId="{A9697498-3C7B-47B0-B1B1-7AC5013B305F}" dt="2020-09-15T03:23:07.467" v="5509" actId="404"/>
          <ac:spMkLst>
            <pc:docMk/>
            <pc:sldMk cId="1953852633" sldId="338"/>
            <ac:spMk id="10" creationId="{46EADAA9-2B17-4C5F-BFF7-BCC415EC83DF}"/>
          </ac:spMkLst>
        </pc:spChg>
        <pc:spChg chg="del mod">
          <ac:chgData name="Abdulsalam Khan" userId="9eee05ac-e374-4f77-a9fa-1bcc810eaddb" providerId="ADAL" clId="{A9697498-3C7B-47B0-B1B1-7AC5013B305F}" dt="2020-09-14T03:12:44.984" v="4870" actId="478"/>
          <ac:spMkLst>
            <pc:docMk/>
            <pc:sldMk cId="1953852633" sldId="338"/>
            <ac:spMk id="12" creationId="{59D50CB3-0A0F-4962-9C5C-E10A92BE9B2D}"/>
          </ac:spMkLst>
        </pc:spChg>
        <pc:spChg chg="add mod">
          <ac:chgData name="Abdulsalam Khan" userId="9eee05ac-e374-4f77-a9fa-1bcc810eaddb" providerId="ADAL" clId="{A9697498-3C7B-47B0-B1B1-7AC5013B305F}" dt="2020-09-15T03:21:16.182" v="5478" actId="14100"/>
          <ac:spMkLst>
            <pc:docMk/>
            <pc:sldMk cId="1953852633" sldId="338"/>
            <ac:spMk id="12" creationId="{86BB5C14-F23B-4680-B325-1AEEEA8491DD}"/>
          </ac:spMkLst>
        </pc:spChg>
        <pc:spChg chg="add del mod">
          <ac:chgData name="Abdulsalam Khan" userId="9eee05ac-e374-4f77-a9fa-1bcc810eaddb" providerId="ADAL" clId="{A9697498-3C7B-47B0-B1B1-7AC5013B305F}" dt="2020-09-15T03:21:35.979" v="5482"/>
          <ac:spMkLst>
            <pc:docMk/>
            <pc:sldMk cId="1953852633" sldId="338"/>
            <ac:spMk id="13" creationId="{570A0D5A-6658-40A4-8DDF-4998FB1592F6}"/>
          </ac:spMkLst>
        </pc:spChg>
        <pc:spChg chg="add mod">
          <ac:chgData name="Abdulsalam Khan" userId="9eee05ac-e374-4f77-a9fa-1bcc810eaddb" providerId="ADAL" clId="{A9697498-3C7B-47B0-B1B1-7AC5013B305F}" dt="2020-09-15T03:22:13.008" v="5493" actId="113"/>
          <ac:spMkLst>
            <pc:docMk/>
            <pc:sldMk cId="1953852633" sldId="338"/>
            <ac:spMk id="14" creationId="{ED18A952-6441-4862-9E46-C010DB99135B}"/>
          </ac:spMkLst>
        </pc:spChg>
        <pc:spChg chg="del">
          <ac:chgData name="Abdulsalam Khan" userId="9eee05ac-e374-4f77-a9fa-1bcc810eaddb" providerId="ADAL" clId="{A9697498-3C7B-47B0-B1B1-7AC5013B305F}" dt="2020-09-13T17:55:21.407" v="4813" actId="478"/>
          <ac:spMkLst>
            <pc:docMk/>
            <pc:sldMk cId="1953852633" sldId="338"/>
            <ac:spMk id="15" creationId="{A561DEA6-2704-49A0-901F-0F24634AB678}"/>
          </ac:spMkLst>
        </pc:spChg>
        <pc:spChg chg="add del mod">
          <ac:chgData name="Abdulsalam Khan" userId="9eee05ac-e374-4f77-a9fa-1bcc810eaddb" providerId="ADAL" clId="{A9697498-3C7B-47B0-B1B1-7AC5013B305F}" dt="2020-09-15T03:23:58.300" v="5512" actId="478"/>
          <ac:spMkLst>
            <pc:docMk/>
            <pc:sldMk cId="1953852633" sldId="338"/>
            <ac:spMk id="15" creationId="{AED38C83-A0E0-4948-AE09-ABA699A736A1}"/>
          </ac:spMkLst>
        </pc:spChg>
        <pc:spChg chg="del">
          <ac:chgData name="Abdulsalam Khan" userId="9eee05ac-e374-4f77-a9fa-1bcc810eaddb" providerId="ADAL" clId="{A9697498-3C7B-47B0-B1B1-7AC5013B305F}" dt="2020-09-13T17:55:19.479" v="4812" actId="478"/>
          <ac:spMkLst>
            <pc:docMk/>
            <pc:sldMk cId="1953852633" sldId="338"/>
            <ac:spMk id="16" creationId="{C929794E-CC35-4B61-AC5D-B364406BDE52}"/>
          </ac:spMkLst>
        </pc:spChg>
        <pc:spChg chg="del">
          <ac:chgData name="Abdulsalam Khan" userId="9eee05ac-e374-4f77-a9fa-1bcc810eaddb" providerId="ADAL" clId="{A9697498-3C7B-47B0-B1B1-7AC5013B305F}" dt="2020-09-13T17:55:23.524" v="4814" actId="478"/>
          <ac:spMkLst>
            <pc:docMk/>
            <pc:sldMk cId="1953852633" sldId="338"/>
            <ac:spMk id="18" creationId="{38CA6351-A11D-421E-9277-77AE486F107B}"/>
          </ac:spMkLst>
        </pc:spChg>
        <pc:grpChg chg="add mod">
          <ac:chgData name="Abdulsalam Khan" userId="9eee05ac-e374-4f77-a9fa-1bcc810eaddb" providerId="ADAL" clId="{A9697498-3C7B-47B0-B1B1-7AC5013B305F}" dt="2020-09-15T03:25:51.927" v="5519" actId="14100"/>
          <ac:grpSpMkLst>
            <pc:docMk/>
            <pc:sldMk cId="1953852633" sldId="338"/>
            <ac:grpSpMk id="19" creationId="{34376D31-78A0-4357-BBAE-8995111E1F00}"/>
          </ac:grpSpMkLst>
        </pc:grpChg>
        <pc:picChg chg="add del mod">
          <ac:chgData name="Abdulsalam Khan" userId="9eee05ac-e374-4f77-a9fa-1bcc810eaddb" providerId="ADAL" clId="{A9697498-3C7B-47B0-B1B1-7AC5013B305F}" dt="2020-09-16T03:31:28.895" v="5625" actId="478"/>
          <ac:picMkLst>
            <pc:docMk/>
            <pc:sldMk cId="1953852633" sldId="338"/>
            <ac:picMk id="2" creationId="{A7C64E57-8F15-460A-8474-0964E7A2D2F9}"/>
          </ac:picMkLst>
        </pc:picChg>
        <pc:picChg chg="del">
          <ac:chgData name="Abdulsalam Khan" userId="9eee05ac-e374-4f77-a9fa-1bcc810eaddb" providerId="ADAL" clId="{A9697498-3C7B-47B0-B1B1-7AC5013B305F}" dt="2020-09-15T03:23:41.596" v="5510" actId="478"/>
          <ac:picMkLst>
            <pc:docMk/>
            <pc:sldMk cId="1953852633" sldId="338"/>
            <ac:picMk id="9" creationId="{9033EF97-2B64-4166-8BE7-B403B3A850FE}"/>
          </ac:picMkLst>
        </pc:picChg>
        <pc:picChg chg="add del mod">
          <ac:chgData name="Abdulsalam Khan" userId="9eee05ac-e374-4f77-a9fa-1bcc810eaddb" providerId="ADAL" clId="{A9697498-3C7B-47B0-B1B1-7AC5013B305F}" dt="2020-09-13T18:27:09.270" v="4825" actId="478"/>
          <ac:picMkLst>
            <pc:docMk/>
            <pc:sldMk cId="1953852633" sldId="338"/>
            <ac:picMk id="14" creationId="{8E299CA0-9A2D-4783-9975-CE7A0EE2112D}"/>
          </ac:picMkLst>
        </pc:picChg>
        <pc:picChg chg="add mod">
          <ac:chgData name="Abdulsalam Khan" userId="9eee05ac-e374-4f77-a9fa-1bcc810eaddb" providerId="ADAL" clId="{A9697498-3C7B-47B0-B1B1-7AC5013B305F}" dt="2020-09-15T03:29:14.359" v="5526" actId="1076"/>
          <ac:picMkLst>
            <pc:docMk/>
            <pc:sldMk cId="1953852633" sldId="338"/>
            <ac:picMk id="18" creationId="{0D98C6DA-26BD-4389-9844-6DD8045204C9}"/>
          </ac:picMkLst>
        </pc:picChg>
        <pc:cxnChg chg="add mod">
          <ac:chgData name="Abdulsalam Khan" userId="9eee05ac-e374-4f77-a9fa-1bcc810eaddb" providerId="ADAL" clId="{A9697498-3C7B-47B0-B1B1-7AC5013B305F}" dt="2020-09-15T03:20:37.387" v="5473" actId="1582"/>
          <ac:cxnSpMkLst>
            <pc:docMk/>
            <pc:sldMk cId="1953852633" sldId="338"/>
            <ac:cxnSpMk id="11" creationId="{8D2A0D9A-1EC4-46C6-B6A0-8C25CCD08431}"/>
          </ac:cxnSpMkLst>
        </pc:cxnChg>
      </pc:sldChg>
      <pc:sldChg chg="addSp delSp modTransition modAnim">
        <pc:chgData name="Abdulsalam Khan" userId="9eee05ac-e374-4f77-a9fa-1bcc810eaddb" providerId="ADAL" clId="{A9697498-3C7B-47B0-B1B1-7AC5013B305F}" dt="2020-09-19T03:47:01.749" v="7356"/>
        <pc:sldMkLst>
          <pc:docMk/>
          <pc:sldMk cId="2094376695" sldId="338"/>
        </pc:sldMkLst>
        <pc:picChg chg="add del">
          <ac:chgData name="Abdulsalam Khan" userId="9eee05ac-e374-4f77-a9fa-1bcc810eaddb" providerId="ADAL" clId="{A9697498-3C7B-47B0-B1B1-7AC5013B305F}" dt="2020-09-19T03:47:01.749" v="7356"/>
          <ac:picMkLst>
            <pc:docMk/>
            <pc:sldMk cId="2094376695" sldId="338"/>
            <ac:picMk id="7" creationId="{D4BA51CA-54CB-48D6-AFAF-4C2C61C37EB3}"/>
          </ac:picMkLst>
        </pc:picChg>
      </pc:sldChg>
      <pc:sldChg chg="addSp delSp modTransition modAnim">
        <pc:chgData name="Abdulsalam Khan" userId="9eee05ac-e374-4f77-a9fa-1bcc810eaddb" providerId="ADAL" clId="{A9697498-3C7B-47B0-B1B1-7AC5013B305F}" dt="2020-09-19T03:47:01.749" v="7356"/>
        <pc:sldMkLst>
          <pc:docMk/>
          <pc:sldMk cId="2963229365" sldId="339"/>
        </pc:sldMkLst>
        <pc:picChg chg="add del">
          <ac:chgData name="Abdulsalam Khan" userId="9eee05ac-e374-4f77-a9fa-1bcc810eaddb" providerId="ADAL" clId="{A9697498-3C7B-47B0-B1B1-7AC5013B305F}" dt="2020-09-19T03:47:01.749" v="7356"/>
          <ac:picMkLst>
            <pc:docMk/>
            <pc:sldMk cId="2963229365" sldId="339"/>
            <ac:picMk id="3" creationId="{5102667D-A3B8-41FA-BE68-FB0A831A28A8}"/>
          </ac:picMkLst>
        </pc:picChg>
      </pc:sldChg>
      <pc:sldChg chg="addSp delSp modTransition modAnim">
        <pc:chgData name="Abdulsalam Khan" userId="9eee05ac-e374-4f77-a9fa-1bcc810eaddb" providerId="ADAL" clId="{A9697498-3C7B-47B0-B1B1-7AC5013B305F}" dt="2020-09-19T03:47:01.749" v="7356"/>
        <pc:sldMkLst>
          <pc:docMk/>
          <pc:sldMk cId="2429961359" sldId="340"/>
        </pc:sldMkLst>
        <pc:picChg chg="add del">
          <ac:chgData name="Abdulsalam Khan" userId="9eee05ac-e374-4f77-a9fa-1bcc810eaddb" providerId="ADAL" clId="{A9697498-3C7B-47B0-B1B1-7AC5013B305F}" dt="2020-09-19T03:47:01.749" v="7356"/>
          <ac:picMkLst>
            <pc:docMk/>
            <pc:sldMk cId="2429961359" sldId="340"/>
            <ac:picMk id="7" creationId="{E9B32FB9-1B6A-4407-8579-DFACC9BB0130}"/>
          </ac:picMkLst>
        </pc:picChg>
      </pc:sldChg>
      <pc:sldChg chg="modTransition">
        <pc:chgData name="Abdulsalam Khan" userId="9eee05ac-e374-4f77-a9fa-1bcc810eaddb" providerId="ADAL" clId="{A9697498-3C7B-47B0-B1B1-7AC5013B305F}" dt="2020-09-19T03:47:01.749" v="7356"/>
        <pc:sldMkLst>
          <pc:docMk/>
          <pc:sldMk cId="1367189327" sldId="341"/>
        </pc:sldMkLst>
      </pc:sldChg>
      <pc:sldChg chg="add del">
        <pc:chgData name="Abdulsalam Khan" userId="9eee05ac-e374-4f77-a9fa-1bcc810eaddb" providerId="ADAL" clId="{A9697498-3C7B-47B0-B1B1-7AC5013B305F}" dt="2020-09-18T16:12:32.191" v="6690" actId="2696"/>
        <pc:sldMkLst>
          <pc:docMk/>
          <pc:sldMk cId="3195603802" sldId="342"/>
        </pc:sldMkLst>
      </pc:sldChg>
      <pc:sldChg chg="addSp delSp modSp add modTransition modAnim">
        <pc:chgData name="Abdulsalam Khan" userId="9eee05ac-e374-4f77-a9fa-1bcc810eaddb" providerId="ADAL" clId="{A9697498-3C7B-47B0-B1B1-7AC5013B305F}" dt="2020-09-21T20:43:17.615" v="7418"/>
        <pc:sldMkLst>
          <pc:docMk/>
          <pc:sldMk cId="3576220478" sldId="342"/>
        </pc:sldMkLst>
        <pc:spChg chg="del">
          <ac:chgData name="Abdulsalam Khan" userId="9eee05ac-e374-4f77-a9fa-1bcc810eaddb" providerId="ADAL" clId="{A9697498-3C7B-47B0-B1B1-7AC5013B305F}" dt="2020-09-18T17:24:21.146" v="6692" actId="478"/>
          <ac:spMkLst>
            <pc:docMk/>
            <pc:sldMk cId="3576220478" sldId="342"/>
            <ac:spMk id="2" creationId="{28EC75E3-71A8-435D-AFBB-7C0634FB6216}"/>
          </ac:spMkLst>
        </pc:spChg>
        <pc:spChg chg="del">
          <ac:chgData name="Abdulsalam Khan" userId="9eee05ac-e374-4f77-a9fa-1bcc810eaddb" providerId="ADAL" clId="{A9697498-3C7B-47B0-B1B1-7AC5013B305F}" dt="2020-09-18T17:24:21.146" v="6692" actId="478"/>
          <ac:spMkLst>
            <pc:docMk/>
            <pc:sldMk cId="3576220478" sldId="342"/>
            <ac:spMk id="3" creationId="{D8ADFE0C-9C5E-4A9E-95F5-48FF066F42CB}"/>
          </ac:spMkLst>
        </pc:spChg>
        <pc:spChg chg="del">
          <ac:chgData name="Abdulsalam Khan" userId="9eee05ac-e374-4f77-a9fa-1bcc810eaddb" providerId="ADAL" clId="{A9697498-3C7B-47B0-B1B1-7AC5013B305F}" dt="2020-09-18T17:24:21.146" v="6692" actId="478"/>
          <ac:spMkLst>
            <pc:docMk/>
            <pc:sldMk cId="3576220478" sldId="342"/>
            <ac:spMk id="4" creationId="{A5201376-CF48-424E-849B-F056035B01CD}"/>
          </ac:spMkLst>
        </pc:spChg>
        <pc:spChg chg="del">
          <ac:chgData name="Abdulsalam Khan" userId="9eee05ac-e374-4f77-a9fa-1bcc810eaddb" providerId="ADAL" clId="{A9697498-3C7B-47B0-B1B1-7AC5013B305F}" dt="2020-09-18T17:24:21.146" v="6692" actId="478"/>
          <ac:spMkLst>
            <pc:docMk/>
            <pc:sldMk cId="3576220478" sldId="342"/>
            <ac:spMk id="5" creationId="{C5C19C8E-650F-4848-BBC7-6F9E24D7F58C}"/>
          </ac:spMkLst>
        </pc:spChg>
        <pc:spChg chg="del">
          <ac:chgData name="Abdulsalam Khan" userId="9eee05ac-e374-4f77-a9fa-1bcc810eaddb" providerId="ADAL" clId="{A9697498-3C7B-47B0-B1B1-7AC5013B305F}" dt="2020-09-18T17:24:21.146" v="6692" actId="478"/>
          <ac:spMkLst>
            <pc:docMk/>
            <pc:sldMk cId="3576220478" sldId="342"/>
            <ac:spMk id="6" creationId="{9DF7DC70-4350-443D-B870-EA1BDDD2E8AE}"/>
          </ac:spMkLst>
        </pc:spChg>
        <pc:spChg chg="del">
          <ac:chgData name="Abdulsalam Khan" userId="9eee05ac-e374-4f77-a9fa-1bcc810eaddb" providerId="ADAL" clId="{A9697498-3C7B-47B0-B1B1-7AC5013B305F}" dt="2020-09-18T17:24:21.146" v="6692" actId="478"/>
          <ac:spMkLst>
            <pc:docMk/>
            <pc:sldMk cId="3576220478" sldId="342"/>
            <ac:spMk id="7" creationId="{70DFBB43-4945-4511-B8D6-40D9FCED5B71}"/>
          </ac:spMkLst>
        </pc:spChg>
        <pc:spChg chg="del">
          <ac:chgData name="Abdulsalam Khan" userId="9eee05ac-e374-4f77-a9fa-1bcc810eaddb" providerId="ADAL" clId="{A9697498-3C7B-47B0-B1B1-7AC5013B305F}" dt="2020-09-18T17:24:21.146" v="6692" actId="478"/>
          <ac:spMkLst>
            <pc:docMk/>
            <pc:sldMk cId="3576220478" sldId="342"/>
            <ac:spMk id="8" creationId="{11EEDBF1-2B5F-4EAB-A608-E77444C52766}"/>
          </ac:spMkLst>
        </pc:spChg>
        <pc:spChg chg="del">
          <ac:chgData name="Abdulsalam Khan" userId="9eee05ac-e374-4f77-a9fa-1bcc810eaddb" providerId="ADAL" clId="{A9697498-3C7B-47B0-B1B1-7AC5013B305F}" dt="2020-09-18T17:24:21.146" v="6692" actId="478"/>
          <ac:spMkLst>
            <pc:docMk/>
            <pc:sldMk cId="3576220478" sldId="342"/>
            <ac:spMk id="9" creationId="{751567AB-A926-4166-AB36-9024BEDD6BAF}"/>
          </ac:spMkLst>
        </pc:spChg>
        <pc:spChg chg="del">
          <ac:chgData name="Abdulsalam Khan" userId="9eee05ac-e374-4f77-a9fa-1bcc810eaddb" providerId="ADAL" clId="{A9697498-3C7B-47B0-B1B1-7AC5013B305F}" dt="2020-09-18T17:24:21.146" v="6692" actId="478"/>
          <ac:spMkLst>
            <pc:docMk/>
            <pc:sldMk cId="3576220478" sldId="342"/>
            <ac:spMk id="10" creationId="{81A3F582-F97A-4EC3-B1CA-BF9F3756C14C}"/>
          </ac:spMkLst>
        </pc:spChg>
        <pc:spChg chg="del">
          <ac:chgData name="Abdulsalam Khan" userId="9eee05ac-e374-4f77-a9fa-1bcc810eaddb" providerId="ADAL" clId="{A9697498-3C7B-47B0-B1B1-7AC5013B305F}" dt="2020-09-18T17:24:21.146" v="6692" actId="478"/>
          <ac:spMkLst>
            <pc:docMk/>
            <pc:sldMk cId="3576220478" sldId="342"/>
            <ac:spMk id="11" creationId="{183D0ED9-D274-477B-9A6A-7DCB853DAEE5}"/>
          </ac:spMkLst>
        </pc:spChg>
        <pc:spChg chg="del">
          <ac:chgData name="Abdulsalam Khan" userId="9eee05ac-e374-4f77-a9fa-1bcc810eaddb" providerId="ADAL" clId="{A9697498-3C7B-47B0-B1B1-7AC5013B305F}" dt="2020-09-18T17:24:21.146" v="6692" actId="478"/>
          <ac:spMkLst>
            <pc:docMk/>
            <pc:sldMk cId="3576220478" sldId="342"/>
            <ac:spMk id="12" creationId="{13700354-9B9E-4FC4-BC58-CD73E9EAC8DF}"/>
          </ac:spMkLst>
        </pc:spChg>
        <pc:spChg chg="del">
          <ac:chgData name="Abdulsalam Khan" userId="9eee05ac-e374-4f77-a9fa-1bcc810eaddb" providerId="ADAL" clId="{A9697498-3C7B-47B0-B1B1-7AC5013B305F}" dt="2020-09-18T17:24:21.146" v="6692" actId="478"/>
          <ac:spMkLst>
            <pc:docMk/>
            <pc:sldMk cId="3576220478" sldId="342"/>
            <ac:spMk id="13" creationId="{D91D75D1-5E42-46E8-9CCF-06BDB11E992B}"/>
          </ac:spMkLst>
        </pc:spChg>
        <pc:spChg chg="del">
          <ac:chgData name="Abdulsalam Khan" userId="9eee05ac-e374-4f77-a9fa-1bcc810eaddb" providerId="ADAL" clId="{A9697498-3C7B-47B0-B1B1-7AC5013B305F}" dt="2020-09-18T17:24:21.146" v="6692" actId="478"/>
          <ac:spMkLst>
            <pc:docMk/>
            <pc:sldMk cId="3576220478" sldId="342"/>
            <ac:spMk id="14" creationId="{34E55D15-00AE-4CDA-9D9C-2A70913E2EC7}"/>
          </ac:spMkLst>
        </pc:spChg>
        <pc:spChg chg="del">
          <ac:chgData name="Abdulsalam Khan" userId="9eee05ac-e374-4f77-a9fa-1bcc810eaddb" providerId="ADAL" clId="{A9697498-3C7B-47B0-B1B1-7AC5013B305F}" dt="2020-09-18T17:24:21.146" v="6692" actId="478"/>
          <ac:spMkLst>
            <pc:docMk/>
            <pc:sldMk cId="3576220478" sldId="342"/>
            <ac:spMk id="15" creationId="{3E9744E7-5C3B-4087-A062-48B258E4A9FE}"/>
          </ac:spMkLst>
        </pc:spChg>
        <pc:spChg chg="del">
          <ac:chgData name="Abdulsalam Khan" userId="9eee05ac-e374-4f77-a9fa-1bcc810eaddb" providerId="ADAL" clId="{A9697498-3C7B-47B0-B1B1-7AC5013B305F}" dt="2020-09-18T17:24:21.146" v="6692" actId="478"/>
          <ac:spMkLst>
            <pc:docMk/>
            <pc:sldMk cId="3576220478" sldId="342"/>
            <ac:spMk id="16" creationId="{CF436C45-F2AC-40AB-A714-64FE79E2A850}"/>
          </ac:spMkLst>
        </pc:spChg>
        <pc:spChg chg="del">
          <ac:chgData name="Abdulsalam Khan" userId="9eee05ac-e374-4f77-a9fa-1bcc810eaddb" providerId="ADAL" clId="{A9697498-3C7B-47B0-B1B1-7AC5013B305F}" dt="2020-09-18T17:24:21.146" v="6692" actId="478"/>
          <ac:spMkLst>
            <pc:docMk/>
            <pc:sldMk cId="3576220478" sldId="342"/>
            <ac:spMk id="17" creationId="{68770071-F9D6-4E4F-A716-2383B6309630}"/>
          </ac:spMkLst>
        </pc:spChg>
        <pc:spChg chg="add mod">
          <ac:chgData name="Abdulsalam Khan" userId="9eee05ac-e374-4f77-a9fa-1bcc810eaddb" providerId="ADAL" clId="{A9697498-3C7B-47B0-B1B1-7AC5013B305F}" dt="2020-09-18T18:09:24.553" v="7213" actId="1076"/>
          <ac:spMkLst>
            <pc:docMk/>
            <pc:sldMk cId="3576220478" sldId="342"/>
            <ac:spMk id="18" creationId="{CA8B92B0-7631-4217-9C63-A2957D01D83B}"/>
          </ac:spMkLst>
        </pc:spChg>
        <pc:spChg chg="add mod">
          <ac:chgData name="Abdulsalam Khan" userId="9eee05ac-e374-4f77-a9fa-1bcc810eaddb" providerId="ADAL" clId="{A9697498-3C7B-47B0-B1B1-7AC5013B305F}" dt="2020-09-18T18:09:24.553" v="7213" actId="1076"/>
          <ac:spMkLst>
            <pc:docMk/>
            <pc:sldMk cId="3576220478" sldId="342"/>
            <ac:spMk id="21" creationId="{8662E0EF-705A-447B-90AB-4BBCE050AE31}"/>
          </ac:spMkLst>
        </pc:spChg>
        <pc:spChg chg="add mod">
          <ac:chgData name="Abdulsalam Khan" userId="9eee05ac-e374-4f77-a9fa-1bcc810eaddb" providerId="ADAL" clId="{A9697498-3C7B-47B0-B1B1-7AC5013B305F}" dt="2020-09-18T18:09:24.553" v="7213" actId="1076"/>
          <ac:spMkLst>
            <pc:docMk/>
            <pc:sldMk cId="3576220478" sldId="342"/>
            <ac:spMk id="22" creationId="{C5B70859-BFA6-4513-B388-8B1934A24360}"/>
          </ac:spMkLst>
        </pc:spChg>
        <pc:spChg chg="add mod">
          <ac:chgData name="Abdulsalam Khan" userId="9eee05ac-e374-4f77-a9fa-1bcc810eaddb" providerId="ADAL" clId="{A9697498-3C7B-47B0-B1B1-7AC5013B305F}" dt="2020-09-18T18:09:24.553" v="7213" actId="1076"/>
          <ac:spMkLst>
            <pc:docMk/>
            <pc:sldMk cId="3576220478" sldId="342"/>
            <ac:spMk id="23" creationId="{80F769E4-AAB5-453F-B3E8-94266191E970}"/>
          </ac:spMkLst>
        </pc:spChg>
        <pc:spChg chg="add del mod">
          <ac:chgData name="Abdulsalam Khan" userId="9eee05ac-e374-4f77-a9fa-1bcc810eaddb" providerId="ADAL" clId="{A9697498-3C7B-47B0-B1B1-7AC5013B305F}" dt="2020-09-18T18:00:59.375" v="7025" actId="478"/>
          <ac:spMkLst>
            <pc:docMk/>
            <pc:sldMk cId="3576220478" sldId="342"/>
            <ac:spMk id="24" creationId="{11CD11D5-4BAA-4514-BD2F-1F6588DC4132}"/>
          </ac:spMkLst>
        </pc:spChg>
        <pc:spChg chg="add del mod">
          <ac:chgData name="Abdulsalam Khan" userId="9eee05ac-e374-4f77-a9fa-1bcc810eaddb" providerId="ADAL" clId="{A9697498-3C7B-47B0-B1B1-7AC5013B305F}" dt="2020-09-18T17:41:52.042" v="6901" actId="478"/>
          <ac:spMkLst>
            <pc:docMk/>
            <pc:sldMk cId="3576220478" sldId="342"/>
            <ac:spMk id="25" creationId="{C2CB8266-E5F3-43C2-B716-AE221DFC0629}"/>
          </ac:spMkLst>
        </pc:spChg>
        <pc:spChg chg="add mod">
          <ac:chgData name="Abdulsalam Khan" userId="9eee05ac-e374-4f77-a9fa-1bcc810eaddb" providerId="ADAL" clId="{A9697498-3C7B-47B0-B1B1-7AC5013B305F}" dt="2020-09-18T18:09:24.553" v="7213" actId="1076"/>
          <ac:spMkLst>
            <pc:docMk/>
            <pc:sldMk cId="3576220478" sldId="342"/>
            <ac:spMk id="26" creationId="{89882F97-C7AB-40B6-A38F-75FD33F57E00}"/>
          </ac:spMkLst>
        </pc:spChg>
        <pc:spChg chg="add mod">
          <ac:chgData name="Abdulsalam Khan" userId="9eee05ac-e374-4f77-a9fa-1bcc810eaddb" providerId="ADAL" clId="{A9697498-3C7B-47B0-B1B1-7AC5013B305F}" dt="2020-09-18T18:09:24.553" v="7213" actId="1076"/>
          <ac:spMkLst>
            <pc:docMk/>
            <pc:sldMk cId="3576220478" sldId="342"/>
            <ac:spMk id="27" creationId="{93F92D7E-6F9A-44A3-B9E7-FCB48A6F2258}"/>
          </ac:spMkLst>
        </pc:spChg>
        <pc:spChg chg="add mod">
          <ac:chgData name="Abdulsalam Khan" userId="9eee05ac-e374-4f77-a9fa-1bcc810eaddb" providerId="ADAL" clId="{A9697498-3C7B-47B0-B1B1-7AC5013B305F}" dt="2020-09-18T18:09:24.553" v="7213" actId="1076"/>
          <ac:spMkLst>
            <pc:docMk/>
            <pc:sldMk cId="3576220478" sldId="342"/>
            <ac:spMk id="28" creationId="{E5A0A8AC-C1FA-4D0B-A53B-10185A71C0D2}"/>
          </ac:spMkLst>
        </pc:spChg>
        <pc:spChg chg="add mod">
          <ac:chgData name="Abdulsalam Khan" userId="9eee05ac-e374-4f77-a9fa-1bcc810eaddb" providerId="ADAL" clId="{A9697498-3C7B-47B0-B1B1-7AC5013B305F}" dt="2020-09-18T18:09:24.553" v="7213" actId="1076"/>
          <ac:spMkLst>
            <pc:docMk/>
            <pc:sldMk cId="3576220478" sldId="342"/>
            <ac:spMk id="29" creationId="{D01C3680-DEEB-4943-A4F1-E391D154F6FC}"/>
          </ac:spMkLst>
        </pc:spChg>
        <pc:spChg chg="add mod">
          <ac:chgData name="Abdulsalam Khan" userId="9eee05ac-e374-4f77-a9fa-1bcc810eaddb" providerId="ADAL" clId="{A9697498-3C7B-47B0-B1B1-7AC5013B305F}" dt="2020-09-18T18:09:24.553" v="7213" actId="1076"/>
          <ac:spMkLst>
            <pc:docMk/>
            <pc:sldMk cId="3576220478" sldId="342"/>
            <ac:spMk id="30" creationId="{8B8FC42B-8826-43A3-93FF-83A658C784A6}"/>
          </ac:spMkLst>
        </pc:spChg>
        <pc:spChg chg="add mod">
          <ac:chgData name="Abdulsalam Khan" userId="9eee05ac-e374-4f77-a9fa-1bcc810eaddb" providerId="ADAL" clId="{A9697498-3C7B-47B0-B1B1-7AC5013B305F}" dt="2020-09-18T18:09:24.553" v="7213" actId="1076"/>
          <ac:spMkLst>
            <pc:docMk/>
            <pc:sldMk cId="3576220478" sldId="342"/>
            <ac:spMk id="31" creationId="{C4FD0C63-3BED-42E9-B34A-8BADA9A3B14F}"/>
          </ac:spMkLst>
        </pc:spChg>
        <pc:spChg chg="add mod">
          <ac:chgData name="Abdulsalam Khan" userId="9eee05ac-e374-4f77-a9fa-1bcc810eaddb" providerId="ADAL" clId="{A9697498-3C7B-47B0-B1B1-7AC5013B305F}" dt="2020-09-18T18:11:23.442" v="7269" actId="14100"/>
          <ac:spMkLst>
            <pc:docMk/>
            <pc:sldMk cId="3576220478" sldId="342"/>
            <ac:spMk id="36" creationId="{FCFAC072-632D-4D83-B663-063DDA47742E}"/>
          </ac:spMkLst>
        </pc:spChg>
        <pc:spChg chg="add mod">
          <ac:chgData name="Abdulsalam Khan" userId="9eee05ac-e374-4f77-a9fa-1bcc810eaddb" providerId="ADAL" clId="{A9697498-3C7B-47B0-B1B1-7AC5013B305F}" dt="2020-09-18T18:12:13.963" v="7270" actId="1076"/>
          <ac:spMkLst>
            <pc:docMk/>
            <pc:sldMk cId="3576220478" sldId="342"/>
            <ac:spMk id="37" creationId="{46AE7125-8923-4669-8333-DD7C053E6536}"/>
          </ac:spMkLst>
        </pc:spChg>
        <pc:picChg chg="add mod">
          <ac:chgData name="Abdulsalam Khan" userId="9eee05ac-e374-4f77-a9fa-1bcc810eaddb" providerId="ADAL" clId="{A9697498-3C7B-47B0-B1B1-7AC5013B305F}" dt="2020-09-18T18:09:24.553" v="7213" actId="1076"/>
          <ac:picMkLst>
            <pc:docMk/>
            <pc:sldMk cId="3576220478" sldId="342"/>
            <ac:picMk id="20" creationId="{B7D28F25-6435-40EF-B8EB-77FFE625CCEB}"/>
          </ac:picMkLst>
        </pc:picChg>
        <pc:picChg chg="add mod">
          <ac:chgData name="Abdulsalam Khan" userId="9eee05ac-e374-4f77-a9fa-1bcc810eaddb" providerId="ADAL" clId="{A9697498-3C7B-47B0-B1B1-7AC5013B305F}" dt="2020-09-18T18:09:24.553" v="7213" actId="1076"/>
          <ac:picMkLst>
            <pc:docMk/>
            <pc:sldMk cId="3576220478" sldId="342"/>
            <ac:picMk id="33" creationId="{A98A3CB2-C6D0-490A-8E0E-9DB2A94006C0}"/>
          </ac:picMkLst>
        </pc:picChg>
        <pc:picChg chg="add mod">
          <ac:chgData name="Abdulsalam Khan" userId="9eee05ac-e374-4f77-a9fa-1bcc810eaddb" providerId="ADAL" clId="{A9697498-3C7B-47B0-B1B1-7AC5013B305F}" dt="2020-09-18T18:09:24.553" v="7213" actId="1076"/>
          <ac:picMkLst>
            <pc:docMk/>
            <pc:sldMk cId="3576220478" sldId="342"/>
            <ac:picMk id="35" creationId="{90E8CF44-488D-4DE9-9945-27333C233EA0}"/>
          </ac:picMkLst>
        </pc:picChg>
        <pc:picChg chg="add">
          <ac:chgData name="Abdulsalam Khan" userId="9eee05ac-e374-4f77-a9fa-1bcc810eaddb" providerId="ADAL" clId="{A9697498-3C7B-47B0-B1B1-7AC5013B305F}" dt="2020-09-18T20:41:14.752" v="7275"/>
          <ac:picMkLst>
            <pc:docMk/>
            <pc:sldMk cId="3576220478" sldId="342"/>
            <ac:picMk id="38" creationId="{F5AEF441-2DC6-48BF-AE4A-BC6ACB11189F}"/>
          </ac:picMkLst>
        </pc:picChg>
      </pc:sldChg>
      <pc:sldMasterChg chg="delSldLayout">
        <pc:chgData name="Abdulsalam Khan" userId="9eee05ac-e374-4f77-a9fa-1bcc810eaddb" providerId="ADAL" clId="{A9697498-3C7B-47B0-B1B1-7AC5013B305F}" dt="2020-09-16T00:31:22.178" v="5563" actId="2696"/>
        <pc:sldMasterMkLst>
          <pc:docMk/>
          <pc:sldMasterMk cId="0" sldId="2147483669"/>
        </pc:sldMasterMkLst>
        <pc:sldLayoutChg chg="del">
          <pc:chgData name="Abdulsalam Khan" userId="9eee05ac-e374-4f77-a9fa-1bcc810eaddb" providerId="ADAL" clId="{A9697498-3C7B-47B0-B1B1-7AC5013B305F}" dt="2020-09-16T00:31:22.178" v="5563" actId="2696"/>
          <pc:sldLayoutMkLst>
            <pc:docMk/>
            <pc:sldMasterMk cId="0" sldId="2147483669"/>
            <pc:sldLayoutMk cId="2122383978" sldId="2147483670"/>
          </pc:sldLayoutMkLst>
        </pc:sldLayoutChg>
      </pc:sldMasterChg>
    </pc:docChg>
  </pc:docChgLst>
  <pc:docChgLst>
    <pc:chgData name="Sean Quinlan" userId="S::squinlan2016@knights.ucf.edu::00a828e9-1a5d-4a70-b8c9-5521e105a247" providerId="AD" clId="Web-{10A2F2DB-BCBA-F090-D905-BEF8D7F8542D}"/>
    <pc:docChg chg="modSld">
      <pc:chgData name="Sean Quinlan" userId="S::squinlan2016@knights.ucf.edu::00a828e9-1a5d-4a70-b8c9-5521e105a247" providerId="AD" clId="Web-{10A2F2DB-BCBA-F090-D905-BEF8D7F8542D}" dt="2020-09-14T21:00:19.627" v="32"/>
      <pc:docMkLst>
        <pc:docMk/>
      </pc:docMkLst>
      <pc:sldChg chg="delSp modSp">
        <pc:chgData name="Sean Quinlan" userId="S::squinlan2016@knights.ucf.edu::00a828e9-1a5d-4a70-b8c9-5521e105a247" providerId="AD" clId="Web-{10A2F2DB-BCBA-F090-D905-BEF8D7F8542D}" dt="2020-09-14T21:00:19.627" v="32"/>
        <pc:sldMkLst>
          <pc:docMk/>
          <pc:sldMk cId="3934056182" sldId="300"/>
        </pc:sldMkLst>
        <pc:graphicFrameChg chg="mod modGraphic">
          <ac:chgData name="Sean Quinlan" userId="S::squinlan2016@knights.ucf.edu::00a828e9-1a5d-4a70-b8c9-5521e105a247" providerId="AD" clId="Web-{10A2F2DB-BCBA-F090-D905-BEF8D7F8542D}" dt="2020-09-14T21:00:19.627" v="32"/>
          <ac:graphicFrameMkLst>
            <pc:docMk/>
            <pc:sldMk cId="3934056182" sldId="300"/>
            <ac:graphicFrameMk id="2" creationId="{B734AD42-24A8-49A5-9A81-70ACE021F64B}"/>
          </ac:graphicFrameMkLst>
        </pc:graphicFrameChg>
        <pc:graphicFrameChg chg="del mod">
          <ac:chgData name="Sean Quinlan" userId="S::squinlan2016@knights.ucf.edu::00a828e9-1a5d-4a70-b8c9-5521e105a247" providerId="AD" clId="Web-{10A2F2DB-BCBA-F090-D905-BEF8D7F8542D}" dt="2020-09-14T20:59:55.924" v="12"/>
          <ac:graphicFrameMkLst>
            <pc:docMk/>
            <pc:sldMk cId="3934056182" sldId="300"/>
            <ac:graphicFrameMk id="23" creationId="{1AC93FFA-D03D-4C9B-8B64-11AFBF51F8A2}"/>
          </ac:graphicFrameMkLst>
        </pc:graphicFrameChg>
      </pc:sldChg>
    </pc:docChg>
  </pc:docChgLst>
  <pc:docChgLst>
    <pc:chgData name="Sean Quinlan" userId="S::squinlan2016@knights.ucf.edu::00a828e9-1a5d-4a70-b8c9-5521e105a247" providerId="AD" clId="Web-{0C7B6E83-AA0A-8CBA-8703-7A8E83A2882B}"/>
    <pc:docChg chg="addSld delSld modSld">
      <pc:chgData name="Sean Quinlan" userId="S::squinlan2016@knights.ucf.edu::00a828e9-1a5d-4a70-b8c9-5521e105a247" providerId="AD" clId="Web-{0C7B6E83-AA0A-8CBA-8703-7A8E83A2882B}" dt="2020-09-01T22:29:13.094" v="13"/>
      <pc:docMkLst>
        <pc:docMk/>
      </pc:docMkLst>
      <pc:sldChg chg="modSp">
        <pc:chgData name="Sean Quinlan" userId="S::squinlan2016@knights.ucf.edu::00a828e9-1a5d-4a70-b8c9-5521e105a247" providerId="AD" clId="Web-{0C7B6E83-AA0A-8CBA-8703-7A8E83A2882B}" dt="2020-09-01T22:27:42.623" v="7" actId="20577"/>
        <pc:sldMkLst>
          <pc:docMk/>
          <pc:sldMk cId="0" sldId="260"/>
        </pc:sldMkLst>
        <pc:spChg chg="mod ord">
          <ac:chgData name="Sean Quinlan" userId="S::squinlan2016@knights.ucf.edu::00a828e9-1a5d-4a70-b8c9-5521e105a247" providerId="AD" clId="Web-{0C7B6E83-AA0A-8CBA-8703-7A8E83A2882B}" dt="2020-09-01T22:27:42.623" v="7" actId="20577"/>
          <ac:spMkLst>
            <pc:docMk/>
            <pc:sldMk cId="0" sldId="260"/>
            <ac:spMk id="172" creationId="{00000000-0000-0000-0000-000000000000}"/>
          </ac:spMkLst>
        </pc:spChg>
      </pc:sldChg>
      <pc:sldChg chg="del">
        <pc:chgData name="Sean Quinlan" userId="S::squinlan2016@knights.ucf.edu::00a828e9-1a5d-4a70-b8c9-5521e105a247" providerId="AD" clId="Web-{0C7B6E83-AA0A-8CBA-8703-7A8E83A2882B}" dt="2020-09-01T22:27:45.748" v="8"/>
        <pc:sldMkLst>
          <pc:docMk/>
          <pc:sldMk cId="0" sldId="261"/>
        </pc:sldMkLst>
      </pc:sldChg>
      <pc:sldChg chg="modSp">
        <pc:chgData name="Sean Quinlan" userId="S::squinlan2016@knights.ucf.edu::00a828e9-1a5d-4a70-b8c9-5521e105a247" providerId="AD" clId="Web-{0C7B6E83-AA0A-8CBA-8703-7A8E83A2882B}" dt="2020-09-01T22:28:12.171" v="10" actId="20577"/>
        <pc:sldMkLst>
          <pc:docMk/>
          <pc:sldMk cId="0" sldId="262"/>
        </pc:sldMkLst>
        <pc:spChg chg="mod">
          <ac:chgData name="Sean Quinlan" userId="S::squinlan2016@knights.ucf.edu::00a828e9-1a5d-4a70-b8c9-5521e105a247" providerId="AD" clId="Web-{0C7B6E83-AA0A-8CBA-8703-7A8E83A2882B}" dt="2020-09-01T22:28:12.171" v="10" actId="20577"/>
          <ac:spMkLst>
            <pc:docMk/>
            <pc:sldMk cId="0" sldId="262"/>
            <ac:spMk id="205" creationId="{00000000-0000-0000-0000-000000000000}"/>
          </ac:spMkLst>
        </pc:spChg>
      </pc:sldChg>
      <pc:sldChg chg="del mod setBg">
        <pc:chgData name="Sean Quinlan" userId="S::squinlan2016@knights.ucf.edu::00a828e9-1a5d-4a70-b8c9-5521e105a247" providerId="AD" clId="Web-{0C7B6E83-AA0A-8CBA-8703-7A8E83A2882B}" dt="2020-09-01T22:28:43.531" v="12"/>
        <pc:sldMkLst>
          <pc:docMk/>
          <pc:sldMk cId="0" sldId="263"/>
        </pc:sldMkLst>
      </pc:sldChg>
      <pc:sldChg chg="new">
        <pc:chgData name="Sean Quinlan" userId="S::squinlan2016@knights.ucf.edu::00a828e9-1a5d-4a70-b8c9-5521e105a247" providerId="AD" clId="Web-{0C7B6E83-AA0A-8CBA-8703-7A8E83A2882B}" dt="2020-09-01T22:29:13.094" v="13"/>
        <pc:sldMkLst>
          <pc:docMk/>
          <pc:sldMk cId="1024221149" sldId="296"/>
        </pc:sldMkLst>
      </pc:sldChg>
    </pc:docChg>
  </pc:docChgLst>
  <pc:docChgLst>
    <pc:chgData name="Sean Quinlan" userId="S::squinlan2016@knights.ucf.edu::00a828e9-1a5d-4a70-b8c9-5521e105a247" providerId="AD" clId="Web-{73176E1E-7A83-7E45-B888-29F8061F761F}"/>
    <pc:docChg chg="modSld">
      <pc:chgData name="Sean Quinlan" userId="S::squinlan2016@knights.ucf.edu::00a828e9-1a5d-4a70-b8c9-5521e105a247" providerId="AD" clId="Web-{73176E1E-7A83-7E45-B888-29F8061F761F}" dt="2020-09-09T01:32:21.266" v="45" actId="14100"/>
      <pc:docMkLst>
        <pc:docMk/>
      </pc:docMkLst>
      <pc:sldChg chg="addSp modSp">
        <pc:chgData name="Sean Quinlan" userId="S::squinlan2016@knights.ucf.edu::00a828e9-1a5d-4a70-b8c9-5521e105a247" providerId="AD" clId="Web-{73176E1E-7A83-7E45-B888-29F8061F761F}" dt="2020-09-09T01:32:21.266" v="45" actId="14100"/>
        <pc:sldMkLst>
          <pc:docMk/>
          <pc:sldMk cId="0" sldId="262"/>
        </pc:sldMkLst>
        <pc:spChg chg="add mod">
          <ac:chgData name="Sean Quinlan" userId="S::squinlan2016@knights.ucf.edu::00a828e9-1a5d-4a70-b8c9-5521e105a247" providerId="AD" clId="Web-{73176E1E-7A83-7E45-B888-29F8061F761F}" dt="2020-09-09T01:29:51.485" v="37" actId="20577"/>
          <ac:spMkLst>
            <pc:docMk/>
            <pc:sldMk cId="0" sldId="262"/>
            <ac:spMk id="4" creationId="{886AC79C-D88D-4815-A9B0-94F102D91461}"/>
          </ac:spMkLst>
        </pc:spChg>
        <pc:spChg chg="mod">
          <ac:chgData name="Sean Quinlan" userId="S::squinlan2016@knights.ucf.edu::00a828e9-1a5d-4a70-b8c9-5521e105a247" providerId="AD" clId="Web-{73176E1E-7A83-7E45-B888-29F8061F761F}" dt="2020-09-09T01:31:18.860" v="41" actId="1076"/>
          <ac:spMkLst>
            <pc:docMk/>
            <pc:sldMk cId="0" sldId="262"/>
            <ac:spMk id="206" creationId="{00000000-0000-0000-0000-000000000000}"/>
          </ac:spMkLst>
        </pc:spChg>
        <pc:grpChg chg="add mod">
          <ac:chgData name="Sean Quinlan" userId="S::squinlan2016@knights.ucf.edu::00a828e9-1a5d-4a70-b8c9-5521e105a247" providerId="AD" clId="Web-{73176E1E-7A83-7E45-B888-29F8061F761F}" dt="2020-09-09T01:32:21.266" v="45" actId="14100"/>
          <ac:grpSpMkLst>
            <pc:docMk/>
            <pc:sldMk cId="0" sldId="262"/>
            <ac:grpSpMk id="5" creationId="{2274374C-0CFA-4C17-8BC0-9F35BED58B2E}"/>
          </ac:grpSpMkLst>
        </pc:grpChg>
        <pc:picChg chg="add mod">
          <ac:chgData name="Sean Quinlan" userId="S::squinlan2016@knights.ucf.edu::00a828e9-1a5d-4a70-b8c9-5521e105a247" providerId="AD" clId="Web-{73176E1E-7A83-7E45-B888-29F8061F761F}" dt="2020-09-09T01:29:24.360" v="23" actId="1076"/>
          <ac:picMkLst>
            <pc:docMk/>
            <pc:sldMk cId="0" sldId="262"/>
            <ac:picMk id="3" creationId="{F1294A54-98CA-496F-8289-7BD93637D692}"/>
          </ac:picMkLst>
        </pc:picChg>
      </pc:sldChg>
    </pc:docChg>
  </pc:docChgLst>
  <pc:docChgLst>
    <pc:chgData name="Sadiyah Bhuria" userId="S::sadiyahsalim@knights.ucf.edu::4f5742b1-2934-4245-b6d6-961534121793" providerId="AD" clId="Web-{948EA8AB-8FFE-E6C3-90C2-2077320761E6}"/>
    <pc:docChg chg="modSld">
      <pc:chgData name="Sadiyah Bhuria" userId="S::sadiyahsalim@knights.ucf.edu::4f5742b1-2934-4245-b6d6-961534121793" providerId="AD" clId="Web-{948EA8AB-8FFE-E6C3-90C2-2077320761E6}" dt="2020-11-18T07:37:31.835" v="3" actId="1076"/>
      <pc:docMkLst>
        <pc:docMk/>
      </pc:docMkLst>
      <pc:sldChg chg="modSp">
        <pc:chgData name="Sadiyah Bhuria" userId="S::sadiyahsalim@knights.ucf.edu::4f5742b1-2934-4245-b6d6-961534121793" providerId="AD" clId="Web-{948EA8AB-8FFE-E6C3-90C2-2077320761E6}" dt="2020-11-18T07:37:31.835" v="3" actId="1076"/>
        <pc:sldMkLst>
          <pc:docMk/>
          <pc:sldMk cId="3576220478" sldId="342"/>
        </pc:sldMkLst>
        <pc:picChg chg="mod">
          <ac:chgData name="Sadiyah Bhuria" userId="S::sadiyahsalim@knights.ucf.edu::4f5742b1-2934-4245-b6d6-961534121793" providerId="AD" clId="Web-{948EA8AB-8FFE-E6C3-90C2-2077320761E6}" dt="2020-11-18T07:37:24.006" v="1" actId="1076"/>
          <ac:picMkLst>
            <pc:docMk/>
            <pc:sldMk cId="3576220478" sldId="342"/>
            <ac:picMk id="5" creationId="{02375BAA-96BE-4319-9782-EA10A5D96AF2}"/>
          </ac:picMkLst>
        </pc:picChg>
        <pc:picChg chg="mod">
          <ac:chgData name="Sadiyah Bhuria" userId="S::sadiyahsalim@knights.ucf.edu::4f5742b1-2934-4245-b6d6-961534121793" providerId="AD" clId="Web-{948EA8AB-8FFE-E6C3-90C2-2077320761E6}" dt="2020-11-18T07:37:31.835" v="3" actId="1076"/>
          <ac:picMkLst>
            <pc:docMk/>
            <pc:sldMk cId="3576220478" sldId="342"/>
            <ac:picMk id="20" creationId="{B7D28F25-6435-40EF-B8EB-77FFE625CCEB}"/>
          </ac:picMkLst>
        </pc:picChg>
      </pc:sldChg>
    </pc:docChg>
  </pc:docChgLst>
  <pc:docChgLst>
    <pc:chgData name="Heba Nassereddeen" userId="892f5123-929f-4f17-9ac9-eb1dbe2d6273" providerId="ADAL" clId="{32E28822-E013-407E-8ED9-5E3ACA5DF599}"/>
    <pc:docChg chg="undo redo custSel addSld delSld modSld sldOrd delMainMaster">
      <pc:chgData name="Heba Nassereddeen" userId="892f5123-929f-4f17-9ac9-eb1dbe2d6273" providerId="ADAL" clId="{32E28822-E013-407E-8ED9-5E3ACA5DF599}" dt="2020-09-20T04:24:58.727" v="5402" actId="20577"/>
      <pc:docMkLst>
        <pc:docMk/>
      </pc:docMkLst>
      <pc:sldChg chg="addSp delSp modSp mod modTransition modAnim modNotesTx">
        <pc:chgData name="Heba Nassereddeen" userId="892f5123-929f-4f17-9ac9-eb1dbe2d6273" providerId="ADAL" clId="{32E28822-E013-407E-8ED9-5E3ACA5DF599}" dt="2020-09-17T00:14:06.336" v="5215"/>
        <pc:sldMkLst>
          <pc:docMk/>
          <pc:sldMk cId="0" sldId="256"/>
        </pc:sldMkLst>
        <pc:spChg chg="add del">
          <ac:chgData name="Heba Nassereddeen" userId="892f5123-929f-4f17-9ac9-eb1dbe2d6273" providerId="ADAL" clId="{32E28822-E013-407E-8ED9-5E3ACA5DF599}" dt="2020-09-11T19:11:40.094" v="4661" actId="478"/>
          <ac:spMkLst>
            <pc:docMk/>
            <pc:sldMk cId="0" sldId="256"/>
            <ac:spMk id="17" creationId="{9E104F3F-F47E-42AA-BF27-8C4020A2116A}"/>
          </ac:spMkLst>
        </pc:spChg>
        <pc:spChg chg="del">
          <ac:chgData name="Heba Nassereddeen" userId="892f5123-929f-4f17-9ac9-eb1dbe2d6273" providerId="ADAL" clId="{32E28822-E013-407E-8ED9-5E3ACA5DF599}" dt="2020-09-07T18:51:23.162" v="2206" actId="478"/>
          <ac:spMkLst>
            <pc:docMk/>
            <pc:sldMk cId="0" sldId="256"/>
            <ac:spMk id="127" creationId="{00000000-0000-0000-0000-000000000000}"/>
          </ac:spMkLst>
        </pc:spChg>
        <pc:picChg chg="add del mod">
          <ac:chgData name="Heba Nassereddeen" userId="892f5123-929f-4f17-9ac9-eb1dbe2d6273" providerId="ADAL" clId="{32E28822-E013-407E-8ED9-5E3ACA5DF599}" dt="2020-09-17T00:13:30.643" v="5214"/>
          <ac:picMkLst>
            <pc:docMk/>
            <pc:sldMk cId="0" sldId="256"/>
            <ac:picMk id="2" creationId="{4D0DD756-7DF6-44D8-8B73-8BD51E225765}"/>
          </ac:picMkLst>
        </pc:picChg>
        <pc:picChg chg="add del mod">
          <ac:chgData name="Heba Nassereddeen" userId="892f5123-929f-4f17-9ac9-eb1dbe2d6273" providerId="ADAL" clId="{32E28822-E013-407E-8ED9-5E3ACA5DF599}" dt="2020-09-17T00:14:06.336" v="5215"/>
          <ac:picMkLst>
            <pc:docMk/>
            <pc:sldMk cId="0" sldId="256"/>
            <ac:picMk id="3" creationId="{FE86F6EF-E4EE-453D-B881-51C07291230A}"/>
          </ac:picMkLst>
        </pc:picChg>
      </pc:sldChg>
      <pc:sldChg chg="addSp delSp modSp mod modTransition modAnim modNotesTx">
        <pc:chgData name="Heba Nassereddeen" userId="892f5123-929f-4f17-9ac9-eb1dbe2d6273" providerId="ADAL" clId="{32E28822-E013-407E-8ED9-5E3ACA5DF599}" dt="2020-09-17T00:14:06.336" v="5215"/>
        <pc:sldMkLst>
          <pc:docMk/>
          <pc:sldMk cId="0" sldId="258"/>
        </pc:sldMkLst>
        <pc:spChg chg="mod">
          <ac:chgData name="Heba Nassereddeen" userId="892f5123-929f-4f17-9ac9-eb1dbe2d6273" providerId="ADAL" clId="{32E28822-E013-407E-8ED9-5E3ACA5DF599}" dt="2020-09-04T20:28:47.279" v="123" actId="14100"/>
          <ac:spMkLst>
            <pc:docMk/>
            <pc:sldMk cId="0" sldId="258"/>
            <ac:spMk id="142" creationId="{00000000-0000-0000-0000-000000000000}"/>
          </ac:spMkLst>
        </pc:spChg>
        <pc:picChg chg="add del mod">
          <ac:chgData name="Heba Nassereddeen" userId="892f5123-929f-4f17-9ac9-eb1dbe2d6273" providerId="ADAL" clId="{32E28822-E013-407E-8ED9-5E3ACA5DF599}" dt="2020-09-17T00:11:52.200" v="5213"/>
          <ac:picMkLst>
            <pc:docMk/>
            <pc:sldMk cId="0" sldId="258"/>
            <ac:picMk id="2" creationId="{ABD931C4-515E-4FFC-8AE3-890367DDA6DF}"/>
          </ac:picMkLst>
        </pc:picChg>
        <pc:picChg chg="add del mod">
          <ac:chgData name="Heba Nassereddeen" userId="892f5123-929f-4f17-9ac9-eb1dbe2d6273" providerId="ADAL" clId="{32E28822-E013-407E-8ED9-5E3ACA5DF599}" dt="2020-09-17T00:14:06.336" v="5215"/>
          <ac:picMkLst>
            <pc:docMk/>
            <pc:sldMk cId="0" sldId="258"/>
            <ac:picMk id="3" creationId="{CFE258E7-0892-4D8E-823A-8A92366F4510}"/>
          </ac:picMkLst>
        </pc:picChg>
      </pc:sldChg>
      <pc:sldChg chg="addSp delSp modSp mod modTransition modAnim modNotesTx">
        <pc:chgData name="Heba Nassereddeen" userId="892f5123-929f-4f17-9ac9-eb1dbe2d6273" providerId="ADAL" clId="{32E28822-E013-407E-8ED9-5E3ACA5DF599}" dt="2020-09-17T00:14:06.336" v="5215"/>
        <pc:sldMkLst>
          <pc:docMk/>
          <pc:sldMk cId="0" sldId="260"/>
        </pc:sldMkLst>
        <pc:picChg chg="add mod">
          <ac:chgData name="Heba Nassereddeen" userId="892f5123-929f-4f17-9ac9-eb1dbe2d6273" providerId="ADAL" clId="{32E28822-E013-407E-8ED9-5E3ACA5DF599}" dt="2020-09-11T19:15:18.219" v="4719" actId="1076"/>
          <ac:picMkLst>
            <pc:docMk/>
            <pc:sldMk cId="0" sldId="260"/>
            <ac:picMk id="2" creationId="{747EDE5F-4932-45BF-807B-54167E5E38EA}"/>
          </ac:picMkLst>
        </pc:picChg>
        <pc:picChg chg="add del mod">
          <ac:chgData name="Heba Nassereddeen" userId="892f5123-929f-4f17-9ac9-eb1dbe2d6273" providerId="ADAL" clId="{32E28822-E013-407E-8ED9-5E3ACA5DF599}" dt="2020-09-17T00:11:52.200" v="5213"/>
          <ac:picMkLst>
            <pc:docMk/>
            <pc:sldMk cId="0" sldId="260"/>
            <ac:picMk id="3" creationId="{8827A088-3E4C-4DA4-AE94-839BCFF07686}"/>
          </ac:picMkLst>
        </pc:picChg>
        <pc:picChg chg="add del mod">
          <ac:chgData name="Heba Nassereddeen" userId="892f5123-929f-4f17-9ac9-eb1dbe2d6273" providerId="ADAL" clId="{32E28822-E013-407E-8ED9-5E3ACA5DF599}" dt="2020-09-17T00:14:06.336" v="5215"/>
          <ac:picMkLst>
            <pc:docMk/>
            <pc:sldMk cId="0" sldId="260"/>
            <ac:picMk id="4" creationId="{EFAB96F8-0D17-4A60-94EF-486D17E23D62}"/>
          </ac:picMkLst>
        </pc:picChg>
        <pc:picChg chg="del">
          <ac:chgData name="Heba Nassereddeen" userId="892f5123-929f-4f17-9ac9-eb1dbe2d6273" providerId="ADAL" clId="{32E28822-E013-407E-8ED9-5E3ACA5DF599}" dt="2020-09-11T19:10:54.061" v="4650" actId="478"/>
          <ac:picMkLst>
            <pc:docMk/>
            <pc:sldMk cId="0" sldId="260"/>
            <ac:picMk id="10" creationId="{D1B2E00C-D671-422D-8030-1BFED06F62DC}"/>
          </ac:picMkLst>
        </pc:picChg>
      </pc:sldChg>
      <pc:sldChg chg="addSp delSp modSp mod modTransition modNotesTx">
        <pc:chgData name="Heba Nassereddeen" userId="892f5123-929f-4f17-9ac9-eb1dbe2d6273" providerId="ADAL" clId="{32E28822-E013-407E-8ED9-5E3ACA5DF599}" dt="2020-09-17T00:14:06.336" v="5215"/>
        <pc:sldMkLst>
          <pc:docMk/>
          <pc:sldMk cId="0" sldId="262"/>
        </pc:sldMkLst>
        <pc:picChg chg="add mod">
          <ac:chgData name="Heba Nassereddeen" userId="892f5123-929f-4f17-9ac9-eb1dbe2d6273" providerId="ADAL" clId="{32E28822-E013-407E-8ED9-5E3ACA5DF599}" dt="2020-09-11T19:17:24.304" v="4739" actId="1076"/>
          <ac:picMkLst>
            <pc:docMk/>
            <pc:sldMk cId="0" sldId="262"/>
            <ac:picMk id="3" creationId="{BD013763-9146-45E0-B63A-02E630E25CB5}"/>
          </ac:picMkLst>
        </pc:picChg>
        <pc:picChg chg="del">
          <ac:chgData name="Heba Nassereddeen" userId="892f5123-929f-4f17-9ac9-eb1dbe2d6273" providerId="ADAL" clId="{32E28822-E013-407E-8ED9-5E3ACA5DF599}" dt="2020-09-11T19:12:23.390" v="4670" actId="478"/>
          <ac:picMkLst>
            <pc:docMk/>
            <pc:sldMk cId="0" sldId="262"/>
            <ac:picMk id="33" creationId="{A41E710A-7E53-4298-A8CF-DD18E7E9FE26}"/>
          </ac:picMkLst>
        </pc:picChg>
      </pc:sldChg>
      <pc:sldChg chg="addSp delSp modSp mod modTransition modNotesTx">
        <pc:chgData name="Heba Nassereddeen" userId="892f5123-929f-4f17-9ac9-eb1dbe2d6273" providerId="ADAL" clId="{32E28822-E013-407E-8ED9-5E3ACA5DF599}" dt="2020-09-17T00:14:06.336" v="5215"/>
        <pc:sldMkLst>
          <pc:docMk/>
          <pc:sldMk cId="0" sldId="265"/>
        </pc:sldMkLst>
        <pc:spChg chg="del">
          <ac:chgData name="Heba Nassereddeen" userId="892f5123-929f-4f17-9ac9-eb1dbe2d6273" providerId="ADAL" clId="{32E28822-E013-407E-8ED9-5E3ACA5DF599}" dt="2020-09-11T19:14:05.092" v="4707" actId="478"/>
          <ac:spMkLst>
            <pc:docMk/>
            <pc:sldMk cId="0" sldId="265"/>
            <ac:spMk id="3" creationId="{2F207010-64FD-4F86-9C31-25455397F243}"/>
          </ac:spMkLst>
        </pc:spChg>
        <pc:spChg chg="add del">
          <ac:chgData name="Heba Nassereddeen" userId="892f5123-929f-4f17-9ac9-eb1dbe2d6273" providerId="ADAL" clId="{32E28822-E013-407E-8ED9-5E3ACA5DF599}" dt="2020-09-11T18:22:42.421" v="4566" actId="22"/>
          <ac:spMkLst>
            <pc:docMk/>
            <pc:sldMk cId="0" sldId="265"/>
            <ac:spMk id="5" creationId="{CF507B39-C190-4D37-9B57-3F9CFD3DADC8}"/>
          </ac:spMkLst>
        </pc:spChg>
        <pc:spChg chg="mod">
          <ac:chgData name="Heba Nassereddeen" userId="892f5123-929f-4f17-9ac9-eb1dbe2d6273" providerId="ADAL" clId="{32E28822-E013-407E-8ED9-5E3ACA5DF599}" dt="2020-09-11T19:14:23.030" v="4712" actId="20577"/>
          <ac:spMkLst>
            <pc:docMk/>
            <pc:sldMk cId="0" sldId="265"/>
            <ac:spMk id="10" creationId="{47B2EF23-A310-4CB2-A50B-EF4BA5E27FC1}"/>
          </ac:spMkLst>
        </pc:spChg>
        <pc:spChg chg="mod">
          <ac:chgData name="Heba Nassereddeen" userId="892f5123-929f-4f17-9ac9-eb1dbe2d6273" providerId="ADAL" clId="{32E28822-E013-407E-8ED9-5E3ACA5DF599}" dt="2020-09-11T19:14:27.030" v="4713" actId="20577"/>
          <ac:spMkLst>
            <pc:docMk/>
            <pc:sldMk cId="0" sldId="265"/>
            <ac:spMk id="24" creationId="{815D3E54-0751-43DA-886A-C47357D06D3B}"/>
          </ac:spMkLst>
        </pc:spChg>
        <pc:picChg chg="add del mod">
          <ac:chgData name="Heba Nassereddeen" userId="892f5123-929f-4f17-9ac9-eb1dbe2d6273" providerId="ADAL" clId="{32E28822-E013-407E-8ED9-5E3ACA5DF599}" dt="2020-09-11T19:13:54.021" v="4703" actId="478"/>
          <ac:picMkLst>
            <pc:docMk/>
            <pc:sldMk cId="0" sldId="265"/>
            <ac:picMk id="6" creationId="{D5D4646F-1C30-46FA-BEE5-2EDB6E5C197E}"/>
          </ac:picMkLst>
        </pc:picChg>
        <pc:picChg chg="add mod">
          <ac:chgData name="Heba Nassereddeen" userId="892f5123-929f-4f17-9ac9-eb1dbe2d6273" providerId="ADAL" clId="{32E28822-E013-407E-8ED9-5E3ACA5DF599}" dt="2020-09-11T19:16:41.197" v="4735" actId="1076"/>
          <ac:picMkLst>
            <pc:docMk/>
            <pc:sldMk cId="0" sldId="265"/>
            <ac:picMk id="12" creationId="{4CBB2CFF-1B4D-4093-AB40-9C4283B889E2}"/>
          </ac:picMkLst>
        </pc:picChg>
      </pc:sldChg>
      <pc:sldChg chg="del">
        <pc:chgData name="Heba Nassereddeen" userId="892f5123-929f-4f17-9ac9-eb1dbe2d6273" providerId="ADAL" clId="{32E28822-E013-407E-8ED9-5E3ACA5DF599}" dt="2020-09-04T20:22:08.382" v="77" actId="47"/>
        <pc:sldMkLst>
          <pc:docMk/>
          <pc:sldMk cId="0" sldId="267"/>
        </pc:sldMkLst>
      </pc:sldChg>
      <pc:sldChg chg="del">
        <pc:chgData name="Heba Nassereddeen" userId="892f5123-929f-4f17-9ac9-eb1dbe2d6273" providerId="ADAL" clId="{32E28822-E013-407E-8ED9-5E3ACA5DF599}" dt="2020-09-11T18:32:22.114" v="4578" actId="47"/>
        <pc:sldMkLst>
          <pc:docMk/>
          <pc:sldMk cId="0" sldId="268"/>
        </pc:sldMkLst>
      </pc:sldChg>
      <pc:sldChg chg="del">
        <pc:chgData name="Heba Nassereddeen" userId="892f5123-929f-4f17-9ac9-eb1dbe2d6273" providerId="ADAL" clId="{32E28822-E013-407E-8ED9-5E3ACA5DF599}" dt="2020-09-04T20:22:36.219" v="103" actId="47"/>
        <pc:sldMkLst>
          <pc:docMk/>
          <pc:sldMk cId="0" sldId="269"/>
        </pc:sldMkLst>
      </pc:sldChg>
      <pc:sldChg chg="del">
        <pc:chgData name="Heba Nassereddeen" userId="892f5123-929f-4f17-9ac9-eb1dbe2d6273" providerId="ADAL" clId="{32E28822-E013-407E-8ED9-5E3ACA5DF599}" dt="2020-09-04T20:22:32.713" v="102" actId="47"/>
        <pc:sldMkLst>
          <pc:docMk/>
          <pc:sldMk cId="0" sldId="270"/>
        </pc:sldMkLst>
      </pc:sldChg>
      <pc:sldChg chg="del">
        <pc:chgData name="Heba Nassereddeen" userId="892f5123-929f-4f17-9ac9-eb1dbe2d6273" providerId="ADAL" clId="{32E28822-E013-407E-8ED9-5E3ACA5DF599}" dt="2020-09-04T20:22:31.775" v="101" actId="47"/>
        <pc:sldMkLst>
          <pc:docMk/>
          <pc:sldMk cId="0" sldId="271"/>
        </pc:sldMkLst>
      </pc:sldChg>
      <pc:sldChg chg="del">
        <pc:chgData name="Heba Nassereddeen" userId="892f5123-929f-4f17-9ac9-eb1dbe2d6273" providerId="ADAL" clId="{32E28822-E013-407E-8ED9-5E3ACA5DF599}" dt="2020-09-04T20:22:31.338" v="100" actId="47"/>
        <pc:sldMkLst>
          <pc:docMk/>
          <pc:sldMk cId="0" sldId="272"/>
        </pc:sldMkLst>
      </pc:sldChg>
      <pc:sldChg chg="del">
        <pc:chgData name="Heba Nassereddeen" userId="892f5123-929f-4f17-9ac9-eb1dbe2d6273" providerId="ADAL" clId="{32E28822-E013-407E-8ED9-5E3ACA5DF599}" dt="2020-09-04T20:22:30.968" v="99" actId="47"/>
        <pc:sldMkLst>
          <pc:docMk/>
          <pc:sldMk cId="0" sldId="273"/>
        </pc:sldMkLst>
      </pc:sldChg>
      <pc:sldChg chg="del">
        <pc:chgData name="Heba Nassereddeen" userId="892f5123-929f-4f17-9ac9-eb1dbe2d6273" providerId="ADAL" clId="{32E28822-E013-407E-8ED9-5E3ACA5DF599}" dt="2020-09-04T20:22:30.878" v="98" actId="47"/>
        <pc:sldMkLst>
          <pc:docMk/>
          <pc:sldMk cId="0" sldId="274"/>
        </pc:sldMkLst>
      </pc:sldChg>
      <pc:sldChg chg="del">
        <pc:chgData name="Heba Nassereddeen" userId="892f5123-929f-4f17-9ac9-eb1dbe2d6273" providerId="ADAL" clId="{32E28822-E013-407E-8ED9-5E3ACA5DF599}" dt="2020-09-04T20:22:29.444" v="97" actId="47"/>
        <pc:sldMkLst>
          <pc:docMk/>
          <pc:sldMk cId="0" sldId="275"/>
        </pc:sldMkLst>
      </pc:sldChg>
      <pc:sldChg chg="del">
        <pc:chgData name="Heba Nassereddeen" userId="892f5123-929f-4f17-9ac9-eb1dbe2d6273" providerId="ADAL" clId="{32E28822-E013-407E-8ED9-5E3ACA5DF599}" dt="2020-09-04T20:22:29.082" v="96" actId="47"/>
        <pc:sldMkLst>
          <pc:docMk/>
          <pc:sldMk cId="0" sldId="276"/>
        </pc:sldMkLst>
      </pc:sldChg>
      <pc:sldChg chg="del">
        <pc:chgData name="Heba Nassereddeen" userId="892f5123-929f-4f17-9ac9-eb1dbe2d6273" providerId="ADAL" clId="{32E28822-E013-407E-8ED9-5E3ACA5DF599}" dt="2020-09-04T20:22:28.754" v="95" actId="47"/>
        <pc:sldMkLst>
          <pc:docMk/>
          <pc:sldMk cId="0" sldId="277"/>
        </pc:sldMkLst>
      </pc:sldChg>
      <pc:sldChg chg="del">
        <pc:chgData name="Heba Nassereddeen" userId="892f5123-929f-4f17-9ac9-eb1dbe2d6273" providerId="ADAL" clId="{32E28822-E013-407E-8ED9-5E3ACA5DF599}" dt="2020-09-04T20:22:28.405" v="94" actId="47"/>
        <pc:sldMkLst>
          <pc:docMk/>
          <pc:sldMk cId="0" sldId="278"/>
        </pc:sldMkLst>
      </pc:sldChg>
      <pc:sldChg chg="del">
        <pc:chgData name="Heba Nassereddeen" userId="892f5123-929f-4f17-9ac9-eb1dbe2d6273" providerId="ADAL" clId="{32E28822-E013-407E-8ED9-5E3ACA5DF599}" dt="2020-09-04T20:22:28.009" v="93" actId="47"/>
        <pc:sldMkLst>
          <pc:docMk/>
          <pc:sldMk cId="0" sldId="279"/>
        </pc:sldMkLst>
      </pc:sldChg>
      <pc:sldChg chg="del">
        <pc:chgData name="Heba Nassereddeen" userId="892f5123-929f-4f17-9ac9-eb1dbe2d6273" providerId="ADAL" clId="{32E28822-E013-407E-8ED9-5E3ACA5DF599}" dt="2020-09-04T20:22:27.834" v="92" actId="47"/>
        <pc:sldMkLst>
          <pc:docMk/>
          <pc:sldMk cId="0" sldId="280"/>
        </pc:sldMkLst>
      </pc:sldChg>
      <pc:sldChg chg="del">
        <pc:chgData name="Heba Nassereddeen" userId="892f5123-929f-4f17-9ac9-eb1dbe2d6273" providerId="ADAL" clId="{32E28822-E013-407E-8ED9-5E3ACA5DF599}" dt="2020-09-04T20:22:27.406" v="91" actId="47"/>
        <pc:sldMkLst>
          <pc:docMk/>
          <pc:sldMk cId="0" sldId="281"/>
        </pc:sldMkLst>
      </pc:sldChg>
      <pc:sldChg chg="del">
        <pc:chgData name="Heba Nassereddeen" userId="892f5123-929f-4f17-9ac9-eb1dbe2d6273" providerId="ADAL" clId="{32E28822-E013-407E-8ED9-5E3ACA5DF599}" dt="2020-09-04T20:22:27.057" v="90" actId="47"/>
        <pc:sldMkLst>
          <pc:docMk/>
          <pc:sldMk cId="0" sldId="282"/>
        </pc:sldMkLst>
      </pc:sldChg>
      <pc:sldChg chg="del">
        <pc:chgData name="Heba Nassereddeen" userId="892f5123-929f-4f17-9ac9-eb1dbe2d6273" providerId="ADAL" clId="{32E28822-E013-407E-8ED9-5E3ACA5DF599}" dt="2020-09-04T20:22:27.001" v="89" actId="47"/>
        <pc:sldMkLst>
          <pc:docMk/>
          <pc:sldMk cId="0" sldId="283"/>
        </pc:sldMkLst>
      </pc:sldChg>
      <pc:sldChg chg="del">
        <pc:chgData name="Heba Nassereddeen" userId="892f5123-929f-4f17-9ac9-eb1dbe2d6273" providerId="ADAL" clId="{32E28822-E013-407E-8ED9-5E3ACA5DF599}" dt="2020-09-04T20:22:26.286" v="88" actId="47"/>
        <pc:sldMkLst>
          <pc:docMk/>
          <pc:sldMk cId="0" sldId="284"/>
        </pc:sldMkLst>
      </pc:sldChg>
      <pc:sldChg chg="del">
        <pc:chgData name="Heba Nassereddeen" userId="892f5123-929f-4f17-9ac9-eb1dbe2d6273" providerId="ADAL" clId="{32E28822-E013-407E-8ED9-5E3ACA5DF599}" dt="2020-09-04T20:22:26.184" v="87" actId="47"/>
        <pc:sldMkLst>
          <pc:docMk/>
          <pc:sldMk cId="0" sldId="286"/>
        </pc:sldMkLst>
      </pc:sldChg>
      <pc:sldChg chg="add del setBg">
        <pc:chgData name="Heba Nassereddeen" userId="892f5123-929f-4f17-9ac9-eb1dbe2d6273" providerId="ADAL" clId="{32E28822-E013-407E-8ED9-5E3ACA5DF599}" dt="2020-09-16T00:46:23.519" v="5071" actId="47"/>
        <pc:sldMkLst>
          <pc:docMk/>
          <pc:sldMk cId="0" sldId="287"/>
        </pc:sldMkLst>
      </pc:sldChg>
      <pc:sldChg chg="add del setBg">
        <pc:chgData name="Heba Nassereddeen" userId="892f5123-929f-4f17-9ac9-eb1dbe2d6273" providerId="ADAL" clId="{32E28822-E013-407E-8ED9-5E3ACA5DF599}" dt="2020-09-16T00:46:23.137" v="5070" actId="47"/>
        <pc:sldMkLst>
          <pc:docMk/>
          <pc:sldMk cId="0" sldId="288"/>
        </pc:sldMkLst>
      </pc:sldChg>
      <pc:sldChg chg="add del setBg">
        <pc:chgData name="Heba Nassereddeen" userId="892f5123-929f-4f17-9ac9-eb1dbe2d6273" providerId="ADAL" clId="{32E28822-E013-407E-8ED9-5E3ACA5DF599}" dt="2020-09-16T00:46:22.536" v="5069" actId="47"/>
        <pc:sldMkLst>
          <pc:docMk/>
          <pc:sldMk cId="0" sldId="289"/>
        </pc:sldMkLst>
      </pc:sldChg>
      <pc:sldChg chg="add del">
        <pc:chgData name="Heba Nassereddeen" userId="892f5123-929f-4f17-9ac9-eb1dbe2d6273" providerId="ADAL" clId="{32E28822-E013-407E-8ED9-5E3ACA5DF599}" dt="2020-09-16T00:46:22.144" v="5068" actId="47"/>
        <pc:sldMkLst>
          <pc:docMk/>
          <pc:sldMk cId="0" sldId="290"/>
        </pc:sldMkLst>
      </pc:sldChg>
      <pc:sldChg chg="add del setBg">
        <pc:chgData name="Heba Nassereddeen" userId="892f5123-929f-4f17-9ac9-eb1dbe2d6273" providerId="ADAL" clId="{32E28822-E013-407E-8ED9-5E3ACA5DF599}" dt="2020-09-16T00:46:21.837" v="5067" actId="47"/>
        <pc:sldMkLst>
          <pc:docMk/>
          <pc:sldMk cId="0" sldId="291"/>
        </pc:sldMkLst>
      </pc:sldChg>
      <pc:sldChg chg="add del setBg">
        <pc:chgData name="Heba Nassereddeen" userId="892f5123-929f-4f17-9ac9-eb1dbe2d6273" providerId="ADAL" clId="{32E28822-E013-407E-8ED9-5E3ACA5DF599}" dt="2020-09-16T00:46:21.462" v="5066" actId="47"/>
        <pc:sldMkLst>
          <pc:docMk/>
          <pc:sldMk cId="0" sldId="292"/>
        </pc:sldMkLst>
      </pc:sldChg>
      <pc:sldChg chg="add del setBg">
        <pc:chgData name="Heba Nassereddeen" userId="892f5123-929f-4f17-9ac9-eb1dbe2d6273" providerId="ADAL" clId="{32E28822-E013-407E-8ED9-5E3ACA5DF599}" dt="2020-09-16T00:46:21.083" v="5065" actId="47"/>
        <pc:sldMkLst>
          <pc:docMk/>
          <pc:sldMk cId="0" sldId="293"/>
        </pc:sldMkLst>
      </pc:sldChg>
      <pc:sldChg chg="add del setBg">
        <pc:chgData name="Heba Nassereddeen" userId="892f5123-929f-4f17-9ac9-eb1dbe2d6273" providerId="ADAL" clId="{32E28822-E013-407E-8ED9-5E3ACA5DF599}" dt="2020-09-16T00:46:20.665" v="5064" actId="47"/>
        <pc:sldMkLst>
          <pc:docMk/>
          <pc:sldMk cId="0" sldId="294"/>
        </pc:sldMkLst>
      </pc:sldChg>
      <pc:sldChg chg="add del setBg">
        <pc:chgData name="Heba Nassereddeen" userId="892f5123-929f-4f17-9ac9-eb1dbe2d6273" providerId="ADAL" clId="{32E28822-E013-407E-8ED9-5E3ACA5DF599}" dt="2020-09-16T00:46:20.140" v="5063" actId="47"/>
        <pc:sldMkLst>
          <pc:docMk/>
          <pc:sldMk cId="0" sldId="295"/>
        </pc:sldMkLst>
      </pc:sldChg>
      <pc:sldChg chg="addSp delSp modSp mod modTransition modAnim modNotesTx">
        <pc:chgData name="Heba Nassereddeen" userId="892f5123-929f-4f17-9ac9-eb1dbe2d6273" providerId="ADAL" clId="{32E28822-E013-407E-8ED9-5E3ACA5DF599}" dt="2020-09-17T00:14:06.336" v="5215"/>
        <pc:sldMkLst>
          <pc:docMk/>
          <pc:sldMk cId="1024221149" sldId="296"/>
        </pc:sldMkLst>
        <pc:picChg chg="add del mod">
          <ac:chgData name="Heba Nassereddeen" userId="892f5123-929f-4f17-9ac9-eb1dbe2d6273" providerId="ADAL" clId="{32E28822-E013-407E-8ED9-5E3ACA5DF599}" dt="2020-09-17T00:14:06.336" v="5215"/>
          <ac:picMkLst>
            <pc:docMk/>
            <pc:sldMk cId="1024221149" sldId="296"/>
            <ac:picMk id="2" creationId="{DF8CA6D3-7081-4388-A12C-5AD6D2308D40}"/>
          </ac:picMkLst>
        </pc:picChg>
        <pc:picChg chg="add mod">
          <ac:chgData name="Heba Nassereddeen" userId="892f5123-929f-4f17-9ac9-eb1dbe2d6273" providerId="ADAL" clId="{32E28822-E013-407E-8ED9-5E3ACA5DF599}" dt="2020-09-11T19:15:36.513" v="4721" actId="1076"/>
          <ac:picMkLst>
            <pc:docMk/>
            <pc:sldMk cId="1024221149" sldId="296"/>
            <ac:picMk id="3" creationId="{DE298873-ABE1-441C-9D37-2AF45571EF13}"/>
          </ac:picMkLst>
        </pc:picChg>
        <pc:picChg chg="del">
          <ac:chgData name="Heba Nassereddeen" userId="892f5123-929f-4f17-9ac9-eb1dbe2d6273" providerId="ADAL" clId="{32E28822-E013-407E-8ED9-5E3ACA5DF599}" dt="2020-09-11T19:11:50.262" v="4662" actId="478"/>
          <ac:picMkLst>
            <pc:docMk/>
            <pc:sldMk cId="1024221149" sldId="296"/>
            <ac:picMk id="10" creationId="{8962CCC8-4AED-4ADB-AD5F-CB1C065353C7}"/>
          </ac:picMkLst>
        </pc:picChg>
      </pc:sldChg>
      <pc:sldChg chg="addSp delSp modSp mod modTransition modNotesTx">
        <pc:chgData name="Heba Nassereddeen" userId="892f5123-929f-4f17-9ac9-eb1dbe2d6273" providerId="ADAL" clId="{32E28822-E013-407E-8ED9-5E3ACA5DF599}" dt="2020-09-17T00:14:06.336" v="5215"/>
        <pc:sldMkLst>
          <pc:docMk/>
          <pc:sldMk cId="51964679" sldId="297"/>
        </pc:sldMkLst>
        <pc:graphicFrameChg chg="mod modGraphic">
          <ac:chgData name="Heba Nassereddeen" userId="892f5123-929f-4f17-9ac9-eb1dbe2d6273" providerId="ADAL" clId="{32E28822-E013-407E-8ED9-5E3ACA5DF599}" dt="2020-09-11T18:24:56.117" v="4575" actId="1076"/>
          <ac:graphicFrameMkLst>
            <pc:docMk/>
            <pc:sldMk cId="51964679" sldId="297"/>
            <ac:graphicFrameMk id="2" creationId="{325DBD3D-BFC9-422E-A7FD-365401B0F43D}"/>
          </ac:graphicFrameMkLst>
        </pc:graphicFrameChg>
        <pc:picChg chg="add del mod">
          <ac:chgData name="Heba Nassereddeen" userId="892f5123-929f-4f17-9ac9-eb1dbe2d6273" providerId="ADAL" clId="{32E28822-E013-407E-8ED9-5E3ACA5DF599}" dt="2020-09-11T19:14:33.065" v="4714" actId="478"/>
          <ac:picMkLst>
            <pc:docMk/>
            <pc:sldMk cId="51964679" sldId="297"/>
            <ac:picMk id="4" creationId="{9B75D2D5-2922-40C3-A085-1C0CBEE8E852}"/>
          </ac:picMkLst>
        </pc:picChg>
        <pc:picChg chg="add mod">
          <ac:chgData name="Heba Nassereddeen" userId="892f5123-929f-4f17-9ac9-eb1dbe2d6273" providerId="ADAL" clId="{32E28822-E013-407E-8ED9-5E3ACA5DF599}" dt="2020-09-11T19:14:54.472" v="4717" actId="1076"/>
          <ac:picMkLst>
            <pc:docMk/>
            <pc:sldMk cId="51964679" sldId="297"/>
            <ac:picMk id="5" creationId="{9DC786FB-4E5D-450D-8631-DAC16CE5D656}"/>
          </ac:picMkLst>
        </pc:picChg>
      </pc:sldChg>
      <pc:sldChg chg="addSp delSp modSp mod modTransition modNotesTx">
        <pc:chgData name="Heba Nassereddeen" userId="892f5123-929f-4f17-9ac9-eb1dbe2d6273" providerId="ADAL" clId="{32E28822-E013-407E-8ED9-5E3ACA5DF599}" dt="2020-09-17T00:14:06.336" v="5215"/>
        <pc:sldMkLst>
          <pc:docMk/>
          <pc:sldMk cId="2876498140" sldId="298"/>
        </pc:sldMkLst>
        <pc:spChg chg="mod">
          <ac:chgData name="Heba Nassereddeen" userId="892f5123-929f-4f17-9ac9-eb1dbe2d6273" providerId="ADAL" clId="{32E28822-E013-407E-8ED9-5E3ACA5DF599}" dt="2020-09-11T19:13:42.573" v="4698" actId="14100"/>
          <ac:spMkLst>
            <pc:docMk/>
            <pc:sldMk cId="2876498140" sldId="298"/>
            <ac:spMk id="229" creationId="{00000000-0000-0000-0000-000000000000}"/>
          </ac:spMkLst>
        </pc:spChg>
        <pc:graphicFrameChg chg="modGraphic">
          <ac:chgData name="Heba Nassereddeen" userId="892f5123-929f-4f17-9ac9-eb1dbe2d6273" providerId="ADAL" clId="{32E28822-E013-407E-8ED9-5E3ACA5DF599}" dt="2020-09-16T23:50:37.111" v="5211" actId="403"/>
          <ac:graphicFrameMkLst>
            <pc:docMk/>
            <pc:sldMk cId="2876498140" sldId="298"/>
            <ac:graphicFrameMk id="4" creationId="{B62E81F2-2A2C-425F-898A-7B2496749B64}"/>
          </ac:graphicFrameMkLst>
        </pc:graphicFrameChg>
        <pc:picChg chg="add del mod">
          <ac:chgData name="Heba Nassereddeen" userId="892f5123-929f-4f17-9ac9-eb1dbe2d6273" providerId="ADAL" clId="{32E28822-E013-407E-8ED9-5E3ACA5DF599}" dt="2020-09-11T19:13:39.795" v="4697" actId="478"/>
          <ac:picMkLst>
            <pc:docMk/>
            <pc:sldMk cId="2876498140" sldId="298"/>
            <ac:picMk id="2" creationId="{05E91A51-3A2C-4119-8744-6D2B25FE39A0}"/>
          </ac:picMkLst>
        </pc:picChg>
        <pc:picChg chg="add mod">
          <ac:chgData name="Heba Nassereddeen" userId="892f5123-929f-4f17-9ac9-eb1dbe2d6273" providerId="ADAL" clId="{32E28822-E013-407E-8ED9-5E3ACA5DF599}" dt="2020-09-11T19:17:08.252" v="4738" actId="1076"/>
          <ac:picMkLst>
            <pc:docMk/>
            <pc:sldMk cId="2876498140" sldId="298"/>
            <ac:picMk id="3" creationId="{DA55BA9D-9B61-4C08-B00A-3841F4B04258}"/>
          </ac:picMkLst>
        </pc:picChg>
      </pc:sldChg>
      <pc:sldChg chg="addSp modSp mod modTransition modNotesTx">
        <pc:chgData name="Heba Nassereddeen" userId="892f5123-929f-4f17-9ac9-eb1dbe2d6273" providerId="ADAL" clId="{32E28822-E013-407E-8ED9-5E3ACA5DF599}" dt="2020-09-17T00:14:06.336" v="5215"/>
        <pc:sldMkLst>
          <pc:docMk/>
          <pc:sldMk cId="71611139" sldId="299"/>
        </pc:sldMkLst>
        <pc:spChg chg="mod">
          <ac:chgData name="Heba Nassereddeen" userId="892f5123-929f-4f17-9ac9-eb1dbe2d6273" providerId="ADAL" clId="{32E28822-E013-407E-8ED9-5E3ACA5DF599}" dt="2020-09-11T19:18:46.544" v="4752" actId="14100"/>
          <ac:spMkLst>
            <pc:docMk/>
            <pc:sldMk cId="71611139" sldId="299"/>
            <ac:spMk id="229" creationId="{00000000-0000-0000-0000-000000000000}"/>
          </ac:spMkLst>
        </pc:spChg>
        <pc:picChg chg="add mod">
          <ac:chgData name="Heba Nassereddeen" userId="892f5123-929f-4f17-9ac9-eb1dbe2d6273" providerId="ADAL" clId="{32E28822-E013-407E-8ED9-5E3ACA5DF599}" dt="2020-09-11T19:19:17.689" v="4761" actId="1076"/>
          <ac:picMkLst>
            <pc:docMk/>
            <pc:sldMk cId="71611139" sldId="299"/>
            <ac:picMk id="4" creationId="{5DE1AA2F-6FC8-40A0-9EA5-2EB97C7C5936}"/>
          </ac:picMkLst>
        </pc:picChg>
      </pc:sldChg>
      <pc:sldChg chg="addSp delSp modSp mod modTransition modAnim modNotesTx">
        <pc:chgData name="Heba Nassereddeen" userId="892f5123-929f-4f17-9ac9-eb1dbe2d6273" providerId="ADAL" clId="{32E28822-E013-407E-8ED9-5E3ACA5DF599}" dt="2020-09-17T00:14:06.336" v="5215"/>
        <pc:sldMkLst>
          <pc:docMk/>
          <pc:sldMk cId="3934056182" sldId="300"/>
        </pc:sldMkLst>
        <pc:spChg chg="add del mod">
          <ac:chgData name="Heba Nassereddeen" userId="892f5123-929f-4f17-9ac9-eb1dbe2d6273" providerId="ADAL" clId="{32E28822-E013-407E-8ED9-5E3ACA5DF599}" dt="2020-09-11T18:45:26.804" v="4612" actId="478"/>
          <ac:spMkLst>
            <pc:docMk/>
            <pc:sldMk cId="3934056182" sldId="300"/>
            <ac:spMk id="3" creationId="{C023992F-842D-41B9-B2F9-4FD16A7AAAD8}"/>
          </ac:spMkLst>
        </pc:spChg>
        <pc:spChg chg="add del mod">
          <ac:chgData name="Heba Nassereddeen" userId="892f5123-929f-4f17-9ac9-eb1dbe2d6273" providerId="ADAL" clId="{32E28822-E013-407E-8ED9-5E3ACA5DF599}" dt="2020-09-11T18:45:33.465" v="4614" actId="478"/>
          <ac:spMkLst>
            <pc:docMk/>
            <pc:sldMk cId="3934056182" sldId="300"/>
            <ac:spMk id="5" creationId="{2ACDD0BF-EF60-4217-AEF8-11633EC7C701}"/>
          </ac:spMkLst>
        </pc:spChg>
        <pc:spChg chg="add mod">
          <ac:chgData name="Heba Nassereddeen" userId="892f5123-929f-4f17-9ac9-eb1dbe2d6273" providerId="ADAL" clId="{32E28822-E013-407E-8ED9-5E3ACA5DF599}" dt="2020-09-11T18:51:59.606" v="4636"/>
          <ac:spMkLst>
            <pc:docMk/>
            <pc:sldMk cId="3934056182" sldId="300"/>
            <ac:spMk id="7" creationId="{76E3CF17-FE4A-496C-BEB2-ED880F9CC582}"/>
          </ac:spMkLst>
        </pc:spChg>
        <pc:spChg chg="del">
          <ac:chgData name="Heba Nassereddeen" userId="892f5123-929f-4f17-9ac9-eb1dbe2d6273" providerId="ADAL" clId="{32E28822-E013-407E-8ED9-5E3ACA5DF599}" dt="2020-09-11T19:11:26.105" v="4659" actId="478"/>
          <ac:spMkLst>
            <pc:docMk/>
            <pc:sldMk cId="3934056182" sldId="300"/>
            <ac:spMk id="142" creationId="{00000000-0000-0000-0000-000000000000}"/>
          </ac:spMkLst>
        </pc:spChg>
        <pc:spChg chg="del">
          <ac:chgData name="Heba Nassereddeen" userId="892f5123-929f-4f17-9ac9-eb1dbe2d6273" providerId="ADAL" clId="{32E28822-E013-407E-8ED9-5E3ACA5DF599}" dt="2020-09-11T18:45:30.538" v="4613" actId="478"/>
          <ac:spMkLst>
            <pc:docMk/>
            <pc:sldMk cId="3934056182" sldId="300"/>
            <ac:spMk id="146" creationId="{00000000-0000-0000-0000-000000000000}"/>
          </ac:spMkLst>
        </pc:spChg>
        <pc:spChg chg="del">
          <ac:chgData name="Heba Nassereddeen" userId="892f5123-929f-4f17-9ac9-eb1dbe2d6273" providerId="ADAL" clId="{32E28822-E013-407E-8ED9-5E3ACA5DF599}" dt="2020-09-11T18:45:22.420" v="4611" actId="478"/>
          <ac:spMkLst>
            <pc:docMk/>
            <pc:sldMk cId="3934056182" sldId="300"/>
            <ac:spMk id="147" creationId="{00000000-0000-0000-0000-000000000000}"/>
          </ac:spMkLst>
        </pc:spChg>
        <pc:graphicFrameChg chg="mod modGraphic">
          <ac:chgData name="Heba Nassereddeen" userId="892f5123-929f-4f17-9ac9-eb1dbe2d6273" providerId="ADAL" clId="{32E28822-E013-407E-8ED9-5E3ACA5DF599}" dt="2020-09-16T23:44:23.858" v="5209" actId="1076"/>
          <ac:graphicFrameMkLst>
            <pc:docMk/>
            <pc:sldMk cId="3934056182" sldId="300"/>
            <ac:graphicFrameMk id="2" creationId="{B734AD42-24A8-49A5-9A81-70ACE021F64B}"/>
          </ac:graphicFrameMkLst>
        </pc:graphicFrameChg>
        <pc:graphicFrameChg chg="modGraphic">
          <ac:chgData name="Heba Nassereddeen" userId="892f5123-929f-4f17-9ac9-eb1dbe2d6273" providerId="ADAL" clId="{32E28822-E013-407E-8ED9-5E3ACA5DF599}" dt="2020-09-11T19:07:34.945" v="4638" actId="14100"/>
          <ac:graphicFrameMkLst>
            <pc:docMk/>
            <pc:sldMk cId="3934056182" sldId="300"/>
            <ac:graphicFrameMk id="23" creationId="{1AC93FFA-D03D-4C9B-8B64-11AFBF51F8A2}"/>
          </ac:graphicFrameMkLst>
        </pc:graphicFrameChg>
        <pc:picChg chg="add del mod">
          <ac:chgData name="Heba Nassereddeen" userId="892f5123-929f-4f17-9ac9-eb1dbe2d6273" providerId="ADAL" clId="{32E28822-E013-407E-8ED9-5E3ACA5DF599}" dt="2020-09-17T00:14:06.336" v="5215"/>
          <ac:picMkLst>
            <pc:docMk/>
            <pc:sldMk cId="3934056182" sldId="300"/>
            <ac:picMk id="3" creationId="{F7B6E360-3CB5-4B9E-85DD-3C7C02CC742C}"/>
          </ac:picMkLst>
        </pc:picChg>
        <pc:picChg chg="add mod">
          <ac:chgData name="Heba Nassereddeen" userId="892f5123-929f-4f17-9ac9-eb1dbe2d6273" providerId="ADAL" clId="{32E28822-E013-407E-8ED9-5E3ACA5DF599}" dt="2020-09-11T19:15:23.590" v="4720" actId="1076"/>
          <ac:picMkLst>
            <pc:docMk/>
            <pc:sldMk cId="3934056182" sldId="300"/>
            <ac:picMk id="9" creationId="{1711E369-7D37-4091-BA0C-D177B42BCC6A}"/>
          </ac:picMkLst>
        </pc:picChg>
        <pc:picChg chg="del">
          <ac:chgData name="Heba Nassereddeen" userId="892f5123-929f-4f17-9ac9-eb1dbe2d6273" providerId="ADAL" clId="{32E28822-E013-407E-8ED9-5E3ACA5DF599}" dt="2020-09-11T19:11:11.649" v="4656" actId="478"/>
          <ac:picMkLst>
            <pc:docMk/>
            <pc:sldMk cId="3934056182" sldId="300"/>
            <ac:picMk id="17" creationId="{D92C8B40-D758-49C0-8DEB-0675C90DB70C}"/>
          </ac:picMkLst>
        </pc:picChg>
      </pc:sldChg>
      <pc:sldChg chg="del modNotesTx">
        <pc:chgData name="Heba Nassereddeen" userId="892f5123-929f-4f17-9ac9-eb1dbe2d6273" providerId="ADAL" clId="{32E28822-E013-407E-8ED9-5E3ACA5DF599}" dt="2020-09-16T23:37:57.962" v="5207" actId="47"/>
        <pc:sldMkLst>
          <pc:docMk/>
          <pc:sldMk cId="3881603668" sldId="301"/>
        </pc:sldMkLst>
      </pc:sldChg>
      <pc:sldChg chg="addSp delSp modSp mod modTransition modNotesTx">
        <pc:chgData name="Heba Nassereddeen" userId="892f5123-929f-4f17-9ac9-eb1dbe2d6273" providerId="ADAL" clId="{32E28822-E013-407E-8ED9-5E3ACA5DF599}" dt="2020-09-17T00:14:06.336" v="5215"/>
        <pc:sldMkLst>
          <pc:docMk/>
          <pc:sldMk cId="2669345366" sldId="302"/>
        </pc:sldMkLst>
        <pc:picChg chg="add mod">
          <ac:chgData name="Heba Nassereddeen" userId="892f5123-929f-4f17-9ac9-eb1dbe2d6273" providerId="ADAL" clId="{32E28822-E013-407E-8ED9-5E3ACA5DF599}" dt="2020-09-11T19:16:26.991" v="4732" actId="1076"/>
          <ac:picMkLst>
            <pc:docMk/>
            <pc:sldMk cId="2669345366" sldId="302"/>
            <ac:picMk id="3" creationId="{AF42AEA1-63A9-40B7-86FE-D5C5C5CD3B40}"/>
          </ac:picMkLst>
        </pc:picChg>
        <pc:picChg chg="del mod">
          <ac:chgData name="Heba Nassereddeen" userId="892f5123-929f-4f17-9ac9-eb1dbe2d6273" providerId="ADAL" clId="{32E28822-E013-407E-8ED9-5E3ACA5DF599}" dt="2020-09-11T19:13:22.851" v="4691" actId="478"/>
          <ac:picMkLst>
            <pc:docMk/>
            <pc:sldMk cId="2669345366" sldId="302"/>
            <ac:picMk id="11" creationId="{8EE6F1A7-C784-4196-A10A-E339741995A5}"/>
          </ac:picMkLst>
        </pc:picChg>
      </pc:sldChg>
      <pc:sldChg chg="addSp delSp modSp mod modTransition modNotesTx">
        <pc:chgData name="Heba Nassereddeen" userId="892f5123-929f-4f17-9ac9-eb1dbe2d6273" providerId="ADAL" clId="{32E28822-E013-407E-8ED9-5E3ACA5DF599}" dt="2020-09-17T00:14:06.336" v="5215"/>
        <pc:sldMkLst>
          <pc:docMk/>
          <pc:sldMk cId="2936755732" sldId="303"/>
        </pc:sldMkLst>
        <pc:picChg chg="add mod">
          <ac:chgData name="Heba Nassereddeen" userId="892f5123-929f-4f17-9ac9-eb1dbe2d6273" providerId="ADAL" clId="{32E28822-E013-407E-8ED9-5E3ACA5DF599}" dt="2020-09-11T19:17:31.947" v="4740" actId="1076"/>
          <ac:picMkLst>
            <pc:docMk/>
            <pc:sldMk cId="2936755732" sldId="303"/>
            <ac:picMk id="4" creationId="{E58ED17E-5A5B-4A6E-8A81-009C4466B0B8}"/>
          </ac:picMkLst>
        </pc:picChg>
        <pc:picChg chg="del">
          <ac:chgData name="Heba Nassereddeen" userId="892f5123-929f-4f17-9ac9-eb1dbe2d6273" providerId="ADAL" clId="{32E28822-E013-407E-8ED9-5E3ACA5DF599}" dt="2020-09-11T19:12:45.215" v="4679" actId="478"/>
          <ac:picMkLst>
            <pc:docMk/>
            <pc:sldMk cId="2936755732" sldId="303"/>
            <ac:picMk id="8" creationId="{4359CB25-25A5-489E-9322-D1420A18CBCB}"/>
          </ac:picMkLst>
        </pc:picChg>
      </pc:sldChg>
      <pc:sldChg chg="addSp delSp modSp mod ord modTransition modAnim modNotesTx">
        <pc:chgData name="Heba Nassereddeen" userId="892f5123-929f-4f17-9ac9-eb1dbe2d6273" providerId="ADAL" clId="{32E28822-E013-407E-8ED9-5E3ACA5DF599}" dt="2020-09-17T01:10:13.767" v="5274"/>
        <pc:sldMkLst>
          <pc:docMk/>
          <pc:sldMk cId="232692722" sldId="304"/>
        </pc:sldMkLst>
        <pc:spChg chg="add del mod">
          <ac:chgData name="Heba Nassereddeen" userId="892f5123-929f-4f17-9ac9-eb1dbe2d6273" providerId="ADAL" clId="{32E28822-E013-407E-8ED9-5E3ACA5DF599}" dt="2020-09-04T19:52:42.141" v="26" actId="478"/>
          <ac:spMkLst>
            <pc:docMk/>
            <pc:sldMk cId="232692722" sldId="304"/>
            <ac:spMk id="2" creationId="{CEA87249-F46B-4105-9BE0-F1E01798B5DB}"/>
          </ac:spMkLst>
        </pc:spChg>
        <pc:spChg chg="add mod">
          <ac:chgData name="Heba Nassereddeen" userId="892f5123-929f-4f17-9ac9-eb1dbe2d6273" providerId="ADAL" clId="{32E28822-E013-407E-8ED9-5E3ACA5DF599}" dt="2020-09-04T20:51:21.634" v="217" actId="1076"/>
          <ac:spMkLst>
            <pc:docMk/>
            <pc:sldMk cId="232692722" sldId="304"/>
            <ac:spMk id="11" creationId="{3ADBCC5F-29A8-4EBE-B634-B3738E66BE2B}"/>
          </ac:spMkLst>
        </pc:spChg>
        <pc:spChg chg="add mod">
          <ac:chgData name="Heba Nassereddeen" userId="892f5123-929f-4f17-9ac9-eb1dbe2d6273" providerId="ADAL" clId="{32E28822-E013-407E-8ED9-5E3ACA5DF599}" dt="2020-09-04T20:55:53.799" v="258" actId="1076"/>
          <ac:spMkLst>
            <pc:docMk/>
            <pc:sldMk cId="232692722" sldId="304"/>
            <ac:spMk id="12" creationId="{2B12ADEF-95D3-4259-956A-A927A22648C2}"/>
          </ac:spMkLst>
        </pc:spChg>
        <pc:spChg chg="add mod">
          <ac:chgData name="Heba Nassereddeen" userId="892f5123-929f-4f17-9ac9-eb1dbe2d6273" providerId="ADAL" clId="{32E28822-E013-407E-8ED9-5E3ACA5DF599}" dt="2020-09-04T20:55:21.771" v="251" actId="20577"/>
          <ac:spMkLst>
            <pc:docMk/>
            <pc:sldMk cId="232692722" sldId="304"/>
            <ac:spMk id="14" creationId="{0BE2A940-78A3-4DA3-B412-E5D15ED55D77}"/>
          </ac:spMkLst>
        </pc:spChg>
        <pc:spChg chg="add mod">
          <ac:chgData name="Heba Nassereddeen" userId="892f5123-929f-4f17-9ac9-eb1dbe2d6273" providerId="ADAL" clId="{32E28822-E013-407E-8ED9-5E3ACA5DF599}" dt="2020-09-04T20:57:02.113" v="267" actId="1076"/>
          <ac:spMkLst>
            <pc:docMk/>
            <pc:sldMk cId="232692722" sldId="304"/>
            <ac:spMk id="16" creationId="{E6B7698B-5185-4109-B600-12EFD46B1F23}"/>
          </ac:spMkLst>
        </pc:spChg>
        <pc:spChg chg="add del mod">
          <ac:chgData name="Heba Nassereddeen" userId="892f5123-929f-4f17-9ac9-eb1dbe2d6273" providerId="ADAL" clId="{32E28822-E013-407E-8ED9-5E3ACA5DF599}" dt="2020-09-04T20:59:48.141" v="276"/>
          <ac:spMkLst>
            <pc:docMk/>
            <pc:sldMk cId="232692722" sldId="304"/>
            <ac:spMk id="30" creationId="{647BC5E6-F780-46C4-A9F8-9E81BCD35675}"/>
          </ac:spMkLst>
        </pc:spChg>
        <pc:spChg chg="add mod">
          <ac:chgData name="Heba Nassereddeen" userId="892f5123-929f-4f17-9ac9-eb1dbe2d6273" providerId="ADAL" clId="{32E28822-E013-407E-8ED9-5E3ACA5DF599}" dt="2020-09-04T21:00:42.621" v="297" actId="20577"/>
          <ac:spMkLst>
            <pc:docMk/>
            <pc:sldMk cId="232692722" sldId="304"/>
            <ac:spMk id="225" creationId="{5E8AFFC2-68CE-42BD-B5F0-F6EB6D635B16}"/>
          </ac:spMkLst>
        </pc:spChg>
        <pc:spChg chg="add mod">
          <ac:chgData name="Heba Nassereddeen" userId="892f5123-929f-4f17-9ac9-eb1dbe2d6273" providerId="ADAL" clId="{32E28822-E013-407E-8ED9-5E3ACA5DF599}" dt="2020-09-04T21:02:04.854" v="320" actId="1076"/>
          <ac:spMkLst>
            <pc:docMk/>
            <pc:sldMk cId="232692722" sldId="304"/>
            <ac:spMk id="226" creationId="{97D121C9-58A2-486A-8FD5-8A01EFAA8F05}"/>
          </ac:spMkLst>
        </pc:spChg>
        <pc:spChg chg="mod">
          <ac:chgData name="Heba Nassereddeen" userId="892f5123-929f-4f17-9ac9-eb1dbe2d6273" providerId="ADAL" clId="{32E28822-E013-407E-8ED9-5E3ACA5DF599}" dt="2020-09-11T19:19:04.720" v="4757" actId="14100"/>
          <ac:spMkLst>
            <pc:docMk/>
            <pc:sldMk cId="232692722" sldId="304"/>
            <ac:spMk id="229" creationId="{00000000-0000-0000-0000-000000000000}"/>
          </ac:spMkLst>
        </pc:spChg>
        <pc:spChg chg="del">
          <ac:chgData name="Heba Nassereddeen" userId="892f5123-929f-4f17-9ac9-eb1dbe2d6273" providerId="ADAL" clId="{32E28822-E013-407E-8ED9-5E3ACA5DF599}" dt="2020-09-04T19:18:05.378" v="0" actId="478"/>
          <ac:spMkLst>
            <pc:docMk/>
            <pc:sldMk cId="232692722" sldId="304"/>
            <ac:spMk id="230" creationId="{00000000-0000-0000-0000-000000000000}"/>
          </ac:spMkLst>
        </pc:spChg>
        <pc:spChg chg="mod">
          <ac:chgData name="Heba Nassereddeen" userId="892f5123-929f-4f17-9ac9-eb1dbe2d6273" providerId="ADAL" clId="{32E28822-E013-407E-8ED9-5E3ACA5DF599}" dt="2020-09-04T19:46:43.486" v="17" actId="14100"/>
          <ac:spMkLst>
            <pc:docMk/>
            <pc:sldMk cId="232692722" sldId="304"/>
            <ac:spMk id="232" creationId="{00000000-0000-0000-0000-000000000000}"/>
          </ac:spMkLst>
        </pc:spChg>
        <pc:graphicFrameChg chg="add mod modGraphic">
          <ac:chgData name="Heba Nassereddeen" userId="892f5123-929f-4f17-9ac9-eb1dbe2d6273" providerId="ADAL" clId="{32E28822-E013-407E-8ED9-5E3ACA5DF599}" dt="2020-09-04T19:58:14.886" v="39" actId="1076"/>
          <ac:graphicFrameMkLst>
            <pc:docMk/>
            <pc:sldMk cId="232692722" sldId="304"/>
            <ac:graphicFrameMk id="3" creationId="{82287F52-9AF0-45C5-A7FC-A5A9A92DC7E8}"/>
          </ac:graphicFrameMkLst>
        </pc:graphicFrameChg>
        <pc:graphicFrameChg chg="add del mod">
          <ac:chgData name="Heba Nassereddeen" userId="892f5123-929f-4f17-9ac9-eb1dbe2d6273" providerId="ADAL" clId="{32E28822-E013-407E-8ED9-5E3ACA5DF599}" dt="2020-09-04T20:59:50.156" v="278"/>
          <ac:graphicFrameMkLst>
            <pc:docMk/>
            <pc:sldMk cId="232692722" sldId="304"/>
            <ac:graphicFrameMk id="31" creationId="{AE1FBA85-7208-4E18-9AF4-29604BC475F9}"/>
          </ac:graphicFrameMkLst>
        </pc:graphicFrameChg>
        <pc:graphicFrameChg chg="add del mod modGraphic">
          <ac:chgData name="Heba Nassereddeen" userId="892f5123-929f-4f17-9ac9-eb1dbe2d6273" providerId="ADAL" clId="{32E28822-E013-407E-8ED9-5E3ACA5DF599}" dt="2020-09-04T21:00:12.010" v="282" actId="478"/>
          <ac:graphicFrameMkLst>
            <pc:docMk/>
            <pc:sldMk cId="232692722" sldId="304"/>
            <ac:graphicFrameMk id="224" creationId="{89C92E83-B2CF-4924-BF1C-A89A7CE3B13D}"/>
          </ac:graphicFrameMkLst>
        </pc:graphicFrameChg>
        <pc:picChg chg="add mod">
          <ac:chgData name="Heba Nassereddeen" userId="892f5123-929f-4f17-9ac9-eb1dbe2d6273" providerId="ADAL" clId="{32E28822-E013-407E-8ED9-5E3ACA5DF599}" dt="2020-09-11T19:19:13.232" v="4760" actId="1076"/>
          <ac:picMkLst>
            <pc:docMk/>
            <pc:sldMk cId="232692722" sldId="304"/>
            <ac:picMk id="2" creationId="{1C73716B-F8E1-47CA-A5C9-A4C7EFC2B939}"/>
          </ac:picMkLst>
        </pc:picChg>
        <pc:picChg chg="add del mod">
          <ac:chgData name="Heba Nassereddeen" userId="892f5123-929f-4f17-9ac9-eb1dbe2d6273" providerId="ADAL" clId="{32E28822-E013-407E-8ED9-5E3ACA5DF599}" dt="2020-09-17T01:08:01.272" v="5270"/>
          <ac:picMkLst>
            <pc:docMk/>
            <pc:sldMk cId="232692722" sldId="304"/>
            <ac:picMk id="4" creationId="{B137AB0A-B188-4010-8581-5E84645E7B0A}"/>
          </ac:picMkLst>
        </pc:picChg>
        <pc:picChg chg="add del mod">
          <ac:chgData name="Heba Nassereddeen" userId="892f5123-929f-4f17-9ac9-eb1dbe2d6273" providerId="ADAL" clId="{32E28822-E013-407E-8ED9-5E3ACA5DF599}" dt="2020-09-04T20:02:57.116" v="61" actId="478"/>
          <ac:picMkLst>
            <pc:docMk/>
            <pc:sldMk cId="232692722" sldId="304"/>
            <ac:picMk id="4" creationId="{E58D4495-5306-488D-ABDD-BAD602903EF6}"/>
          </ac:picMkLst>
        </pc:picChg>
        <pc:picChg chg="add del mod">
          <ac:chgData name="Heba Nassereddeen" userId="892f5123-929f-4f17-9ac9-eb1dbe2d6273" providerId="ADAL" clId="{32E28822-E013-407E-8ED9-5E3ACA5DF599}" dt="2020-09-17T01:09:23.161" v="5272"/>
          <ac:picMkLst>
            <pc:docMk/>
            <pc:sldMk cId="232692722" sldId="304"/>
            <ac:picMk id="5" creationId="{C1F45408-EB37-4FF3-8DE3-60C31AE4F899}"/>
          </ac:picMkLst>
        </pc:picChg>
        <pc:picChg chg="add del mod">
          <ac:chgData name="Heba Nassereddeen" userId="892f5123-929f-4f17-9ac9-eb1dbe2d6273" providerId="ADAL" clId="{32E28822-E013-407E-8ED9-5E3ACA5DF599}" dt="2020-09-17T01:09:26.931" v="5273"/>
          <ac:picMkLst>
            <pc:docMk/>
            <pc:sldMk cId="232692722" sldId="304"/>
            <ac:picMk id="7" creationId="{4825F777-B749-462F-8E5D-88E3D4A27957}"/>
          </ac:picMkLst>
        </pc:picChg>
        <pc:picChg chg="add mod">
          <ac:chgData name="Heba Nassereddeen" userId="892f5123-929f-4f17-9ac9-eb1dbe2d6273" providerId="ADAL" clId="{32E28822-E013-407E-8ED9-5E3ACA5DF599}" dt="2020-09-17T01:10:13.767" v="5274"/>
          <ac:picMkLst>
            <pc:docMk/>
            <pc:sldMk cId="232692722" sldId="304"/>
            <ac:picMk id="8" creationId="{60987FE2-51DC-4B2A-B500-8A795F634964}"/>
          </ac:picMkLst>
        </pc:picChg>
        <pc:picChg chg="add mod">
          <ac:chgData name="Heba Nassereddeen" userId="892f5123-929f-4f17-9ac9-eb1dbe2d6273" providerId="ADAL" clId="{32E28822-E013-407E-8ED9-5E3ACA5DF599}" dt="2020-09-04T21:00:33.352" v="287" actId="1076"/>
          <ac:picMkLst>
            <pc:docMk/>
            <pc:sldMk cId="232692722" sldId="304"/>
            <ac:picMk id="1026" creationId="{0E9F9926-163B-4B74-91A3-06A2FD93AC0E}"/>
          </ac:picMkLst>
        </pc:picChg>
        <pc:picChg chg="add mod">
          <ac:chgData name="Heba Nassereddeen" userId="892f5123-929f-4f17-9ac9-eb1dbe2d6273" providerId="ADAL" clId="{32E28822-E013-407E-8ED9-5E3ACA5DF599}" dt="2020-09-04T20:53:14.857" v="239" actId="1076"/>
          <ac:picMkLst>
            <pc:docMk/>
            <pc:sldMk cId="232692722" sldId="304"/>
            <ac:picMk id="1028" creationId="{6A10EB2D-837E-4240-9252-AB7C8D14EB3E}"/>
          </ac:picMkLst>
        </pc:picChg>
        <pc:picChg chg="add mod">
          <ac:chgData name="Heba Nassereddeen" userId="892f5123-929f-4f17-9ac9-eb1dbe2d6273" providerId="ADAL" clId="{32E28822-E013-407E-8ED9-5E3ACA5DF599}" dt="2020-09-04T20:52:01.134" v="224" actId="167"/>
          <ac:picMkLst>
            <pc:docMk/>
            <pc:sldMk cId="232692722" sldId="304"/>
            <ac:picMk id="1030" creationId="{371655F2-EFF3-4DF7-A9A0-F86ED3782953}"/>
          </ac:picMkLst>
        </pc:picChg>
        <pc:cxnChg chg="add mod">
          <ac:chgData name="Heba Nassereddeen" userId="892f5123-929f-4f17-9ac9-eb1dbe2d6273" providerId="ADAL" clId="{32E28822-E013-407E-8ED9-5E3ACA5DF599}" dt="2020-09-04T20:50:04.789" v="194" actId="14100"/>
          <ac:cxnSpMkLst>
            <pc:docMk/>
            <pc:sldMk cId="232692722" sldId="304"/>
            <ac:cxnSpMk id="6" creationId="{9B3D755C-5217-44C2-9671-C215DC941EDE}"/>
          </ac:cxnSpMkLst>
        </pc:cxnChg>
        <pc:cxnChg chg="add mod">
          <ac:chgData name="Heba Nassereddeen" userId="892f5123-929f-4f17-9ac9-eb1dbe2d6273" providerId="ADAL" clId="{32E28822-E013-407E-8ED9-5E3ACA5DF599}" dt="2020-09-04T20:50:43.126" v="202" actId="14100"/>
          <ac:cxnSpMkLst>
            <pc:docMk/>
            <pc:sldMk cId="232692722" sldId="304"/>
            <ac:cxnSpMk id="15" creationId="{6DD65938-71BE-484F-A34D-B67C748E718A}"/>
          </ac:cxnSpMkLst>
        </pc:cxnChg>
        <pc:cxnChg chg="add del mod">
          <ac:chgData name="Heba Nassereddeen" userId="892f5123-929f-4f17-9ac9-eb1dbe2d6273" providerId="ADAL" clId="{32E28822-E013-407E-8ED9-5E3ACA5DF599}" dt="2020-09-04T20:56:19.478" v="261" actId="478"/>
          <ac:cxnSpMkLst>
            <pc:docMk/>
            <pc:sldMk cId="232692722" sldId="304"/>
            <ac:cxnSpMk id="18" creationId="{46105D76-0E1D-4CFA-AFE7-FD57571E856A}"/>
          </ac:cxnSpMkLst>
        </pc:cxnChg>
        <pc:cxnChg chg="add mod">
          <ac:chgData name="Heba Nassereddeen" userId="892f5123-929f-4f17-9ac9-eb1dbe2d6273" providerId="ADAL" clId="{32E28822-E013-407E-8ED9-5E3ACA5DF599}" dt="2020-09-04T20:56:56.285" v="266" actId="1076"/>
          <ac:cxnSpMkLst>
            <pc:docMk/>
            <pc:sldMk cId="232692722" sldId="304"/>
            <ac:cxnSpMk id="21" creationId="{D68FAAE0-E060-4AE8-ACCF-13016917768B}"/>
          </ac:cxnSpMkLst>
        </pc:cxnChg>
        <pc:cxnChg chg="add mod">
          <ac:chgData name="Heba Nassereddeen" userId="892f5123-929f-4f17-9ac9-eb1dbe2d6273" providerId="ADAL" clId="{32E28822-E013-407E-8ED9-5E3ACA5DF599}" dt="2020-09-04T20:53:22.677" v="242" actId="14100"/>
          <ac:cxnSpMkLst>
            <pc:docMk/>
            <pc:sldMk cId="232692722" sldId="304"/>
            <ac:cxnSpMk id="22" creationId="{EC3C37F7-C7C7-45BC-A046-3982377973C0}"/>
          </ac:cxnSpMkLst>
        </pc:cxnChg>
        <pc:cxnChg chg="add mod">
          <ac:chgData name="Heba Nassereddeen" userId="892f5123-929f-4f17-9ac9-eb1dbe2d6273" providerId="ADAL" clId="{32E28822-E013-407E-8ED9-5E3ACA5DF599}" dt="2020-09-04T20:58:03.023" v="272" actId="1076"/>
          <ac:cxnSpMkLst>
            <pc:docMk/>
            <pc:sldMk cId="232692722" sldId="304"/>
            <ac:cxnSpMk id="27" creationId="{FB56CFB7-BDDA-4F5D-87E3-BFF8D73607CE}"/>
          </ac:cxnSpMkLst>
        </pc:cxnChg>
        <pc:cxnChg chg="add">
          <ac:chgData name="Heba Nassereddeen" userId="892f5123-929f-4f17-9ac9-eb1dbe2d6273" providerId="ADAL" clId="{32E28822-E013-407E-8ED9-5E3ACA5DF599}" dt="2020-09-04T20:58:19.657" v="273" actId="11529"/>
          <ac:cxnSpMkLst>
            <pc:docMk/>
            <pc:sldMk cId="232692722" sldId="304"/>
            <ac:cxnSpMk id="29" creationId="{9AD2A90E-9A7D-4755-803A-719DDDB150C5}"/>
          </ac:cxnSpMkLst>
        </pc:cxnChg>
      </pc:sldChg>
      <pc:sldChg chg="addSp modSp mod modTransition modNotesTx">
        <pc:chgData name="Heba Nassereddeen" userId="892f5123-929f-4f17-9ac9-eb1dbe2d6273" providerId="ADAL" clId="{32E28822-E013-407E-8ED9-5E3ACA5DF599}" dt="2020-09-17T00:14:06.336" v="5215"/>
        <pc:sldMkLst>
          <pc:docMk/>
          <pc:sldMk cId="1180098148" sldId="305"/>
        </pc:sldMkLst>
        <pc:spChg chg="mod">
          <ac:chgData name="Heba Nassereddeen" userId="892f5123-929f-4f17-9ac9-eb1dbe2d6273" providerId="ADAL" clId="{32E28822-E013-407E-8ED9-5E3ACA5DF599}" dt="2020-09-11T16:52:07.053" v="4543" actId="1076"/>
          <ac:spMkLst>
            <pc:docMk/>
            <pc:sldMk cId="1180098148" sldId="305"/>
            <ac:spMk id="22" creationId="{FBF3CE4B-A197-42D5-AB3C-11D32C9B2A15}"/>
          </ac:spMkLst>
        </pc:spChg>
        <pc:spChg chg="mod">
          <ac:chgData name="Heba Nassereddeen" userId="892f5123-929f-4f17-9ac9-eb1dbe2d6273" providerId="ADAL" clId="{32E28822-E013-407E-8ED9-5E3ACA5DF599}" dt="2020-09-11T16:52:07.053" v="4543" actId="1076"/>
          <ac:spMkLst>
            <pc:docMk/>
            <pc:sldMk cId="1180098148" sldId="305"/>
            <ac:spMk id="26" creationId="{40803B88-156B-47DB-B740-322952609B54}"/>
          </ac:spMkLst>
        </pc:spChg>
        <pc:spChg chg="mod">
          <ac:chgData name="Heba Nassereddeen" userId="892f5123-929f-4f17-9ac9-eb1dbe2d6273" providerId="ADAL" clId="{32E28822-E013-407E-8ED9-5E3ACA5DF599}" dt="2020-09-11T16:52:07.053" v="4543" actId="1076"/>
          <ac:spMkLst>
            <pc:docMk/>
            <pc:sldMk cId="1180098148" sldId="305"/>
            <ac:spMk id="30" creationId="{68388408-9AE5-4E2D-87F1-9BADF92D22B7}"/>
          </ac:spMkLst>
        </pc:spChg>
        <pc:spChg chg="mod">
          <ac:chgData name="Heba Nassereddeen" userId="892f5123-929f-4f17-9ac9-eb1dbe2d6273" providerId="ADAL" clId="{32E28822-E013-407E-8ED9-5E3ACA5DF599}" dt="2020-09-11T16:52:07.053" v="4543" actId="1076"/>
          <ac:spMkLst>
            <pc:docMk/>
            <pc:sldMk cId="1180098148" sldId="305"/>
            <ac:spMk id="31" creationId="{9D4300FE-7CC0-4891-9C0A-926DB03873C4}"/>
          </ac:spMkLst>
        </pc:spChg>
        <pc:spChg chg="add mod">
          <ac:chgData name="Heba Nassereddeen" userId="892f5123-929f-4f17-9ac9-eb1dbe2d6273" providerId="ADAL" clId="{32E28822-E013-407E-8ED9-5E3ACA5DF599}" dt="2020-09-11T16:52:38.390" v="4548" actId="1076"/>
          <ac:spMkLst>
            <pc:docMk/>
            <pc:sldMk cId="1180098148" sldId="305"/>
            <ac:spMk id="32" creationId="{8F786AE7-ED37-496B-861B-6A6F9962233C}"/>
          </ac:spMkLst>
        </pc:spChg>
        <pc:spChg chg="mod">
          <ac:chgData name="Heba Nassereddeen" userId="892f5123-929f-4f17-9ac9-eb1dbe2d6273" providerId="ADAL" clId="{32E28822-E013-407E-8ED9-5E3ACA5DF599}" dt="2020-09-11T16:52:07.053" v="4543" actId="1076"/>
          <ac:spMkLst>
            <pc:docMk/>
            <pc:sldMk cId="1180098148" sldId="305"/>
            <ac:spMk id="33" creationId="{74D56208-B9FC-4FAF-BDC7-9C6BB9545841}"/>
          </ac:spMkLst>
        </pc:spChg>
        <pc:spChg chg="mod">
          <ac:chgData name="Heba Nassereddeen" userId="892f5123-929f-4f17-9ac9-eb1dbe2d6273" providerId="ADAL" clId="{32E28822-E013-407E-8ED9-5E3ACA5DF599}" dt="2020-09-11T16:52:07.053" v="4543" actId="1076"/>
          <ac:spMkLst>
            <pc:docMk/>
            <pc:sldMk cId="1180098148" sldId="305"/>
            <ac:spMk id="34" creationId="{FDD2E6B7-51E2-4EFE-89C6-E25684CB641F}"/>
          </ac:spMkLst>
        </pc:spChg>
        <pc:spChg chg="add mod">
          <ac:chgData name="Heba Nassereddeen" userId="892f5123-929f-4f17-9ac9-eb1dbe2d6273" providerId="ADAL" clId="{32E28822-E013-407E-8ED9-5E3ACA5DF599}" dt="2020-09-11T16:52:38.390" v="4548" actId="1076"/>
          <ac:spMkLst>
            <pc:docMk/>
            <pc:sldMk cId="1180098148" sldId="305"/>
            <ac:spMk id="37" creationId="{3D1C3A4C-487C-4DE5-B050-94076CEF8945}"/>
          </ac:spMkLst>
        </pc:spChg>
        <pc:spChg chg="add mod">
          <ac:chgData name="Heba Nassereddeen" userId="892f5123-929f-4f17-9ac9-eb1dbe2d6273" providerId="ADAL" clId="{32E28822-E013-407E-8ED9-5E3ACA5DF599}" dt="2020-09-11T16:52:38.390" v="4548" actId="1076"/>
          <ac:spMkLst>
            <pc:docMk/>
            <pc:sldMk cId="1180098148" sldId="305"/>
            <ac:spMk id="38" creationId="{5E071446-5741-474D-BF2E-C0D4C6692933}"/>
          </ac:spMkLst>
        </pc:spChg>
        <pc:spChg chg="add mod">
          <ac:chgData name="Heba Nassereddeen" userId="892f5123-929f-4f17-9ac9-eb1dbe2d6273" providerId="ADAL" clId="{32E28822-E013-407E-8ED9-5E3ACA5DF599}" dt="2020-09-11T16:52:38.390" v="4548" actId="1076"/>
          <ac:spMkLst>
            <pc:docMk/>
            <pc:sldMk cId="1180098148" sldId="305"/>
            <ac:spMk id="40" creationId="{3655484F-3A1C-4E60-BA72-AB0D2F035D84}"/>
          </ac:spMkLst>
        </pc:spChg>
        <pc:spChg chg="mod">
          <ac:chgData name="Heba Nassereddeen" userId="892f5123-929f-4f17-9ac9-eb1dbe2d6273" providerId="ADAL" clId="{32E28822-E013-407E-8ED9-5E3ACA5DF599}" dt="2020-09-11T16:52:19.704" v="4544" actId="1076"/>
          <ac:spMkLst>
            <pc:docMk/>
            <pc:sldMk cId="1180098148" sldId="305"/>
            <ac:spMk id="43" creationId="{375A12A1-04AC-47CC-A63F-2EFAE9851F4F}"/>
          </ac:spMkLst>
        </pc:spChg>
        <pc:spChg chg="mod">
          <ac:chgData name="Heba Nassereddeen" userId="892f5123-929f-4f17-9ac9-eb1dbe2d6273" providerId="ADAL" clId="{32E28822-E013-407E-8ED9-5E3ACA5DF599}" dt="2020-09-11T16:52:19.704" v="4544" actId="1076"/>
          <ac:spMkLst>
            <pc:docMk/>
            <pc:sldMk cId="1180098148" sldId="305"/>
            <ac:spMk id="44" creationId="{4D28441E-371F-4162-B16A-533B68B3311F}"/>
          </ac:spMkLst>
        </pc:spChg>
        <pc:spChg chg="mod">
          <ac:chgData name="Heba Nassereddeen" userId="892f5123-929f-4f17-9ac9-eb1dbe2d6273" providerId="ADAL" clId="{32E28822-E013-407E-8ED9-5E3ACA5DF599}" dt="2020-09-11T16:52:19.704" v="4544" actId="1076"/>
          <ac:spMkLst>
            <pc:docMk/>
            <pc:sldMk cId="1180098148" sldId="305"/>
            <ac:spMk id="45" creationId="{91C7791E-AD2C-48B1-951E-F913AEDD5B4B}"/>
          </ac:spMkLst>
        </pc:spChg>
        <pc:spChg chg="mod">
          <ac:chgData name="Heba Nassereddeen" userId="892f5123-929f-4f17-9ac9-eb1dbe2d6273" providerId="ADAL" clId="{32E28822-E013-407E-8ED9-5E3ACA5DF599}" dt="2020-09-11T16:52:19.704" v="4544" actId="1076"/>
          <ac:spMkLst>
            <pc:docMk/>
            <pc:sldMk cId="1180098148" sldId="305"/>
            <ac:spMk id="47" creationId="{C1FCC0EC-4B8A-4E81-ABC6-2603A5D68746}"/>
          </ac:spMkLst>
        </pc:spChg>
        <pc:spChg chg="mod">
          <ac:chgData name="Heba Nassereddeen" userId="892f5123-929f-4f17-9ac9-eb1dbe2d6273" providerId="ADAL" clId="{32E28822-E013-407E-8ED9-5E3ACA5DF599}" dt="2020-09-11T16:52:19.704" v="4544" actId="1076"/>
          <ac:spMkLst>
            <pc:docMk/>
            <pc:sldMk cId="1180098148" sldId="305"/>
            <ac:spMk id="51" creationId="{0DD17FBA-0CD0-4867-ACDC-9FAB71045488}"/>
          </ac:spMkLst>
        </pc:spChg>
        <pc:spChg chg="mod">
          <ac:chgData name="Heba Nassereddeen" userId="892f5123-929f-4f17-9ac9-eb1dbe2d6273" providerId="ADAL" clId="{32E28822-E013-407E-8ED9-5E3ACA5DF599}" dt="2020-09-11T16:52:19.704" v="4544" actId="1076"/>
          <ac:spMkLst>
            <pc:docMk/>
            <pc:sldMk cId="1180098148" sldId="305"/>
            <ac:spMk id="52" creationId="{E30B0EFA-BB16-4F5C-B5E0-B7CE8D3D911C}"/>
          </ac:spMkLst>
        </pc:spChg>
        <pc:spChg chg="mod">
          <ac:chgData name="Heba Nassereddeen" userId="892f5123-929f-4f17-9ac9-eb1dbe2d6273" providerId="ADAL" clId="{32E28822-E013-407E-8ED9-5E3ACA5DF599}" dt="2020-09-11T16:52:19.704" v="4544" actId="1076"/>
          <ac:spMkLst>
            <pc:docMk/>
            <pc:sldMk cId="1180098148" sldId="305"/>
            <ac:spMk id="54" creationId="{14556122-2213-4560-BB57-E6AAE93089E2}"/>
          </ac:spMkLst>
        </pc:spChg>
        <pc:spChg chg="mod">
          <ac:chgData name="Heba Nassereddeen" userId="892f5123-929f-4f17-9ac9-eb1dbe2d6273" providerId="ADAL" clId="{32E28822-E013-407E-8ED9-5E3ACA5DF599}" dt="2020-09-11T16:51:47.590" v="4539"/>
          <ac:spMkLst>
            <pc:docMk/>
            <pc:sldMk cId="1180098148" sldId="305"/>
            <ac:spMk id="57" creationId="{A7F72140-CA45-41C4-92AA-97B354C46686}"/>
          </ac:spMkLst>
        </pc:spChg>
        <pc:spChg chg="mod">
          <ac:chgData name="Heba Nassereddeen" userId="892f5123-929f-4f17-9ac9-eb1dbe2d6273" providerId="ADAL" clId="{32E28822-E013-407E-8ED9-5E3ACA5DF599}" dt="2020-09-11T16:52:19.704" v="4544" actId="1076"/>
          <ac:spMkLst>
            <pc:docMk/>
            <pc:sldMk cId="1180098148" sldId="305"/>
            <ac:spMk id="58" creationId="{B8561EE6-8DCF-4E7F-8026-3FE8DBBFF165}"/>
          </ac:spMkLst>
        </pc:spChg>
        <pc:spChg chg="mod">
          <ac:chgData name="Heba Nassereddeen" userId="892f5123-929f-4f17-9ac9-eb1dbe2d6273" providerId="ADAL" clId="{32E28822-E013-407E-8ED9-5E3ACA5DF599}" dt="2020-09-11T16:51:47.590" v="4539"/>
          <ac:spMkLst>
            <pc:docMk/>
            <pc:sldMk cId="1180098148" sldId="305"/>
            <ac:spMk id="60" creationId="{42EC76B3-119E-42D7-BA5B-D5369A701969}"/>
          </ac:spMkLst>
        </pc:spChg>
        <pc:spChg chg="mod">
          <ac:chgData name="Heba Nassereddeen" userId="892f5123-929f-4f17-9ac9-eb1dbe2d6273" providerId="ADAL" clId="{32E28822-E013-407E-8ED9-5E3ACA5DF599}" dt="2020-09-11T16:51:47.590" v="4539"/>
          <ac:spMkLst>
            <pc:docMk/>
            <pc:sldMk cId="1180098148" sldId="305"/>
            <ac:spMk id="61" creationId="{5F53F417-4B79-4D0E-92A6-E8370E05DF20}"/>
          </ac:spMkLst>
        </pc:spChg>
        <pc:spChg chg="mod">
          <ac:chgData name="Heba Nassereddeen" userId="892f5123-929f-4f17-9ac9-eb1dbe2d6273" providerId="ADAL" clId="{32E28822-E013-407E-8ED9-5E3ACA5DF599}" dt="2020-09-11T16:51:47.590" v="4539"/>
          <ac:spMkLst>
            <pc:docMk/>
            <pc:sldMk cId="1180098148" sldId="305"/>
            <ac:spMk id="62" creationId="{6B8334D4-7AA8-4EB2-A907-7606E7483719}"/>
          </ac:spMkLst>
        </pc:spChg>
        <pc:spChg chg="mod">
          <ac:chgData name="Heba Nassereddeen" userId="892f5123-929f-4f17-9ac9-eb1dbe2d6273" providerId="ADAL" clId="{32E28822-E013-407E-8ED9-5E3ACA5DF599}" dt="2020-09-11T16:51:47.590" v="4539"/>
          <ac:spMkLst>
            <pc:docMk/>
            <pc:sldMk cId="1180098148" sldId="305"/>
            <ac:spMk id="63" creationId="{58D09BFB-75CF-440D-8B73-33FA52C40C61}"/>
          </ac:spMkLst>
        </pc:spChg>
        <pc:spChg chg="mod">
          <ac:chgData name="Heba Nassereddeen" userId="892f5123-929f-4f17-9ac9-eb1dbe2d6273" providerId="ADAL" clId="{32E28822-E013-407E-8ED9-5E3ACA5DF599}" dt="2020-09-11T16:51:47.590" v="4539"/>
          <ac:spMkLst>
            <pc:docMk/>
            <pc:sldMk cId="1180098148" sldId="305"/>
            <ac:spMk id="64" creationId="{AEF111DF-44DF-4B62-9AB1-FB967DBB1D78}"/>
          </ac:spMkLst>
        </pc:spChg>
        <pc:spChg chg="mod">
          <ac:chgData name="Heba Nassereddeen" userId="892f5123-929f-4f17-9ac9-eb1dbe2d6273" providerId="ADAL" clId="{32E28822-E013-407E-8ED9-5E3ACA5DF599}" dt="2020-09-11T16:51:47.590" v="4539"/>
          <ac:spMkLst>
            <pc:docMk/>
            <pc:sldMk cId="1180098148" sldId="305"/>
            <ac:spMk id="65" creationId="{B4D90E4D-F98C-44C4-AC9D-AB517956EF0D}"/>
          </ac:spMkLst>
        </pc:spChg>
        <pc:spChg chg="mod">
          <ac:chgData name="Heba Nassereddeen" userId="892f5123-929f-4f17-9ac9-eb1dbe2d6273" providerId="ADAL" clId="{32E28822-E013-407E-8ED9-5E3ACA5DF599}" dt="2020-09-11T16:51:47.590" v="4539"/>
          <ac:spMkLst>
            <pc:docMk/>
            <pc:sldMk cId="1180098148" sldId="305"/>
            <ac:spMk id="66" creationId="{7A139CCE-D2DE-40A6-8305-D61AC7BFF9A9}"/>
          </ac:spMkLst>
        </pc:spChg>
        <pc:spChg chg="mod">
          <ac:chgData name="Heba Nassereddeen" userId="892f5123-929f-4f17-9ac9-eb1dbe2d6273" providerId="ADAL" clId="{32E28822-E013-407E-8ED9-5E3ACA5DF599}" dt="2020-09-11T16:51:47.590" v="4539"/>
          <ac:spMkLst>
            <pc:docMk/>
            <pc:sldMk cId="1180098148" sldId="305"/>
            <ac:spMk id="67" creationId="{EF0824B8-7A45-4884-A66B-361464FA373A}"/>
          </ac:spMkLst>
        </pc:spChg>
        <pc:spChg chg="mod">
          <ac:chgData name="Heba Nassereddeen" userId="892f5123-929f-4f17-9ac9-eb1dbe2d6273" providerId="ADAL" clId="{32E28822-E013-407E-8ED9-5E3ACA5DF599}" dt="2020-09-11T16:51:47.590" v="4539"/>
          <ac:spMkLst>
            <pc:docMk/>
            <pc:sldMk cId="1180098148" sldId="305"/>
            <ac:spMk id="68" creationId="{E6A55215-CD61-48C8-BE91-58BC36B0A9A9}"/>
          </ac:spMkLst>
        </pc:spChg>
        <pc:spChg chg="mod">
          <ac:chgData name="Heba Nassereddeen" userId="892f5123-929f-4f17-9ac9-eb1dbe2d6273" providerId="ADAL" clId="{32E28822-E013-407E-8ED9-5E3ACA5DF599}" dt="2020-09-11T16:51:47.590" v="4539"/>
          <ac:spMkLst>
            <pc:docMk/>
            <pc:sldMk cId="1180098148" sldId="305"/>
            <ac:spMk id="69" creationId="{6A10F9FF-8E0E-4D29-B99B-3C70479CE629}"/>
          </ac:spMkLst>
        </pc:spChg>
        <pc:spChg chg="mod">
          <ac:chgData name="Heba Nassereddeen" userId="892f5123-929f-4f17-9ac9-eb1dbe2d6273" providerId="ADAL" clId="{32E28822-E013-407E-8ED9-5E3ACA5DF599}" dt="2020-09-11T16:51:47.590" v="4539"/>
          <ac:spMkLst>
            <pc:docMk/>
            <pc:sldMk cId="1180098148" sldId="305"/>
            <ac:spMk id="70" creationId="{7A31AC93-BB35-4451-BF65-2A5637BD3EE9}"/>
          </ac:spMkLst>
        </pc:spChg>
        <pc:spChg chg="mod">
          <ac:chgData name="Heba Nassereddeen" userId="892f5123-929f-4f17-9ac9-eb1dbe2d6273" providerId="ADAL" clId="{32E28822-E013-407E-8ED9-5E3ACA5DF599}" dt="2020-09-11T16:51:47.590" v="4539"/>
          <ac:spMkLst>
            <pc:docMk/>
            <pc:sldMk cId="1180098148" sldId="305"/>
            <ac:spMk id="71" creationId="{CC8110B3-B83F-4032-B506-908001BCD1AD}"/>
          </ac:spMkLst>
        </pc:spChg>
        <pc:spChg chg="mod">
          <ac:chgData name="Heba Nassereddeen" userId="892f5123-929f-4f17-9ac9-eb1dbe2d6273" providerId="ADAL" clId="{32E28822-E013-407E-8ED9-5E3ACA5DF599}" dt="2020-09-11T16:51:47.590" v="4539"/>
          <ac:spMkLst>
            <pc:docMk/>
            <pc:sldMk cId="1180098148" sldId="305"/>
            <ac:spMk id="72" creationId="{53F0688B-7FB6-48EF-8BE6-4766EE523EB0}"/>
          </ac:spMkLst>
        </pc:spChg>
        <pc:spChg chg="mod">
          <ac:chgData name="Heba Nassereddeen" userId="892f5123-929f-4f17-9ac9-eb1dbe2d6273" providerId="ADAL" clId="{32E28822-E013-407E-8ED9-5E3ACA5DF599}" dt="2020-09-11T16:51:47.590" v="4539"/>
          <ac:spMkLst>
            <pc:docMk/>
            <pc:sldMk cId="1180098148" sldId="305"/>
            <ac:spMk id="73" creationId="{12521D48-4211-48E2-87BD-F71C79D69485}"/>
          </ac:spMkLst>
        </pc:spChg>
        <pc:spChg chg="mod">
          <ac:chgData name="Heba Nassereddeen" userId="892f5123-929f-4f17-9ac9-eb1dbe2d6273" providerId="ADAL" clId="{32E28822-E013-407E-8ED9-5E3ACA5DF599}" dt="2020-09-11T16:51:47.590" v="4539"/>
          <ac:spMkLst>
            <pc:docMk/>
            <pc:sldMk cId="1180098148" sldId="305"/>
            <ac:spMk id="74" creationId="{EB72D735-01AC-492C-9ECE-48AD295C3F82}"/>
          </ac:spMkLst>
        </pc:spChg>
        <pc:spChg chg="mod">
          <ac:chgData name="Heba Nassereddeen" userId="892f5123-929f-4f17-9ac9-eb1dbe2d6273" providerId="ADAL" clId="{32E28822-E013-407E-8ED9-5E3ACA5DF599}" dt="2020-09-11T16:51:47.590" v="4539"/>
          <ac:spMkLst>
            <pc:docMk/>
            <pc:sldMk cId="1180098148" sldId="305"/>
            <ac:spMk id="75" creationId="{1B05B425-1A96-4D3F-A118-CA4ACF839E51}"/>
          </ac:spMkLst>
        </pc:spChg>
        <pc:spChg chg="add mod">
          <ac:chgData name="Heba Nassereddeen" userId="892f5123-929f-4f17-9ac9-eb1dbe2d6273" providerId="ADAL" clId="{32E28822-E013-407E-8ED9-5E3ACA5DF599}" dt="2020-09-11T16:52:38.390" v="4548" actId="1076"/>
          <ac:spMkLst>
            <pc:docMk/>
            <pc:sldMk cId="1180098148" sldId="305"/>
            <ac:spMk id="76" creationId="{C5F6FFC2-BFFD-4D2C-8B25-B1956F4AE5BB}"/>
          </ac:spMkLst>
        </pc:spChg>
        <pc:spChg chg="add mod">
          <ac:chgData name="Heba Nassereddeen" userId="892f5123-929f-4f17-9ac9-eb1dbe2d6273" providerId="ADAL" clId="{32E28822-E013-407E-8ED9-5E3ACA5DF599}" dt="2020-09-11T16:52:38.390" v="4548" actId="1076"/>
          <ac:spMkLst>
            <pc:docMk/>
            <pc:sldMk cId="1180098148" sldId="305"/>
            <ac:spMk id="77" creationId="{798241F2-4788-4456-987E-19E10DC14405}"/>
          </ac:spMkLst>
        </pc:spChg>
        <pc:spChg chg="add mod">
          <ac:chgData name="Heba Nassereddeen" userId="892f5123-929f-4f17-9ac9-eb1dbe2d6273" providerId="ADAL" clId="{32E28822-E013-407E-8ED9-5E3ACA5DF599}" dt="2020-09-11T16:52:38.390" v="4548" actId="1076"/>
          <ac:spMkLst>
            <pc:docMk/>
            <pc:sldMk cId="1180098148" sldId="305"/>
            <ac:spMk id="78" creationId="{C6F35F2A-02D0-4415-8CE3-0F382B89A346}"/>
          </ac:spMkLst>
        </pc:spChg>
        <pc:grpChg chg="add mod">
          <ac:chgData name="Heba Nassereddeen" userId="892f5123-929f-4f17-9ac9-eb1dbe2d6273" providerId="ADAL" clId="{32E28822-E013-407E-8ED9-5E3ACA5DF599}" dt="2020-09-11T16:52:38.390" v="4548" actId="1076"/>
          <ac:grpSpMkLst>
            <pc:docMk/>
            <pc:sldMk cId="1180098148" sldId="305"/>
            <ac:grpSpMk id="42" creationId="{528951E7-DF14-4F7A-865D-1B9F8E3028DA}"/>
          </ac:grpSpMkLst>
        </pc:grpChg>
        <pc:picChg chg="add mod">
          <ac:chgData name="Heba Nassereddeen" userId="892f5123-929f-4f17-9ac9-eb1dbe2d6273" providerId="ADAL" clId="{32E28822-E013-407E-8ED9-5E3ACA5DF599}" dt="2020-09-11T19:23:43.205" v="4809" actId="1076"/>
          <ac:picMkLst>
            <pc:docMk/>
            <pc:sldMk cId="1180098148" sldId="305"/>
            <ac:picMk id="2" creationId="{03CC9556-A2A4-4C91-B5C0-6FCA2BD34661}"/>
          </ac:picMkLst>
        </pc:picChg>
        <pc:picChg chg="mod">
          <ac:chgData name="Heba Nassereddeen" userId="892f5123-929f-4f17-9ac9-eb1dbe2d6273" providerId="ADAL" clId="{32E28822-E013-407E-8ED9-5E3ACA5DF599}" dt="2020-09-11T16:52:07.053" v="4543" actId="1076"/>
          <ac:picMkLst>
            <pc:docMk/>
            <pc:sldMk cId="1180098148" sldId="305"/>
            <ac:picMk id="27" creationId="{FA723481-1650-4832-8D14-2D4F9F09F958}"/>
          </ac:picMkLst>
        </pc:picChg>
        <pc:picChg chg="mod">
          <ac:chgData name="Heba Nassereddeen" userId="892f5123-929f-4f17-9ac9-eb1dbe2d6273" providerId="ADAL" clId="{32E28822-E013-407E-8ED9-5E3ACA5DF599}" dt="2020-09-11T16:52:07.053" v="4543" actId="1076"/>
          <ac:picMkLst>
            <pc:docMk/>
            <pc:sldMk cId="1180098148" sldId="305"/>
            <ac:picMk id="28" creationId="{6EB591CF-D08B-47E2-ABF2-606915D632D4}"/>
          </ac:picMkLst>
        </pc:picChg>
        <pc:picChg chg="mod">
          <ac:chgData name="Heba Nassereddeen" userId="892f5123-929f-4f17-9ac9-eb1dbe2d6273" providerId="ADAL" clId="{32E28822-E013-407E-8ED9-5E3ACA5DF599}" dt="2020-09-11T16:52:07.053" v="4543" actId="1076"/>
          <ac:picMkLst>
            <pc:docMk/>
            <pc:sldMk cId="1180098148" sldId="305"/>
            <ac:picMk id="35" creationId="{E2C403C3-A12C-420B-AD36-BA31893CAF50}"/>
          </ac:picMkLst>
        </pc:picChg>
        <pc:picChg chg="mod">
          <ac:chgData name="Heba Nassereddeen" userId="892f5123-929f-4f17-9ac9-eb1dbe2d6273" providerId="ADAL" clId="{32E28822-E013-407E-8ED9-5E3ACA5DF599}" dt="2020-09-11T16:52:19.704" v="4544" actId="1076"/>
          <ac:picMkLst>
            <pc:docMk/>
            <pc:sldMk cId="1180098148" sldId="305"/>
            <ac:picMk id="39" creationId="{BED0EF77-2DB8-4FBA-8A01-F2FB10F3FF67}"/>
          </ac:picMkLst>
        </pc:picChg>
        <pc:picChg chg="add mod">
          <ac:chgData name="Heba Nassereddeen" userId="892f5123-929f-4f17-9ac9-eb1dbe2d6273" providerId="ADAL" clId="{32E28822-E013-407E-8ED9-5E3ACA5DF599}" dt="2020-09-11T16:52:38.390" v="4548" actId="1076"/>
          <ac:picMkLst>
            <pc:docMk/>
            <pc:sldMk cId="1180098148" sldId="305"/>
            <ac:picMk id="41" creationId="{1E6B6A3E-8A19-4B2D-BAC2-F2CC24EF93A1}"/>
          </ac:picMkLst>
        </pc:picChg>
        <pc:picChg chg="mod">
          <ac:chgData name="Heba Nassereddeen" userId="892f5123-929f-4f17-9ac9-eb1dbe2d6273" providerId="ADAL" clId="{32E28822-E013-407E-8ED9-5E3ACA5DF599}" dt="2020-09-11T16:52:19.704" v="4544" actId="1076"/>
          <ac:picMkLst>
            <pc:docMk/>
            <pc:sldMk cId="1180098148" sldId="305"/>
            <ac:picMk id="46" creationId="{64713223-3DDB-498D-8B75-930E160A875F}"/>
          </ac:picMkLst>
        </pc:picChg>
        <pc:picChg chg="mod">
          <ac:chgData name="Heba Nassereddeen" userId="892f5123-929f-4f17-9ac9-eb1dbe2d6273" providerId="ADAL" clId="{32E28822-E013-407E-8ED9-5E3ACA5DF599}" dt="2020-09-11T16:52:19.704" v="4544" actId="1076"/>
          <ac:picMkLst>
            <pc:docMk/>
            <pc:sldMk cId="1180098148" sldId="305"/>
            <ac:picMk id="48" creationId="{587AFD77-45FB-41FB-8839-2FC19C8F198E}"/>
          </ac:picMkLst>
        </pc:picChg>
        <pc:picChg chg="mod">
          <ac:chgData name="Heba Nassereddeen" userId="892f5123-929f-4f17-9ac9-eb1dbe2d6273" providerId="ADAL" clId="{32E28822-E013-407E-8ED9-5E3ACA5DF599}" dt="2020-09-11T16:52:19.704" v="4544" actId="1076"/>
          <ac:picMkLst>
            <pc:docMk/>
            <pc:sldMk cId="1180098148" sldId="305"/>
            <ac:picMk id="53" creationId="{21523A75-3FC3-4E82-AAA2-4BA9928C280D}"/>
          </ac:picMkLst>
        </pc:picChg>
        <pc:picChg chg="mod">
          <ac:chgData name="Heba Nassereddeen" userId="892f5123-929f-4f17-9ac9-eb1dbe2d6273" providerId="ADAL" clId="{32E28822-E013-407E-8ED9-5E3ACA5DF599}" dt="2020-09-11T16:52:19.704" v="4544" actId="1076"/>
          <ac:picMkLst>
            <pc:docMk/>
            <pc:sldMk cId="1180098148" sldId="305"/>
            <ac:picMk id="59" creationId="{39E59FAE-AB2E-4211-BCF3-A1CEE3D1B3E5}"/>
          </ac:picMkLst>
        </pc:picChg>
        <pc:cxnChg chg="mod">
          <ac:chgData name="Heba Nassereddeen" userId="892f5123-929f-4f17-9ac9-eb1dbe2d6273" providerId="ADAL" clId="{32E28822-E013-407E-8ED9-5E3ACA5DF599}" dt="2020-09-11T16:52:07.053" v="4543" actId="1076"/>
          <ac:cxnSpMkLst>
            <pc:docMk/>
            <pc:sldMk cId="1180098148" sldId="305"/>
            <ac:cxnSpMk id="29" creationId="{424E7CBB-0761-49B4-B09A-DCD9ACAE61BC}"/>
          </ac:cxnSpMkLst>
        </pc:cxnChg>
        <pc:cxnChg chg="mod">
          <ac:chgData name="Heba Nassereddeen" userId="892f5123-929f-4f17-9ac9-eb1dbe2d6273" providerId="ADAL" clId="{32E28822-E013-407E-8ED9-5E3ACA5DF599}" dt="2020-09-11T16:52:07.053" v="4543" actId="1076"/>
          <ac:cxnSpMkLst>
            <pc:docMk/>
            <pc:sldMk cId="1180098148" sldId="305"/>
            <ac:cxnSpMk id="36" creationId="{B74CDB03-A4B7-4A4B-967E-7372E1FF2E94}"/>
          </ac:cxnSpMkLst>
        </pc:cxnChg>
        <pc:cxnChg chg="mod">
          <ac:chgData name="Heba Nassereddeen" userId="892f5123-929f-4f17-9ac9-eb1dbe2d6273" providerId="ADAL" clId="{32E28822-E013-407E-8ED9-5E3ACA5DF599}" dt="2020-09-11T16:52:19.704" v="4544" actId="1076"/>
          <ac:cxnSpMkLst>
            <pc:docMk/>
            <pc:sldMk cId="1180098148" sldId="305"/>
            <ac:cxnSpMk id="49" creationId="{7F42804B-A88A-4624-B060-72B019786441}"/>
          </ac:cxnSpMkLst>
        </pc:cxnChg>
        <pc:cxnChg chg="mod">
          <ac:chgData name="Heba Nassereddeen" userId="892f5123-929f-4f17-9ac9-eb1dbe2d6273" providerId="ADAL" clId="{32E28822-E013-407E-8ED9-5E3ACA5DF599}" dt="2020-09-11T16:52:19.704" v="4544" actId="1076"/>
          <ac:cxnSpMkLst>
            <pc:docMk/>
            <pc:sldMk cId="1180098148" sldId="305"/>
            <ac:cxnSpMk id="50" creationId="{BFCE0189-8F48-4B54-909F-339F68B59667}"/>
          </ac:cxnSpMkLst>
        </pc:cxnChg>
        <pc:cxnChg chg="mod">
          <ac:chgData name="Heba Nassereddeen" userId="892f5123-929f-4f17-9ac9-eb1dbe2d6273" providerId="ADAL" clId="{32E28822-E013-407E-8ED9-5E3ACA5DF599}" dt="2020-09-11T16:52:19.704" v="4544" actId="1076"/>
          <ac:cxnSpMkLst>
            <pc:docMk/>
            <pc:sldMk cId="1180098148" sldId="305"/>
            <ac:cxnSpMk id="55" creationId="{75A51509-A99A-4C65-9DED-B866E7DD27D5}"/>
          </ac:cxnSpMkLst>
        </pc:cxnChg>
        <pc:cxnChg chg="mod">
          <ac:chgData name="Heba Nassereddeen" userId="892f5123-929f-4f17-9ac9-eb1dbe2d6273" providerId="ADAL" clId="{32E28822-E013-407E-8ED9-5E3ACA5DF599}" dt="2020-09-11T16:52:19.704" v="4544" actId="1076"/>
          <ac:cxnSpMkLst>
            <pc:docMk/>
            <pc:sldMk cId="1180098148" sldId="305"/>
            <ac:cxnSpMk id="56" creationId="{37527E95-BFC6-4F78-9A32-A9DFE8450314}"/>
          </ac:cxnSpMkLst>
        </pc:cxnChg>
      </pc:sldChg>
      <pc:sldChg chg="del">
        <pc:chgData name="Heba Nassereddeen" userId="892f5123-929f-4f17-9ac9-eb1dbe2d6273" providerId="ADAL" clId="{32E28822-E013-407E-8ED9-5E3ACA5DF599}" dt="2020-09-11T18:32:17.310" v="4577" actId="47"/>
        <pc:sldMkLst>
          <pc:docMk/>
          <pc:sldMk cId="3210509582" sldId="306"/>
        </pc:sldMkLst>
      </pc:sldChg>
      <pc:sldChg chg="addSp delSp modSp mod ord modTransition addCm modCm">
        <pc:chgData name="Heba Nassereddeen" userId="892f5123-929f-4f17-9ac9-eb1dbe2d6273" providerId="ADAL" clId="{32E28822-E013-407E-8ED9-5E3ACA5DF599}" dt="2020-09-17T00:14:06.336" v="5215"/>
        <pc:sldMkLst>
          <pc:docMk/>
          <pc:sldMk cId="1706726336" sldId="307"/>
        </pc:sldMkLst>
        <pc:spChg chg="del">
          <ac:chgData name="Heba Nassereddeen" userId="892f5123-929f-4f17-9ac9-eb1dbe2d6273" providerId="ADAL" clId="{32E28822-E013-407E-8ED9-5E3ACA5DF599}" dt="2020-09-04T22:40:31.609" v="2001" actId="478"/>
          <ac:spMkLst>
            <pc:docMk/>
            <pc:sldMk cId="1706726336" sldId="307"/>
            <ac:spMk id="230" creationId="{00000000-0000-0000-0000-000000000000}"/>
          </ac:spMkLst>
        </pc:spChg>
        <pc:spChg chg="del mod">
          <ac:chgData name="Heba Nassereddeen" userId="892f5123-929f-4f17-9ac9-eb1dbe2d6273" providerId="ADAL" clId="{32E28822-E013-407E-8ED9-5E3ACA5DF599}" dt="2020-09-04T22:40:38.710" v="2003" actId="478"/>
          <ac:spMkLst>
            <pc:docMk/>
            <pc:sldMk cId="1706726336" sldId="307"/>
            <ac:spMk id="231" creationId="{00000000-0000-0000-0000-000000000000}"/>
          </ac:spMkLst>
        </pc:spChg>
        <pc:graphicFrameChg chg="mod modGraphic">
          <ac:chgData name="Heba Nassereddeen" userId="892f5123-929f-4f17-9ac9-eb1dbe2d6273" providerId="ADAL" clId="{32E28822-E013-407E-8ED9-5E3ACA5DF599}" dt="2020-09-07T18:53:51.488" v="2235" actId="1076"/>
          <ac:graphicFrameMkLst>
            <pc:docMk/>
            <pc:sldMk cId="1706726336" sldId="307"/>
            <ac:graphicFrameMk id="3" creationId="{E6B3C769-229C-4277-B84D-16F83AF01018}"/>
          </ac:graphicFrameMkLst>
        </pc:graphicFrameChg>
        <pc:picChg chg="add mod">
          <ac:chgData name="Heba Nassereddeen" userId="892f5123-929f-4f17-9ac9-eb1dbe2d6273" providerId="ADAL" clId="{32E28822-E013-407E-8ED9-5E3ACA5DF599}" dt="2020-09-11T19:22:51.073" v="4792" actId="1076"/>
          <ac:picMkLst>
            <pc:docMk/>
            <pc:sldMk cId="1706726336" sldId="307"/>
            <ac:picMk id="2" creationId="{C82A9E0D-3342-4AEC-8B96-45348A1AC48A}"/>
          </ac:picMkLst>
        </pc:picChg>
      </pc:sldChg>
      <pc:sldChg chg="addSp delSp modSp mod modTransition modAnim modNotesTx">
        <pc:chgData name="Heba Nassereddeen" userId="892f5123-929f-4f17-9ac9-eb1dbe2d6273" providerId="ADAL" clId="{32E28822-E013-407E-8ED9-5E3ACA5DF599}" dt="2020-09-17T02:38:19.561" v="5338" actId="1036"/>
        <pc:sldMkLst>
          <pc:docMk/>
          <pc:sldMk cId="2441950098" sldId="308"/>
        </pc:sldMkLst>
        <pc:spChg chg="add del mod">
          <ac:chgData name="Heba Nassereddeen" userId="892f5123-929f-4f17-9ac9-eb1dbe2d6273" providerId="ADAL" clId="{32E28822-E013-407E-8ED9-5E3ACA5DF599}" dt="2020-09-04T21:32:53.546" v="760" actId="478"/>
          <ac:spMkLst>
            <pc:docMk/>
            <pc:sldMk cId="2441950098" sldId="308"/>
            <ac:spMk id="2" creationId="{DA94366C-1DEF-47F5-8C05-C731711FC3F4}"/>
          </ac:spMkLst>
        </pc:spChg>
        <pc:spChg chg="add mod">
          <ac:chgData name="Heba Nassereddeen" userId="892f5123-929f-4f17-9ac9-eb1dbe2d6273" providerId="ADAL" clId="{32E28822-E013-407E-8ED9-5E3ACA5DF599}" dt="2020-09-07T23:44:13.952" v="3241" actId="255"/>
          <ac:spMkLst>
            <pc:docMk/>
            <pc:sldMk cId="2441950098" sldId="308"/>
            <ac:spMk id="5" creationId="{CE64B87E-4B4B-43E3-82FD-E52631DF9B78}"/>
          </ac:spMkLst>
        </pc:spChg>
        <pc:spChg chg="add del">
          <ac:chgData name="Heba Nassereddeen" userId="892f5123-929f-4f17-9ac9-eb1dbe2d6273" providerId="ADAL" clId="{32E28822-E013-407E-8ED9-5E3ACA5DF599}" dt="2020-09-04T21:33:34.947" v="762" actId="478"/>
          <ac:spMkLst>
            <pc:docMk/>
            <pc:sldMk cId="2441950098" sldId="308"/>
            <ac:spMk id="8" creationId="{C94A2586-D23C-44C4-9B0A-3F149ECC8428}"/>
          </ac:spMkLst>
        </pc:spChg>
        <pc:spChg chg="mod">
          <ac:chgData name="Heba Nassereddeen" userId="892f5123-929f-4f17-9ac9-eb1dbe2d6273" providerId="ADAL" clId="{32E28822-E013-407E-8ED9-5E3ACA5DF599}" dt="2020-09-11T19:20:17.917" v="4767" actId="14100"/>
          <ac:spMkLst>
            <pc:docMk/>
            <pc:sldMk cId="2441950098" sldId="308"/>
            <ac:spMk id="229" creationId="{00000000-0000-0000-0000-000000000000}"/>
          </ac:spMkLst>
        </pc:spChg>
        <pc:spChg chg="del">
          <ac:chgData name="Heba Nassereddeen" userId="892f5123-929f-4f17-9ac9-eb1dbe2d6273" providerId="ADAL" clId="{32E28822-E013-407E-8ED9-5E3ACA5DF599}" dt="2020-09-04T19:18:20.064" v="1" actId="478"/>
          <ac:spMkLst>
            <pc:docMk/>
            <pc:sldMk cId="2441950098" sldId="308"/>
            <ac:spMk id="230" creationId="{00000000-0000-0000-0000-000000000000}"/>
          </ac:spMkLst>
        </pc:spChg>
        <pc:spChg chg="mod">
          <ac:chgData name="Heba Nassereddeen" userId="892f5123-929f-4f17-9ac9-eb1dbe2d6273" providerId="ADAL" clId="{32E28822-E013-407E-8ED9-5E3ACA5DF599}" dt="2020-09-04T21:32:49.800" v="759" actId="20577"/>
          <ac:spMkLst>
            <pc:docMk/>
            <pc:sldMk cId="2441950098" sldId="308"/>
            <ac:spMk id="232" creationId="{00000000-0000-0000-0000-000000000000}"/>
          </ac:spMkLst>
        </pc:spChg>
        <pc:graphicFrameChg chg="add mod modGraphic">
          <ac:chgData name="Heba Nassereddeen" userId="892f5123-929f-4f17-9ac9-eb1dbe2d6273" providerId="ADAL" clId="{32E28822-E013-407E-8ED9-5E3ACA5DF599}" dt="2020-09-04T22:07:23.325" v="1545" actId="1076"/>
          <ac:graphicFrameMkLst>
            <pc:docMk/>
            <pc:sldMk cId="2441950098" sldId="308"/>
            <ac:graphicFrameMk id="4" creationId="{69A7ED35-D82D-4532-8032-74EF457FB8F7}"/>
          </ac:graphicFrameMkLst>
        </pc:graphicFrameChg>
        <pc:picChg chg="add mod">
          <ac:chgData name="Heba Nassereddeen" userId="892f5123-929f-4f17-9ac9-eb1dbe2d6273" providerId="ADAL" clId="{32E28822-E013-407E-8ED9-5E3ACA5DF599}" dt="2020-09-11T19:20:35.219" v="4771" actId="1076"/>
          <ac:picMkLst>
            <pc:docMk/>
            <pc:sldMk cId="2441950098" sldId="308"/>
            <ac:picMk id="2" creationId="{F1F73AAB-A082-4CCF-9D58-9B3C68522929}"/>
          </ac:picMkLst>
        </pc:picChg>
        <pc:picChg chg="add del mod">
          <ac:chgData name="Heba Nassereddeen" userId="892f5123-929f-4f17-9ac9-eb1dbe2d6273" providerId="ADAL" clId="{32E28822-E013-407E-8ED9-5E3ACA5DF599}" dt="2020-09-17T01:17:19.741" v="5281"/>
          <ac:picMkLst>
            <pc:docMk/>
            <pc:sldMk cId="2441950098" sldId="308"/>
            <ac:picMk id="3" creationId="{9E4EDECF-D3E0-40E4-B6B5-311CE8986871}"/>
          </ac:picMkLst>
        </pc:picChg>
        <pc:picChg chg="add mod">
          <ac:chgData name="Heba Nassereddeen" userId="892f5123-929f-4f17-9ac9-eb1dbe2d6273" providerId="ADAL" clId="{32E28822-E013-407E-8ED9-5E3ACA5DF599}" dt="2020-09-17T02:38:19.561" v="5338" actId="1036"/>
          <ac:picMkLst>
            <pc:docMk/>
            <pc:sldMk cId="2441950098" sldId="308"/>
            <ac:picMk id="6" creationId="{C101DC21-DE59-4D1A-8B81-66DA71F576B9}"/>
          </ac:picMkLst>
        </pc:picChg>
      </pc:sldChg>
      <pc:sldChg chg="addSp delSp modSp mod modTransition modAnim modNotesTx">
        <pc:chgData name="Heba Nassereddeen" userId="892f5123-929f-4f17-9ac9-eb1dbe2d6273" providerId="ADAL" clId="{32E28822-E013-407E-8ED9-5E3ACA5DF599}" dt="2020-09-17T02:39:55.342" v="5339" actId="1036"/>
        <pc:sldMkLst>
          <pc:docMk/>
          <pc:sldMk cId="3721027666" sldId="309"/>
        </pc:sldMkLst>
        <pc:spChg chg="add del mod">
          <ac:chgData name="Heba Nassereddeen" userId="892f5123-929f-4f17-9ac9-eb1dbe2d6273" providerId="ADAL" clId="{32E28822-E013-407E-8ED9-5E3ACA5DF599}" dt="2020-09-04T22:16:49.031" v="1757" actId="478"/>
          <ac:spMkLst>
            <pc:docMk/>
            <pc:sldMk cId="3721027666" sldId="309"/>
            <ac:spMk id="5" creationId="{0E98450E-98FB-4760-AAA4-E5115BAFC348}"/>
          </ac:spMkLst>
        </pc:spChg>
        <pc:spChg chg="add mod">
          <ac:chgData name="Heba Nassereddeen" userId="892f5123-929f-4f17-9ac9-eb1dbe2d6273" providerId="ADAL" clId="{32E28822-E013-407E-8ED9-5E3ACA5DF599}" dt="2020-09-07T23:46:02.260" v="3251" actId="1076"/>
          <ac:spMkLst>
            <pc:docMk/>
            <pc:sldMk cId="3721027666" sldId="309"/>
            <ac:spMk id="8" creationId="{B8666507-D217-480D-BDDA-439AE582CAC1}"/>
          </ac:spMkLst>
        </pc:spChg>
        <pc:spChg chg="add del mod">
          <ac:chgData name="Heba Nassereddeen" userId="892f5123-929f-4f17-9ac9-eb1dbe2d6273" providerId="ADAL" clId="{32E28822-E013-407E-8ED9-5E3ACA5DF599}" dt="2020-09-04T22:18:23.882" v="1772" actId="478"/>
          <ac:spMkLst>
            <pc:docMk/>
            <pc:sldMk cId="3721027666" sldId="309"/>
            <ac:spMk id="12" creationId="{FF55B0D5-63C7-4677-9E7A-E3B0C04323CB}"/>
          </ac:spMkLst>
        </pc:spChg>
        <pc:spChg chg="mod">
          <ac:chgData name="Heba Nassereddeen" userId="892f5123-929f-4f17-9ac9-eb1dbe2d6273" providerId="ADAL" clId="{32E28822-E013-407E-8ED9-5E3ACA5DF599}" dt="2020-09-11T19:20:57.979" v="4776" actId="14100"/>
          <ac:spMkLst>
            <pc:docMk/>
            <pc:sldMk cId="3721027666" sldId="309"/>
            <ac:spMk id="229" creationId="{00000000-0000-0000-0000-000000000000}"/>
          </ac:spMkLst>
        </pc:spChg>
        <pc:spChg chg="del">
          <ac:chgData name="Heba Nassereddeen" userId="892f5123-929f-4f17-9ac9-eb1dbe2d6273" providerId="ADAL" clId="{32E28822-E013-407E-8ED9-5E3ACA5DF599}" dt="2020-09-04T19:18:23.999" v="2" actId="478"/>
          <ac:spMkLst>
            <pc:docMk/>
            <pc:sldMk cId="3721027666" sldId="309"/>
            <ac:spMk id="230" creationId="{00000000-0000-0000-0000-000000000000}"/>
          </ac:spMkLst>
        </pc:spChg>
        <pc:spChg chg="del">
          <ac:chgData name="Heba Nassereddeen" userId="892f5123-929f-4f17-9ac9-eb1dbe2d6273" providerId="ADAL" clId="{32E28822-E013-407E-8ED9-5E3ACA5DF599}" dt="2020-09-04T22:16:46.452" v="1756" actId="478"/>
          <ac:spMkLst>
            <pc:docMk/>
            <pc:sldMk cId="3721027666" sldId="309"/>
            <ac:spMk id="231" creationId="{00000000-0000-0000-0000-000000000000}"/>
          </ac:spMkLst>
        </pc:spChg>
        <pc:spChg chg="mod">
          <ac:chgData name="Heba Nassereddeen" userId="892f5123-929f-4f17-9ac9-eb1dbe2d6273" providerId="ADAL" clId="{32E28822-E013-407E-8ED9-5E3ACA5DF599}" dt="2020-09-04T22:01:41.583" v="1068" actId="20577"/>
          <ac:spMkLst>
            <pc:docMk/>
            <pc:sldMk cId="3721027666" sldId="309"/>
            <ac:spMk id="232" creationId="{00000000-0000-0000-0000-000000000000}"/>
          </ac:spMkLst>
        </pc:spChg>
        <pc:picChg chg="add mod">
          <ac:chgData name="Heba Nassereddeen" userId="892f5123-929f-4f17-9ac9-eb1dbe2d6273" providerId="ADAL" clId="{32E28822-E013-407E-8ED9-5E3ACA5DF599}" dt="2020-09-07T23:46:09.737" v="3252" actId="1076"/>
          <ac:picMkLst>
            <pc:docMk/>
            <pc:sldMk cId="3721027666" sldId="309"/>
            <ac:picMk id="2" creationId="{70B1BFDF-7DDB-49D2-A8C0-D816CEB7D3B1}"/>
          </ac:picMkLst>
        </pc:picChg>
        <pc:picChg chg="add mod">
          <ac:chgData name="Heba Nassereddeen" userId="892f5123-929f-4f17-9ac9-eb1dbe2d6273" providerId="ADAL" clId="{32E28822-E013-407E-8ED9-5E3ACA5DF599}" dt="2020-09-11T19:21:21.772" v="4780" actId="1076"/>
          <ac:picMkLst>
            <pc:docMk/>
            <pc:sldMk cId="3721027666" sldId="309"/>
            <ac:picMk id="3" creationId="{C2053ADB-8F26-4510-BBF2-2A6EC42A07BB}"/>
          </ac:picMkLst>
        </pc:picChg>
        <pc:picChg chg="add del mod">
          <ac:chgData name="Heba Nassereddeen" userId="892f5123-929f-4f17-9ac9-eb1dbe2d6273" providerId="ADAL" clId="{32E28822-E013-407E-8ED9-5E3ACA5DF599}" dt="2020-09-17T01:22:16.997" v="5287"/>
          <ac:picMkLst>
            <pc:docMk/>
            <pc:sldMk cId="3721027666" sldId="309"/>
            <ac:picMk id="4" creationId="{3E23D86B-F28B-4947-91E6-2CF712A22C36}"/>
          </ac:picMkLst>
        </pc:picChg>
        <pc:picChg chg="add del mod">
          <ac:chgData name="Heba Nassereddeen" userId="892f5123-929f-4f17-9ac9-eb1dbe2d6273" providerId="ADAL" clId="{32E28822-E013-407E-8ED9-5E3ACA5DF599}" dt="2020-09-17T01:22:48.532" v="5289"/>
          <ac:picMkLst>
            <pc:docMk/>
            <pc:sldMk cId="3721027666" sldId="309"/>
            <ac:picMk id="5" creationId="{DE53196E-8D7C-40A8-A5B5-1D937BF46E2F}"/>
          </ac:picMkLst>
        </pc:picChg>
        <pc:picChg chg="add mod">
          <ac:chgData name="Heba Nassereddeen" userId="892f5123-929f-4f17-9ac9-eb1dbe2d6273" providerId="ADAL" clId="{32E28822-E013-407E-8ED9-5E3ACA5DF599}" dt="2020-09-17T02:39:55.342" v="5339" actId="1036"/>
          <ac:picMkLst>
            <pc:docMk/>
            <pc:sldMk cId="3721027666" sldId="309"/>
            <ac:picMk id="6" creationId="{87EE4087-FB86-4064-8D56-1C1550B8E11A}"/>
          </ac:picMkLst>
        </pc:picChg>
      </pc:sldChg>
      <pc:sldChg chg="addSp modSp mod modTransition addCm modCm modNotesTx">
        <pc:chgData name="Heba Nassereddeen" userId="892f5123-929f-4f17-9ac9-eb1dbe2d6273" providerId="ADAL" clId="{32E28822-E013-407E-8ED9-5E3ACA5DF599}" dt="2020-09-17T00:34:38.641" v="5268" actId="1076"/>
        <pc:sldMkLst>
          <pc:docMk/>
          <pc:sldMk cId="107763162" sldId="311"/>
        </pc:sldMkLst>
        <pc:spChg chg="mod">
          <ac:chgData name="Heba Nassereddeen" userId="892f5123-929f-4f17-9ac9-eb1dbe2d6273" providerId="ADAL" clId="{32E28822-E013-407E-8ED9-5E3ACA5DF599}" dt="2020-09-17T00:34:38.641" v="5268" actId="1076"/>
          <ac:spMkLst>
            <pc:docMk/>
            <pc:sldMk cId="107763162" sldId="311"/>
            <ac:spMk id="2" creationId="{A83A2DE3-8D24-430A-B079-BD7B0DAB28A7}"/>
          </ac:spMkLst>
        </pc:spChg>
        <pc:spChg chg="mod">
          <ac:chgData name="Heba Nassereddeen" userId="892f5123-929f-4f17-9ac9-eb1dbe2d6273" providerId="ADAL" clId="{32E28822-E013-407E-8ED9-5E3ACA5DF599}" dt="2020-09-17T00:34:22.394" v="5266" actId="1076"/>
          <ac:spMkLst>
            <pc:docMk/>
            <pc:sldMk cId="107763162" sldId="311"/>
            <ac:spMk id="3" creationId="{3A1367DB-DBA8-4B06-BF02-619B55845809}"/>
          </ac:spMkLst>
        </pc:spChg>
        <pc:graphicFrameChg chg="mod">
          <ac:chgData name="Heba Nassereddeen" userId="892f5123-929f-4f17-9ac9-eb1dbe2d6273" providerId="ADAL" clId="{32E28822-E013-407E-8ED9-5E3ACA5DF599}" dt="2020-09-11T18:33:49.440" v="4586" actId="20577"/>
          <ac:graphicFrameMkLst>
            <pc:docMk/>
            <pc:sldMk cId="107763162" sldId="311"/>
            <ac:graphicFrameMk id="8" creationId="{0288AEA6-C70D-4B94-A21E-EEC87D85B1E0}"/>
          </ac:graphicFrameMkLst>
        </pc:graphicFrameChg>
        <pc:picChg chg="add mod">
          <ac:chgData name="Heba Nassereddeen" userId="892f5123-929f-4f17-9ac9-eb1dbe2d6273" providerId="ADAL" clId="{32E28822-E013-407E-8ED9-5E3ACA5DF599}" dt="2020-09-11T19:22:22.816" v="4790" actId="1076"/>
          <ac:picMkLst>
            <pc:docMk/>
            <pc:sldMk cId="107763162" sldId="311"/>
            <ac:picMk id="4" creationId="{144F9433-A04E-46D6-AF05-B757EF8D7B1B}"/>
          </ac:picMkLst>
        </pc:picChg>
      </pc:sldChg>
      <pc:sldChg chg="addSp delSp modSp mod modTransition modNotesTx">
        <pc:chgData name="Heba Nassereddeen" userId="892f5123-929f-4f17-9ac9-eb1dbe2d6273" providerId="ADAL" clId="{32E28822-E013-407E-8ED9-5E3ACA5DF599}" dt="2020-09-17T00:14:06.336" v="5215"/>
        <pc:sldMkLst>
          <pc:docMk/>
          <pc:sldMk cId="2926960562" sldId="312"/>
        </pc:sldMkLst>
        <pc:picChg chg="add mod">
          <ac:chgData name="Heba Nassereddeen" userId="892f5123-929f-4f17-9ac9-eb1dbe2d6273" providerId="ADAL" clId="{32E28822-E013-407E-8ED9-5E3ACA5DF599}" dt="2020-09-11T19:15:58.323" v="4724" actId="1076"/>
          <ac:picMkLst>
            <pc:docMk/>
            <pc:sldMk cId="2926960562" sldId="312"/>
            <ac:picMk id="4" creationId="{E3050E3D-7923-4EAF-84E0-281898D61C06}"/>
          </ac:picMkLst>
        </pc:picChg>
        <pc:picChg chg="del">
          <ac:chgData name="Heba Nassereddeen" userId="892f5123-929f-4f17-9ac9-eb1dbe2d6273" providerId="ADAL" clId="{32E28822-E013-407E-8ED9-5E3ACA5DF599}" dt="2020-09-11T19:12:36.807" v="4676" actId="478"/>
          <ac:picMkLst>
            <pc:docMk/>
            <pc:sldMk cId="2926960562" sldId="312"/>
            <ac:picMk id="9" creationId="{A5548CB9-3619-4805-AD38-33565BFCA9CB}"/>
          </ac:picMkLst>
        </pc:picChg>
      </pc:sldChg>
      <pc:sldChg chg="addSp modSp mod modTransition modNotesTx">
        <pc:chgData name="Heba Nassereddeen" userId="892f5123-929f-4f17-9ac9-eb1dbe2d6273" providerId="ADAL" clId="{32E28822-E013-407E-8ED9-5E3ACA5DF599}" dt="2020-09-17T00:14:06.336" v="5215"/>
        <pc:sldMkLst>
          <pc:docMk/>
          <pc:sldMk cId="2420794117" sldId="313"/>
        </pc:sldMkLst>
        <pc:picChg chg="add mod">
          <ac:chgData name="Heba Nassereddeen" userId="892f5123-929f-4f17-9ac9-eb1dbe2d6273" providerId="ADAL" clId="{32E28822-E013-407E-8ED9-5E3ACA5DF599}" dt="2020-09-11T19:18:23.966" v="4751" actId="1076"/>
          <ac:picMkLst>
            <pc:docMk/>
            <pc:sldMk cId="2420794117" sldId="313"/>
            <ac:picMk id="2" creationId="{9CF8A391-E74A-44E3-8AC9-8F491BC14AD5}"/>
          </ac:picMkLst>
        </pc:picChg>
      </pc:sldChg>
      <pc:sldChg chg="addSp delSp modSp mod modTransition modNotesTx">
        <pc:chgData name="Heba Nassereddeen" userId="892f5123-929f-4f17-9ac9-eb1dbe2d6273" providerId="ADAL" clId="{32E28822-E013-407E-8ED9-5E3ACA5DF599}" dt="2020-09-17T00:14:06.336" v="5215"/>
        <pc:sldMkLst>
          <pc:docMk/>
          <pc:sldMk cId="500281500" sldId="314"/>
        </pc:sldMkLst>
        <pc:picChg chg="mod">
          <ac:chgData name="Heba Nassereddeen" userId="892f5123-929f-4f17-9ac9-eb1dbe2d6273" providerId="ADAL" clId="{32E28822-E013-407E-8ED9-5E3ACA5DF599}" dt="2020-09-11T18:24:37.586" v="4574" actId="1076"/>
          <ac:picMkLst>
            <pc:docMk/>
            <pc:sldMk cId="500281500" sldId="314"/>
            <ac:picMk id="2" creationId="{217B1694-E3CC-45B3-AB31-649B22CC2FFB}"/>
          </ac:picMkLst>
        </pc:picChg>
        <pc:picChg chg="add del mod">
          <ac:chgData name="Heba Nassereddeen" userId="892f5123-929f-4f17-9ac9-eb1dbe2d6273" providerId="ADAL" clId="{32E28822-E013-407E-8ED9-5E3ACA5DF599}" dt="2020-09-11T19:17:58.384" v="4743" actId="478"/>
          <ac:picMkLst>
            <pc:docMk/>
            <pc:sldMk cId="500281500" sldId="314"/>
            <ac:picMk id="3" creationId="{E9CDD322-8ECC-43DD-98F7-19BBD48A9956}"/>
          </ac:picMkLst>
        </pc:picChg>
        <pc:picChg chg="add mod">
          <ac:chgData name="Heba Nassereddeen" userId="892f5123-929f-4f17-9ac9-eb1dbe2d6273" providerId="ADAL" clId="{32E28822-E013-407E-8ED9-5E3ACA5DF599}" dt="2020-09-11T19:18:05.095" v="4746" actId="1076"/>
          <ac:picMkLst>
            <pc:docMk/>
            <pc:sldMk cId="500281500" sldId="314"/>
            <ac:picMk id="5" creationId="{CCA38402-6F81-4CA8-9211-58AD4CB5FD53}"/>
          </ac:picMkLst>
        </pc:picChg>
      </pc:sldChg>
      <pc:sldChg chg="addSp delSp modSp mod modTransition modNotesTx">
        <pc:chgData name="Heba Nassereddeen" userId="892f5123-929f-4f17-9ac9-eb1dbe2d6273" providerId="ADAL" clId="{32E28822-E013-407E-8ED9-5E3ACA5DF599}" dt="2020-09-17T00:14:06.336" v="5215"/>
        <pc:sldMkLst>
          <pc:docMk/>
          <pc:sldMk cId="3676183575" sldId="315"/>
        </pc:sldMkLst>
        <pc:spChg chg="mod">
          <ac:chgData name="Heba Nassereddeen" userId="892f5123-929f-4f17-9ac9-eb1dbe2d6273" providerId="ADAL" clId="{32E28822-E013-407E-8ED9-5E3ACA5DF599}" dt="2020-09-11T19:26:01.317" v="4828"/>
          <ac:spMkLst>
            <pc:docMk/>
            <pc:sldMk cId="3676183575" sldId="315"/>
            <ac:spMk id="232" creationId="{00000000-0000-0000-0000-000000000000}"/>
          </ac:spMkLst>
        </pc:spChg>
        <pc:picChg chg="add del mod">
          <ac:chgData name="Heba Nassereddeen" userId="892f5123-929f-4f17-9ac9-eb1dbe2d6273" providerId="ADAL" clId="{32E28822-E013-407E-8ED9-5E3ACA5DF599}" dt="2020-09-11T19:13:31.900" v="4694" actId="478"/>
          <ac:picMkLst>
            <pc:docMk/>
            <pc:sldMk cId="3676183575" sldId="315"/>
            <ac:picMk id="5" creationId="{722D9F88-5A90-4430-8076-C49023727276}"/>
          </ac:picMkLst>
        </pc:picChg>
        <pc:picChg chg="add mod">
          <ac:chgData name="Heba Nassereddeen" userId="892f5123-929f-4f17-9ac9-eb1dbe2d6273" providerId="ADAL" clId="{32E28822-E013-407E-8ED9-5E3ACA5DF599}" dt="2020-09-11T19:17:02.917" v="4737" actId="1076"/>
          <ac:picMkLst>
            <pc:docMk/>
            <pc:sldMk cId="3676183575" sldId="315"/>
            <ac:picMk id="6" creationId="{51320116-91A9-426A-B05E-32601D30BA5C}"/>
          </ac:picMkLst>
        </pc:picChg>
      </pc:sldChg>
      <pc:sldChg chg="new del">
        <pc:chgData name="Heba Nassereddeen" userId="892f5123-929f-4f17-9ac9-eb1dbe2d6273" providerId="ADAL" clId="{32E28822-E013-407E-8ED9-5E3ACA5DF599}" dt="2020-09-04T19:52:28.769" v="24" actId="47"/>
        <pc:sldMkLst>
          <pc:docMk/>
          <pc:sldMk cId="2878995461" sldId="316"/>
        </pc:sldMkLst>
      </pc:sldChg>
      <pc:sldChg chg="addSp delSp modSp add mod ord modTransition modAnim modNotesTx">
        <pc:chgData name="Heba Nassereddeen" userId="892f5123-929f-4f17-9ac9-eb1dbe2d6273" providerId="ADAL" clId="{32E28822-E013-407E-8ED9-5E3ACA5DF599}" dt="2020-09-17T01:15:33.857" v="5279"/>
        <pc:sldMkLst>
          <pc:docMk/>
          <pc:sldMk cId="1332872412" sldId="317"/>
        </pc:sldMkLst>
        <pc:spChg chg="mod">
          <ac:chgData name="Heba Nassereddeen" userId="892f5123-929f-4f17-9ac9-eb1dbe2d6273" providerId="ADAL" clId="{32E28822-E013-407E-8ED9-5E3ACA5DF599}" dt="2020-09-04T21:19:26.159" v="682" actId="20577"/>
          <ac:spMkLst>
            <pc:docMk/>
            <pc:sldMk cId="1332872412" sldId="317"/>
            <ac:spMk id="2" creationId="{CEA87249-F46B-4105-9BE0-F1E01798B5DB}"/>
          </ac:spMkLst>
        </pc:spChg>
        <pc:spChg chg="add del mod">
          <ac:chgData name="Heba Nassereddeen" userId="892f5123-929f-4f17-9ac9-eb1dbe2d6273" providerId="ADAL" clId="{32E28822-E013-407E-8ED9-5E3ACA5DF599}" dt="2020-09-04T20:33:29.299" v="127"/>
          <ac:spMkLst>
            <pc:docMk/>
            <pc:sldMk cId="1332872412" sldId="317"/>
            <ac:spMk id="4" creationId="{52E0213E-1983-46B1-9BF7-49CDAD195C6F}"/>
          </ac:spMkLst>
        </pc:spChg>
        <pc:spChg chg="add del">
          <ac:chgData name="Heba Nassereddeen" userId="892f5123-929f-4f17-9ac9-eb1dbe2d6273" providerId="ADAL" clId="{32E28822-E013-407E-8ED9-5E3ACA5DF599}" dt="2020-09-04T20:33:41.326" v="129"/>
          <ac:spMkLst>
            <pc:docMk/>
            <pc:sldMk cId="1332872412" sldId="317"/>
            <ac:spMk id="5" creationId="{B5B5C1FC-071F-4515-A203-5A4E313672C4}"/>
          </ac:spMkLst>
        </pc:spChg>
        <pc:spChg chg="add del mod">
          <ac:chgData name="Heba Nassereddeen" userId="892f5123-929f-4f17-9ac9-eb1dbe2d6273" providerId="ADAL" clId="{32E28822-E013-407E-8ED9-5E3ACA5DF599}" dt="2020-09-04T20:36:40.618" v="142" actId="478"/>
          <ac:spMkLst>
            <pc:docMk/>
            <pc:sldMk cId="1332872412" sldId="317"/>
            <ac:spMk id="7" creationId="{B95EF89C-3AF9-4670-903A-DC99B616C351}"/>
          </ac:spMkLst>
        </pc:spChg>
        <pc:spChg chg="mod">
          <ac:chgData name="Heba Nassereddeen" userId="892f5123-929f-4f17-9ac9-eb1dbe2d6273" providerId="ADAL" clId="{32E28822-E013-407E-8ED9-5E3ACA5DF599}" dt="2020-09-11T19:19:48.033" v="4762" actId="14100"/>
          <ac:spMkLst>
            <pc:docMk/>
            <pc:sldMk cId="1332872412" sldId="317"/>
            <ac:spMk id="229" creationId="{00000000-0000-0000-0000-000000000000}"/>
          </ac:spMkLst>
        </pc:spChg>
        <pc:spChg chg="del">
          <ac:chgData name="Heba Nassereddeen" userId="892f5123-929f-4f17-9ac9-eb1dbe2d6273" providerId="ADAL" clId="{32E28822-E013-407E-8ED9-5E3ACA5DF599}" dt="2020-09-04T20:36:33.018" v="141" actId="478"/>
          <ac:spMkLst>
            <pc:docMk/>
            <pc:sldMk cId="1332872412" sldId="317"/>
            <ac:spMk id="231" creationId="{00000000-0000-0000-0000-000000000000}"/>
          </ac:spMkLst>
        </pc:spChg>
        <pc:spChg chg="mod">
          <ac:chgData name="Heba Nassereddeen" userId="892f5123-929f-4f17-9ac9-eb1dbe2d6273" providerId="ADAL" clId="{32E28822-E013-407E-8ED9-5E3ACA5DF599}" dt="2020-09-04T21:03:08.223" v="327" actId="20577"/>
          <ac:spMkLst>
            <pc:docMk/>
            <pc:sldMk cId="1332872412" sldId="317"/>
            <ac:spMk id="232" creationId="{00000000-0000-0000-0000-000000000000}"/>
          </ac:spMkLst>
        </pc:spChg>
        <pc:graphicFrameChg chg="del">
          <ac:chgData name="Heba Nassereddeen" userId="892f5123-929f-4f17-9ac9-eb1dbe2d6273" providerId="ADAL" clId="{32E28822-E013-407E-8ED9-5E3ACA5DF599}" dt="2020-09-04T19:52:35.655" v="25" actId="478"/>
          <ac:graphicFrameMkLst>
            <pc:docMk/>
            <pc:sldMk cId="1332872412" sldId="317"/>
            <ac:graphicFrameMk id="3" creationId="{82287F52-9AF0-45C5-A7FC-A5A9A92DC7E8}"/>
          </ac:graphicFrameMkLst>
        </pc:graphicFrameChg>
        <pc:picChg chg="add mod">
          <ac:chgData name="Heba Nassereddeen" userId="892f5123-929f-4f17-9ac9-eb1dbe2d6273" providerId="ADAL" clId="{32E28822-E013-407E-8ED9-5E3ACA5DF599}" dt="2020-09-11T19:20:12.354" v="4766" actId="1076"/>
          <ac:picMkLst>
            <pc:docMk/>
            <pc:sldMk cId="1332872412" sldId="317"/>
            <ac:picMk id="3" creationId="{0D342B87-B35B-43A8-A786-C58DA845F158}"/>
          </ac:picMkLst>
        </pc:picChg>
        <pc:picChg chg="add del mod">
          <ac:chgData name="Heba Nassereddeen" userId="892f5123-929f-4f17-9ac9-eb1dbe2d6273" providerId="ADAL" clId="{32E28822-E013-407E-8ED9-5E3ACA5DF599}" dt="2020-09-17T01:14:30.477" v="5276"/>
          <ac:picMkLst>
            <pc:docMk/>
            <pc:sldMk cId="1332872412" sldId="317"/>
            <ac:picMk id="4" creationId="{F352AF44-982C-4A94-A63B-680849CD3FBB}"/>
          </ac:picMkLst>
        </pc:picChg>
        <pc:picChg chg="add del mod">
          <ac:chgData name="Heba Nassereddeen" userId="892f5123-929f-4f17-9ac9-eb1dbe2d6273" providerId="ADAL" clId="{32E28822-E013-407E-8ED9-5E3ACA5DF599}" dt="2020-09-17T01:14:58.665" v="5278"/>
          <ac:picMkLst>
            <pc:docMk/>
            <pc:sldMk cId="1332872412" sldId="317"/>
            <ac:picMk id="5" creationId="{AB95342A-FFF7-455A-90E5-E9DC3CA24271}"/>
          </ac:picMkLst>
        </pc:picChg>
        <pc:picChg chg="add mod">
          <ac:chgData name="Heba Nassereddeen" userId="892f5123-929f-4f17-9ac9-eb1dbe2d6273" providerId="ADAL" clId="{32E28822-E013-407E-8ED9-5E3ACA5DF599}" dt="2020-09-17T01:15:33.857" v="5279"/>
          <ac:picMkLst>
            <pc:docMk/>
            <pc:sldMk cId="1332872412" sldId="317"/>
            <ac:picMk id="6" creationId="{29B1B7A9-C6F1-4496-8AFB-CB3DB3E943A4}"/>
          </ac:picMkLst>
        </pc:picChg>
        <pc:picChg chg="add del mod">
          <ac:chgData name="Heba Nassereddeen" userId="892f5123-929f-4f17-9ac9-eb1dbe2d6273" providerId="ADAL" clId="{32E28822-E013-407E-8ED9-5E3ACA5DF599}" dt="2020-09-04T20:36:15.849" v="133" actId="478"/>
          <ac:picMkLst>
            <pc:docMk/>
            <pc:sldMk cId="1332872412" sldId="317"/>
            <ac:picMk id="2054" creationId="{D4D5821C-5092-4E91-8A61-3125067F45B8}"/>
          </ac:picMkLst>
        </pc:picChg>
        <pc:picChg chg="add mod">
          <ac:chgData name="Heba Nassereddeen" userId="892f5123-929f-4f17-9ac9-eb1dbe2d6273" providerId="ADAL" clId="{32E28822-E013-407E-8ED9-5E3ACA5DF599}" dt="2020-09-04T20:36:28.586" v="140" actId="1076"/>
          <ac:picMkLst>
            <pc:docMk/>
            <pc:sldMk cId="1332872412" sldId="317"/>
            <ac:picMk id="2056" creationId="{E88641D0-A668-419C-BE5F-846D2571AA40}"/>
          </ac:picMkLst>
        </pc:picChg>
      </pc:sldChg>
      <pc:sldChg chg="addSp modSp mod">
        <pc:chgData name="Heba Nassereddeen" userId="892f5123-929f-4f17-9ac9-eb1dbe2d6273" providerId="ADAL" clId="{32E28822-E013-407E-8ED9-5E3ACA5DF599}" dt="2020-09-11T19:23:02.666" v="4796" actId="1076"/>
        <pc:sldMkLst>
          <pc:docMk/>
          <pc:sldMk cId="172997826" sldId="318"/>
        </pc:sldMkLst>
        <pc:picChg chg="add mod">
          <ac:chgData name="Heba Nassereddeen" userId="892f5123-929f-4f17-9ac9-eb1dbe2d6273" providerId="ADAL" clId="{32E28822-E013-407E-8ED9-5E3ACA5DF599}" dt="2020-09-11T19:23:02.666" v="4796" actId="1076"/>
          <ac:picMkLst>
            <pc:docMk/>
            <pc:sldMk cId="172997826" sldId="318"/>
            <ac:picMk id="7" creationId="{97047DF3-2D78-40DB-9F9E-1926648B8237}"/>
          </ac:picMkLst>
        </pc:picChg>
      </pc:sldChg>
      <pc:sldChg chg="addSp modSp mod modTransition modNotesTx">
        <pc:chgData name="Heba Nassereddeen" userId="892f5123-929f-4f17-9ac9-eb1dbe2d6273" providerId="ADAL" clId="{32E28822-E013-407E-8ED9-5E3ACA5DF599}" dt="2020-09-17T00:14:06.336" v="5215"/>
        <pc:sldMkLst>
          <pc:docMk/>
          <pc:sldMk cId="3734672204" sldId="319"/>
        </pc:sldMkLst>
        <pc:picChg chg="add mod">
          <ac:chgData name="Heba Nassereddeen" userId="892f5123-929f-4f17-9ac9-eb1dbe2d6273" providerId="ADAL" clId="{32E28822-E013-407E-8ED9-5E3ACA5DF599}" dt="2020-09-11T19:23:12.594" v="4798" actId="1076"/>
          <ac:picMkLst>
            <pc:docMk/>
            <pc:sldMk cId="3734672204" sldId="319"/>
            <ac:picMk id="7" creationId="{63B6487F-50E8-44B3-B943-8AC4DA3834C5}"/>
          </ac:picMkLst>
        </pc:picChg>
      </pc:sldChg>
      <pc:sldChg chg="addSp modSp mod modTransition modNotesTx">
        <pc:chgData name="Heba Nassereddeen" userId="892f5123-929f-4f17-9ac9-eb1dbe2d6273" providerId="ADAL" clId="{32E28822-E013-407E-8ED9-5E3ACA5DF599}" dt="2020-09-17T00:14:06.336" v="5215"/>
        <pc:sldMkLst>
          <pc:docMk/>
          <pc:sldMk cId="2459704597" sldId="320"/>
        </pc:sldMkLst>
        <pc:picChg chg="add mod">
          <ac:chgData name="Heba Nassereddeen" userId="892f5123-929f-4f17-9ac9-eb1dbe2d6273" providerId="ADAL" clId="{32E28822-E013-407E-8ED9-5E3ACA5DF599}" dt="2020-09-11T19:18:12.605" v="4748" actId="1076"/>
          <ac:picMkLst>
            <pc:docMk/>
            <pc:sldMk cId="2459704597" sldId="320"/>
            <ac:picMk id="2" creationId="{0567BBA5-DC67-41E6-9837-B477E0C86DE1}"/>
          </ac:picMkLst>
        </pc:picChg>
      </pc:sldChg>
      <pc:sldChg chg="addSp modSp mod modTransition modNotesTx">
        <pc:chgData name="Heba Nassereddeen" userId="892f5123-929f-4f17-9ac9-eb1dbe2d6273" providerId="ADAL" clId="{32E28822-E013-407E-8ED9-5E3ACA5DF599}" dt="2020-09-17T00:14:06.336" v="5215"/>
        <pc:sldMkLst>
          <pc:docMk/>
          <pc:sldMk cId="2860983205" sldId="321"/>
        </pc:sldMkLst>
        <pc:picChg chg="add mod">
          <ac:chgData name="Heba Nassereddeen" userId="892f5123-929f-4f17-9ac9-eb1dbe2d6273" providerId="ADAL" clId="{32E28822-E013-407E-8ED9-5E3ACA5DF599}" dt="2020-09-11T19:23:37.295" v="4807" actId="1076"/>
          <ac:picMkLst>
            <pc:docMk/>
            <pc:sldMk cId="2860983205" sldId="321"/>
            <ac:picMk id="7" creationId="{B26F123D-4817-46DE-88F5-139959126495}"/>
          </ac:picMkLst>
        </pc:picChg>
      </pc:sldChg>
      <pc:sldChg chg="new del">
        <pc:chgData name="Heba Nassereddeen" userId="892f5123-929f-4f17-9ac9-eb1dbe2d6273" providerId="ADAL" clId="{32E28822-E013-407E-8ED9-5E3ACA5DF599}" dt="2020-09-04T21:19:31.214" v="684" actId="47"/>
        <pc:sldMkLst>
          <pc:docMk/>
          <pc:sldMk cId="3788472263" sldId="321"/>
        </pc:sldMkLst>
      </pc:sldChg>
      <pc:sldChg chg="addSp modSp mod modTransition modNotesTx">
        <pc:chgData name="Heba Nassereddeen" userId="892f5123-929f-4f17-9ac9-eb1dbe2d6273" providerId="ADAL" clId="{32E28822-E013-407E-8ED9-5E3ACA5DF599}" dt="2020-09-17T00:14:06.336" v="5215"/>
        <pc:sldMkLst>
          <pc:docMk/>
          <pc:sldMk cId="1730960427" sldId="322"/>
        </pc:sldMkLst>
        <pc:picChg chg="add mod">
          <ac:chgData name="Heba Nassereddeen" userId="892f5123-929f-4f17-9ac9-eb1dbe2d6273" providerId="ADAL" clId="{32E28822-E013-407E-8ED9-5E3ACA5DF599}" dt="2020-09-11T19:23:32.262" v="4805" actId="1076"/>
          <ac:picMkLst>
            <pc:docMk/>
            <pc:sldMk cId="1730960427" sldId="322"/>
            <ac:picMk id="3" creationId="{5787E6EE-A3CC-46EE-A1EA-5EB460ED2456}"/>
          </ac:picMkLst>
        </pc:picChg>
      </pc:sldChg>
      <pc:sldChg chg="addSp modSp mod ord modTransition modNotesTx">
        <pc:chgData name="Heba Nassereddeen" userId="892f5123-929f-4f17-9ac9-eb1dbe2d6273" providerId="ADAL" clId="{32E28822-E013-407E-8ED9-5E3ACA5DF599}" dt="2020-09-17T00:14:06.336" v="5215"/>
        <pc:sldMkLst>
          <pc:docMk/>
          <pc:sldMk cId="290182604" sldId="323"/>
        </pc:sldMkLst>
        <pc:spChg chg="mod">
          <ac:chgData name="Heba Nassereddeen" userId="892f5123-929f-4f17-9ac9-eb1dbe2d6273" providerId="ADAL" clId="{32E28822-E013-407E-8ED9-5E3ACA5DF599}" dt="2020-09-04T22:38:45.032" v="2000" actId="20577"/>
          <ac:spMkLst>
            <pc:docMk/>
            <pc:sldMk cId="290182604" sldId="323"/>
            <ac:spMk id="4" creationId="{04E8DFD7-C46E-431E-AD41-51B2599FA529}"/>
          </ac:spMkLst>
        </pc:spChg>
        <pc:picChg chg="add mod">
          <ac:chgData name="Heba Nassereddeen" userId="892f5123-929f-4f17-9ac9-eb1dbe2d6273" providerId="ADAL" clId="{32E28822-E013-407E-8ED9-5E3ACA5DF599}" dt="2020-09-11T19:23:27.065" v="4803" actId="1076"/>
          <ac:picMkLst>
            <pc:docMk/>
            <pc:sldMk cId="290182604" sldId="323"/>
            <ac:picMk id="7" creationId="{761A2A64-09C0-417A-B204-2FD830D366F9}"/>
          </ac:picMkLst>
        </pc:picChg>
      </pc:sldChg>
      <pc:sldChg chg="addSp delSp modSp add mod modTransition modNotesTx">
        <pc:chgData name="Heba Nassereddeen" userId="892f5123-929f-4f17-9ac9-eb1dbe2d6273" providerId="ADAL" clId="{32E28822-E013-407E-8ED9-5E3ACA5DF599}" dt="2020-09-17T01:25:16.519" v="5291"/>
        <pc:sldMkLst>
          <pc:docMk/>
          <pc:sldMk cId="2904079852" sldId="324"/>
        </pc:sldMkLst>
        <pc:spChg chg="mod">
          <ac:chgData name="Heba Nassereddeen" userId="892f5123-929f-4f17-9ac9-eb1dbe2d6273" providerId="ADAL" clId="{32E28822-E013-407E-8ED9-5E3ACA5DF599}" dt="2020-09-07T23:46:25.426" v="3254" actId="1076"/>
          <ac:spMkLst>
            <pc:docMk/>
            <pc:sldMk cId="2904079852" sldId="324"/>
            <ac:spMk id="8" creationId="{B8666507-D217-480D-BDDA-439AE582CAC1}"/>
          </ac:spMkLst>
        </pc:spChg>
        <pc:picChg chg="del">
          <ac:chgData name="Heba Nassereddeen" userId="892f5123-929f-4f17-9ac9-eb1dbe2d6273" providerId="ADAL" clId="{32E28822-E013-407E-8ED9-5E3ACA5DF599}" dt="2020-09-04T22:17:14.876" v="1759" actId="478"/>
          <ac:picMkLst>
            <pc:docMk/>
            <pc:sldMk cId="2904079852" sldId="324"/>
            <ac:picMk id="2" creationId="{70B1BFDF-7DDB-49D2-A8C0-D816CEB7D3B1}"/>
          </ac:picMkLst>
        </pc:picChg>
        <pc:picChg chg="add mod">
          <ac:chgData name="Heba Nassereddeen" userId="892f5123-929f-4f17-9ac9-eb1dbe2d6273" providerId="ADAL" clId="{32E28822-E013-407E-8ED9-5E3ACA5DF599}" dt="2020-09-11T19:21:48.366" v="4782" actId="1076"/>
          <ac:picMkLst>
            <pc:docMk/>
            <pc:sldMk cId="2904079852" sldId="324"/>
            <ac:picMk id="2" creationId="{8735D2C4-6AA4-4C48-98FB-E38A689FDC1A}"/>
          </ac:picMkLst>
        </pc:picChg>
        <pc:picChg chg="add mod">
          <ac:chgData name="Heba Nassereddeen" userId="892f5123-929f-4f17-9ac9-eb1dbe2d6273" providerId="ADAL" clId="{32E28822-E013-407E-8ED9-5E3ACA5DF599}" dt="2020-09-04T22:34:48.458" v="1945" actId="1076"/>
          <ac:picMkLst>
            <pc:docMk/>
            <pc:sldMk cId="2904079852" sldId="324"/>
            <ac:picMk id="3" creationId="{778DD2A4-D407-41E0-8989-A274284E4C6A}"/>
          </ac:picMkLst>
        </pc:picChg>
        <pc:picChg chg="add mod">
          <ac:chgData name="Heba Nassereddeen" userId="892f5123-929f-4f17-9ac9-eb1dbe2d6273" providerId="ADAL" clId="{32E28822-E013-407E-8ED9-5E3ACA5DF599}" dt="2020-09-17T01:25:16.519" v="5291"/>
          <ac:picMkLst>
            <pc:docMk/>
            <pc:sldMk cId="2904079852" sldId="324"/>
            <ac:picMk id="4" creationId="{33EA7443-EF9D-437E-B964-7B145CA0FC52}"/>
          </ac:picMkLst>
        </pc:picChg>
        <pc:picChg chg="add del mod">
          <ac:chgData name="Heba Nassereddeen" userId="892f5123-929f-4f17-9ac9-eb1dbe2d6273" providerId="ADAL" clId="{32E28822-E013-407E-8ED9-5E3ACA5DF599}" dt="2020-09-04T22:30:45.571" v="1899" actId="478"/>
          <ac:picMkLst>
            <pc:docMk/>
            <pc:sldMk cId="2904079852" sldId="324"/>
            <ac:picMk id="4" creationId="{AE1717AD-195E-4203-B447-6062862DDEE5}"/>
          </ac:picMkLst>
        </pc:picChg>
        <pc:picChg chg="add mod">
          <ac:chgData name="Heba Nassereddeen" userId="892f5123-929f-4f17-9ac9-eb1dbe2d6273" providerId="ADAL" clId="{32E28822-E013-407E-8ED9-5E3ACA5DF599}" dt="2020-09-04T22:34:35.313" v="1943" actId="1076"/>
          <ac:picMkLst>
            <pc:docMk/>
            <pc:sldMk cId="2904079852" sldId="324"/>
            <ac:picMk id="5" creationId="{97B271AB-1499-42B7-9967-C6D558500583}"/>
          </ac:picMkLst>
        </pc:picChg>
        <pc:picChg chg="add mod modCrop">
          <ac:chgData name="Heba Nassereddeen" userId="892f5123-929f-4f17-9ac9-eb1dbe2d6273" providerId="ADAL" clId="{32E28822-E013-407E-8ED9-5E3ACA5DF599}" dt="2020-09-04T22:34:52.652" v="1946" actId="1076"/>
          <ac:picMkLst>
            <pc:docMk/>
            <pc:sldMk cId="2904079852" sldId="324"/>
            <ac:picMk id="6" creationId="{D25CFD8D-92BD-4AA2-A314-6975268AE076}"/>
          </ac:picMkLst>
        </pc:picChg>
        <pc:picChg chg="add mod modCrop">
          <ac:chgData name="Heba Nassereddeen" userId="892f5123-929f-4f17-9ac9-eb1dbe2d6273" providerId="ADAL" clId="{32E28822-E013-407E-8ED9-5E3ACA5DF599}" dt="2020-09-04T22:34:24.509" v="1939" actId="1076"/>
          <ac:picMkLst>
            <pc:docMk/>
            <pc:sldMk cId="2904079852" sldId="324"/>
            <ac:picMk id="7" creationId="{DBC58AF6-D4BE-45A5-8B88-CD8712E4C4D8}"/>
          </ac:picMkLst>
        </pc:picChg>
      </pc:sldChg>
      <pc:sldChg chg="addSp delSp modSp add mod modTransition modAnim modNotesTx">
        <pc:chgData name="Heba Nassereddeen" userId="892f5123-929f-4f17-9ac9-eb1dbe2d6273" providerId="ADAL" clId="{32E28822-E013-407E-8ED9-5E3ACA5DF599}" dt="2020-09-17T01:29:13.769" v="5298"/>
        <pc:sldMkLst>
          <pc:docMk/>
          <pc:sldMk cId="2839155870" sldId="325"/>
        </pc:sldMkLst>
        <pc:spChg chg="mod">
          <ac:chgData name="Heba Nassereddeen" userId="892f5123-929f-4f17-9ac9-eb1dbe2d6273" providerId="ADAL" clId="{32E28822-E013-407E-8ED9-5E3ACA5DF599}" dt="2020-09-11T18:31:47.264" v="4576" actId="13926"/>
          <ac:spMkLst>
            <pc:docMk/>
            <pc:sldMk cId="2839155870" sldId="325"/>
            <ac:spMk id="8" creationId="{B8666507-D217-480D-BDDA-439AE582CAC1}"/>
          </ac:spMkLst>
        </pc:spChg>
        <pc:picChg chg="add mod ord modCrop">
          <ac:chgData name="Heba Nassereddeen" userId="892f5123-929f-4f17-9ac9-eb1dbe2d6273" providerId="ADAL" clId="{32E28822-E013-407E-8ED9-5E3ACA5DF599}" dt="2020-09-07T23:47:09.974" v="3259" actId="732"/>
          <ac:picMkLst>
            <pc:docMk/>
            <pc:sldMk cId="2839155870" sldId="325"/>
            <ac:picMk id="2" creationId="{C1F6EA84-8DDB-4EB2-B424-F1D101755DE6}"/>
          </ac:picMkLst>
        </pc:picChg>
        <pc:picChg chg="add mod">
          <ac:chgData name="Heba Nassereddeen" userId="892f5123-929f-4f17-9ac9-eb1dbe2d6273" providerId="ADAL" clId="{32E28822-E013-407E-8ED9-5E3ACA5DF599}" dt="2020-09-11T19:21:59.179" v="4785" actId="1076"/>
          <ac:picMkLst>
            <pc:docMk/>
            <pc:sldMk cId="2839155870" sldId="325"/>
            <ac:picMk id="3" creationId="{1690620F-EC0E-4E98-8D4A-5AEFA394689E}"/>
          </ac:picMkLst>
        </pc:picChg>
        <pc:picChg chg="del">
          <ac:chgData name="Heba Nassereddeen" userId="892f5123-929f-4f17-9ac9-eb1dbe2d6273" providerId="ADAL" clId="{32E28822-E013-407E-8ED9-5E3ACA5DF599}" dt="2020-09-04T22:36:05.695" v="1954" actId="478"/>
          <ac:picMkLst>
            <pc:docMk/>
            <pc:sldMk cId="2839155870" sldId="325"/>
            <ac:picMk id="3" creationId="{778DD2A4-D407-41E0-8989-A274284E4C6A}"/>
          </ac:picMkLst>
        </pc:picChg>
        <pc:picChg chg="add del mod">
          <ac:chgData name="Heba Nassereddeen" userId="892f5123-929f-4f17-9ac9-eb1dbe2d6273" providerId="ADAL" clId="{32E28822-E013-407E-8ED9-5E3ACA5DF599}" dt="2020-09-17T01:27:34.291" v="5293"/>
          <ac:picMkLst>
            <pc:docMk/>
            <pc:sldMk cId="2839155870" sldId="325"/>
            <ac:picMk id="4" creationId="{D939193D-6AED-4B40-9CF0-9C894B5A14D2}"/>
          </ac:picMkLst>
        </pc:picChg>
        <pc:picChg chg="del">
          <ac:chgData name="Heba Nassereddeen" userId="892f5123-929f-4f17-9ac9-eb1dbe2d6273" providerId="ADAL" clId="{32E28822-E013-407E-8ED9-5E3ACA5DF599}" dt="2020-09-04T22:36:05.695" v="1954" actId="478"/>
          <ac:picMkLst>
            <pc:docMk/>
            <pc:sldMk cId="2839155870" sldId="325"/>
            <ac:picMk id="5" creationId="{97B271AB-1499-42B7-9967-C6D558500583}"/>
          </ac:picMkLst>
        </pc:picChg>
        <pc:picChg chg="add del mod">
          <ac:chgData name="Heba Nassereddeen" userId="892f5123-929f-4f17-9ac9-eb1dbe2d6273" providerId="ADAL" clId="{32E28822-E013-407E-8ED9-5E3ACA5DF599}" dt="2020-09-17T01:28:13.856" v="5295"/>
          <ac:picMkLst>
            <pc:docMk/>
            <pc:sldMk cId="2839155870" sldId="325"/>
            <ac:picMk id="5" creationId="{E4BF57F5-6C93-4487-8534-7FBF158AFD56}"/>
          </ac:picMkLst>
        </pc:picChg>
        <pc:picChg chg="add del mod">
          <ac:chgData name="Heba Nassereddeen" userId="892f5123-929f-4f17-9ac9-eb1dbe2d6273" providerId="ADAL" clId="{32E28822-E013-407E-8ED9-5E3ACA5DF599}" dt="2020-09-17T01:28:33.278" v="5297"/>
          <ac:picMkLst>
            <pc:docMk/>
            <pc:sldMk cId="2839155870" sldId="325"/>
            <ac:picMk id="6" creationId="{B276B24A-0D66-4B56-864B-76D36F40B451}"/>
          </ac:picMkLst>
        </pc:picChg>
        <pc:picChg chg="del">
          <ac:chgData name="Heba Nassereddeen" userId="892f5123-929f-4f17-9ac9-eb1dbe2d6273" providerId="ADAL" clId="{32E28822-E013-407E-8ED9-5E3ACA5DF599}" dt="2020-09-04T22:36:05.695" v="1954" actId="478"/>
          <ac:picMkLst>
            <pc:docMk/>
            <pc:sldMk cId="2839155870" sldId="325"/>
            <ac:picMk id="6" creationId="{D25CFD8D-92BD-4AA2-A314-6975268AE076}"/>
          </ac:picMkLst>
        </pc:picChg>
        <pc:picChg chg="del">
          <ac:chgData name="Heba Nassereddeen" userId="892f5123-929f-4f17-9ac9-eb1dbe2d6273" providerId="ADAL" clId="{32E28822-E013-407E-8ED9-5E3ACA5DF599}" dt="2020-09-04T22:36:05.695" v="1954" actId="478"/>
          <ac:picMkLst>
            <pc:docMk/>
            <pc:sldMk cId="2839155870" sldId="325"/>
            <ac:picMk id="7" creationId="{DBC58AF6-D4BE-45A5-8B88-CD8712E4C4D8}"/>
          </ac:picMkLst>
        </pc:picChg>
        <pc:picChg chg="add mod">
          <ac:chgData name="Heba Nassereddeen" userId="892f5123-929f-4f17-9ac9-eb1dbe2d6273" providerId="ADAL" clId="{32E28822-E013-407E-8ED9-5E3ACA5DF599}" dt="2020-09-17T01:29:13.769" v="5298"/>
          <ac:picMkLst>
            <pc:docMk/>
            <pc:sldMk cId="2839155870" sldId="325"/>
            <ac:picMk id="9" creationId="{BA1A547D-901B-47B2-8D24-2C7D4AEB5466}"/>
          </ac:picMkLst>
        </pc:picChg>
      </pc:sldChg>
      <pc:sldChg chg="new del">
        <pc:chgData name="Heba Nassereddeen" userId="892f5123-929f-4f17-9ac9-eb1dbe2d6273" providerId="ADAL" clId="{32E28822-E013-407E-8ED9-5E3ACA5DF599}" dt="2020-09-04T22:35:44.236" v="1952" actId="47"/>
        <pc:sldMkLst>
          <pc:docMk/>
          <pc:sldMk cId="4234983856" sldId="325"/>
        </pc:sldMkLst>
      </pc:sldChg>
      <pc:sldChg chg="new del">
        <pc:chgData name="Heba Nassereddeen" userId="892f5123-929f-4f17-9ac9-eb1dbe2d6273" providerId="ADAL" clId="{32E28822-E013-407E-8ED9-5E3ACA5DF599}" dt="2020-09-04T22:43:27.279" v="2021" actId="47"/>
        <pc:sldMkLst>
          <pc:docMk/>
          <pc:sldMk cId="397478427" sldId="326"/>
        </pc:sldMkLst>
      </pc:sldChg>
      <pc:sldChg chg="addSp delSp modSp add mod modTransition modAnim modNotesTx">
        <pc:chgData name="Heba Nassereddeen" userId="892f5123-929f-4f17-9ac9-eb1dbe2d6273" providerId="ADAL" clId="{32E28822-E013-407E-8ED9-5E3ACA5DF599}" dt="2020-09-17T01:32:04.672" v="5307"/>
        <pc:sldMkLst>
          <pc:docMk/>
          <pc:sldMk cId="2089538014" sldId="326"/>
        </pc:sldMkLst>
        <pc:spChg chg="mod">
          <ac:chgData name="Heba Nassereddeen" userId="892f5123-929f-4f17-9ac9-eb1dbe2d6273" providerId="ADAL" clId="{32E28822-E013-407E-8ED9-5E3ACA5DF599}" dt="2020-09-07T23:47:48.330" v="3260" actId="403"/>
          <ac:spMkLst>
            <pc:docMk/>
            <pc:sldMk cId="2089538014" sldId="326"/>
            <ac:spMk id="8" creationId="{B8666507-D217-480D-BDDA-439AE582CAC1}"/>
          </ac:spMkLst>
        </pc:spChg>
        <pc:spChg chg="add mod">
          <ac:chgData name="Heba Nassereddeen" userId="892f5123-929f-4f17-9ac9-eb1dbe2d6273" providerId="ADAL" clId="{32E28822-E013-407E-8ED9-5E3ACA5DF599}" dt="2020-09-04T22:57:59.496" v="2094" actId="404"/>
          <ac:spMkLst>
            <pc:docMk/>
            <pc:sldMk cId="2089538014" sldId="326"/>
            <ac:spMk id="11" creationId="{ADB251C3-168A-4C94-B141-5DEB2C92C5ED}"/>
          </ac:spMkLst>
        </pc:spChg>
        <pc:spChg chg="add mod">
          <ac:chgData name="Heba Nassereddeen" userId="892f5123-929f-4f17-9ac9-eb1dbe2d6273" providerId="ADAL" clId="{32E28822-E013-407E-8ED9-5E3ACA5DF599}" dt="2020-09-04T22:58:31.369" v="2105" actId="1076"/>
          <ac:spMkLst>
            <pc:docMk/>
            <pc:sldMk cId="2089538014" sldId="326"/>
            <ac:spMk id="12" creationId="{A4E29D3D-DC94-46D0-BA3C-61054B0047A7}"/>
          </ac:spMkLst>
        </pc:spChg>
        <pc:spChg chg="add del mod">
          <ac:chgData name="Heba Nassereddeen" userId="892f5123-929f-4f17-9ac9-eb1dbe2d6273" providerId="ADAL" clId="{32E28822-E013-407E-8ED9-5E3ACA5DF599}" dt="2020-09-04T23:06:34.428" v="2200" actId="478"/>
          <ac:spMkLst>
            <pc:docMk/>
            <pc:sldMk cId="2089538014" sldId="326"/>
            <ac:spMk id="13" creationId="{2647706D-356B-470B-910D-EBACB086A78B}"/>
          </ac:spMkLst>
        </pc:spChg>
        <pc:graphicFrameChg chg="add mod modGraphic">
          <ac:chgData name="Heba Nassereddeen" userId="892f5123-929f-4f17-9ac9-eb1dbe2d6273" providerId="ADAL" clId="{32E28822-E013-407E-8ED9-5E3ACA5DF599}" dt="2020-09-04T23:06:28.321" v="2199"/>
          <ac:graphicFrameMkLst>
            <pc:docMk/>
            <pc:sldMk cId="2089538014" sldId="326"/>
            <ac:graphicFrameMk id="10" creationId="{FC0A53B0-4D81-4342-9C35-C983D55B7954}"/>
          </ac:graphicFrameMkLst>
        </pc:graphicFrameChg>
        <pc:picChg chg="del">
          <ac:chgData name="Heba Nassereddeen" userId="892f5123-929f-4f17-9ac9-eb1dbe2d6273" providerId="ADAL" clId="{32E28822-E013-407E-8ED9-5E3ACA5DF599}" dt="2020-09-04T22:48:44.113" v="2030" actId="478"/>
          <ac:picMkLst>
            <pc:docMk/>
            <pc:sldMk cId="2089538014" sldId="326"/>
            <ac:picMk id="2" creationId="{C1F6EA84-8DDB-4EB2-B424-F1D101755DE6}"/>
          </ac:picMkLst>
        </pc:picChg>
        <pc:picChg chg="add mod">
          <ac:chgData name="Heba Nassereddeen" userId="892f5123-929f-4f17-9ac9-eb1dbe2d6273" providerId="ADAL" clId="{32E28822-E013-407E-8ED9-5E3ACA5DF599}" dt="2020-09-11T19:22:06.733" v="4787" actId="1076"/>
          <ac:picMkLst>
            <pc:docMk/>
            <pc:sldMk cId="2089538014" sldId="326"/>
            <ac:picMk id="2" creationId="{CE72A177-320C-4A6C-A4F0-082A8316F8AB}"/>
          </ac:picMkLst>
        </pc:picChg>
        <pc:picChg chg="add del mod">
          <ac:chgData name="Heba Nassereddeen" userId="892f5123-929f-4f17-9ac9-eb1dbe2d6273" providerId="ADAL" clId="{32E28822-E013-407E-8ED9-5E3ACA5DF599}" dt="2020-09-17T01:30:23.426" v="5300"/>
          <ac:picMkLst>
            <pc:docMk/>
            <pc:sldMk cId="2089538014" sldId="326"/>
            <ac:picMk id="3" creationId="{0679E2AC-F54B-4E17-8C9A-EB5BCADF63AC}"/>
          </ac:picMkLst>
        </pc:picChg>
        <pc:picChg chg="add del mod">
          <ac:chgData name="Heba Nassereddeen" userId="892f5123-929f-4f17-9ac9-eb1dbe2d6273" providerId="ADAL" clId="{32E28822-E013-407E-8ED9-5E3ACA5DF599}" dt="2020-09-17T01:30:55.608" v="5302"/>
          <ac:picMkLst>
            <pc:docMk/>
            <pc:sldMk cId="2089538014" sldId="326"/>
            <ac:picMk id="5" creationId="{40901E11-6836-4DD0-A9AF-A48B18503AE1}"/>
          </ac:picMkLst>
        </pc:picChg>
        <pc:picChg chg="add del mod">
          <ac:chgData name="Heba Nassereddeen" userId="892f5123-929f-4f17-9ac9-eb1dbe2d6273" providerId="ADAL" clId="{32E28822-E013-407E-8ED9-5E3ACA5DF599}" dt="2020-09-17T01:31:12.634" v="5304"/>
          <ac:picMkLst>
            <pc:docMk/>
            <pc:sldMk cId="2089538014" sldId="326"/>
            <ac:picMk id="7" creationId="{A9848169-4ED6-4BFC-9E27-A34B75475577}"/>
          </ac:picMkLst>
        </pc:picChg>
        <pc:picChg chg="add del mod">
          <ac:chgData name="Heba Nassereddeen" userId="892f5123-929f-4f17-9ac9-eb1dbe2d6273" providerId="ADAL" clId="{32E28822-E013-407E-8ED9-5E3ACA5DF599}" dt="2020-09-17T01:31:34.357" v="5306"/>
          <ac:picMkLst>
            <pc:docMk/>
            <pc:sldMk cId="2089538014" sldId="326"/>
            <ac:picMk id="9" creationId="{5002594D-382F-4B5D-A4D7-1DDEB4A16608}"/>
          </ac:picMkLst>
        </pc:picChg>
        <pc:picChg chg="add mod">
          <ac:chgData name="Heba Nassereddeen" userId="892f5123-929f-4f17-9ac9-eb1dbe2d6273" providerId="ADAL" clId="{32E28822-E013-407E-8ED9-5E3ACA5DF599}" dt="2020-09-17T01:32:04.672" v="5307"/>
          <ac:picMkLst>
            <pc:docMk/>
            <pc:sldMk cId="2089538014" sldId="326"/>
            <ac:picMk id="14" creationId="{09DFBA35-C834-4F9D-B3B2-9F95DCF406CB}"/>
          </ac:picMkLst>
        </pc:picChg>
        <pc:picChg chg="add mod">
          <ac:chgData name="Heba Nassereddeen" userId="892f5123-929f-4f17-9ac9-eb1dbe2d6273" providerId="ADAL" clId="{32E28822-E013-407E-8ED9-5E3ACA5DF599}" dt="2020-09-04T22:54:03.371" v="2081" actId="1076"/>
          <ac:picMkLst>
            <pc:docMk/>
            <pc:sldMk cId="2089538014" sldId="326"/>
            <ac:picMk id="4098" creationId="{146B1B01-4670-4103-8B92-599F34124F74}"/>
          </ac:picMkLst>
        </pc:picChg>
        <pc:cxnChg chg="add mod">
          <ac:chgData name="Heba Nassereddeen" userId="892f5123-929f-4f17-9ac9-eb1dbe2d6273" providerId="ADAL" clId="{32E28822-E013-407E-8ED9-5E3ACA5DF599}" dt="2020-09-04T22:54:05.652" v="2082" actId="1076"/>
          <ac:cxnSpMkLst>
            <pc:docMk/>
            <pc:sldMk cId="2089538014" sldId="326"/>
            <ac:cxnSpMk id="4" creationId="{69DEF5ED-169A-4905-BD6B-B37DA4CD8B2E}"/>
          </ac:cxnSpMkLst>
        </pc:cxnChg>
        <pc:cxnChg chg="add mod">
          <ac:chgData name="Heba Nassereddeen" userId="892f5123-929f-4f17-9ac9-eb1dbe2d6273" providerId="ADAL" clId="{32E28822-E013-407E-8ED9-5E3ACA5DF599}" dt="2020-09-04T22:54:07.155" v="2083" actId="1076"/>
          <ac:cxnSpMkLst>
            <pc:docMk/>
            <pc:sldMk cId="2089538014" sldId="326"/>
            <ac:cxnSpMk id="6" creationId="{11A4173C-3F09-42B2-96F5-C3DB7EF61761}"/>
          </ac:cxnSpMkLst>
        </pc:cxnChg>
      </pc:sldChg>
      <pc:sldChg chg="addSp delSp modSp add mod modTransition modAnim modNotesTx">
        <pc:chgData name="Heba Nassereddeen" userId="892f5123-929f-4f17-9ac9-eb1dbe2d6273" providerId="ADAL" clId="{32E28822-E013-407E-8ED9-5E3ACA5DF599}" dt="2020-09-17T01:20:47.138" v="5285"/>
        <pc:sldMkLst>
          <pc:docMk/>
          <pc:sldMk cId="3068700896" sldId="327"/>
        </pc:sldMkLst>
        <pc:spChg chg="mod">
          <ac:chgData name="Heba Nassereddeen" userId="892f5123-929f-4f17-9ac9-eb1dbe2d6273" providerId="ADAL" clId="{32E28822-E013-407E-8ED9-5E3ACA5DF599}" dt="2020-09-07T23:45:16.999" v="3249" actId="403"/>
          <ac:spMkLst>
            <pc:docMk/>
            <pc:sldMk cId="3068700896" sldId="327"/>
            <ac:spMk id="5" creationId="{CE64B87E-4B4B-43E3-82FD-E52631DF9B78}"/>
          </ac:spMkLst>
        </pc:spChg>
        <pc:spChg chg="mod">
          <ac:chgData name="Heba Nassereddeen" userId="892f5123-929f-4f17-9ac9-eb1dbe2d6273" providerId="ADAL" clId="{32E28822-E013-407E-8ED9-5E3ACA5DF599}" dt="2020-09-11T19:20:41.281" v="4772" actId="14100"/>
          <ac:spMkLst>
            <pc:docMk/>
            <pc:sldMk cId="3068700896" sldId="327"/>
            <ac:spMk id="229" creationId="{00000000-0000-0000-0000-000000000000}"/>
          </ac:spMkLst>
        </pc:spChg>
        <pc:spChg chg="mod">
          <ac:chgData name="Heba Nassereddeen" userId="892f5123-929f-4f17-9ac9-eb1dbe2d6273" providerId="ADAL" clId="{32E28822-E013-407E-8ED9-5E3ACA5DF599}" dt="2020-09-07T23:03:39.781" v="2340" actId="20577"/>
          <ac:spMkLst>
            <pc:docMk/>
            <pc:sldMk cId="3068700896" sldId="327"/>
            <ac:spMk id="232" creationId="{00000000-0000-0000-0000-000000000000}"/>
          </ac:spMkLst>
        </pc:spChg>
        <pc:graphicFrameChg chg="add mod modGraphic">
          <ac:chgData name="Heba Nassereddeen" userId="892f5123-929f-4f17-9ac9-eb1dbe2d6273" providerId="ADAL" clId="{32E28822-E013-407E-8ED9-5E3ACA5DF599}" dt="2020-09-07T23:44:37.454" v="3243" actId="1076"/>
          <ac:graphicFrameMkLst>
            <pc:docMk/>
            <pc:sldMk cId="3068700896" sldId="327"/>
            <ac:graphicFrameMk id="2" creationId="{A9FE0AC4-235D-48E2-8873-BCD3E87BE220}"/>
          </ac:graphicFrameMkLst>
        </pc:graphicFrameChg>
        <pc:graphicFrameChg chg="del">
          <ac:chgData name="Heba Nassereddeen" userId="892f5123-929f-4f17-9ac9-eb1dbe2d6273" providerId="ADAL" clId="{32E28822-E013-407E-8ED9-5E3ACA5DF599}" dt="2020-09-04T22:51:17.390" v="2057" actId="478"/>
          <ac:graphicFrameMkLst>
            <pc:docMk/>
            <pc:sldMk cId="3068700896" sldId="327"/>
            <ac:graphicFrameMk id="4" creationId="{69A7ED35-D82D-4532-8032-74EF457FB8F7}"/>
          </ac:graphicFrameMkLst>
        </pc:graphicFrameChg>
        <pc:picChg chg="add mod">
          <ac:chgData name="Heba Nassereddeen" userId="892f5123-929f-4f17-9ac9-eb1dbe2d6273" providerId="ADAL" clId="{32E28822-E013-407E-8ED9-5E3ACA5DF599}" dt="2020-09-11T19:20:52.458" v="4775" actId="1076"/>
          <ac:picMkLst>
            <pc:docMk/>
            <pc:sldMk cId="3068700896" sldId="327"/>
            <ac:picMk id="3" creationId="{93A7E464-7A1B-4F60-80C0-C30EAFCA6358}"/>
          </ac:picMkLst>
        </pc:picChg>
        <pc:picChg chg="add del mod">
          <ac:chgData name="Heba Nassereddeen" userId="892f5123-929f-4f17-9ac9-eb1dbe2d6273" providerId="ADAL" clId="{32E28822-E013-407E-8ED9-5E3ACA5DF599}" dt="2020-09-17T01:20:03.150" v="5284"/>
          <ac:picMkLst>
            <pc:docMk/>
            <pc:sldMk cId="3068700896" sldId="327"/>
            <ac:picMk id="4" creationId="{4C27FAC0-114B-4A79-963D-B8FD044BF5A8}"/>
          </ac:picMkLst>
        </pc:picChg>
        <pc:picChg chg="add mod">
          <ac:chgData name="Heba Nassereddeen" userId="892f5123-929f-4f17-9ac9-eb1dbe2d6273" providerId="ADAL" clId="{32E28822-E013-407E-8ED9-5E3ACA5DF599}" dt="2020-09-17T01:20:47.138" v="5285"/>
          <ac:picMkLst>
            <pc:docMk/>
            <pc:sldMk cId="3068700896" sldId="327"/>
            <ac:picMk id="6" creationId="{0F9D45D7-9005-47BC-918F-9166C88D0B31}"/>
          </ac:picMkLst>
        </pc:picChg>
        <pc:picChg chg="add mod">
          <ac:chgData name="Heba Nassereddeen" userId="892f5123-929f-4f17-9ac9-eb1dbe2d6273" providerId="ADAL" clId="{32E28822-E013-407E-8ED9-5E3ACA5DF599}" dt="2020-09-07T23:44:46.298" v="3246" actId="1076"/>
          <ac:picMkLst>
            <pc:docMk/>
            <pc:sldMk cId="3068700896" sldId="327"/>
            <ac:picMk id="1026" creationId="{D8459A8B-DB04-446D-A32C-33CACC126939}"/>
          </ac:picMkLst>
        </pc:picChg>
      </pc:sldChg>
      <pc:sldChg chg="addSp delSp modSp mod modTransition modNotesTx">
        <pc:chgData name="Heba Nassereddeen" userId="892f5123-929f-4f17-9ac9-eb1dbe2d6273" providerId="ADAL" clId="{32E28822-E013-407E-8ED9-5E3ACA5DF599}" dt="2020-09-17T00:14:06.336" v="5215"/>
        <pc:sldMkLst>
          <pc:docMk/>
          <pc:sldMk cId="3027543970" sldId="328"/>
        </pc:sldMkLst>
        <pc:picChg chg="add mod">
          <ac:chgData name="Heba Nassereddeen" userId="892f5123-929f-4f17-9ac9-eb1dbe2d6273" providerId="ADAL" clId="{32E28822-E013-407E-8ED9-5E3ACA5DF599}" dt="2020-09-11T19:17:36.835" v="4741" actId="1076"/>
          <ac:picMkLst>
            <pc:docMk/>
            <pc:sldMk cId="3027543970" sldId="328"/>
            <ac:picMk id="4" creationId="{377D4040-C580-4C40-BCB7-5187EF0DF5E3}"/>
          </ac:picMkLst>
        </pc:picChg>
        <pc:picChg chg="del">
          <ac:chgData name="Heba Nassereddeen" userId="892f5123-929f-4f17-9ac9-eb1dbe2d6273" providerId="ADAL" clId="{32E28822-E013-407E-8ED9-5E3ACA5DF599}" dt="2020-09-11T19:12:58.913" v="4682" actId="478"/>
          <ac:picMkLst>
            <pc:docMk/>
            <pc:sldMk cId="3027543970" sldId="328"/>
            <ac:picMk id="11" creationId="{8EE6F1A7-C784-4196-A10A-E339741995A5}"/>
          </ac:picMkLst>
        </pc:picChg>
      </pc:sldChg>
      <pc:sldChg chg="new del">
        <pc:chgData name="Heba Nassereddeen" userId="892f5123-929f-4f17-9ac9-eb1dbe2d6273" providerId="ADAL" clId="{32E28822-E013-407E-8ED9-5E3ACA5DF599}" dt="2020-09-04T23:19:42.284" v="2205" actId="47"/>
        <pc:sldMkLst>
          <pc:docMk/>
          <pc:sldMk cId="3936792182" sldId="328"/>
        </pc:sldMkLst>
      </pc:sldChg>
      <pc:sldChg chg="delSp modSp new del mod">
        <pc:chgData name="Heba Nassereddeen" userId="892f5123-929f-4f17-9ac9-eb1dbe2d6273" providerId="ADAL" clId="{32E28822-E013-407E-8ED9-5E3ACA5DF599}" dt="2020-09-07T23:29:22.465" v="3116" actId="47"/>
        <pc:sldMkLst>
          <pc:docMk/>
          <pc:sldMk cId="1802222202" sldId="329"/>
        </pc:sldMkLst>
        <pc:spChg chg="del">
          <ac:chgData name="Heba Nassereddeen" userId="892f5123-929f-4f17-9ac9-eb1dbe2d6273" providerId="ADAL" clId="{32E28822-E013-407E-8ED9-5E3ACA5DF599}" dt="2020-09-07T18:54:44.171" v="2239" actId="478"/>
          <ac:spMkLst>
            <pc:docMk/>
            <pc:sldMk cId="1802222202" sldId="329"/>
            <ac:spMk id="2" creationId="{4FB38A8A-623D-4ADD-9BB0-F69B9C8AB3B8}"/>
          </ac:spMkLst>
        </pc:spChg>
        <pc:spChg chg="mod">
          <ac:chgData name="Heba Nassereddeen" userId="892f5123-929f-4f17-9ac9-eb1dbe2d6273" providerId="ADAL" clId="{32E28822-E013-407E-8ED9-5E3ACA5DF599}" dt="2020-09-07T18:54:58.153" v="2256" actId="20577"/>
          <ac:spMkLst>
            <pc:docMk/>
            <pc:sldMk cId="1802222202" sldId="329"/>
            <ac:spMk id="3" creationId="{5151DAF6-A3E2-4EFB-8E3B-DC9D6D9DB480}"/>
          </ac:spMkLst>
        </pc:spChg>
      </pc:sldChg>
      <pc:sldChg chg="addSp delSp modSp add mod modTransition modAnim modNotesTx">
        <pc:chgData name="Heba Nassereddeen" userId="892f5123-929f-4f17-9ac9-eb1dbe2d6273" providerId="ADAL" clId="{32E28822-E013-407E-8ED9-5E3ACA5DF599}" dt="2020-09-17T02:43:13.090" v="5344" actId="20577"/>
        <pc:sldMkLst>
          <pc:docMk/>
          <pc:sldMk cId="3117385600" sldId="329"/>
        </pc:sldMkLst>
        <pc:spChg chg="add del mod">
          <ac:chgData name="Heba Nassereddeen" userId="892f5123-929f-4f17-9ac9-eb1dbe2d6273" providerId="ADAL" clId="{32E28822-E013-407E-8ED9-5E3ACA5DF599}" dt="2020-09-07T23:51:59.936" v="3348" actId="478"/>
          <ac:spMkLst>
            <pc:docMk/>
            <pc:sldMk cId="3117385600" sldId="329"/>
            <ac:spMk id="2" creationId="{1696282C-486C-46CC-ACBC-03373B1C1F37}"/>
          </ac:spMkLst>
        </pc:spChg>
        <pc:spChg chg="add mod">
          <ac:chgData name="Heba Nassereddeen" userId="892f5123-929f-4f17-9ac9-eb1dbe2d6273" providerId="ADAL" clId="{32E28822-E013-407E-8ED9-5E3ACA5DF599}" dt="2020-09-17T02:43:13.090" v="5344" actId="20577"/>
          <ac:spMkLst>
            <pc:docMk/>
            <pc:sldMk cId="3117385600" sldId="329"/>
            <ac:spMk id="3" creationId="{88E85BFC-7DED-4F18-8EC3-276B6C3AF59B}"/>
          </ac:spMkLst>
        </pc:spChg>
        <pc:spChg chg="del">
          <ac:chgData name="Heba Nassereddeen" userId="892f5123-929f-4f17-9ac9-eb1dbe2d6273" providerId="ADAL" clId="{32E28822-E013-407E-8ED9-5E3ACA5DF599}" dt="2020-09-07T23:48:40.073" v="3263" actId="478"/>
          <ac:spMkLst>
            <pc:docMk/>
            <pc:sldMk cId="3117385600" sldId="329"/>
            <ac:spMk id="22" creationId="{FBF3CE4B-A197-42D5-AB3C-11D32C9B2A15}"/>
          </ac:spMkLst>
        </pc:spChg>
        <pc:spChg chg="del">
          <ac:chgData name="Heba Nassereddeen" userId="892f5123-929f-4f17-9ac9-eb1dbe2d6273" providerId="ADAL" clId="{32E28822-E013-407E-8ED9-5E3ACA5DF599}" dt="2020-09-07T23:48:38.156" v="3262" actId="478"/>
          <ac:spMkLst>
            <pc:docMk/>
            <pc:sldMk cId="3117385600" sldId="329"/>
            <ac:spMk id="26" creationId="{40803B88-156B-47DB-B740-322952609B54}"/>
          </ac:spMkLst>
        </pc:spChg>
        <pc:spChg chg="del">
          <ac:chgData name="Heba Nassereddeen" userId="892f5123-929f-4f17-9ac9-eb1dbe2d6273" providerId="ADAL" clId="{32E28822-E013-407E-8ED9-5E3ACA5DF599}" dt="2020-09-07T23:48:38.156" v="3262" actId="478"/>
          <ac:spMkLst>
            <pc:docMk/>
            <pc:sldMk cId="3117385600" sldId="329"/>
            <ac:spMk id="30" creationId="{68388408-9AE5-4E2D-87F1-9BADF92D22B7}"/>
          </ac:spMkLst>
        </pc:spChg>
        <pc:spChg chg="del">
          <ac:chgData name="Heba Nassereddeen" userId="892f5123-929f-4f17-9ac9-eb1dbe2d6273" providerId="ADAL" clId="{32E28822-E013-407E-8ED9-5E3ACA5DF599}" dt="2020-09-07T23:48:38.156" v="3262" actId="478"/>
          <ac:spMkLst>
            <pc:docMk/>
            <pc:sldMk cId="3117385600" sldId="329"/>
            <ac:spMk id="31" creationId="{9D4300FE-7CC0-4891-9C0A-926DB03873C4}"/>
          </ac:spMkLst>
        </pc:spChg>
        <pc:spChg chg="del">
          <ac:chgData name="Heba Nassereddeen" userId="892f5123-929f-4f17-9ac9-eb1dbe2d6273" providerId="ADAL" clId="{32E28822-E013-407E-8ED9-5E3ACA5DF599}" dt="2020-09-07T23:48:38.156" v="3262" actId="478"/>
          <ac:spMkLst>
            <pc:docMk/>
            <pc:sldMk cId="3117385600" sldId="329"/>
            <ac:spMk id="33" creationId="{74D56208-B9FC-4FAF-BDC7-9C6BB9545841}"/>
          </ac:spMkLst>
        </pc:spChg>
        <pc:spChg chg="del">
          <ac:chgData name="Heba Nassereddeen" userId="892f5123-929f-4f17-9ac9-eb1dbe2d6273" providerId="ADAL" clId="{32E28822-E013-407E-8ED9-5E3ACA5DF599}" dt="2020-09-07T23:48:50.181" v="3267" actId="478"/>
          <ac:spMkLst>
            <pc:docMk/>
            <pc:sldMk cId="3117385600" sldId="329"/>
            <ac:spMk id="34" creationId="{FDD2E6B7-51E2-4EFE-89C6-E25684CB641F}"/>
          </ac:spMkLst>
        </pc:spChg>
        <pc:spChg chg="add del mod">
          <ac:chgData name="Heba Nassereddeen" userId="892f5123-929f-4f17-9ac9-eb1dbe2d6273" providerId="ADAL" clId="{32E28822-E013-407E-8ED9-5E3ACA5DF599}" dt="2020-09-08T00:33:33.260" v="4084" actId="478"/>
          <ac:spMkLst>
            <pc:docMk/>
            <pc:sldMk cId="3117385600" sldId="329"/>
            <ac:spMk id="38" creationId="{168212AF-C73B-4AB2-96A2-447B9D36C5B7}"/>
          </ac:spMkLst>
        </pc:spChg>
        <pc:spChg chg="del">
          <ac:chgData name="Heba Nassereddeen" userId="892f5123-929f-4f17-9ac9-eb1dbe2d6273" providerId="ADAL" clId="{32E28822-E013-407E-8ED9-5E3ACA5DF599}" dt="2020-09-07T23:48:43.626" v="3265" actId="478"/>
          <ac:spMkLst>
            <pc:docMk/>
            <pc:sldMk cId="3117385600" sldId="329"/>
            <ac:spMk id="43" creationId="{375A12A1-04AC-47CC-A63F-2EFAE9851F4F}"/>
          </ac:spMkLst>
        </pc:spChg>
        <pc:spChg chg="del">
          <ac:chgData name="Heba Nassereddeen" userId="892f5123-929f-4f17-9ac9-eb1dbe2d6273" providerId="ADAL" clId="{32E28822-E013-407E-8ED9-5E3ACA5DF599}" dt="2020-09-07T23:48:38.156" v="3262" actId="478"/>
          <ac:spMkLst>
            <pc:docMk/>
            <pc:sldMk cId="3117385600" sldId="329"/>
            <ac:spMk id="44" creationId="{4D28441E-371F-4162-B16A-533B68B3311F}"/>
          </ac:spMkLst>
        </pc:spChg>
        <pc:spChg chg="del">
          <ac:chgData name="Heba Nassereddeen" userId="892f5123-929f-4f17-9ac9-eb1dbe2d6273" providerId="ADAL" clId="{32E28822-E013-407E-8ED9-5E3ACA5DF599}" dt="2020-09-07T23:48:38.156" v="3262" actId="478"/>
          <ac:spMkLst>
            <pc:docMk/>
            <pc:sldMk cId="3117385600" sldId="329"/>
            <ac:spMk id="45" creationId="{91C7791E-AD2C-48B1-951E-F913AEDD5B4B}"/>
          </ac:spMkLst>
        </pc:spChg>
        <pc:spChg chg="del">
          <ac:chgData name="Heba Nassereddeen" userId="892f5123-929f-4f17-9ac9-eb1dbe2d6273" providerId="ADAL" clId="{32E28822-E013-407E-8ED9-5E3ACA5DF599}" dt="2020-09-07T23:48:38.156" v="3262" actId="478"/>
          <ac:spMkLst>
            <pc:docMk/>
            <pc:sldMk cId="3117385600" sldId="329"/>
            <ac:spMk id="47" creationId="{C1FCC0EC-4B8A-4E81-ABC6-2603A5D68746}"/>
          </ac:spMkLst>
        </pc:spChg>
        <pc:spChg chg="del">
          <ac:chgData name="Heba Nassereddeen" userId="892f5123-929f-4f17-9ac9-eb1dbe2d6273" providerId="ADAL" clId="{32E28822-E013-407E-8ED9-5E3ACA5DF599}" dt="2020-09-07T23:48:38.156" v="3262" actId="478"/>
          <ac:spMkLst>
            <pc:docMk/>
            <pc:sldMk cId="3117385600" sldId="329"/>
            <ac:spMk id="51" creationId="{0DD17FBA-0CD0-4867-ACDC-9FAB71045488}"/>
          </ac:spMkLst>
        </pc:spChg>
        <pc:spChg chg="del">
          <ac:chgData name="Heba Nassereddeen" userId="892f5123-929f-4f17-9ac9-eb1dbe2d6273" providerId="ADAL" clId="{32E28822-E013-407E-8ED9-5E3ACA5DF599}" dt="2020-09-07T23:48:47.773" v="3266" actId="478"/>
          <ac:spMkLst>
            <pc:docMk/>
            <pc:sldMk cId="3117385600" sldId="329"/>
            <ac:spMk id="52" creationId="{E30B0EFA-BB16-4F5C-B5E0-B7CE8D3D911C}"/>
          </ac:spMkLst>
        </pc:spChg>
        <pc:spChg chg="del">
          <ac:chgData name="Heba Nassereddeen" userId="892f5123-929f-4f17-9ac9-eb1dbe2d6273" providerId="ADAL" clId="{32E28822-E013-407E-8ED9-5E3ACA5DF599}" dt="2020-09-07T23:48:38.156" v="3262" actId="478"/>
          <ac:spMkLst>
            <pc:docMk/>
            <pc:sldMk cId="3117385600" sldId="329"/>
            <ac:spMk id="54" creationId="{14556122-2213-4560-BB57-E6AAE93089E2}"/>
          </ac:spMkLst>
        </pc:spChg>
        <pc:spChg chg="del">
          <ac:chgData name="Heba Nassereddeen" userId="892f5123-929f-4f17-9ac9-eb1dbe2d6273" providerId="ADAL" clId="{32E28822-E013-407E-8ED9-5E3ACA5DF599}" dt="2020-09-07T23:48:38.156" v="3262" actId="478"/>
          <ac:spMkLst>
            <pc:docMk/>
            <pc:sldMk cId="3117385600" sldId="329"/>
            <ac:spMk id="58" creationId="{B8561EE6-8DCF-4E7F-8026-3FE8DBBFF165}"/>
          </ac:spMkLst>
        </pc:spChg>
        <pc:spChg chg="mod">
          <ac:chgData name="Heba Nassereddeen" userId="892f5123-929f-4f17-9ac9-eb1dbe2d6273" providerId="ADAL" clId="{32E28822-E013-407E-8ED9-5E3ACA5DF599}" dt="2020-09-11T19:23:47.156" v="4810" actId="14100"/>
          <ac:spMkLst>
            <pc:docMk/>
            <pc:sldMk cId="3117385600" sldId="329"/>
            <ac:spMk id="229" creationId="{00000000-0000-0000-0000-000000000000}"/>
          </ac:spMkLst>
        </pc:spChg>
        <pc:spChg chg="mod">
          <ac:chgData name="Heba Nassereddeen" userId="892f5123-929f-4f17-9ac9-eb1dbe2d6273" providerId="ADAL" clId="{32E28822-E013-407E-8ED9-5E3ACA5DF599}" dt="2020-09-07T23:48:56.456" v="3281" actId="20577"/>
          <ac:spMkLst>
            <pc:docMk/>
            <pc:sldMk cId="3117385600" sldId="329"/>
            <ac:spMk id="232" creationId="{00000000-0000-0000-0000-000000000000}"/>
          </ac:spMkLst>
        </pc:spChg>
        <pc:picChg chg="add mod">
          <ac:chgData name="Heba Nassereddeen" userId="892f5123-929f-4f17-9ac9-eb1dbe2d6273" providerId="ADAL" clId="{32E28822-E013-407E-8ED9-5E3ACA5DF599}" dt="2020-09-11T19:23:52.650" v="4813" actId="1076"/>
          <ac:picMkLst>
            <pc:docMk/>
            <pc:sldMk cId="3117385600" sldId="329"/>
            <ac:picMk id="2" creationId="{84054FD1-5DA6-4448-A7B4-0234EE50EC84}"/>
          </ac:picMkLst>
        </pc:picChg>
        <pc:picChg chg="add del mod">
          <ac:chgData name="Heba Nassereddeen" userId="892f5123-929f-4f17-9ac9-eb1dbe2d6273" providerId="ADAL" clId="{32E28822-E013-407E-8ED9-5E3ACA5DF599}" dt="2020-09-17T01:32:58.249" v="5309"/>
          <ac:picMkLst>
            <pc:docMk/>
            <pc:sldMk cId="3117385600" sldId="329"/>
            <ac:picMk id="6" creationId="{5625E0EF-CDD5-49BF-9B82-85BBE049132A}"/>
          </ac:picMkLst>
        </pc:picChg>
        <pc:picChg chg="add del mod">
          <ac:chgData name="Heba Nassereddeen" userId="892f5123-929f-4f17-9ac9-eb1dbe2d6273" providerId="ADAL" clId="{32E28822-E013-407E-8ED9-5E3ACA5DF599}" dt="2020-09-17T01:33:19.607" v="5311"/>
          <ac:picMkLst>
            <pc:docMk/>
            <pc:sldMk cId="3117385600" sldId="329"/>
            <ac:picMk id="7" creationId="{B42A4DB4-F6FC-4EED-8284-B8C55187609A}"/>
          </ac:picMkLst>
        </pc:picChg>
        <pc:picChg chg="add del mod">
          <ac:chgData name="Heba Nassereddeen" userId="892f5123-929f-4f17-9ac9-eb1dbe2d6273" providerId="ADAL" clId="{32E28822-E013-407E-8ED9-5E3ACA5DF599}" dt="2020-09-17T01:33:30.014" v="5313"/>
          <ac:picMkLst>
            <pc:docMk/>
            <pc:sldMk cId="3117385600" sldId="329"/>
            <ac:picMk id="8" creationId="{524D816D-DCD6-4C56-8E28-530A0069A7B3}"/>
          </ac:picMkLst>
        </pc:picChg>
        <pc:picChg chg="add del mod">
          <ac:chgData name="Heba Nassereddeen" userId="892f5123-929f-4f17-9ac9-eb1dbe2d6273" providerId="ADAL" clId="{32E28822-E013-407E-8ED9-5E3ACA5DF599}" dt="2020-09-17T01:33:51.240" v="5315"/>
          <ac:picMkLst>
            <pc:docMk/>
            <pc:sldMk cId="3117385600" sldId="329"/>
            <ac:picMk id="9" creationId="{6132B75E-155A-44AC-8C2F-27C307D0771B}"/>
          </ac:picMkLst>
        </pc:picChg>
        <pc:picChg chg="add del mod">
          <ac:chgData name="Heba Nassereddeen" userId="892f5123-929f-4f17-9ac9-eb1dbe2d6273" providerId="ADAL" clId="{32E28822-E013-407E-8ED9-5E3ACA5DF599}" dt="2020-09-17T01:34:06.647" v="5317"/>
          <ac:picMkLst>
            <pc:docMk/>
            <pc:sldMk cId="3117385600" sldId="329"/>
            <ac:picMk id="10" creationId="{3EE2AEE0-66D1-4EF6-911F-D62887EA33E4}"/>
          </ac:picMkLst>
        </pc:picChg>
        <pc:picChg chg="add del mod">
          <ac:chgData name="Heba Nassereddeen" userId="892f5123-929f-4f17-9ac9-eb1dbe2d6273" providerId="ADAL" clId="{32E28822-E013-407E-8ED9-5E3ACA5DF599}" dt="2020-09-17T01:34:28.124" v="5319"/>
          <ac:picMkLst>
            <pc:docMk/>
            <pc:sldMk cId="3117385600" sldId="329"/>
            <ac:picMk id="11" creationId="{D4FBFB8D-30B8-4036-B95E-0C1CACDDA1DF}"/>
          </ac:picMkLst>
        </pc:picChg>
        <pc:picChg chg="add mod">
          <ac:chgData name="Heba Nassereddeen" userId="892f5123-929f-4f17-9ac9-eb1dbe2d6273" providerId="ADAL" clId="{32E28822-E013-407E-8ED9-5E3ACA5DF599}" dt="2020-09-17T01:35:26.096" v="5320"/>
          <ac:picMkLst>
            <pc:docMk/>
            <pc:sldMk cId="3117385600" sldId="329"/>
            <ac:picMk id="12" creationId="{4FA569F2-645D-4B49-ABB9-9C554E61574E}"/>
          </ac:picMkLst>
        </pc:picChg>
        <pc:picChg chg="del">
          <ac:chgData name="Heba Nassereddeen" userId="892f5123-929f-4f17-9ac9-eb1dbe2d6273" providerId="ADAL" clId="{32E28822-E013-407E-8ED9-5E3ACA5DF599}" dt="2020-09-07T23:48:38.156" v="3262" actId="478"/>
          <ac:picMkLst>
            <pc:docMk/>
            <pc:sldMk cId="3117385600" sldId="329"/>
            <ac:picMk id="27" creationId="{FA723481-1650-4832-8D14-2D4F9F09F958}"/>
          </ac:picMkLst>
        </pc:picChg>
        <pc:picChg chg="del">
          <ac:chgData name="Heba Nassereddeen" userId="892f5123-929f-4f17-9ac9-eb1dbe2d6273" providerId="ADAL" clId="{32E28822-E013-407E-8ED9-5E3ACA5DF599}" dt="2020-09-07T23:48:38.156" v="3262" actId="478"/>
          <ac:picMkLst>
            <pc:docMk/>
            <pc:sldMk cId="3117385600" sldId="329"/>
            <ac:picMk id="28" creationId="{6EB591CF-D08B-47E2-ABF2-606915D632D4}"/>
          </ac:picMkLst>
        </pc:picChg>
        <pc:picChg chg="del">
          <ac:chgData name="Heba Nassereddeen" userId="892f5123-929f-4f17-9ac9-eb1dbe2d6273" providerId="ADAL" clId="{32E28822-E013-407E-8ED9-5E3ACA5DF599}" dt="2020-09-07T23:48:38.156" v="3262" actId="478"/>
          <ac:picMkLst>
            <pc:docMk/>
            <pc:sldMk cId="3117385600" sldId="329"/>
            <ac:picMk id="35" creationId="{E2C403C3-A12C-420B-AD36-BA31893CAF50}"/>
          </ac:picMkLst>
        </pc:picChg>
        <pc:picChg chg="del">
          <ac:chgData name="Heba Nassereddeen" userId="892f5123-929f-4f17-9ac9-eb1dbe2d6273" providerId="ADAL" clId="{32E28822-E013-407E-8ED9-5E3ACA5DF599}" dt="2020-09-07T23:48:38.156" v="3262" actId="478"/>
          <ac:picMkLst>
            <pc:docMk/>
            <pc:sldMk cId="3117385600" sldId="329"/>
            <ac:picMk id="39" creationId="{BED0EF77-2DB8-4FBA-8A01-F2FB10F3FF67}"/>
          </ac:picMkLst>
        </pc:picChg>
        <pc:picChg chg="del">
          <ac:chgData name="Heba Nassereddeen" userId="892f5123-929f-4f17-9ac9-eb1dbe2d6273" providerId="ADAL" clId="{32E28822-E013-407E-8ED9-5E3ACA5DF599}" dt="2020-09-07T23:48:38.156" v="3262" actId="478"/>
          <ac:picMkLst>
            <pc:docMk/>
            <pc:sldMk cId="3117385600" sldId="329"/>
            <ac:picMk id="46" creationId="{64713223-3DDB-498D-8B75-930E160A875F}"/>
          </ac:picMkLst>
        </pc:picChg>
        <pc:picChg chg="del">
          <ac:chgData name="Heba Nassereddeen" userId="892f5123-929f-4f17-9ac9-eb1dbe2d6273" providerId="ADAL" clId="{32E28822-E013-407E-8ED9-5E3ACA5DF599}" dt="2020-09-07T23:48:38.156" v="3262" actId="478"/>
          <ac:picMkLst>
            <pc:docMk/>
            <pc:sldMk cId="3117385600" sldId="329"/>
            <ac:picMk id="48" creationId="{587AFD77-45FB-41FB-8839-2FC19C8F198E}"/>
          </ac:picMkLst>
        </pc:picChg>
        <pc:picChg chg="del">
          <ac:chgData name="Heba Nassereddeen" userId="892f5123-929f-4f17-9ac9-eb1dbe2d6273" providerId="ADAL" clId="{32E28822-E013-407E-8ED9-5E3ACA5DF599}" dt="2020-09-07T23:48:41.813" v="3264" actId="478"/>
          <ac:picMkLst>
            <pc:docMk/>
            <pc:sldMk cId="3117385600" sldId="329"/>
            <ac:picMk id="53" creationId="{21523A75-3FC3-4E82-AAA2-4BA9928C280D}"/>
          </ac:picMkLst>
        </pc:picChg>
        <pc:picChg chg="del">
          <ac:chgData name="Heba Nassereddeen" userId="892f5123-929f-4f17-9ac9-eb1dbe2d6273" providerId="ADAL" clId="{32E28822-E013-407E-8ED9-5E3ACA5DF599}" dt="2020-09-07T23:48:38.156" v="3262" actId="478"/>
          <ac:picMkLst>
            <pc:docMk/>
            <pc:sldMk cId="3117385600" sldId="329"/>
            <ac:picMk id="59" creationId="{39E59FAE-AB2E-4211-BCF3-A1CEE3D1B3E5}"/>
          </ac:picMkLst>
        </pc:picChg>
        <pc:cxnChg chg="del">
          <ac:chgData name="Heba Nassereddeen" userId="892f5123-929f-4f17-9ac9-eb1dbe2d6273" providerId="ADAL" clId="{32E28822-E013-407E-8ED9-5E3ACA5DF599}" dt="2020-09-07T23:48:38.156" v="3262" actId="478"/>
          <ac:cxnSpMkLst>
            <pc:docMk/>
            <pc:sldMk cId="3117385600" sldId="329"/>
            <ac:cxnSpMk id="29" creationId="{424E7CBB-0761-49B4-B09A-DCD9ACAE61BC}"/>
          </ac:cxnSpMkLst>
        </pc:cxnChg>
        <pc:cxnChg chg="del">
          <ac:chgData name="Heba Nassereddeen" userId="892f5123-929f-4f17-9ac9-eb1dbe2d6273" providerId="ADAL" clId="{32E28822-E013-407E-8ED9-5E3ACA5DF599}" dt="2020-09-07T23:48:38.156" v="3262" actId="478"/>
          <ac:cxnSpMkLst>
            <pc:docMk/>
            <pc:sldMk cId="3117385600" sldId="329"/>
            <ac:cxnSpMk id="36" creationId="{B74CDB03-A4B7-4A4B-967E-7372E1FF2E94}"/>
          </ac:cxnSpMkLst>
        </pc:cxnChg>
        <pc:cxnChg chg="del">
          <ac:chgData name="Heba Nassereddeen" userId="892f5123-929f-4f17-9ac9-eb1dbe2d6273" providerId="ADAL" clId="{32E28822-E013-407E-8ED9-5E3ACA5DF599}" dt="2020-09-07T23:48:38.156" v="3262" actId="478"/>
          <ac:cxnSpMkLst>
            <pc:docMk/>
            <pc:sldMk cId="3117385600" sldId="329"/>
            <ac:cxnSpMk id="49" creationId="{7F42804B-A88A-4624-B060-72B019786441}"/>
          </ac:cxnSpMkLst>
        </pc:cxnChg>
        <pc:cxnChg chg="del">
          <ac:chgData name="Heba Nassereddeen" userId="892f5123-929f-4f17-9ac9-eb1dbe2d6273" providerId="ADAL" clId="{32E28822-E013-407E-8ED9-5E3ACA5DF599}" dt="2020-09-07T23:48:38.156" v="3262" actId="478"/>
          <ac:cxnSpMkLst>
            <pc:docMk/>
            <pc:sldMk cId="3117385600" sldId="329"/>
            <ac:cxnSpMk id="50" creationId="{BFCE0189-8F48-4B54-909F-339F68B59667}"/>
          </ac:cxnSpMkLst>
        </pc:cxnChg>
        <pc:cxnChg chg="del">
          <ac:chgData name="Heba Nassereddeen" userId="892f5123-929f-4f17-9ac9-eb1dbe2d6273" providerId="ADAL" clId="{32E28822-E013-407E-8ED9-5E3ACA5DF599}" dt="2020-09-07T23:48:38.156" v="3262" actId="478"/>
          <ac:cxnSpMkLst>
            <pc:docMk/>
            <pc:sldMk cId="3117385600" sldId="329"/>
            <ac:cxnSpMk id="55" creationId="{75A51509-A99A-4C65-9DED-B866E7DD27D5}"/>
          </ac:cxnSpMkLst>
        </pc:cxnChg>
        <pc:cxnChg chg="del">
          <ac:chgData name="Heba Nassereddeen" userId="892f5123-929f-4f17-9ac9-eb1dbe2d6273" providerId="ADAL" clId="{32E28822-E013-407E-8ED9-5E3ACA5DF599}" dt="2020-09-07T23:48:38.156" v="3262" actId="478"/>
          <ac:cxnSpMkLst>
            <pc:docMk/>
            <pc:sldMk cId="3117385600" sldId="329"/>
            <ac:cxnSpMk id="56" creationId="{37527E95-BFC6-4F78-9A32-A9DFE8450314}"/>
          </ac:cxnSpMkLst>
        </pc:cxnChg>
      </pc:sldChg>
      <pc:sldChg chg="addSp delSp modSp new del mod modClrScheme chgLayout">
        <pc:chgData name="Heba Nassereddeen" userId="892f5123-929f-4f17-9ac9-eb1dbe2d6273" providerId="ADAL" clId="{32E28822-E013-407E-8ED9-5E3ACA5DF599}" dt="2020-09-08T00:36:21.752" v="4128" actId="47"/>
        <pc:sldMkLst>
          <pc:docMk/>
          <pc:sldMk cId="969700068" sldId="330"/>
        </pc:sldMkLst>
        <pc:spChg chg="del mod ord">
          <ac:chgData name="Heba Nassereddeen" userId="892f5123-929f-4f17-9ac9-eb1dbe2d6273" providerId="ADAL" clId="{32E28822-E013-407E-8ED9-5E3ACA5DF599}" dt="2020-09-08T00:36:17.694" v="4127" actId="700"/>
          <ac:spMkLst>
            <pc:docMk/>
            <pc:sldMk cId="969700068" sldId="330"/>
            <ac:spMk id="2" creationId="{EC7083B4-703B-4ABF-A686-EB08046CF855}"/>
          </ac:spMkLst>
        </pc:spChg>
        <pc:spChg chg="del mod ord">
          <ac:chgData name="Heba Nassereddeen" userId="892f5123-929f-4f17-9ac9-eb1dbe2d6273" providerId="ADAL" clId="{32E28822-E013-407E-8ED9-5E3ACA5DF599}" dt="2020-09-08T00:36:17.694" v="4127" actId="700"/>
          <ac:spMkLst>
            <pc:docMk/>
            <pc:sldMk cId="969700068" sldId="330"/>
            <ac:spMk id="3" creationId="{D207FDDE-181A-42D6-96D8-F085C3E0341C}"/>
          </ac:spMkLst>
        </pc:spChg>
        <pc:spChg chg="add mod ord">
          <ac:chgData name="Heba Nassereddeen" userId="892f5123-929f-4f17-9ac9-eb1dbe2d6273" providerId="ADAL" clId="{32E28822-E013-407E-8ED9-5E3ACA5DF599}" dt="2020-09-08T00:36:17.694" v="4127" actId="700"/>
          <ac:spMkLst>
            <pc:docMk/>
            <pc:sldMk cId="969700068" sldId="330"/>
            <ac:spMk id="4" creationId="{8BA977A6-505B-4CD8-86DB-0F17DA1E494D}"/>
          </ac:spMkLst>
        </pc:spChg>
        <pc:spChg chg="add mod ord">
          <ac:chgData name="Heba Nassereddeen" userId="892f5123-929f-4f17-9ac9-eb1dbe2d6273" providerId="ADAL" clId="{32E28822-E013-407E-8ED9-5E3ACA5DF599}" dt="2020-09-08T00:36:17.694" v="4127" actId="700"/>
          <ac:spMkLst>
            <pc:docMk/>
            <pc:sldMk cId="969700068" sldId="330"/>
            <ac:spMk id="5" creationId="{19ABC856-53E3-4E05-BEA2-E536B1A2101E}"/>
          </ac:spMkLst>
        </pc:spChg>
      </pc:sldChg>
      <pc:sldChg chg="addSp delSp modSp add mod modTransition modAnim modNotesTx">
        <pc:chgData name="Heba Nassereddeen" userId="892f5123-929f-4f17-9ac9-eb1dbe2d6273" providerId="ADAL" clId="{32E28822-E013-407E-8ED9-5E3ACA5DF599}" dt="2020-09-17T01:40:19.604" v="5328"/>
        <pc:sldMkLst>
          <pc:docMk/>
          <pc:sldMk cId="1613097724" sldId="330"/>
        </pc:sldMkLst>
        <pc:spChg chg="add mod">
          <ac:chgData name="Heba Nassereddeen" userId="892f5123-929f-4f17-9ac9-eb1dbe2d6273" providerId="ADAL" clId="{32E28822-E013-407E-8ED9-5E3ACA5DF599}" dt="2020-09-08T00:55:42.341" v="4490" actId="20577"/>
          <ac:spMkLst>
            <pc:docMk/>
            <pc:sldMk cId="1613097724" sldId="330"/>
            <ac:spMk id="2" creationId="{A5ED2313-EB32-48E0-8829-471D6AC5F477}"/>
          </ac:spMkLst>
        </pc:spChg>
        <pc:spChg chg="mod">
          <ac:chgData name="Heba Nassereddeen" userId="892f5123-929f-4f17-9ac9-eb1dbe2d6273" providerId="ADAL" clId="{32E28822-E013-407E-8ED9-5E3ACA5DF599}" dt="2020-09-08T00:36:31.740" v="4130" actId="20577"/>
          <ac:spMkLst>
            <pc:docMk/>
            <pc:sldMk cId="1613097724" sldId="330"/>
            <ac:spMk id="3" creationId="{88E85BFC-7DED-4F18-8EC3-276B6C3AF59B}"/>
          </ac:spMkLst>
        </pc:spChg>
        <pc:spChg chg="mod">
          <ac:chgData name="Heba Nassereddeen" userId="892f5123-929f-4f17-9ac9-eb1dbe2d6273" providerId="ADAL" clId="{32E28822-E013-407E-8ED9-5E3ACA5DF599}" dt="2020-09-17T00:33:52.868" v="5261" actId="1076"/>
          <ac:spMkLst>
            <pc:docMk/>
            <pc:sldMk cId="1613097724" sldId="330"/>
            <ac:spMk id="5" creationId="{DBE55C34-8CE8-4F08-9C00-337D895B3459}"/>
          </ac:spMkLst>
        </pc:spChg>
        <pc:spChg chg="mod">
          <ac:chgData name="Heba Nassereddeen" userId="892f5123-929f-4f17-9ac9-eb1dbe2d6273" providerId="ADAL" clId="{32E28822-E013-407E-8ED9-5E3ACA5DF599}" dt="2020-09-11T19:25:12.003" v="4825" actId="14100"/>
          <ac:spMkLst>
            <pc:docMk/>
            <pc:sldMk cId="1613097724" sldId="330"/>
            <ac:spMk id="229" creationId="{00000000-0000-0000-0000-000000000000}"/>
          </ac:spMkLst>
        </pc:spChg>
        <pc:spChg chg="mod">
          <ac:chgData name="Heba Nassereddeen" userId="892f5123-929f-4f17-9ac9-eb1dbe2d6273" providerId="ADAL" clId="{32E28822-E013-407E-8ED9-5E3ACA5DF599}" dt="2020-09-17T00:33:58.762" v="5262" actId="1076"/>
          <ac:spMkLst>
            <pc:docMk/>
            <pc:sldMk cId="1613097724" sldId="330"/>
            <ac:spMk id="232" creationId="{00000000-0000-0000-0000-000000000000}"/>
          </ac:spMkLst>
        </pc:spChg>
        <pc:picChg chg="add mod">
          <ac:chgData name="Heba Nassereddeen" userId="892f5123-929f-4f17-9ac9-eb1dbe2d6273" providerId="ADAL" clId="{32E28822-E013-407E-8ED9-5E3ACA5DF599}" dt="2020-09-11T19:26:01.915" v="4829" actId="1076"/>
          <ac:picMkLst>
            <pc:docMk/>
            <pc:sldMk cId="1613097724" sldId="330"/>
            <ac:picMk id="4" creationId="{491CF68D-8310-43F6-BF8B-58B3EA25A0B0}"/>
          </ac:picMkLst>
        </pc:picChg>
        <pc:picChg chg="add del mod">
          <ac:chgData name="Heba Nassereddeen" userId="892f5123-929f-4f17-9ac9-eb1dbe2d6273" providerId="ADAL" clId="{32E28822-E013-407E-8ED9-5E3ACA5DF599}" dt="2020-09-17T01:39:39.584" v="5327"/>
          <ac:picMkLst>
            <pc:docMk/>
            <pc:sldMk cId="1613097724" sldId="330"/>
            <ac:picMk id="6" creationId="{5593DEAA-152A-4EAF-9B08-70F530FC6EF8}"/>
          </ac:picMkLst>
        </pc:picChg>
        <pc:picChg chg="add mod">
          <ac:chgData name="Heba Nassereddeen" userId="892f5123-929f-4f17-9ac9-eb1dbe2d6273" providerId="ADAL" clId="{32E28822-E013-407E-8ED9-5E3ACA5DF599}" dt="2020-09-17T01:40:19.604" v="5328"/>
          <ac:picMkLst>
            <pc:docMk/>
            <pc:sldMk cId="1613097724" sldId="330"/>
            <ac:picMk id="7" creationId="{66E0735E-A9F8-4CD1-9E30-A011260E995C}"/>
          </ac:picMkLst>
        </pc:picChg>
      </pc:sldChg>
      <pc:sldChg chg="addSp delSp modSp add mod modTransition modAnim modNotesTx">
        <pc:chgData name="Heba Nassereddeen" userId="892f5123-929f-4f17-9ac9-eb1dbe2d6273" providerId="ADAL" clId="{32E28822-E013-407E-8ED9-5E3ACA5DF599}" dt="2020-09-17T01:38:48.269" v="5325"/>
        <pc:sldMkLst>
          <pc:docMk/>
          <pc:sldMk cId="3123822356" sldId="331"/>
        </pc:sldMkLst>
        <pc:spChg chg="add del ord">
          <ac:chgData name="Heba Nassereddeen" userId="892f5123-929f-4f17-9ac9-eb1dbe2d6273" providerId="ADAL" clId="{32E28822-E013-407E-8ED9-5E3ACA5DF599}" dt="2020-09-11T18:36:03.184" v="4589" actId="478"/>
          <ac:spMkLst>
            <pc:docMk/>
            <pc:sldMk cId="3123822356" sldId="331"/>
            <ac:spMk id="3" creationId="{0D38B599-48E6-4039-AC66-E4755030B2B4}"/>
          </ac:spMkLst>
        </pc:spChg>
        <pc:spChg chg="del">
          <ac:chgData name="Heba Nassereddeen" userId="892f5123-929f-4f17-9ac9-eb1dbe2d6273" providerId="ADAL" clId="{32E28822-E013-407E-8ED9-5E3ACA5DF599}" dt="2020-09-08T00:56:16.790" v="4500" actId="478"/>
          <ac:spMkLst>
            <pc:docMk/>
            <pc:sldMk cId="3123822356" sldId="331"/>
            <ac:spMk id="3" creationId="{88E85BFC-7DED-4F18-8EC3-276B6C3AF59B}"/>
          </ac:spMkLst>
        </pc:spChg>
        <pc:spChg chg="del">
          <ac:chgData name="Heba Nassereddeen" userId="892f5123-929f-4f17-9ac9-eb1dbe2d6273" providerId="ADAL" clId="{32E28822-E013-407E-8ED9-5E3ACA5DF599}" dt="2020-09-11T16:45:14.548" v="4512" actId="478"/>
          <ac:spMkLst>
            <pc:docMk/>
            <pc:sldMk cId="3123822356" sldId="331"/>
            <ac:spMk id="229" creationId="{00000000-0000-0000-0000-000000000000}"/>
          </ac:spMkLst>
        </pc:spChg>
        <pc:spChg chg="mod">
          <ac:chgData name="Heba Nassereddeen" userId="892f5123-929f-4f17-9ac9-eb1dbe2d6273" providerId="ADAL" clId="{32E28822-E013-407E-8ED9-5E3ACA5DF599}" dt="2020-09-08T00:56:13.526" v="4499" actId="20577"/>
          <ac:spMkLst>
            <pc:docMk/>
            <pc:sldMk cId="3123822356" sldId="331"/>
            <ac:spMk id="232" creationId="{00000000-0000-0000-0000-000000000000}"/>
          </ac:spMkLst>
        </pc:spChg>
        <pc:graphicFrameChg chg="add del mod modGraphic">
          <ac:chgData name="Heba Nassereddeen" userId="892f5123-929f-4f17-9ac9-eb1dbe2d6273" providerId="ADAL" clId="{32E28822-E013-407E-8ED9-5E3ACA5DF599}" dt="2020-09-08T01:41:50.624" v="4510"/>
          <ac:graphicFrameMkLst>
            <pc:docMk/>
            <pc:sldMk cId="3123822356" sldId="331"/>
            <ac:graphicFrameMk id="4" creationId="{FD75510A-E233-4D9F-830E-A1A1647051C6}"/>
          </ac:graphicFrameMkLst>
        </pc:graphicFrameChg>
        <pc:graphicFrameChg chg="mod modGraphic">
          <ac:chgData name="Heba Nassereddeen" userId="892f5123-929f-4f17-9ac9-eb1dbe2d6273" providerId="ADAL" clId="{32E28822-E013-407E-8ED9-5E3ACA5DF599}" dt="2020-09-11T18:41:22.162" v="4594" actId="1076"/>
          <ac:graphicFrameMkLst>
            <pc:docMk/>
            <pc:sldMk cId="3123822356" sldId="331"/>
            <ac:graphicFrameMk id="6" creationId="{3513C3FC-AE43-4ECB-B86C-A1707CEC440F}"/>
          </ac:graphicFrameMkLst>
        </pc:graphicFrameChg>
        <pc:picChg chg="add del mod">
          <ac:chgData name="Heba Nassereddeen" userId="892f5123-929f-4f17-9ac9-eb1dbe2d6273" providerId="ADAL" clId="{32E28822-E013-407E-8ED9-5E3ACA5DF599}" dt="2020-09-08T01:41:51.355" v="4511" actId="478"/>
          <ac:picMkLst>
            <pc:docMk/>
            <pc:sldMk cId="3123822356" sldId="331"/>
            <ac:picMk id="2" creationId="{6333817A-C669-4F21-91B8-3F748E18DA6F}"/>
          </ac:picMkLst>
        </pc:picChg>
        <pc:picChg chg="add del mod">
          <ac:chgData name="Heba Nassereddeen" userId="892f5123-929f-4f17-9ac9-eb1dbe2d6273" providerId="ADAL" clId="{32E28822-E013-407E-8ED9-5E3ACA5DF599}" dt="2020-09-17T01:36:46.208" v="5322"/>
          <ac:picMkLst>
            <pc:docMk/>
            <pc:sldMk cId="3123822356" sldId="331"/>
            <ac:picMk id="4" creationId="{1F53E208-E954-4C1A-B2E3-D944931CC0F8}"/>
          </ac:picMkLst>
        </pc:picChg>
        <pc:picChg chg="add del mod">
          <ac:chgData name="Heba Nassereddeen" userId="892f5123-929f-4f17-9ac9-eb1dbe2d6273" providerId="ADAL" clId="{32E28822-E013-407E-8ED9-5E3ACA5DF599}" dt="2020-09-17T01:38:17.428" v="5324"/>
          <ac:picMkLst>
            <pc:docMk/>
            <pc:sldMk cId="3123822356" sldId="331"/>
            <ac:picMk id="5" creationId="{3FE276F5-5A83-4E47-AB83-2739A57D2831}"/>
          </ac:picMkLst>
        </pc:picChg>
        <pc:picChg chg="add mod">
          <ac:chgData name="Heba Nassereddeen" userId="892f5123-929f-4f17-9ac9-eb1dbe2d6273" providerId="ADAL" clId="{32E28822-E013-407E-8ED9-5E3ACA5DF599}" dt="2020-09-17T01:38:48.269" v="5325"/>
          <ac:picMkLst>
            <pc:docMk/>
            <pc:sldMk cId="3123822356" sldId="331"/>
            <ac:picMk id="7" creationId="{6111DE13-CBB9-4581-906E-C24F460A7522}"/>
          </ac:picMkLst>
        </pc:picChg>
      </pc:sldChg>
      <pc:sldChg chg="new del">
        <pc:chgData name="Heba Nassereddeen" userId="892f5123-929f-4f17-9ac9-eb1dbe2d6273" providerId="ADAL" clId="{32E28822-E013-407E-8ED9-5E3ACA5DF599}" dt="2020-09-08T00:56:03.726" v="4492" actId="47"/>
        <pc:sldMkLst>
          <pc:docMk/>
          <pc:sldMk cId="3379478841" sldId="331"/>
        </pc:sldMkLst>
      </pc:sldChg>
      <pc:sldChg chg="modSp del mod">
        <pc:chgData name="Heba Nassereddeen" userId="892f5123-929f-4f17-9ac9-eb1dbe2d6273" providerId="ADAL" clId="{32E28822-E013-407E-8ED9-5E3ACA5DF599}" dt="2020-09-11T16:52:43.765" v="4549" actId="47"/>
        <pc:sldMkLst>
          <pc:docMk/>
          <pc:sldMk cId="910321536" sldId="332"/>
        </pc:sldMkLst>
        <pc:spChg chg="mod">
          <ac:chgData name="Heba Nassereddeen" userId="892f5123-929f-4f17-9ac9-eb1dbe2d6273" providerId="ADAL" clId="{32E28822-E013-407E-8ED9-5E3ACA5DF599}" dt="2020-09-11T16:51:23.732" v="4535" actId="1076"/>
          <ac:spMkLst>
            <pc:docMk/>
            <pc:sldMk cId="910321536" sldId="332"/>
            <ac:spMk id="2" creationId="{CC2F42C7-DEE4-4F90-B897-AE22BB63C7AF}"/>
          </ac:spMkLst>
        </pc:spChg>
        <pc:spChg chg="mod">
          <ac:chgData name="Heba Nassereddeen" userId="892f5123-929f-4f17-9ac9-eb1dbe2d6273" providerId="ADAL" clId="{32E28822-E013-407E-8ED9-5E3ACA5DF599}" dt="2020-09-11T16:51:23.732" v="4535" actId="1076"/>
          <ac:spMkLst>
            <pc:docMk/>
            <pc:sldMk cId="910321536" sldId="332"/>
            <ac:spMk id="3" creationId="{4B35C742-6796-48B8-95B2-34A125DEC38F}"/>
          </ac:spMkLst>
        </pc:spChg>
        <pc:spChg chg="mod">
          <ac:chgData name="Heba Nassereddeen" userId="892f5123-929f-4f17-9ac9-eb1dbe2d6273" providerId="ADAL" clId="{32E28822-E013-407E-8ED9-5E3ACA5DF599}" dt="2020-09-11T16:51:23.732" v="4535" actId="1076"/>
          <ac:spMkLst>
            <pc:docMk/>
            <pc:sldMk cId="910321536" sldId="332"/>
            <ac:spMk id="4" creationId="{363B89C3-A45E-4C84-8C30-81F7D1B7A742}"/>
          </ac:spMkLst>
        </pc:spChg>
        <pc:spChg chg="mod">
          <ac:chgData name="Heba Nassereddeen" userId="892f5123-929f-4f17-9ac9-eb1dbe2d6273" providerId="ADAL" clId="{32E28822-E013-407E-8ED9-5E3ACA5DF599}" dt="2020-09-11T16:51:23.732" v="4535" actId="1076"/>
          <ac:spMkLst>
            <pc:docMk/>
            <pc:sldMk cId="910321536" sldId="332"/>
            <ac:spMk id="22" creationId="{FBF3CE4B-A197-42D5-AB3C-11D32C9B2A15}"/>
          </ac:spMkLst>
        </pc:spChg>
        <pc:spChg chg="mod">
          <ac:chgData name="Heba Nassereddeen" userId="892f5123-929f-4f17-9ac9-eb1dbe2d6273" providerId="ADAL" clId="{32E28822-E013-407E-8ED9-5E3ACA5DF599}" dt="2020-09-11T16:51:23.732" v="4535" actId="1076"/>
          <ac:spMkLst>
            <pc:docMk/>
            <pc:sldMk cId="910321536" sldId="332"/>
            <ac:spMk id="26" creationId="{40803B88-156B-47DB-B740-322952609B54}"/>
          </ac:spMkLst>
        </pc:spChg>
        <pc:spChg chg="mod">
          <ac:chgData name="Heba Nassereddeen" userId="892f5123-929f-4f17-9ac9-eb1dbe2d6273" providerId="ADAL" clId="{32E28822-E013-407E-8ED9-5E3ACA5DF599}" dt="2020-09-11T16:51:23.732" v="4535" actId="1076"/>
          <ac:spMkLst>
            <pc:docMk/>
            <pc:sldMk cId="910321536" sldId="332"/>
            <ac:spMk id="30" creationId="{68388408-9AE5-4E2D-87F1-9BADF92D22B7}"/>
          </ac:spMkLst>
        </pc:spChg>
        <pc:spChg chg="mod">
          <ac:chgData name="Heba Nassereddeen" userId="892f5123-929f-4f17-9ac9-eb1dbe2d6273" providerId="ADAL" clId="{32E28822-E013-407E-8ED9-5E3ACA5DF599}" dt="2020-09-11T16:51:23.732" v="4535" actId="1076"/>
          <ac:spMkLst>
            <pc:docMk/>
            <pc:sldMk cId="910321536" sldId="332"/>
            <ac:spMk id="31" creationId="{9D4300FE-7CC0-4891-9C0A-926DB03873C4}"/>
          </ac:spMkLst>
        </pc:spChg>
        <pc:spChg chg="mod">
          <ac:chgData name="Heba Nassereddeen" userId="892f5123-929f-4f17-9ac9-eb1dbe2d6273" providerId="ADAL" clId="{32E28822-E013-407E-8ED9-5E3ACA5DF599}" dt="2020-09-11T16:51:12.651" v="4534" actId="120"/>
          <ac:spMkLst>
            <pc:docMk/>
            <pc:sldMk cId="910321536" sldId="332"/>
            <ac:spMk id="37" creationId="{6E76C78A-0EC8-4137-94AC-E06518324AC5}"/>
          </ac:spMkLst>
        </pc:spChg>
        <pc:spChg chg="mod">
          <ac:chgData name="Heba Nassereddeen" userId="892f5123-929f-4f17-9ac9-eb1dbe2d6273" providerId="ADAL" clId="{32E28822-E013-407E-8ED9-5E3ACA5DF599}" dt="2020-09-11T16:51:12.651" v="4534" actId="120"/>
          <ac:spMkLst>
            <pc:docMk/>
            <pc:sldMk cId="910321536" sldId="332"/>
            <ac:spMk id="38" creationId="{72782B26-60D7-49E9-AF27-A618CFD74F25}"/>
          </ac:spMkLst>
        </pc:spChg>
        <pc:spChg chg="mod">
          <ac:chgData name="Heba Nassereddeen" userId="892f5123-929f-4f17-9ac9-eb1dbe2d6273" providerId="ADAL" clId="{32E28822-E013-407E-8ED9-5E3ACA5DF599}" dt="2020-09-11T16:51:12.651" v="4534" actId="120"/>
          <ac:spMkLst>
            <pc:docMk/>
            <pc:sldMk cId="910321536" sldId="332"/>
            <ac:spMk id="40" creationId="{954DA182-F010-421A-9268-85565705DBF5}"/>
          </ac:spMkLst>
        </pc:spChg>
        <pc:spChg chg="mod">
          <ac:chgData name="Heba Nassereddeen" userId="892f5123-929f-4f17-9ac9-eb1dbe2d6273" providerId="ADAL" clId="{32E28822-E013-407E-8ED9-5E3ACA5DF599}" dt="2020-09-11T16:51:12.651" v="4534" actId="120"/>
          <ac:spMkLst>
            <pc:docMk/>
            <pc:sldMk cId="910321536" sldId="332"/>
            <ac:spMk id="41" creationId="{4F4954BF-25E6-4BF6-BA07-EB8048E9B05B}"/>
          </ac:spMkLst>
        </pc:spChg>
        <pc:spChg chg="mod">
          <ac:chgData name="Heba Nassereddeen" userId="892f5123-929f-4f17-9ac9-eb1dbe2d6273" providerId="ADAL" clId="{32E28822-E013-407E-8ED9-5E3ACA5DF599}" dt="2020-09-11T16:51:12.651" v="4534" actId="120"/>
          <ac:spMkLst>
            <pc:docMk/>
            <pc:sldMk cId="910321536" sldId="332"/>
            <ac:spMk id="42" creationId="{D8DC9DD0-CD9B-463D-AACD-62046A94C9DD}"/>
          </ac:spMkLst>
        </pc:spChg>
        <pc:spChg chg="mod">
          <ac:chgData name="Heba Nassereddeen" userId="892f5123-929f-4f17-9ac9-eb1dbe2d6273" providerId="ADAL" clId="{32E28822-E013-407E-8ED9-5E3ACA5DF599}" dt="2020-09-11T16:51:12.651" v="4534" actId="120"/>
          <ac:spMkLst>
            <pc:docMk/>
            <pc:sldMk cId="910321536" sldId="332"/>
            <ac:spMk id="57" creationId="{FB70B712-C360-46E2-9FE1-FDCC6D049CF5}"/>
          </ac:spMkLst>
        </pc:spChg>
        <pc:spChg chg="mod">
          <ac:chgData name="Heba Nassereddeen" userId="892f5123-929f-4f17-9ac9-eb1dbe2d6273" providerId="ADAL" clId="{32E28822-E013-407E-8ED9-5E3ACA5DF599}" dt="2020-09-11T16:51:12.651" v="4534" actId="120"/>
          <ac:spMkLst>
            <pc:docMk/>
            <pc:sldMk cId="910321536" sldId="332"/>
            <ac:spMk id="60" creationId="{4830E520-869D-475F-BF15-4524C83A854A}"/>
          </ac:spMkLst>
        </pc:spChg>
        <pc:spChg chg="mod">
          <ac:chgData name="Heba Nassereddeen" userId="892f5123-929f-4f17-9ac9-eb1dbe2d6273" providerId="ADAL" clId="{32E28822-E013-407E-8ED9-5E3ACA5DF599}" dt="2020-09-11T16:51:12.651" v="4534" actId="120"/>
          <ac:spMkLst>
            <pc:docMk/>
            <pc:sldMk cId="910321536" sldId="332"/>
            <ac:spMk id="61" creationId="{3B2C87CF-DA8A-4837-AE52-7B6BE1224573}"/>
          </ac:spMkLst>
        </pc:spChg>
        <pc:spChg chg="mod">
          <ac:chgData name="Heba Nassereddeen" userId="892f5123-929f-4f17-9ac9-eb1dbe2d6273" providerId="ADAL" clId="{32E28822-E013-407E-8ED9-5E3ACA5DF599}" dt="2020-09-11T16:51:12.651" v="4534" actId="120"/>
          <ac:spMkLst>
            <pc:docMk/>
            <pc:sldMk cId="910321536" sldId="332"/>
            <ac:spMk id="62" creationId="{8B23C0E6-7BE1-4D33-A0C0-0F3289205D65}"/>
          </ac:spMkLst>
        </pc:spChg>
        <pc:spChg chg="mod">
          <ac:chgData name="Heba Nassereddeen" userId="892f5123-929f-4f17-9ac9-eb1dbe2d6273" providerId="ADAL" clId="{32E28822-E013-407E-8ED9-5E3ACA5DF599}" dt="2020-09-11T16:51:12.651" v="4534" actId="120"/>
          <ac:spMkLst>
            <pc:docMk/>
            <pc:sldMk cId="910321536" sldId="332"/>
            <ac:spMk id="63" creationId="{7D0E465D-7029-4BEB-A723-8BE547028CD3}"/>
          </ac:spMkLst>
        </pc:spChg>
        <pc:spChg chg="mod">
          <ac:chgData name="Heba Nassereddeen" userId="892f5123-929f-4f17-9ac9-eb1dbe2d6273" providerId="ADAL" clId="{32E28822-E013-407E-8ED9-5E3ACA5DF599}" dt="2020-09-11T16:51:12.651" v="4534" actId="120"/>
          <ac:spMkLst>
            <pc:docMk/>
            <pc:sldMk cId="910321536" sldId="332"/>
            <ac:spMk id="64" creationId="{81253B50-F35B-460A-A998-714F4160B57E}"/>
          </ac:spMkLst>
        </pc:spChg>
        <pc:spChg chg="mod">
          <ac:chgData name="Heba Nassereddeen" userId="892f5123-929f-4f17-9ac9-eb1dbe2d6273" providerId="ADAL" clId="{32E28822-E013-407E-8ED9-5E3ACA5DF599}" dt="2020-09-11T16:51:12.651" v="4534" actId="120"/>
          <ac:spMkLst>
            <pc:docMk/>
            <pc:sldMk cId="910321536" sldId="332"/>
            <ac:spMk id="65" creationId="{A75F4DBE-1C03-4DA2-BD78-1975B7761AB3}"/>
          </ac:spMkLst>
        </pc:spChg>
        <pc:spChg chg="mod">
          <ac:chgData name="Heba Nassereddeen" userId="892f5123-929f-4f17-9ac9-eb1dbe2d6273" providerId="ADAL" clId="{32E28822-E013-407E-8ED9-5E3ACA5DF599}" dt="2020-09-11T16:51:12.651" v="4534" actId="120"/>
          <ac:spMkLst>
            <pc:docMk/>
            <pc:sldMk cId="910321536" sldId="332"/>
            <ac:spMk id="66" creationId="{C41E1EE3-053F-4471-B54A-1641D97095AA}"/>
          </ac:spMkLst>
        </pc:spChg>
        <pc:spChg chg="mod">
          <ac:chgData name="Heba Nassereddeen" userId="892f5123-929f-4f17-9ac9-eb1dbe2d6273" providerId="ADAL" clId="{32E28822-E013-407E-8ED9-5E3ACA5DF599}" dt="2020-09-11T16:51:12.651" v="4534" actId="120"/>
          <ac:spMkLst>
            <pc:docMk/>
            <pc:sldMk cId="910321536" sldId="332"/>
            <ac:spMk id="67" creationId="{AB7DE991-5233-4282-B143-11368E8BD241}"/>
          </ac:spMkLst>
        </pc:spChg>
        <pc:spChg chg="mod">
          <ac:chgData name="Heba Nassereddeen" userId="892f5123-929f-4f17-9ac9-eb1dbe2d6273" providerId="ADAL" clId="{32E28822-E013-407E-8ED9-5E3ACA5DF599}" dt="2020-09-11T16:51:12.651" v="4534" actId="120"/>
          <ac:spMkLst>
            <pc:docMk/>
            <pc:sldMk cId="910321536" sldId="332"/>
            <ac:spMk id="68" creationId="{27FFD095-AD3E-4A11-9AAA-BA2647BA161B}"/>
          </ac:spMkLst>
        </pc:spChg>
        <pc:spChg chg="mod">
          <ac:chgData name="Heba Nassereddeen" userId="892f5123-929f-4f17-9ac9-eb1dbe2d6273" providerId="ADAL" clId="{32E28822-E013-407E-8ED9-5E3ACA5DF599}" dt="2020-09-11T16:51:12.651" v="4534" actId="120"/>
          <ac:spMkLst>
            <pc:docMk/>
            <pc:sldMk cId="910321536" sldId="332"/>
            <ac:spMk id="69" creationId="{AF56F4AA-7B7F-4BDD-BBFF-50104E8D0FF6}"/>
          </ac:spMkLst>
        </pc:spChg>
        <pc:spChg chg="mod">
          <ac:chgData name="Heba Nassereddeen" userId="892f5123-929f-4f17-9ac9-eb1dbe2d6273" providerId="ADAL" clId="{32E28822-E013-407E-8ED9-5E3ACA5DF599}" dt="2020-09-11T16:51:12.651" v="4534" actId="120"/>
          <ac:spMkLst>
            <pc:docMk/>
            <pc:sldMk cId="910321536" sldId="332"/>
            <ac:spMk id="70" creationId="{2D164367-4A60-4B21-BAF4-B7364021CE9F}"/>
          </ac:spMkLst>
        </pc:spChg>
        <pc:grpChg chg="mod">
          <ac:chgData name="Heba Nassereddeen" userId="892f5123-929f-4f17-9ac9-eb1dbe2d6273" providerId="ADAL" clId="{32E28822-E013-407E-8ED9-5E3ACA5DF599}" dt="2020-09-11T16:51:23.732" v="4535" actId="1076"/>
          <ac:grpSpMkLst>
            <pc:docMk/>
            <pc:sldMk cId="910321536" sldId="332"/>
            <ac:grpSpMk id="32" creationId="{35AB0F7A-EED4-481E-A852-C02631721027}"/>
          </ac:grpSpMkLst>
        </pc:grpChg>
        <pc:picChg chg="mod">
          <ac:chgData name="Heba Nassereddeen" userId="892f5123-929f-4f17-9ac9-eb1dbe2d6273" providerId="ADAL" clId="{32E28822-E013-407E-8ED9-5E3ACA5DF599}" dt="2020-09-11T16:51:23.732" v="4535" actId="1076"/>
          <ac:picMkLst>
            <pc:docMk/>
            <pc:sldMk cId="910321536" sldId="332"/>
            <ac:picMk id="35" creationId="{E2C403C3-A12C-420B-AD36-BA31893CAF50}"/>
          </ac:picMkLst>
        </pc:picChg>
      </pc:sldChg>
      <pc:sldChg chg="addSp modSp del mod modNotesTx">
        <pc:chgData name="Heba Nassereddeen" userId="892f5123-929f-4f17-9ac9-eb1dbe2d6273" providerId="ADAL" clId="{32E28822-E013-407E-8ED9-5E3ACA5DF599}" dt="2020-09-16T00:56:47.184" v="5185" actId="47"/>
        <pc:sldMkLst>
          <pc:docMk/>
          <pc:sldMk cId="380387271" sldId="333"/>
        </pc:sldMkLst>
        <pc:picChg chg="add mod">
          <ac:chgData name="Heba Nassereddeen" userId="892f5123-929f-4f17-9ac9-eb1dbe2d6273" providerId="ADAL" clId="{32E28822-E013-407E-8ED9-5E3ACA5DF599}" dt="2020-09-11T19:23:21.296" v="4801" actId="1076"/>
          <ac:picMkLst>
            <pc:docMk/>
            <pc:sldMk cId="380387271" sldId="333"/>
            <ac:picMk id="7" creationId="{99EAC128-C84A-4825-B688-D244A873A0E5}"/>
          </ac:picMkLst>
        </pc:picChg>
      </pc:sldChg>
      <pc:sldChg chg="addSp delSp modSp mod modTransition modNotesTx">
        <pc:chgData name="Heba Nassereddeen" userId="892f5123-929f-4f17-9ac9-eb1dbe2d6273" providerId="ADAL" clId="{32E28822-E013-407E-8ED9-5E3ACA5DF599}" dt="2020-09-17T00:14:06.336" v="5215"/>
        <pc:sldMkLst>
          <pc:docMk/>
          <pc:sldMk cId="1135804286" sldId="335"/>
        </pc:sldMkLst>
        <pc:picChg chg="add mod">
          <ac:chgData name="Heba Nassereddeen" userId="892f5123-929f-4f17-9ac9-eb1dbe2d6273" providerId="ADAL" clId="{32E28822-E013-407E-8ED9-5E3ACA5DF599}" dt="2020-09-11T19:15:43.850" v="4722" actId="1076"/>
          <ac:picMkLst>
            <pc:docMk/>
            <pc:sldMk cId="1135804286" sldId="335"/>
            <ac:picMk id="3" creationId="{132D6918-5166-46E2-A6BD-14A171D4D8EF}"/>
          </ac:picMkLst>
        </pc:picChg>
        <pc:picChg chg="del">
          <ac:chgData name="Heba Nassereddeen" userId="892f5123-929f-4f17-9ac9-eb1dbe2d6273" providerId="ADAL" clId="{32E28822-E013-407E-8ED9-5E3ACA5DF599}" dt="2020-09-11T19:11:59.208" v="4665" actId="478"/>
          <ac:picMkLst>
            <pc:docMk/>
            <pc:sldMk cId="1135804286" sldId="335"/>
            <ac:picMk id="36" creationId="{FCF034DE-CA05-485D-826A-30E4B3BAD553}"/>
          </ac:picMkLst>
        </pc:picChg>
      </pc:sldChg>
      <pc:sldChg chg="addSp delSp modSp mod modTransition modNotesTx">
        <pc:chgData name="Heba Nassereddeen" userId="892f5123-929f-4f17-9ac9-eb1dbe2d6273" providerId="ADAL" clId="{32E28822-E013-407E-8ED9-5E3ACA5DF599}" dt="2020-09-17T00:14:06.336" v="5215"/>
        <pc:sldMkLst>
          <pc:docMk/>
          <pc:sldMk cId="1334619135" sldId="336"/>
        </pc:sldMkLst>
        <pc:picChg chg="add mod">
          <ac:chgData name="Heba Nassereddeen" userId="892f5123-929f-4f17-9ac9-eb1dbe2d6273" providerId="ADAL" clId="{32E28822-E013-407E-8ED9-5E3ACA5DF599}" dt="2020-09-11T19:16:22.858" v="4731" actId="1076"/>
          <ac:picMkLst>
            <pc:docMk/>
            <pc:sldMk cId="1334619135" sldId="336"/>
            <ac:picMk id="6" creationId="{D5C99F77-4624-43F2-A538-51570D6CDEEC}"/>
          </ac:picMkLst>
        </pc:picChg>
        <pc:picChg chg="del">
          <ac:chgData name="Heba Nassereddeen" userId="892f5123-929f-4f17-9ac9-eb1dbe2d6273" providerId="ADAL" clId="{32E28822-E013-407E-8ED9-5E3ACA5DF599}" dt="2020-09-11T19:13:14.826" v="4688" actId="478"/>
          <ac:picMkLst>
            <pc:docMk/>
            <pc:sldMk cId="1334619135" sldId="336"/>
            <ac:picMk id="8" creationId="{4359CB25-25A5-489E-9322-D1420A18CBCB}"/>
          </ac:picMkLst>
        </pc:picChg>
      </pc:sldChg>
      <pc:sldChg chg="addSp delSp modSp new del mod">
        <pc:chgData name="Heba Nassereddeen" userId="892f5123-929f-4f17-9ac9-eb1dbe2d6273" providerId="ADAL" clId="{32E28822-E013-407E-8ED9-5E3ACA5DF599}" dt="2020-09-17T00:33:01.470" v="5257" actId="47"/>
        <pc:sldMkLst>
          <pc:docMk/>
          <pc:sldMk cId="50121641" sldId="337"/>
        </pc:sldMkLst>
        <pc:spChg chg="del">
          <ac:chgData name="Heba Nassereddeen" userId="892f5123-929f-4f17-9ac9-eb1dbe2d6273" providerId="ADAL" clId="{32E28822-E013-407E-8ED9-5E3ACA5DF599}" dt="2020-09-17T00:29:20.447" v="5218" actId="478"/>
          <ac:spMkLst>
            <pc:docMk/>
            <pc:sldMk cId="50121641" sldId="337"/>
            <ac:spMk id="2" creationId="{56136639-7CA5-45D4-9A46-9A5D49FDC73F}"/>
          </ac:spMkLst>
        </pc:spChg>
        <pc:spChg chg="del">
          <ac:chgData name="Heba Nassereddeen" userId="892f5123-929f-4f17-9ac9-eb1dbe2d6273" providerId="ADAL" clId="{32E28822-E013-407E-8ED9-5E3ACA5DF599}" dt="2020-09-17T00:29:18.299" v="5217" actId="478"/>
          <ac:spMkLst>
            <pc:docMk/>
            <pc:sldMk cId="50121641" sldId="337"/>
            <ac:spMk id="3" creationId="{06E29559-FB11-4006-88E0-577CC620F812}"/>
          </ac:spMkLst>
        </pc:spChg>
        <pc:spChg chg="add mod">
          <ac:chgData name="Heba Nassereddeen" userId="892f5123-929f-4f17-9ac9-eb1dbe2d6273" providerId="ADAL" clId="{32E28822-E013-407E-8ED9-5E3ACA5DF599}" dt="2020-09-17T00:29:48.654" v="5221"/>
          <ac:spMkLst>
            <pc:docMk/>
            <pc:sldMk cId="50121641" sldId="337"/>
            <ac:spMk id="5" creationId="{D2158B67-0182-4FA2-AF78-D9BF0FC738B6}"/>
          </ac:spMkLst>
        </pc:spChg>
        <pc:spChg chg="add mod">
          <ac:chgData name="Heba Nassereddeen" userId="892f5123-929f-4f17-9ac9-eb1dbe2d6273" providerId="ADAL" clId="{32E28822-E013-407E-8ED9-5E3ACA5DF599}" dt="2020-09-17T00:30:27.236" v="5253" actId="1076"/>
          <ac:spMkLst>
            <pc:docMk/>
            <pc:sldMk cId="50121641" sldId="337"/>
            <ac:spMk id="6" creationId="{9A889E1C-15BA-4F6D-BFBD-30DD525DF639}"/>
          </ac:spMkLst>
        </pc:spChg>
        <pc:spChg chg="add mod">
          <ac:chgData name="Heba Nassereddeen" userId="892f5123-929f-4f17-9ac9-eb1dbe2d6273" providerId="ADAL" clId="{32E28822-E013-407E-8ED9-5E3ACA5DF599}" dt="2020-09-17T00:31:54.161" v="5256" actId="20577"/>
          <ac:spMkLst>
            <pc:docMk/>
            <pc:sldMk cId="50121641" sldId="337"/>
            <ac:spMk id="8" creationId="{6D3D9E89-88D4-44E7-9C0D-4F38EF23C541}"/>
          </ac:spMkLst>
        </pc:spChg>
      </pc:sldChg>
      <pc:sldChg chg="addSp delSp modSp mod addCm modCm modNotesTx">
        <pc:chgData name="Heba Nassereddeen" userId="892f5123-929f-4f17-9ac9-eb1dbe2d6273" providerId="ADAL" clId="{32E28822-E013-407E-8ED9-5E3ACA5DF599}" dt="2020-09-16T00:53:58.417" v="5104" actId="20577"/>
        <pc:sldMkLst>
          <pc:docMk/>
          <pc:sldMk cId="1241309003" sldId="337"/>
        </pc:sldMkLst>
        <pc:spChg chg="mod">
          <ac:chgData name="Heba Nassereddeen" userId="892f5123-929f-4f17-9ac9-eb1dbe2d6273" providerId="ADAL" clId="{32E28822-E013-407E-8ED9-5E3ACA5DF599}" dt="2020-09-11T18:17:51.549" v="4555" actId="1076"/>
          <ac:spMkLst>
            <pc:docMk/>
            <pc:sldMk cId="1241309003" sldId="337"/>
            <ac:spMk id="18" creationId="{38CA6351-A11D-421E-9277-77AE486F107B}"/>
          </ac:spMkLst>
        </pc:spChg>
        <pc:picChg chg="add mod">
          <ac:chgData name="Heba Nassereddeen" userId="892f5123-929f-4f17-9ac9-eb1dbe2d6273" providerId="ADAL" clId="{32E28822-E013-407E-8ED9-5E3ACA5DF599}" dt="2020-09-11T19:17:44.084" v="4742" actId="1076"/>
          <ac:picMkLst>
            <pc:docMk/>
            <pc:sldMk cId="1241309003" sldId="337"/>
            <ac:picMk id="3" creationId="{AE9D18CF-84A0-4A3F-9213-2561405F4709}"/>
          </ac:picMkLst>
        </pc:picChg>
        <pc:picChg chg="del">
          <ac:chgData name="Heba Nassereddeen" userId="892f5123-929f-4f17-9ac9-eb1dbe2d6273" providerId="ADAL" clId="{32E28822-E013-407E-8ED9-5E3ACA5DF599}" dt="2020-09-11T19:13:07.283" v="4685" actId="478"/>
          <ac:picMkLst>
            <pc:docMk/>
            <pc:sldMk cId="1241309003" sldId="337"/>
            <ac:picMk id="11" creationId="{8EE6F1A7-C784-4196-A10A-E339741995A5}"/>
          </ac:picMkLst>
        </pc:picChg>
      </pc:sldChg>
      <pc:sldChg chg="delSp new del mod">
        <pc:chgData name="Heba Nassereddeen" userId="892f5123-929f-4f17-9ac9-eb1dbe2d6273" providerId="ADAL" clId="{32E28822-E013-407E-8ED9-5E3ACA5DF599}" dt="2020-09-17T02:35:28.482" v="5336" actId="47"/>
        <pc:sldMkLst>
          <pc:docMk/>
          <pc:sldMk cId="2376412283" sldId="337"/>
        </pc:sldMkLst>
        <pc:spChg chg="del">
          <ac:chgData name="Heba Nassereddeen" userId="892f5123-929f-4f17-9ac9-eb1dbe2d6273" providerId="ADAL" clId="{32E28822-E013-407E-8ED9-5E3ACA5DF599}" dt="2020-09-17T02:27:56.608" v="5331" actId="478"/>
          <ac:spMkLst>
            <pc:docMk/>
            <pc:sldMk cId="2376412283" sldId="337"/>
            <ac:spMk id="2" creationId="{DD5D335B-839D-4C40-9AA5-F0674330192D}"/>
          </ac:spMkLst>
        </pc:spChg>
        <pc:spChg chg="del">
          <ac:chgData name="Heba Nassereddeen" userId="892f5123-929f-4f17-9ac9-eb1dbe2d6273" providerId="ADAL" clId="{32E28822-E013-407E-8ED9-5E3ACA5DF599}" dt="2020-09-17T02:27:54.108" v="5330" actId="478"/>
          <ac:spMkLst>
            <pc:docMk/>
            <pc:sldMk cId="2376412283" sldId="337"/>
            <ac:spMk id="3" creationId="{CA69C10D-D18B-414F-AB7A-BADF6F08C862}"/>
          </ac:spMkLst>
        </pc:spChg>
        <pc:spChg chg="del">
          <ac:chgData name="Heba Nassereddeen" userId="892f5123-929f-4f17-9ac9-eb1dbe2d6273" providerId="ADAL" clId="{32E28822-E013-407E-8ED9-5E3ACA5DF599}" dt="2020-09-17T02:27:54.108" v="5330" actId="478"/>
          <ac:spMkLst>
            <pc:docMk/>
            <pc:sldMk cId="2376412283" sldId="337"/>
            <ac:spMk id="4" creationId="{C228DBC0-C9DE-4007-8F72-64EB0D550D46}"/>
          </ac:spMkLst>
        </pc:spChg>
        <pc:spChg chg="del">
          <ac:chgData name="Heba Nassereddeen" userId="892f5123-929f-4f17-9ac9-eb1dbe2d6273" providerId="ADAL" clId="{32E28822-E013-407E-8ED9-5E3ACA5DF599}" dt="2020-09-17T02:27:54.108" v="5330" actId="478"/>
          <ac:spMkLst>
            <pc:docMk/>
            <pc:sldMk cId="2376412283" sldId="337"/>
            <ac:spMk id="5" creationId="{30187289-8F15-4358-8129-5F5D24289115}"/>
          </ac:spMkLst>
        </pc:spChg>
        <pc:spChg chg="del">
          <ac:chgData name="Heba Nassereddeen" userId="892f5123-929f-4f17-9ac9-eb1dbe2d6273" providerId="ADAL" clId="{32E28822-E013-407E-8ED9-5E3ACA5DF599}" dt="2020-09-17T02:27:54.108" v="5330" actId="478"/>
          <ac:spMkLst>
            <pc:docMk/>
            <pc:sldMk cId="2376412283" sldId="337"/>
            <ac:spMk id="6" creationId="{F013D739-D027-4717-9996-C23C90706332}"/>
          </ac:spMkLst>
        </pc:spChg>
        <pc:spChg chg="del">
          <ac:chgData name="Heba Nassereddeen" userId="892f5123-929f-4f17-9ac9-eb1dbe2d6273" providerId="ADAL" clId="{32E28822-E013-407E-8ED9-5E3ACA5DF599}" dt="2020-09-17T02:27:54.108" v="5330" actId="478"/>
          <ac:spMkLst>
            <pc:docMk/>
            <pc:sldMk cId="2376412283" sldId="337"/>
            <ac:spMk id="7" creationId="{1C3C7FBE-9874-4535-8FB3-FDB40FA19FD1}"/>
          </ac:spMkLst>
        </pc:spChg>
        <pc:spChg chg="del">
          <ac:chgData name="Heba Nassereddeen" userId="892f5123-929f-4f17-9ac9-eb1dbe2d6273" providerId="ADAL" clId="{32E28822-E013-407E-8ED9-5E3ACA5DF599}" dt="2020-09-17T02:27:54.108" v="5330" actId="478"/>
          <ac:spMkLst>
            <pc:docMk/>
            <pc:sldMk cId="2376412283" sldId="337"/>
            <ac:spMk id="8" creationId="{254A8ABD-9981-4AC9-8E9A-E47308B5FAD9}"/>
          </ac:spMkLst>
        </pc:spChg>
        <pc:spChg chg="del">
          <ac:chgData name="Heba Nassereddeen" userId="892f5123-929f-4f17-9ac9-eb1dbe2d6273" providerId="ADAL" clId="{32E28822-E013-407E-8ED9-5E3ACA5DF599}" dt="2020-09-17T02:27:54.108" v="5330" actId="478"/>
          <ac:spMkLst>
            <pc:docMk/>
            <pc:sldMk cId="2376412283" sldId="337"/>
            <ac:spMk id="9" creationId="{6A7D7070-57BE-4022-A3AC-B54D0B404B36}"/>
          </ac:spMkLst>
        </pc:spChg>
        <pc:spChg chg="del">
          <ac:chgData name="Heba Nassereddeen" userId="892f5123-929f-4f17-9ac9-eb1dbe2d6273" providerId="ADAL" clId="{32E28822-E013-407E-8ED9-5E3ACA5DF599}" dt="2020-09-17T02:27:54.108" v="5330" actId="478"/>
          <ac:spMkLst>
            <pc:docMk/>
            <pc:sldMk cId="2376412283" sldId="337"/>
            <ac:spMk id="10" creationId="{2766FB91-55EA-4CBD-A4DF-F8683885210F}"/>
          </ac:spMkLst>
        </pc:spChg>
        <pc:spChg chg="del">
          <ac:chgData name="Heba Nassereddeen" userId="892f5123-929f-4f17-9ac9-eb1dbe2d6273" providerId="ADAL" clId="{32E28822-E013-407E-8ED9-5E3ACA5DF599}" dt="2020-09-17T02:27:56.608" v="5331" actId="478"/>
          <ac:spMkLst>
            <pc:docMk/>
            <pc:sldMk cId="2376412283" sldId="337"/>
            <ac:spMk id="11" creationId="{B275514B-6CA5-4B87-9AEE-79CF0EAD713E}"/>
          </ac:spMkLst>
        </pc:spChg>
        <pc:spChg chg="del">
          <ac:chgData name="Heba Nassereddeen" userId="892f5123-929f-4f17-9ac9-eb1dbe2d6273" providerId="ADAL" clId="{32E28822-E013-407E-8ED9-5E3ACA5DF599}" dt="2020-09-17T02:27:54.108" v="5330" actId="478"/>
          <ac:spMkLst>
            <pc:docMk/>
            <pc:sldMk cId="2376412283" sldId="337"/>
            <ac:spMk id="12" creationId="{6E27801A-B5A1-4CE3-832F-AC6BA27F67EE}"/>
          </ac:spMkLst>
        </pc:spChg>
        <pc:spChg chg="del">
          <ac:chgData name="Heba Nassereddeen" userId="892f5123-929f-4f17-9ac9-eb1dbe2d6273" providerId="ADAL" clId="{32E28822-E013-407E-8ED9-5E3ACA5DF599}" dt="2020-09-17T02:27:54.108" v="5330" actId="478"/>
          <ac:spMkLst>
            <pc:docMk/>
            <pc:sldMk cId="2376412283" sldId="337"/>
            <ac:spMk id="13" creationId="{2671D103-8860-4E78-902D-E128138E2C5F}"/>
          </ac:spMkLst>
        </pc:spChg>
        <pc:spChg chg="del">
          <ac:chgData name="Heba Nassereddeen" userId="892f5123-929f-4f17-9ac9-eb1dbe2d6273" providerId="ADAL" clId="{32E28822-E013-407E-8ED9-5E3ACA5DF599}" dt="2020-09-17T02:27:54.108" v="5330" actId="478"/>
          <ac:spMkLst>
            <pc:docMk/>
            <pc:sldMk cId="2376412283" sldId="337"/>
            <ac:spMk id="14" creationId="{62C03B67-57BE-4755-A66C-44222263DEFC}"/>
          </ac:spMkLst>
        </pc:spChg>
        <pc:spChg chg="del">
          <ac:chgData name="Heba Nassereddeen" userId="892f5123-929f-4f17-9ac9-eb1dbe2d6273" providerId="ADAL" clId="{32E28822-E013-407E-8ED9-5E3ACA5DF599}" dt="2020-09-17T02:27:54.108" v="5330" actId="478"/>
          <ac:spMkLst>
            <pc:docMk/>
            <pc:sldMk cId="2376412283" sldId="337"/>
            <ac:spMk id="15" creationId="{449BC8E0-11CF-4BD6-A990-5882BFCE3B2F}"/>
          </ac:spMkLst>
        </pc:spChg>
        <pc:spChg chg="del">
          <ac:chgData name="Heba Nassereddeen" userId="892f5123-929f-4f17-9ac9-eb1dbe2d6273" providerId="ADAL" clId="{32E28822-E013-407E-8ED9-5E3ACA5DF599}" dt="2020-09-17T02:28:01.747" v="5332" actId="478"/>
          <ac:spMkLst>
            <pc:docMk/>
            <pc:sldMk cId="2376412283" sldId="337"/>
            <ac:spMk id="16" creationId="{224246EF-7C46-47E2-AA92-062B70E9152A}"/>
          </ac:spMkLst>
        </pc:spChg>
        <pc:spChg chg="del">
          <ac:chgData name="Heba Nassereddeen" userId="892f5123-929f-4f17-9ac9-eb1dbe2d6273" providerId="ADAL" clId="{32E28822-E013-407E-8ED9-5E3ACA5DF599}" dt="2020-09-17T02:28:01.747" v="5332" actId="478"/>
          <ac:spMkLst>
            <pc:docMk/>
            <pc:sldMk cId="2376412283" sldId="337"/>
            <ac:spMk id="17" creationId="{854D4D3C-00BB-4C7E-A13D-39B21856B15B}"/>
          </ac:spMkLst>
        </pc:spChg>
      </pc:sldChg>
      <pc:sldChg chg="new del">
        <pc:chgData name="Heba Nassereddeen" userId="892f5123-929f-4f17-9ac9-eb1dbe2d6273" providerId="ADAL" clId="{32E28822-E013-407E-8ED9-5E3ACA5DF599}" dt="2020-09-17T02:35:20.821" v="5334" actId="47"/>
        <pc:sldMkLst>
          <pc:docMk/>
          <pc:sldMk cId="809100397" sldId="338"/>
        </pc:sldMkLst>
      </pc:sldChg>
      <pc:sldChg chg="modNotesTx">
        <pc:chgData name="Heba Nassereddeen" userId="892f5123-929f-4f17-9ac9-eb1dbe2d6273" providerId="ADAL" clId="{32E28822-E013-407E-8ED9-5E3ACA5DF599}" dt="2020-09-16T00:54:04.866" v="5107" actId="20577"/>
        <pc:sldMkLst>
          <pc:docMk/>
          <pc:sldMk cId="1953852633" sldId="338"/>
        </pc:sldMkLst>
      </pc:sldChg>
      <pc:sldChg chg="delSp add mod delAnim">
        <pc:chgData name="Heba Nassereddeen" userId="892f5123-929f-4f17-9ac9-eb1dbe2d6273" providerId="ADAL" clId="{32E28822-E013-407E-8ED9-5E3ACA5DF599}" dt="2020-09-17T02:49:02.413" v="5345" actId="478"/>
        <pc:sldMkLst>
          <pc:docMk/>
          <pc:sldMk cId="2094376695" sldId="338"/>
        </pc:sldMkLst>
        <pc:picChg chg="del">
          <ac:chgData name="Heba Nassereddeen" userId="892f5123-929f-4f17-9ac9-eb1dbe2d6273" providerId="ADAL" clId="{32E28822-E013-407E-8ED9-5E3ACA5DF599}" dt="2020-09-17T02:49:02.413" v="5345" actId="478"/>
          <ac:picMkLst>
            <pc:docMk/>
            <pc:sldMk cId="2094376695" sldId="338"/>
            <ac:picMk id="9" creationId="{4167D154-FB6E-4AE1-AE0C-5CB969401F35}"/>
          </ac:picMkLst>
        </pc:picChg>
      </pc:sldChg>
      <pc:sldChg chg="add">
        <pc:chgData name="Heba Nassereddeen" userId="892f5123-929f-4f17-9ac9-eb1dbe2d6273" providerId="ADAL" clId="{32E28822-E013-407E-8ED9-5E3ACA5DF599}" dt="2020-09-17T02:35:33.024" v="5337" actId="2890"/>
        <pc:sldMkLst>
          <pc:docMk/>
          <pc:sldMk cId="2963229365" sldId="339"/>
        </pc:sldMkLst>
      </pc:sldChg>
      <pc:sldChg chg="new del">
        <pc:chgData name="Heba Nassereddeen" userId="892f5123-929f-4f17-9ac9-eb1dbe2d6273" providerId="ADAL" clId="{32E28822-E013-407E-8ED9-5E3ACA5DF599}" dt="2020-09-17T02:53:39.801" v="5347" actId="47"/>
        <pc:sldMkLst>
          <pc:docMk/>
          <pc:sldMk cId="961041811" sldId="340"/>
        </pc:sldMkLst>
      </pc:sldChg>
      <pc:sldChg chg="addSp delSp modSp add mod modTransition delAnim modAnim">
        <pc:chgData name="Heba Nassereddeen" userId="892f5123-929f-4f17-9ac9-eb1dbe2d6273" providerId="ADAL" clId="{32E28822-E013-407E-8ED9-5E3ACA5DF599}" dt="2020-09-17T02:57:30.861" v="5354"/>
        <pc:sldMkLst>
          <pc:docMk/>
          <pc:sldMk cId="2429961359" sldId="340"/>
        </pc:sldMkLst>
        <pc:picChg chg="add del mod">
          <ac:chgData name="Heba Nassereddeen" userId="892f5123-929f-4f17-9ac9-eb1dbe2d6273" providerId="ADAL" clId="{32E28822-E013-407E-8ED9-5E3ACA5DF599}" dt="2020-09-17T02:56:26.647" v="5351"/>
          <ac:picMkLst>
            <pc:docMk/>
            <pc:sldMk cId="2429961359" sldId="340"/>
            <ac:picMk id="3" creationId="{EE67D96C-04BE-4CB9-97CD-993E7669BE39}"/>
          </ac:picMkLst>
        </pc:picChg>
        <pc:picChg chg="add del mod">
          <ac:chgData name="Heba Nassereddeen" userId="892f5123-929f-4f17-9ac9-eb1dbe2d6273" providerId="ADAL" clId="{32E28822-E013-407E-8ED9-5E3ACA5DF599}" dt="2020-09-17T02:57:19.807" v="5353"/>
          <ac:picMkLst>
            <pc:docMk/>
            <pc:sldMk cId="2429961359" sldId="340"/>
            <ac:picMk id="5" creationId="{F487A0C8-F702-48EA-BFA1-8539D2CA8AB6}"/>
          </ac:picMkLst>
        </pc:picChg>
        <pc:picChg chg="add mod">
          <ac:chgData name="Heba Nassereddeen" userId="892f5123-929f-4f17-9ac9-eb1dbe2d6273" providerId="ADAL" clId="{32E28822-E013-407E-8ED9-5E3ACA5DF599}" dt="2020-09-17T02:57:30.861" v="5354"/>
          <ac:picMkLst>
            <pc:docMk/>
            <pc:sldMk cId="2429961359" sldId="340"/>
            <ac:picMk id="7" creationId="{E9B32FB9-1B6A-4407-8579-DFACC9BB0130}"/>
          </ac:picMkLst>
        </pc:picChg>
        <pc:picChg chg="del">
          <ac:chgData name="Heba Nassereddeen" userId="892f5123-929f-4f17-9ac9-eb1dbe2d6273" providerId="ADAL" clId="{32E28822-E013-407E-8ED9-5E3ACA5DF599}" dt="2020-09-17T02:53:57.875" v="5349" actId="478"/>
          <ac:picMkLst>
            <pc:docMk/>
            <pc:sldMk cId="2429961359" sldId="340"/>
            <ac:picMk id="14" creationId="{09DFBA35-C834-4F9D-B3B2-9F95DCF406CB}"/>
          </ac:picMkLst>
        </pc:picChg>
      </pc:sldChg>
      <pc:sldChg chg="addSp delSp modSp mod">
        <pc:chgData name="Heba Nassereddeen" userId="892f5123-929f-4f17-9ac9-eb1dbe2d6273" providerId="ADAL" clId="{32E28822-E013-407E-8ED9-5E3ACA5DF599}" dt="2020-09-20T04:24:58.727" v="5402" actId="20577"/>
        <pc:sldMkLst>
          <pc:docMk/>
          <pc:sldMk cId="3576220478" sldId="342"/>
        </pc:sldMkLst>
        <pc:spChg chg="mod">
          <ac:chgData name="Heba Nassereddeen" userId="892f5123-929f-4f17-9ac9-eb1dbe2d6273" providerId="ADAL" clId="{32E28822-E013-407E-8ED9-5E3ACA5DF599}" dt="2020-09-18T18:14:03.656" v="5381" actId="2085"/>
          <ac:spMkLst>
            <pc:docMk/>
            <pc:sldMk cId="3576220478" sldId="342"/>
            <ac:spMk id="23" creationId="{80F769E4-AAB5-453F-B3E8-94266191E970}"/>
          </ac:spMkLst>
        </pc:spChg>
        <pc:spChg chg="mod">
          <ac:chgData name="Heba Nassereddeen" userId="892f5123-929f-4f17-9ac9-eb1dbe2d6273" providerId="ADAL" clId="{32E28822-E013-407E-8ED9-5E3ACA5DF599}" dt="2020-09-20T04:24:58.727" v="5402" actId="20577"/>
          <ac:spMkLst>
            <pc:docMk/>
            <pc:sldMk cId="3576220478" sldId="342"/>
            <ac:spMk id="29" creationId="{D01C3680-DEEB-4943-A4F1-E391D154F6FC}"/>
          </ac:spMkLst>
        </pc:spChg>
        <pc:picChg chg="add del mod modCrop">
          <ac:chgData name="Heba Nassereddeen" userId="892f5123-929f-4f17-9ac9-eb1dbe2d6273" providerId="ADAL" clId="{32E28822-E013-407E-8ED9-5E3ACA5DF599}" dt="2020-09-18T18:14:22.953" v="5386" actId="478"/>
          <ac:picMkLst>
            <pc:docMk/>
            <pc:sldMk cId="3576220478" sldId="342"/>
            <ac:picMk id="3" creationId="{A86108AF-6FC4-4226-A308-BFC017FDCAAA}"/>
          </ac:picMkLst>
        </pc:picChg>
        <pc:picChg chg="add mod modCrop">
          <ac:chgData name="Heba Nassereddeen" userId="892f5123-929f-4f17-9ac9-eb1dbe2d6273" providerId="ADAL" clId="{32E28822-E013-407E-8ED9-5E3ACA5DF599}" dt="2020-09-18T18:15:02.516" v="5401" actId="14100"/>
          <ac:picMkLst>
            <pc:docMk/>
            <pc:sldMk cId="3576220478" sldId="342"/>
            <ac:picMk id="5" creationId="{02375BAA-96BE-4319-9782-EA10A5D96AF2}"/>
          </ac:picMkLst>
        </pc:picChg>
      </pc:sldChg>
      <pc:sldMasterChg chg="delSldLayout">
        <pc:chgData name="Heba Nassereddeen" userId="892f5123-929f-4f17-9ac9-eb1dbe2d6273" providerId="ADAL" clId="{32E28822-E013-407E-8ED9-5E3ACA5DF599}" dt="2020-09-16T00:46:23.519" v="5071" actId="47"/>
        <pc:sldMasterMkLst>
          <pc:docMk/>
          <pc:sldMasterMk cId="0" sldId="2147483669"/>
        </pc:sldMasterMkLst>
        <pc:sldLayoutChg chg="del">
          <pc:chgData name="Heba Nassereddeen" userId="892f5123-929f-4f17-9ac9-eb1dbe2d6273" providerId="ADAL" clId="{32E28822-E013-407E-8ED9-5E3ACA5DF599}" dt="2020-09-04T20:22:08.382" v="77" actId="47"/>
          <pc:sldLayoutMkLst>
            <pc:docMk/>
            <pc:sldMasterMk cId="0" sldId="2147483669"/>
            <pc:sldLayoutMk cId="0" sldId="2147483658"/>
          </pc:sldLayoutMkLst>
        </pc:sldLayoutChg>
        <pc:sldLayoutChg chg="del">
          <pc:chgData name="Heba Nassereddeen" userId="892f5123-929f-4f17-9ac9-eb1dbe2d6273" providerId="ADAL" clId="{32E28822-E013-407E-8ED9-5E3ACA5DF599}" dt="2020-09-11T18:32:22.114" v="4578" actId="47"/>
          <pc:sldLayoutMkLst>
            <pc:docMk/>
            <pc:sldMasterMk cId="0" sldId="2147483669"/>
            <pc:sldLayoutMk cId="0" sldId="2147483659"/>
          </pc:sldLayoutMkLst>
        </pc:sldLayoutChg>
        <pc:sldLayoutChg chg="del">
          <pc:chgData name="Heba Nassereddeen" userId="892f5123-929f-4f17-9ac9-eb1dbe2d6273" providerId="ADAL" clId="{32E28822-E013-407E-8ED9-5E3ACA5DF599}" dt="2020-09-04T20:22:36.219" v="103" actId="47"/>
          <pc:sldLayoutMkLst>
            <pc:docMk/>
            <pc:sldMasterMk cId="0" sldId="2147483669"/>
            <pc:sldLayoutMk cId="0" sldId="2147483660"/>
          </pc:sldLayoutMkLst>
        </pc:sldLayoutChg>
        <pc:sldLayoutChg chg="del">
          <pc:chgData name="Heba Nassereddeen" userId="892f5123-929f-4f17-9ac9-eb1dbe2d6273" providerId="ADAL" clId="{32E28822-E013-407E-8ED9-5E3ACA5DF599}" dt="2020-09-04T20:22:31.775" v="101" actId="47"/>
          <pc:sldLayoutMkLst>
            <pc:docMk/>
            <pc:sldMasterMk cId="0" sldId="2147483669"/>
            <pc:sldLayoutMk cId="0" sldId="2147483661"/>
          </pc:sldLayoutMkLst>
        </pc:sldLayoutChg>
        <pc:sldLayoutChg chg="del">
          <pc:chgData name="Heba Nassereddeen" userId="892f5123-929f-4f17-9ac9-eb1dbe2d6273" providerId="ADAL" clId="{32E28822-E013-407E-8ED9-5E3ACA5DF599}" dt="2020-09-04T20:22:30.968" v="99" actId="47"/>
          <pc:sldLayoutMkLst>
            <pc:docMk/>
            <pc:sldMasterMk cId="0" sldId="2147483669"/>
            <pc:sldLayoutMk cId="0" sldId="2147483662"/>
          </pc:sldLayoutMkLst>
        </pc:sldLayoutChg>
        <pc:sldLayoutChg chg="del">
          <pc:chgData name="Heba Nassereddeen" userId="892f5123-929f-4f17-9ac9-eb1dbe2d6273" providerId="ADAL" clId="{32E28822-E013-407E-8ED9-5E3ACA5DF599}" dt="2020-09-04T20:22:29.444" v="97" actId="47"/>
          <pc:sldLayoutMkLst>
            <pc:docMk/>
            <pc:sldMasterMk cId="0" sldId="2147483669"/>
            <pc:sldLayoutMk cId="0" sldId="2147483663"/>
          </pc:sldLayoutMkLst>
        </pc:sldLayoutChg>
        <pc:sldLayoutChg chg="del">
          <pc:chgData name="Heba Nassereddeen" userId="892f5123-929f-4f17-9ac9-eb1dbe2d6273" providerId="ADAL" clId="{32E28822-E013-407E-8ED9-5E3ACA5DF599}" dt="2020-09-04T20:22:28.009" v="93" actId="47"/>
          <pc:sldLayoutMkLst>
            <pc:docMk/>
            <pc:sldMasterMk cId="0" sldId="2147483669"/>
            <pc:sldLayoutMk cId="0" sldId="2147483664"/>
          </pc:sldLayoutMkLst>
        </pc:sldLayoutChg>
        <pc:sldLayoutChg chg="del">
          <pc:chgData name="Heba Nassereddeen" userId="892f5123-929f-4f17-9ac9-eb1dbe2d6273" providerId="ADAL" clId="{32E28822-E013-407E-8ED9-5E3ACA5DF599}" dt="2020-09-04T20:22:27.406" v="91" actId="47"/>
          <pc:sldLayoutMkLst>
            <pc:docMk/>
            <pc:sldMasterMk cId="0" sldId="2147483669"/>
            <pc:sldLayoutMk cId="0" sldId="2147483665"/>
          </pc:sldLayoutMkLst>
        </pc:sldLayoutChg>
        <pc:sldLayoutChg chg="del">
          <pc:chgData name="Heba Nassereddeen" userId="892f5123-929f-4f17-9ac9-eb1dbe2d6273" providerId="ADAL" clId="{32E28822-E013-407E-8ED9-5E3ACA5DF599}" dt="2020-09-04T20:22:27.057" v="90" actId="47"/>
          <pc:sldLayoutMkLst>
            <pc:docMk/>
            <pc:sldMasterMk cId="0" sldId="2147483669"/>
            <pc:sldLayoutMk cId="0" sldId="2147483666"/>
          </pc:sldLayoutMkLst>
        </pc:sldLayoutChg>
        <pc:sldLayoutChg chg="del">
          <pc:chgData name="Heba Nassereddeen" userId="892f5123-929f-4f17-9ac9-eb1dbe2d6273" providerId="ADAL" clId="{32E28822-E013-407E-8ED9-5E3ACA5DF599}" dt="2020-09-04T20:22:26.286" v="88" actId="47"/>
          <pc:sldLayoutMkLst>
            <pc:docMk/>
            <pc:sldMasterMk cId="0" sldId="2147483669"/>
            <pc:sldLayoutMk cId="0" sldId="2147483667"/>
          </pc:sldLayoutMkLst>
        </pc:sldLayoutChg>
        <pc:sldLayoutChg chg="del">
          <pc:chgData name="Heba Nassereddeen" userId="892f5123-929f-4f17-9ac9-eb1dbe2d6273" providerId="ADAL" clId="{32E28822-E013-407E-8ED9-5E3ACA5DF599}" dt="2020-09-16T00:46:23.519" v="5071" actId="47"/>
          <pc:sldLayoutMkLst>
            <pc:docMk/>
            <pc:sldMasterMk cId="0" sldId="2147483669"/>
            <pc:sldLayoutMk cId="2122383978" sldId="2147483670"/>
          </pc:sldLayoutMkLst>
        </pc:sldLayoutChg>
      </pc:sldMasterChg>
      <pc:sldMasterChg chg="del delSldLayout">
        <pc:chgData name="Heba Nassereddeen" userId="892f5123-929f-4f17-9ac9-eb1dbe2d6273" providerId="ADAL" clId="{32E28822-E013-407E-8ED9-5E3ACA5DF599}" dt="2020-09-04T20:22:26.184" v="87" actId="47"/>
        <pc:sldMasterMkLst>
          <pc:docMk/>
          <pc:sldMasterMk cId="0" sldId="2147483670"/>
        </pc:sldMasterMkLst>
        <pc:sldLayoutChg chg="del">
          <pc:chgData name="Heba Nassereddeen" userId="892f5123-929f-4f17-9ac9-eb1dbe2d6273" providerId="ADAL" clId="{32E28822-E013-407E-8ED9-5E3ACA5DF599}" dt="2020-09-04T20:22:26.184" v="87" actId="47"/>
          <pc:sldLayoutMkLst>
            <pc:docMk/>
            <pc:sldMasterMk cId="0" sldId="2147483670"/>
            <pc:sldLayoutMk cId="0" sldId="2147483668"/>
          </pc:sldLayoutMkLst>
        </pc:sldLayoutChg>
      </pc:sldMasterChg>
    </pc:docChg>
  </pc:docChgLst>
  <pc:docChgLst>
    <pc:chgData name="Sadiyah Bhuria" userId="4f5742b1-2934-4245-b6d6-961534121793" providerId="ADAL" clId="{1FE9C9E4-67CD-4322-95B3-7979FC738CB7}"/>
    <pc:docChg chg="undo custSel modSld sldOrd">
      <pc:chgData name="Sadiyah Bhuria" userId="4f5742b1-2934-4245-b6d6-961534121793" providerId="ADAL" clId="{1FE9C9E4-67CD-4322-95B3-7979FC738CB7}" dt="2020-12-07T01:36:10.231" v="2470" actId="1076"/>
      <pc:docMkLst>
        <pc:docMk/>
      </pc:docMkLst>
      <pc:sldChg chg="ord">
        <pc:chgData name="Sadiyah Bhuria" userId="4f5742b1-2934-4245-b6d6-961534121793" providerId="ADAL" clId="{1FE9C9E4-67CD-4322-95B3-7979FC738CB7}" dt="2020-11-30T21:42:19.104" v="1"/>
        <pc:sldMkLst>
          <pc:docMk/>
          <pc:sldMk cId="51964679" sldId="297"/>
        </pc:sldMkLst>
      </pc:sldChg>
      <pc:sldChg chg="addSp delSp modSp mod delAnim modNotesTx">
        <pc:chgData name="Sadiyah Bhuria" userId="4f5742b1-2934-4245-b6d6-961534121793" providerId="ADAL" clId="{1FE9C9E4-67CD-4322-95B3-7979FC738CB7}" dt="2020-11-30T23:03:36.971" v="1065"/>
        <pc:sldMkLst>
          <pc:docMk/>
          <pc:sldMk cId="1706726336" sldId="307"/>
        </pc:sldMkLst>
        <pc:spChg chg="add mod">
          <ac:chgData name="Sadiyah Bhuria" userId="4f5742b1-2934-4245-b6d6-961534121793" providerId="ADAL" clId="{1FE9C9E4-67CD-4322-95B3-7979FC738CB7}" dt="2020-11-30T22:23:22.280" v="1031" actId="1076"/>
          <ac:spMkLst>
            <pc:docMk/>
            <pc:sldMk cId="1706726336" sldId="307"/>
            <ac:spMk id="4" creationId="{F1CC7E0C-3D55-47BB-BD9B-FD0BFA005F96}"/>
          </ac:spMkLst>
        </pc:spChg>
        <pc:picChg chg="add del mod">
          <ac:chgData name="Sadiyah Bhuria" userId="4f5742b1-2934-4245-b6d6-961534121793" providerId="ADAL" clId="{1FE9C9E4-67CD-4322-95B3-7979FC738CB7}" dt="2020-11-30T22:33:26.496" v="1034" actId="478"/>
          <ac:picMkLst>
            <pc:docMk/>
            <pc:sldMk cId="1706726336" sldId="307"/>
            <ac:picMk id="6" creationId="{54FC7E34-33ED-41BD-9BFB-6F4C0994023B}"/>
          </ac:picMkLst>
        </pc:picChg>
        <pc:picChg chg="add del mod">
          <ac:chgData name="Sadiyah Bhuria" userId="4f5742b1-2934-4245-b6d6-961534121793" providerId="ADAL" clId="{1FE9C9E4-67CD-4322-95B3-7979FC738CB7}" dt="2020-11-30T22:34:25.755" v="1036" actId="478"/>
          <ac:picMkLst>
            <pc:docMk/>
            <pc:sldMk cId="1706726336" sldId="307"/>
            <ac:picMk id="7" creationId="{B56D8639-6F9D-415C-9C45-2F849A6B04C6}"/>
          </ac:picMkLst>
        </pc:picChg>
        <pc:picChg chg="add del mod">
          <ac:chgData name="Sadiyah Bhuria" userId="4f5742b1-2934-4245-b6d6-961534121793" providerId="ADAL" clId="{1FE9C9E4-67CD-4322-95B3-7979FC738CB7}" dt="2020-11-30T22:59:33.007" v="1050" actId="478"/>
          <ac:picMkLst>
            <pc:docMk/>
            <pc:sldMk cId="1706726336" sldId="307"/>
            <ac:picMk id="8" creationId="{11D5878C-F1F2-4E4E-BFB2-9313EBC2DA43}"/>
          </ac:picMkLst>
        </pc:picChg>
        <pc:picChg chg="add del mod">
          <ac:chgData name="Sadiyah Bhuria" userId="4f5742b1-2934-4245-b6d6-961534121793" providerId="ADAL" clId="{1FE9C9E4-67CD-4322-95B3-7979FC738CB7}" dt="2020-11-30T23:01:30.263" v="1052" actId="478"/>
          <ac:picMkLst>
            <pc:docMk/>
            <pc:sldMk cId="1706726336" sldId="307"/>
            <ac:picMk id="10" creationId="{22A4AE38-EE62-4952-85C9-857B42106D4A}"/>
          </ac:picMkLst>
        </pc:picChg>
        <pc:picChg chg="add del mod">
          <ac:chgData name="Sadiyah Bhuria" userId="4f5742b1-2934-4245-b6d6-961534121793" providerId="ADAL" clId="{1FE9C9E4-67CD-4322-95B3-7979FC738CB7}" dt="2020-11-30T23:02:22.075" v="1064" actId="478"/>
          <ac:picMkLst>
            <pc:docMk/>
            <pc:sldMk cId="1706726336" sldId="307"/>
            <ac:picMk id="12" creationId="{CE058404-E637-4BB9-B662-39DB739E62F5}"/>
          </ac:picMkLst>
        </pc:picChg>
        <pc:picChg chg="add mod">
          <ac:chgData name="Sadiyah Bhuria" userId="4f5742b1-2934-4245-b6d6-961534121793" providerId="ADAL" clId="{1FE9C9E4-67CD-4322-95B3-7979FC738CB7}" dt="2020-11-30T23:03:36.971" v="1065"/>
          <ac:picMkLst>
            <pc:docMk/>
            <pc:sldMk cId="1706726336" sldId="307"/>
            <ac:picMk id="15" creationId="{065D1B55-76C5-4799-B111-EEE4C4F5C11F}"/>
          </ac:picMkLst>
        </pc:picChg>
        <pc:picChg chg="del">
          <ac:chgData name="Sadiyah Bhuria" userId="4f5742b1-2934-4245-b6d6-961534121793" providerId="ADAL" clId="{1FE9C9E4-67CD-4322-95B3-7979FC738CB7}" dt="2020-11-30T22:30:42.196" v="1032" actId="478"/>
          <ac:picMkLst>
            <pc:docMk/>
            <pc:sldMk cId="1706726336" sldId="307"/>
            <ac:picMk id="27" creationId="{6E7B6F4C-C2A4-4FC8-A22A-D96D8F552186}"/>
          </ac:picMkLst>
        </pc:picChg>
      </pc:sldChg>
      <pc:sldChg chg="addSp delSp modSp mod">
        <pc:chgData name="Sadiyah Bhuria" userId="4f5742b1-2934-4245-b6d6-961534121793" providerId="ADAL" clId="{1FE9C9E4-67CD-4322-95B3-7979FC738CB7}" dt="2020-12-06T23:57:09.499" v="2469" actId="207"/>
        <pc:sldMkLst>
          <pc:docMk/>
          <pc:sldMk cId="3734672204" sldId="319"/>
        </pc:sldMkLst>
        <pc:spChg chg="mod">
          <ac:chgData name="Sadiyah Bhuria" userId="4f5742b1-2934-4245-b6d6-961534121793" providerId="ADAL" clId="{1FE9C9E4-67CD-4322-95B3-7979FC738CB7}" dt="2020-11-30T23:18:55.045" v="1245" actId="20577"/>
          <ac:spMkLst>
            <pc:docMk/>
            <pc:sldMk cId="3734672204" sldId="319"/>
            <ac:spMk id="8" creationId="{319164B0-E7BB-466A-BA54-C69D6662EA98}"/>
          </ac:spMkLst>
        </pc:spChg>
        <pc:spChg chg="mod">
          <ac:chgData name="Sadiyah Bhuria" userId="4f5742b1-2934-4245-b6d6-961534121793" providerId="ADAL" clId="{1FE9C9E4-67CD-4322-95B3-7979FC738CB7}" dt="2020-11-30T23:16:31.523" v="1240" actId="1076"/>
          <ac:spMkLst>
            <pc:docMk/>
            <pc:sldMk cId="3734672204" sldId="319"/>
            <ac:spMk id="12" creationId="{79D346FE-349B-4CA0-9A8E-7A5C1E53CC71}"/>
          </ac:spMkLst>
        </pc:spChg>
        <pc:grpChg chg="mod">
          <ac:chgData name="Sadiyah Bhuria" userId="4f5742b1-2934-4245-b6d6-961534121793" providerId="ADAL" clId="{1FE9C9E4-67CD-4322-95B3-7979FC738CB7}" dt="2020-11-30T23:09:17.563" v="1088"/>
          <ac:grpSpMkLst>
            <pc:docMk/>
            <pc:sldMk cId="3734672204" sldId="319"/>
            <ac:grpSpMk id="21" creationId="{4EC38F2A-86A9-43EB-85EA-6D873AC35CD9}"/>
          </ac:grpSpMkLst>
        </pc:grpChg>
        <pc:grpChg chg="del mod">
          <ac:chgData name="Sadiyah Bhuria" userId="4f5742b1-2934-4245-b6d6-961534121793" providerId="ADAL" clId="{1FE9C9E4-67CD-4322-95B3-7979FC738CB7}" dt="2020-11-30T23:12:05.148" v="1102"/>
          <ac:grpSpMkLst>
            <pc:docMk/>
            <pc:sldMk cId="3734672204" sldId="319"/>
            <ac:grpSpMk id="30" creationId="{30CB5DD0-7C80-41B9-8CF4-713E1385D0D3}"/>
          </ac:grpSpMkLst>
        </pc:grpChg>
        <pc:grpChg chg="mod">
          <ac:chgData name="Sadiyah Bhuria" userId="4f5742b1-2934-4245-b6d6-961534121793" providerId="ADAL" clId="{1FE9C9E4-67CD-4322-95B3-7979FC738CB7}" dt="2020-11-30T23:12:05.148" v="1102"/>
          <ac:grpSpMkLst>
            <pc:docMk/>
            <pc:sldMk cId="3734672204" sldId="319"/>
            <ac:grpSpMk id="32" creationId="{01D5BE46-5110-4A55-8BD8-88EDE98F054B}"/>
          </ac:grpSpMkLst>
        </pc:grpChg>
        <pc:grpChg chg="del mod">
          <ac:chgData name="Sadiyah Bhuria" userId="4f5742b1-2934-4245-b6d6-961534121793" providerId="ADAL" clId="{1FE9C9E4-67CD-4322-95B3-7979FC738CB7}" dt="2020-11-30T23:15:11.490" v="1137"/>
          <ac:grpSpMkLst>
            <pc:docMk/>
            <pc:sldMk cId="3734672204" sldId="319"/>
            <ac:grpSpMk id="56" creationId="{BA8B4376-5232-40E0-86F2-C2936EAB569A}"/>
          </ac:grpSpMkLst>
        </pc:grpChg>
        <pc:grpChg chg="mod">
          <ac:chgData name="Sadiyah Bhuria" userId="4f5742b1-2934-4245-b6d6-961534121793" providerId="ADAL" clId="{1FE9C9E4-67CD-4322-95B3-7979FC738CB7}" dt="2020-11-30T23:15:11.490" v="1137"/>
          <ac:grpSpMkLst>
            <pc:docMk/>
            <pc:sldMk cId="3734672204" sldId="319"/>
            <ac:grpSpMk id="60" creationId="{50F58D51-F933-462C-B08A-B62862CC82F1}"/>
          </ac:grpSpMkLst>
        </pc:grpChg>
        <pc:grpChg chg="mod">
          <ac:chgData name="Sadiyah Bhuria" userId="4f5742b1-2934-4245-b6d6-961534121793" providerId="ADAL" clId="{1FE9C9E4-67CD-4322-95B3-7979FC738CB7}" dt="2020-11-30T23:15:22.610" v="1150"/>
          <ac:grpSpMkLst>
            <pc:docMk/>
            <pc:sldMk cId="3734672204" sldId="319"/>
            <ac:grpSpMk id="71" creationId="{92B861C5-0EEF-4B20-AA67-3A0BF3694AD7}"/>
          </ac:grpSpMkLst>
        </pc:grpChg>
        <pc:grpChg chg="del mod">
          <ac:chgData name="Sadiyah Bhuria" userId="4f5742b1-2934-4245-b6d6-961534121793" providerId="ADAL" clId="{1FE9C9E4-67CD-4322-95B3-7979FC738CB7}" dt="2020-11-30T23:15:33.873" v="1171"/>
          <ac:grpSpMkLst>
            <pc:docMk/>
            <pc:sldMk cId="3734672204" sldId="319"/>
            <ac:grpSpMk id="73" creationId="{3014F0CB-CFE8-4411-B402-D76E5B1F9A16}"/>
          </ac:grpSpMkLst>
        </pc:grpChg>
        <pc:grpChg chg="del mod">
          <ac:chgData name="Sadiyah Bhuria" userId="4f5742b1-2934-4245-b6d6-961534121793" providerId="ADAL" clId="{1FE9C9E4-67CD-4322-95B3-7979FC738CB7}" dt="2020-11-30T23:15:35.485" v="1174"/>
          <ac:grpSpMkLst>
            <pc:docMk/>
            <pc:sldMk cId="3734672204" sldId="319"/>
            <ac:grpSpMk id="90" creationId="{08834892-8D01-42FF-BB56-3A78AE7B3175}"/>
          </ac:grpSpMkLst>
        </pc:grpChg>
        <pc:grpChg chg="del mod">
          <ac:chgData name="Sadiyah Bhuria" userId="4f5742b1-2934-4245-b6d6-961534121793" providerId="ADAL" clId="{1FE9C9E4-67CD-4322-95B3-7979FC738CB7}" dt="2020-11-30T23:16:07.550" v="1231"/>
          <ac:grpSpMkLst>
            <pc:docMk/>
            <pc:sldMk cId="3734672204" sldId="319"/>
            <ac:grpSpMk id="93" creationId="{09D803D5-53C6-4590-A8F2-EAD50DD0D133}"/>
          </ac:grpSpMkLst>
        </pc:grpChg>
        <pc:grpChg chg="del mod">
          <ac:chgData name="Sadiyah Bhuria" userId="4f5742b1-2934-4245-b6d6-961534121793" providerId="ADAL" clId="{1FE9C9E4-67CD-4322-95B3-7979FC738CB7}" dt="2020-11-30T23:15:45.123" v="1195"/>
          <ac:grpSpMkLst>
            <pc:docMk/>
            <pc:sldMk cId="3734672204" sldId="319"/>
            <ac:grpSpMk id="97" creationId="{3DB3E635-9545-49D5-AAC5-F4550376D648}"/>
          </ac:grpSpMkLst>
        </pc:grpChg>
        <pc:grpChg chg="del mod">
          <ac:chgData name="Sadiyah Bhuria" userId="4f5742b1-2934-4245-b6d6-961534121793" providerId="ADAL" clId="{1FE9C9E4-67CD-4322-95B3-7979FC738CB7}" dt="2020-11-30T23:15:49.505" v="1205"/>
          <ac:grpSpMkLst>
            <pc:docMk/>
            <pc:sldMk cId="3734672204" sldId="319"/>
            <ac:grpSpMk id="114" creationId="{CB3343DB-A0E5-4D36-8194-93FCEA7C7585}"/>
          </ac:grpSpMkLst>
        </pc:grpChg>
        <pc:grpChg chg="del mod">
          <ac:chgData name="Sadiyah Bhuria" userId="4f5742b1-2934-4245-b6d6-961534121793" providerId="ADAL" clId="{1FE9C9E4-67CD-4322-95B3-7979FC738CB7}" dt="2020-11-30T23:15:51.682" v="1209"/>
          <ac:grpSpMkLst>
            <pc:docMk/>
            <pc:sldMk cId="3734672204" sldId="319"/>
            <ac:grpSpMk id="124" creationId="{5D0188B7-169B-4337-BE77-5CA4F42D0A1A}"/>
          </ac:grpSpMkLst>
        </pc:grpChg>
        <pc:grpChg chg="add del mod">
          <ac:chgData name="Sadiyah Bhuria" userId="4f5742b1-2934-4245-b6d6-961534121793" providerId="ADAL" clId="{1FE9C9E4-67CD-4322-95B3-7979FC738CB7}" dt="2020-11-30T23:16:02.357" v="1221"/>
          <ac:grpSpMkLst>
            <pc:docMk/>
            <pc:sldMk cId="3734672204" sldId="319"/>
            <ac:grpSpMk id="128" creationId="{A9A94588-D86B-4295-B3F0-A6B0DAC754C7}"/>
          </ac:grpSpMkLst>
        </pc:grpChg>
        <pc:grpChg chg="add del mod">
          <ac:chgData name="Sadiyah Bhuria" userId="4f5742b1-2934-4245-b6d6-961534121793" providerId="ADAL" clId="{1FE9C9E4-67CD-4322-95B3-7979FC738CB7}" dt="2020-11-30T23:15:55.077" v="1217"/>
          <ac:grpSpMkLst>
            <pc:docMk/>
            <pc:sldMk cId="3734672204" sldId="319"/>
            <ac:grpSpMk id="130" creationId="{3D5BC025-52BA-4847-8809-BD93CCCA73C7}"/>
          </ac:grpSpMkLst>
        </pc:grpChg>
        <pc:grpChg chg="mod">
          <ac:chgData name="Sadiyah Bhuria" userId="4f5742b1-2934-4245-b6d6-961534121793" providerId="ADAL" clId="{1FE9C9E4-67CD-4322-95B3-7979FC738CB7}" dt="2020-11-30T23:15:54.387" v="1215"/>
          <ac:grpSpMkLst>
            <pc:docMk/>
            <pc:sldMk cId="3734672204" sldId="319"/>
            <ac:grpSpMk id="132" creationId="{8DADD0F5-647E-4683-A117-F2977A780CB9}"/>
          </ac:grpSpMkLst>
        </pc:grpChg>
        <pc:grpChg chg="del mod">
          <ac:chgData name="Sadiyah Bhuria" userId="4f5742b1-2934-4245-b6d6-961534121793" providerId="ADAL" clId="{1FE9C9E4-67CD-4322-95B3-7979FC738CB7}" dt="2020-11-30T23:16:04.112" v="1224"/>
          <ac:grpSpMkLst>
            <pc:docMk/>
            <pc:sldMk cId="3734672204" sldId="319"/>
            <ac:grpSpMk id="136" creationId="{D0A5D562-BE57-486F-8757-C9336191AB58}"/>
          </ac:grpSpMkLst>
        </pc:grpChg>
        <pc:grpChg chg="del mod">
          <ac:chgData name="Sadiyah Bhuria" userId="4f5742b1-2934-4245-b6d6-961534121793" providerId="ADAL" clId="{1FE9C9E4-67CD-4322-95B3-7979FC738CB7}" dt="2020-11-30T23:16:14.527" v="1238"/>
          <ac:grpSpMkLst>
            <pc:docMk/>
            <pc:sldMk cId="3734672204" sldId="319"/>
            <ac:grpSpMk id="139" creationId="{785BA335-1534-4809-B0C2-69C41F93ED43}"/>
          </ac:grpSpMkLst>
        </pc:grpChg>
        <pc:grpChg chg="del mod">
          <ac:chgData name="Sadiyah Bhuria" userId="4f5742b1-2934-4245-b6d6-961534121793" providerId="ADAL" clId="{1FE9C9E4-67CD-4322-95B3-7979FC738CB7}" dt="2020-11-30T23:16:14.527" v="1238"/>
          <ac:grpSpMkLst>
            <pc:docMk/>
            <pc:sldMk cId="3734672204" sldId="319"/>
            <ac:grpSpMk id="146" creationId="{E9492AD0-3D8F-4784-84A4-D5878DDEB656}"/>
          </ac:grpSpMkLst>
        </pc:grpChg>
        <pc:grpChg chg="mod">
          <ac:chgData name="Sadiyah Bhuria" userId="4f5742b1-2934-4245-b6d6-961534121793" providerId="ADAL" clId="{1FE9C9E4-67CD-4322-95B3-7979FC738CB7}" dt="2020-11-30T23:16:14.527" v="1238"/>
          <ac:grpSpMkLst>
            <pc:docMk/>
            <pc:sldMk cId="3734672204" sldId="319"/>
            <ac:grpSpMk id="153" creationId="{79D1E27E-53FF-4B99-9938-5E0F971E6660}"/>
          </ac:grpSpMkLst>
        </pc:grpChg>
        <pc:grpChg chg="mod">
          <ac:chgData name="Sadiyah Bhuria" userId="4f5742b1-2934-4245-b6d6-961534121793" providerId="ADAL" clId="{1FE9C9E4-67CD-4322-95B3-7979FC738CB7}" dt="2020-11-30T23:16:14.527" v="1238"/>
          <ac:grpSpMkLst>
            <pc:docMk/>
            <pc:sldMk cId="3734672204" sldId="319"/>
            <ac:grpSpMk id="154" creationId="{654483D8-4E36-4432-9D70-4EAAAF85A421}"/>
          </ac:grpSpMkLst>
        </pc:grpChg>
        <pc:picChg chg="add del mod">
          <ac:chgData name="Sadiyah Bhuria" userId="4f5742b1-2934-4245-b6d6-961534121793" providerId="ADAL" clId="{1FE9C9E4-67CD-4322-95B3-7979FC738CB7}" dt="2020-12-06T23:57:09.499" v="2469" actId="207"/>
          <ac:picMkLst>
            <pc:docMk/>
            <pc:sldMk cId="3734672204" sldId="319"/>
            <ac:picMk id="3" creationId="{6751522A-9609-4657-B243-6522465E9CA8}"/>
          </ac:picMkLst>
        </pc:picChg>
        <pc:picChg chg="mod">
          <ac:chgData name="Sadiyah Bhuria" userId="4f5742b1-2934-4245-b6d6-961534121793" providerId="ADAL" clId="{1FE9C9E4-67CD-4322-95B3-7979FC738CB7}" dt="2020-11-30T23:16:42.381" v="1241" actId="1076"/>
          <ac:picMkLst>
            <pc:docMk/>
            <pc:sldMk cId="3734672204" sldId="319"/>
            <ac:picMk id="22" creationId="{658A46D8-A8A4-4DB4-A8CA-DC53FAB0E1C5}"/>
          </ac:picMkLst>
        </pc:picChg>
        <pc:inkChg chg="add del mod">
          <ac:chgData name="Sadiyah Bhuria" userId="4f5742b1-2934-4245-b6d6-961534121793" providerId="ADAL" clId="{1FE9C9E4-67CD-4322-95B3-7979FC738CB7}" dt="2020-11-30T23:09:18.788" v="1089" actId="9405"/>
          <ac:inkMkLst>
            <pc:docMk/>
            <pc:sldMk cId="3734672204" sldId="319"/>
            <ac:inkMk id="19" creationId="{9811E754-47A1-4782-BDB1-1AF7D1ED40D9}"/>
          </ac:inkMkLst>
        </pc:inkChg>
        <pc:inkChg chg="add del mod">
          <ac:chgData name="Sadiyah Bhuria" userId="4f5742b1-2934-4245-b6d6-961534121793" providerId="ADAL" clId="{1FE9C9E4-67CD-4322-95B3-7979FC738CB7}" dt="2020-11-30T23:09:17.563" v="1088"/>
          <ac:inkMkLst>
            <pc:docMk/>
            <pc:sldMk cId="3734672204" sldId="319"/>
            <ac:inkMk id="20" creationId="{1644B807-534A-4542-9ABA-87BE712211A0}"/>
          </ac:inkMkLst>
        </pc:inkChg>
        <pc:inkChg chg="add">
          <ac:chgData name="Sadiyah Bhuria" userId="4f5742b1-2934-4245-b6d6-961534121793" providerId="ADAL" clId="{1FE9C9E4-67CD-4322-95B3-7979FC738CB7}" dt="2020-11-30T23:09:45.886" v="1090" actId="9405"/>
          <ac:inkMkLst>
            <pc:docMk/>
            <pc:sldMk cId="3734672204" sldId="319"/>
            <ac:inkMk id="23" creationId="{88C6D4DB-6AC9-45CF-93D8-1E25FEADFA14}"/>
          </ac:inkMkLst>
        </pc:inkChg>
        <pc:inkChg chg="add">
          <ac:chgData name="Sadiyah Bhuria" userId="4f5742b1-2934-4245-b6d6-961534121793" providerId="ADAL" clId="{1FE9C9E4-67CD-4322-95B3-7979FC738CB7}" dt="2020-11-30T23:09:46.740" v="1091" actId="9405"/>
          <ac:inkMkLst>
            <pc:docMk/>
            <pc:sldMk cId="3734672204" sldId="319"/>
            <ac:inkMk id="24" creationId="{809B6F59-BDFC-43E5-B16D-73F71A7C73FC}"/>
          </ac:inkMkLst>
        </pc:inkChg>
        <pc:inkChg chg="add del">
          <ac:chgData name="Sadiyah Bhuria" userId="4f5742b1-2934-4245-b6d6-961534121793" providerId="ADAL" clId="{1FE9C9E4-67CD-4322-95B3-7979FC738CB7}" dt="2020-11-30T23:11:24.458" v="1095" actId="9405"/>
          <ac:inkMkLst>
            <pc:docMk/>
            <pc:sldMk cId="3734672204" sldId="319"/>
            <ac:inkMk id="25" creationId="{81FF20F9-CD20-4907-B17F-062625C38BDA}"/>
          </ac:inkMkLst>
        </pc:inkChg>
        <pc:inkChg chg="add mod">
          <ac:chgData name="Sadiyah Bhuria" userId="4f5742b1-2934-4245-b6d6-961534121793" providerId="ADAL" clId="{1FE9C9E4-67CD-4322-95B3-7979FC738CB7}" dt="2020-11-30T23:12:05.148" v="1102"/>
          <ac:inkMkLst>
            <pc:docMk/>
            <pc:sldMk cId="3734672204" sldId="319"/>
            <ac:inkMk id="26" creationId="{E3FB3FB3-4E1B-4DD3-BC91-34224DD56A7A}"/>
          </ac:inkMkLst>
        </pc:inkChg>
        <pc:inkChg chg="add mod">
          <ac:chgData name="Sadiyah Bhuria" userId="4f5742b1-2934-4245-b6d6-961534121793" providerId="ADAL" clId="{1FE9C9E4-67CD-4322-95B3-7979FC738CB7}" dt="2020-11-30T23:12:05.148" v="1102"/>
          <ac:inkMkLst>
            <pc:docMk/>
            <pc:sldMk cId="3734672204" sldId="319"/>
            <ac:inkMk id="27" creationId="{33C8A7D6-F0D5-4DB1-8168-3506F36FEC56}"/>
          </ac:inkMkLst>
        </pc:inkChg>
        <pc:inkChg chg="add mod">
          <ac:chgData name="Sadiyah Bhuria" userId="4f5742b1-2934-4245-b6d6-961534121793" providerId="ADAL" clId="{1FE9C9E4-67CD-4322-95B3-7979FC738CB7}" dt="2020-11-30T23:12:05.148" v="1102"/>
          <ac:inkMkLst>
            <pc:docMk/>
            <pc:sldMk cId="3734672204" sldId="319"/>
            <ac:inkMk id="28" creationId="{38FF308C-5236-4DA6-936B-366766FF7AF1}"/>
          </ac:inkMkLst>
        </pc:inkChg>
        <pc:inkChg chg="add mod">
          <ac:chgData name="Sadiyah Bhuria" userId="4f5742b1-2934-4245-b6d6-961534121793" providerId="ADAL" clId="{1FE9C9E4-67CD-4322-95B3-7979FC738CB7}" dt="2020-11-30T23:12:05.148" v="1102"/>
          <ac:inkMkLst>
            <pc:docMk/>
            <pc:sldMk cId="3734672204" sldId="319"/>
            <ac:inkMk id="29" creationId="{F91428C0-2B67-4A73-9058-77D2F4857F98}"/>
          </ac:inkMkLst>
        </pc:inkChg>
        <pc:inkChg chg="add mod">
          <ac:chgData name="Sadiyah Bhuria" userId="4f5742b1-2934-4245-b6d6-961534121793" providerId="ADAL" clId="{1FE9C9E4-67CD-4322-95B3-7979FC738CB7}" dt="2020-11-30T23:12:05.148" v="1102"/>
          <ac:inkMkLst>
            <pc:docMk/>
            <pc:sldMk cId="3734672204" sldId="319"/>
            <ac:inkMk id="31" creationId="{8C08962D-D075-4570-B1ED-EFAE6910D299}"/>
          </ac:inkMkLst>
        </pc:inkChg>
        <pc:inkChg chg="add del">
          <ac:chgData name="Sadiyah Bhuria" userId="4f5742b1-2934-4245-b6d6-961534121793" providerId="ADAL" clId="{1FE9C9E4-67CD-4322-95B3-7979FC738CB7}" dt="2020-11-30T23:12:17.842" v="1104" actId="9405"/>
          <ac:inkMkLst>
            <pc:docMk/>
            <pc:sldMk cId="3734672204" sldId="319"/>
            <ac:inkMk id="33" creationId="{E5781BEF-C586-4053-94AA-5EC6785D61B1}"/>
          </ac:inkMkLst>
        </pc:inkChg>
        <pc:inkChg chg="add del">
          <ac:chgData name="Sadiyah Bhuria" userId="4f5742b1-2934-4245-b6d6-961534121793" providerId="ADAL" clId="{1FE9C9E4-67CD-4322-95B3-7979FC738CB7}" dt="2020-11-30T23:12:22.690" v="1106" actId="9405"/>
          <ac:inkMkLst>
            <pc:docMk/>
            <pc:sldMk cId="3734672204" sldId="319"/>
            <ac:inkMk id="34" creationId="{81E78BB1-88C4-48BC-9D5E-20457C831E1E}"/>
          </ac:inkMkLst>
        </pc:inkChg>
        <pc:inkChg chg="add del">
          <ac:chgData name="Sadiyah Bhuria" userId="4f5742b1-2934-4245-b6d6-961534121793" providerId="ADAL" clId="{1FE9C9E4-67CD-4322-95B3-7979FC738CB7}" dt="2020-11-30T23:12:45.166" v="1108" actId="9405"/>
          <ac:inkMkLst>
            <pc:docMk/>
            <pc:sldMk cId="3734672204" sldId="319"/>
            <ac:inkMk id="35" creationId="{16D14D9C-E540-4C5B-834D-583BC6653BF1}"/>
          </ac:inkMkLst>
        </pc:inkChg>
        <pc:inkChg chg="add del">
          <ac:chgData name="Sadiyah Bhuria" userId="4f5742b1-2934-4245-b6d6-961534121793" providerId="ADAL" clId="{1FE9C9E4-67CD-4322-95B3-7979FC738CB7}" dt="2020-11-30T23:12:51.392" v="1110" actId="9405"/>
          <ac:inkMkLst>
            <pc:docMk/>
            <pc:sldMk cId="3734672204" sldId="319"/>
            <ac:inkMk id="36" creationId="{03531508-D418-4696-AB3F-44013256C7E3}"/>
          </ac:inkMkLst>
        </pc:inkChg>
        <pc:inkChg chg="add del">
          <ac:chgData name="Sadiyah Bhuria" userId="4f5742b1-2934-4245-b6d6-961534121793" providerId="ADAL" clId="{1FE9C9E4-67CD-4322-95B3-7979FC738CB7}" dt="2020-11-30T23:14:17.496" v="1114" actId="9405"/>
          <ac:inkMkLst>
            <pc:docMk/>
            <pc:sldMk cId="3734672204" sldId="319"/>
            <ac:inkMk id="37" creationId="{91EEAE9D-C48D-4490-9F25-D1E0D0AFE409}"/>
          </ac:inkMkLst>
        </pc:inkChg>
        <pc:inkChg chg="add">
          <ac:chgData name="Sadiyah Bhuria" userId="4f5742b1-2934-4245-b6d6-961534121793" providerId="ADAL" clId="{1FE9C9E4-67CD-4322-95B3-7979FC738CB7}" dt="2020-11-30T23:14:22.088" v="1115" actId="9405"/>
          <ac:inkMkLst>
            <pc:docMk/>
            <pc:sldMk cId="3734672204" sldId="319"/>
            <ac:inkMk id="38" creationId="{DDEC0D41-8759-439C-9C3E-BF1936DC3457}"/>
          </ac:inkMkLst>
        </pc:inkChg>
        <pc:inkChg chg="add">
          <ac:chgData name="Sadiyah Bhuria" userId="4f5742b1-2934-4245-b6d6-961534121793" providerId="ADAL" clId="{1FE9C9E4-67CD-4322-95B3-7979FC738CB7}" dt="2020-11-30T23:14:26.724" v="1116" actId="9405"/>
          <ac:inkMkLst>
            <pc:docMk/>
            <pc:sldMk cId="3734672204" sldId="319"/>
            <ac:inkMk id="39" creationId="{09BE3DF4-23EE-47D0-9052-BE9C3698A421}"/>
          </ac:inkMkLst>
        </pc:inkChg>
        <pc:inkChg chg="add mod">
          <ac:chgData name="Sadiyah Bhuria" userId="4f5742b1-2934-4245-b6d6-961534121793" providerId="ADAL" clId="{1FE9C9E4-67CD-4322-95B3-7979FC738CB7}" dt="2020-11-30T23:15:11.490" v="1137"/>
          <ac:inkMkLst>
            <pc:docMk/>
            <pc:sldMk cId="3734672204" sldId="319"/>
            <ac:inkMk id="40" creationId="{F55D2B15-2FF4-4C4F-A11C-7A0BDA4B425E}"/>
          </ac:inkMkLst>
        </pc:inkChg>
        <pc:inkChg chg="add mod">
          <ac:chgData name="Sadiyah Bhuria" userId="4f5742b1-2934-4245-b6d6-961534121793" providerId="ADAL" clId="{1FE9C9E4-67CD-4322-95B3-7979FC738CB7}" dt="2020-11-30T23:15:11.490" v="1137"/>
          <ac:inkMkLst>
            <pc:docMk/>
            <pc:sldMk cId="3734672204" sldId="319"/>
            <ac:inkMk id="41" creationId="{4B044151-861C-4F05-9249-195428F35410}"/>
          </ac:inkMkLst>
        </pc:inkChg>
        <pc:inkChg chg="add mod">
          <ac:chgData name="Sadiyah Bhuria" userId="4f5742b1-2934-4245-b6d6-961534121793" providerId="ADAL" clId="{1FE9C9E4-67CD-4322-95B3-7979FC738CB7}" dt="2020-11-30T23:15:11.490" v="1137"/>
          <ac:inkMkLst>
            <pc:docMk/>
            <pc:sldMk cId="3734672204" sldId="319"/>
            <ac:inkMk id="42" creationId="{8C68125E-D9F9-4542-BA50-12F93B8DEFD5}"/>
          </ac:inkMkLst>
        </pc:inkChg>
        <pc:inkChg chg="add mod">
          <ac:chgData name="Sadiyah Bhuria" userId="4f5742b1-2934-4245-b6d6-961534121793" providerId="ADAL" clId="{1FE9C9E4-67CD-4322-95B3-7979FC738CB7}" dt="2020-11-30T23:15:11.490" v="1137"/>
          <ac:inkMkLst>
            <pc:docMk/>
            <pc:sldMk cId="3734672204" sldId="319"/>
            <ac:inkMk id="43" creationId="{6CD0803D-5608-48D2-A79D-62FF4F903F40}"/>
          </ac:inkMkLst>
        </pc:inkChg>
        <pc:inkChg chg="add mod">
          <ac:chgData name="Sadiyah Bhuria" userId="4f5742b1-2934-4245-b6d6-961534121793" providerId="ADAL" clId="{1FE9C9E4-67CD-4322-95B3-7979FC738CB7}" dt="2020-11-30T23:15:11.490" v="1137"/>
          <ac:inkMkLst>
            <pc:docMk/>
            <pc:sldMk cId="3734672204" sldId="319"/>
            <ac:inkMk id="44" creationId="{BBCFE683-6CFD-4087-949B-226CB18A6DF4}"/>
          </ac:inkMkLst>
        </pc:inkChg>
        <pc:inkChg chg="add mod">
          <ac:chgData name="Sadiyah Bhuria" userId="4f5742b1-2934-4245-b6d6-961534121793" providerId="ADAL" clId="{1FE9C9E4-67CD-4322-95B3-7979FC738CB7}" dt="2020-11-30T23:15:11.490" v="1137"/>
          <ac:inkMkLst>
            <pc:docMk/>
            <pc:sldMk cId="3734672204" sldId="319"/>
            <ac:inkMk id="45" creationId="{F4740185-D65C-41FA-9605-11F3163FC823}"/>
          </ac:inkMkLst>
        </pc:inkChg>
        <pc:inkChg chg="add mod">
          <ac:chgData name="Sadiyah Bhuria" userId="4f5742b1-2934-4245-b6d6-961534121793" providerId="ADAL" clId="{1FE9C9E4-67CD-4322-95B3-7979FC738CB7}" dt="2020-11-30T23:15:11.490" v="1137"/>
          <ac:inkMkLst>
            <pc:docMk/>
            <pc:sldMk cId="3734672204" sldId="319"/>
            <ac:inkMk id="46" creationId="{E7A56915-97D0-40ED-8B0F-D40C99DB666B}"/>
          </ac:inkMkLst>
        </pc:inkChg>
        <pc:inkChg chg="add mod">
          <ac:chgData name="Sadiyah Bhuria" userId="4f5742b1-2934-4245-b6d6-961534121793" providerId="ADAL" clId="{1FE9C9E4-67CD-4322-95B3-7979FC738CB7}" dt="2020-11-30T23:15:11.490" v="1137"/>
          <ac:inkMkLst>
            <pc:docMk/>
            <pc:sldMk cId="3734672204" sldId="319"/>
            <ac:inkMk id="47" creationId="{E6C70BC9-A2F3-46AA-AC4F-3C74F76A8755}"/>
          </ac:inkMkLst>
        </pc:inkChg>
        <pc:inkChg chg="add mod">
          <ac:chgData name="Sadiyah Bhuria" userId="4f5742b1-2934-4245-b6d6-961534121793" providerId="ADAL" clId="{1FE9C9E4-67CD-4322-95B3-7979FC738CB7}" dt="2020-11-30T23:15:11.490" v="1137"/>
          <ac:inkMkLst>
            <pc:docMk/>
            <pc:sldMk cId="3734672204" sldId="319"/>
            <ac:inkMk id="48" creationId="{7A053192-A25C-4B48-B3B3-C0211CED7A46}"/>
          </ac:inkMkLst>
        </pc:inkChg>
        <pc:inkChg chg="add mod">
          <ac:chgData name="Sadiyah Bhuria" userId="4f5742b1-2934-4245-b6d6-961534121793" providerId="ADAL" clId="{1FE9C9E4-67CD-4322-95B3-7979FC738CB7}" dt="2020-11-30T23:15:11.490" v="1137"/>
          <ac:inkMkLst>
            <pc:docMk/>
            <pc:sldMk cId="3734672204" sldId="319"/>
            <ac:inkMk id="49" creationId="{141FD1C2-AF8D-49BF-895A-5004BCA2CE30}"/>
          </ac:inkMkLst>
        </pc:inkChg>
        <pc:inkChg chg="add mod">
          <ac:chgData name="Sadiyah Bhuria" userId="4f5742b1-2934-4245-b6d6-961534121793" providerId="ADAL" clId="{1FE9C9E4-67CD-4322-95B3-7979FC738CB7}" dt="2020-11-30T23:15:11.490" v="1137"/>
          <ac:inkMkLst>
            <pc:docMk/>
            <pc:sldMk cId="3734672204" sldId="319"/>
            <ac:inkMk id="50" creationId="{AEF4DD56-8D9A-46DD-805B-8CCB826F8166}"/>
          </ac:inkMkLst>
        </pc:inkChg>
        <pc:inkChg chg="add mod">
          <ac:chgData name="Sadiyah Bhuria" userId="4f5742b1-2934-4245-b6d6-961534121793" providerId="ADAL" clId="{1FE9C9E4-67CD-4322-95B3-7979FC738CB7}" dt="2020-11-30T23:15:11.490" v="1137"/>
          <ac:inkMkLst>
            <pc:docMk/>
            <pc:sldMk cId="3734672204" sldId="319"/>
            <ac:inkMk id="51" creationId="{FC2CAFB1-61AE-4860-99F4-B321FD8EEACA}"/>
          </ac:inkMkLst>
        </pc:inkChg>
        <pc:inkChg chg="add mod">
          <ac:chgData name="Sadiyah Bhuria" userId="4f5742b1-2934-4245-b6d6-961534121793" providerId="ADAL" clId="{1FE9C9E4-67CD-4322-95B3-7979FC738CB7}" dt="2020-11-30T23:15:11.490" v="1137"/>
          <ac:inkMkLst>
            <pc:docMk/>
            <pc:sldMk cId="3734672204" sldId="319"/>
            <ac:inkMk id="52" creationId="{3F82D8B9-0179-40CE-ADE0-79D7B2B264A7}"/>
          </ac:inkMkLst>
        </pc:inkChg>
        <pc:inkChg chg="add mod">
          <ac:chgData name="Sadiyah Bhuria" userId="4f5742b1-2934-4245-b6d6-961534121793" providerId="ADAL" clId="{1FE9C9E4-67CD-4322-95B3-7979FC738CB7}" dt="2020-11-30T23:15:11.490" v="1137"/>
          <ac:inkMkLst>
            <pc:docMk/>
            <pc:sldMk cId="3734672204" sldId="319"/>
            <ac:inkMk id="53" creationId="{A3801E01-EAEB-4A1F-9230-ABA1360A30C4}"/>
          </ac:inkMkLst>
        </pc:inkChg>
        <pc:inkChg chg="add mod">
          <ac:chgData name="Sadiyah Bhuria" userId="4f5742b1-2934-4245-b6d6-961534121793" providerId="ADAL" clId="{1FE9C9E4-67CD-4322-95B3-7979FC738CB7}" dt="2020-11-30T23:15:11.490" v="1137"/>
          <ac:inkMkLst>
            <pc:docMk/>
            <pc:sldMk cId="3734672204" sldId="319"/>
            <ac:inkMk id="54" creationId="{83CE6E41-1771-4108-973B-CDF275F7449A}"/>
          </ac:inkMkLst>
        </pc:inkChg>
        <pc:inkChg chg="add mod">
          <ac:chgData name="Sadiyah Bhuria" userId="4f5742b1-2934-4245-b6d6-961534121793" providerId="ADAL" clId="{1FE9C9E4-67CD-4322-95B3-7979FC738CB7}" dt="2020-11-30T23:15:11.490" v="1137"/>
          <ac:inkMkLst>
            <pc:docMk/>
            <pc:sldMk cId="3734672204" sldId="319"/>
            <ac:inkMk id="55" creationId="{8CDB6A41-9CE3-4D45-8AFF-E9FCC8D5C8B3}"/>
          </ac:inkMkLst>
        </pc:inkChg>
        <pc:inkChg chg="add mod">
          <ac:chgData name="Sadiyah Bhuria" userId="4f5742b1-2934-4245-b6d6-961534121793" providerId="ADAL" clId="{1FE9C9E4-67CD-4322-95B3-7979FC738CB7}" dt="2020-11-30T23:15:11.490" v="1137"/>
          <ac:inkMkLst>
            <pc:docMk/>
            <pc:sldMk cId="3734672204" sldId="319"/>
            <ac:inkMk id="57" creationId="{E5C9A5C9-FDA9-42D7-A994-E08B0916715C}"/>
          </ac:inkMkLst>
        </pc:inkChg>
        <pc:inkChg chg="add mod">
          <ac:chgData name="Sadiyah Bhuria" userId="4f5742b1-2934-4245-b6d6-961534121793" providerId="ADAL" clId="{1FE9C9E4-67CD-4322-95B3-7979FC738CB7}" dt="2020-11-30T23:15:11.490" v="1137"/>
          <ac:inkMkLst>
            <pc:docMk/>
            <pc:sldMk cId="3734672204" sldId="319"/>
            <ac:inkMk id="58" creationId="{2AF13C38-70C3-44E6-A80A-0CBBA57582B6}"/>
          </ac:inkMkLst>
        </pc:inkChg>
        <pc:inkChg chg="add mod">
          <ac:chgData name="Sadiyah Bhuria" userId="4f5742b1-2934-4245-b6d6-961534121793" providerId="ADAL" clId="{1FE9C9E4-67CD-4322-95B3-7979FC738CB7}" dt="2020-11-30T23:15:11.490" v="1137"/>
          <ac:inkMkLst>
            <pc:docMk/>
            <pc:sldMk cId="3734672204" sldId="319"/>
            <ac:inkMk id="59" creationId="{1B18225B-58F3-4AEC-980B-9D505B44EB25}"/>
          </ac:inkMkLst>
        </pc:inkChg>
        <pc:inkChg chg="add mod">
          <ac:chgData name="Sadiyah Bhuria" userId="4f5742b1-2934-4245-b6d6-961534121793" providerId="ADAL" clId="{1FE9C9E4-67CD-4322-95B3-7979FC738CB7}" dt="2020-11-30T23:16:14.527" v="1238"/>
          <ac:inkMkLst>
            <pc:docMk/>
            <pc:sldMk cId="3734672204" sldId="319"/>
            <ac:inkMk id="61" creationId="{C2B976D5-FCE2-4FD6-A8C3-EA059EEF3944}"/>
          </ac:inkMkLst>
        </pc:inkChg>
        <pc:inkChg chg="add mod">
          <ac:chgData name="Sadiyah Bhuria" userId="4f5742b1-2934-4245-b6d6-961534121793" providerId="ADAL" clId="{1FE9C9E4-67CD-4322-95B3-7979FC738CB7}" dt="2020-11-30T23:16:14.527" v="1238"/>
          <ac:inkMkLst>
            <pc:docMk/>
            <pc:sldMk cId="3734672204" sldId="319"/>
            <ac:inkMk id="62" creationId="{E2D0D9D6-E64A-457E-9861-26B4797A9338}"/>
          </ac:inkMkLst>
        </pc:inkChg>
        <pc:inkChg chg="add mod">
          <ac:chgData name="Sadiyah Bhuria" userId="4f5742b1-2934-4245-b6d6-961534121793" providerId="ADAL" clId="{1FE9C9E4-67CD-4322-95B3-7979FC738CB7}" dt="2020-11-30T23:16:14.527" v="1238"/>
          <ac:inkMkLst>
            <pc:docMk/>
            <pc:sldMk cId="3734672204" sldId="319"/>
            <ac:inkMk id="63" creationId="{8141782E-F712-4100-B47B-D5B2460EA83C}"/>
          </ac:inkMkLst>
        </pc:inkChg>
        <pc:inkChg chg="add mod">
          <ac:chgData name="Sadiyah Bhuria" userId="4f5742b1-2934-4245-b6d6-961534121793" providerId="ADAL" clId="{1FE9C9E4-67CD-4322-95B3-7979FC738CB7}" dt="2020-11-30T23:16:14.527" v="1238"/>
          <ac:inkMkLst>
            <pc:docMk/>
            <pc:sldMk cId="3734672204" sldId="319"/>
            <ac:inkMk id="64" creationId="{99EFDE83-7F74-4CFA-AC6E-42046D066733}"/>
          </ac:inkMkLst>
        </pc:inkChg>
        <pc:inkChg chg="add mod">
          <ac:chgData name="Sadiyah Bhuria" userId="4f5742b1-2934-4245-b6d6-961534121793" providerId="ADAL" clId="{1FE9C9E4-67CD-4322-95B3-7979FC738CB7}" dt="2020-11-30T23:16:14.527" v="1238"/>
          <ac:inkMkLst>
            <pc:docMk/>
            <pc:sldMk cId="3734672204" sldId="319"/>
            <ac:inkMk id="65" creationId="{9610106C-8F4E-40E0-BB8D-29321102547A}"/>
          </ac:inkMkLst>
        </pc:inkChg>
        <pc:inkChg chg="add mod">
          <ac:chgData name="Sadiyah Bhuria" userId="4f5742b1-2934-4245-b6d6-961534121793" providerId="ADAL" clId="{1FE9C9E4-67CD-4322-95B3-7979FC738CB7}" dt="2020-11-30T23:16:14.527" v="1238"/>
          <ac:inkMkLst>
            <pc:docMk/>
            <pc:sldMk cId="3734672204" sldId="319"/>
            <ac:inkMk id="66" creationId="{E7239CB3-0CB4-4F36-9375-DEEB05445862}"/>
          </ac:inkMkLst>
        </pc:inkChg>
        <pc:inkChg chg="add mod">
          <ac:chgData name="Sadiyah Bhuria" userId="4f5742b1-2934-4245-b6d6-961534121793" providerId="ADAL" clId="{1FE9C9E4-67CD-4322-95B3-7979FC738CB7}" dt="2020-11-30T23:16:14.527" v="1238"/>
          <ac:inkMkLst>
            <pc:docMk/>
            <pc:sldMk cId="3734672204" sldId="319"/>
            <ac:inkMk id="67" creationId="{9DA65AAF-8636-4939-8617-D098F2315F67}"/>
          </ac:inkMkLst>
        </pc:inkChg>
        <pc:inkChg chg="add del mod">
          <ac:chgData name="Sadiyah Bhuria" userId="4f5742b1-2934-4245-b6d6-961534121793" providerId="ADAL" clId="{1FE9C9E4-67CD-4322-95B3-7979FC738CB7}" dt="2020-11-30T23:15:25.082" v="1152" actId="9405"/>
          <ac:inkMkLst>
            <pc:docMk/>
            <pc:sldMk cId="3734672204" sldId="319"/>
            <ac:inkMk id="68" creationId="{410AB084-6B67-43B2-8B07-29E19C4A6930}"/>
          </ac:inkMkLst>
        </pc:inkChg>
        <pc:inkChg chg="add del mod">
          <ac:chgData name="Sadiyah Bhuria" userId="4f5742b1-2934-4245-b6d6-961534121793" providerId="ADAL" clId="{1FE9C9E4-67CD-4322-95B3-7979FC738CB7}" dt="2020-11-30T23:15:23.946" v="1151" actId="9405"/>
          <ac:inkMkLst>
            <pc:docMk/>
            <pc:sldMk cId="3734672204" sldId="319"/>
            <ac:inkMk id="69" creationId="{8F251F5C-6078-4130-8D25-BF671009A0EC}"/>
          </ac:inkMkLst>
        </pc:inkChg>
        <pc:inkChg chg="add del mod">
          <ac:chgData name="Sadiyah Bhuria" userId="4f5742b1-2934-4245-b6d6-961534121793" providerId="ADAL" clId="{1FE9C9E4-67CD-4322-95B3-7979FC738CB7}" dt="2020-11-30T23:15:22.610" v="1150"/>
          <ac:inkMkLst>
            <pc:docMk/>
            <pc:sldMk cId="3734672204" sldId="319"/>
            <ac:inkMk id="70" creationId="{605517D5-8D6F-4C75-ACFD-D2A6E199C775}"/>
          </ac:inkMkLst>
        </pc:inkChg>
        <pc:inkChg chg="add mod">
          <ac:chgData name="Sadiyah Bhuria" userId="4f5742b1-2934-4245-b6d6-961534121793" providerId="ADAL" clId="{1FE9C9E4-67CD-4322-95B3-7979FC738CB7}" dt="2020-11-30T23:16:14.527" v="1238"/>
          <ac:inkMkLst>
            <pc:docMk/>
            <pc:sldMk cId="3734672204" sldId="319"/>
            <ac:inkMk id="72" creationId="{390735AB-042F-4234-B4C2-9A3237509203}"/>
          </ac:inkMkLst>
        </pc:inkChg>
        <pc:inkChg chg="add mod">
          <ac:chgData name="Sadiyah Bhuria" userId="4f5742b1-2934-4245-b6d6-961534121793" providerId="ADAL" clId="{1FE9C9E4-67CD-4322-95B3-7979FC738CB7}" dt="2020-11-30T23:16:14.527" v="1238"/>
          <ac:inkMkLst>
            <pc:docMk/>
            <pc:sldMk cId="3734672204" sldId="319"/>
            <ac:inkMk id="74" creationId="{425F01CD-FB15-4951-882B-AF2464BB0477}"/>
          </ac:inkMkLst>
        </pc:inkChg>
        <pc:inkChg chg="add mod">
          <ac:chgData name="Sadiyah Bhuria" userId="4f5742b1-2934-4245-b6d6-961534121793" providerId="ADAL" clId="{1FE9C9E4-67CD-4322-95B3-7979FC738CB7}" dt="2020-11-30T23:16:14.527" v="1238"/>
          <ac:inkMkLst>
            <pc:docMk/>
            <pc:sldMk cId="3734672204" sldId="319"/>
            <ac:inkMk id="75" creationId="{29B1815C-E7E2-4D2C-B964-C421ED587677}"/>
          </ac:inkMkLst>
        </pc:inkChg>
        <pc:inkChg chg="add mod">
          <ac:chgData name="Sadiyah Bhuria" userId="4f5742b1-2934-4245-b6d6-961534121793" providerId="ADAL" clId="{1FE9C9E4-67CD-4322-95B3-7979FC738CB7}" dt="2020-11-30T23:16:14.527" v="1238"/>
          <ac:inkMkLst>
            <pc:docMk/>
            <pc:sldMk cId="3734672204" sldId="319"/>
            <ac:inkMk id="76" creationId="{7BEB7C1D-A54E-4829-B90E-2AA6AA8BE99C}"/>
          </ac:inkMkLst>
        </pc:inkChg>
        <pc:inkChg chg="add mod">
          <ac:chgData name="Sadiyah Bhuria" userId="4f5742b1-2934-4245-b6d6-961534121793" providerId="ADAL" clId="{1FE9C9E4-67CD-4322-95B3-7979FC738CB7}" dt="2020-11-30T23:16:14.527" v="1238"/>
          <ac:inkMkLst>
            <pc:docMk/>
            <pc:sldMk cId="3734672204" sldId="319"/>
            <ac:inkMk id="77" creationId="{D8F6F955-F058-4F7B-ABF2-B2C6F8D0A059}"/>
          </ac:inkMkLst>
        </pc:inkChg>
        <pc:inkChg chg="add mod">
          <ac:chgData name="Sadiyah Bhuria" userId="4f5742b1-2934-4245-b6d6-961534121793" providerId="ADAL" clId="{1FE9C9E4-67CD-4322-95B3-7979FC738CB7}" dt="2020-11-30T23:16:14.527" v="1238"/>
          <ac:inkMkLst>
            <pc:docMk/>
            <pc:sldMk cId="3734672204" sldId="319"/>
            <ac:inkMk id="78" creationId="{CB1B67EB-68AE-4AB5-ABE6-18BC65BC89BD}"/>
          </ac:inkMkLst>
        </pc:inkChg>
        <pc:inkChg chg="add mod">
          <ac:chgData name="Sadiyah Bhuria" userId="4f5742b1-2934-4245-b6d6-961534121793" providerId="ADAL" clId="{1FE9C9E4-67CD-4322-95B3-7979FC738CB7}" dt="2020-11-30T23:16:14.527" v="1238"/>
          <ac:inkMkLst>
            <pc:docMk/>
            <pc:sldMk cId="3734672204" sldId="319"/>
            <ac:inkMk id="79" creationId="{3C238263-D5A8-4036-8D3D-CE4EE69641DD}"/>
          </ac:inkMkLst>
        </pc:inkChg>
        <pc:inkChg chg="add mod">
          <ac:chgData name="Sadiyah Bhuria" userId="4f5742b1-2934-4245-b6d6-961534121793" providerId="ADAL" clId="{1FE9C9E4-67CD-4322-95B3-7979FC738CB7}" dt="2020-11-30T23:16:14.527" v="1238"/>
          <ac:inkMkLst>
            <pc:docMk/>
            <pc:sldMk cId="3734672204" sldId="319"/>
            <ac:inkMk id="80" creationId="{EBEE550C-9CA2-4771-8376-A1113130A18A}"/>
          </ac:inkMkLst>
        </pc:inkChg>
        <pc:inkChg chg="add mod">
          <ac:chgData name="Sadiyah Bhuria" userId="4f5742b1-2934-4245-b6d6-961534121793" providerId="ADAL" clId="{1FE9C9E4-67CD-4322-95B3-7979FC738CB7}" dt="2020-11-30T23:16:14.527" v="1238"/>
          <ac:inkMkLst>
            <pc:docMk/>
            <pc:sldMk cId="3734672204" sldId="319"/>
            <ac:inkMk id="81" creationId="{58F9058F-C78A-4F5A-AFDA-2A6195313BE0}"/>
          </ac:inkMkLst>
        </pc:inkChg>
        <pc:inkChg chg="add mod">
          <ac:chgData name="Sadiyah Bhuria" userId="4f5742b1-2934-4245-b6d6-961534121793" providerId="ADAL" clId="{1FE9C9E4-67CD-4322-95B3-7979FC738CB7}" dt="2020-11-30T23:16:14.527" v="1238"/>
          <ac:inkMkLst>
            <pc:docMk/>
            <pc:sldMk cId="3734672204" sldId="319"/>
            <ac:inkMk id="82" creationId="{5BA97832-B0AF-4AA9-A415-E674C953AF9F}"/>
          </ac:inkMkLst>
        </pc:inkChg>
        <pc:inkChg chg="add mod">
          <ac:chgData name="Sadiyah Bhuria" userId="4f5742b1-2934-4245-b6d6-961534121793" providerId="ADAL" clId="{1FE9C9E4-67CD-4322-95B3-7979FC738CB7}" dt="2020-11-30T23:16:14.527" v="1238"/>
          <ac:inkMkLst>
            <pc:docMk/>
            <pc:sldMk cId="3734672204" sldId="319"/>
            <ac:inkMk id="83" creationId="{D3E558F2-D521-4147-8274-200806D11D48}"/>
          </ac:inkMkLst>
        </pc:inkChg>
        <pc:inkChg chg="add mod">
          <ac:chgData name="Sadiyah Bhuria" userId="4f5742b1-2934-4245-b6d6-961534121793" providerId="ADAL" clId="{1FE9C9E4-67CD-4322-95B3-7979FC738CB7}" dt="2020-11-30T23:16:14.527" v="1238"/>
          <ac:inkMkLst>
            <pc:docMk/>
            <pc:sldMk cId="3734672204" sldId="319"/>
            <ac:inkMk id="84" creationId="{A42DA80B-73A8-4A95-92D8-A49A659DACCC}"/>
          </ac:inkMkLst>
        </pc:inkChg>
        <pc:inkChg chg="add mod">
          <ac:chgData name="Sadiyah Bhuria" userId="4f5742b1-2934-4245-b6d6-961534121793" providerId="ADAL" clId="{1FE9C9E4-67CD-4322-95B3-7979FC738CB7}" dt="2020-11-30T23:16:14.527" v="1238"/>
          <ac:inkMkLst>
            <pc:docMk/>
            <pc:sldMk cId="3734672204" sldId="319"/>
            <ac:inkMk id="85" creationId="{C126F313-AAFA-4B98-8D3F-832615D6AA28}"/>
          </ac:inkMkLst>
        </pc:inkChg>
        <pc:inkChg chg="add mod">
          <ac:chgData name="Sadiyah Bhuria" userId="4f5742b1-2934-4245-b6d6-961534121793" providerId="ADAL" clId="{1FE9C9E4-67CD-4322-95B3-7979FC738CB7}" dt="2020-11-30T23:16:14.527" v="1238"/>
          <ac:inkMkLst>
            <pc:docMk/>
            <pc:sldMk cId="3734672204" sldId="319"/>
            <ac:inkMk id="86" creationId="{D82101F2-F85E-42D7-8542-4EE13F7F43B1}"/>
          </ac:inkMkLst>
        </pc:inkChg>
        <pc:inkChg chg="add mod">
          <ac:chgData name="Sadiyah Bhuria" userId="4f5742b1-2934-4245-b6d6-961534121793" providerId="ADAL" clId="{1FE9C9E4-67CD-4322-95B3-7979FC738CB7}" dt="2020-11-30T23:16:14.527" v="1238"/>
          <ac:inkMkLst>
            <pc:docMk/>
            <pc:sldMk cId="3734672204" sldId="319"/>
            <ac:inkMk id="87" creationId="{D5197CF9-5A73-4DF8-AD77-0C643FAA376D}"/>
          </ac:inkMkLst>
        </pc:inkChg>
        <pc:inkChg chg="add mod">
          <ac:chgData name="Sadiyah Bhuria" userId="4f5742b1-2934-4245-b6d6-961534121793" providerId="ADAL" clId="{1FE9C9E4-67CD-4322-95B3-7979FC738CB7}" dt="2020-11-30T23:16:14.527" v="1238"/>
          <ac:inkMkLst>
            <pc:docMk/>
            <pc:sldMk cId="3734672204" sldId="319"/>
            <ac:inkMk id="88" creationId="{FA7737A3-CEC7-4CD5-A4D6-846F02D9B516}"/>
          </ac:inkMkLst>
        </pc:inkChg>
        <pc:inkChg chg="add mod">
          <ac:chgData name="Sadiyah Bhuria" userId="4f5742b1-2934-4245-b6d6-961534121793" providerId="ADAL" clId="{1FE9C9E4-67CD-4322-95B3-7979FC738CB7}" dt="2020-11-30T23:16:14.527" v="1238"/>
          <ac:inkMkLst>
            <pc:docMk/>
            <pc:sldMk cId="3734672204" sldId="319"/>
            <ac:inkMk id="89" creationId="{D13B52C8-C323-4A84-B484-542A0BABE4DB}"/>
          </ac:inkMkLst>
        </pc:inkChg>
        <pc:inkChg chg="add mod">
          <ac:chgData name="Sadiyah Bhuria" userId="4f5742b1-2934-4245-b6d6-961534121793" providerId="ADAL" clId="{1FE9C9E4-67CD-4322-95B3-7979FC738CB7}" dt="2020-11-30T23:16:14.527" v="1238"/>
          <ac:inkMkLst>
            <pc:docMk/>
            <pc:sldMk cId="3734672204" sldId="319"/>
            <ac:inkMk id="91" creationId="{DE51E99F-545E-4DE8-BDC5-C01A297D2040}"/>
          </ac:inkMkLst>
        </pc:inkChg>
        <pc:inkChg chg="add mod">
          <ac:chgData name="Sadiyah Bhuria" userId="4f5742b1-2934-4245-b6d6-961534121793" providerId="ADAL" clId="{1FE9C9E4-67CD-4322-95B3-7979FC738CB7}" dt="2020-11-30T23:16:14.527" v="1238"/>
          <ac:inkMkLst>
            <pc:docMk/>
            <pc:sldMk cId="3734672204" sldId="319"/>
            <ac:inkMk id="92" creationId="{2354D0F7-3154-435B-A8E2-7D4A4D9AD9F3}"/>
          </ac:inkMkLst>
        </pc:inkChg>
        <pc:inkChg chg="add mod">
          <ac:chgData name="Sadiyah Bhuria" userId="4f5742b1-2934-4245-b6d6-961534121793" providerId="ADAL" clId="{1FE9C9E4-67CD-4322-95B3-7979FC738CB7}" dt="2020-11-30T23:16:14.527" v="1238"/>
          <ac:inkMkLst>
            <pc:docMk/>
            <pc:sldMk cId="3734672204" sldId="319"/>
            <ac:inkMk id="94" creationId="{F87A236F-66C5-4A3D-85FF-FB3EB4652AA5}"/>
          </ac:inkMkLst>
        </pc:inkChg>
        <pc:inkChg chg="add mod">
          <ac:chgData name="Sadiyah Bhuria" userId="4f5742b1-2934-4245-b6d6-961534121793" providerId="ADAL" clId="{1FE9C9E4-67CD-4322-95B3-7979FC738CB7}" dt="2020-11-30T23:16:14.527" v="1238"/>
          <ac:inkMkLst>
            <pc:docMk/>
            <pc:sldMk cId="3734672204" sldId="319"/>
            <ac:inkMk id="95" creationId="{B4226D24-00E5-4A8B-81DC-03873A24BD80}"/>
          </ac:inkMkLst>
        </pc:inkChg>
        <pc:inkChg chg="add mod">
          <ac:chgData name="Sadiyah Bhuria" userId="4f5742b1-2934-4245-b6d6-961534121793" providerId="ADAL" clId="{1FE9C9E4-67CD-4322-95B3-7979FC738CB7}" dt="2020-11-30T23:16:14.527" v="1238"/>
          <ac:inkMkLst>
            <pc:docMk/>
            <pc:sldMk cId="3734672204" sldId="319"/>
            <ac:inkMk id="96" creationId="{BC52C8F7-1267-45CD-8DA2-0DCEAEE385EC}"/>
          </ac:inkMkLst>
        </pc:inkChg>
        <pc:inkChg chg="add mod">
          <ac:chgData name="Sadiyah Bhuria" userId="4f5742b1-2934-4245-b6d6-961534121793" providerId="ADAL" clId="{1FE9C9E4-67CD-4322-95B3-7979FC738CB7}" dt="2020-11-30T23:16:14.527" v="1238"/>
          <ac:inkMkLst>
            <pc:docMk/>
            <pc:sldMk cId="3734672204" sldId="319"/>
            <ac:inkMk id="98" creationId="{8D2FDF35-1641-4E5A-AF63-58EE8E8833AF}"/>
          </ac:inkMkLst>
        </pc:inkChg>
        <pc:inkChg chg="add mod">
          <ac:chgData name="Sadiyah Bhuria" userId="4f5742b1-2934-4245-b6d6-961534121793" providerId="ADAL" clId="{1FE9C9E4-67CD-4322-95B3-7979FC738CB7}" dt="2020-11-30T23:16:14.527" v="1238"/>
          <ac:inkMkLst>
            <pc:docMk/>
            <pc:sldMk cId="3734672204" sldId="319"/>
            <ac:inkMk id="99" creationId="{BAD78FF8-83F3-4662-B6E9-A48B45E61C38}"/>
          </ac:inkMkLst>
        </pc:inkChg>
        <pc:inkChg chg="add mod">
          <ac:chgData name="Sadiyah Bhuria" userId="4f5742b1-2934-4245-b6d6-961534121793" providerId="ADAL" clId="{1FE9C9E4-67CD-4322-95B3-7979FC738CB7}" dt="2020-11-30T23:16:14.527" v="1238"/>
          <ac:inkMkLst>
            <pc:docMk/>
            <pc:sldMk cId="3734672204" sldId="319"/>
            <ac:inkMk id="100" creationId="{E2FB9FD3-63FA-40F4-A773-7CD8CA188BAA}"/>
          </ac:inkMkLst>
        </pc:inkChg>
        <pc:inkChg chg="add mod">
          <ac:chgData name="Sadiyah Bhuria" userId="4f5742b1-2934-4245-b6d6-961534121793" providerId="ADAL" clId="{1FE9C9E4-67CD-4322-95B3-7979FC738CB7}" dt="2020-11-30T23:16:14.527" v="1238"/>
          <ac:inkMkLst>
            <pc:docMk/>
            <pc:sldMk cId="3734672204" sldId="319"/>
            <ac:inkMk id="101" creationId="{6EEE8E43-9A50-4BB8-BB6B-059D0C064990}"/>
          </ac:inkMkLst>
        </pc:inkChg>
        <pc:inkChg chg="add mod">
          <ac:chgData name="Sadiyah Bhuria" userId="4f5742b1-2934-4245-b6d6-961534121793" providerId="ADAL" clId="{1FE9C9E4-67CD-4322-95B3-7979FC738CB7}" dt="2020-11-30T23:16:14.527" v="1238"/>
          <ac:inkMkLst>
            <pc:docMk/>
            <pc:sldMk cId="3734672204" sldId="319"/>
            <ac:inkMk id="102" creationId="{69D8F968-C29D-4533-8091-4183C7681600}"/>
          </ac:inkMkLst>
        </pc:inkChg>
        <pc:inkChg chg="add mod">
          <ac:chgData name="Sadiyah Bhuria" userId="4f5742b1-2934-4245-b6d6-961534121793" providerId="ADAL" clId="{1FE9C9E4-67CD-4322-95B3-7979FC738CB7}" dt="2020-11-30T23:16:14.527" v="1238"/>
          <ac:inkMkLst>
            <pc:docMk/>
            <pc:sldMk cId="3734672204" sldId="319"/>
            <ac:inkMk id="103" creationId="{5DCBB423-3293-4624-9DD1-F80EEF769644}"/>
          </ac:inkMkLst>
        </pc:inkChg>
        <pc:inkChg chg="add mod">
          <ac:chgData name="Sadiyah Bhuria" userId="4f5742b1-2934-4245-b6d6-961534121793" providerId="ADAL" clId="{1FE9C9E4-67CD-4322-95B3-7979FC738CB7}" dt="2020-11-30T23:16:14.527" v="1238"/>
          <ac:inkMkLst>
            <pc:docMk/>
            <pc:sldMk cId="3734672204" sldId="319"/>
            <ac:inkMk id="104" creationId="{E3FF8350-55FD-4E25-9EFC-5DF56C6EE715}"/>
          </ac:inkMkLst>
        </pc:inkChg>
        <pc:inkChg chg="add mod">
          <ac:chgData name="Sadiyah Bhuria" userId="4f5742b1-2934-4245-b6d6-961534121793" providerId="ADAL" clId="{1FE9C9E4-67CD-4322-95B3-7979FC738CB7}" dt="2020-11-30T23:16:14.527" v="1238"/>
          <ac:inkMkLst>
            <pc:docMk/>
            <pc:sldMk cId="3734672204" sldId="319"/>
            <ac:inkMk id="105" creationId="{6BBE0515-456A-46F7-B4D4-2D6EC322599B}"/>
          </ac:inkMkLst>
        </pc:inkChg>
        <pc:inkChg chg="add mod">
          <ac:chgData name="Sadiyah Bhuria" userId="4f5742b1-2934-4245-b6d6-961534121793" providerId="ADAL" clId="{1FE9C9E4-67CD-4322-95B3-7979FC738CB7}" dt="2020-11-30T23:16:14.527" v="1238"/>
          <ac:inkMkLst>
            <pc:docMk/>
            <pc:sldMk cId="3734672204" sldId="319"/>
            <ac:inkMk id="106" creationId="{3DF09E8A-9A05-4FA8-ADA7-989EA62C0E87}"/>
          </ac:inkMkLst>
        </pc:inkChg>
        <pc:inkChg chg="add mod">
          <ac:chgData name="Sadiyah Bhuria" userId="4f5742b1-2934-4245-b6d6-961534121793" providerId="ADAL" clId="{1FE9C9E4-67CD-4322-95B3-7979FC738CB7}" dt="2020-11-30T23:16:14.527" v="1238"/>
          <ac:inkMkLst>
            <pc:docMk/>
            <pc:sldMk cId="3734672204" sldId="319"/>
            <ac:inkMk id="107" creationId="{29FF7238-0B9C-4291-BB3C-D6D4C33C4412}"/>
          </ac:inkMkLst>
        </pc:inkChg>
        <pc:inkChg chg="add mod">
          <ac:chgData name="Sadiyah Bhuria" userId="4f5742b1-2934-4245-b6d6-961534121793" providerId="ADAL" clId="{1FE9C9E4-67CD-4322-95B3-7979FC738CB7}" dt="2020-11-30T23:16:14.527" v="1238"/>
          <ac:inkMkLst>
            <pc:docMk/>
            <pc:sldMk cId="3734672204" sldId="319"/>
            <ac:inkMk id="108" creationId="{363FB11C-B872-4FA3-A7C9-99647E0D1F33}"/>
          </ac:inkMkLst>
        </pc:inkChg>
        <pc:inkChg chg="add mod">
          <ac:chgData name="Sadiyah Bhuria" userId="4f5742b1-2934-4245-b6d6-961534121793" providerId="ADAL" clId="{1FE9C9E4-67CD-4322-95B3-7979FC738CB7}" dt="2020-11-30T23:16:14.527" v="1238"/>
          <ac:inkMkLst>
            <pc:docMk/>
            <pc:sldMk cId="3734672204" sldId="319"/>
            <ac:inkMk id="109" creationId="{431A4122-93EC-408F-8ECB-499DAF1FD693}"/>
          </ac:inkMkLst>
        </pc:inkChg>
        <pc:inkChg chg="add mod">
          <ac:chgData name="Sadiyah Bhuria" userId="4f5742b1-2934-4245-b6d6-961534121793" providerId="ADAL" clId="{1FE9C9E4-67CD-4322-95B3-7979FC738CB7}" dt="2020-11-30T23:16:14.527" v="1238"/>
          <ac:inkMkLst>
            <pc:docMk/>
            <pc:sldMk cId="3734672204" sldId="319"/>
            <ac:inkMk id="110" creationId="{A7B0CBF5-5104-4CD6-B3B9-677BEDAC075E}"/>
          </ac:inkMkLst>
        </pc:inkChg>
        <pc:inkChg chg="add mod">
          <ac:chgData name="Sadiyah Bhuria" userId="4f5742b1-2934-4245-b6d6-961534121793" providerId="ADAL" clId="{1FE9C9E4-67CD-4322-95B3-7979FC738CB7}" dt="2020-11-30T23:16:14.527" v="1238"/>
          <ac:inkMkLst>
            <pc:docMk/>
            <pc:sldMk cId="3734672204" sldId="319"/>
            <ac:inkMk id="111" creationId="{0CB124FD-FA86-4F32-8C7D-31E5DC110049}"/>
          </ac:inkMkLst>
        </pc:inkChg>
        <pc:inkChg chg="add mod">
          <ac:chgData name="Sadiyah Bhuria" userId="4f5742b1-2934-4245-b6d6-961534121793" providerId="ADAL" clId="{1FE9C9E4-67CD-4322-95B3-7979FC738CB7}" dt="2020-11-30T23:16:14.527" v="1238"/>
          <ac:inkMkLst>
            <pc:docMk/>
            <pc:sldMk cId="3734672204" sldId="319"/>
            <ac:inkMk id="112" creationId="{7EA161F3-BDE8-4717-806E-9D619188E61B}"/>
          </ac:inkMkLst>
        </pc:inkChg>
        <pc:inkChg chg="add mod">
          <ac:chgData name="Sadiyah Bhuria" userId="4f5742b1-2934-4245-b6d6-961534121793" providerId="ADAL" clId="{1FE9C9E4-67CD-4322-95B3-7979FC738CB7}" dt="2020-11-30T23:16:14.527" v="1238"/>
          <ac:inkMkLst>
            <pc:docMk/>
            <pc:sldMk cId="3734672204" sldId="319"/>
            <ac:inkMk id="113" creationId="{71D161BA-222C-47CF-A20A-FD5832575D03}"/>
          </ac:inkMkLst>
        </pc:inkChg>
        <pc:inkChg chg="add mod">
          <ac:chgData name="Sadiyah Bhuria" userId="4f5742b1-2934-4245-b6d6-961534121793" providerId="ADAL" clId="{1FE9C9E4-67CD-4322-95B3-7979FC738CB7}" dt="2020-11-30T23:16:14.527" v="1238"/>
          <ac:inkMkLst>
            <pc:docMk/>
            <pc:sldMk cId="3734672204" sldId="319"/>
            <ac:inkMk id="115" creationId="{9BA41F38-6E21-44A6-A3DD-7ACD08B6EC44}"/>
          </ac:inkMkLst>
        </pc:inkChg>
        <pc:inkChg chg="add mod">
          <ac:chgData name="Sadiyah Bhuria" userId="4f5742b1-2934-4245-b6d6-961534121793" providerId="ADAL" clId="{1FE9C9E4-67CD-4322-95B3-7979FC738CB7}" dt="2020-11-30T23:16:14.527" v="1238"/>
          <ac:inkMkLst>
            <pc:docMk/>
            <pc:sldMk cId="3734672204" sldId="319"/>
            <ac:inkMk id="116" creationId="{FC7864F8-E164-440E-BCD9-DC2903E7FF8D}"/>
          </ac:inkMkLst>
        </pc:inkChg>
        <pc:inkChg chg="add mod">
          <ac:chgData name="Sadiyah Bhuria" userId="4f5742b1-2934-4245-b6d6-961534121793" providerId="ADAL" clId="{1FE9C9E4-67CD-4322-95B3-7979FC738CB7}" dt="2020-11-30T23:16:14.527" v="1238"/>
          <ac:inkMkLst>
            <pc:docMk/>
            <pc:sldMk cId="3734672204" sldId="319"/>
            <ac:inkMk id="117" creationId="{5AD2F427-DA1D-4BE8-BD70-B3F479F273B3}"/>
          </ac:inkMkLst>
        </pc:inkChg>
        <pc:inkChg chg="add mod">
          <ac:chgData name="Sadiyah Bhuria" userId="4f5742b1-2934-4245-b6d6-961534121793" providerId="ADAL" clId="{1FE9C9E4-67CD-4322-95B3-7979FC738CB7}" dt="2020-11-30T23:16:14.527" v="1238"/>
          <ac:inkMkLst>
            <pc:docMk/>
            <pc:sldMk cId="3734672204" sldId="319"/>
            <ac:inkMk id="118" creationId="{76FDAF99-13EB-4973-8739-531280B9A1C5}"/>
          </ac:inkMkLst>
        </pc:inkChg>
        <pc:inkChg chg="add mod">
          <ac:chgData name="Sadiyah Bhuria" userId="4f5742b1-2934-4245-b6d6-961534121793" providerId="ADAL" clId="{1FE9C9E4-67CD-4322-95B3-7979FC738CB7}" dt="2020-11-30T23:16:14.527" v="1238"/>
          <ac:inkMkLst>
            <pc:docMk/>
            <pc:sldMk cId="3734672204" sldId="319"/>
            <ac:inkMk id="119" creationId="{E816FF83-B6EA-44EB-A057-3D2AE8034CA8}"/>
          </ac:inkMkLst>
        </pc:inkChg>
        <pc:inkChg chg="add mod">
          <ac:chgData name="Sadiyah Bhuria" userId="4f5742b1-2934-4245-b6d6-961534121793" providerId="ADAL" clId="{1FE9C9E4-67CD-4322-95B3-7979FC738CB7}" dt="2020-11-30T23:16:14.527" v="1238"/>
          <ac:inkMkLst>
            <pc:docMk/>
            <pc:sldMk cId="3734672204" sldId="319"/>
            <ac:inkMk id="120" creationId="{61E9390B-78D0-4E8C-9F2A-634216653CAF}"/>
          </ac:inkMkLst>
        </pc:inkChg>
        <pc:inkChg chg="add mod">
          <ac:chgData name="Sadiyah Bhuria" userId="4f5742b1-2934-4245-b6d6-961534121793" providerId="ADAL" clId="{1FE9C9E4-67CD-4322-95B3-7979FC738CB7}" dt="2020-11-30T23:16:14.527" v="1238"/>
          <ac:inkMkLst>
            <pc:docMk/>
            <pc:sldMk cId="3734672204" sldId="319"/>
            <ac:inkMk id="121" creationId="{81E03DDE-8DC7-4351-A908-F7203923A632}"/>
          </ac:inkMkLst>
        </pc:inkChg>
        <pc:inkChg chg="add mod">
          <ac:chgData name="Sadiyah Bhuria" userId="4f5742b1-2934-4245-b6d6-961534121793" providerId="ADAL" clId="{1FE9C9E4-67CD-4322-95B3-7979FC738CB7}" dt="2020-11-30T23:16:14.527" v="1238"/>
          <ac:inkMkLst>
            <pc:docMk/>
            <pc:sldMk cId="3734672204" sldId="319"/>
            <ac:inkMk id="122" creationId="{D139425A-F069-42D1-827B-09CCFE672CA5}"/>
          </ac:inkMkLst>
        </pc:inkChg>
        <pc:inkChg chg="add mod">
          <ac:chgData name="Sadiyah Bhuria" userId="4f5742b1-2934-4245-b6d6-961534121793" providerId="ADAL" clId="{1FE9C9E4-67CD-4322-95B3-7979FC738CB7}" dt="2020-11-30T23:16:14.527" v="1238"/>
          <ac:inkMkLst>
            <pc:docMk/>
            <pc:sldMk cId="3734672204" sldId="319"/>
            <ac:inkMk id="123" creationId="{E7941FED-C865-46B9-A11E-04BCD689489A}"/>
          </ac:inkMkLst>
        </pc:inkChg>
        <pc:inkChg chg="add mod">
          <ac:chgData name="Sadiyah Bhuria" userId="4f5742b1-2934-4245-b6d6-961534121793" providerId="ADAL" clId="{1FE9C9E4-67CD-4322-95B3-7979FC738CB7}" dt="2020-11-30T23:16:14.527" v="1238"/>
          <ac:inkMkLst>
            <pc:docMk/>
            <pc:sldMk cId="3734672204" sldId="319"/>
            <ac:inkMk id="125" creationId="{4CB95837-700E-41BF-A7A9-AC461FE309DD}"/>
          </ac:inkMkLst>
        </pc:inkChg>
        <pc:inkChg chg="add mod">
          <ac:chgData name="Sadiyah Bhuria" userId="4f5742b1-2934-4245-b6d6-961534121793" providerId="ADAL" clId="{1FE9C9E4-67CD-4322-95B3-7979FC738CB7}" dt="2020-11-30T23:16:14.527" v="1238"/>
          <ac:inkMkLst>
            <pc:docMk/>
            <pc:sldMk cId="3734672204" sldId="319"/>
            <ac:inkMk id="126" creationId="{463D1ED0-99B7-4C75-912B-1DC803FD5C92}"/>
          </ac:inkMkLst>
        </pc:inkChg>
        <pc:inkChg chg="add mod">
          <ac:chgData name="Sadiyah Bhuria" userId="4f5742b1-2934-4245-b6d6-961534121793" providerId="ADAL" clId="{1FE9C9E4-67CD-4322-95B3-7979FC738CB7}" dt="2020-11-30T23:16:14.527" v="1238"/>
          <ac:inkMkLst>
            <pc:docMk/>
            <pc:sldMk cId="3734672204" sldId="319"/>
            <ac:inkMk id="127" creationId="{2693D5E8-F9FF-4703-B3D2-F916BDBA4AA5}"/>
          </ac:inkMkLst>
        </pc:inkChg>
        <pc:inkChg chg="add del mod">
          <ac:chgData name="Sadiyah Bhuria" userId="4f5742b1-2934-4245-b6d6-961534121793" providerId="ADAL" clId="{1FE9C9E4-67CD-4322-95B3-7979FC738CB7}" dt="2020-11-30T23:15:55.077" v="1217"/>
          <ac:inkMkLst>
            <pc:docMk/>
            <pc:sldMk cId="3734672204" sldId="319"/>
            <ac:inkMk id="129" creationId="{8F83C201-D73D-4848-B0E7-A9C2534E34F0}"/>
          </ac:inkMkLst>
        </pc:inkChg>
        <pc:inkChg chg="add del mod">
          <ac:chgData name="Sadiyah Bhuria" userId="4f5742b1-2934-4245-b6d6-961534121793" providerId="ADAL" clId="{1FE9C9E4-67CD-4322-95B3-7979FC738CB7}" dt="2020-11-30T23:15:54.387" v="1215"/>
          <ac:inkMkLst>
            <pc:docMk/>
            <pc:sldMk cId="3734672204" sldId="319"/>
            <ac:inkMk id="131" creationId="{ADC057FB-DF64-4BBF-AB93-D486941CB830}"/>
          </ac:inkMkLst>
        </pc:inkChg>
        <pc:inkChg chg="add mod">
          <ac:chgData name="Sadiyah Bhuria" userId="4f5742b1-2934-4245-b6d6-961534121793" providerId="ADAL" clId="{1FE9C9E4-67CD-4322-95B3-7979FC738CB7}" dt="2020-11-30T23:16:14.527" v="1238"/>
          <ac:inkMkLst>
            <pc:docMk/>
            <pc:sldMk cId="3734672204" sldId="319"/>
            <ac:inkMk id="133" creationId="{6C27EACA-0A44-40B9-83F5-83621EC9A58C}"/>
          </ac:inkMkLst>
        </pc:inkChg>
        <pc:inkChg chg="add mod">
          <ac:chgData name="Sadiyah Bhuria" userId="4f5742b1-2934-4245-b6d6-961534121793" providerId="ADAL" clId="{1FE9C9E4-67CD-4322-95B3-7979FC738CB7}" dt="2020-11-30T23:16:14.527" v="1238"/>
          <ac:inkMkLst>
            <pc:docMk/>
            <pc:sldMk cId="3734672204" sldId="319"/>
            <ac:inkMk id="134" creationId="{7319303C-D908-45EF-9FCC-DD3F119DE980}"/>
          </ac:inkMkLst>
        </pc:inkChg>
        <pc:inkChg chg="add mod">
          <ac:chgData name="Sadiyah Bhuria" userId="4f5742b1-2934-4245-b6d6-961534121793" providerId="ADAL" clId="{1FE9C9E4-67CD-4322-95B3-7979FC738CB7}" dt="2020-11-30T23:16:14.527" v="1238"/>
          <ac:inkMkLst>
            <pc:docMk/>
            <pc:sldMk cId="3734672204" sldId="319"/>
            <ac:inkMk id="135" creationId="{313AC89F-79F1-4BB2-9288-843AE020ECF7}"/>
          </ac:inkMkLst>
        </pc:inkChg>
        <pc:inkChg chg="add mod">
          <ac:chgData name="Sadiyah Bhuria" userId="4f5742b1-2934-4245-b6d6-961534121793" providerId="ADAL" clId="{1FE9C9E4-67CD-4322-95B3-7979FC738CB7}" dt="2020-11-30T23:16:14.527" v="1238"/>
          <ac:inkMkLst>
            <pc:docMk/>
            <pc:sldMk cId="3734672204" sldId="319"/>
            <ac:inkMk id="137" creationId="{9CD43160-CF84-463A-B7BA-910CB9E7A0CD}"/>
          </ac:inkMkLst>
        </pc:inkChg>
        <pc:inkChg chg="add mod">
          <ac:chgData name="Sadiyah Bhuria" userId="4f5742b1-2934-4245-b6d6-961534121793" providerId="ADAL" clId="{1FE9C9E4-67CD-4322-95B3-7979FC738CB7}" dt="2020-11-30T23:16:14.527" v="1238"/>
          <ac:inkMkLst>
            <pc:docMk/>
            <pc:sldMk cId="3734672204" sldId="319"/>
            <ac:inkMk id="138" creationId="{BF900069-C82E-4F9B-8011-49E3BA075FED}"/>
          </ac:inkMkLst>
        </pc:inkChg>
        <pc:inkChg chg="add mod">
          <ac:chgData name="Sadiyah Bhuria" userId="4f5742b1-2934-4245-b6d6-961534121793" providerId="ADAL" clId="{1FE9C9E4-67CD-4322-95B3-7979FC738CB7}" dt="2020-11-30T23:16:14.527" v="1238"/>
          <ac:inkMkLst>
            <pc:docMk/>
            <pc:sldMk cId="3734672204" sldId="319"/>
            <ac:inkMk id="140" creationId="{9D63541E-E179-43C9-865A-D15F5E328818}"/>
          </ac:inkMkLst>
        </pc:inkChg>
        <pc:inkChg chg="add mod">
          <ac:chgData name="Sadiyah Bhuria" userId="4f5742b1-2934-4245-b6d6-961534121793" providerId="ADAL" clId="{1FE9C9E4-67CD-4322-95B3-7979FC738CB7}" dt="2020-11-30T23:16:14.527" v="1238"/>
          <ac:inkMkLst>
            <pc:docMk/>
            <pc:sldMk cId="3734672204" sldId="319"/>
            <ac:inkMk id="141" creationId="{D9055ADF-C2C4-4A4A-866C-7AE99497005B}"/>
          </ac:inkMkLst>
        </pc:inkChg>
        <pc:inkChg chg="add mod">
          <ac:chgData name="Sadiyah Bhuria" userId="4f5742b1-2934-4245-b6d6-961534121793" providerId="ADAL" clId="{1FE9C9E4-67CD-4322-95B3-7979FC738CB7}" dt="2020-11-30T23:16:14.527" v="1238"/>
          <ac:inkMkLst>
            <pc:docMk/>
            <pc:sldMk cId="3734672204" sldId="319"/>
            <ac:inkMk id="142" creationId="{7C3EAB82-FB98-4780-9471-856AB655C5EA}"/>
          </ac:inkMkLst>
        </pc:inkChg>
        <pc:inkChg chg="add mod">
          <ac:chgData name="Sadiyah Bhuria" userId="4f5742b1-2934-4245-b6d6-961534121793" providerId="ADAL" clId="{1FE9C9E4-67CD-4322-95B3-7979FC738CB7}" dt="2020-11-30T23:16:14.527" v="1238"/>
          <ac:inkMkLst>
            <pc:docMk/>
            <pc:sldMk cId="3734672204" sldId="319"/>
            <ac:inkMk id="143" creationId="{168C4AF2-8A04-4303-88D1-18E9E483DE81}"/>
          </ac:inkMkLst>
        </pc:inkChg>
        <pc:inkChg chg="add mod">
          <ac:chgData name="Sadiyah Bhuria" userId="4f5742b1-2934-4245-b6d6-961534121793" providerId="ADAL" clId="{1FE9C9E4-67CD-4322-95B3-7979FC738CB7}" dt="2020-11-30T23:16:14.527" v="1238"/>
          <ac:inkMkLst>
            <pc:docMk/>
            <pc:sldMk cId="3734672204" sldId="319"/>
            <ac:inkMk id="144" creationId="{22694930-0D62-425B-AAFE-62EEEF86071B}"/>
          </ac:inkMkLst>
        </pc:inkChg>
        <pc:inkChg chg="add mod">
          <ac:chgData name="Sadiyah Bhuria" userId="4f5742b1-2934-4245-b6d6-961534121793" providerId="ADAL" clId="{1FE9C9E4-67CD-4322-95B3-7979FC738CB7}" dt="2020-11-30T23:16:14.527" v="1238"/>
          <ac:inkMkLst>
            <pc:docMk/>
            <pc:sldMk cId="3734672204" sldId="319"/>
            <ac:inkMk id="145" creationId="{24F8AE45-14D2-40EE-86FD-EF577BE4E943}"/>
          </ac:inkMkLst>
        </pc:inkChg>
        <pc:inkChg chg="add mod">
          <ac:chgData name="Sadiyah Bhuria" userId="4f5742b1-2934-4245-b6d6-961534121793" providerId="ADAL" clId="{1FE9C9E4-67CD-4322-95B3-7979FC738CB7}" dt="2020-11-30T23:16:14.527" v="1238"/>
          <ac:inkMkLst>
            <pc:docMk/>
            <pc:sldMk cId="3734672204" sldId="319"/>
            <ac:inkMk id="147" creationId="{97A8D09C-5801-454F-B80D-CCFDA37D8680}"/>
          </ac:inkMkLst>
        </pc:inkChg>
        <pc:inkChg chg="add mod">
          <ac:chgData name="Sadiyah Bhuria" userId="4f5742b1-2934-4245-b6d6-961534121793" providerId="ADAL" clId="{1FE9C9E4-67CD-4322-95B3-7979FC738CB7}" dt="2020-11-30T23:16:14.527" v="1238"/>
          <ac:inkMkLst>
            <pc:docMk/>
            <pc:sldMk cId="3734672204" sldId="319"/>
            <ac:inkMk id="148" creationId="{DF1BD162-B13E-4CA2-9AE4-5850A7A5B325}"/>
          </ac:inkMkLst>
        </pc:inkChg>
        <pc:inkChg chg="add mod">
          <ac:chgData name="Sadiyah Bhuria" userId="4f5742b1-2934-4245-b6d6-961534121793" providerId="ADAL" clId="{1FE9C9E4-67CD-4322-95B3-7979FC738CB7}" dt="2020-11-30T23:16:14.527" v="1238"/>
          <ac:inkMkLst>
            <pc:docMk/>
            <pc:sldMk cId="3734672204" sldId="319"/>
            <ac:inkMk id="149" creationId="{5BD1AE44-5E86-4BAE-AB8E-04FF99849DB5}"/>
          </ac:inkMkLst>
        </pc:inkChg>
        <pc:inkChg chg="add mod">
          <ac:chgData name="Sadiyah Bhuria" userId="4f5742b1-2934-4245-b6d6-961534121793" providerId="ADAL" clId="{1FE9C9E4-67CD-4322-95B3-7979FC738CB7}" dt="2020-11-30T23:16:14.527" v="1238"/>
          <ac:inkMkLst>
            <pc:docMk/>
            <pc:sldMk cId="3734672204" sldId="319"/>
            <ac:inkMk id="150" creationId="{5029ACDD-F02D-4978-A271-7F28AD767BC9}"/>
          </ac:inkMkLst>
        </pc:inkChg>
        <pc:inkChg chg="add mod">
          <ac:chgData name="Sadiyah Bhuria" userId="4f5742b1-2934-4245-b6d6-961534121793" providerId="ADAL" clId="{1FE9C9E4-67CD-4322-95B3-7979FC738CB7}" dt="2020-11-30T23:16:14.527" v="1238"/>
          <ac:inkMkLst>
            <pc:docMk/>
            <pc:sldMk cId="3734672204" sldId="319"/>
            <ac:inkMk id="151" creationId="{71067007-9614-425F-8704-C13B105E8CC8}"/>
          </ac:inkMkLst>
        </pc:inkChg>
        <pc:inkChg chg="add mod">
          <ac:chgData name="Sadiyah Bhuria" userId="4f5742b1-2934-4245-b6d6-961534121793" providerId="ADAL" clId="{1FE9C9E4-67CD-4322-95B3-7979FC738CB7}" dt="2020-11-30T23:16:14.527" v="1238"/>
          <ac:inkMkLst>
            <pc:docMk/>
            <pc:sldMk cId="3734672204" sldId="319"/>
            <ac:inkMk id="152" creationId="{C0373A03-CBC6-47C5-A333-484C4F5245D7}"/>
          </ac:inkMkLst>
        </pc:inkChg>
        <pc:cxnChg chg="mod">
          <ac:chgData name="Sadiyah Bhuria" userId="4f5742b1-2934-4245-b6d6-961534121793" providerId="ADAL" clId="{1FE9C9E4-67CD-4322-95B3-7979FC738CB7}" dt="2020-11-30T23:16:31.523" v="1240" actId="1076"/>
          <ac:cxnSpMkLst>
            <pc:docMk/>
            <pc:sldMk cId="3734672204" sldId="319"/>
            <ac:cxnSpMk id="10" creationId="{139BD836-7B3E-4AA0-930D-97EBCA774A8C}"/>
          </ac:cxnSpMkLst>
        </pc:cxnChg>
        <pc:cxnChg chg="mod">
          <ac:chgData name="Sadiyah Bhuria" userId="4f5742b1-2934-4245-b6d6-961534121793" providerId="ADAL" clId="{1FE9C9E4-67CD-4322-95B3-7979FC738CB7}" dt="2020-11-30T23:16:31.523" v="1240" actId="1076"/>
          <ac:cxnSpMkLst>
            <pc:docMk/>
            <pc:sldMk cId="3734672204" sldId="319"/>
            <ac:cxnSpMk id="18" creationId="{F865F0BA-5118-4956-8229-D80684198677}"/>
          </ac:cxnSpMkLst>
        </pc:cxnChg>
      </pc:sldChg>
      <pc:sldChg chg="addSp delSp modSp mod delAnim modNotesTx">
        <pc:chgData name="Sadiyah Bhuria" userId="4f5742b1-2934-4245-b6d6-961534121793" providerId="ADAL" clId="{1FE9C9E4-67CD-4322-95B3-7979FC738CB7}" dt="2020-11-30T23:53:22.196" v="1682"/>
        <pc:sldMkLst>
          <pc:docMk/>
          <pc:sldMk cId="2860983205" sldId="321"/>
        </pc:sldMkLst>
        <pc:picChg chg="add mod">
          <ac:chgData name="Sadiyah Bhuria" userId="4f5742b1-2934-4245-b6d6-961534121793" providerId="ADAL" clId="{1FE9C9E4-67CD-4322-95B3-7979FC738CB7}" dt="2020-11-30T23:53:22.196" v="1682"/>
          <ac:picMkLst>
            <pc:docMk/>
            <pc:sldMk cId="2860983205" sldId="321"/>
            <ac:picMk id="8" creationId="{889523B5-2ED2-4C23-905A-2220028F90AB}"/>
          </ac:picMkLst>
        </pc:picChg>
        <pc:picChg chg="del">
          <ac:chgData name="Sadiyah Bhuria" userId="4f5742b1-2934-4245-b6d6-961534121793" providerId="ADAL" clId="{1FE9C9E4-67CD-4322-95B3-7979FC738CB7}" dt="2020-11-30T23:48:21.280" v="1681" actId="478"/>
          <ac:picMkLst>
            <pc:docMk/>
            <pc:sldMk cId="2860983205" sldId="321"/>
            <ac:picMk id="18" creationId="{F570FF75-0E87-41D5-9050-0881148345E4}"/>
          </ac:picMkLst>
        </pc:picChg>
      </pc:sldChg>
      <pc:sldChg chg="addSp delSp modSp mod delAnim modNotesTx">
        <pc:chgData name="Sadiyah Bhuria" userId="4f5742b1-2934-4245-b6d6-961534121793" providerId="ADAL" clId="{1FE9C9E4-67CD-4322-95B3-7979FC738CB7}" dt="2020-11-30T23:43:28.229" v="1443"/>
        <pc:sldMkLst>
          <pc:docMk/>
          <pc:sldMk cId="1730960427" sldId="322"/>
        </pc:sldMkLst>
        <pc:picChg chg="add mod">
          <ac:chgData name="Sadiyah Bhuria" userId="4f5742b1-2934-4245-b6d6-961534121793" providerId="ADAL" clId="{1FE9C9E4-67CD-4322-95B3-7979FC738CB7}" dt="2020-11-30T23:43:28.229" v="1443"/>
          <ac:picMkLst>
            <pc:docMk/>
            <pc:sldMk cId="1730960427" sldId="322"/>
            <ac:picMk id="9" creationId="{367A2B8D-0C24-4211-A7BA-C23A869FEAB5}"/>
          </ac:picMkLst>
        </pc:picChg>
        <pc:picChg chg="del">
          <ac:chgData name="Sadiyah Bhuria" userId="4f5742b1-2934-4245-b6d6-961534121793" providerId="ADAL" clId="{1FE9C9E4-67CD-4322-95B3-7979FC738CB7}" dt="2020-11-30T23:36:27.690" v="1442" actId="478"/>
          <ac:picMkLst>
            <pc:docMk/>
            <pc:sldMk cId="1730960427" sldId="322"/>
            <ac:picMk id="13" creationId="{D2A05A69-7953-4A5C-B176-1C14F2B953B2}"/>
          </ac:picMkLst>
        </pc:picChg>
      </pc:sldChg>
      <pc:sldChg chg="addSp delSp modSp mod delAnim modNotesTx">
        <pc:chgData name="Sadiyah Bhuria" userId="4f5742b1-2934-4245-b6d6-961534121793" providerId="ADAL" clId="{1FE9C9E4-67CD-4322-95B3-7979FC738CB7}" dt="2020-11-30T23:33:22.231" v="1424"/>
        <pc:sldMkLst>
          <pc:docMk/>
          <pc:sldMk cId="290182604" sldId="323"/>
        </pc:sldMkLst>
        <pc:spChg chg="mod">
          <ac:chgData name="Sadiyah Bhuria" userId="4f5742b1-2934-4245-b6d6-961534121793" providerId="ADAL" clId="{1FE9C9E4-67CD-4322-95B3-7979FC738CB7}" dt="2020-11-30T22:09:19.296" v="286" actId="14100"/>
          <ac:spMkLst>
            <pc:docMk/>
            <pc:sldMk cId="290182604" sldId="323"/>
            <ac:spMk id="4" creationId="{04E8DFD7-C46E-431E-AD41-51B2599FA529}"/>
          </ac:spMkLst>
        </pc:spChg>
        <pc:picChg chg="mod">
          <ac:chgData name="Sadiyah Bhuria" userId="4f5742b1-2934-4245-b6d6-961534121793" providerId="ADAL" clId="{1FE9C9E4-67CD-4322-95B3-7979FC738CB7}" dt="2020-11-30T22:09:29.277" v="290" actId="1076"/>
          <ac:picMkLst>
            <pc:docMk/>
            <pc:sldMk cId="290182604" sldId="323"/>
            <ac:picMk id="3" creationId="{13200709-F1C4-49CF-B03B-F14926FFE083}"/>
          </ac:picMkLst>
        </pc:picChg>
        <pc:picChg chg="del">
          <ac:chgData name="Sadiyah Bhuria" userId="4f5742b1-2934-4245-b6d6-961534121793" providerId="ADAL" clId="{1FE9C9E4-67CD-4322-95B3-7979FC738CB7}" dt="2020-11-30T23:28:37.926" v="1423" actId="478"/>
          <ac:picMkLst>
            <pc:docMk/>
            <pc:sldMk cId="290182604" sldId="323"/>
            <ac:picMk id="8" creationId="{BC1422BA-4B5F-4923-955E-49408DB9F634}"/>
          </ac:picMkLst>
        </pc:picChg>
        <pc:picChg chg="add mod">
          <ac:chgData name="Sadiyah Bhuria" userId="4f5742b1-2934-4245-b6d6-961534121793" providerId="ADAL" clId="{1FE9C9E4-67CD-4322-95B3-7979FC738CB7}" dt="2020-11-30T23:33:22.231" v="1424"/>
          <ac:picMkLst>
            <pc:docMk/>
            <pc:sldMk cId="290182604" sldId="323"/>
            <ac:picMk id="10" creationId="{2A4130A3-3DAB-4908-AEE3-89CBD9CA13AB}"/>
          </ac:picMkLst>
        </pc:picChg>
      </pc:sldChg>
      <pc:sldChg chg="addSp delSp modSp mod delAnim modNotesTx">
        <pc:chgData name="Sadiyah Bhuria" userId="4f5742b1-2934-4245-b6d6-961534121793" providerId="ADAL" clId="{1FE9C9E4-67CD-4322-95B3-7979FC738CB7}" dt="2020-12-07T01:36:10.231" v="2470" actId="1076"/>
        <pc:sldMkLst>
          <pc:docMk/>
          <pc:sldMk cId="1367189327" sldId="341"/>
        </pc:sldMkLst>
        <pc:picChg chg="mod">
          <ac:chgData name="Sadiyah Bhuria" userId="4f5742b1-2934-4245-b6d6-961534121793" providerId="ADAL" clId="{1FE9C9E4-67CD-4322-95B3-7979FC738CB7}" dt="2020-12-07T01:36:10.231" v="2470" actId="1076"/>
          <ac:picMkLst>
            <pc:docMk/>
            <pc:sldMk cId="1367189327" sldId="341"/>
            <ac:picMk id="4" creationId="{B776F578-B03A-4310-A478-217AEAAF9C10}"/>
          </ac:picMkLst>
        </pc:picChg>
        <pc:picChg chg="add del mod">
          <ac:chgData name="Sadiyah Bhuria" userId="4f5742b1-2934-4245-b6d6-961534121793" providerId="ADAL" clId="{1FE9C9E4-67CD-4322-95B3-7979FC738CB7}" dt="2020-12-01T00:19:27.012" v="2462" actId="478"/>
          <ac:picMkLst>
            <pc:docMk/>
            <pc:sldMk cId="1367189327" sldId="341"/>
            <ac:picMk id="5" creationId="{0EF66DB9-88BA-4F71-9655-4D62CCD2D001}"/>
          </ac:picMkLst>
        </pc:picChg>
        <pc:picChg chg="mod">
          <ac:chgData name="Sadiyah Bhuria" userId="4f5742b1-2934-4245-b6d6-961534121793" providerId="ADAL" clId="{1FE9C9E4-67CD-4322-95B3-7979FC738CB7}" dt="2020-12-01T00:18:07.512" v="2460" actId="14826"/>
          <ac:picMkLst>
            <pc:docMk/>
            <pc:sldMk cId="1367189327" sldId="341"/>
            <ac:picMk id="6" creationId="{36B16E5A-425A-4276-ADDE-34781567E874}"/>
          </ac:picMkLst>
        </pc:picChg>
        <pc:picChg chg="add del mod">
          <ac:chgData name="Sadiyah Bhuria" userId="4f5742b1-2934-4245-b6d6-961534121793" providerId="ADAL" clId="{1FE9C9E4-67CD-4322-95B3-7979FC738CB7}" dt="2020-12-01T00:19:51.409" v="2464" actId="478"/>
          <ac:picMkLst>
            <pc:docMk/>
            <pc:sldMk cId="1367189327" sldId="341"/>
            <ac:picMk id="7" creationId="{A5CA58D9-231D-4A14-B3B1-E14D9EEECF67}"/>
          </ac:picMkLst>
        </pc:picChg>
        <pc:picChg chg="mod">
          <ac:chgData name="Sadiyah Bhuria" userId="4f5742b1-2934-4245-b6d6-961534121793" providerId="ADAL" clId="{1FE9C9E4-67CD-4322-95B3-7979FC738CB7}" dt="2020-12-01T00:17:59.194" v="2459" actId="14826"/>
          <ac:picMkLst>
            <pc:docMk/>
            <pc:sldMk cId="1367189327" sldId="341"/>
            <ac:picMk id="8" creationId="{3FA5DDA0-1B71-4F01-B1A4-506FCA30AE64}"/>
          </ac:picMkLst>
        </pc:picChg>
        <pc:picChg chg="add mod">
          <ac:chgData name="Sadiyah Bhuria" userId="4f5742b1-2934-4245-b6d6-961534121793" providerId="ADAL" clId="{1FE9C9E4-67CD-4322-95B3-7979FC738CB7}" dt="2020-12-01T00:21:08.181" v="2465"/>
          <ac:picMkLst>
            <pc:docMk/>
            <pc:sldMk cId="1367189327" sldId="341"/>
            <ac:picMk id="9" creationId="{32F293DC-D3FE-4E06-BEE6-8FF1DE484F8C}"/>
          </ac:picMkLst>
        </pc:picChg>
        <pc:picChg chg="del">
          <ac:chgData name="Sadiyah Bhuria" userId="4f5742b1-2934-4245-b6d6-961534121793" providerId="ADAL" clId="{1FE9C9E4-67CD-4322-95B3-7979FC738CB7}" dt="2020-12-01T00:03:47.703" v="2458" actId="478"/>
          <ac:picMkLst>
            <pc:docMk/>
            <pc:sldMk cId="1367189327" sldId="341"/>
            <ac:picMk id="21" creationId="{64FFAD21-20E6-441F-9B76-59ECA155A973}"/>
          </ac:picMkLst>
        </pc:picChg>
      </pc:sldChg>
    </pc:docChg>
  </pc:docChgLst>
  <pc:docChgLst>
    <pc:chgData name="Sadiyah Bhuria" userId="S::sadiyahsalim@knights.ucf.edu::4f5742b1-2934-4245-b6d6-961534121793" providerId="AD" clId="Web-{971F0793-3C78-2D53-04DF-CFAAE767C871}"/>
    <pc:docChg chg="addSld delSld modSld sldOrd">
      <pc:chgData name="Sadiyah Bhuria" userId="S::sadiyahsalim@knights.ucf.edu::4f5742b1-2934-4245-b6d6-961534121793" providerId="AD" clId="Web-{971F0793-3C78-2D53-04DF-CFAAE767C871}" dt="2020-09-04T22:37:56.258" v="1540" actId="14100"/>
      <pc:docMkLst>
        <pc:docMk/>
      </pc:docMkLst>
      <pc:sldChg chg="modSp">
        <pc:chgData name="Sadiyah Bhuria" userId="S::sadiyahsalim@knights.ucf.edu::4f5742b1-2934-4245-b6d6-961534121793" providerId="AD" clId="Web-{971F0793-3C78-2D53-04DF-CFAAE767C871}" dt="2020-09-04T20:28:37.736" v="25" actId="1076"/>
        <pc:sldMkLst>
          <pc:docMk/>
          <pc:sldMk cId="0" sldId="258"/>
        </pc:sldMkLst>
        <pc:spChg chg="mod">
          <ac:chgData name="Sadiyah Bhuria" userId="S::sadiyahsalim@knights.ucf.edu::4f5742b1-2934-4245-b6d6-961534121793" providerId="AD" clId="Web-{971F0793-3C78-2D53-04DF-CFAAE767C871}" dt="2020-09-04T20:28:25.752" v="21" actId="14100"/>
          <ac:spMkLst>
            <pc:docMk/>
            <pc:sldMk cId="0" sldId="258"/>
            <ac:spMk id="142" creationId="{00000000-0000-0000-0000-000000000000}"/>
          </ac:spMkLst>
        </pc:spChg>
        <pc:spChg chg="mod">
          <ac:chgData name="Sadiyah Bhuria" userId="S::sadiyahsalim@knights.ucf.edu::4f5742b1-2934-4245-b6d6-961534121793" providerId="AD" clId="Web-{971F0793-3C78-2D53-04DF-CFAAE767C871}" dt="2020-09-04T20:28:31.674" v="23" actId="1076"/>
          <ac:spMkLst>
            <pc:docMk/>
            <pc:sldMk cId="0" sldId="258"/>
            <ac:spMk id="145" creationId="{00000000-0000-0000-0000-000000000000}"/>
          </ac:spMkLst>
        </pc:spChg>
        <pc:spChg chg="mod">
          <ac:chgData name="Sadiyah Bhuria" userId="S::sadiyahsalim@knights.ucf.edu::4f5742b1-2934-4245-b6d6-961534121793" providerId="AD" clId="Web-{971F0793-3C78-2D53-04DF-CFAAE767C871}" dt="2020-09-04T20:28:22.689" v="20" actId="1076"/>
          <ac:spMkLst>
            <pc:docMk/>
            <pc:sldMk cId="0" sldId="258"/>
            <ac:spMk id="148" creationId="{00000000-0000-0000-0000-000000000000}"/>
          </ac:spMkLst>
        </pc:spChg>
        <pc:spChg chg="mod">
          <ac:chgData name="Sadiyah Bhuria" userId="S::sadiyahsalim@knights.ucf.edu::4f5742b1-2934-4245-b6d6-961534121793" providerId="AD" clId="Web-{971F0793-3C78-2D53-04DF-CFAAE767C871}" dt="2020-09-04T20:28:29.314" v="22" actId="1076"/>
          <ac:spMkLst>
            <pc:docMk/>
            <pc:sldMk cId="0" sldId="258"/>
            <ac:spMk id="151" creationId="{00000000-0000-0000-0000-000000000000}"/>
          </ac:spMkLst>
        </pc:spChg>
        <pc:spChg chg="mod">
          <ac:chgData name="Sadiyah Bhuria" userId="S::sadiyahsalim@knights.ucf.edu::4f5742b1-2934-4245-b6d6-961534121793" providerId="AD" clId="Web-{971F0793-3C78-2D53-04DF-CFAAE767C871}" dt="2020-09-04T20:28:34.408" v="24" actId="1076"/>
          <ac:spMkLst>
            <pc:docMk/>
            <pc:sldMk cId="0" sldId="258"/>
            <ac:spMk id="154" creationId="{00000000-0000-0000-0000-000000000000}"/>
          </ac:spMkLst>
        </pc:spChg>
        <pc:spChg chg="mod">
          <ac:chgData name="Sadiyah Bhuria" userId="S::sadiyahsalim@knights.ucf.edu::4f5742b1-2934-4245-b6d6-961534121793" providerId="AD" clId="Web-{971F0793-3C78-2D53-04DF-CFAAE767C871}" dt="2020-09-04T20:28:37.736" v="25" actId="1076"/>
          <ac:spMkLst>
            <pc:docMk/>
            <pc:sldMk cId="0" sldId="258"/>
            <ac:spMk id="157" creationId="{00000000-0000-0000-0000-000000000000}"/>
          </ac:spMkLst>
        </pc:spChg>
      </pc:sldChg>
      <pc:sldChg chg="del">
        <pc:chgData name="Sadiyah Bhuria" userId="S::sadiyahsalim@knights.ucf.edu::4f5742b1-2934-4245-b6d6-961534121793" providerId="AD" clId="Web-{971F0793-3C78-2D53-04DF-CFAAE767C871}" dt="2020-09-04T20:05:42.155" v="0"/>
        <pc:sldMkLst>
          <pc:docMk/>
          <pc:sldMk cId="0" sldId="266"/>
        </pc:sldMkLst>
      </pc:sldChg>
      <pc:sldChg chg="addSp delSp modSp ord">
        <pc:chgData name="Sadiyah Bhuria" userId="S::sadiyahsalim@knights.ucf.edu::4f5742b1-2934-4245-b6d6-961534121793" providerId="AD" clId="Web-{971F0793-3C78-2D53-04DF-CFAAE767C871}" dt="2020-09-04T21:26:59.006" v="642" actId="1076"/>
        <pc:sldMkLst>
          <pc:docMk/>
          <pc:sldMk cId="1180098148" sldId="305"/>
        </pc:sldMkLst>
        <pc:spChg chg="add mod">
          <ac:chgData name="Sadiyah Bhuria" userId="S::sadiyahsalim@knights.ucf.edu::4f5742b1-2934-4245-b6d6-961534121793" providerId="AD" clId="Web-{971F0793-3C78-2D53-04DF-CFAAE767C871}" dt="2020-09-04T21:15:22.564" v="438" actId="1076"/>
          <ac:spMkLst>
            <pc:docMk/>
            <pc:sldMk cId="1180098148" sldId="305"/>
            <ac:spMk id="22" creationId="{FBF3CE4B-A197-42D5-AB3C-11D32C9B2A15}"/>
          </ac:spMkLst>
        </pc:spChg>
        <pc:spChg chg="add del mod">
          <ac:chgData name="Sadiyah Bhuria" userId="S::sadiyahsalim@knights.ucf.edu::4f5742b1-2934-4245-b6d6-961534121793" providerId="AD" clId="Web-{971F0793-3C78-2D53-04DF-CFAAE767C871}" dt="2020-09-04T20:49:04.647" v="131"/>
          <ac:spMkLst>
            <pc:docMk/>
            <pc:sldMk cId="1180098148" sldId="305"/>
            <ac:spMk id="25" creationId="{FE0E4FC4-949E-4E56-B08A-439FAF0BD7C6}"/>
          </ac:spMkLst>
        </pc:spChg>
        <pc:spChg chg="add mod">
          <ac:chgData name="Sadiyah Bhuria" userId="S::sadiyahsalim@knights.ucf.edu::4f5742b1-2934-4245-b6d6-961534121793" providerId="AD" clId="Web-{971F0793-3C78-2D53-04DF-CFAAE767C871}" dt="2020-09-04T21:10:07.977" v="411"/>
          <ac:spMkLst>
            <pc:docMk/>
            <pc:sldMk cId="1180098148" sldId="305"/>
            <ac:spMk id="26" creationId="{40803B88-156B-47DB-B740-322952609B54}"/>
          </ac:spMkLst>
        </pc:spChg>
        <pc:spChg chg="add mod">
          <ac:chgData name="Sadiyah Bhuria" userId="S::sadiyahsalim@knights.ucf.edu::4f5742b1-2934-4245-b6d6-961534121793" providerId="AD" clId="Web-{971F0793-3C78-2D53-04DF-CFAAE767C871}" dt="2020-09-04T21:02:04.558" v="330" actId="1076"/>
          <ac:spMkLst>
            <pc:docMk/>
            <pc:sldMk cId="1180098148" sldId="305"/>
            <ac:spMk id="30" creationId="{68388408-9AE5-4E2D-87F1-9BADF92D22B7}"/>
          </ac:spMkLst>
        </pc:spChg>
        <pc:spChg chg="add mod">
          <ac:chgData name="Sadiyah Bhuria" userId="S::sadiyahsalim@knights.ucf.edu::4f5742b1-2934-4245-b6d6-961534121793" providerId="AD" clId="Web-{971F0793-3C78-2D53-04DF-CFAAE767C871}" dt="2020-09-04T21:10:04.023" v="408"/>
          <ac:spMkLst>
            <pc:docMk/>
            <pc:sldMk cId="1180098148" sldId="305"/>
            <ac:spMk id="31" creationId="{9D4300FE-7CC0-4891-9C0A-926DB03873C4}"/>
          </ac:spMkLst>
        </pc:spChg>
        <pc:spChg chg="add del">
          <ac:chgData name="Sadiyah Bhuria" userId="S::sadiyahsalim@knights.ucf.edu::4f5742b1-2934-4245-b6d6-961534121793" providerId="AD" clId="Web-{971F0793-3C78-2D53-04DF-CFAAE767C871}" dt="2020-09-04T21:02:29.684" v="332"/>
          <ac:spMkLst>
            <pc:docMk/>
            <pc:sldMk cId="1180098148" sldId="305"/>
            <ac:spMk id="32" creationId="{A4D41CB4-93BF-487D-B86B-620F1030AE30}"/>
          </ac:spMkLst>
        </pc:spChg>
        <pc:spChg chg="add mod">
          <ac:chgData name="Sadiyah Bhuria" userId="S::sadiyahsalim@knights.ucf.edu::4f5742b1-2934-4245-b6d6-961534121793" providerId="AD" clId="Web-{971F0793-3C78-2D53-04DF-CFAAE767C871}" dt="2020-09-04T21:10:02.773" v="407"/>
          <ac:spMkLst>
            <pc:docMk/>
            <pc:sldMk cId="1180098148" sldId="305"/>
            <ac:spMk id="33" creationId="{74D56208-B9FC-4FAF-BDC7-9C6BB9545841}"/>
          </ac:spMkLst>
        </pc:spChg>
        <pc:spChg chg="add mod">
          <ac:chgData name="Sadiyah Bhuria" userId="S::sadiyahsalim@knights.ucf.edu::4f5742b1-2934-4245-b6d6-961534121793" providerId="AD" clId="Web-{971F0793-3C78-2D53-04DF-CFAAE767C871}" dt="2020-09-04T21:05:19.266" v="395" actId="1076"/>
          <ac:spMkLst>
            <pc:docMk/>
            <pc:sldMk cId="1180098148" sldId="305"/>
            <ac:spMk id="34" creationId="{FDD2E6B7-51E2-4EFE-89C6-E25684CB641F}"/>
          </ac:spMkLst>
        </pc:spChg>
        <pc:spChg chg="add del mod">
          <ac:chgData name="Sadiyah Bhuria" userId="S::sadiyahsalim@knights.ucf.edu::4f5742b1-2934-4245-b6d6-961534121793" providerId="AD" clId="Web-{971F0793-3C78-2D53-04DF-CFAAE767C871}" dt="2020-09-04T21:10:17.102" v="414"/>
          <ac:spMkLst>
            <pc:docMk/>
            <pc:sldMk cId="1180098148" sldId="305"/>
            <ac:spMk id="38" creationId="{42BC9D7D-D5A7-4EBC-AD0A-40D41BC125DE}"/>
          </ac:spMkLst>
        </pc:spChg>
        <pc:spChg chg="add mod">
          <ac:chgData name="Sadiyah Bhuria" userId="S::sadiyahsalim@knights.ucf.edu::4f5742b1-2934-4245-b6d6-961534121793" providerId="AD" clId="Web-{971F0793-3C78-2D53-04DF-CFAAE767C871}" dt="2020-09-04T21:26:52.381" v="641" actId="1076"/>
          <ac:spMkLst>
            <pc:docMk/>
            <pc:sldMk cId="1180098148" sldId="305"/>
            <ac:spMk id="43" creationId="{375A12A1-04AC-47CC-A63F-2EFAE9851F4F}"/>
          </ac:spMkLst>
        </pc:spChg>
        <pc:spChg chg="add mod">
          <ac:chgData name="Sadiyah Bhuria" userId="S::sadiyahsalim@knights.ucf.edu::4f5742b1-2934-4245-b6d6-961534121793" providerId="AD" clId="Web-{971F0793-3C78-2D53-04DF-CFAAE767C871}" dt="2020-09-04T21:24:45.097" v="558" actId="1076"/>
          <ac:spMkLst>
            <pc:docMk/>
            <pc:sldMk cId="1180098148" sldId="305"/>
            <ac:spMk id="44" creationId="{4D28441E-371F-4162-B16A-533B68B3311F}"/>
          </ac:spMkLst>
        </pc:spChg>
        <pc:spChg chg="add mod">
          <ac:chgData name="Sadiyah Bhuria" userId="S::sadiyahsalim@knights.ucf.edu::4f5742b1-2934-4245-b6d6-961534121793" providerId="AD" clId="Web-{971F0793-3C78-2D53-04DF-CFAAE767C871}" dt="2020-09-04T21:22:01.374" v="511" actId="1076"/>
          <ac:spMkLst>
            <pc:docMk/>
            <pc:sldMk cId="1180098148" sldId="305"/>
            <ac:spMk id="45" creationId="{91C7791E-AD2C-48B1-951E-F913AEDD5B4B}"/>
          </ac:spMkLst>
        </pc:spChg>
        <pc:spChg chg="add mod">
          <ac:chgData name="Sadiyah Bhuria" userId="S::sadiyahsalim@knights.ucf.edu::4f5742b1-2934-4245-b6d6-961534121793" providerId="AD" clId="Web-{971F0793-3C78-2D53-04DF-CFAAE767C871}" dt="2020-09-04T21:23:27.642" v="524" actId="1076"/>
          <ac:spMkLst>
            <pc:docMk/>
            <pc:sldMk cId="1180098148" sldId="305"/>
            <ac:spMk id="47" creationId="{C1FCC0EC-4B8A-4E81-ABC6-2603A5D68746}"/>
          </ac:spMkLst>
        </pc:spChg>
        <pc:spChg chg="add mod">
          <ac:chgData name="Sadiyah Bhuria" userId="S::sadiyahsalim@knights.ucf.edu::4f5742b1-2934-4245-b6d6-961534121793" providerId="AD" clId="Web-{971F0793-3C78-2D53-04DF-CFAAE767C871}" dt="2020-09-04T21:26:59.006" v="642" actId="1076"/>
          <ac:spMkLst>
            <pc:docMk/>
            <pc:sldMk cId="1180098148" sldId="305"/>
            <ac:spMk id="51" creationId="{0DD17FBA-0CD0-4867-ACDC-9FAB71045488}"/>
          </ac:spMkLst>
        </pc:spChg>
        <pc:spChg chg="add mod">
          <ac:chgData name="Sadiyah Bhuria" userId="S::sadiyahsalim@knights.ucf.edu::4f5742b1-2934-4245-b6d6-961534121793" providerId="AD" clId="Web-{971F0793-3C78-2D53-04DF-CFAAE767C871}" dt="2020-09-04T21:26:44.381" v="639" actId="20577"/>
          <ac:spMkLst>
            <pc:docMk/>
            <pc:sldMk cId="1180098148" sldId="305"/>
            <ac:spMk id="52" creationId="{E30B0EFA-BB16-4F5C-B5E0-B7CE8D3D911C}"/>
          </ac:spMkLst>
        </pc:spChg>
        <pc:spChg chg="add mod">
          <ac:chgData name="Sadiyah Bhuria" userId="S::sadiyahsalim@knights.ucf.edu::4f5742b1-2934-4245-b6d6-961534121793" providerId="AD" clId="Web-{971F0793-3C78-2D53-04DF-CFAAE767C871}" dt="2020-09-04T21:25:32.145" v="566" actId="1076"/>
          <ac:spMkLst>
            <pc:docMk/>
            <pc:sldMk cId="1180098148" sldId="305"/>
            <ac:spMk id="54" creationId="{14556122-2213-4560-BB57-E6AAE93089E2}"/>
          </ac:spMkLst>
        </pc:spChg>
        <pc:spChg chg="add mod">
          <ac:chgData name="Sadiyah Bhuria" userId="S::sadiyahsalim@knights.ucf.edu::4f5742b1-2934-4245-b6d6-961534121793" providerId="AD" clId="Web-{971F0793-3C78-2D53-04DF-CFAAE767C871}" dt="2020-09-04T21:24:22.940" v="551" actId="20577"/>
          <ac:spMkLst>
            <pc:docMk/>
            <pc:sldMk cId="1180098148" sldId="305"/>
            <ac:spMk id="58" creationId="{B8561EE6-8DCF-4E7F-8026-3FE8DBBFF165}"/>
          </ac:spMkLst>
        </pc:spChg>
        <pc:spChg chg="mod">
          <ac:chgData name="Sadiyah Bhuria" userId="S::sadiyahsalim@knights.ucf.edu::4f5742b1-2934-4245-b6d6-961534121793" providerId="AD" clId="Web-{971F0793-3C78-2D53-04DF-CFAAE767C871}" dt="2020-09-04T20:36:03.373" v="84" actId="14100"/>
          <ac:spMkLst>
            <pc:docMk/>
            <pc:sldMk cId="1180098148" sldId="305"/>
            <ac:spMk id="229" creationId="{00000000-0000-0000-0000-000000000000}"/>
          </ac:spMkLst>
        </pc:spChg>
        <pc:spChg chg="del">
          <ac:chgData name="Sadiyah Bhuria" userId="S::sadiyahsalim@knights.ucf.edu::4f5742b1-2934-4245-b6d6-961534121793" providerId="AD" clId="Web-{971F0793-3C78-2D53-04DF-CFAAE767C871}" dt="2020-09-04T20:35:45.279" v="74"/>
          <ac:spMkLst>
            <pc:docMk/>
            <pc:sldMk cId="1180098148" sldId="305"/>
            <ac:spMk id="230" creationId="{00000000-0000-0000-0000-000000000000}"/>
          </ac:spMkLst>
        </pc:spChg>
        <pc:spChg chg="del">
          <ac:chgData name="Sadiyah Bhuria" userId="S::sadiyahsalim@knights.ucf.edu::4f5742b1-2934-4245-b6d6-961534121793" providerId="AD" clId="Web-{971F0793-3C78-2D53-04DF-CFAAE767C871}" dt="2020-09-04T21:10:13.133" v="413"/>
          <ac:spMkLst>
            <pc:docMk/>
            <pc:sldMk cId="1180098148" sldId="305"/>
            <ac:spMk id="231" creationId="{00000000-0000-0000-0000-000000000000}"/>
          </ac:spMkLst>
        </pc:spChg>
        <pc:spChg chg="mod">
          <ac:chgData name="Sadiyah Bhuria" userId="S::sadiyahsalim@knights.ucf.edu::4f5742b1-2934-4245-b6d6-961534121793" providerId="AD" clId="Web-{971F0793-3C78-2D53-04DF-CFAAE767C871}" dt="2020-09-04T20:35:57.467" v="83" actId="14100"/>
          <ac:spMkLst>
            <pc:docMk/>
            <pc:sldMk cId="1180098148" sldId="305"/>
            <ac:spMk id="232" creationId="{00000000-0000-0000-0000-000000000000}"/>
          </ac:spMkLst>
        </pc:spChg>
        <pc:graphicFrameChg chg="add del mod">
          <ac:chgData name="Sadiyah Bhuria" userId="S::sadiyahsalim@knights.ucf.edu::4f5742b1-2934-4245-b6d6-961534121793" providerId="AD" clId="Web-{971F0793-3C78-2D53-04DF-CFAAE767C871}" dt="2020-09-04T20:38:31.502" v="102"/>
          <ac:graphicFrameMkLst>
            <pc:docMk/>
            <pc:sldMk cId="1180098148" sldId="305"/>
            <ac:graphicFrameMk id="3" creationId="{D44190B1-C6A7-4E6F-94D2-10B39F5CB9A4}"/>
          </ac:graphicFrameMkLst>
        </pc:graphicFrameChg>
        <pc:graphicFrameChg chg="add del mod">
          <ac:chgData name="Sadiyah Bhuria" userId="S::sadiyahsalim@knights.ucf.edu::4f5742b1-2934-4245-b6d6-961534121793" providerId="AD" clId="Web-{971F0793-3C78-2D53-04DF-CFAAE767C871}" dt="2020-09-04T20:38:31.502" v="101"/>
          <ac:graphicFrameMkLst>
            <pc:docMk/>
            <pc:sldMk cId="1180098148" sldId="305"/>
            <ac:graphicFrameMk id="5" creationId="{3C5AAA00-3ABE-4414-AD58-73D71FC0734D}"/>
          </ac:graphicFrameMkLst>
        </pc:graphicFrameChg>
        <pc:graphicFrameChg chg="add del mod">
          <ac:chgData name="Sadiyah Bhuria" userId="S::sadiyahsalim@knights.ucf.edu::4f5742b1-2934-4245-b6d6-961534121793" providerId="AD" clId="Web-{971F0793-3C78-2D53-04DF-CFAAE767C871}" dt="2020-09-04T20:38:31.502" v="100"/>
          <ac:graphicFrameMkLst>
            <pc:docMk/>
            <pc:sldMk cId="1180098148" sldId="305"/>
            <ac:graphicFrameMk id="7" creationId="{41E4E925-DEDE-4AF0-80FE-40C40F457851}"/>
          </ac:graphicFrameMkLst>
        </pc:graphicFrameChg>
        <pc:graphicFrameChg chg="add del mod">
          <ac:chgData name="Sadiyah Bhuria" userId="S::sadiyahsalim@knights.ucf.edu::4f5742b1-2934-4245-b6d6-961534121793" providerId="AD" clId="Web-{971F0793-3C78-2D53-04DF-CFAAE767C871}" dt="2020-09-04T20:38:31.502" v="99"/>
          <ac:graphicFrameMkLst>
            <pc:docMk/>
            <pc:sldMk cId="1180098148" sldId="305"/>
            <ac:graphicFrameMk id="9" creationId="{B8DAE267-DF95-4A8A-8627-AC94ACA25386}"/>
          </ac:graphicFrameMkLst>
        </pc:graphicFrameChg>
        <pc:graphicFrameChg chg="add del mod">
          <ac:chgData name="Sadiyah Bhuria" userId="S::sadiyahsalim@knights.ucf.edu::4f5742b1-2934-4245-b6d6-961534121793" providerId="AD" clId="Web-{971F0793-3C78-2D53-04DF-CFAAE767C871}" dt="2020-09-04T20:38:31.502" v="98"/>
          <ac:graphicFrameMkLst>
            <pc:docMk/>
            <pc:sldMk cId="1180098148" sldId="305"/>
            <ac:graphicFrameMk id="11" creationId="{923AB352-542A-4F53-989C-F67A86BF00DB}"/>
          </ac:graphicFrameMkLst>
        </pc:graphicFrameChg>
        <pc:graphicFrameChg chg="add del mod">
          <ac:chgData name="Sadiyah Bhuria" userId="S::sadiyahsalim@knights.ucf.edu::4f5742b1-2934-4245-b6d6-961534121793" providerId="AD" clId="Web-{971F0793-3C78-2D53-04DF-CFAAE767C871}" dt="2020-09-04T20:38:31.502" v="97"/>
          <ac:graphicFrameMkLst>
            <pc:docMk/>
            <pc:sldMk cId="1180098148" sldId="305"/>
            <ac:graphicFrameMk id="13" creationId="{A070FCD2-451C-4616-87C7-A4642557EDD3}"/>
          </ac:graphicFrameMkLst>
        </pc:graphicFrameChg>
        <pc:graphicFrameChg chg="add del mod">
          <ac:chgData name="Sadiyah Bhuria" userId="S::sadiyahsalim@knights.ucf.edu::4f5742b1-2934-4245-b6d6-961534121793" providerId="AD" clId="Web-{971F0793-3C78-2D53-04DF-CFAAE767C871}" dt="2020-09-04T20:38:31.502" v="96"/>
          <ac:graphicFrameMkLst>
            <pc:docMk/>
            <pc:sldMk cId="1180098148" sldId="305"/>
            <ac:graphicFrameMk id="15" creationId="{DD070256-3EF9-4072-B8FB-FC071D205727}"/>
          </ac:graphicFrameMkLst>
        </pc:graphicFrameChg>
        <pc:graphicFrameChg chg="add del mod">
          <ac:chgData name="Sadiyah Bhuria" userId="S::sadiyahsalim@knights.ucf.edu::4f5742b1-2934-4245-b6d6-961534121793" providerId="AD" clId="Web-{971F0793-3C78-2D53-04DF-CFAAE767C871}" dt="2020-09-04T20:38:31.502" v="95"/>
          <ac:graphicFrameMkLst>
            <pc:docMk/>
            <pc:sldMk cId="1180098148" sldId="305"/>
            <ac:graphicFrameMk id="17" creationId="{08EF9E4F-6052-42EC-A467-288FA11943D3}"/>
          </ac:graphicFrameMkLst>
        </pc:graphicFrameChg>
        <pc:graphicFrameChg chg="add del mod">
          <ac:chgData name="Sadiyah Bhuria" userId="S::sadiyahsalim@knights.ucf.edu::4f5742b1-2934-4245-b6d6-961534121793" providerId="AD" clId="Web-{971F0793-3C78-2D53-04DF-CFAAE767C871}" dt="2020-09-04T20:38:31.502" v="94"/>
          <ac:graphicFrameMkLst>
            <pc:docMk/>
            <pc:sldMk cId="1180098148" sldId="305"/>
            <ac:graphicFrameMk id="19" creationId="{7F159415-D8D3-4FBA-9954-4948A14807CD}"/>
          </ac:graphicFrameMkLst>
        </pc:graphicFrameChg>
        <pc:graphicFrameChg chg="add del mod">
          <ac:chgData name="Sadiyah Bhuria" userId="S::sadiyahsalim@knights.ucf.edu::4f5742b1-2934-4245-b6d6-961534121793" providerId="AD" clId="Web-{971F0793-3C78-2D53-04DF-CFAAE767C871}" dt="2020-09-04T20:49:04.647" v="132"/>
          <ac:graphicFrameMkLst>
            <pc:docMk/>
            <pc:sldMk cId="1180098148" sldId="305"/>
            <ac:graphicFrameMk id="24" creationId="{F8992DF8-D5B3-4190-885C-6B890FB34E0E}"/>
          </ac:graphicFrameMkLst>
        </pc:graphicFrameChg>
        <pc:picChg chg="add del mod modCrop">
          <ac:chgData name="Sadiyah Bhuria" userId="S::sadiyahsalim@knights.ucf.edu::4f5742b1-2934-4245-b6d6-961534121793" providerId="AD" clId="Web-{971F0793-3C78-2D53-04DF-CFAAE767C871}" dt="2020-09-04T20:46:22.408" v="115"/>
          <ac:picMkLst>
            <pc:docMk/>
            <pc:sldMk cId="1180098148" sldId="305"/>
            <ac:picMk id="20" creationId="{B8F912E2-44A5-43EE-B060-560190AE224E}"/>
          </ac:picMkLst>
        </pc:picChg>
        <pc:picChg chg="add del mod">
          <ac:chgData name="Sadiyah Bhuria" userId="S::sadiyahsalim@knights.ucf.edu::4f5742b1-2934-4245-b6d6-961534121793" providerId="AD" clId="Web-{971F0793-3C78-2D53-04DF-CFAAE767C871}" dt="2020-09-04T21:05:24.047" v="396"/>
          <ac:picMkLst>
            <pc:docMk/>
            <pc:sldMk cId="1180098148" sldId="305"/>
            <ac:picMk id="21" creationId="{8849B6C0-CE4C-48E3-A197-83344475CF22}"/>
          </ac:picMkLst>
        </pc:picChg>
        <pc:picChg chg="add mod">
          <ac:chgData name="Sadiyah Bhuria" userId="S::sadiyahsalim@knights.ucf.edu::4f5742b1-2934-4245-b6d6-961534121793" providerId="AD" clId="Web-{971F0793-3C78-2D53-04DF-CFAAE767C871}" dt="2020-09-04T20:59:15.085" v="300" actId="1076"/>
          <ac:picMkLst>
            <pc:docMk/>
            <pc:sldMk cId="1180098148" sldId="305"/>
            <ac:picMk id="27" creationId="{FA723481-1650-4832-8D14-2D4F9F09F958}"/>
          </ac:picMkLst>
        </pc:picChg>
        <pc:picChg chg="add mod">
          <ac:chgData name="Sadiyah Bhuria" userId="S::sadiyahsalim@knights.ucf.edu::4f5742b1-2934-4245-b6d6-961534121793" providerId="AD" clId="Web-{971F0793-3C78-2D53-04DF-CFAAE767C871}" dt="2020-09-04T20:59:04.131" v="297" actId="1076"/>
          <ac:picMkLst>
            <pc:docMk/>
            <pc:sldMk cId="1180098148" sldId="305"/>
            <ac:picMk id="28" creationId="{6EB591CF-D08B-47E2-ABF2-606915D632D4}"/>
          </ac:picMkLst>
        </pc:picChg>
        <pc:picChg chg="add mod">
          <ac:chgData name="Sadiyah Bhuria" userId="S::sadiyahsalim@knights.ucf.edu::4f5742b1-2934-4245-b6d6-961534121793" providerId="AD" clId="Web-{971F0793-3C78-2D53-04DF-CFAAE767C871}" dt="2020-09-04T21:10:01.336" v="406"/>
          <ac:picMkLst>
            <pc:docMk/>
            <pc:sldMk cId="1180098148" sldId="305"/>
            <ac:picMk id="35" creationId="{E2C403C3-A12C-420B-AD36-BA31893CAF50}"/>
          </ac:picMkLst>
        </pc:picChg>
        <pc:picChg chg="add mod">
          <ac:chgData name="Sadiyah Bhuria" userId="S::sadiyahsalim@knights.ucf.edu::4f5742b1-2934-4245-b6d6-961534121793" providerId="AD" clId="Web-{971F0793-3C78-2D53-04DF-CFAAE767C871}" dt="2020-09-04T21:25:35.739" v="567" actId="14100"/>
          <ac:picMkLst>
            <pc:docMk/>
            <pc:sldMk cId="1180098148" sldId="305"/>
            <ac:picMk id="39" creationId="{BED0EF77-2DB8-4FBA-8A01-F2FB10F3FF67}"/>
          </ac:picMkLst>
        </pc:picChg>
        <pc:picChg chg="add mod">
          <ac:chgData name="Sadiyah Bhuria" userId="S::sadiyahsalim@knights.ucf.edu::4f5742b1-2934-4245-b6d6-961534121793" providerId="AD" clId="Web-{971F0793-3C78-2D53-04DF-CFAAE767C871}" dt="2020-09-04T21:23:10.126" v="523" actId="1076"/>
          <ac:picMkLst>
            <pc:docMk/>
            <pc:sldMk cId="1180098148" sldId="305"/>
            <ac:picMk id="46" creationId="{64713223-3DDB-498D-8B75-930E160A875F}"/>
          </ac:picMkLst>
        </pc:picChg>
        <pc:picChg chg="add mod">
          <ac:chgData name="Sadiyah Bhuria" userId="S::sadiyahsalim@knights.ucf.edu::4f5742b1-2934-4245-b6d6-961534121793" providerId="AD" clId="Web-{971F0793-3C78-2D53-04DF-CFAAE767C871}" dt="2020-09-04T21:23:33.720" v="525" actId="1076"/>
          <ac:picMkLst>
            <pc:docMk/>
            <pc:sldMk cId="1180098148" sldId="305"/>
            <ac:picMk id="48" creationId="{587AFD77-45FB-41FB-8839-2FC19C8F198E}"/>
          </ac:picMkLst>
        </pc:picChg>
        <pc:picChg chg="add mod">
          <ac:chgData name="Sadiyah Bhuria" userId="S::sadiyahsalim@knights.ucf.edu::4f5742b1-2934-4245-b6d6-961534121793" providerId="AD" clId="Web-{971F0793-3C78-2D53-04DF-CFAAE767C871}" dt="2020-09-04T21:16:17.988" v="473" actId="1076"/>
          <ac:picMkLst>
            <pc:docMk/>
            <pc:sldMk cId="1180098148" sldId="305"/>
            <ac:picMk id="53" creationId="{21523A75-3FC3-4E82-AAA2-4BA9928C280D}"/>
          </ac:picMkLst>
        </pc:picChg>
        <pc:picChg chg="add mod">
          <ac:chgData name="Sadiyah Bhuria" userId="S::sadiyahsalim@knights.ucf.edu::4f5742b1-2934-4245-b6d6-961534121793" providerId="AD" clId="Web-{971F0793-3C78-2D53-04DF-CFAAE767C871}" dt="2020-09-04T21:24:33.081" v="556" actId="1076"/>
          <ac:picMkLst>
            <pc:docMk/>
            <pc:sldMk cId="1180098148" sldId="305"/>
            <ac:picMk id="59" creationId="{39E59FAE-AB2E-4211-BCF3-A1CEE3D1B3E5}"/>
          </ac:picMkLst>
        </pc:picChg>
        <pc:cxnChg chg="add mod">
          <ac:chgData name="Sadiyah Bhuria" userId="S::sadiyahsalim@knights.ucf.edu::4f5742b1-2934-4245-b6d6-961534121793" providerId="AD" clId="Web-{971F0793-3C78-2D53-04DF-CFAAE767C871}" dt="2020-09-04T21:10:06.633" v="410"/>
          <ac:cxnSpMkLst>
            <pc:docMk/>
            <pc:sldMk cId="1180098148" sldId="305"/>
            <ac:cxnSpMk id="29" creationId="{424E7CBB-0761-49B4-B09A-DCD9ACAE61BC}"/>
          </ac:cxnSpMkLst>
        </pc:cxnChg>
        <pc:cxnChg chg="add mod">
          <ac:chgData name="Sadiyah Bhuria" userId="S::sadiyahsalim@knights.ucf.edu::4f5742b1-2934-4245-b6d6-961534121793" providerId="AD" clId="Web-{971F0793-3C78-2D53-04DF-CFAAE767C871}" dt="2020-09-04T21:10:05.305" v="409"/>
          <ac:cxnSpMkLst>
            <pc:docMk/>
            <pc:sldMk cId="1180098148" sldId="305"/>
            <ac:cxnSpMk id="36" creationId="{B74CDB03-A4B7-4A4B-967E-7372E1FF2E94}"/>
          </ac:cxnSpMkLst>
        </pc:cxnChg>
        <pc:cxnChg chg="add mod">
          <ac:chgData name="Sadiyah Bhuria" userId="S::sadiyahsalim@knights.ucf.edu::4f5742b1-2934-4245-b6d6-961534121793" providerId="AD" clId="Web-{971F0793-3C78-2D53-04DF-CFAAE767C871}" dt="2020-09-04T21:22:46.188" v="522" actId="1076"/>
          <ac:cxnSpMkLst>
            <pc:docMk/>
            <pc:sldMk cId="1180098148" sldId="305"/>
            <ac:cxnSpMk id="49" creationId="{7F42804B-A88A-4624-B060-72B019786441}"/>
          </ac:cxnSpMkLst>
        </pc:cxnChg>
        <pc:cxnChg chg="add mod">
          <ac:chgData name="Sadiyah Bhuria" userId="S::sadiyahsalim@knights.ucf.edu::4f5742b1-2934-4245-b6d6-961534121793" providerId="AD" clId="Web-{971F0793-3C78-2D53-04DF-CFAAE767C871}" dt="2020-09-04T21:23:37.626" v="526" actId="1076"/>
          <ac:cxnSpMkLst>
            <pc:docMk/>
            <pc:sldMk cId="1180098148" sldId="305"/>
            <ac:cxnSpMk id="50" creationId="{BFCE0189-8F48-4B54-909F-339F68B59667}"/>
          </ac:cxnSpMkLst>
        </pc:cxnChg>
        <pc:cxnChg chg="add mod">
          <ac:chgData name="Sadiyah Bhuria" userId="S::sadiyahsalim@knights.ucf.edu::4f5742b1-2934-4245-b6d6-961534121793" providerId="AD" clId="Web-{971F0793-3C78-2D53-04DF-CFAAE767C871}" dt="2020-09-04T21:21:50.264" v="509" actId="1076"/>
          <ac:cxnSpMkLst>
            <pc:docMk/>
            <pc:sldMk cId="1180098148" sldId="305"/>
            <ac:cxnSpMk id="55" creationId="{75A51509-A99A-4C65-9DED-B866E7DD27D5}"/>
          </ac:cxnSpMkLst>
        </pc:cxnChg>
        <pc:cxnChg chg="add mod">
          <ac:chgData name="Sadiyah Bhuria" userId="S::sadiyahsalim@knights.ucf.edu::4f5742b1-2934-4245-b6d6-961534121793" providerId="AD" clId="Web-{971F0793-3C78-2D53-04DF-CFAAE767C871}" dt="2020-09-04T21:23:48.377" v="528" actId="1076"/>
          <ac:cxnSpMkLst>
            <pc:docMk/>
            <pc:sldMk cId="1180098148" sldId="305"/>
            <ac:cxnSpMk id="56" creationId="{37527E95-BFC6-4F78-9A32-A9DFE8450314}"/>
          </ac:cxnSpMkLst>
        </pc:cxnChg>
        <pc:cxnChg chg="add del mod">
          <ac:chgData name="Sadiyah Bhuria" userId="S::sadiyahsalim@knights.ucf.edu::4f5742b1-2934-4245-b6d6-961534121793" providerId="AD" clId="Web-{971F0793-3C78-2D53-04DF-CFAAE767C871}" dt="2020-09-04T21:24:03.705" v="532"/>
          <ac:cxnSpMkLst>
            <pc:docMk/>
            <pc:sldMk cId="1180098148" sldId="305"/>
            <ac:cxnSpMk id="57" creationId="{20A5DA8A-EC64-4690-A0ED-8714C2E48237}"/>
          </ac:cxnSpMkLst>
        </pc:cxnChg>
      </pc:sldChg>
      <pc:sldChg chg="addSp delSp modSp new">
        <pc:chgData name="Sadiyah Bhuria" userId="S::sadiyahsalim@knights.ucf.edu::4f5742b1-2934-4245-b6d6-961534121793" providerId="AD" clId="Web-{971F0793-3C78-2D53-04DF-CFAAE767C871}" dt="2020-09-04T20:32:52.665" v="55" actId="20577"/>
        <pc:sldMkLst>
          <pc:docMk/>
          <pc:sldMk cId="172997826" sldId="318"/>
        </pc:sldMkLst>
        <pc:spChg chg="mod">
          <ac:chgData name="Sadiyah Bhuria" userId="S::sadiyahsalim@knights.ucf.edu::4f5742b1-2934-4245-b6d6-961534121793" providerId="AD" clId="Web-{971F0793-3C78-2D53-04DF-CFAAE767C871}" dt="2020-09-04T20:26:37.842" v="17" actId="1076"/>
          <ac:spMkLst>
            <pc:docMk/>
            <pc:sldMk cId="172997826" sldId="318"/>
            <ac:spMk id="2" creationId="{49AAFA63-D1CA-4712-9C3F-FE0CBE074598}"/>
          </ac:spMkLst>
        </pc:spChg>
        <pc:spChg chg="del">
          <ac:chgData name="Sadiyah Bhuria" userId="S::sadiyahsalim@knights.ucf.edu::4f5742b1-2934-4245-b6d6-961534121793" providerId="AD" clId="Web-{971F0793-3C78-2D53-04DF-CFAAE767C871}" dt="2020-09-04T20:06:11.890" v="2"/>
          <ac:spMkLst>
            <pc:docMk/>
            <pc:sldMk cId="172997826" sldId="318"/>
            <ac:spMk id="3" creationId="{7678BBF7-84D9-4796-9F7C-04D5FB495D8E}"/>
          </ac:spMkLst>
        </pc:spChg>
        <pc:spChg chg="add mod">
          <ac:chgData name="Sadiyah Bhuria" userId="S::sadiyahsalim@knights.ucf.edu::4f5742b1-2934-4245-b6d6-961534121793" providerId="AD" clId="Web-{971F0793-3C78-2D53-04DF-CFAAE767C871}" dt="2020-09-04T20:32:52.665" v="55" actId="20577"/>
          <ac:spMkLst>
            <pc:docMk/>
            <pc:sldMk cId="172997826" sldId="318"/>
            <ac:spMk id="4" creationId="{04E8DFD7-C46E-431E-AD41-51B2599FA529}"/>
          </ac:spMkLst>
        </pc:spChg>
        <pc:spChg chg="add mod ord">
          <ac:chgData name="Sadiyah Bhuria" userId="S::sadiyahsalim@knights.ucf.edu::4f5742b1-2934-4245-b6d6-961534121793" providerId="AD" clId="Web-{971F0793-3C78-2D53-04DF-CFAAE767C871}" dt="2020-09-04T20:26:51.562" v="18" actId="14100"/>
          <ac:spMkLst>
            <pc:docMk/>
            <pc:sldMk cId="172997826" sldId="318"/>
            <ac:spMk id="5" creationId="{566DE4F8-7EE6-4011-A3E6-F8360DE3F3E0}"/>
          </ac:spMkLst>
        </pc:spChg>
        <pc:picChg chg="add mod">
          <ac:chgData name="Sadiyah Bhuria" userId="S::sadiyahsalim@knights.ucf.edu::4f5742b1-2934-4245-b6d6-961534121793" providerId="AD" clId="Web-{971F0793-3C78-2D53-04DF-CFAAE767C871}" dt="2020-09-04T20:31:41.491" v="28" actId="1076"/>
          <ac:picMkLst>
            <pc:docMk/>
            <pc:sldMk cId="172997826" sldId="318"/>
            <ac:picMk id="3" creationId="{E5044CC8-D1E5-4EF1-9E68-DF25E43C1F55}"/>
          </ac:picMkLst>
        </pc:picChg>
      </pc:sldChg>
      <pc:sldChg chg="delSp modSp add replId">
        <pc:chgData name="Sadiyah Bhuria" userId="S::sadiyahsalim@knights.ucf.edu::4f5742b1-2934-4245-b6d6-961534121793" providerId="AD" clId="Web-{971F0793-3C78-2D53-04DF-CFAAE767C871}" dt="2020-09-04T20:33:32.416" v="72" actId="14100"/>
        <pc:sldMkLst>
          <pc:docMk/>
          <pc:sldMk cId="3734672204" sldId="319"/>
        </pc:sldMkLst>
        <pc:spChg chg="mod">
          <ac:chgData name="Sadiyah Bhuria" userId="S::sadiyahsalim@knights.ucf.edu::4f5742b1-2934-4245-b6d6-961534121793" providerId="AD" clId="Web-{971F0793-3C78-2D53-04DF-CFAAE767C871}" dt="2020-09-04T20:33:32.416" v="72" actId="14100"/>
          <ac:spMkLst>
            <pc:docMk/>
            <pc:sldMk cId="3734672204" sldId="319"/>
            <ac:spMk id="2" creationId="{49AAFA63-D1CA-4712-9C3F-FE0CBE074598}"/>
          </ac:spMkLst>
        </pc:spChg>
        <pc:picChg chg="del">
          <ac:chgData name="Sadiyah Bhuria" userId="S::sadiyahsalim@knights.ucf.edu::4f5742b1-2934-4245-b6d6-961534121793" providerId="AD" clId="Web-{971F0793-3C78-2D53-04DF-CFAAE767C871}" dt="2020-09-04T20:33:02.853" v="59"/>
          <ac:picMkLst>
            <pc:docMk/>
            <pc:sldMk cId="3734672204" sldId="319"/>
            <ac:picMk id="3" creationId="{E5044CC8-D1E5-4EF1-9E68-DF25E43C1F55}"/>
          </ac:picMkLst>
        </pc:picChg>
      </pc:sldChg>
      <pc:sldChg chg="modSp add replId">
        <pc:chgData name="Sadiyah Bhuria" userId="S::sadiyahsalim@knights.ucf.edu::4f5742b1-2934-4245-b6d6-961534121793" providerId="AD" clId="Web-{971F0793-3C78-2D53-04DF-CFAAE767C871}" dt="2020-09-04T21:37:20.710" v="965" actId="20577"/>
        <pc:sldMkLst>
          <pc:docMk/>
          <pc:sldMk cId="2860983205" sldId="321"/>
        </pc:sldMkLst>
        <pc:spChg chg="mod">
          <ac:chgData name="Sadiyah Bhuria" userId="S::sadiyahsalim@knights.ucf.edu::4f5742b1-2934-4245-b6d6-961534121793" providerId="AD" clId="Web-{971F0793-3C78-2D53-04DF-CFAAE767C871}" dt="2020-09-04T21:28:47.650" v="656" actId="14100"/>
          <ac:spMkLst>
            <pc:docMk/>
            <pc:sldMk cId="2860983205" sldId="321"/>
            <ac:spMk id="2" creationId="{49AAFA63-D1CA-4712-9C3F-FE0CBE074598}"/>
          </ac:spMkLst>
        </pc:spChg>
        <pc:spChg chg="mod">
          <ac:chgData name="Sadiyah Bhuria" userId="S::sadiyahsalim@knights.ucf.edu::4f5742b1-2934-4245-b6d6-961534121793" providerId="AD" clId="Web-{971F0793-3C78-2D53-04DF-CFAAE767C871}" dt="2020-09-04T21:37:20.710" v="965" actId="20577"/>
          <ac:spMkLst>
            <pc:docMk/>
            <pc:sldMk cId="2860983205" sldId="321"/>
            <ac:spMk id="4" creationId="{04E8DFD7-C46E-431E-AD41-51B2599FA529}"/>
          </ac:spMkLst>
        </pc:spChg>
      </pc:sldChg>
      <pc:sldChg chg="modSp add replId">
        <pc:chgData name="Sadiyah Bhuria" userId="S::sadiyahsalim@knights.ucf.edu::4f5742b1-2934-4245-b6d6-961534121793" providerId="AD" clId="Web-{971F0793-3C78-2D53-04DF-CFAAE767C871}" dt="2020-09-04T21:39:36.292" v="995" actId="14100"/>
        <pc:sldMkLst>
          <pc:docMk/>
          <pc:sldMk cId="1730960427" sldId="322"/>
        </pc:sldMkLst>
        <pc:spChg chg="mod">
          <ac:chgData name="Sadiyah Bhuria" userId="S::sadiyahsalim@knights.ucf.edu::4f5742b1-2934-4245-b6d6-961534121793" providerId="AD" clId="Web-{971F0793-3C78-2D53-04DF-CFAAE767C871}" dt="2020-09-04T21:39:36.292" v="995" actId="14100"/>
          <ac:spMkLst>
            <pc:docMk/>
            <pc:sldMk cId="1730960427" sldId="322"/>
            <ac:spMk id="2" creationId="{49AAFA63-D1CA-4712-9C3F-FE0CBE074598}"/>
          </ac:spMkLst>
        </pc:spChg>
      </pc:sldChg>
      <pc:sldChg chg="addSp modSp add replId">
        <pc:chgData name="Sadiyah Bhuria" userId="S::sadiyahsalim@knights.ucf.edu::4f5742b1-2934-4245-b6d6-961534121793" providerId="AD" clId="Web-{971F0793-3C78-2D53-04DF-CFAAE767C871}" dt="2020-09-04T22:37:56.258" v="1540" actId="14100"/>
        <pc:sldMkLst>
          <pc:docMk/>
          <pc:sldMk cId="290182604" sldId="323"/>
        </pc:sldMkLst>
        <pc:spChg chg="mod">
          <ac:chgData name="Sadiyah Bhuria" userId="S::sadiyahsalim@knights.ucf.edu::4f5742b1-2934-4245-b6d6-961534121793" providerId="AD" clId="Web-{971F0793-3C78-2D53-04DF-CFAAE767C871}" dt="2020-09-04T21:54:53.988" v="1015" actId="1076"/>
          <ac:spMkLst>
            <pc:docMk/>
            <pc:sldMk cId="290182604" sldId="323"/>
            <ac:spMk id="2" creationId="{49AAFA63-D1CA-4712-9C3F-FE0CBE074598}"/>
          </ac:spMkLst>
        </pc:spChg>
        <pc:spChg chg="mod">
          <ac:chgData name="Sadiyah Bhuria" userId="S::sadiyahsalim@knights.ucf.edu::4f5742b1-2934-4245-b6d6-961534121793" providerId="AD" clId="Web-{971F0793-3C78-2D53-04DF-CFAAE767C871}" dt="2020-09-04T22:37:48.821" v="1538" actId="20577"/>
          <ac:spMkLst>
            <pc:docMk/>
            <pc:sldMk cId="290182604" sldId="323"/>
            <ac:spMk id="4" creationId="{04E8DFD7-C46E-431E-AD41-51B2599FA529}"/>
          </ac:spMkLst>
        </pc:spChg>
        <pc:spChg chg="mod">
          <ac:chgData name="Sadiyah Bhuria" userId="S::sadiyahsalim@knights.ucf.edu::4f5742b1-2934-4245-b6d6-961534121793" providerId="AD" clId="Web-{971F0793-3C78-2D53-04DF-CFAAE767C871}" dt="2020-09-04T21:54:47.378" v="1014" actId="1076"/>
          <ac:spMkLst>
            <pc:docMk/>
            <pc:sldMk cId="290182604" sldId="323"/>
            <ac:spMk id="5" creationId="{566DE4F8-7EE6-4011-A3E6-F8360DE3F3E0}"/>
          </ac:spMkLst>
        </pc:spChg>
        <pc:picChg chg="add mod">
          <ac:chgData name="Sadiyah Bhuria" userId="S::sadiyahsalim@knights.ucf.edu::4f5742b1-2934-4245-b6d6-961534121793" providerId="AD" clId="Web-{971F0793-3C78-2D53-04DF-CFAAE767C871}" dt="2020-09-04T22:37:56.258" v="1540" actId="14100"/>
          <ac:picMkLst>
            <pc:docMk/>
            <pc:sldMk cId="290182604" sldId="323"/>
            <ac:picMk id="3" creationId="{13200709-F1C4-49CF-B03B-F14926FFE083}"/>
          </ac:picMkLst>
        </pc:picChg>
      </pc:sldChg>
    </pc:docChg>
  </pc:docChgLst>
  <pc:docChgLst>
    <pc:chgData name="Heba Nassereddeen" userId="S::hebanasser@knights.ucf.edu::892f5123-929f-4f17-9ac9-eb1dbe2d6273" providerId="AD" clId="Web-{A9A67EB3-E72D-A94D-012A-4D3850646C6C}"/>
    <pc:docChg chg="modSld">
      <pc:chgData name="Heba Nassereddeen" userId="S::hebanasser@knights.ucf.edu::892f5123-929f-4f17-9ac9-eb1dbe2d6273" providerId="AD" clId="Web-{A9A67EB3-E72D-A94D-012A-4D3850646C6C}" dt="2020-11-29T23:59:30.191" v="1404"/>
      <pc:docMkLst>
        <pc:docMk/>
      </pc:docMkLst>
      <pc:sldChg chg="addSp delSp modSp modNotes">
        <pc:chgData name="Heba Nassereddeen" userId="S::hebanasser@knights.ucf.edu::892f5123-929f-4f17-9ac9-eb1dbe2d6273" providerId="AD" clId="Web-{A9A67EB3-E72D-A94D-012A-4D3850646C6C}" dt="2020-11-29T23:59:30.191" v="1404"/>
        <pc:sldMkLst>
          <pc:docMk/>
          <pc:sldMk cId="1613097724" sldId="330"/>
        </pc:sldMkLst>
        <pc:spChg chg="mod">
          <ac:chgData name="Heba Nassereddeen" userId="S::hebanasser@knights.ucf.edu::892f5123-929f-4f17-9ac9-eb1dbe2d6273" providerId="AD" clId="Web-{A9A67EB3-E72D-A94D-012A-4D3850646C6C}" dt="2020-11-29T23:16:15.138" v="166" actId="20577"/>
          <ac:spMkLst>
            <pc:docMk/>
            <pc:sldMk cId="1613097724" sldId="330"/>
            <ac:spMk id="6" creationId="{14187FA4-4BE8-4B76-BFEB-2F19D4A50399}"/>
          </ac:spMkLst>
        </pc:spChg>
        <pc:picChg chg="add mod">
          <ac:chgData name="Heba Nassereddeen" userId="S::hebanasser@knights.ucf.edu::892f5123-929f-4f17-9ac9-eb1dbe2d6273" providerId="AD" clId="Web-{A9A67EB3-E72D-A94D-012A-4D3850646C6C}" dt="2020-11-29T23:45:51.132" v="172" actId="1076"/>
          <ac:picMkLst>
            <pc:docMk/>
            <pc:sldMk cId="1613097724" sldId="330"/>
            <ac:picMk id="2" creationId="{FB325FAF-2A2E-4738-B31B-A711971E5AD1}"/>
          </ac:picMkLst>
        </pc:picChg>
        <pc:picChg chg="del">
          <ac:chgData name="Heba Nassereddeen" userId="S::hebanasser@knights.ucf.edu::892f5123-929f-4f17-9ac9-eb1dbe2d6273" providerId="AD" clId="Web-{A9A67EB3-E72D-A94D-012A-4D3850646C6C}" dt="2020-11-29T23:45:38.834" v="168"/>
          <ac:picMkLst>
            <pc:docMk/>
            <pc:sldMk cId="1613097724" sldId="330"/>
            <ac:picMk id="10" creationId="{E7C7A7FC-EE93-4B04-8FD0-423F8F269ED5}"/>
          </ac:picMkLst>
        </pc:picChg>
      </pc:sldChg>
    </pc:docChg>
  </pc:docChgLst>
  <pc:docChgLst>
    <pc:chgData name="Sadiyah" userId="4f5742b1-2934-4245-b6d6-961534121793" providerId="ADAL" clId="{7FC04E4B-1B7F-4CC5-A53F-9BB1A00FD163}"/>
    <pc:docChg chg="undo redo custSel addSld delSld modSld sldOrd">
      <pc:chgData name="Sadiyah" userId="4f5742b1-2934-4245-b6d6-961534121793" providerId="ADAL" clId="{7FC04E4B-1B7F-4CC5-A53F-9BB1A00FD163}" dt="2020-09-14T07:29:42.554" v="3263" actId="1076"/>
      <pc:docMkLst>
        <pc:docMk/>
      </pc:docMkLst>
      <pc:sldChg chg="modSp mod">
        <pc:chgData name="Sadiyah" userId="4f5742b1-2934-4245-b6d6-961534121793" providerId="ADAL" clId="{7FC04E4B-1B7F-4CC5-A53F-9BB1A00FD163}" dt="2020-09-10T02:02:16.068" v="2276" actId="14100"/>
        <pc:sldMkLst>
          <pc:docMk/>
          <pc:sldMk cId="0" sldId="256"/>
        </pc:sldMkLst>
        <pc:spChg chg="mod">
          <ac:chgData name="Sadiyah" userId="4f5742b1-2934-4245-b6d6-961534121793" providerId="ADAL" clId="{7FC04E4B-1B7F-4CC5-A53F-9BB1A00FD163}" dt="2020-09-10T02:02:04.902" v="2272" actId="1076"/>
          <ac:spMkLst>
            <pc:docMk/>
            <pc:sldMk cId="0" sldId="256"/>
            <ac:spMk id="10" creationId="{F56508F0-E9E3-4837-B645-6F63126DDF0E}"/>
          </ac:spMkLst>
        </pc:spChg>
        <pc:spChg chg="mod">
          <ac:chgData name="Sadiyah" userId="4f5742b1-2934-4245-b6d6-961534121793" providerId="ADAL" clId="{7FC04E4B-1B7F-4CC5-A53F-9BB1A00FD163}" dt="2020-09-10T02:02:09.819" v="2274" actId="14100"/>
          <ac:spMkLst>
            <pc:docMk/>
            <pc:sldMk cId="0" sldId="256"/>
            <ac:spMk id="13" creationId="{666C8A75-1F6A-431F-BDAA-D14BDBDB8FC2}"/>
          </ac:spMkLst>
        </pc:spChg>
        <pc:spChg chg="mod">
          <ac:chgData name="Sadiyah" userId="4f5742b1-2934-4245-b6d6-961534121793" providerId="ADAL" clId="{7FC04E4B-1B7F-4CC5-A53F-9BB1A00FD163}" dt="2020-09-10T02:02:16.068" v="2276" actId="14100"/>
          <ac:spMkLst>
            <pc:docMk/>
            <pc:sldMk cId="0" sldId="256"/>
            <ac:spMk id="125" creationId="{00000000-0000-0000-0000-000000000000}"/>
          </ac:spMkLst>
        </pc:spChg>
        <pc:picChg chg="mod">
          <ac:chgData name="Sadiyah" userId="4f5742b1-2934-4245-b6d6-961534121793" providerId="ADAL" clId="{7FC04E4B-1B7F-4CC5-A53F-9BB1A00FD163}" dt="2020-09-10T02:01:07.594" v="2265" actId="1076"/>
          <ac:picMkLst>
            <pc:docMk/>
            <pc:sldMk cId="0" sldId="256"/>
            <ac:picMk id="7" creationId="{1D37C869-F193-49EE-8475-598D71FBB508}"/>
          </ac:picMkLst>
        </pc:picChg>
      </pc:sldChg>
      <pc:sldChg chg="modSp mod">
        <pc:chgData name="Sadiyah" userId="4f5742b1-2934-4245-b6d6-961534121793" providerId="ADAL" clId="{7FC04E4B-1B7F-4CC5-A53F-9BB1A00FD163}" dt="2020-09-09T23:50:26.959" v="1340" actId="1076"/>
        <pc:sldMkLst>
          <pc:docMk/>
          <pc:sldMk cId="0" sldId="258"/>
        </pc:sldMkLst>
        <pc:spChg chg="mod">
          <ac:chgData name="Sadiyah" userId="4f5742b1-2934-4245-b6d6-961534121793" providerId="ADAL" clId="{7FC04E4B-1B7F-4CC5-A53F-9BB1A00FD163}" dt="2020-09-09T02:44:59.342" v="1306" actId="1076"/>
          <ac:spMkLst>
            <pc:docMk/>
            <pc:sldMk cId="0" sldId="258"/>
            <ac:spMk id="37" creationId="{8676494B-EA4C-4D2A-9F32-115CCA56C464}"/>
          </ac:spMkLst>
        </pc:spChg>
        <pc:spChg chg="mod">
          <ac:chgData name="Sadiyah" userId="4f5742b1-2934-4245-b6d6-961534121793" providerId="ADAL" clId="{7FC04E4B-1B7F-4CC5-A53F-9BB1A00FD163}" dt="2020-09-09T02:44:35.837" v="1302" actId="1076"/>
          <ac:spMkLst>
            <pc:docMk/>
            <pc:sldMk cId="0" sldId="258"/>
            <ac:spMk id="38" creationId="{30D95594-5A89-4FB0-A6F5-8215D3185E09}"/>
          </ac:spMkLst>
        </pc:spChg>
        <pc:spChg chg="mod">
          <ac:chgData name="Sadiyah" userId="4f5742b1-2934-4245-b6d6-961534121793" providerId="ADAL" clId="{7FC04E4B-1B7F-4CC5-A53F-9BB1A00FD163}" dt="2020-09-09T02:44:45.585" v="1304" actId="1076"/>
          <ac:spMkLst>
            <pc:docMk/>
            <pc:sldMk cId="0" sldId="258"/>
            <ac:spMk id="39" creationId="{FF7CC76C-92DD-4B36-B275-D5CD8EF91511}"/>
          </ac:spMkLst>
        </pc:spChg>
        <pc:spChg chg="mod">
          <ac:chgData name="Sadiyah" userId="4f5742b1-2934-4245-b6d6-961534121793" providerId="ADAL" clId="{7FC04E4B-1B7F-4CC5-A53F-9BB1A00FD163}" dt="2020-09-09T23:50:19.833" v="1338" actId="1076"/>
          <ac:spMkLst>
            <pc:docMk/>
            <pc:sldMk cId="0" sldId="258"/>
            <ac:spMk id="40" creationId="{07F1EB0A-EB53-4DC5-9F11-1F4C9B4645FB}"/>
          </ac:spMkLst>
        </pc:spChg>
        <pc:spChg chg="mod">
          <ac:chgData name="Sadiyah" userId="4f5742b1-2934-4245-b6d6-961534121793" providerId="ADAL" clId="{7FC04E4B-1B7F-4CC5-A53F-9BB1A00FD163}" dt="2020-09-09T23:50:22.417" v="1339" actId="1076"/>
          <ac:spMkLst>
            <pc:docMk/>
            <pc:sldMk cId="0" sldId="258"/>
            <ac:spMk id="41" creationId="{A8A8A0DE-D526-4EBF-9FCE-B51D6D1BC1DF}"/>
          </ac:spMkLst>
        </pc:spChg>
        <pc:spChg chg="mod">
          <ac:chgData name="Sadiyah" userId="4f5742b1-2934-4245-b6d6-961534121793" providerId="ADAL" clId="{7FC04E4B-1B7F-4CC5-A53F-9BB1A00FD163}" dt="2020-09-09T23:50:26.959" v="1340" actId="1076"/>
          <ac:spMkLst>
            <pc:docMk/>
            <pc:sldMk cId="0" sldId="258"/>
            <ac:spMk id="42" creationId="{8D272508-8BAC-46F1-B464-EDF7E3E224D4}"/>
          </ac:spMkLst>
        </pc:spChg>
        <pc:spChg chg="mod">
          <ac:chgData name="Sadiyah" userId="4f5742b1-2934-4245-b6d6-961534121793" providerId="ADAL" clId="{7FC04E4B-1B7F-4CC5-A53F-9BB1A00FD163}" dt="2020-09-09T02:43:39.261" v="1295" actId="14100"/>
          <ac:spMkLst>
            <pc:docMk/>
            <pc:sldMk cId="0" sldId="258"/>
            <ac:spMk id="142" creationId="{00000000-0000-0000-0000-000000000000}"/>
          </ac:spMkLst>
        </pc:spChg>
        <pc:spChg chg="mod">
          <ac:chgData name="Sadiyah" userId="4f5742b1-2934-4245-b6d6-961534121793" providerId="ADAL" clId="{7FC04E4B-1B7F-4CC5-A53F-9BB1A00FD163}" dt="2020-09-09T02:43:11.624" v="1292" actId="1076"/>
          <ac:spMkLst>
            <pc:docMk/>
            <pc:sldMk cId="0" sldId="258"/>
            <ac:spMk id="145" creationId="{00000000-0000-0000-0000-000000000000}"/>
          </ac:spMkLst>
        </pc:spChg>
        <pc:spChg chg="mod">
          <ac:chgData name="Sadiyah" userId="4f5742b1-2934-4245-b6d6-961534121793" providerId="ADAL" clId="{7FC04E4B-1B7F-4CC5-A53F-9BB1A00FD163}" dt="2020-09-09T02:45:40.142" v="1314" actId="20577"/>
          <ac:spMkLst>
            <pc:docMk/>
            <pc:sldMk cId="0" sldId="258"/>
            <ac:spMk id="148" creationId="{00000000-0000-0000-0000-000000000000}"/>
          </ac:spMkLst>
        </pc:spChg>
        <pc:spChg chg="mod">
          <ac:chgData name="Sadiyah" userId="4f5742b1-2934-4245-b6d6-961534121793" providerId="ADAL" clId="{7FC04E4B-1B7F-4CC5-A53F-9BB1A00FD163}" dt="2020-09-09T02:42:55.116" v="1289" actId="1076"/>
          <ac:spMkLst>
            <pc:docMk/>
            <pc:sldMk cId="0" sldId="258"/>
            <ac:spMk id="151" creationId="{00000000-0000-0000-0000-000000000000}"/>
          </ac:spMkLst>
        </pc:spChg>
        <pc:spChg chg="mod">
          <ac:chgData name="Sadiyah" userId="4f5742b1-2934-4245-b6d6-961534121793" providerId="ADAL" clId="{7FC04E4B-1B7F-4CC5-A53F-9BB1A00FD163}" dt="2020-09-09T02:44:16.802" v="1300" actId="1076"/>
          <ac:spMkLst>
            <pc:docMk/>
            <pc:sldMk cId="0" sldId="258"/>
            <ac:spMk id="154" creationId="{00000000-0000-0000-0000-000000000000}"/>
          </ac:spMkLst>
        </pc:spChg>
        <pc:spChg chg="mod">
          <ac:chgData name="Sadiyah" userId="4f5742b1-2934-4245-b6d6-961534121793" providerId="ADAL" clId="{7FC04E4B-1B7F-4CC5-A53F-9BB1A00FD163}" dt="2020-09-09T02:43:52.815" v="1297" actId="1076"/>
          <ac:spMkLst>
            <pc:docMk/>
            <pc:sldMk cId="0" sldId="258"/>
            <ac:spMk id="157" creationId="{00000000-0000-0000-0000-000000000000}"/>
          </ac:spMkLst>
        </pc:spChg>
      </pc:sldChg>
      <pc:sldChg chg="addSp modSp mod">
        <pc:chgData name="Sadiyah" userId="4f5742b1-2934-4245-b6d6-961534121793" providerId="ADAL" clId="{7FC04E4B-1B7F-4CC5-A53F-9BB1A00FD163}" dt="2020-09-10T00:00:13.958" v="1444" actId="1076"/>
        <pc:sldMkLst>
          <pc:docMk/>
          <pc:sldMk cId="0" sldId="265"/>
        </pc:sldMkLst>
        <pc:spChg chg="add mod">
          <ac:chgData name="Sadiyah" userId="4f5742b1-2934-4245-b6d6-961534121793" providerId="ADAL" clId="{7FC04E4B-1B7F-4CC5-A53F-9BB1A00FD163}" dt="2020-09-10T00:00:11.282" v="1443" actId="14100"/>
          <ac:spMkLst>
            <pc:docMk/>
            <pc:sldMk cId="0" sldId="265"/>
            <ac:spMk id="3" creationId="{2F207010-64FD-4F86-9C31-25455397F243}"/>
          </ac:spMkLst>
        </pc:spChg>
        <pc:spChg chg="mod">
          <ac:chgData name="Sadiyah" userId="4f5742b1-2934-4245-b6d6-961534121793" providerId="ADAL" clId="{7FC04E4B-1B7F-4CC5-A53F-9BB1A00FD163}" dt="2020-09-09T23:56:20.724" v="1404" actId="2711"/>
          <ac:spMkLst>
            <pc:docMk/>
            <pc:sldMk cId="0" sldId="265"/>
            <ac:spMk id="10" creationId="{47B2EF23-A310-4CB2-A50B-EF4BA5E27FC1}"/>
          </ac:spMkLst>
        </pc:spChg>
        <pc:spChg chg="mod">
          <ac:chgData name="Sadiyah" userId="4f5742b1-2934-4245-b6d6-961534121793" providerId="ADAL" clId="{7FC04E4B-1B7F-4CC5-A53F-9BB1A00FD163}" dt="2020-09-09T23:56:31.677" v="1405" actId="2711"/>
          <ac:spMkLst>
            <pc:docMk/>
            <pc:sldMk cId="0" sldId="265"/>
            <ac:spMk id="15" creationId="{BF734382-8F34-4477-AF77-4497F1EC3656}"/>
          </ac:spMkLst>
        </pc:spChg>
        <pc:spChg chg="mod">
          <ac:chgData name="Sadiyah" userId="4f5742b1-2934-4245-b6d6-961534121793" providerId="ADAL" clId="{7FC04E4B-1B7F-4CC5-A53F-9BB1A00FD163}" dt="2020-09-09T23:56:37.194" v="1406" actId="2711"/>
          <ac:spMkLst>
            <pc:docMk/>
            <pc:sldMk cId="0" sldId="265"/>
            <ac:spMk id="19" creationId="{070ACAC8-AF8A-4ADC-A970-1B98BBEC9535}"/>
          </ac:spMkLst>
        </pc:spChg>
        <pc:spChg chg="mod ord">
          <ac:chgData name="Sadiyah" userId="4f5742b1-2934-4245-b6d6-961534121793" providerId="ADAL" clId="{7FC04E4B-1B7F-4CC5-A53F-9BB1A00FD163}" dt="2020-09-10T00:00:13.958" v="1444" actId="1076"/>
          <ac:spMkLst>
            <pc:docMk/>
            <pc:sldMk cId="0" sldId="265"/>
            <ac:spMk id="24" creationId="{815D3E54-0751-43DA-886A-C47357D06D3B}"/>
          </ac:spMkLst>
        </pc:spChg>
        <pc:spChg chg="mod">
          <ac:chgData name="Sadiyah" userId="4f5742b1-2934-4245-b6d6-961534121793" providerId="ADAL" clId="{7FC04E4B-1B7F-4CC5-A53F-9BB1A00FD163}" dt="2020-09-09T23:55:56.637" v="1400" actId="1076"/>
          <ac:spMkLst>
            <pc:docMk/>
            <pc:sldMk cId="0" sldId="265"/>
            <ac:spMk id="229" creationId="{00000000-0000-0000-0000-000000000000}"/>
          </ac:spMkLst>
        </pc:spChg>
        <pc:spChg chg="mod">
          <ac:chgData name="Sadiyah" userId="4f5742b1-2934-4245-b6d6-961534121793" providerId="ADAL" clId="{7FC04E4B-1B7F-4CC5-A53F-9BB1A00FD163}" dt="2020-09-09T23:56:09.153" v="1403" actId="2711"/>
          <ac:spMkLst>
            <pc:docMk/>
            <pc:sldMk cId="0" sldId="265"/>
            <ac:spMk id="231" creationId="{00000000-0000-0000-0000-000000000000}"/>
          </ac:spMkLst>
        </pc:spChg>
        <pc:graphicFrameChg chg="mod">
          <ac:chgData name="Sadiyah" userId="4f5742b1-2934-4245-b6d6-961534121793" providerId="ADAL" clId="{7FC04E4B-1B7F-4CC5-A53F-9BB1A00FD163}" dt="2020-09-09T23:56:53.030" v="1407" actId="1076"/>
          <ac:graphicFrameMkLst>
            <pc:docMk/>
            <pc:sldMk cId="0" sldId="265"/>
            <ac:graphicFrameMk id="11" creationId="{1768DDF8-BAE2-4467-BBE3-B0DCF3BD2255}"/>
          </ac:graphicFrameMkLst>
        </pc:graphicFrameChg>
        <pc:cxnChg chg="mod">
          <ac:chgData name="Sadiyah" userId="4f5742b1-2934-4245-b6d6-961534121793" providerId="ADAL" clId="{7FC04E4B-1B7F-4CC5-A53F-9BB1A00FD163}" dt="2020-09-09T23:52:05.047" v="1350" actId="208"/>
          <ac:cxnSpMkLst>
            <pc:docMk/>
            <pc:sldMk cId="0" sldId="265"/>
            <ac:cxnSpMk id="4" creationId="{460FF032-E43C-434F-BCFE-62A8B42D7A9A}"/>
          </ac:cxnSpMkLst>
        </pc:cxnChg>
        <pc:cxnChg chg="mod">
          <ac:chgData name="Sadiyah" userId="4f5742b1-2934-4245-b6d6-961534121793" providerId="ADAL" clId="{7FC04E4B-1B7F-4CC5-A53F-9BB1A00FD163}" dt="2020-09-09T23:52:10.973" v="1351" actId="208"/>
          <ac:cxnSpMkLst>
            <pc:docMk/>
            <pc:sldMk cId="0" sldId="265"/>
            <ac:cxnSpMk id="7" creationId="{89343610-A522-4952-9FFF-7B4A1809B2BE}"/>
          </ac:cxnSpMkLst>
        </pc:cxnChg>
      </pc:sldChg>
      <pc:sldChg chg="modSp mod">
        <pc:chgData name="Sadiyah" userId="4f5742b1-2934-4245-b6d6-961534121793" providerId="ADAL" clId="{7FC04E4B-1B7F-4CC5-A53F-9BB1A00FD163}" dt="2020-09-10T00:00:45.089" v="1446" actId="113"/>
        <pc:sldMkLst>
          <pc:docMk/>
          <pc:sldMk cId="51964679" sldId="297"/>
        </pc:sldMkLst>
        <pc:spChg chg="mod">
          <ac:chgData name="Sadiyah" userId="4f5742b1-2934-4245-b6d6-961534121793" providerId="ADAL" clId="{7FC04E4B-1B7F-4CC5-A53F-9BB1A00FD163}" dt="2020-09-09T23:57:44.168" v="1416" actId="1076"/>
          <ac:spMkLst>
            <pc:docMk/>
            <pc:sldMk cId="51964679" sldId="297"/>
            <ac:spMk id="20" creationId="{1CFDD1F0-EA12-4A1F-B4EB-A912E4BCB68E}"/>
          </ac:spMkLst>
        </pc:spChg>
        <pc:spChg chg="mod">
          <ac:chgData name="Sadiyah" userId="4f5742b1-2934-4245-b6d6-961534121793" providerId="ADAL" clId="{7FC04E4B-1B7F-4CC5-A53F-9BB1A00FD163}" dt="2020-09-09T23:57:26.196" v="1413" actId="14100"/>
          <ac:spMkLst>
            <pc:docMk/>
            <pc:sldMk cId="51964679" sldId="297"/>
            <ac:spMk id="229" creationId="{00000000-0000-0000-0000-000000000000}"/>
          </ac:spMkLst>
        </pc:spChg>
        <pc:spChg chg="mod">
          <ac:chgData name="Sadiyah" userId="4f5742b1-2934-4245-b6d6-961534121793" providerId="ADAL" clId="{7FC04E4B-1B7F-4CC5-A53F-9BB1A00FD163}" dt="2020-09-09T23:57:23.208" v="1412" actId="1076"/>
          <ac:spMkLst>
            <pc:docMk/>
            <pc:sldMk cId="51964679" sldId="297"/>
            <ac:spMk id="232" creationId="{00000000-0000-0000-0000-000000000000}"/>
          </ac:spMkLst>
        </pc:spChg>
        <pc:graphicFrameChg chg="modGraphic">
          <ac:chgData name="Sadiyah" userId="4f5742b1-2934-4245-b6d6-961534121793" providerId="ADAL" clId="{7FC04E4B-1B7F-4CC5-A53F-9BB1A00FD163}" dt="2020-09-10T00:00:45.089" v="1446" actId="113"/>
          <ac:graphicFrameMkLst>
            <pc:docMk/>
            <pc:sldMk cId="51964679" sldId="297"/>
            <ac:graphicFrameMk id="2" creationId="{325DBD3D-BFC9-422E-A7FD-365401B0F43D}"/>
          </ac:graphicFrameMkLst>
        </pc:graphicFrameChg>
        <pc:picChg chg="mod">
          <ac:chgData name="Sadiyah" userId="4f5742b1-2934-4245-b6d6-961534121793" providerId="ADAL" clId="{7FC04E4B-1B7F-4CC5-A53F-9BB1A00FD163}" dt="2020-09-09T23:57:38.253" v="1415" actId="1076"/>
          <ac:picMkLst>
            <pc:docMk/>
            <pc:sldMk cId="51964679" sldId="297"/>
            <ac:picMk id="3" creationId="{E0A458BB-28D6-4233-851E-6F7583CCCD74}"/>
          </ac:picMkLst>
        </pc:picChg>
      </pc:sldChg>
      <pc:sldChg chg="modSp mod">
        <pc:chgData name="Sadiyah" userId="4f5742b1-2934-4245-b6d6-961534121793" providerId="ADAL" clId="{7FC04E4B-1B7F-4CC5-A53F-9BB1A00FD163}" dt="2020-09-09T23:54:49.744" v="1383" actId="1076"/>
        <pc:sldMkLst>
          <pc:docMk/>
          <pc:sldMk cId="2876498140" sldId="298"/>
        </pc:sldMkLst>
        <pc:spChg chg="mod">
          <ac:chgData name="Sadiyah" userId="4f5742b1-2934-4245-b6d6-961534121793" providerId="ADAL" clId="{7FC04E4B-1B7F-4CC5-A53F-9BB1A00FD163}" dt="2020-09-09T23:51:39.568" v="1347" actId="207"/>
          <ac:spMkLst>
            <pc:docMk/>
            <pc:sldMk cId="2876498140" sldId="298"/>
            <ac:spMk id="15" creationId="{14061DEF-17FC-4A46-8A57-403213E4F4FE}"/>
          </ac:spMkLst>
        </pc:spChg>
        <pc:graphicFrameChg chg="mod modGraphic">
          <ac:chgData name="Sadiyah" userId="4f5742b1-2934-4245-b6d6-961534121793" providerId="ADAL" clId="{7FC04E4B-1B7F-4CC5-A53F-9BB1A00FD163}" dt="2020-09-09T23:54:49.744" v="1383" actId="1076"/>
          <ac:graphicFrameMkLst>
            <pc:docMk/>
            <pc:sldMk cId="2876498140" sldId="298"/>
            <ac:graphicFrameMk id="4" creationId="{B62E81F2-2A2C-425F-898A-7B2496749B64}"/>
          </ac:graphicFrameMkLst>
        </pc:graphicFrameChg>
        <pc:cxnChg chg="mod">
          <ac:chgData name="Sadiyah" userId="4f5742b1-2934-4245-b6d6-961534121793" providerId="ADAL" clId="{7FC04E4B-1B7F-4CC5-A53F-9BB1A00FD163}" dt="2020-09-09T23:51:56.114" v="1349" actId="208"/>
          <ac:cxnSpMkLst>
            <pc:docMk/>
            <pc:sldMk cId="2876498140" sldId="298"/>
            <ac:cxnSpMk id="12" creationId="{70D37531-30BE-4B50-8A33-680DCF30C7EC}"/>
          </ac:cxnSpMkLst>
        </pc:cxnChg>
        <pc:cxnChg chg="mod">
          <ac:chgData name="Sadiyah" userId="4f5742b1-2934-4245-b6d6-961534121793" providerId="ADAL" clId="{7FC04E4B-1B7F-4CC5-A53F-9BB1A00FD163}" dt="2020-09-09T23:51:33.673" v="1345" actId="208"/>
          <ac:cxnSpMkLst>
            <pc:docMk/>
            <pc:sldMk cId="2876498140" sldId="298"/>
            <ac:cxnSpMk id="13" creationId="{97FEB46B-934A-4A08-AF1D-C3323810EAE9}"/>
          </ac:cxnSpMkLst>
        </pc:cxnChg>
      </pc:sldChg>
      <pc:sldChg chg="modSp mod">
        <pc:chgData name="Sadiyah" userId="4f5742b1-2934-4245-b6d6-961534121793" providerId="ADAL" clId="{7FC04E4B-1B7F-4CC5-A53F-9BB1A00FD163}" dt="2020-09-10T00:01:47.524" v="1456" actId="208"/>
        <pc:sldMkLst>
          <pc:docMk/>
          <pc:sldMk cId="71611139" sldId="299"/>
        </pc:sldMkLst>
        <pc:spChg chg="mod">
          <ac:chgData name="Sadiyah" userId="4f5742b1-2934-4245-b6d6-961534121793" providerId="ADAL" clId="{7FC04E4B-1B7F-4CC5-A53F-9BB1A00FD163}" dt="2020-09-10T00:01:26.959" v="1451" actId="2711"/>
          <ac:spMkLst>
            <pc:docMk/>
            <pc:sldMk cId="71611139" sldId="299"/>
            <ac:spMk id="2" creationId="{4D5DD568-6FA7-44E8-B490-3D6361C50613}"/>
          </ac:spMkLst>
        </pc:spChg>
        <pc:spChg chg="mod">
          <ac:chgData name="Sadiyah" userId="4f5742b1-2934-4245-b6d6-961534121793" providerId="ADAL" clId="{7FC04E4B-1B7F-4CC5-A53F-9BB1A00FD163}" dt="2020-09-10T00:01:36.173" v="1454" actId="2711"/>
          <ac:spMkLst>
            <pc:docMk/>
            <pc:sldMk cId="71611139" sldId="299"/>
            <ac:spMk id="3" creationId="{4118CF2A-41FF-4626-9E2A-D4044CD0133F}"/>
          </ac:spMkLst>
        </pc:spChg>
        <pc:spChg chg="mod">
          <ac:chgData name="Sadiyah" userId="4f5742b1-2934-4245-b6d6-961534121793" providerId="ADAL" clId="{7FC04E4B-1B7F-4CC5-A53F-9BB1A00FD163}" dt="2020-09-10T00:01:20.847" v="1450" actId="2711"/>
          <ac:spMkLst>
            <pc:docMk/>
            <pc:sldMk cId="71611139" sldId="299"/>
            <ac:spMk id="6" creationId="{7C32C230-7D6C-4D0E-A4C6-8033B7FB6F4C}"/>
          </ac:spMkLst>
        </pc:spChg>
        <pc:cxnChg chg="mod">
          <ac:chgData name="Sadiyah" userId="4f5742b1-2934-4245-b6d6-961534121793" providerId="ADAL" clId="{7FC04E4B-1B7F-4CC5-A53F-9BB1A00FD163}" dt="2020-09-10T00:01:41.844" v="1455" actId="208"/>
          <ac:cxnSpMkLst>
            <pc:docMk/>
            <pc:sldMk cId="71611139" sldId="299"/>
            <ac:cxnSpMk id="11" creationId="{8D361A50-605B-4CF9-8EC3-3F9152B28F1A}"/>
          </ac:cxnSpMkLst>
        </pc:cxnChg>
        <pc:cxnChg chg="mod">
          <ac:chgData name="Sadiyah" userId="4f5742b1-2934-4245-b6d6-961534121793" providerId="ADAL" clId="{7FC04E4B-1B7F-4CC5-A53F-9BB1A00FD163}" dt="2020-09-10T00:01:47.524" v="1456" actId="208"/>
          <ac:cxnSpMkLst>
            <pc:docMk/>
            <pc:sldMk cId="71611139" sldId="299"/>
            <ac:cxnSpMk id="14" creationId="{411D4AD5-E286-44C3-A937-3F64729FDB41}"/>
          </ac:cxnSpMkLst>
        </pc:cxnChg>
      </pc:sldChg>
      <pc:sldChg chg="modSp mod">
        <pc:chgData name="Sadiyah" userId="4f5742b1-2934-4245-b6d6-961534121793" providerId="ADAL" clId="{7FC04E4B-1B7F-4CC5-A53F-9BB1A00FD163}" dt="2020-09-11T02:54:07.538" v="2407" actId="208"/>
        <pc:sldMkLst>
          <pc:docMk/>
          <pc:sldMk cId="2669345366" sldId="302"/>
        </pc:sldMkLst>
        <pc:graphicFrameChg chg="modGraphic">
          <ac:chgData name="Sadiyah" userId="4f5742b1-2934-4245-b6d6-961534121793" providerId="ADAL" clId="{7FC04E4B-1B7F-4CC5-A53F-9BB1A00FD163}" dt="2020-09-08T00:37:01.428" v="39" actId="207"/>
          <ac:graphicFrameMkLst>
            <pc:docMk/>
            <pc:sldMk cId="2669345366" sldId="302"/>
            <ac:graphicFrameMk id="2" creationId="{5E9C3558-36C3-4AE7-88C1-A98E610583FB}"/>
          </ac:graphicFrameMkLst>
        </pc:graphicFrameChg>
        <pc:picChg chg="mod">
          <ac:chgData name="Sadiyah" userId="4f5742b1-2934-4245-b6d6-961534121793" providerId="ADAL" clId="{7FC04E4B-1B7F-4CC5-A53F-9BB1A00FD163}" dt="2020-09-10T00:02:24.899" v="1458" actId="1076"/>
          <ac:picMkLst>
            <pc:docMk/>
            <pc:sldMk cId="2669345366" sldId="302"/>
            <ac:picMk id="2049" creationId="{1C83B935-C2AF-46EB-8DC2-05C95DC9E15C}"/>
          </ac:picMkLst>
        </pc:picChg>
        <pc:cxnChg chg="mod">
          <ac:chgData name="Sadiyah" userId="4f5742b1-2934-4245-b6d6-961534121793" providerId="ADAL" clId="{7FC04E4B-1B7F-4CC5-A53F-9BB1A00FD163}" dt="2020-09-11T02:54:07.538" v="2407" actId="208"/>
          <ac:cxnSpMkLst>
            <pc:docMk/>
            <pc:sldMk cId="2669345366" sldId="302"/>
            <ac:cxnSpMk id="4" creationId="{FE12A0F3-B1CA-4243-85DD-9CF8E2DDA62D}"/>
          </ac:cxnSpMkLst>
        </pc:cxnChg>
        <pc:cxnChg chg="mod">
          <ac:chgData name="Sadiyah" userId="4f5742b1-2934-4245-b6d6-961534121793" providerId="ADAL" clId="{7FC04E4B-1B7F-4CC5-A53F-9BB1A00FD163}" dt="2020-09-11T02:54:02.977" v="2406" actId="208"/>
          <ac:cxnSpMkLst>
            <pc:docMk/>
            <pc:sldMk cId="2669345366" sldId="302"/>
            <ac:cxnSpMk id="7" creationId="{2EC62813-E669-49A9-941A-C9355CF5D142}"/>
          </ac:cxnSpMkLst>
        </pc:cxnChg>
      </pc:sldChg>
      <pc:sldChg chg="modSp mod">
        <pc:chgData name="Sadiyah" userId="4f5742b1-2934-4245-b6d6-961534121793" providerId="ADAL" clId="{7FC04E4B-1B7F-4CC5-A53F-9BB1A00FD163}" dt="2020-09-11T02:53:52.334" v="2405" actId="208"/>
        <pc:sldMkLst>
          <pc:docMk/>
          <pc:sldMk cId="2936755732" sldId="303"/>
        </pc:sldMkLst>
        <pc:graphicFrameChg chg="modGraphic">
          <ac:chgData name="Sadiyah" userId="4f5742b1-2934-4245-b6d6-961534121793" providerId="ADAL" clId="{7FC04E4B-1B7F-4CC5-A53F-9BB1A00FD163}" dt="2020-09-09T02:47:01.262" v="1319" actId="207"/>
          <ac:graphicFrameMkLst>
            <pc:docMk/>
            <pc:sldMk cId="2936755732" sldId="303"/>
            <ac:graphicFrameMk id="2" creationId="{7ED61F17-C0F0-438C-8107-9B94346B0EB0}"/>
          </ac:graphicFrameMkLst>
        </pc:graphicFrameChg>
        <pc:cxnChg chg="mod">
          <ac:chgData name="Sadiyah" userId="4f5742b1-2934-4245-b6d6-961534121793" providerId="ADAL" clId="{7FC04E4B-1B7F-4CC5-A53F-9BB1A00FD163}" dt="2020-09-11T02:53:43.323" v="2403" actId="208"/>
          <ac:cxnSpMkLst>
            <pc:docMk/>
            <pc:sldMk cId="2936755732" sldId="303"/>
            <ac:cxnSpMk id="13" creationId="{0880D34D-4559-4503-8EEA-74ACFC81DC24}"/>
          </ac:cxnSpMkLst>
        </pc:cxnChg>
        <pc:cxnChg chg="mod">
          <ac:chgData name="Sadiyah" userId="4f5742b1-2934-4245-b6d6-961534121793" providerId="ADAL" clId="{7FC04E4B-1B7F-4CC5-A53F-9BB1A00FD163}" dt="2020-09-11T02:53:47.951" v="2404" actId="208"/>
          <ac:cxnSpMkLst>
            <pc:docMk/>
            <pc:sldMk cId="2936755732" sldId="303"/>
            <ac:cxnSpMk id="16" creationId="{558CFFD1-9A3D-4456-BAF5-81A7AAC65EBA}"/>
          </ac:cxnSpMkLst>
        </pc:cxnChg>
        <pc:cxnChg chg="mod">
          <ac:chgData name="Sadiyah" userId="4f5742b1-2934-4245-b6d6-961534121793" providerId="ADAL" clId="{7FC04E4B-1B7F-4CC5-A53F-9BB1A00FD163}" dt="2020-09-11T02:53:52.334" v="2405" actId="208"/>
          <ac:cxnSpMkLst>
            <pc:docMk/>
            <pc:sldMk cId="2936755732" sldId="303"/>
            <ac:cxnSpMk id="18" creationId="{ACF82246-42F0-4669-8AF2-7498F62228EB}"/>
          </ac:cxnSpMkLst>
        </pc:cxnChg>
      </pc:sldChg>
      <pc:sldChg chg="modSp mod">
        <pc:chgData name="Sadiyah" userId="4f5742b1-2934-4245-b6d6-961534121793" providerId="ADAL" clId="{7FC04E4B-1B7F-4CC5-A53F-9BB1A00FD163}" dt="2020-09-10T00:03:24.316" v="1470" actId="1076"/>
        <pc:sldMkLst>
          <pc:docMk/>
          <pc:sldMk cId="232692722" sldId="304"/>
        </pc:sldMkLst>
        <pc:spChg chg="mod">
          <ac:chgData name="Sadiyah" userId="4f5742b1-2934-4245-b6d6-961534121793" providerId="ADAL" clId="{7FC04E4B-1B7F-4CC5-A53F-9BB1A00FD163}" dt="2020-09-10T00:03:24.316" v="1470" actId="1076"/>
          <ac:spMkLst>
            <pc:docMk/>
            <pc:sldMk cId="232692722" sldId="304"/>
            <ac:spMk id="12" creationId="{2B12ADEF-95D3-4259-956A-A927A22648C2}"/>
          </ac:spMkLst>
        </pc:spChg>
        <pc:spChg chg="mod">
          <ac:chgData name="Sadiyah" userId="4f5742b1-2934-4245-b6d6-961534121793" providerId="ADAL" clId="{7FC04E4B-1B7F-4CC5-A53F-9BB1A00FD163}" dt="2020-09-10T00:02:55.654" v="1464" actId="1076"/>
          <ac:spMkLst>
            <pc:docMk/>
            <pc:sldMk cId="232692722" sldId="304"/>
            <ac:spMk id="226" creationId="{97D121C9-58A2-486A-8FD5-8A01EFAA8F05}"/>
          </ac:spMkLst>
        </pc:spChg>
        <pc:graphicFrameChg chg="modGraphic">
          <ac:chgData name="Sadiyah" userId="4f5742b1-2934-4245-b6d6-961534121793" providerId="ADAL" clId="{7FC04E4B-1B7F-4CC5-A53F-9BB1A00FD163}" dt="2020-09-09T02:47:10.078" v="1320" actId="207"/>
          <ac:graphicFrameMkLst>
            <pc:docMk/>
            <pc:sldMk cId="232692722" sldId="304"/>
            <ac:graphicFrameMk id="3" creationId="{82287F52-9AF0-45C5-A7FC-A5A9A92DC7E8}"/>
          </ac:graphicFrameMkLst>
        </pc:graphicFrameChg>
        <pc:cxnChg chg="mod">
          <ac:chgData name="Sadiyah" userId="4f5742b1-2934-4245-b6d6-961534121793" providerId="ADAL" clId="{7FC04E4B-1B7F-4CC5-A53F-9BB1A00FD163}" dt="2020-09-10T00:03:13.405" v="1467" actId="208"/>
          <ac:cxnSpMkLst>
            <pc:docMk/>
            <pc:sldMk cId="232692722" sldId="304"/>
            <ac:cxnSpMk id="6" creationId="{9B3D755C-5217-44C2-9671-C215DC941EDE}"/>
          </ac:cxnSpMkLst>
        </pc:cxnChg>
        <pc:cxnChg chg="mod">
          <ac:chgData name="Sadiyah" userId="4f5742b1-2934-4245-b6d6-961534121793" providerId="ADAL" clId="{7FC04E4B-1B7F-4CC5-A53F-9BB1A00FD163}" dt="2020-09-10T00:03:20.329" v="1469" actId="208"/>
          <ac:cxnSpMkLst>
            <pc:docMk/>
            <pc:sldMk cId="232692722" sldId="304"/>
            <ac:cxnSpMk id="15" creationId="{6DD65938-71BE-484F-A34D-B67C748E718A}"/>
          </ac:cxnSpMkLst>
        </pc:cxnChg>
        <pc:cxnChg chg="mod">
          <ac:chgData name="Sadiyah" userId="4f5742b1-2934-4245-b6d6-961534121793" providerId="ADAL" clId="{7FC04E4B-1B7F-4CC5-A53F-9BB1A00FD163}" dt="2020-09-10T00:03:00.292" v="1465" actId="208"/>
          <ac:cxnSpMkLst>
            <pc:docMk/>
            <pc:sldMk cId="232692722" sldId="304"/>
            <ac:cxnSpMk id="21" creationId="{D68FAAE0-E060-4AE8-ACCF-13016917768B}"/>
          </ac:cxnSpMkLst>
        </pc:cxnChg>
        <pc:cxnChg chg="mod">
          <ac:chgData name="Sadiyah" userId="4f5742b1-2934-4245-b6d6-961534121793" providerId="ADAL" clId="{7FC04E4B-1B7F-4CC5-A53F-9BB1A00FD163}" dt="2020-09-10T00:03:05.503" v="1466" actId="208"/>
          <ac:cxnSpMkLst>
            <pc:docMk/>
            <pc:sldMk cId="232692722" sldId="304"/>
            <ac:cxnSpMk id="22" creationId="{EC3C37F7-C7C7-45BC-A046-3982377973C0}"/>
          </ac:cxnSpMkLst>
        </pc:cxnChg>
        <pc:cxnChg chg="mod">
          <ac:chgData name="Sadiyah" userId="4f5742b1-2934-4245-b6d6-961534121793" providerId="ADAL" clId="{7FC04E4B-1B7F-4CC5-A53F-9BB1A00FD163}" dt="2020-09-10T00:02:35.672" v="1459" actId="208"/>
          <ac:cxnSpMkLst>
            <pc:docMk/>
            <pc:sldMk cId="232692722" sldId="304"/>
            <ac:cxnSpMk id="27" creationId="{FB56CFB7-BDDA-4F5D-87E3-BFF8D73607CE}"/>
          </ac:cxnSpMkLst>
        </pc:cxnChg>
        <pc:cxnChg chg="mod">
          <ac:chgData name="Sadiyah" userId="4f5742b1-2934-4245-b6d6-961534121793" providerId="ADAL" clId="{7FC04E4B-1B7F-4CC5-A53F-9BB1A00FD163}" dt="2020-09-10T00:02:51.870" v="1463" actId="14100"/>
          <ac:cxnSpMkLst>
            <pc:docMk/>
            <pc:sldMk cId="232692722" sldId="304"/>
            <ac:cxnSpMk id="29" creationId="{9AD2A90E-9A7D-4755-803A-719DDDB150C5}"/>
          </ac:cxnSpMkLst>
        </pc:cxnChg>
      </pc:sldChg>
      <pc:sldChg chg="addSp delSp modSp mod">
        <pc:chgData name="Sadiyah" userId="4f5742b1-2934-4245-b6d6-961534121793" providerId="ADAL" clId="{7FC04E4B-1B7F-4CC5-A53F-9BB1A00FD163}" dt="2020-09-14T07:29:42.554" v="3263" actId="1076"/>
        <pc:sldMkLst>
          <pc:docMk/>
          <pc:sldMk cId="1180098148" sldId="305"/>
        </pc:sldMkLst>
        <pc:spChg chg="mod">
          <ac:chgData name="Sadiyah" userId="4f5742b1-2934-4245-b6d6-961534121793" providerId="ADAL" clId="{7FC04E4B-1B7F-4CC5-A53F-9BB1A00FD163}" dt="2020-09-14T06:45:40.935" v="3175" actId="207"/>
          <ac:spMkLst>
            <pc:docMk/>
            <pc:sldMk cId="1180098148" sldId="305"/>
            <ac:spMk id="22" creationId="{FBF3CE4B-A197-42D5-AB3C-11D32C9B2A15}"/>
          </ac:spMkLst>
        </pc:spChg>
        <pc:spChg chg="mod">
          <ac:chgData name="Sadiyah" userId="4f5742b1-2934-4245-b6d6-961534121793" providerId="ADAL" clId="{7FC04E4B-1B7F-4CC5-A53F-9BB1A00FD163}" dt="2020-09-09T02:30:46.016" v="1192" actId="2085"/>
          <ac:spMkLst>
            <pc:docMk/>
            <pc:sldMk cId="1180098148" sldId="305"/>
            <ac:spMk id="26" creationId="{40803B88-156B-47DB-B740-322952609B54}"/>
          </ac:spMkLst>
        </pc:spChg>
        <pc:spChg chg="mod">
          <ac:chgData name="Sadiyah" userId="4f5742b1-2934-4245-b6d6-961534121793" providerId="ADAL" clId="{7FC04E4B-1B7F-4CC5-A53F-9BB1A00FD163}" dt="2020-09-14T06:48:39.637" v="3207" actId="207"/>
          <ac:spMkLst>
            <pc:docMk/>
            <pc:sldMk cId="1180098148" sldId="305"/>
            <ac:spMk id="31" creationId="{9D4300FE-7CC0-4891-9C0A-926DB03873C4}"/>
          </ac:spMkLst>
        </pc:spChg>
        <pc:spChg chg="mod">
          <ac:chgData name="Sadiyah" userId="4f5742b1-2934-4245-b6d6-961534121793" providerId="ADAL" clId="{7FC04E4B-1B7F-4CC5-A53F-9BB1A00FD163}" dt="2020-09-14T06:57:14.533" v="3239" actId="2085"/>
          <ac:spMkLst>
            <pc:docMk/>
            <pc:sldMk cId="1180098148" sldId="305"/>
            <ac:spMk id="32" creationId="{8F786AE7-ED37-496B-861B-6A6F9962233C}"/>
          </ac:spMkLst>
        </pc:spChg>
        <pc:spChg chg="mod">
          <ac:chgData name="Sadiyah" userId="4f5742b1-2934-4245-b6d6-961534121793" providerId="ADAL" clId="{7FC04E4B-1B7F-4CC5-A53F-9BB1A00FD163}" dt="2020-09-14T06:51:18.382" v="3233" actId="207"/>
          <ac:spMkLst>
            <pc:docMk/>
            <pc:sldMk cId="1180098148" sldId="305"/>
            <ac:spMk id="33" creationId="{74D56208-B9FC-4FAF-BDC7-9C6BB9545841}"/>
          </ac:spMkLst>
        </pc:spChg>
        <pc:spChg chg="mod">
          <ac:chgData name="Sadiyah" userId="4f5742b1-2934-4245-b6d6-961534121793" providerId="ADAL" clId="{7FC04E4B-1B7F-4CC5-A53F-9BB1A00FD163}" dt="2020-09-14T06:57:58.130" v="3252" actId="1076"/>
          <ac:spMkLst>
            <pc:docMk/>
            <pc:sldMk cId="1180098148" sldId="305"/>
            <ac:spMk id="37" creationId="{3D1C3A4C-487C-4DE5-B050-94076CEF8945}"/>
          </ac:spMkLst>
        </pc:spChg>
        <pc:spChg chg="del">
          <ac:chgData name="Sadiyah" userId="4f5742b1-2934-4245-b6d6-961534121793" providerId="ADAL" clId="{7FC04E4B-1B7F-4CC5-A53F-9BB1A00FD163}" dt="2020-09-14T01:40:37.814" v="2586" actId="478"/>
          <ac:spMkLst>
            <pc:docMk/>
            <pc:sldMk cId="1180098148" sldId="305"/>
            <ac:spMk id="38" creationId="{5E071446-5741-474D-BF2E-C0D4C6692933}"/>
          </ac:spMkLst>
        </pc:spChg>
        <pc:spChg chg="mod">
          <ac:chgData name="Sadiyah" userId="4f5742b1-2934-4245-b6d6-961534121793" providerId="ADAL" clId="{7FC04E4B-1B7F-4CC5-A53F-9BB1A00FD163}" dt="2020-09-14T06:58:21.722" v="3257" actId="1076"/>
          <ac:spMkLst>
            <pc:docMk/>
            <pc:sldMk cId="1180098148" sldId="305"/>
            <ac:spMk id="40" creationId="{3655484F-3A1C-4E60-BA72-AB0D2F035D84}"/>
          </ac:spMkLst>
        </pc:spChg>
        <pc:spChg chg="mod">
          <ac:chgData name="Sadiyah" userId="4f5742b1-2934-4245-b6d6-961534121793" providerId="ADAL" clId="{7FC04E4B-1B7F-4CC5-A53F-9BB1A00FD163}" dt="2020-09-14T06:47:06.033" v="3192" actId="1076"/>
          <ac:spMkLst>
            <pc:docMk/>
            <pc:sldMk cId="1180098148" sldId="305"/>
            <ac:spMk id="43" creationId="{375A12A1-04AC-47CC-A63F-2EFAE9851F4F}"/>
          </ac:spMkLst>
        </pc:spChg>
        <pc:spChg chg="mod">
          <ac:chgData name="Sadiyah" userId="4f5742b1-2934-4245-b6d6-961534121793" providerId="ADAL" clId="{7FC04E4B-1B7F-4CC5-A53F-9BB1A00FD163}" dt="2020-09-14T06:49:26.157" v="3214" actId="1076"/>
          <ac:spMkLst>
            <pc:docMk/>
            <pc:sldMk cId="1180098148" sldId="305"/>
            <ac:spMk id="44" creationId="{4D28441E-371F-4162-B16A-533B68B3311F}"/>
          </ac:spMkLst>
        </pc:spChg>
        <pc:spChg chg="mod">
          <ac:chgData name="Sadiyah" userId="4f5742b1-2934-4245-b6d6-961534121793" providerId="ADAL" clId="{7FC04E4B-1B7F-4CC5-A53F-9BB1A00FD163}" dt="2020-09-14T06:50:16.272" v="3223" actId="1076"/>
          <ac:spMkLst>
            <pc:docMk/>
            <pc:sldMk cId="1180098148" sldId="305"/>
            <ac:spMk id="45" creationId="{91C7791E-AD2C-48B1-951E-F913AEDD5B4B}"/>
          </ac:spMkLst>
        </pc:spChg>
        <pc:spChg chg="mod">
          <ac:chgData name="Sadiyah" userId="4f5742b1-2934-4245-b6d6-961534121793" providerId="ADAL" clId="{7FC04E4B-1B7F-4CC5-A53F-9BB1A00FD163}" dt="2020-09-14T06:50:28.426" v="3225" actId="207"/>
          <ac:spMkLst>
            <pc:docMk/>
            <pc:sldMk cId="1180098148" sldId="305"/>
            <ac:spMk id="47" creationId="{C1FCC0EC-4B8A-4E81-ABC6-2603A5D68746}"/>
          </ac:spMkLst>
        </pc:spChg>
        <pc:spChg chg="mod">
          <ac:chgData name="Sadiyah" userId="4f5742b1-2934-4245-b6d6-961534121793" providerId="ADAL" clId="{7FC04E4B-1B7F-4CC5-A53F-9BB1A00FD163}" dt="2020-09-14T06:51:11.326" v="3232" actId="113"/>
          <ac:spMkLst>
            <pc:docMk/>
            <pc:sldMk cId="1180098148" sldId="305"/>
            <ac:spMk id="51" creationId="{0DD17FBA-0CD0-4867-ACDC-9FAB71045488}"/>
          </ac:spMkLst>
        </pc:spChg>
        <pc:spChg chg="mod">
          <ac:chgData name="Sadiyah" userId="4f5742b1-2934-4245-b6d6-961534121793" providerId="ADAL" clId="{7FC04E4B-1B7F-4CC5-A53F-9BB1A00FD163}" dt="2020-09-14T06:48:14.374" v="3204" actId="207"/>
          <ac:spMkLst>
            <pc:docMk/>
            <pc:sldMk cId="1180098148" sldId="305"/>
            <ac:spMk id="54" creationId="{14556122-2213-4560-BB57-E6AAE93089E2}"/>
          </ac:spMkLst>
        </pc:spChg>
        <pc:spChg chg="mod">
          <ac:chgData name="Sadiyah" userId="4f5742b1-2934-4245-b6d6-961534121793" providerId="ADAL" clId="{7FC04E4B-1B7F-4CC5-A53F-9BB1A00FD163}" dt="2020-09-14T06:50:32.001" v="3226" actId="207"/>
          <ac:spMkLst>
            <pc:docMk/>
            <pc:sldMk cId="1180098148" sldId="305"/>
            <ac:spMk id="58" creationId="{B8561EE6-8DCF-4E7F-8026-3FE8DBBFF165}"/>
          </ac:spMkLst>
        </pc:spChg>
        <pc:spChg chg="mod">
          <ac:chgData name="Sadiyah" userId="4f5742b1-2934-4245-b6d6-961534121793" providerId="ADAL" clId="{7FC04E4B-1B7F-4CC5-A53F-9BB1A00FD163}" dt="2020-09-14T07:29:42.554" v="3263" actId="1076"/>
          <ac:spMkLst>
            <pc:docMk/>
            <pc:sldMk cId="1180098148" sldId="305"/>
            <ac:spMk id="76" creationId="{C5F6FFC2-BFFD-4D2C-8B25-B1956F4AE5BB}"/>
          </ac:spMkLst>
        </pc:spChg>
        <pc:spChg chg="mod">
          <ac:chgData name="Sadiyah" userId="4f5742b1-2934-4245-b6d6-961534121793" providerId="ADAL" clId="{7FC04E4B-1B7F-4CC5-A53F-9BB1A00FD163}" dt="2020-09-14T07:29:31.930" v="3259" actId="1076"/>
          <ac:spMkLst>
            <pc:docMk/>
            <pc:sldMk cId="1180098148" sldId="305"/>
            <ac:spMk id="77" creationId="{798241F2-4788-4456-987E-19E10DC14405}"/>
          </ac:spMkLst>
        </pc:spChg>
        <pc:spChg chg="mod">
          <ac:chgData name="Sadiyah" userId="4f5742b1-2934-4245-b6d6-961534121793" providerId="ADAL" clId="{7FC04E4B-1B7F-4CC5-A53F-9BB1A00FD163}" dt="2020-09-14T07:29:36.032" v="3261" actId="1076"/>
          <ac:spMkLst>
            <pc:docMk/>
            <pc:sldMk cId="1180098148" sldId="305"/>
            <ac:spMk id="78" creationId="{C6F35F2A-02D0-4415-8CE3-0F382B89A346}"/>
          </ac:spMkLst>
        </pc:spChg>
        <pc:spChg chg="mod">
          <ac:chgData name="Sadiyah" userId="4f5742b1-2934-4245-b6d6-961534121793" providerId="ADAL" clId="{7FC04E4B-1B7F-4CC5-A53F-9BB1A00FD163}" dt="2020-09-08T07:45:12.117" v="551" actId="14100"/>
          <ac:spMkLst>
            <pc:docMk/>
            <pc:sldMk cId="1180098148" sldId="305"/>
            <ac:spMk id="229" creationId="{00000000-0000-0000-0000-000000000000}"/>
          </ac:spMkLst>
        </pc:spChg>
        <pc:spChg chg="mod">
          <ac:chgData name="Sadiyah" userId="4f5742b1-2934-4245-b6d6-961534121793" providerId="ADAL" clId="{7FC04E4B-1B7F-4CC5-A53F-9BB1A00FD163}" dt="2020-09-08T07:45:05.941" v="550" actId="14100"/>
          <ac:spMkLst>
            <pc:docMk/>
            <pc:sldMk cId="1180098148" sldId="305"/>
            <ac:spMk id="232" creationId="{00000000-0000-0000-0000-000000000000}"/>
          </ac:spMkLst>
        </pc:spChg>
        <pc:grpChg chg="del">
          <ac:chgData name="Sadiyah" userId="4f5742b1-2934-4245-b6d6-961534121793" providerId="ADAL" clId="{7FC04E4B-1B7F-4CC5-A53F-9BB1A00FD163}" dt="2020-09-14T01:40:51.699" v="2589" actId="478"/>
          <ac:grpSpMkLst>
            <pc:docMk/>
            <pc:sldMk cId="1180098148" sldId="305"/>
            <ac:grpSpMk id="42" creationId="{528951E7-DF14-4F7A-865D-1B9F8E3028DA}"/>
          </ac:grpSpMkLst>
        </pc:grpChg>
        <pc:picChg chg="add del mod">
          <ac:chgData name="Sadiyah" userId="4f5742b1-2934-4245-b6d6-961534121793" providerId="ADAL" clId="{7FC04E4B-1B7F-4CC5-A53F-9BB1A00FD163}" dt="2020-09-08T07:46:27.527" v="572" actId="478"/>
          <ac:picMkLst>
            <pc:docMk/>
            <pc:sldMk cId="1180098148" sldId="305"/>
            <ac:picMk id="2" creationId="{E64CE7D6-AEBA-499C-B3DC-8C56204746E6}"/>
          </ac:picMkLst>
        </pc:picChg>
        <pc:picChg chg="mod">
          <ac:chgData name="Sadiyah" userId="4f5742b1-2934-4245-b6d6-961534121793" providerId="ADAL" clId="{7FC04E4B-1B7F-4CC5-A53F-9BB1A00FD163}" dt="2020-09-14T06:48:53.691" v="3208" actId="207"/>
          <ac:picMkLst>
            <pc:docMk/>
            <pc:sldMk cId="1180098148" sldId="305"/>
            <ac:picMk id="27" creationId="{FA723481-1650-4832-8D14-2D4F9F09F958}"/>
          </ac:picMkLst>
        </pc:picChg>
        <pc:picChg chg="mod">
          <ac:chgData name="Sadiyah" userId="4f5742b1-2934-4245-b6d6-961534121793" providerId="ADAL" clId="{7FC04E4B-1B7F-4CC5-A53F-9BB1A00FD163}" dt="2020-09-14T06:56:51.353" v="3236" actId="207"/>
          <ac:picMkLst>
            <pc:docMk/>
            <pc:sldMk cId="1180098148" sldId="305"/>
            <ac:picMk id="28" creationId="{6EB591CF-D08B-47E2-ABF2-606915D632D4}"/>
          </ac:picMkLst>
        </pc:picChg>
        <pc:picChg chg="mod">
          <ac:chgData name="Sadiyah" userId="4f5742b1-2934-4245-b6d6-961534121793" providerId="ADAL" clId="{7FC04E4B-1B7F-4CC5-A53F-9BB1A00FD163}" dt="2020-09-09T02:30:32.265" v="1191"/>
          <ac:picMkLst>
            <pc:docMk/>
            <pc:sldMk cId="1180098148" sldId="305"/>
            <ac:picMk id="35" creationId="{E2C403C3-A12C-420B-AD36-BA31893CAF50}"/>
          </ac:picMkLst>
        </pc:picChg>
        <pc:picChg chg="mod">
          <ac:chgData name="Sadiyah" userId="4f5742b1-2934-4245-b6d6-961534121793" providerId="ADAL" clId="{7FC04E4B-1B7F-4CC5-A53F-9BB1A00FD163}" dt="2020-09-14T06:57:03.319" v="3237" actId="207"/>
          <ac:picMkLst>
            <pc:docMk/>
            <pc:sldMk cId="1180098148" sldId="305"/>
            <ac:picMk id="39" creationId="{BED0EF77-2DB8-4FBA-8A01-F2FB10F3FF67}"/>
          </ac:picMkLst>
        </pc:picChg>
        <pc:picChg chg="mod">
          <ac:chgData name="Sadiyah" userId="4f5742b1-2934-4245-b6d6-961534121793" providerId="ADAL" clId="{7FC04E4B-1B7F-4CC5-A53F-9BB1A00FD163}" dt="2020-09-14T06:58:01.486" v="3253" actId="14100"/>
          <ac:picMkLst>
            <pc:docMk/>
            <pc:sldMk cId="1180098148" sldId="305"/>
            <ac:picMk id="41" creationId="{1E6B6A3E-8A19-4B2D-BAC2-F2CC24EF93A1}"/>
          </ac:picMkLst>
        </pc:picChg>
        <pc:picChg chg="mod">
          <ac:chgData name="Sadiyah" userId="4f5742b1-2934-4245-b6d6-961534121793" providerId="ADAL" clId="{7FC04E4B-1B7F-4CC5-A53F-9BB1A00FD163}" dt="2020-09-14T06:50:21.793" v="3224" actId="1076"/>
          <ac:picMkLst>
            <pc:docMk/>
            <pc:sldMk cId="1180098148" sldId="305"/>
            <ac:picMk id="46" creationId="{64713223-3DDB-498D-8B75-930E160A875F}"/>
          </ac:picMkLst>
        </pc:picChg>
        <pc:picChg chg="mod">
          <ac:chgData name="Sadiyah" userId="4f5742b1-2934-4245-b6d6-961534121793" providerId="ADAL" clId="{7FC04E4B-1B7F-4CC5-A53F-9BB1A00FD163}" dt="2020-09-14T06:50:50.591" v="3229" actId="207"/>
          <ac:picMkLst>
            <pc:docMk/>
            <pc:sldMk cId="1180098148" sldId="305"/>
            <ac:picMk id="48" creationId="{587AFD77-45FB-41FB-8839-2FC19C8F198E}"/>
          </ac:picMkLst>
        </pc:picChg>
        <pc:picChg chg="del mod">
          <ac:chgData name="Sadiyah" userId="4f5742b1-2934-4245-b6d6-961534121793" providerId="ADAL" clId="{7FC04E4B-1B7F-4CC5-A53F-9BB1A00FD163}" dt="2020-09-14T06:47:02.747" v="3190" actId="478"/>
          <ac:picMkLst>
            <pc:docMk/>
            <pc:sldMk cId="1180098148" sldId="305"/>
            <ac:picMk id="53" creationId="{21523A75-3FC3-4E82-AAA2-4BA9928C280D}"/>
          </ac:picMkLst>
        </pc:picChg>
        <pc:picChg chg="mod">
          <ac:chgData name="Sadiyah" userId="4f5742b1-2934-4245-b6d6-961534121793" providerId="ADAL" clId="{7FC04E4B-1B7F-4CC5-A53F-9BB1A00FD163}" dt="2020-09-14T06:50:55.111" v="3230" actId="207"/>
          <ac:picMkLst>
            <pc:docMk/>
            <pc:sldMk cId="1180098148" sldId="305"/>
            <ac:picMk id="59" creationId="{39E59FAE-AB2E-4211-BCF3-A1CEE3D1B3E5}"/>
          </ac:picMkLst>
        </pc:picChg>
        <pc:cxnChg chg="mod">
          <ac:chgData name="Sadiyah" userId="4f5742b1-2934-4245-b6d6-961534121793" providerId="ADAL" clId="{7FC04E4B-1B7F-4CC5-A53F-9BB1A00FD163}" dt="2020-09-14T06:56:47.064" v="3235" actId="208"/>
          <ac:cxnSpMkLst>
            <pc:docMk/>
            <pc:sldMk cId="1180098148" sldId="305"/>
            <ac:cxnSpMk id="29" creationId="{424E7CBB-0761-49B4-B09A-DCD9ACAE61BC}"/>
          </ac:cxnSpMkLst>
        </pc:cxnChg>
        <pc:cxnChg chg="mod">
          <ac:chgData name="Sadiyah" userId="4f5742b1-2934-4245-b6d6-961534121793" providerId="ADAL" clId="{7FC04E4B-1B7F-4CC5-A53F-9BB1A00FD163}" dt="2020-09-14T06:51:22.571" v="3234" actId="208"/>
          <ac:cxnSpMkLst>
            <pc:docMk/>
            <pc:sldMk cId="1180098148" sldId="305"/>
            <ac:cxnSpMk id="36" creationId="{B74CDB03-A4B7-4A4B-967E-7372E1FF2E94}"/>
          </ac:cxnSpMkLst>
        </pc:cxnChg>
        <pc:cxnChg chg="mod">
          <ac:chgData name="Sadiyah" userId="4f5742b1-2934-4245-b6d6-961534121793" providerId="ADAL" clId="{7FC04E4B-1B7F-4CC5-A53F-9BB1A00FD163}" dt="2020-09-14T06:50:12.732" v="3222" actId="1076"/>
          <ac:cxnSpMkLst>
            <pc:docMk/>
            <pc:sldMk cId="1180098148" sldId="305"/>
            <ac:cxnSpMk id="49" creationId="{7F42804B-A88A-4624-B060-72B019786441}"/>
          </ac:cxnSpMkLst>
        </pc:cxnChg>
        <pc:cxnChg chg="mod">
          <ac:chgData name="Sadiyah" userId="4f5742b1-2934-4245-b6d6-961534121793" providerId="ADAL" clId="{7FC04E4B-1B7F-4CC5-A53F-9BB1A00FD163}" dt="2020-09-14T06:50:38.869" v="3227" actId="208"/>
          <ac:cxnSpMkLst>
            <pc:docMk/>
            <pc:sldMk cId="1180098148" sldId="305"/>
            <ac:cxnSpMk id="50" creationId="{BFCE0189-8F48-4B54-909F-339F68B59667}"/>
          </ac:cxnSpMkLst>
        </pc:cxnChg>
        <pc:cxnChg chg="mod">
          <ac:chgData name="Sadiyah" userId="4f5742b1-2934-4245-b6d6-961534121793" providerId="ADAL" clId="{7FC04E4B-1B7F-4CC5-A53F-9BB1A00FD163}" dt="2020-09-14T06:49:11.191" v="3210" actId="1076"/>
          <ac:cxnSpMkLst>
            <pc:docMk/>
            <pc:sldMk cId="1180098148" sldId="305"/>
            <ac:cxnSpMk id="55" creationId="{75A51509-A99A-4C65-9DED-B866E7DD27D5}"/>
          </ac:cxnSpMkLst>
        </pc:cxnChg>
        <pc:cxnChg chg="mod">
          <ac:chgData name="Sadiyah" userId="4f5742b1-2934-4245-b6d6-961534121793" providerId="ADAL" clId="{7FC04E4B-1B7F-4CC5-A53F-9BB1A00FD163}" dt="2020-09-14T06:50:45.554" v="3228" actId="208"/>
          <ac:cxnSpMkLst>
            <pc:docMk/>
            <pc:sldMk cId="1180098148" sldId="305"/>
            <ac:cxnSpMk id="56" creationId="{37527E95-BFC6-4F78-9A32-A9DFE8450314}"/>
          </ac:cxnSpMkLst>
        </pc:cxnChg>
      </pc:sldChg>
      <pc:sldChg chg="addSp delSp modSp mod delCm">
        <pc:chgData name="Sadiyah" userId="4f5742b1-2934-4245-b6d6-961534121793" providerId="ADAL" clId="{7FC04E4B-1B7F-4CC5-A53F-9BB1A00FD163}" dt="2020-09-10T00:07:05.133" v="1503" actId="1592"/>
        <pc:sldMkLst>
          <pc:docMk/>
          <pc:sldMk cId="1706726336" sldId="307"/>
        </pc:sldMkLst>
        <pc:spChg chg="add mod">
          <ac:chgData name="Sadiyah" userId="4f5742b1-2934-4245-b6d6-961534121793" providerId="ADAL" clId="{7FC04E4B-1B7F-4CC5-A53F-9BB1A00FD163}" dt="2020-09-09T02:53:08.987" v="1332" actId="207"/>
          <ac:spMkLst>
            <pc:docMk/>
            <pc:sldMk cId="1706726336" sldId="307"/>
            <ac:spMk id="19" creationId="{81DA279E-A3C1-4ECF-A63F-C976B5F97184}"/>
          </ac:spMkLst>
        </pc:spChg>
        <pc:spChg chg="add mod">
          <ac:chgData name="Sadiyah" userId="4f5742b1-2934-4245-b6d6-961534121793" providerId="ADAL" clId="{7FC04E4B-1B7F-4CC5-A53F-9BB1A00FD163}" dt="2020-09-09T02:53:14.655" v="1333" actId="207"/>
          <ac:spMkLst>
            <pc:docMk/>
            <pc:sldMk cId="1706726336" sldId="307"/>
            <ac:spMk id="20" creationId="{56A2D26D-CAE7-4C88-8416-1E8B971983AB}"/>
          </ac:spMkLst>
        </pc:spChg>
        <pc:spChg chg="mod">
          <ac:chgData name="Sadiyah" userId="4f5742b1-2934-4245-b6d6-961534121793" providerId="ADAL" clId="{7FC04E4B-1B7F-4CC5-A53F-9BB1A00FD163}" dt="2020-09-08T07:31:56.354" v="461" actId="14100"/>
          <ac:spMkLst>
            <pc:docMk/>
            <pc:sldMk cId="1706726336" sldId="307"/>
            <ac:spMk id="229" creationId="{00000000-0000-0000-0000-000000000000}"/>
          </ac:spMkLst>
        </pc:spChg>
        <pc:graphicFrameChg chg="mod modGraphic">
          <ac:chgData name="Sadiyah" userId="4f5742b1-2934-4245-b6d6-961534121793" providerId="ADAL" clId="{7FC04E4B-1B7F-4CC5-A53F-9BB1A00FD163}" dt="2020-09-08T07:47:04.889" v="573" actId="1076"/>
          <ac:graphicFrameMkLst>
            <pc:docMk/>
            <pc:sldMk cId="1706726336" sldId="307"/>
            <ac:graphicFrameMk id="3" creationId="{E6B3C769-229C-4277-B84D-16F83AF01018}"/>
          </ac:graphicFrameMkLst>
        </pc:graphicFrameChg>
        <pc:picChg chg="add mod">
          <ac:chgData name="Sadiyah" userId="4f5742b1-2934-4245-b6d6-961534121793" providerId="ADAL" clId="{7FC04E4B-1B7F-4CC5-A53F-9BB1A00FD163}" dt="2020-09-08T07:37:04.921" v="484" actId="1076"/>
          <ac:picMkLst>
            <pc:docMk/>
            <pc:sldMk cId="1706726336" sldId="307"/>
            <ac:picMk id="5" creationId="{D24D6380-C427-4B34-9C19-E229D7FD3B47}"/>
          </ac:picMkLst>
        </pc:picChg>
        <pc:cxnChg chg="add del mod">
          <ac:chgData name="Sadiyah" userId="4f5742b1-2934-4245-b6d6-961534121793" providerId="ADAL" clId="{7FC04E4B-1B7F-4CC5-A53F-9BB1A00FD163}" dt="2020-09-08T07:35:13.992" v="466" actId="478"/>
          <ac:cxnSpMkLst>
            <pc:docMk/>
            <pc:sldMk cId="1706726336" sldId="307"/>
            <ac:cxnSpMk id="4" creationId="{1059E013-F8D3-415C-B24E-C6711E33F7D1}"/>
          </ac:cxnSpMkLst>
        </pc:cxnChg>
        <pc:cxnChg chg="add mod">
          <ac:chgData name="Sadiyah" userId="4f5742b1-2934-4245-b6d6-961534121793" providerId="ADAL" clId="{7FC04E4B-1B7F-4CC5-A53F-9BB1A00FD163}" dt="2020-09-09T02:53:42.995" v="1336" actId="13822"/>
          <ac:cxnSpMkLst>
            <pc:docMk/>
            <pc:sldMk cId="1706726336" sldId="307"/>
            <ac:cxnSpMk id="9" creationId="{4A691818-50A0-4C48-9821-9F7CE7A41CEB}"/>
          </ac:cxnSpMkLst>
        </pc:cxnChg>
        <pc:cxnChg chg="add mod">
          <ac:chgData name="Sadiyah" userId="4f5742b1-2934-4245-b6d6-961534121793" providerId="ADAL" clId="{7FC04E4B-1B7F-4CC5-A53F-9BB1A00FD163}" dt="2020-09-09T02:53:46.019" v="1337" actId="13822"/>
          <ac:cxnSpMkLst>
            <pc:docMk/>
            <pc:sldMk cId="1706726336" sldId="307"/>
            <ac:cxnSpMk id="13" creationId="{B60C8426-52E1-44FE-9DE8-14830944E7E6}"/>
          </ac:cxnSpMkLst>
        </pc:cxnChg>
      </pc:sldChg>
      <pc:sldChg chg="modSp mod">
        <pc:chgData name="Sadiyah" userId="4f5742b1-2934-4245-b6d6-961534121793" providerId="ADAL" clId="{7FC04E4B-1B7F-4CC5-A53F-9BB1A00FD163}" dt="2020-09-10T00:04:04.545" v="1472" actId="2711"/>
        <pc:sldMkLst>
          <pc:docMk/>
          <pc:sldMk cId="2441950098" sldId="308"/>
        </pc:sldMkLst>
        <pc:spChg chg="mod">
          <ac:chgData name="Sadiyah" userId="4f5742b1-2934-4245-b6d6-961534121793" providerId="ADAL" clId="{7FC04E4B-1B7F-4CC5-A53F-9BB1A00FD163}" dt="2020-09-10T00:03:56.670" v="1471" actId="2711"/>
          <ac:spMkLst>
            <pc:docMk/>
            <pc:sldMk cId="2441950098" sldId="308"/>
            <ac:spMk id="5" creationId="{CE64B87E-4B4B-43E3-82FD-E52631DF9B78}"/>
          </ac:spMkLst>
        </pc:spChg>
        <pc:graphicFrameChg chg="modGraphic">
          <ac:chgData name="Sadiyah" userId="4f5742b1-2934-4245-b6d6-961534121793" providerId="ADAL" clId="{7FC04E4B-1B7F-4CC5-A53F-9BB1A00FD163}" dt="2020-09-10T00:04:04.545" v="1472" actId="2711"/>
          <ac:graphicFrameMkLst>
            <pc:docMk/>
            <pc:sldMk cId="2441950098" sldId="308"/>
            <ac:graphicFrameMk id="4" creationId="{69A7ED35-D82D-4532-8032-74EF457FB8F7}"/>
          </ac:graphicFrameMkLst>
        </pc:graphicFrameChg>
      </pc:sldChg>
      <pc:sldChg chg="modSp mod">
        <pc:chgData name="Sadiyah" userId="4f5742b1-2934-4245-b6d6-961534121793" providerId="ADAL" clId="{7FC04E4B-1B7F-4CC5-A53F-9BB1A00FD163}" dt="2020-09-10T00:04:37.162" v="1478" actId="1076"/>
        <pc:sldMkLst>
          <pc:docMk/>
          <pc:sldMk cId="3721027666" sldId="309"/>
        </pc:sldMkLst>
        <pc:spChg chg="mod">
          <ac:chgData name="Sadiyah" userId="4f5742b1-2934-4245-b6d6-961534121793" providerId="ADAL" clId="{7FC04E4B-1B7F-4CC5-A53F-9BB1A00FD163}" dt="2020-09-10T00:04:37.162" v="1478" actId="1076"/>
          <ac:spMkLst>
            <pc:docMk/>
            <pc:sldMk cId="3721027666" sldId="309"/>
            <ac:spMk id="8" creationId="{B8666507-D217-480D-BDDA-439AE582CAC1}"/>
          </ac:spMkLst>
        </pc:spChg>
      </pc:sldChg>
      <pc:sldChg chg="addSp delSp modSp mod setBg delCm">
        <pc:chgData name="Sadiyah" userId="4f5742b1-2934-4245-b6d6-961534121793" providerId="ADAL" clId="{7FC04E4B-1B7F-4CC5-A53F-9BB1A00FD163}" dt="2020-09-14T06:38:56.016" v="2740" actId="1592"/>
        <pc:sldMkLst>
          <pc:docMk/>
          <pc:sldMk cId="107763162" sldId="311"/>
        </pc:sldMkLst>
        <pc:spChg chg="mod ord">
          <ac:chgData name="Sadiyah" userId="4f5742b1-2934-4245-b6d6-961534121793" providerId="ADAL" clId="{7FC04E4B-1B7F-4CC5-A53F-9BB1A00FD163}" dt="2020-09-10T00:06:42.382" v="1502" actId="1076"/>
          <ac:spMkLst>
            <pc:docMk/>
            <pc:sldMk cId="107763162" sldId="311"/>
            <ac:spMk id="2" creationId="{A83A2DE3-8D24-430A-B079-BD7B0DAB28A7}"/>
          </ac:spMkLst>
        </pc:spChg>
        <pc:spChg chg="del mod">
          <ac:chgData name="Sadiyah" userId="4f5742b1-2934-4245-b6d6-961534121793" providerId="ADAL" clId="{7FC04E4B-1B7F-4CC5-A53F-9BB1A00FD163}" dt="2020-09-11T02:27:18.569" v="2278" actId="478"/>
          <ac:spMkLst>
            <pc:docMk/>
            <pc:sldMk cId="107763162" sldId="311"/>
            <ac:spMk id="3" creationId="{7C104D8D-7112-4D6A-BA6E-8D555B77FD58}"/>
          </ac:spMkLst>
        </pc:spChg>
        <pc:spChg chg="add mod">
          <ac:chgData name="Sadiyah" userId="4f5742b1-2934-4245-b6d6-961534121793" providerId="ADAL" clId="{7FC04E4B-1B7F-4CC5-A53F-9BB1A00FD163}" dt="2020-09-10T00:06:37.520" v="1501" actId="14100"/>
          <ac:spMkLst>
            <pc:docMk/>
            <pc:sldMk cId="107763162" sldId="311"/>
            <ac:spMk id="7" creationId="{9F2B30E3-2054-42F7-8147-03943E5BB0F0}"/>
          </ac:spMkLst>
        </pc:spChg>
        <pc:graphicFrameChg chg="add mod">
          <ac:chgData name="Sadiyah" userId="4f5742b1-2934-4245-b6d6-961534121793" providerId="ADAL" clId="{7FC04E4B-1B7F-4CC5-A53F-9BB1A00FD163}" dt="2020-09-11T02:51:59.455" v="2402"/>
          <ac:graphicFrameMkLst>
            <pc:docMk/>
            <pc:sldMk cId="107763162" sldId="311"/>
            <ac:graphicFrameMk id="8" creationId="{0288AEA6-C70D-4B94-A21E-EEC87D85B1E0}"/>
          </ac:graphicFrameMkLst>
        </pc:graphicFrameChg>
        <pc:picChg chg="add del mod">
          <ac:chgData name="Sadiyah" userId="4f5742b1-2934-4245-b6d6-961534121793" providerId="ADAL" clId="{7FC04E4B-1B7F-4CC5-A53F-9BB1A00FD163}" dt="2020-09-10T00:06:19.234" v="1494" actId="478"/>
          <ac:picMkLst>
            <pc:docMk/>
            <pc:sldMk cId="107763162" sldId="311"/>
            <ac:picMk id="5" creationId="{CEE3F0BF-A696-4F84-A6F2-8558265D06EB}"/>
          </ac:picMkLst>
        </pc:picChg>
      </pc:sldChg>
      <pc:sldChg chg="modSp mod">
        <pc:chgData name="Sadiyah" userId="4f5742b1-2934-4245-b6d6-961534121793" providerId="ADAL" clId="{7FC04E4B-1B7F-4CC5-A53F-9BB1A00FD163}" dt="2020-09-09T23:58:46.283" v="1427" actId="1076"/>
        <pc:sldMkLst>
          <pc:docMk/>
          <pc:sldMk cId="500281500" sldId="314"/>
        </pc:sldMkLst>
        <pc:spChg chg="mod">
          <ac:chgData name="Sadiyah" userId="4f5742b1-2934-4245-b6d6-961534121793" providerId="ADAL" clId="{7FC04E4B-1B7F-4CC5-A53F-9BB1A00FD163}" dt="2020-09-09T23:58:46.283" v="1427" actId="1076"/>
          <ac:spMkLst>
            <pc:docMk/>
            <pc:sldMk cId="500281500" sldId="314"/>
            <ac:spMk id="4" creationId="{FB724904-1E1E-425F-BC94-034AA912D1AC}"/>
          </ac:spMkLst>
        </pc:spChg>
        <pc:spChg chg="mod">
          <ac:chgData name="Sadiyah" userId="4f5742b1-2934-4245-b6d6-961534121793" providerId="ADAL" clId="{7FC04E4B-1B7F-4CC5-A53F-9BB1A00FD163}" dt="2020-09-09T23:58:32.241" v="1423" actId="1076"/>
          <ac:spMkLst>
            <pc:docMk/>
            <pc:sldMk cId="500281500" sldId="314"/>
            <ac:spMk id="7" creationId="{023393A8-2137-4FAD-82D1-7F86A993757C}"/>
          </ac:spMkLst>
        </pc:spChg>
        <pc:spChg chg="mod">
          <ac:chgData name="Sadiyah" userId="4f5742b1-2934-4245-b6d6-961534121793" providerId="ADAL" clId="{7FC04E4B-1B7F-4CC5-A53F-9BB1A00FD163}" dt="2020-09-09T23:58:27.578" v="1422" actId="1076"/>
          <ac:spMkLst>
            <pc:docMk/>
            <pc:sldMk cId="500281500" sldId="314"/>
            <ac:spMk id="229" creationId="{00000000-0000-0000-0000-000000000000}"/>
          </ac:spMkLst>
        </pc:spChg>
        <pc:picChg chg="mod">
          <ac:chgData name="Sadiyah" userId="4f5742b1-2934-4245-b6d6-961534121793" providerId="ADAL" clId="{7FC04E4B-1B7F-4CC5-A53F-9BB1A00FD163}" dt="2020-09-09T23:58:34.741" v="1424" actId="1076"/>
          <ac:picMkLst>
            <pc:docMk/>
            <pc:sldMk cId="500281500" sldId="314"/>
            <ac:picMk id="2" creationId="{217B1694-E3CC-45B3-AB31-649B22CC2FFB}"/>
          </ac:picMkLst>
        </pc:picChg>
        <pc:cxnChg chg="mod">
          <ac:chgData name="Sadiyah" userId="4f5742b1-2934-4245-b6d6-961534121793" providerId="ADAL" clId="{7FC04E4B-1B7F-4CC5-A53F-9BB1A00FD163}" dt="2020-09-09T23:57:57.206" v="1417" actId="208"/>
          <ac:cxnSpMkLst>
            <pc:docMk/>
            <pc:sldMk cId="500281500" sldId="314"/>
            <ac:cxnSpMk id="16" creationId="{7083A770-4726-4C4E-A653-3C94AB29D11A}"/>
          </ac:cxnSpMkLst>
        </pc:cxnChg>
        <pc:cxnChg chg="mod">
          <ac:chgData name="Sadiyah" userId="4f5742b1-2934-4245-b6d6-961534121793" providerId="ADAL" clId="{7FC04E4B-1B7F-4CC5-A53F-9BB1A00FD163}" dt="2020-09-09T23:58:41.367" v="1426" actId="208"/>
          <ac:cxnSpMkLst>
            <pc:docMk/>
            <pc:sldMk cId="500281500" sldId="314"/>
            <ac:cxnSpMk id="17" creationId="{772AFC0B-31A7-4BA8-B4DB-AAD833DE3295}"/>
          </ac:cxnSpMkLst>
        </pc:cxnChg>
      </pc:sldChg>
      <pc:sldChg chg="del">
        <pc:chgData name="Sadiyah" userId="4f5742b1-2934-4245-b6d6-961534121793" providerId="ADAL" clId="{7FC04E4B-1B7F-4CC5-A53F-9BB1A00FD163}" dt="2020-09-14T06:34:14.552" v="2593" actId="2696"/>
        <pc:sldMkLst>
          <pc:docMk/>
          <pc:sldMk cId="172997826" sldId="318"/>
        </pc:sldMkLst>
      </pc:sldChg>
      <pc:sldChg chg="addSp modSp mod modNotesTx">
        <pc:chgData name="Sadiyah" userId="4f5742b1-2934-4245-b6d6-961534121793" providerId="ADAL" clId="{7FC04E4B-1B7F-4CC5-A53F-9BB1A00FD163}" dt="2020-09-09T02:37:54.959" v="1244" actId="20577"/>
        <pc:sldMkLst>
          <pc:docMk/>
          <pc:sldMk cId="3734672204" sldId="319"/>
        </pc:sldMkLst>
        <pc:spChg chg="mod">
          <ac:chgData name="Sadiyah" userId="4f5742b1-2934-4245-b6d6-961534121793" providerId="ADAL" clId="{7FC04E4B-1B7F-4CC5-A53F-9BB1A00FD163}" dt="2020-09-09T02:36:43.905" v="1223" actId="1076"/>
          <ac:spMkLst>
            <pc:docMk/>
            <pc:sldMk cId="3734672204" sldId="319"/>
            <ac:spMk id="4" creationId="{04E8DFD7-C46E-431E-AD41-51B2599FA529}"/>
          </ac:spMkLst>
        </pc:spChg>
        <pc:picChg chg="add mod modCrop">
          <ac:chgData name="Sadiyah" userId="4f5742b1-2934-4245-b6d6-961534121793" providerId="ADAL" clId="{7FC04E4B-1B7F-4CC5-A53F-9BB1A00FD163}" dt="2020-09-09T02:36:09.687" v="1208" actId="1076"/>
          <ac:picMkLst>
            <pc:docMk/>
            <pc:sldMk cId="3734672204" sldId="319"/>
            <ac:picMk id="3" creationId="{6751522A-9609-4657-B243-6522465E9CA8}"/>
          </ac:picMkLst>
        </pc:picChg>
      </pc:sldChg>
      <pc:sldChg chg="modSp mod">
        <pc:chgData name="Sadiyah" userId="4f5742b1-2934-4245-b6d6-961534121793" providerId="ADAL" clId="{7FC04E4B-1B7F-4CC5-A53F-9BB1A00FD163}" dt="2020-09-10T00:00:59.132" v="1448" actId="1076"/>
        <pc:sldMkLst>
          <pc:docMk/>
          <pc:sldMk cId="2459704597" sldId="320"/>
        </pc:sldMkLst>
        <pc:spChg chg="mod">
          <ac:chgData name="Sadiyah" userId="4f5742b1-2934-4245-b6d6-961534121793" providerId="ADAL" clId="{7FC04E4B-1B7F-4CC5-A53F-9BB1A00FD163}" dt="2020-09-09T23:59:08.879" v="1432" actId="1076"/>
          <ac:spMkLst>
            <pc:docMk/>
            <pc:sldMk cId="2459704597" sldId="320"/>
            <ac:spMk id="10" creationId="{6D14B626-8470-4A21-8841-E7522DB4C7C9}"/>
          </ac:spMkLst>
        </pc:spChg>
        <pc:spChg chg="mod">
          <ac:chgData name="Sadiyah" userId="4f5742b1-2934-4245-b6d6-961534121793" providerId="ADAL" clId="{7FC04E4B-1B7F-4CC5-A53F-9BB1A00FD163}" dt="2020-09-09T23:59:34.849" v="1436" actId="1076"/>
          <ac:spMkLst>
            <pc:docMk/>
            <pc:sldMk cId="2459704597" sldId="320"/>
            <ac:spMk id="19" creationId="{727CEB51-C025-4F90-B7EC-C01D2082D218}"/>
          </ac:spMkLst>
        </pc:spChg>
        <pc:spChg chg="mod">
          <ac:chgData name="Sadiyah" userId="4f5742b1-2934-4245-b6d6-961534121793" providerId="ADAL" clId="{7FC04E4B-1B7F-4CC5-A53F-9BB1A00FD163}" dt="2020-09-09T23:59:17.738" v="1433" actId="2711"/>
          <ac:spMkLst>
            <pc:docMk/>
            <pc:sldMk cId="2459704597" sldId="320"/>
            <ac:spMk id="20" creationId="{5F2B6934-17FB-4B53-AE37-372099FDB3FD}"/>
          </ac:spMkLst>
        </pc:spChg>
        <pc:spChg chg="mod">
          <ac:chgData name="Sadiyah" userId="4f5742b1-2934-4245-b6d6-961534121793" providerId="ADAL" clId="{7FC04E4B-1B7F-4CC5-A53F-9BB1A00FD163}" dt="2020-09-09T23:59:25.571" v="1434" actId="2711"/>
          <ac:spMkLst>
            <pc:docMk/>
            <pc:sldMk cId="2459704597" sldId="320"/>
            <ac:spMk id="21" creationId="{7BA21D39-B038-492C-AAE0-762B534F417D}"/>
          </ac:spMkLst>
        </pc:spChg>
        <pc:picChg chg="mod">
          <ac:chgData name="Sadiyah" userId="4f5742b1-2934-4245-b6d6-961534121793" providerId="ADAL" clId="{7FC04E4B-1B7F-4CC5-A53F-9BB1A00FD163}" dt="2020-09-10T00:00:59.132" v="1448" actId="1076"/>
          <ac:picMkLst>
            <pc:docMk/>
            <pc:sldMk cId="2459704597" sldId="320"/>
            <ac:picMk id="3" creationId="{A5E66D28-5FD5-48B3-B06E-E6F72D05E8C3}"/>
          </ac:picMkLst>
        </pc:picChg>
        <pc:cxnChg chg="mod">
          <ac:chgData name="Sadiyah" userId="4f5742b1-2934-4245-b6d6-961534121793" providerId="ADAL" clId="{7FC04E4B-1B7F-4CC5-A53F-9BB1A00FD163}" dt="2020-09-09T23:58:54.901" v="1428" actId="208"/>
          <ac:cxnSpMkLst>
            <pc:docMk/>
            <pc:sldMk cId="2459704597" sldId="320"/>
            <ac:cxnSpMk id="7" creationId="{576367B7-2B40-4305-A65E-66971F59E939}"/>
          </ac:cxnSpMkLst>
        </pc:cxnChg>
        <pc:cxnChg chg="mod">
          <ac:chgData name="Sadiyah" userId="4f5742b1-2934-4245-b6d6-961534121793" providerId="ADAL" clId="{7FC04E4B-1B7F-4CC5-A53F-9BB1A00FD163}" dt="2020-09-09T23:59:05.364" v="1430" actId="208"/>
          <ac:cxnSpMkLst>
            <pc:docMk/>
            <pc:sldMk cId="2459704597" sldId="320"/>
            <ac:cxnSpMk id="8" creationId="{16DB0353-E32F-4F01-9003-9028E9DBFF0B}"/>
          </ac:cxnSpMkLst>
        </pc:cxnChg>
      </pc:sldChg>
      <pc:sldChg chg="addSp modSp mod">
        <pc:chgData name="Sadiyah" userId="4f5742b1-2934-4245-b6d6-961534121793" providerId="ADAL" clId="{7FC04E4B-1B7F-4CC5-A53F-9BB1A00FD163}" dt="2020-09-14T06:37:46.475" v="2735" actId="1076"/>
        <pc:sldMkLst>
          <pc:docMk/>
          <pc:sldMk cId="2860983205" sldId="321"/>
        </pc:sldMkLst>
        <pc:spChg chg="add mod">
          <ac:chgData name="Sadiyah" userId="4f5742b1-2934-4245-b6d6-961534121793" providerId="ADAL" clId="{7FC04E4B-1B7F-4CC5-A53F-9BB1A00FD163}" dt="2020-09-14T06:37:46.475" v="2735" actId="1076"/>
          <ac:spMkLst>
            <pc:docMk/>
            <pc:sldMk cId="2860983205" sldId="321"/>
            <ac:spMk id="3" creationId="{4BF6479E-459B-48C0-9940-D7D6A0F3F561}"/>
          </ac:spMkLst>
        </pc:spChg>
        <pc:spChg chg="mod">
          <ac:chgData name="Sadiyah" userId="4f5742b1-2934-4245-b6d6-961534121793" providerId="ADAL" clId="{7FC04E4B-1B7F-4CC5-A53F-9BB1A00FD163}" dt="2020-09-10T01:56:43.895" v="2167" actId="14100"/>
          <ac:spMkLst>
            <pc:docMk/>
            <pc:sldMk cId="2860983205" sldId="321"/>
            <ac:spMk id="4" creationId="{04E8DFD7-C46E-431E-AD41-51B2599FA529}"/>
          </ac:spMkLst>
        </pc:spChg>
      </pc:sldChg>
      <pc:sldChg chg="addSp delSp modSp mod">
        <pc:chgData name="Sadiyah" userId="4f5742b1-2934-4245-b6d6-961534121793" providerId="ADAL" clId="{7FC04E4B-1B7F-4CC5-A53F-9BB1A00FD163}" dt="2020-09-10T01:46:57.097" v="1892" actId="1076"/>
        <pc:sldMkLst>
          <pc:docMk/>
          <pc:sldMk cId="1730960427" sldId="322"/>
        </pc:sldMkLst>
        <pc:spChg chg="mod">
          <ac:chgData name="Sadiyah" userId="4f5742b1-2934-4245-b6d6-961534121793" providerId="ADAL" clId="{7FC04E4B-1B7F-4CC5-A53F-9BB1A00FD163}" dt="2020-09-09T02:38:19.585" v="1245" actId="14100"/>
          <ac:spMkLst>
            <pc:docMk/>
            <pc:sldMk cId="1730960427" sldId="322"/>
            <ac:spMk id="2" creationId="{49AAFA63-D1CA-4712-9C3F-FE0CBE074598}"/>
          </ac:spMkLst>
        </pc:spChg>
        <pc:spChg chg="add del mod">
          <ac:chgData name="Sadiyah" userId="4f5742b1-2934-4245-b6d6-961534121793" providerId="ADAL" clId="{7FC04E4B-1B7F-4CC5-A53F-9BB1A00FD163}" dt="2020-09-10T01:20:44.912" v="1531" actId="478"/>
          <ac:spMkLst>
            <pc:docMk/>
            <pc:sldMk cId="1730960427" sldId="322"/>
            <ac:spMk id="7" creationId="{40184ECF-44CC-44DE-B320-0C0A2A99FDEA}"/>
          </ac:spMkLst>
        </pc:spChg>
        <pc:spChg chg="add mod">
          <ac:chgData name="Sadiyah" userId="4f5742b1-2934-4245-b6d6-961534121793" providerId="ADAL" clId="{7FC04E4B-1B7F-4CC5-A53F-9BB1A00FD163}" dt="2020-09-10T01:46:57.097" v="1892" actId="1076"/>
          <ac:spMkLst>
            <pc:docMk/>
            <pc:sldMk cId="1730960427" sldId="322"/>
            <ac:spMk id="8" creationId="{FA9723DD-8E8D-4819-B94E-0038A5D42F78}"/>
          </ac:spMkLst>
        </pc:spChg>
        <pc:picChg chg="add del mod">
          <ac:chgData name="Sadiyah" userId="4f5742b1-2934-4245-b6d6-961534121793" providerId="ADAL" clId="{7FC04E4B-1B7F-4CC5-A53F-9BB1A00FD163}" dt="2020-09-10T01:45:55.331" v="1885" actId="1076"/>
          <ac:picMkLst>
            <pc:docMk/>
            <pc:sldMk cId="1730960427" sldId="322"/>
            <ac:picMk id="6" creationId="{48C12A20-4985-45F9-BEC1-769EE2F4A5A3}"/>
          </ac:picMkLst>
        </pc:picChg>
      </pc:sldChg>
      <pc:sldChg chg="modSp mod ord">
        <pc:chgData name="Sadiyah" userId="4f5742b1-2934-4245-b6d6-961534121793" providerId="ADAL" clId="{7FC04E4B-1B7F-4CC5-A53F-9BB1A00FD163}" dt="2020-09-14T06:37:33.545" v="2733" actId="1076"/>
        <pc:sldMkLst>
          <pc:docMk/>
          <pc:sldMk cId="290182604" sldId="323"/>
        </pc:sldMkLst>
        <pc:spChg chg="mod">
          <ac:chgData name="Sadiyah" userId="4f5742b1-2934-4245-b6d6-961534121793" providerId="ADAL" clId="{7FC04E4B-1B7F-4CC5-A53F-9BB1A00FD163}" dt="2020-09-14T06:37:33.545" v="2733" actId="1076"/>
          <ac:spMkLst>
            <pc:docMk/>
            <pc:sldMk cId="290182604" sldId="323"/>
            <ac:spMk id="4" creationId="{04E8DFD7-C46E-431E-AD41-51B2599FA529}"/>
          </ac:spMkLst>
        </pc:spChg>
      </pc:sldChg>
      <pc:sldChg chg="modSp mod">
        <pc:chgData name="Sadiyah" userId="4f5742b1-2934-4245-b6d6-961534121793" providerId="ADAL" clId="{7FC04E4B-1B7F-4CC5-A53F-9BB1A00FD163}" dt="2020-09-10T00:05:00.883" v="1483" actId="1076"/>
        <pc:sldMkLst>
          <pc:docMk/>
          <pc:sldMk cId="2904079852" sldId="324"/>
        </pc:sldMkLst>
        <pc:spChg chg="mod">
          <ac:chgData name="Sadiyah" userId="4f5742b1-2934-4245-b6d6-961534121793" providerId="ADAL" clId="{7FC04E4B-1B7F-4CC5-A53F-9BB1A00FD163}" dt="2020-09-10T00:05:00.883" v="1483" actId="1076"/>
          <ac:spMkLst>
            <pc:docMk/>
            <pc:sldMk cId="2904079852" sldId="324"/>
            <ac:spMk id="8" creationId="{B8666507-D217-480D-BDDA-439AE582CAC1}"/>
          </ac:spMkLst>
        </pc:spChg>
        <pc:spChg chg="mod">
          <ac:chgData name="Sadiyah" userId="4f5742b1-2934-4245-b6d6-961534121793" providerId="ADAL" clId="{7FC04E4B-1B7F-4CC5-A53F-9BB1A00FD163}" dt="2020-09-10T00:04:51.542" v="1481" actId="14100"/>
          <ac:spMkLst>
            <pc:docMk/>
            <pc:sldMk cId="2904079852" sldId="324"/>
            <ac:spMk id="229" creationId="{00000000-0000-0000-0000-000000000000}"/>
          </ac:spMkLst>
        </pc:spChg>
      </pc:sldChg>
      <pc:sldChg chg="modSp mod">
        <pc:chgData name="Sadiyah" userId="4f5742b1-2934-4245-b6d6-961534121793" providerId="ADAL" clId="{7FC04E4B-1B7F-4CC5-A53F-9BB1A00FD163}" dt="2020-09-10T00:05:19.285" v="1486" actId="14100"/>
        <pc:sldMkLst>
          <pc:docMk/>
          <pc:sldMk cId="2839155870" sldId="325"/>
        </pc:sldMkLst>
        <pc:spChg chg="mod">
          <ac:chgData name="Sadiyah" userId="4f5742b1-2934-4245-b6d6-961534121793" providerId="ADAL" clId="{7FC04E4B-1B7F-4CC5-A53F-9BB1A00FD163}" dt="2020-09-10T00:05:08.924" v="1484" actId="2711"/>
          <ac:spMkLst>
            <pc:docMk/>
            <pc:sldMk cId="2839155870" sldId="325"/>
            <ac:spMk id="8" creationId="{B8666507-D217-480D-BDDA-439AE582CAC1}"/>
          </ac:spMkLst>
        </pc:spChg>
        <pc:spChg chg="mod">
          <ac:chgData name="Sadiyah" userId="4f5742b1-2934-4245-b6d6-961534121793" providerId="ADAL" clId="{7FC04E4B-1B7F-4CC5-A53F-9BB1A00FD163}" dt="2020-09-10T00:05:19.285" v="1486" actId="14100"/>
          <ac:spMkLst>
            <pc:docMk/>
            <pc:sldMk cId="2839155870" sldId="325"/>
            <ac:spMk id="229" creationId="{00000000-0000-0000-0000-000000000000}"/>
          </ac:spMkLst>
        </pc:spChg>
      </pc:sldChg>
      <pc:sldChg chg="modSp mod">
        <pc:chgData name="Sadiyah" userId="4f5742b1-2934-4245-b6d6-961534121793" providerId="ADAL" clId="{7FC04E4B-1B7F-4CC5-A53F-9BB1A00FD163}" dt="2020-09-10T00:05:47.274" v="1491" actId="14100"/>
        <pc:sldMkLst>
          <pc:docMk/>
          <pc:sldMk cId="2089538014" sldId="326"/>
        </pc:sldMkLst>
        <pc:spChg chg="mod">
          <ac:chgData name="Sadiyah" userId="4f5742b1-2934-4245-b6d6-961534121793" providerId="ADAL" clId="{7FC04E4B-1B7F-4CC5-A53F-9BB1A00FD163}" dt="2020-09-10T00:05:39.432" v="1489" actId="2711"/>
          <ac:spMkLst>
            <pc:docMk/>
            <pc:sldMk cId="2089538014" sldId="326"/>
            <ac:spMk id="8" creationId="{B8666507-D217-480D-BDDA-439AE582CAC1}"/>
          </ac:spMkLst>
        </pc:spChg>
        <pc:spChg chg="mod">
          <ac:chgData name="Sadiyah" userId="4f5742b1-2934-4245-b6d6-961534121793" providerId="ADAL" clId="{7FC04E4B-1B7F-4CC5-A53F-9BB1A00FD163}" dt="2020-09-10T00:05:47.274" v="1491" actId="14100"/>
          <ac:spMkLst>
            <pc:docMk/>
            <pc:sldMk cId="2089538014" sldId="326"/>
            <ac:spMk id="229" creationId="{00000000-0000-0000-0000-000000000000}"/>
          </ac:spMkLst>
        </pc:spChg>
        <pc:cxnChg chg="mod">
          <ac:chgData name="Sadiyah" userId="4f5742b1-2934-4245-b6d6-961534121793" providerId="ADAL" clId="{7FC04E4B-1B7F-4CC5-A53F-9BB1A00FD163}" dt="2020-09-10T00:05:33.393" v="1488" actId="208"/>
          <ac:cxnSpMkLst>
            <pc:docMk/>
            <pc:sldMk cId="2089538014" sldId="326"/>
            <ac:cxnSpMk id="4" creationId="{69DEF5ED-169A-4905-BD6B-B37DA4CD8B2E}"/>
          </ac:cxnSpMkLst>
        </pc:cxnChg>
        <pc:cxnChg chg="mod">
          <ac:chgData name="Sadiyah" userId="4f5742b1-2934-4245-b6d6-961534121793" providerId="ADAL" clId="{7FC04E4B-1B7F-4CC5-A53F-9BB1A00FD163}" dt="2020-09-10T00:05:27.706" v="1487" actId="208"/>
          <ac:cxnSpMkLst>
            <pc:docMk/>
            <pc:sldMk cId="2089538014" sldId="326"/>
            <ac:cxnSpMk id="6" creationId="{11A4173C-3F09-42B2-96F5-C3DB7EF61761}"/>
          </ac:cxnSpMkLst>
        </pc:cxnChg>
      </pc:sldChg>
      <pc:sldChg chg="modSp mod">
        <pc:chgData name="Sadiyah" userId="4f5742b1-2934-4245-b6d6-961534121793" providerId="ADAL" clId="{7FC04E4B-1B7F-4CC5-A53F-9BB1A00FD163}" dt="2020-09-10T00:04:21.259" v="1476" actId="1076"/>
        <pc:sldMkLst>
          <pc:docMk/>
          <pc:sldMk cId="3068700896" sldId="327"/>
        </pc:sldMkLst>
        <pc:spChg chg="mod">
          <ac:chgData name="Sadiyah" userId="4f5742b1-2934-4245-b6d6-961534121793" providerId="ADAL" clId="{7FC04E4B-1B7F-4CC5-A53F-9BB1A00FD163}" dt="2020-09-10T00:04:21.259" v="1476" actId="1076"/>
          <ac:spMkLst>
            <pc:docMk/>
            <pc:sldMk cId="3068700896" sldId="327"/>
            <ac:spMk id="5" creationId="{CE64B87E-4B4B-43E3-82FD-E52631DF9B78}"/>
          </ac:spMkLst>
        </pc:spChg>
      </pc:sldChg>
      <pc:sldChg chg="modSp mod">
        <pc:chgData name="Sadiyah" userId="4f5742b1-2934-4245-b6d6-961534121793" providerId="ADAL" clId="{7FC04E4B-1B7F-4CC5-A53F-9BB1A00FD163}" dt="2020-09-08T07:26:47.390" v="441" actId="20577"/>
        <pc:sldMkLst>
          <pc:docMk/>
          <pc:sldMk cId="3117385600" sldId="329"/>
        </pc:sldMkLst>
        <pc:spChg chg="mod">
          <ac:chgData name="Sadiyah" userId="4f5742b1-2934-4245-b6d6-961534121793" providerId="ADAL" clId="{7FC04E4B-1B7F-4CC5-A53F-9BB1A00FD163}" dt="2020-09-08T07:26:47.390" v="441" actId="20577"/>
          <ac:spMkLst>
            <pc:docMk/>
            <pc:sldMk cId="3117385600" sldId="329"/>
            <ac:spMk id="3" creationId="{88E85BFC-7DED-4F18-8EC3-276B6C3AF59B}"/>
          </ac:spMkLst>
        </pc:spChg>
      </pc:sldChg>
      <pc:sldChg chg="addSp delSp modSp mod">
        <pc:chgData name="Sadiyah" userId="4f5742b1-2934-4245-b6d6-961534121793" providerId="ADAL" clId="{7FC04E4B-1B7F-4CC5-A53F-9BB1A00FD163}" dt="2020-09-11T03:33:05.967" v="2583" actId="113"/>
        <pc:sldMkLst>
          <pc:docMk/>
          <pc:sldMk cId="3123822356" sldId="331"/>
        </pc:sldMkLst>
        <pc:spChg chg="mod">
          <ac:chgData name="Sadiyah" userId="4f5742b1-2934-4245-b6d6-961534121793" providerId="ADAL" clId="{7FC04E4B-1B7F-4CC5-A53F-9BB1A00FD163}" dt="2020-09-11T02:58:50.104" v="2413" actId="14100"/>
          <ac:spMkLst>
            <pc:docMk/>
            <pc:sldMk cId="3123822356" sldId="331"/>
            <ac:spMk id="229" creationId="{00000000-0000-0000-0000-000000000000}"/>
          </ac:spMkLst>
        </pc:spChg>
        <pc:spChg chg="mod">
          <ac:chgData name="Sadiyah" userId="4f5742b1-2934-4245-b6d6-961534121793" providerId="ADAL" clId="{7FC04E4B-1B7F-4CC5-A53F-9BB1A00FD163}" dt="2020-09-11T02:58:52.654" v="2414" actId="1076"/>
          <ac:spMkLst>
            <pc:docMk/>
            <pc:sldMk cId="3123822356" sldId="331"/>
            <ac:spMk id="232" creationId="{00000000-0000-0000-0000-000000000000}"/>
          </ac:spMkLst>
        </pc:spChg>
        <pc:graphicFrameChg chg="add del mod modGraphic">
          <ac:chgData name="Sadiyah" userId="4f5742b1-2934-4245-b6d6-961534121793" providerId="ADAL" clId="{7FC04E4B-1B7F-4CC5-A53F-9BB1A00FD163}" dt="2020-09-11T03:11:37.180" v="2475" actId="478"/>
          <ac:graphicFrameMkLst>
            <pc:docMk/>
            <pc:sldMk cId="3123822356" sldId="331"/>
            <ac:graphicFrameMk id="3" creationId="{2CF654C7-AC7E-4574-9C62-6AE3A49F8CF4}"/>
          </ac:graphicFrameMkLst>
        </pc:graphicFrameChg>
        <pc:graphicFrameChg chg="add del mod modGraphic">
          <ac:chgData name="Sadiyah" userId="4f5742b1-2934-4245-b6d6-961534121793" providerId="ADAL" clId="{7FC04E4B-1B7F-4CC5-A53F-9BB1A00FD163}" dt="2020-09-11T03:14:43.066" v="2483" actId="478"/>
          <ac:graphicFrameMkLst>
            <pc:docMk/>
            <pc:sldMk cId="3123822356" sldId="331"/>
            <ac:graphicFrameMk id="4" creationId="{32C99137-63F0-4736-80EB-993E89134D76}"/>
          </ac:graphicFrameMkLst>
        </pc:graphicFrameChg>
        <pc:graphicFrameChg chg="add del mod modGraphic">
          <ac:chgData name="Sadiyah" userId="4f5742b1-2934-4245-b6d6-961534121793" providerId="ADAL" clId="{7FC04E4B-1B7F-4CC5-A53F-9BB1A00FD163}" dt="2020-09-11T03:26:39.566" v="2487"/>
          <ac:graphicFrameMkLst>
            <pc:docMk/>
            <pc:sldMk cId="3123822356" sldId="331"/>
            <ac:graphicFrameMk id="5" creationId="{2F24B491-4374-4E92-8490-8600313397B1}"/>
          </ac:graphicFrameMkLst>
        </pc:graphicFrameChg>
        <pc:graphicFrameChg chg="add mod modGraphic">
          <ac:chgData name="Sadiyah" userId="4f5742b1-2934-4245-b6d6-961534121793" providerId="ADAL" clId="{7FC04E4B-1B7F-4CC5-A53F-9BB1A00FD163}" dt="2020-09-11T03:33:05.967" v="2583" actId="113"/>
          <ac:graphicFrameMkLst>
            <pc:docMk/>
            <pc:sldMk cId="3123822356" sldId="331"/>
            <ac:graphicFrameMk id="6" creationId="{3513C3FC-AE43-4ECB-B86C-A1707CEC440F}"/>
          </ac:graphicFrameMkLst>
        </pc:graphicFrameChg>
        <pc:picChg chg="del mod">
          <ac:chgData name="Sadiyah" userId="4f5742b1-2934-4245-b6d6-961534121793" providerId="ADAL" clId="{7FC04E4B-1B7F-4CC5-A53F-9BB1A00FD163}" dt="2020-09-11T03:00:10.027" v="2416" actId="478"/>
          <ac:picMkLst>
            <pc:docMk/>
            <pc:sldMk cId="3123822356" sldId="331"/>
            <ac:picMk id="2" creationId="{6333817A-C669-4F21-91B8-3F748E18DA6F}"/>
          </ac:picMkLst>
        </pc:picChg>
      </pc:sldChg>
      <pc:sldChg chg="addSp delSp modSp add mod">
        <pc:chgData name="Sadiyah" userId="4f5742b1-2934-4245-b6d6-961534121793" providerId="ADAL" clId="{7FC04E4B-1B7F-4CC5-A53F-9BB1A00FD163}" dt="2020-09-09T02:51:28.975" v="1326" actId="478"/>
        <pc:sldMkLst>
          <pc:docMk/>
          <pc:sldMk cId="910321536" sldId="332"/>
        </pc:sldMkLst>
        <pc:spChg chg="add mod">
          <ac:chgData name="Sadiyah" userId="4f5742b1-2934-4245-b6d6-961534121793" providerId="ADAL" clId="{7FC04E4B-1B7F-4CC5-A53F-9BB1A00FD163}" dt="2020-09-09T02:23:39.069" v="719" actId="20577"/>
          <ac:spMkLst>
            <pc:docMk/>
            <pc:sldMk cId="910321536" sldId="332"/>
            <ac:spMk id="2" creationId="{CC2F42C7-DEE4-4F90-B897-AE22BB63C7AF}"/>
          </ac:spMkLst>
        </pc:spChg>
        <pc:spChg chg="add mod">
          <ac:chgData name="Sadiyah" userId="4f5742b1-2934-4245-b6d6-961534121793" providerId="ADAL" clId="{7FC04E4B-1B7F-4CC5-A53F-9BB1A00FD163}" dt="2020-09-09T02:24:32.434" v="764" actId="1076"/>
          <ac:spMkLst>
            <pc:docMk/>
            <pc:sldMk cId="910321536" sldId="332"/>
            <ac:spMk id="3" creationId="{4B35C742-6796-48B8-95B2-34A125DEC38F}"/>
          </ac:spMkLst>
        </pc:spChg>
        <pc:spChg chg="add mod">
          <ac:chgData name="Sadiyah" userId="4f5742b1-2934-4245-b6d6-961534121793" providerId="ADAL" clId="{7FC04E4B-1B7F-4CC5-A53F-9BB1A00FD163}" dt="2020-09-09T02:24:43.523" v="791" actId="20577"/>
          <ac:spMkLst>
            <pc:docMk/>
            <pc:sldMk cId="910321536" sldId="332"/>
            <ac:spMk id="4" creationId="{363B89C3-A45E-4C84-8C30-81F7D1B7A742}"/>
          </ac:spMkLst>
        </pc:spChg>
        <pc:spChg chg="add del mod">
          <ac:chgData name="Sadiyah" userId="4f5742b1-2934-4245-b6d6-961534121793" providerId="ADAL" clId="{7FC04E4B-1B7F-4CC5-A53F-9BB1A00FD163}" dt="2020-09-09T00:30:24.404" v="670" actId="1076"/>
          <ac:spMkLst>
            <pc:docMk/>
            <pc:sldMk cId="910321536" sldId="332"/>
            <ac:spMk id="22" creationId="{FBF3CE4B-A197-42D5-AB3C-11D32C9B2A15}"/>
          </ac:spMkLst>
        </pc:spChg>
        <pc:spChg chg="mod">
          <ac:chgData name="Sadiyah" userId="4f5742b1-2934-4245-b6d6-961534121793" providerId="ADAL" clId="{7FC04E4B-1B7F-4CC5-A53F-9BB1A00FD163}" dt="2020-09-09T00:17:17.469" v="593" actId="1076"/>
          <ac:spMkLst>
            <pc:docMk/>
            <pc:sldMk cId="910321536" sldId="332"/>
            <ac:spMk id="26" creationId="{40803B88-156B-47DB-B740-322952609B54}"/>
          </ac:spMkLst>
        </pc:spChg>
        <pc:spChg chg="mod">
          <ac:chgData name="Sadiyah" userId="4f5742b1-2934-4245-b6d6-961534121793" providerId="ADAL" clId="{7FC04E4B-1B7F-4CC5-A53F-9BB1A00FD163}" dt="2020-09-09T02:26:21.953" v="815" actId="20577"/>
          <ac:spMkLst>
            <pc:docMk/>
            <pc:sldMk cId="910321536" sldId="332"/>
            <ac:spMk id="30" creationId="{68388408-9AE5-4E2D-87F1-9BADF92D22B7}"/>
          </ac:spMkLst>
        </pc:spChg>
        <pc:spChg chg="mod">
          <ac:chgData name="Sadiyah" userId="4f5742b1-2934-4245-b6d6-961534121793" providerId="ADAL" clId="{7FC04E4B-1B7F-4CC5-A53F-9BB1A00FD163}" dt="2020-09-09T02:26:52.074" v="818" actId="20577"/>
          <ac:spMkLst>
            <pc:docMk/>
            <pc:sldMk cId="910321536" sldId="332"/>
            <ac:spMk id="31" creationId="{9D4300FE-7CC0-4891-9C0A-926DB03873C4}"/>
          </ac:spMkLst>
        </pc:spChg>
        <pc:spChg chg="del mod">
          <ac:chgData name="Sadiyah" userId="4f5742b1-2934-4245-b6d6-961534121793" providerId="ADAL" clId="{7FC04E4B-1B7F-4CC5-A53F-9BB1A00FD163}" dt="2020-09-09T02:23:57.497" v="725" actId="478"/>
          <ac:spMkLst>
            <pc:docMk/>
            <pc:sldMk cId="910321536" sldId="332"/>
            <ac:spMk id="33" creationId="{74D56208-B9FC-4FAF-BDC7-9C6BB9545841}"/>
          </ac:spMkLst>
        </pc:spChg>
        <pc:spChg chg="del mod">
          <ac:chgData name="Sadiyah" userId="4f5742b1-2934-4245-b6d6-961534121793" providerId="ADAL" clId="{7FC04E4B-1B7F-4CC5-A53F-9BB1A00FD163}" dt="2020-09-09T02:24:24.373" v="761" actId="478"/>
          <ac:spMkLst>
            <pc:docMk/>
            <pc:sldMk cId="910321536" sldId="332"/>
            <ac:spMk id="34" creationId="{FDD2E6B7-51E2-4EFE-89C6-E25684CB641F}"/>
          </ac:spMkLst>
        </pc:spChg>
        <pc:spChg chg="mod">
          <ac:chgData name="Sadiyah" userId="4f5742b1-2934-4245-b6d6-961534121793" providerId="ADAL" clId="{7FC04E4B-1B7F-4CC5-A53F-9BB1A00FD163}" dt="2020-09-09T00:18:32.147" v="594"/>
          <ac:spMkLst>
            <pc:docMk/>
            <pc:sldMk cId="910321536" sldId="332"/>
            <ac:spMk id="37" creationId="{6E76C78A-0EC8-4137-94AC-E06518324AC5}"/>
          </ac:spMkLst>
        </pc:spChg>
        <pc:spChg chg="mod">
          <ac:chgData name="Sadiyah" userId="4f5742b1-2934-4245-b6d6-961534121793" providerId="ADAL" clId="{7FC04E4B-1B7F-4CC5-A53F-9BB1A00FD163}" dt="2020-09-09T00:18:32.147" v="594"/>
          <ac:spMkLst>
            <pc:docMk/>
            <pc:sldMk cId="910321536" sldId="332"/>
            <ac:spMk id="38" creationId="{72782B26-60D7-49E9-AF27-A618CFD74F25}"/>
          </ac:spMkLst>
        </pc:spChg>
        <pc:spChg chg="mod">
          <ac:chgData name="Sadiyah" userId="4f5742b1-2934-4245-b6d6-961534121793" providerId="ADAL" clId="{7FC04E4B-1B7F-4CC5-A53F-9BB1A00FD163}" dt="2020-09-09T00:18:32.147" v="594"/>
          <ac:spMkLst>
            <pc:docMk/>
            <pc:sldMk cId="910321536" sldId="332"/>
            <ac:spMk id="40" creationId="{954DA182-F010-421A-9268-85565705DBF5}"/>
          </ac:spMkLst>
        </pc:spChg>
        <pc:spChg chg="mod">
          <ac:chgData name="Sadiyah" userId="4f5742b1-2934-4245-b6d6-961534121793" providerId="ADAL" clId="{7FC04E4B-1B7F-4CC5-A53F-9BB1A00FD163}" dt="2020-09-09T00:18:32.147" v="594"/>
          <ac:spMkLst>
            <pc:docMk/>
            <pc:sldMk cId="910321536" sldId="332"/>
            <ac:spMk id="41" creationId="{4F4954BF-25E6-4BF6-BA07-EB8048E9B05B}"/>
          </ac:spMkLst>
        </pc:spChg>
        <pc:spChg chg="mod">
          <ac:chgData name="Sadiyah" userId="4f5742b1-2934-4245-b6d6-961534121793" providerId="ADAL" clId="{7FC04E4B-1B7F-4CC5-A53F-9BB1A00FD163}" dt="2020-09-09T00:18:32.147" v="594"/>
          <ac:spMkLst>
            <pc:docMk/>
            <pc:sldMk cId="910321536" sldId="332"/>
            <ac:spMk id="42" creationId="{D8DC9DD0-CD9B-463D-AACD-62046A94C9DD}"/>
          </ac:spMkLst>
        </pc:spChg>
        <pc:spChg chg="del">
          <ac:chgData name="Sadiyah" userId="4f5742b1-2934-4245-b6d6-961534121793" providerId="ADAL" clId="{7FC04E4B-1B7F-4CC5-A53F-9BB1A00FD163}" dt="2020-09-09T02:51:23.940" v="1322" actId="478"/>
          <ac:spMkLst>
            <pc:docMk/>
            <pc:sldMk cId="910321536" sldId="332"/>
            <ac:spMk id="43" creationId="{375A12A1-04AC-47CC-A63F-2EFAE9851F4F}"/>
          </ac:spMkLst>
        </pc:spChg>
        <pc:spChg chg="del">
          <ac:chgData name="Sadiyah" userId="4f5742b1-2934-4245-b6d6-961534121793" providerId="ADAL" clId="{7FC04E4B-1B7F-4CC5-A53F-9BB1A00FD163}" dt="2020-09-09T02:51:28.975" v="1326" actId="478"/>
          <ac:spMkLst>
            <pc:docMk/>
            <pc:sldMk cId="910321536" sldId="332"/>
            <ac:spMk id="44" creationId="{4D28441E-371F-4162-B16A-533B68B3311F}"/>
          </ac:spMkLst>
        </pc:spChg>
        <pc:spChg chg="del mod">
          <ac:chgData name="Sadiyah" userId="4f5742b1-2934-4245-b6d6-961534121793" providerId="ADAL" clId="{7FC04E4B-1B7F-4CC5-A53F-9BB1A00FD163}" dt="2020-09-09T02:51:28.975" v="1326" actId="478"/>
          <ac:spMkLst>
            <pc:docMk/>
            <pc:sldMk cId="910321536" sldId="332"/>
            <ac:spMk id="45" creationId="{91C7791E-AD2C-48B1-951E-F913AEDD5B4B}"/>
          </ac:spMkLst>
        </pc:spChg>
        <pc:spChg chg="del">
          <ac:chgData name="Sadiyah" userId="4f5742b1-2934-4245-b6d6-961534121793" providerId="ADAL" clId="{7FC04E4B-1B7F-4CC5-A53F-9BB1A00FD163}" dt="2020-09-09T02:51:28.975" v="1326" actId="478"/>
          <ac:spMkLst>
            <pc:docMk/>
            <pc:sldMk cId="910321536" sldId="332"/>
            <ac:spMk id="47" creationId="{C1FCC0EC-4B8A-4E81-ABC6-2603A5D68746}"/>
          </ac:spMkLst>
        </pc:spChg>
        <pc:spChg chg="del">
          <ac:chgData name="Sadiyah" userId="4f5742b1-2934-4245-b6d6-961534121793" providerId="ADAL" clId="{7FC04E4B-1B7F-4CC5-A53F-9BB1A00FD163}" dt="2020-09-09T02:51:28.975" v="1326" actId="478"/>
          <ac:spMkLst>
            <pc:docMk/>
            <pc:sldMk cId="910321536" sldId="332"/>
            <ac:spMk id="51" creationId="{0DD17FBA-0CD0-4867-ACDC-9FAB71045488}"/>
          </ac:spMkLst>
        </pc:spChg>
        <pc:spChg chg="del mod">
          <ac:chgData name="Sadiyah" userId="4f5742b1-2934-4245-b6d6-961534121793" providerId="ADAL" clId="{7FC04E4B-1B7F-4CC5-A53F-9BB1A00FD163}" dt="2020-09-09T02:51:26.216" v="1324" actId="478"/>
          <ac:spMkLst>
            <pc:docMk/>
            <pc:sldMk cId="910321536" sldId="332"/>
            <ac:spMk id="52" creationId="{E30B0EFA-BB16-4F5C-B5E0-B7CE8D3D911C}"/>
          </ac:spMkLst>
        </pc:spChg>
        <pc:spChg chg="del">
          <ac:chgData name="Sadiyah" userId="4f5742b1-2934-4245-b6d6-961534121793" providerId="ADAL" clId="{7FC04E4B-1B7F-4CC5-A53F-9BB1A00FD163}" dt="2020-09-09T02:51:28.975" v="1326" actId="478"/>
          <ac:spMkLst>
            <pc:docMk/>
            <pc:sldMk cId="910321536" sldId="332"/>
            <ac:spMk id="54" creationId="{14556122-2213-4560-BB57-E6AAE93089E2}"/>
          </ac:spMkLst>
        </pc:spChg>
        <pc:spChg chg="mod">
          <ac:chgData name="Sadiyah" userId="4f5742b1-2934-4245-b6d6-961534121793" providerId="ADAL" clId="{7FC04E4B-1B7F-4CC5-A53F-9BB1A00FD163}" dt="2020-09-09T00:18:32.147" v="594"/>
          <ac:spMkLst>
            <pc:docMk/>
            <pc:sldMk cId="910321536" sldId="332"/>
            <ac:spMk id="57" creationId="{FB70B712-C360-46E2-9FE1-FDCC6D049CF5}"/>
          </ac:spMkLst>
        </pc:spChg>
        <pc:spChg chg="del mod">
          <ac:chgData name="Sadiyah" userId="4f5742b1-2934-4245-b6d6-961534121793" providerId="ADAL" clId="{7FC04E4B-1B7F-4CC5-A53F-9BB1A00FD163}" dt="2020-09-09T02:51:28.975" v="1326" actId="478"/>
          <ac:spMkLst>
            <pc:docMk/>
            <pc:sldMk cId="910321536" sldId="332"/>
            <ac:spMk id="58" creationId="{B8561EE6-8DCF-4E7F-8026-3FE8DBBFF165}"/>
          </ac:spMkLst>
        </pc:spChg>
        <pc:spChg chg="mod">
          <ac:chgData name="Sadiyah" userId="4f5742b1-2934-4245-b6d6-961534121793" providerId="ADAL" clId="{7FC04E4B-1B7F-4CC5-A53F-9BB1A00FD163}" dt="2020-09-09T00:18:32.147" v="594"/>
          <ac:spMkLst>
            <pc:docMk/>
            <pc:sldMk cId="910321536" sldId="332"/>
            <ac:spMk id="60" creationId="{4830E520-869D-475F-BF15-4524C83A854A}"/>
          </ac:spMkLst>
        </pc:spChg>
        <pc:spChg chg="mod">
          <ac:chgData name="Sadiyah" userId="4f5742b1-2934-4245-b6d6-961534121793" providerId="ADAL" clId="{7FC04E4B-1B7F-4CC5-A53F-9BB1A00FD163}" dt="2020-09-09T00:18:32.147" v="594"/>
          <ac:spMkLst>
            <pc:docMk/>
            <pc:sldMk cId="910321536" sldId="332"/>
            <ac:spMk id="61" creationId="{3B2C87CF-DA8A-4837-AE52-7B6BE1224573}"/>
          </ac:spMkLst>
        </pc:spChg>
        <pc:spChg chg="mod">
          <ac:chgData name="Sadiyah" userId="4f5742b1-2934-4245-b6d6-961534121793" providerId="ADAL" clId="{7FC04E4B-1B7F-4CC5-A53F-9BB1A00FD163}" dt="2020-09-09T00:18:32.147" v="594"/>
          <ac:spMkLst>
            <pc:docMk/>
            <pc:sldMk cId="910321536" sldId="332"/>
            <ac:spMk id="62" creationId="{8B23C0E6-7BE1-4D33-A0C0-0F3289205D65}"/>
          </ac:spMkLst>
        </pc:spChg>
        <pc:spChg chg="mod">
          <ac:chgData name="Sadiyah" userId="4f5742b1-2934-4245-b6d6-961534121793" providerId="ADAL" clId="{7FC04E4B-1B7F-4CC5-A53F-9BB1A00FD163}" dt="2020-09-09T00:18:32.147" v="594"/>
          <ac:spMkLst>
            <pc:docMk/>
            <pc:sldMk cId="910321536" sldId="332"/>
            <ac:spMk id="63" creationId="{7D0E465D-7029-4BEB-A723-8BE547028CD3}"/>
          </ac:spMkLst>
        </pc:spChg>
        <pc:spChg chg="mod">
          <ac:chgData name="Sadiyah" userId="4f5742b1-2934-4245-b6d6-961534121793" providerId="ADAL" clId="{7FC04E4B-1B7F-4CC5-A53F-9BB1A00FD163}" dt="2020-09-09T00:18:32.147" v="594"/>
          <ac:spMkLst>
            <pc:docMk/>
            <pc:sldMk cId="910321536" sldId="332"/>
            <ac:spMk id="64" creationId="{81253B50-F35B-460A-A998-714F4160B57E}"/>
          </ac:spMkLst>
        </pc:spChg>
        <pc:spChg chg="mod">
          <ac:chgData name="Sadiyah" userId="4f5742b1-2934-4245-b6d6-961534121793" providerId="ADAL" clId="{7FC04E4B-1B7F-4CC5-A53F-9BB1A00FD163}" dt="2020-09-09T00:18:32.147" v="594"/>
          <ac:spMkLst>
            <pc:docMk/>
            <pc:sldMk cId="910321536" sldId="332"/>
            <ac:spMk id="65" creationId="{A75F4DBE-1C03-4DA2-BD78-1975B7761AB3}"/>
          </ac:spMkLst>
        </pc:spChg>
        <pc:spChg chg="mod">
          <ac:chgData name="Sadiyah" userId="4f5742b1-2934-4245-b6d6-961534121793" providerId="ADAL" clId="{7FC04E4B-1B7F-4CC5-A53F-9BB1A00FD163}" dt="2020-09-09T00:18:32.147" v="594"/>
          <ac:spMkLst>
            <pc:docMk/>
            <pc:sldMk cId="910321536" sldId="332"/>
            <ac:spMk id="66" creationId="{C41E1EE3-053F-4471-B54A-1641D97095AA}"/>
          </ac:spMkLst>
        </pc:spChg>
        <pc:spChg chg="mod">
          <ac:chgData name="Sadiyah" userId="4f5742b1-2934-4245-b6d6-961534121793" providerId="ADAL" clId="{7FC04E4B-1B7F-4CC5-A53F-9BB1A00FD163}" dt="2020-09-09T00:18:32.147" v="594"/>
          <ac:spMkLst>
            <pc:docMk/>
            <pc:sldMk cId="910321536" sldId="332"/>
            <ac:spMk id="67" creationId="{AB7DE991-5233-4282-B143-11368E8BD241}"/>
          </ac:spMkLst>
        </pc:spChg>
        <pc:spChg chg="mod">
          <ac:chgData name="Sadiyah" userId="4f5742b1-2934-4245-b6d6-961534121793" providerId="ADAL" clId="{7FC04E4B-1B7F-4CC5-A53F-9BB1A00FD163}" dt="2020-09-09T00:18:32.147" v="594"/>
          <ac:spMkLst>
            <pc:docMk/>
            <pc:sldMk cId="910321536" sldId="332"/>
            <ac:spMk id="68" creationId="{27FFD095-AD3E-4A11-9AAA-BA2647BA161B}"/>
          </ac:spMkLst>
        </pc:spChg>
        <pc:spChg chg="mod">
          <ac:chgData name="Sadiyah" userId="4f5742b1-2934-4245-b6d6-961534121793" providerId="ADAL" clId="{7FC04E4B-1B7F-4CC5-A53F-9BB1A00FD163}" dt="2020-09-09T00:18:32.147" v="594"/>
          <ac:spMkLst>
            <pc:docMk/>
            <pc:sldMk cId="910321536" sldId="332"/>
            <ac:spMk id="69" creationId="{AF56F4AA-7B7F-4BDD-BBFF-50104E8D0FF6}"/>
          </ac:spMkLst>
        </pc:spChg>
        <pc:spChg chg="mod">
          <ac:chgData name="Sadiyah" userId="4f5742b1-2934-4245-b6d6-961534121793" providerId="ADAL" clId="{7FC04E4B-1B7F-4CC5-A53F-9BB1A00FD163}" dt="2020-09-09T00:18:32.147" v="594"/>
          <ac:spMkLst>
            <pc:docMk/>
            <pc:sldMk cId="910321536" sldId="332"/>
            <ac:spMk id="70" creationId="{2D164367-4A60-4B21-BAF4-B7364021CE9F}"/>
          </ac:spMkLst>
        </pc:spChg>
        <pc:spChg chg="mod">
          <ac:chgData name="Sadiyah" userId="4f5742b1-2934-4245-b6d6-961534121793" providerId="ADAL" clId="{7FC04E4B-1B7F-4CC5-A53F-9BB1A00FD163}" dt="2020-09-08T01:21:01.467" v="44" actId="20577"/>
          <ac:spMkLst>
            <pc:docMk/>
            <pc:sldMk cId="910321536" sldId="332"/>
            <ac:spMk id="229" creationId="{00000000-0000-0000-0000-000000000000}"/>
          </ac:spMkLst>
        </pc:spChg>
        <pc:spChg chg="mod">
          <ac:chgData name="Sadiyah" userId="4f5742b1-2934-4245-b6d6-961534121793" providerId="ADAL" clId="{7FC04E4B-1B7F-4CC5-A53F-9BB1A00FD163}" dt="2020-09-08T01:21:23.858" v="59" actId="14100"/>
          <ac:spMkLst>
            <pc:docMk/>
            <pc:sldMk cId="910321536" sldId="332"/>
            <ac:spMk id="232" creationId="{00000000-0000-0000-0000-000000000000}"/>
          </ac:spMkLst>
        </pc:spChg>
        <pc:grpChg chg="add mod">
          <ac:chgData name="Sadiyah" userId="4f5742b1-2934-4245-b6d6-961534121793" providerId="ADAL" clId="{7FC04E4B-1B7F-4CC5-A53F-9BB1A00FD163}" dt="2020-09-09T02:27:02.264" v="819" actId="14100"/>
          <ac:grpSpMkLst>
            <pc:docMk/>
            <pc:sldMk cId="910321536" sldId="332"/>
            <ac:grpSpMk id="32" creationId="{35AB0F7A-EED4-481E-A852-C02631721027}"/>
          </ac:grpSpMkLst>
        </pc:grpChg>
        <pc:picChg chg="del">
          <ac:chgData name="Sadiyah" userId="4f5742b1-2934-4245-b6d6-961534121793" providerId="ADAL" clId="{7FC04E4B-1B7F-4CC5-A53F-9BB1A00FD163}" dt="2020-09-09T00:28:07.645" v="610" actId="478"/>
          <ac:picMkLst>
            <pc:docMk/>
            <pc:sldMk cId="910321536" sldId="332"/>
            <ac:picMk id="27" creationId="{FA723481-1650-4832-8D14-2D4F9F09F958}"/>
          </ac:picMkLst>
        </pc:picChg>
        <pc:picChg chg="del">
          <ac:chgData name="Sadiyah" userId="4f5742b1-2934-4245-b6d6-961534121793" providerId="ADAL" clId="{7FC04E4B-1B7F-4CC5-A53F-9BB1A00FD163}" dt="2020-09-09T02:23:55.604" v="724" actId="478"/>
          <ac:picMkLst>
            <pc:docMk/>
            <pc:sldMk cId="910321536" sldId="332"/>
            <ac:picMk id="28" creationId="{6EB591CF-D08B-47E2-ABF2-606915D632D4}"/>
          </ac:picMkLst>
        </pc:picChg>
        <pc:picChg chg="mod">
          <ac:chgData name="Sadiyah" userId="4f5742b1-2934-4245-b6d6-961534121793" providerId="ADAL" clId="{7FC04E4B-1B7F-4CC5-A53F-9BB1A00FD163}" dt="2020-09-09T00:17:11.417" v="592" actId="1076"/>
          <ac:picMkLst>
            <pc:docMk/>
            <pc:sldMk cId="910321536" sldId="332"/>
            <ac:picMk id="35" creationId="{E2C403C3-A12C-420B-AD36-BA31893CAF50}"/>
          </ac:picMkLst>
        </pc:picChg>
        <pc:picChg chg="del">
          <ac:chgData name="Sadiyah" userId="4f5742b1-2934-4245-b6d6-961534121793" providerId="ADAL" clId="{7FC04E4B-1B7F-4CC5-A53F-9BB1A00FD163}" dt="2020-09-09T02:51:28.975" v="1326" actId="478"/>
          <ac:picMkLst>
            <pc:docMk/>
            <pc:sldMk cId="910321536" sldId="332"/>
            <ac:picMk id="39" creationId="{BED0EF77-2DB8-4FBA-8A01-F2FB10F3FF67}"/>
          </ac:picMkLst>
        </pc:picChg>
        <pc:picChg chg="del">
          <ac:chgData name="Sadiyah" userId="4f5742b1-2934-4245-b6d6-961534121793" providerId="ADAL" clId="{7FC04E4B-1B7F-4CC5-A53F-9BB1A00FD163}" dt="2020-09-09T02:51:28.975" v="1326" actId="478"/>
          <ac:picMkLst>
            <pc:docMk/>
            <pc:sldMk cId="910321536" sldId="332"/>
            <ac:picMk id="46" creationId="{64713223-3DDB-498D-8B75-930E160A875F}"/>
          </ac:picMkLst>
        </pc:picChg>
        <pc:picChg chg="del">
          <ac:chgData name="Sadiyah" userId="4f5742b1-2934-4245-b6d6-961534121793" providerId="ADAL" clId="{7FC04E4B-1B7F-4CC5-A53F-9BB1A00FD163}" dt="2020-09-09T02:51:28.975" v="1326" actId="478"/>
          <ac:picMkLst>
            <pc:docMk/>
            <pc:sldMk cId="910321536" sldId="332"/>
            <ac:picMk id="48" creationId="{587AFD77-45FB-41FB-8839-2FC19C8F198E}"/>
          </ac:picMkLst>
        </pc:picChg>
        <pc:picChg chg="del">
          <ac:chgData name="Sadiyah" userId="4f5742b1-2934-4245-b6d6-961534121793" providerId="ADAL" clId="{7FC04E4B-1B7F-4CC5-A53F-9BB1A00FD163}" dt="2020-09-09T02:51:28.975" v="1326" actId="478"/>
          <ac:picMkLst>
            <pc:docMk/>
            <pc:sldMk cId="910321536" sldId="332"/>
            <ac:picMk id="53" creationId="{21523A75-3FC3-4E82-AAA2-4BA9928C280D}"/>
          </ac:picMkLst>
        </pc:picChg>
        <pc:picChg chg="del">
          <ac:chgData name="Sadiyah" userId="4f5742b1-2934-4245-b6d6-961534121793" providerId="ADAL" clId="{7FC04E4B-1B7F-4CC5-A53F-9BB1A00FD163}" dt="2020-09-09T02:51:28.975" v="1326" actId="478"/>
          <ac:picMkLst>
            <pc:docMk/>
            <pc:sldMk cId="910321536" sldId="332"/>
            <ac:picMk id="59" creationId="{39E59FAE-AB2E-4211-BCF3-A1CEE3D1B3E5}"/>
          </ac:picMkLst>
        </pc:picChg>
        <pc:cxnChg chg="del">
          <ac:chgData name="Sadiyah" userId="4f5742b1-2934-4245-b6d6-961534121793" providerId="ADAL" clId="{7FC04E4B-1B7F-4CC5-A53F-9BB1A00FD163}" dt="2020-09-09T00:28:44.589" v="633" actId="478"/>
          <ac:cxnSpMkLst>
            <pc:docMk/>
            <pc:sldMk cId="910321536" sldId="332"/>
            <ac:cxnSpMk id="29" creationId="{424E7CBB-0761-49B4-B09A-DCD9ACAE61BC}"/>
          </ac:cxnSpMkLst>
        </pc:cxnChg>
        <pc:cxnChg chg="del">
          <ac:chgData name="Sadiyah" userId="4f5742b1-2934-4245-b6d6-961534121793" providerId="ADAL" clId="{7FC04E4B-1B7F-4CC5-A53F-9BB1A00FD163}" dt="2020-09-09T02:23:52.036" v="722" actId="478"/>
          <ac:cxnSpMkLst>
            <pc:docMk/>
            <pc:sldMk cId="910321536" sldId="332"/>
            <ac:cxnSpMk id="36" creationId="{B74CDB03-A4B7-4A4B-967E-7372E1FF2E94}"/>
          </ac:cxnSpMkLst>
        </pc:cxnChg>
        <pc:cxnChg chg="del">
          <ac:chgData name="Sadiyah" userId="4f5742b1-2934-4245-b6d6-961534121793" providerId="ADAL" clId="{7FC04E4B-1B7F-4CC5-A53F-9BB1A00FD163}" dt="2020-09-09T02:51:28.975" v="1326" actId="478"/>
          <ac:cxnSpMkLst>
            <pc:docMk/>
            <pc:sldMk cId="910321536" sldId="332"/>
            <ac:cxnSpMk id="49" creationId="{7F42804B-A88A-4624-B060-72B019786441}"/>
          </ac:cxnSpMkLst>
        </pc:cxnChg>
        <pc:cxnChg chg="del">
          <ac:chgData name="Sadiyah" userId="4f5742b1-2934-4245-b6d6-961534121793" providerId="ADAL" clId="{7FC04E4B-1B7F-4CC5-A53F-9BB1A00FD163}" dt="2020-09-09T02:51:28.975" v="1326" actId="478"/>
          <ac:cxnSpMkLst>
            <pc:docMk/>
            <pc:sldMk cId="910321536" sldId="332"/>
            <ac:cxnSpMk id="50" creationId="{BFCE0189-8F48-4B54-909F-339F68B59667}"/>
          </ac:cxnSpMkLst>
        </pc:cxnChg>
        <pc:cxnChg chg="del">
          <ac:chgData name="Sadiyah" userId="4f5742b1-2934-4245-b6d6-961534121793" providerId="ADAL" clId="{7FC04E4B-1B7F-4CC5-A53F-9BB1A00FD163}" dt="2020-09-09T02:51:28.975" v="1326" actId="478"/>
          <ac:cxnSpMkLst>
            <pc:docMk/>
            <pc:sldMk cId="910321536" sldId="332"/>
            <ac:cxnSpMk id="55" creationId="{75A51509-A99A-4C65-9DED-B866E7DD27D5}"/>
          </ac:cxnSpMkLst>
        </pc:cxnChg>
        <pc:cxnChg chg="del">
          <ac:chgData name="Sadiyah" userId="4f5742b1-2934-4245-b6d6-961534121793" providerId="ADAL" clId="{7FC04E4B-1B7F-4CC5-A53F-9BB1A00FD163}" dt="2020-09-09T02:51:28.975" v="1326" actId="478"/>
          <ac:cxnSpMkLst>
            <pc:docMk/>
            <pc:sldMk cId="910321536" sldId="332"/>
            <ac:cxnSpMk id="56" creationId="{37527E95-BFC6-4F78-9A32-A9DFE8450314}"/>
          </ac:cxnSpMkLst>
        </pc:cxnChg>
      </pc:sldChg>
      <pc:sldChg chg="addSp delSp modSp add mod">
        <pc:chgData name="Sadiyah" userId="4f5742b1-2934-4245-b6d6-961534121793" providerId="ADAL" clId="{7FC04E4B-1B7F-4CC5-A53F-9BB1A00FD163}" dt="2020-09-14T06:35:56.466" v="2605" actId="14100"/>
        <pc:sldMkLst>
          <pc:docMk/>
          <pc:sldMk cId="380387271" sldId="333"/>
        </pc:sldMkLst>
        <pc:spChg chg="mod">
          <ac:chgData name="Sadiyah" userId="4f5742b1-2934-4245-b6d6-961534121793" providerId="ADAL" clId="{7FC04E4B-1B7F-4CC5-A53F-9BB1A00FD163}" dt="2020-09-08T06:50:32.588" v="108" actId="14100"/>
          <ac:spMkLst>
            <pc:docMk/>
            <pc:sldMk cId="380387271" sldId="333"/>
            <ac:spMk id="2" creationId="{49AAFA63-D1CA-4712-9C3F-FE0CBE074598}"/>
          </ac:spMkLst>
        </pc:spChg>
        <pc:spChg chg="add mod">
          <ac:chgData name="Sadiyah" userId="4f5742b1-2934-4245-b6d6-961534121793" providerId="ADAL" clId="{7FC04E4B-1B7F-4CC5-A53F-9BB1A00FD163}" dt="2020-09-08T07:21:15.410" v="397" actId="1076"/>
          <ac:spMkLst>
            <pc:docMk/>
            <pc:sldMk cId="380387271" sldId="333"/>
            <ac:spMk id="3" creationId="{73501C17-A22E-493D-BE11-EBE6F3A15B34}"/>
          </ac:spMkLst>
        </pc:spChg>
        <pc:spChg chg="mod">
          <ac:chgData name="Sadiyah" userId="4f5742b1-2934-4245-b6d6-961534121793" providerId="ADAL" clId="{7FC04E4B-1B7F-4CC5-A53F-9BB1A00FD163}" dt="2020-09-08T07:21:28.322" v="401" actId="1076"/>
          <ac:spMkLst>
            <pc:docMk/>
            <pc:sldMk cId="380387271" sldId="333"/>
            <ac:spMk id="4" creationId="{04E8DFD7-C46E-431E-AD41-51B2599FA529}"/>
          </ac:spMkLst>
        </pc:spChg>
        <pc:spChg chg="add mod">
          <ac:chgData name="Sadiyah" userId="4f5742b1-2934-4245-b6d6-961534121793" providerId="ADAL" clId="{7FC04E4B-1B7F-4CC5-A53F-9BB1A00FD163}" dt="2020-09-08T07:21:33.468" v="402" actId="1076"/>
          <ac:spMkLst>
            <pc:docMk/>
            <pc:sldMk cId="380387271" sldId="333"/>
            <ac:spMk id="6" creationId="{EF5EE777-0D6F-4695-90A2-F82E892D574D}"/>
          </ac:spMkLst>
        </pc:spChg>
        <pc:spChg chg="add mod">
          <ac:chgData name="Sadiyah" userId="4f5742b1-2934-4245-b6d6-961534121793" providerId="ADAL" clId="{7FC04E4B-1B7F-4CC5-A53F-9BB1A00FD163}" dt="2020-09-08T07:21:25.671" v="400" actId="1076"/>
          <ac:spMkLst>
            <pc:docMk/>
            <pc:sldMk cId="380387271" sldId="333"/>
            <ac:spMk id="10" creationId="{3A4A0CAA-8AA8-4AB1-8C39-1EE9D03A1E26}"/>
          </ac:spMkLst>
        </pc:spChg>
        <pc:spChg chg="add mod">
          <ac:chgData name="Sadiyah" userId="4f5742b1-2934-4245-b6d6-961534121793" providerId="ADAL" clId="{7FC04E4B-1B7F-4CC5-A53F-9BB1A00FD163}" dt="2020-09-08T07:21:17.538" v="398" actId="1076"/>
          <ac:spMkLst>
            <pc:docMk/>
            <pc:sldMk cId="380387271" sldId="333"/>
            <ac:spMk id="11" creationId="{40F971D0-EB03-4A55-85BE-3B643E4E1BE7}"/>
          </ac:spMkLst>
        </pc:spChg>
        <pc:spChg chg="add mod">
          <ac:chgData name="Sadiyah" userId="4f5742b1-2934-4245-b6d6-961534121793" providerId="ADAL" clId="{7FC04E4B-1B7F-4CC5-A53F-9BB1A00FD163}" dt="2020-09-14T06:35:53.816" v="2604" actId="14100"/>
          <ac:spMkLst>
            <pc:docMk/>
            <pc:sldMk cId="380387271" sldId="333"/>
            <ac:spMk id="17" creationId="{7EEA5CC0-71B4-4F31-A731-2C3F94D020FE}"/>
          </ac:spMkLst>
        </pc:spChg>
        <pc:spChg chg="add del mod">
          <ac:chgData name="Sadiyah" userId="4f5742b1-2934-4245-b6d6-961534121793" providerId="ADAL" clId="{7FC04E4B-1B7F-4CC5-A53F-9BB1A00FD163}" dt="2020-09-08T07:19:55.106" v="393" actId="14100"/>
          <ac:spMkLst>
            <pc:docMk/>
            <pc:sldMk cId="380387271" sldId="333"/>
            <ac:spMk id="19" creationId="{7F77047D-6893-4D97-A767-4ED2867E567F}"/>
          </ac:spMkLst>
        </pc:spChg>
        <pc:spChg chg="add mod">
          <ac:chgData name="Sadiyah" userId="4f5742b1-2934-4245-b6d6-961534121793" providerId="ADAL" clId="{7FC04E4B-1B7F-4CC5-A53F-9BB1A00FD163}" dt="2020-09-08T07:21:43.075" v="403" actId="1076"/>
          <ac:spMkLst>
            <pc:docMk/>
            <pc:sldMk cId="380387271" sldId="333"/>
            <ac:spMk id="23" creationId="{FD7DFC71-A8B5-46F6-ACBC-7079B07E6299}"/>
          </ac:spMkLst>
        </pc:spChg>
        <pc:spChg chg="add mod">
          <ac:chgData name="Sadiyah" userId="4f5742b1-2934-4245-b6d6-961534121793" providerId="ADAL" clId="{7FC04E4B-1B7F-4CC5-A53F-9BB1A00FD163}" dt="2020-09-14T06:35:49.029" v="2603" actId="14100"/>
          <ac:spMkLst>
            <pc:docMk/>
            <pc:sldMk cId="380387271" sldId="333"/>
            <ac:spMk id="25" creationId="{AFB40B41-971A-40BD-B330-9FEDFC639149}"/>
          </ac:spMkLst>
        </pc:spChg>
        <pc:spChg chg="add mod">
          <ac:chgData name="Sadiyah" userId="4f5742b1-2934-4245-b6d6-961534121793" providerId="ADAL" clId="{7FC04E4B-1B7F-4CC5-A53F-9BB1A00FD163}" dt="2020-09-10T00:07:35.379" v="1506" actId="1076"/>
          <ac:spMkLst>
            <pc:docMk/>
            <pc:sldMk cId="380387271" sldId="333"/>
            <ac:spMk id="32" creationId="{05F97F44-F8F3-444E-9BD1-3C18DAC422AC}"/>
          </ac:spMkLst>
        </pc:spChg>
        <pc:cxnChg chg="add mod">
          <ac:chgData name="Sadiyah" userId="4f5742b1-2934-4245-b6d6-961534121793" providerId="ADAL" clId="{7FC04E4B-1B7F-4CC5-A53F-9BB1A00FD163}" dt="2020-09-08T07:21:21.267" v="399" actId="1076"/>
          <ac:cxnSpMkLst>
            <pc:docMk/>
            <pc:sldMk cId="380387271" sldId="333"/>
            <ac:cxnSpMk id="8" creationId="{CF815A61-BB9D-46D0-B116-A8656E0BC9D6}"/>
          </ac:cxnSpMkLst>
        </pc:cxnChg>
        <pc:cxnChg chg="add mod">
          <ac:chgData name="Sadiyah" userId="4f5742b1-2934-4245-b6d6-961534121793" providerId="ADAL" clId="{7FC04E4B-1B7F-4CC5-A53F-9BB1A00FD163}" dt="2020-09-14T06:35:56.466" v="2605" actId="14100"/>
          <ac:cxnSpMkLst>
            <pc:docMk/>
            <pc:sldMk cId="380387271" sldId="333"/>
            <ac:cxnSpMk id="20" creationId="{61AADCBB-39D4-4F79-921A-15EF892F2F63}"/>
          </ac:cxnSpMkLst>
        </pc:cxnChg>
        <pc:cxnChg chg="add mod">
          <ac:chgData name="Sadiyah" userId="4f5742b1-2934-4245-b6d6-961534121793" providerId="ADAL" clId="{7FC04E4B-1B7F-4CC5-A53F-9BB1A00FD163}" dt="2020-09-08T07:22:27.279" v="407" actId="1582"/>
          <ac:cxnSpMkLst>
            <pc:docMk/>
            <pc:sldMk cId="380387271" sldId="333"/>
            <ac:cxnSpMk id="28" creationId="{9D64320D-35BF-4E10-A7C5-DCD27F0D48B6}"/>
          </ac:cxnSpMkLst>
        </pc:cxnChg>
        <pc:cxnChg chg="add mod">
          <ac:chgData name="Sadiyah" userId="4f5742b1-2934-4245-b6d6-961534121793" providerId="ADAL" clId="{7FC04E4B-1B7F-4CC5-A53F-9BB1A00FD163}" dt="2020-09-08T07:25:21.617" v="438" actId="1582"/>
          <ac:cxnSpMkLst>
            <pc:docMk/>
            <pc:sldMk cId="380387271" sldId="333"/>
            <ac:cxnSpMk id="30" creationId="{B39BC147-11DF-4347-8CBD-CC0AC4AECA79}"/>
          </ac:cxnSpMkLst>
        </pc:cxnChg>
        <pc:cxnChg chg="add mod">
          <ac:chgData name="Sadiyah" userId="4f5742b1-2934-4245-b6d6-961534121793" providerId="ADAL" clId="{7FC04E4B-1B7F-4CC5-A53F-9BB1A00FD163}" dt="2020-09-08T07:25:16.510" v="437" actId="1582"/>
          <ac:cxnSpMkLst>
            <pc:docMk/>
            <pc:sldMk cId="380387271" sldId="333"/>
            <ac:cxnSpMk id="31" creationId="{75744DA5-0F89-451F-BEFC-55B8C437D1BF}"/>
          </ac:cxnSpMkLst>
        </pc:cxnChg>
        <pc:cxnChg chg="add mod">
          <ac:chgData name="Sadiyah" userId="4f5742b1-2934-4245-b6d6-961534121793" providerId="ADAL" clId="{7FC04E4B-1B7F-4CC5-A53F-9BB1A00FD163}" dt="2020-09-10T00:07:35.379" v="1506" actId="1076"/>
          <ac:cxnSpMkLst>
            <pc:docMk/>
            <pc:sldMk cId="380387271" sldId="333"/>
            <ac:cxnSpMk id="33" creationId="{6B65E0C5-4704-4298-ADEF-42380AEEE3ED}"/>
          </ac:cxnSpMkLst>
        </pc:cxnChg>
        <pc:cxnChg chg="add mod">
          <ac:chgData name="Sadiyah" userId="4f5742b1-2934-4245-b6d6-961534121793" providerId="ADAL" clId="{7FC04E4B-1B7F-4CC5-A53F-9BB1A00FD163}" dt="2020-09-10T00:07:35.379" v="1506" actId="1076"/>
          <ac:cxnSpMkLst>
            <pc:docMk/>
            <pc:sldMk cId="380387271" sldId="333"/>
            <ac:cxnSpMk id="35" creationId="{D8D89BDD-2CE1-476C-8B04-7DD92C6464EF}"/>
          </ac:cxnSpMkLst>
        </pc:cxnChg>
      </pc:sldChg>
    </pc:docChg>
  </pc:docChgLst>
  <pc:docChgLst>
    <pc:chgData name="Sadiyah Bhuria" userId="S::sadiyahsalim@knights.ucf.edu::4f5742b1-2934-4245-b6d6-961534121793" providerId="AD" clId="Web-{2D1D0B9C-610E-120C-C1C4-8E2E0B859816}"/>
    <pc:docChg chg="modSld">
      <pc:chgData name="Sadiyah Bhuria" userId="S::sadiyahsalim@knights.ucf.edu::4f5742b1-2934-4245-b6d6-961534121793" providerId="AD" clId="Web-{2D1D0B9C-610E-120C-C1C4-8E2E0B859816}" dt="2020-12-06T23:50:48.598" v="0"/>
      <pc:docMkLst>
        <pc:docMk/>
      </pc:docMkLst>
      <pc:sldChg chg="modSp">
        <pc:chgData name="Sadiyah Bhuria" userId="S::sadiyahsalim@knights.ucf.edu::4f5742b1-2934-4245-b6d6-961534121793" providerId="AD" clId="Web-{2D1D0B9C-610E-120C-C1C4-8E2E0B859816}" dt="2020-12-06T23:50:48.598" v="0"/>
        <pc:sldMkLst>
          <pc:docMk/>
          <pc:sldMk cId="3734672204" sldId="319"/>
        </pc:sldMkLst>
        <pc:picChg chg="mod">
          <ac:chgData name="Sadiyah Bhuria" userId="S::sadiyahsalim@knights.ucf.edu::4f5742b1-2934-4245-b6d6-961534121793" providerId="AD" clId="Web-{2D1D0B9C-610E-120C-C1C4-8E2E0B859816}" dt="2020-12-06T23:50:48.598" v="0"/>
          <ac:picMkLst>
            <pc:docMk/>
            <pc:sldMk cId="3734672204" sldId="319"/>
            <ac:picMk id="3" creationId="{6751522A-9609-4657-B243-6522465E9CA8}"/>
          </ac:picMkLst>
        </pc:picChg>
      </pc:sldChg>
    </pc:docChg>
  </pc:docChgLst>
  <pc:docChgLst>
    <pc:chgData name="Abdulsalam Khan" userId="S::abdulsalam.khan1@knights.ucf.edu::9eee05ac-e374-4f77-a9fa-1bcc810eaddb" providerId="AD" clId="Web-{71B77AC9-203C-CF18-5507-FB01920F68D9}"/>
    <pc:docChg chg="modSld">
      <pc:chgData name="Abdulsalam Khan" userId="S::abdulsalam.khan1@knights.ucf.edu::9eee05ac-e374-4f77-a9fa-1bcc810eaddb" providerId="AD" clId="Web-{71B77AC9-203C-CF18-5507-FB01920F68D9}" dt="2020-09-02T05:06:01.889" v="16" actId="14100"/>
      <pc:docMkLst>
        <pc:docMk/>
      </pc:docMkLst>
      <pc:sldChg chg="modSp">
        <pc:chgData name="Abdulsalam Khan" userId="S::abdulsalam.khan1@knights.ucf.edu::9eee05ac-e374-4f77-a9fa-1bcc810eaddb" providerId="AD" clId="Web-{71B77AC9-203C-CF18-5507-FB01920F68D9}" dt="2020-09-02T05:06:01.889" v="16" actId="14100"/>
        <pc:sldMkLst>
          <pc:docMk/>
          <pc:sldMk cId="3881603668" sldId="301"/>
        </pc:sldMkLst>
        <pc:spChg chg="mod">
          <ac:chgData name="Abdulsalam Khan" userId="S::abdulsalam.khan1@knights.ucf.edu::9eee05ac-e374-4f77-a9fa-1bcc810eaddb" providerId="AD" clId="Web-{71B77AC9-203C-CF18-5507-FB01920F68D9}" dt="2020-09-02T05:06:01.889" v="16" actId="14100"/>
          <ac:spMkLst>
            <pc:docMk/>
            <pc:sldMk cId="3881603668" sldId="301"/>
            <ac:spMk id="2" creationId="{5ADA35A2-B141-40C3-ADD9-00AB4A7E57F4}"/>
          </ac:spMkLst>
        </pc:spChg>
      </pc:sldChg>
    </pc:docChg>
  </pc:docChgLst>
  <pc:docChgLst>
    <pc:chgData name="Abdulsalam Khan" userId="S::abdulsalam.khan1@knights.ucf.edu::9eee05ac-e374-4f77-a9fa-1bcc810eaddb" providerId="AD" clId="Web-{37473C11-F203-5448-0DAC-48EDE84CECE1}"/>
    <pc:docChg chg="delSld modSld">
      <pc:chgData name="Abdulsalam Khan" userId="S::abdulsalam.khan1@knights.ucf.edu::9eee05ac-e374-4f77-a9fa-1bcc810eaddb" providerId="AD" clId="Web-{37473C11-F203-5448-0DAC-48EDE84CECE1}" dt="2020-09-01T21:52:04.713" v="13"/>
      <pc:docMkLst>
        <pc:docMk/>
      </pc:docMkLst>
      <pc:sldChg chg="addSp modSp">
        <pc:chgData name="Abdulsalam Khan" userId="S::abdulsalam.khan1@knights.ucf.edu::9eee05ac-e374-4f77-a9fa-1bcc810eaddb" providerId="AD" clId="Web-{37473C11-F203-5448-0DAC-48EDE84CECE1}" dt="2020-09-01T21:51:22.541" v="12" actId="20577"/>
        <pc:sldMkLst>
          <pc:docMk/>
          <pc:sldMk cId="0" sldId="256"/>
        </pc:sldMkLst>
        <pc:spChg chg="add mod">
          <ac:chgData name="Abdulsalam Khan" userId="S::abdulsalam.khan1@knights.ucf.edu::9eee05ac-e374-4f77-a9fa-1bcc810eaddb" providerId="AD" clId="Web-{37473C11-F203-5448-0DAC-48EDE84CECE1}" dt="2020-09-01T21:51:22.541" v="12" actId="20577"/>
          <ac:spMkLst>
            <pc:docMk/>
            <pc:sldMk cId="0" sldId="256"/>
            <ac:spMk id="10" creationId="{F56508F0-E9E3-4837-B645-6F63126DDF0E}"/>
          </ac:spMkLst>
        </pc:spChg>
      </pc:sldChg>
      <pc:sldChg chg="del">
        <pc:chgData name="Abdulsalam Khan" userId="S::abdulsalam.khan1@knights.ucf.edu::9eee05ac-e374-4f77-a9fa-1bcc810eaddb" providerId="AD" clId="Web-{37473C11-F203-5448-0DAC-48EDE84CECE1}" dt="2020-09-01T21:52:04.713" v="13"/>
        <pc:sldMkLst>
          <pc:docMk/>
          <pc:sldMk cId="0" sldId="259"/>
        </pc:sldMkLst>
      </pc:sldChg>
    </pc:docChg>
  </pc:docChgLst>
  <pc:docChgLst>
    <pc:chgData name="Sadiyah Bhuria" userId="4f5742b1-2934-4245-b6d6-961534121793" providerId="ADAL" clId="{7FC04E4B-1B7F-4CC5-A53F-9BB1A00FD163}"/>
    <pc:docChg chg="undo custSel addSld delSld modSld">
      <pc:chgData name="Sadiyah Bhuria" userId="4f5742b1-2934-4245-b6d6-961534121793" providerId="ADAL" clId="{7FC04E4B-1B7F-4CC5-A53F-9BB1A00FD163}" dt="2020-09-22T00:13:35.280" v="3722" actId="20577"/>
      <pc:docMkLst>
        <pc:docMk/>
      </pc:docMkLst>
      <pc:sldChg chg="modSp mod">
        <pc:chgData name="Sadiyah Bhuria" userId="4f5742b1-2934-4245-b6d6-961534121793" providerId="ADAL" clId="{7FC04E4B-1B7F-4CC5-A53F-9BB1A00FD163}" dt="2020-09-18T03:05:53.661" v="125" actId="2711"/>
        <pc:sldMkLst>
          <pc:docMk/>
          <pc:sldMk cId="3934056182" sldId="300"/>
        </pc:sldMkLst>
        <pc:spChg chg="mod">
          <ac:chgData name="Sadiyah Bhuria" userId="4f5742b1-2934-4245-b6d6-961534121793" providerId="ADAL" clId="{7FC04E4B-1B7F-4CC5-A53F-9BB1A00FD163}" dt="2020-09-18T03:05:53.661" v="125" actId="2711"/>
          <ac:spMkLst>
            <pc:docMk/>
            <pc:sldMk cId="3934056182" sldId="300"/>
            <ac:spMk id="5" creationId="{9D07E752-5E07-44F6-A7FA-2DA3874980BE}"/>
          </ac:spMkLst>
        </pc:spChg>
      </pc:sldChg>
      <pc:sldChg chg="addSp delSp modSp del mod">
        <pc:chgData name="Sadiyah Bhuria" userId="4f5742b1-2934-4245-b6d6-961534121793" providerId="ADAL" clId="{7FC04E4B-1B7F-4CC5-A53F-9BB1A00FD163}" dt="2020-09-18T06:13:38.403" v="629" actId="47"/>
        <pc:sldMkLst>
          <pc:docMk/>
          <pc:sldMk cId="1180098148" sldId="305"/>
        </pc:sldMkLst>
        <pc:spChg chg="mod">
          <ac:chgData name="Sadiyah Bhuria" userId="4f5742b1-2934-4245-b6d6-961534121793" providerId="ADAL" clId="{7FC04E4B-1B7F-4CC5-A53F-9BB1A00FD163}" dt="2020-09-17T00:57:59.932" v="30" actId="20577"/>
          <ac:spMkLst>
            <pc:docMk/>
            <pc:sldMk cId="1180098148" sldId="305"/>
            <ac:spMk id="31" creationId="{9D4300FE-7CC0-4891-9C0A-926DB03873C4}"/>
          </ac:spMkLst>
        </pc:spChg>
        <pc:spChg chg="mod">
          <ac:chgData name="Sadiyah Bhuria" userId="4f5742b1-2934-4245-b6d6-961534121793" providerId="ADAL" clId="{7FC04E4B-1B7F-4CC5-A53F-9BB1A00FD163}" dt="2020-09-17T00:59:07.407" v="58" actId="20577"/>
          <ac:spMkLst>
            <pc:docMk/>
            <pc:sldMk cId="1180098148" sldId="305"/>
            <ac:spMk id="45" creationId="{91C7791E-AD2C-48B1-951E-F913AEDD5B4B}"/>
          </ac:spMkLst>
        </pc:spChg>
        <pc:spChg chg="mod">
          <ac:chgData name="Sadiyah Bhuria" userId="4f5742b1-2934-4245-b6d6-961534121793" providerId="ADAL" clId="{7FC04E4B-1B7F-4CC5-A53F-9BB1A00FD163}" dt="2020-09-17T00:58:54.283" v="42" actId="1076"/>
          <ac:spMkLst>
            <pc:docMk/>
            <pc:sldMk cId="1180098148" sldId="305"/>
            <ac:spMk id="54" creationId="{14556122-2213-4560-BB57-E6AAE93089E2}"/>
          </ac:spMkLst>
        </pc:spChg>
        <pc:picChg chg="add mod">
          <ac:chgData name="Sadiyah Bhuria" userId="4f5742b1-2934-4245-b6d6-961534121793" providerId="ADAL" clId="{7FC04E4B-1B7F-4CC5-A53F-9BB1A00FD163}" dt="2020-09-17T00:58:18.203" v="35" actId="1076"/>
          <ac:picMkLst>
            <pc:docMk/>
            <pc:sldMk cId="1180098148" sldId="305"/>
            <ac:picMk id="4" creationId="{AD88EF8E-96B6-4AEF-BDB3-D5595DFE4291}"/>
          </ac:picMkLst>
        </pc:picChg>
        <pc:picChg chg="del">
          <ac:chgData name="Sadiyah Bhuria" userId="4f5742b1-2934-4245-b6d6-961534121793" providerId="ADAL" clId="{7FC04E4B-1B7F-4CC5-A53F-9BB1A00FD163}" dt="2020-09-17T00:58:15.472" v="34" actId="478"/>
          <ac:picMkLst>
            <pc:docMk/>
            <pc:sldMk cId="1180098148" sldId="305"/>
            <ac:picMk id="27" creationId="{FA723481-1650-4832-8D14-2D4F9F09F958}"/>
          </ac:picMkLst>
        </pc:picChg>
        <pc:picChg chg="mod">
          <ac:chgData name="Sadiyah Bhuria" userId="4f5742b1-2934-4245-b6d6-961534121793" providerId="ADAL" clId="{7FC04E4B-1B7F-4CC5-A53F-9BB1A00FD163}" dt="2020-09-17T02:20:07.542" v="59" actId="1076"/>
          <ac:picMkLst>
            <pc:docMk/>
            <pc:sldMk cId="1180098148" sldId="305"/>
            <ac:picMk id="35" creationId="{E2C403C3-A12C-420B-AD36-BA31893CAF50}"/>
          </ac:picMkLst>
        </pc:picChg>
        <pc:picChg chg="mod">
          <ac:chgData name="Sadiyah Bhuria" userId="4f5742b1-2934-4245-b6d6-961534121793" providerId="ADAL" clId="{7FC04E4B-1B7F-4CC5-A53F-9BB1A00FD163}" dt="2020-09-17T00:58:50.181" v="41" actId="1076"/>
          <ac:picMkLst>
            <pc:docMk/>
            <pc:sldMk cId="1180098148" sldId="305"/>
            <ac:picMk id="39" creationId="{BED0EF77-2DB8-4FBA-8A01-F2FB10F3FF67}"/>
          </ac:picMkLst>
        </pc:picChg>
        <pc:picChg chg="mod">
          <ac:chgData name="Sadiyah Bhuria" userId="4f5742b1-2934-4245-b6d6-961534121793" providerId="ADAL" clId="{7FC04E4B-1B7F-4CC5-A53F-9BB1A00FD163}" dt="2020-09-17T00:58:56.624" v="43" actId="1076"/>
          <ac:picMkLst>
            <pc:docMk/>
            <pc:sldMk cId="1180098148" sldId="305"/>
            <ac:picMk id="46" creationId="{64713223-3DDB-498D-8B75-930E160A875F}"/>
          </ac:picMkLst>
        </pc:picChg>
      </pc:sldChg>
      <pc:sldChg chg="addSp delSp modSp mod delAnim modNotesTx">
        <pc:chgData name="Sadiyah Bhuria" userId="4f5742b1-2934-4245-b6d6-961534121793" providerId="ADAL" clId="{7FC04E4B-1B7F-4CC5-A53F-9BB1A00FD163}" dt="2020-09-21T06:58:00.508" v="3677"/>
        <pc:sldMkLst>
          <pc:docMk/>
          <pc:sldMk cId="1706726336" sldId="307"/>
        </pc:sldMkLst>
        <pc:spChg chg="add del">
          <ac:chgData name="Sadiyah Bhuria" userId="4f5742b1-2934-4245-b6d6-961534121793" providerId="ADAL" clId="{7FC04E4B-1B7F-4CC5-A53F-9BB1A00FD163}" dt="2020-09-21T05:16:34.782" v="2537" actId="22"/>
          <ac:spMkLst>
            <pc:docMk/>
            <pc:sldMk cId="1706726336" sldId="307"/>
            <ac:spMk id="17" creationId="{17D752DA-8C7E-4A15-A2A7-29D57AB5896E}"/>
          </ac:spMkLst>
        </pc:spChg>
        <pc:graphicFrameChg chg="mod modGraphic">
          <ac:chgData name="Sadiyah Bhuria" userId="4f5742b1-2934-4245-b6d6-961534121793" providerId="ADAL" clId="{7FC04E4B-1B7F-4CC5-A53F-9BB1A00FD163}" dt="2020-09-18T06:15:20.615" v="642" actId="20577"/>
          <ac:graphicFrameMkLst>
            <pc:docMk/>
            <pc:sldMk cId="1706726336" sldId="307"/>
            <ac:graphicFrameMk id="3" creationId="{E6B3C769-229C-4277-B84D-16F83AF01018}"/>
          </ac:graphicFrameMkLst>
        </pc:graphicFrameChg>
        <pc:picChg chg="add del mod">
          <ac:chgData name="Sadiyah Bhuria" userId="4f5742b1-2934-4245-b6d6-961534121793" providerId="ADAL" clId="{7FC04E4B-1B7F-4CC5-A53F-9BB1A00FD163}" dt="2020-09-19T04:41:36.505" v="2530" actId="478"/>
          <ac:picMkLst>
            <pc:docMk/>
            <pc:sldMk cId="1706726336" sldId="307"/>
            <ac:picMk id="4" creationId="{AFF51201-6728-4255-995A-B16CD6C8B906}"/>
          </ac:picMkLst>
        </pc:picChg>
        <pc:picChg chg="add del mod">
          <ac:chgData name="Sadiyah Bhuria" userId="4f5742b1-2934-4245-b6d6-961534121793" providerId="ADAL" clId="{7FC04E4B-1B7F-4CC5-A53F-9BB1A00FD163}" dt="2020-09-19T04:45:08.889" v="2532" actId="478"/>
          <ac:picMkLst>
            <pc:docMk/>
            <pc:sldMk cId="1706726336" sldId="307"/>
            <ac:picMk id="6" creationId="{3305896A-B8D1-4F61-BC91-F81BDF93E1DB}"/>
          </ac:picMkLst>
        </pc:picChg>
        <pc:picChg chg="add del mod">
          <ac:chgData name="Sadiyah Bhuria" userId="4f5742b1-2934-4245-b6d6-961534121793" providerId="ADAL" clId="{7FC04E4B-1B7F-4CC5-A53F-9BB1A00FD163}" dt="2020-09-19T04:49:22.580" v="2534" actId="478"/>
          <ac:picMkLst>
            <pc:docMk/>
            <pc:sldMk cId="1706726336" sldId="307"/>
            <ac:picMk id="7" creationId="{C76E2BD1-C856-409D-9FBA-101E9B5DF735}"/>
          </ac:picMkLst>
        </pc:picChg>
        <pc:picChg chg="add del mod">
          <ac:chgData name="Sadiyah Bhuria" userId="4f5742b1-2934-4245-b6d6-961534121793" providerId="ADAL" clId="{7FC04E4B-1B7F-4CC5-A53F-9BB1A00FD163}" dt="2020-09-21T05:18:18.438" v="2538"/>
          <ac:picMkLst>
            <pc:docMk/>
            <pc:sldMk cId="1706726336" sldId="307"/>
            <ac:picMk id="8" creationId="{0D0D995C-E816-4052-BEC1-D58F05337D65}"/>
          </ac:picMkLst>
        </pc:picChg>
        <pc:picChg chg="add del mod">
          <ac:chgData name="Sadiyah Bhuria" userId="4f5742b1-2934-4245-b6d6-961534121793" providerId="ADAL" clId="{7FC04E4B-1B7F-4CC5-A53F-9BB1A00FD163}" dt="2020-09-21T05:20:59.878" v="2539"/>
          <ac:picMkLst>
            <pc:docMk/>
            <pc:sldMk cId="1706726336" sldId="307"/>
            <ac:picMk id="12" creationId="{206CAFF6-597C-4712-BD47-8C052B09DE74}"/>
          </ac:picMkLst>
        </pc:picChg>
        <pc:picChg chg="add del mod">
          <ac:chgData name="Sadiyah Bhuria" userId="4f5742b1-2934-4245-b6d6-961534121793" providerId="ADAL" clId="{7FC04E4B-1B7F-4CC5-A53F-9BB1A00FD163}" dt="2020-09-21T05:27:23.136" v="2540"/>
          <ac:picMkLst>
            <pc:docMk/>
            <pc:sldMk cId="1706726336" sldId="307"/>
            <ac:picMk id="14" creationId="{C24326B1-9E0B-4F67-83D2-6BB76F124879}"/>
          </ac:picMkLst>
        </pc:picChg>
        <pc:picChg chg="add del mod">
          <ac:chgData name="Sadiyah Bhuria" userId="4f5742b1-2934-4245-b6d6-961534121793" providerId="ADAL" clId="{7FC04E4B-1B7F-4CC5-A53F-9BB1A00FD163}" dt="2020-09-21T05:29:46.258" v="2541"/>
          <ac:picMkLst>
            <pc:docMk/>
            <pc:sldMk cId="1706726336" sldId="307"/>
            <ac:picMk id="15" creationId="{7D183354-76D1-483E-8366-4F63CCDB57E5}"/>
          </ac:picMkLst>
        </pc:picChg>
        <pc:picChg chg="add del mod">
          <ac:chgData name="Sadiyah Bhuria" userId="4f5742b1-2934-4245-b6d6-961534121793" providerId="ADAL" clId="{7FC04E4B-1B7F-4CC5-A53F-9BB1A00FD163}" dt="2020-09-21T05:30:34.928" v="2542"/>
          <ac:picMkLst>
            <pc:docMk/>
            <pc:sldMk cId="1706726336" sldId="307"/>
            <ac:picMk id="16" creationId="{F8400030-0343-481E-93C4-35608AD56B70}"/>
          </ac:picMkLst>
        </pc:picChg>
        <pc:picChg chg="add del mod">
          <ac:chgData name="Sadiyah Bhuria" userId="4f5742b1-2934-4245-b6d6-961534121793" providerId="ADAL" clId="{7FC04E4B-1B7F-4CC5-A53F-9BB1A00FD163}" dt="2020-09-21T05:31:48.467" v="2543"/>
          <ac:picMkLst>
            <pc:docMk/>
            <pc:sldMk cId="1706726336" sldId="307"/>
            <ac:picMk id="18" creationId="{530B4860-AB8E-4A8F-91DD-FE20B8662DA1}"/>
          </ac:picMkLst>
        </pc:picChg>
        <pc:picChg chg="add del mod">
          <ac:chgData name="Sadiyah Bhuria" userId="4f5742b1-2934-4245-b6d6-961534121793" providerId="ADAL" clId="{7FC04E4B-1B7F-4CC5-A53F-9BB1A00FD163}" dt="2020-09-21T05:32:59.071" v="2544"/>
          <ac:picMkLst>
            <pc:docMk/>
            <pc:sldMk cId="1706726336" sldId="307"/>
            <ac:picMk id="21" creationId="{F83F23B1-6719-4DF7-8FD8-889C8630695A}"/>
          </ac:picMkLst>
        </pc:picChg>
        <pc:picChg chg="add del mod">
          <ac:chgData name="Sadiyah Bhuria" userId="4f5742b1-2934-4245-b6d6-961534121793" providerId="ADAL" clId="{7FC04E4B-1B7F-4CC5-A53F-9BB1A00FD163}" dt="2020-09-21T05:34:25.355" v="2545"/>
          <ac:picMkLst>
            <pc:docMk/>
            <pc:sldMk cId="1706726336" sldId="307"/>
            <ac:picMk id="22" creationId="{909BF593-9A37-4397-BEC6-8A7FFDAC7F2C}"/>
          </ac:picMkLst>
        </pc:picChg>
        <pc:picChg chg="add del mod">
          <ac:chgData name="Sadiyah Bhuria" userId="4f5742b1-2934-4245-b6d6-961534121793" providerId="ADAL" clId="{7FC04E4B-1B7F-4CC5-A53F-9BB1A00FD163}" dt="2020-09-21T05:41:34.140" v="2546"/>
          <ac:picMkLst>
            <pc:docMk/>
            <pc:sldMk cId="1706726336" sldId="307"/>
            <ac:picMk id="23" creationId="{63C356F9-B251-4FF1-819E-E16BFBAE6F00}"/>
          </ac:picMkLst>
        </pc:picChg>
        <pc:picChg chg="add del mod">
          <ac:chgData name="Sadiyah Bhuria" userId="4f5742b1-2934-4245-b6d6-961534121793" providerId="ADAL" clId="{7FC04E4B-1B7F-4CC5-A53F-9BB1A00FD163}" dt="2020-09-21T06:55:43.742" v="3675"/>
          <ac:picMkLst>
            <pc:docMk/>
            <pc:sldMk cId="1706726336" sldId="307"/>
            <ac:picMk id="24" creationId="{63B513CB-C6DE-4C92-ACBA-95BCF8D22A3D}"/>
          </ac:picMkLst>
        </pc:picChg>
        <pc:picChg chg="add del mod">
          <ac:chgData name="Sadiyah Bhuria" userId="4f5742b1-2934-4245-b6d6-961534121793" providerId="ADAL" clId="{7FC04E4B-1B7F-4CC5-A53F-9BB1A00FD163}" dt="2020-09-21T06:56:33.073" v="3676"/>
          <ac:picMkLst>
            <pc:docMk/>
            <pc:sldMk cId="1706726336" sldId="307"/>
            <ac:picMk id="25" creationId="{091C9A4D-0E5E-45F5-9E2F-AA3A5CD6AB78}"/>
          </ac:picMkLst>
        </pc:picChg>
        <pc:picChg chg="add del mod">
          <ac:chgData name="Sadiyah Bhuria" userId="4f5742b1-2934-4245-b6d6-961534121793" providerId="ADAL" clId="{7FC04E4B-1B7F-4CC5-A53F-9BB1A00FD163}" dt="2020-09-21T06:58:00.508" v="3677"/>
          <ac:picMkLst>
            <pc:docMk/>
            <pc:sldMk cId="1706726336" sldId="307"/>
            <ac:picMk id="26" creationId="{96CD9449-E6E9-4FBB-94DE-E5DC95075D0A}"/>
          </ac:picMkLst>
        </pc:picChg>
        <pc:picChg chg="add mod">
          <ac:chgData name="Sadiyah Bhuria" userId="4f5742b1-2934-4245-b6d6-961534121793" providerId="ADAL" clId="{7FC04E4B-1B7F-4CC5-A53F-9BB1A00FD163}" dt="2020-09-21T06:58:00.508" v="3677"/>
          <ac:picMkLst>
            <pc:docMk/>
            <pc:sldMk cId="1706726336" sldId="307"/>
            <ac:picMk id="27" creationId="{6E7B6F4C-C2A4-4FC8-A22A-D96D8F552186}"/>
          </ac:picMkLst>
        </pc:picChg>
      </pc:sldChg>
      <pc:sldChg chg="addSp delSp modSp mod modNotesTx">
        <pc:chgData name="Sadiyah Bhuria" userId="4f5742b1-2934-4245-b6d6-961534121793" providerId="ADAL" clId="{7FC04E4B-1B7F-4CC5-A53F-9BB1A00FD163}" dt="2020-09-22T00:13:35.280" v="3722" actId="20577"/>
        <pc:sldMkLst>
          <pc:docMk/>
          <pc:sldMk cId="107763162" sldId="311"/>
        </pc:sldMkLst>
        <pc:graphicFrameChg chg="mod">
          <ac:chgData name="Sadiyah Bhuria" userId="4f5742b1-2934-4245-b6d6-961534121793" providerId="ADAL" clId="{7FC04E4B-1B7F-4CC5-A53F-9BB1A00FD163}" dt="2020-09-22T00:13:35.280" v="3722" actId="20577"/>
          <ac:graphicFrameMkLst>
            <pc:docMk/>
            <pc:sldMk cId="107763162" sldId="311"/>
            <ac:graphicFrameMk id="8" creationId="{0288AEA6-C70D-4B94-A21E-EEC87D85B1E0}"/>
          </ac:graphicFrameMkLst>
        </pc:graphicFrameChg>
        <pc:picChg chg="add del mod">
          <ac:chgData name="Sadiyah Bhuria" userId="4f5742b1-2934-4245-b6d6-961534121793" providerId="ADAL" clId="{7FC04E4B-1B7F-4CC5-A53F-9BB1A00FD163}" dt="2020-09-21T06:48:22.477" v="3673"/>
          <ac:picMkLst>
            <pc:docMk/>
            <pc:sldMk cId="107763162" sldId="311"/>
            <ac:picMk id="5" creationId="{068D69C8-8952-4294-945E-DC36F6577041}"/>
          </ac:picMkLst>
        </pc:picChg>
        <pc:picChg chg="add del mod">
          <ac:chgData name="Sadiyah Bhuria" userId="4f5742b1-2934-4245-b6d6-961534121793" providerId="ADAL" clId="{7FC04E4B-1B7F-4CC5-A53F-9BB1A00FD163}" dt="2020-09-21T06:49:22.091" v="3674"/>
          <ac:picMkLst>
            <pc:docMk/>
            <pc:sldMk cId="107763162" sldId="311"/>
            <ac:picMk id="6" creationId="{29FCB4A9-BC27-4E74-B0EC-DE0FE8D41AEB}"/>
          </ac:picMkLst>
        </pc:picChg>
        <pc:picChg chg="add mod">
          <ac:chgData name="Sadiyah Bhuria" userId="4f5742b1-2934-4245-b6d6-961534121793" providerId="ADAL" clId="{7FC04E4B-1B7F-4CC5-A53F-9BB1A00FD163}" dt="2020-09-21T06:49:22.091" v="3674"/>
          <ac:picMkLst>
            <pc:docMk/>
            <pc:sldMk cId="107763162" sldId="311"/>
            <ac:picMk id="9" creationId="{93A480F3-77D4-4959-8D57-1D588812C821}"/>
          </ac:picMkLst>
        </pc:picChg>
      </pc:sldChg>
      <pc:sldChg chg="addSp delSp modSp mod modNotesTx">
        <pc:chgData name="Sadiyah Bhuria" userId="4f5742b1-2934-4245-b6d6-961534121793" providerId="ADAL" clId="{7FC04E4B-1B7F-4CC5-A53F-9BB1A00FD163}" dt="2020-09-21T05:46:35.653" v="2550"/>
        <pc:sldMkLst>
          <pc:docMk/>
          <pc:sldMk cId="3734672204" sldId="319"/>
        </pc:sldMkLst>
        <pc:spChg chg="add mod">
          <ac:chgData name="Sadiyah Bhuria" userId="4f5742b1-2934-4245-b6d6-961534121793" providerId="ADAL" clId="{7FC04E4B-1B7F-4CC5-A53F-9BB1A00FD163}" dt="2020-09-18T00:50:09.122" v="124" actId="1076"/>
          <ac:spMkLst>
            <pc:docMk/>
            <pc:sldMk cId="3734672204" sldId="319"/>
            <ac:spMk id="8" creationId="{319164B0-E7BB-466A-BA54-C69D6662EA98}"/>
          </ac:spMkLst>
        </pc:spChg>
        <pc:spChg chg="add mod">
          <ac:chgData name="Sadiyah Bhuria" userId="4f5742b1-2934-4245-b6d6-961534121793" providerId="ADAL" clId="{7FC04E4B-1B7F-4CC5-A53F-9BB1A00FD163}" dt="2020-09-18T21:16:14.659" v="708" actId="14100"/>
          <ac:spMkLst>
            <pc:docMk/>
            <pc:sldMk cId="3734672204" sldId="319"/>
            <ac:spMk id="12" creationId="{79D346FE-349B-4CA0-9A8E-7A5C1E53CC71}"/>
          </ac:spMkLst>
        </pc:spChg>
        <pc:picChg chg="add del mod">
          <ac:chgData name="Sadiyah Bhuria" userId="4f5742b1-2934-4245-b6d6-961534121793" providerId="ADAL" clId="{7FC04E4B-1B7F-4CC5-A53F-9BB1A00FD163}" dt="2020-09-21T05:45:39.187" v="2548"/>
          <ac:picMkLst>
            <pc:docMk/>
            <pc:sldMk cId="3734672204" sldId="319"/>
            <ac:picMk id="19" creationId="{87BA7E4D-2651-4206-B85D-D9762E5E5DE3}"/>
          </ac:picMkLst>
        </pc:picChg>
        <pc:picChg chg="add del mod">
          <ac:chgData name="Sadiyah Bhuria" userId="4f5742b1-2934-4245-b6d6-961534121793" providerId="ADAL" clId="{7FC04E4B-1B7F-4CC5-A53F-9BB1A00FD163}" dt="2020-09-21T05:46:03.776" v="2549"/>
          <ac:picMkLst>
            <pc:docMk/>
            <pc:sldMk cId="3734672204" sldId="319"/>
            <ac:picMk id="20" creationId="{24499B95-185A-414A-B343-CB534E4EF156}"/>
          </ac:picMkLst>
        </pc:picChg>
        <pc:picChg chg="add del mod">
          <ac:chgData name="Sadiyah Bhuria" userId="4f5742b1-2934-4245-b6d6-961534121793" providerId="ADAL" clId="{7FC04E4B-1B7F-4CC5-A53F-9BB1A00FD163}" dt="2020-09-21T05:46:35.653" v="2550"/>
          <ac:picMkLst>
            <pc:docMk/>
            <pc:sldMk cId="3734672204" sldId="319"/>
            <ac:picMk id="21" creationId="{2019FABC-DA9B-4979-8175-CAE36A52B1ED}"/>
          </ac:picMkLst>
        </pc:picChg>
        <pc:picChg chg="add mod">
          <ac:chgData name="Sadiyah Bhuria" userId="4f5742b1-2934-4245-b6d6-961534121793" providerId="ADAL" clId="{7FC04E4B-1B7F-4CC5-A53F-9BB1A00FD163}" dt="2020-09-21T05:46:35.653" v="2550"/>
          <ac:picMkLst>
            <pc:docMk/>
            <pc:sldMk cId="3734672204" sldId="319"/>
            <ac:picMk id="22" creationId="{658A46D8-A8A4-4DB4-A8CA-DC53FAB0E1C5}"/>
          </ac:picMkLst>
        </pc:picChg>
        <pc:cxnChg chg="add mod">
          <ac:chgData name="Sadiyah Bhuria" userId="4f5742b1-2934-4245-b6d6-961534121793" providerId="ADAL" clId="{7FC04E4B-1B7F-4CC5-A53F-9BB1A00FD163}" dt="2020-09-18T21:16:54.504" v="713" actId="1582"/>
          <ac:cxnSpMkLst>
            <pc:docMk/>
            <pc:sldMk cId="3734672204" sldId="319"/>
            <ac:cxnSpMk id="10" creationId="{139BD836-7B3E-4AA0-930D-97EBCA774A8C}"/>
          </ac:cxnSpMkLst>
        </pc:cxnChg>
        <pc:cxnChg chg="add mod">
          <ac:chgData name="Sadiyah Bhuria" userId="4f5742b1-2934-4245-b6d6-961534121793" providerId="ADAL" clId="{7FC04E4B-1B7F-4CC5-A53F-9BB1A00FD163}" dt="2020-09-18T21:17:01.151" v="714" actId="1582"/>
          <ac:cxnSpMkLst>
            <pc:docMk/>
            <pc:sldMk cId="3734672204" sldId="319"/>
            <ac:cxnSpMk id="18" creationId="{F865F0BA-5118-4956-8229-D80684198677}"/>
          </ac:cxnSpMkLst>
        </pc:cxnChg>
      </pc:sldChg>
      <pc:sldChg chg="addSp delSp modSp mod modNotesTx">
        <pc:chgData name="Sadiyah Bhuria" userId="4f5742b1-2934-4245-b6d6-961534121793" providerId="ADAL" clId="{7FC04E4B-1B7F-4CC5-A53F-9BB1A00FD163}" dt="2020-09-21T06:08:14.959" v="2565"/>
        <pc:sldMkLst>
          <pc:docMk/>
          <pc:sldMk cId="2860983205" sldId="321"/>
        </pc:sldMkLst>
        <pc:spChg chg="mod">
          <ac:chgData name="Sadiyah Bhuria" userId="4f5742b1-2934-4245-b6d6-961534121793" providerId="ADAL" clId="{7FC04E4B-1B7F-4CC5-A53F-9BB1A00FD163}" dt="2020-09-18T21:25:38.391" v="726" actId="20577"/>
          <ac:spMkLst>
            <pc:docMk/>
            <pc:sldMk cId="2860983205" sldId="321"/>
            <ac:spMk id="3" creationId="{4BF6479E-459B-48C0-9940-D7D6A0F3F561}"/>
          </ac:spMkLst>
        </pc:spChg>
        <pc:picChg chg="add mod">
          <ac:chgData name="Sadiyah Bhuria" userId="4f5742b1-2934-4245-b6d6-961534121793" providerId="ADAL" clId="{7FC04E4B-1B7F-4CC5-A53F-9BB1A00FD163}" dt="2020-09-18T22:53:41.863" v="737" actId="14100"/>
          <ac:picMkLst>
            <pc:docMk/>
            <pc:sldMk cId="2860983205" sldId="321"/>
            <ac:picMk id="9" creationId="{FE336ECE-114D-495B-A76B-76893D6EC094}"/>
          </ac:picMkLst>
        </pc:picChg>
        <pc:picChg chg="add del mod">
          <ac:chgData name="Sadiyah Bhuria" userId="4f5742b1-2934-4245-b6d6-961534121793" providerId="ADAL" clId="{7FC04E4B-1B7F-4CC5-A53F-9BB1A00FD163}" dt="2020-09-21T06:01:29.999" v="2558"/>
          <ac:picMkLst>
            <pc:docMk/>
            <pc:sldMk cId="2860983205" sldId="321"/>
            <ac:picMk id="10" creationId="{AFFAAD7F-4A84-4F0D-917D-E019959CEF2D}"/>
          </ac:picMkLst>
        </pc:picChg>
        <pc:picChg chg="add del mod">
          <ac:chgData name="Sadiyah Bhuria" userId="4f5742b1-2934-4245-b6d6-961534121793" providerId="ADAL" clId="{7FC04E4B-1B7F-4CC5-A53F-9BB1A00FD163}" dt="2020-09-21T06:02:31.741" v="2559"/>
          <ac:picMkLst>
            <pc:docMk/>
            <pc:sldMk cId="2860983205" sldId="321"/>
            <ac:picMk id="11" creationId="{A957463D-7112-4E7D-A689-4FB22E13B822}"/>
          </ac:picMkLst>
        </pc:picChg>
        <pc:picChg chg="add del mod">
          <ac:chgData name="Sadiyah Bhuria" userId="4f5742b1-2934-4245-b6d6-961534121793" providerId="ADAL" clId="{7FC04E4B-1B7F-4CC5-A53F-9BB1A00FD163}" dt="2020-09-21T06:04:28.515" v="2560"/>
          <ac:picMkLst>
            <pc:docMk/>
            <pc:sldMk cId="2860983205" sldId="321"/>
            <ac:picMk id="12" creationId="{551DE2AD-6FAF-4BA4-9C6B-3B1C7B4443F6}"/>
          </ac:picMkLst>
        </pc:picChg>
        <pc:picChg chg="add del mod">
          <ac:chgData name="Sadiyah Bhuria" userId="4f5742b1-2934-4245-b6d6-961534121793" providerId="ADAL" clId="{7FC04E4B-1B7F-4CC5-A53F-9BB1A00FD163}" dt="2020-09-21T06:04:45.978" v="2561"/>
          <ac:picMkLst>
            <pc:docMk/>
            <pc:sldMk cId="2860983205" sldId="321"/>
            <ac:picMk id="13" creationId="{F3A3ADAD-AB3B-45A9-BECA-A34B9C606513}"/>
          </ac:picMkLst>
        </pc:picChg>
        <pc:picChg chg="add del mod">
          <ac:chgData name="Sadiyah Bhuria" userId="4f5742b1-2934-4245-b6d6-961534121793" providerId="ADAL" clId="{7FC04E4B-1B7F-4CC5-A53F-9BB1A00FD163}" dt="2020-09-21T06:05:41.499" v="2562"/>
          <ac:picMkLst>
            <pc:docMk/>
            <pc:sldMk cId="2860983205" sldId="321"/>
            <ac:picMk id="14" creationId="{3C398539-FF94-42FB-8BFC-E37118D59E1F}"/>
          </ac:picMkLst>
        </pc:picChg>
        <pc:picChg chg="add del mod">
          <ac:chgData name="Sadiyah Bhuria" userId="4f5742b1-2934-4245-b6d6-961534121793" providerId="ADAL" clId="{7FC04E4B-1B7F-4CC5-A53F-9BB1A00FD163}" dt="2020-09-21T06:06:28.359" v="2563"/>
          <ac:picMkLst>
            <pc:docMk/>
            <pc:sldMk cId="2860983205" sldId="321"/>
            <ac:picMk id="15" creationId="{0BE6EED8-1CA0-4CD9-8AA9-51BD8859CFE4}"/>
          </ac:picMkLst>
        </pc:picChg>
        <pc:picChg chg="add del mod">
          <ac:chgData name="Sadiyah Bhuria" userId="4f5742b1-2934-4245-b6d6-961534121793" providerId="ADAL" clId="{7FC04E4B-1B7F-4CC5-A53F-9BB1A00FD163}" dt="2020-09-21T06:07:20.100" v="2564"/>
          <ac:picMkLst>
            <pc:docMk/>
            <pc:sldMk cId="2860983205" sldId="321"/>
            <ac:picMk id="16" creationId="{EFB59193-4DDE-4817-A996-394B49ADD65E}"/>
          </ac:picMkLst>
        </pc:picChg>
        <pc:picChg chg="add del mod">
          <ac:chgData name="Sadiyah Bhuria" userId="4f5742b1-2934-4245-b6d6-961534121793" providerId="ADAL" clId="{7FC04E4B-1B7F-4CC5-A53F-9BB1A00FD163}" dt="2020-09-21T06:08:14.959" v="2565"/>
          <ac:picMkLst>
            <pc:docMk/>
            <pc:sldMk cId="2860983205" sldId="321"/>
            <ac:picMk id="17" creationId="{C7A9F90C-37E3-4C41-A745-70863F25AD15}"/>
          </ac:picMkLst>
        </pc:picChg>
        <pc:picChg chg="add mod">
          <ac:chgData name="Sadiyah Bhuria" userId="4f5742b1-2934-4245-b6d6-961534121793" providerId="ADAL" clId="{7FC04E4B-1B7F-4CC5-A53F-9BB1A00FD163}" dt="2020-09-21T06:08:14.959" v="2565"/>
          <ac:picMkLst>
            <pc:docMk/>
            <pc:sldMk cId="2860983205" sldId="321"/>
            <ac:picMk id="18" creationId="{F570FF75-0E87-41D5-9050-0881148345E4}"/>
          </ac:picMkLst>
        </pc:picChg>
      </pc:sldChg>
      <pc:sldChg chg="addSp delSp modSp mod modNotesTx">
        <pc:chgData name="Sadiyah Bhuria" userId="4f5742b1-2934-4245-b6d6-961534121793" providerId="ADAL" clId="{7FC04E4B-1B7F-4CC5-A53F-9BB1A00FD163}" dt="2020-09-21T05:54:38.253" v="2556"/>
        <pc:sldMkLst>
          <pc:docMk/>
          <pc:sldMk cId="1730960427" sldId="322"/>
        </pc:sldMkLst>
        <pc:spChg chg="mod">
          <ac:chgData name="Sadiyah Bhuria" userId="4f5742b1-2934-4245-b6d6-961534121793" providerId="ADAL" clId="{7FC04E4B-1B7F-4CC5-A53F-9BB1A00FD163}" dt="2020-09-18T23:11:46.266" v="1232" actId="20577"/>
          <ac:spMkLst>
            <pc:docMk/>
            <pc:sldMk cId="1730960427" sldId="322"/>
            <ac:spMk id="8" creationId="{FA9723DD-8E8D-4819-B94E-0038A5D42F78}"/>
          </ac:spMkLst>
        </pc:spChg>
        <pc:picChg chg="add del mod">
          <ac:chgData name="Sadiyah Bhuria" userId="4f5742b1-2934-4245-b6d6-961534121793" providerId="ADAL" clId="{7FC04E4B-1B7F-4CC5-A53F-9BB1A00FD163}" dt="2020-09-21T05:52:11.979" v="2553"/>
          <ac:picMkLst>
            <pc:docMk/>
            <pc:sldMk cId="1730960427" sldId="322"/>
            <ac:picMk id="9" creationId="{45E5F94F-1E58-4D02-A5F2-562B65E1E31C}"/>
          </ac:picMkLst>
        </pc:picChg>
        <pc:picChg chg="add del mod">
          <ac:chgData name="Sadiyah Bhuria" userId="4f5742b1-2934-4245-b6d6-961534121793" providerId="ADAL" clId="{7FC04E4B-1B7F-4CC5-A53F-9BB1A00FD163}" dt="2020-09-21T05:53:18.086" v="2554"/>
          <ac:picMkLst>
            <pc:docMk/>
            <pc:sldMk cId="1730960427" sldId="322"/>
            <ac:picMk id="10" creationId="{3A3781C1-4A51-4943-92E1-42DDE1CB38D5}"/>
          </ac:picMkLst>
        </pc:picChg>
        <pc:picChg chg="add del mod">
          <ac:chgData name="Sadiyah Bhuria" userId="4f5742b1-2934-4245-b6d6-961534121793" providerId="ADAL" clId="{7FC04E4B-1B7F-4CC5-A53F-9BB1A00FD163}" dt="2020-09-21T05:53:29.994" v="2555"/>
          <ac:picMkLst>
            <pc:docMk/>
            <pc:sldMk cId="1730960427" sldId="322"/>
            <ac:picMk id="11" creationId="{DE85C335-DBDA-422A-9547-300372333BA2}"/>
          </ac:picMkLst>
        </pc:picChg>
        <pc:picChg chg="add del mod">
          <ac:chgData name="Sadiyah Bhuria" userId="4f5742b1-2934-4245-b6d6-961534121793" providerId="ADAL" clId="{7FC04E4B-1B7F-4CC5-A53F-9BB1A00FD163}" dt="2020-09-21T05:54:38.253" v="2556"/>
          <ac:picMkLst>
            <pc:docMk/>
            <pc:sldMk cId="1730960427" sldId="322"/>
            <ac:picMk id="12" creationId="{7E78D8DC-E140-4EFD-8FDD-9AD1508DFA7E}"/>
          </ac:picMkLst>
        </pc:picChg>
        <pc:picChg chg="add mod">
          <ac:chgData name="Sadiyah Bhuria" userId="4f5742b1-2934-4245-b6d6-961534121793" providerId="ADAL" clId="{7FC04E4B-1B7F-4CC5-A53F-9BB1A00FD163}" dt="2020-09-21T05:54:38.253" v="2556"/>
          <ac:picMkLst>
            <pc:docMk/>
            <pc:sldMk cId="1730960427" sldId="322"/>
            <ac:picMk id="13" creationId="{D2A05A69-7953-4A5C-B176-1C14F2B953B2}"/>
          </ac:picMkLst>
        </pc:picChg>
      </pc:sldChg>
      <pc:sldChg chg="addSp modSp modNotesTx">
        <pc:chgData name="Sadiyah Bhuria" userId="4f5742b1-2934-4245-b6d6-961534121793" providerId="ADAL" clId="{7FC04E4B-1B7F-4CC5-A53F-9BB1A00FD163}" dt="2020-09-21T05:48:22.526" v="2551"/>
        <pc:sldMkLst>
          <pc:docMk/>
          <pc:sldMk cId="290182604" sldId="323"/>
        </pc:sldMkLst>
        <pc:picChg chg="add mod">
          <ac:chgData name="Sadiyah Bhuria" userId="4f5742b1-2934-4245-b6d6-961534121793" providerId="ADAL" clId="{7FC04E4B-1B7F-4CC5-A53F-9BB1A00FD163}" dt="2020-09-21T05:48:22.526" v="2551"/>
          <ac:picMkLst>
            <pc:docMk/>
            <pc:sldMk cId="290182604" sldId="323"/>
            <ac:picMk id="8" creationId="{BC1422BA-4B5F-4923-955E-49408DB9F634}"/>
          </ac:picMkLst>
        </pc:picChg>
      </pc:sldChg>
      <pc:sldChg chg="modSp mod">
        <pc:chgData name="Sadiyah Bhuria" userId="4f5742b1-2934-4245-b6d6-961534121793" providerId="ADAL" clId="{7FC04E4B-1B7F-4CC5-A53F-9BB1A00FD163}" dt="2020-09-22T00:11:46.871" v="3717" actId="20577"/>
        <pc:sldMkLst>
          <pc:docMk/>
          <pc:sldMk cId="3123822356" sldId="331"/>
        </pc:sldMkLst>
        <pc:graphicFrameChg chg="modGraphic">
          <ac:chgData name="Sadiyah Bhuria" userId="4f5742b1-2934-4245-b6d6-961534121793" providerId="ADAL" clId="{7FC04E4B-1B7F-4CC5-A53F-9BB1A00FD163}" dt="2020-09-22T00:11:46.871" v="3717" actId="20577"/>
          <ac:graphicFrameMkLst>
            <pc:docMk/>
            <pc:sldMk cId="3123822356" sldId="331"/>
            <ac:graphicFrameMk id="6" creationId="{3513C3FC-AE43-4ECB-B86C-A1707CEC440F}"/>
          </ac:graphicFrameMkLst>
        </pc:graphicFrameChg>
      </pc:sldChg>
      <pc:sldChg chg="addSp delSp modSp add mod modNotesTx">
        <pc:chgData name="Sadiyah Bhuria" userId="4f5742b1-2934-4245-b6d6-961534121793" providerId="ADAL" clId="{7FC04E4B-1B7F-4CC5-A53F-9BB1A00FD163}" dt="2020-09-21T06:22:41.044" v="2576"/>
        <pc:sldMkLst>
          <pc:docMk/>
          <pc:sldMk cId="1367189327" sldId="341"/>
        </pc:sldMkLst>
        <pc:spChg chg="del">
          <ac:chgData name="Sadiyah Bhuria" userId="4f5742b1-2934-4245-b6d6-961534121793" providerId="ADAL" clId="{7FC04E4B-1B7F-4CC5-A53F-9BB1A00FD163}" dt="2020-09-18T06:01:53.181" v="583" actId="478"/>
          <ac:spMkLst>
            <pc:docMk/>
            <pc:sldMk cId="1367189327" sldId="341"/>
            <ac:spMk id="22" creationId="{FBF3CE4B-A197-42D5-AB3C-11D32C9B2A15}"/>
          </ac:spMkLst>
        </pc:spChg>
        <pc:spChg chg="del">
          <ac:chgData name="Sadiyah Bhuria" userId="4f5742b1-2934-4245-b6d6-961534121793" providerId="ADAL" clId="{7FC04E4B-1B7F-4CC5-A53F-9BB1A00FD163}" dt="2020-09-18T06:01:56.811" v="584" actId="478"/>
          <ac:spMkLst>
            <pc:docMk/>
            <pc:sldMk cId="1367189327" sldId="341"/>
            <ac:spMk id="26" creationId="{40803B88-156B-47DB-B740-322952609B54}"/>
          </ac:spMkLst>
        </pc:spChg>
        <pc:spChg chg="del">
          <ac:chgData name="Sadiyah Bhuria" userId="4f5742b1-2934-4245-b6d6-961534121793" providerId="ADAL" clId="{7FC04E4B-1B7F-4CC5-A53F-9BB1A00FD163}" dt="2020-09-18T06:01:56.811" v="584" actId="478"/>
          <ac:spMkLst>
            <pc:docMk/>
            <pc:sldMk cId="1367189327" sldId="341"/>
            <ac:spMk id="30" creationId="{68388408-9AE5-4E2D-87F1-9BADF92D22B7}"/>
          </ac:spMkLst>
        </pc:spChg>
        <pc:spChg chg="del">
          <ac:chgData name="Sadiyah Bhuria" userId="4f5742b1-2934-4245-b6d6-961534121793" providerId="ADAL" clId="{7FC04E4B-1B7F-4CC5-A53F-9BB1A00FD163}" dt="2020-09-18T06:01:56.811" v="584" actId="478"/>
          <ac:spMkLst>
            <pc:docMk/>
            <pc:sldMk cId="1367189327" sldId="341"/>
            <ac:spMk id="31" creationId="{9D4300FE-7CC0-4891-9C0A-926DB03873C4}"/>
          </ac:spMkLst>
        </pc:spChg>
        <pc:spChg chg="del">
          <ac:chgData name="Sadiyah Bhuria" userId="4f5742b1-2934-4245-b6d6-961534121793" providerId="ADAL" clId="{7FC04E4B-1B7F-4CC5-A53F-9BB1A00FD163}" dt="2020-09-18T06:02:48.784" v="604" actId="478"/>
          <ac:spMkLst>
            <pc:docMk/>
            <pc:sldMk cId="1367189327" sldId="341"/>
            <ac:spMk id="32" creationId="{8F786AE7-ED37-496B-861B-6A6F9962233C}"/>
          </ac:spMkLst>
        </pc:spChg>
        <pc:spChg chg="del">
          <ac:chgData name="Sadiyah Bhuria" userId="4f5742b1-2934-4245-b6d6-961534121793" providerId="ADAL" clId="{7FC04E4B-1B7F-4CC5-A53F-9BB1A00FD163}" dt="2020-09-18T06:01:56.811" v="584" actId="478"/>
          <ac:spMkLst>
            <pc:docMk/>
            <pc:sldMk cId="1367189327" sldId="341"/>
            <ac:spMk id="33" creationId="{74D56208-B9FC-4FAF-BDC7-9C6BB9545841}"/>
          </ac:spMkLst>
        </pc:spChg>
        <pc:spChg chg="del mod">
          <ac:chgData name="Sadiyah Bhuria" userId="4f5742b1-2934-4245-b6d6-961534121793" providerId="ADAL" clId="{7FC04E4B-1B7F-4CC5-A53F-9BB1A00FD163}" dt="2020-09-18T06:01:59.250" v="586" actId="478"/>
          <ac:spMkLst>
            <pc:docMk/>
            <pc:sldMk cId="1367189327" sldId="341"/>
            <ac:spMk id="34" creationId="{FDD2E6B7-51E2-4EFE-89C6-E25684CB641F}"/>
          </ac:spMkLst>
        </pc:spChg>
        <pc:spChg chg="del">
          <ac:chgData name="Sadiyah Bhuria" userId="4f5742b1-2934-4245-b6d6-961534121793" providerId="ADAL" clId="{7FC04E4B-1B7F-4CC5-A53F-9BB1A00FD163}" dt="2020-09-18T06:02:48.784" v="604" actId="478"/>
          <ac:spMkLst>
            <pc:docMk/>
            <pc:sldMk cId="1367189327" sldId="341"/>
            <ac:spMk id="37" creationId="{3D1C3A4C-487C-4DE5-B050-94076CEF8945}"/>
          </ac:spMkLst>
        </pc:spChg>
        <pc:spChg chg="del">
          <ac:chgData name="Sadiyah Bhuria" userId="4f5742b1-2934-4245-b6d6-961534121793" providerId="ADAL" clId="{7FC04E4B-1B7F-4CC5-A53F-9BB1A00FD163}" dt="2020-09-18T06:02:48.784" v="604" actId="478"/>
          <ac:spMkLst>
            <pc:docMk/>
            <pc:sldMk cId="1367189327" sldId="341"/>
            <ac:spMk id="40" creationId="{3655484F-3A1C-4E60-BA72-AB0D2F035D84}"/>
          </ac:spMkLst>
        </pc:spChg>
        <pc:spChg chg="del">
          <ac:chgData name="Sadiyah Bhuria" userId="4f5742b1-2934-4245-b6d6-961534121793" providerId="ADAL" clId="{7FC04E4B-1B7F-4CC5-A53F-9BB1A00FD163}" dt="2020-09-18T06:02:24.766" v="594" actId="478"/>
          <ac:spMkLst>
            <pc:docMk/>
            <pc:sldMk cId="1367189327" sldId="341"/>
            <ac:spMk id="43" creationId="{375A12A1-04AC-47CC-A63F-2EFAE9851F4F}"/>
          </ac:spMkLst>
        </pc:spChg>
        <pc:spChg chg="del">
          <ac:chgData name="Sadiyah Bhuria" userId="4f5742b1-2934-4245-b6d6-961534121793" providerId="ADAL" clId="{7FC04E4B-1B7F-4CC5-A53F-9BB1A00FD163}" dt="2020-09-18T06:02:24.766" v="594" actId="478"/>
          <ac:spMkLst>
            <pc:docMk/>
            <pc:sldMk cId="1367189327" sldId="341"/>
            <ac:spMk id="44" creationId="{4D28441E-371F-4162-B16A-533B68B3311F}"/>
          </ac:spMkLst>
        </pc:spChg>
        <pc:spChg chg="del">
          <ac:chgData name="Sadiyah Bhuria" userId="4f5742b1-2934-4245-b6d6-961534121793" providerId="ADAL" clId="{7FC04E4B-1B7F-4CC5-A53F-9BB1A00FD163}" dt="2020-09-18T06:02:24.766" v="594" actId="478"/>
          <ac:spMkLst>
            <pc:docMk/>
            <pc:sldMk cId="1367189327" sldId="341"/>
            <ac:spMk id="45" creationId="{91C7791E-AD2C-48B1-951E-F913AEDD5B4B}"/>
          </ac:spMkLst>
        </pc:spChg>
        <pc:spChg chg="del">
          <ac:chgData name="Sadiyah Bhuria" userId="4f5742b1-2934-4245-b6d6-961534121793" providerId="ADAL" clId="{7FC04E4B-1B7F-4CC5-A53F-9BB1A00FD163}" dt="2020-09-18T06:02:24.766" v="594" actId="478"/>
          <ac:spMkLst>
            <pc:docMk/>
            <pc:sldMk cId="1367189327" sldId="341"/>
            <ac:spMk id="47" creationId="{C1FCC0EC-4B8A-4E81-ABC6-2603A5D68746}"/>
          </ac:spMkLst>
        </pc:spChg>
        <pc:spChg chg="del">
          <ac:chgData name="Sadiyah Bhuria" userId="4f5742b1-2934-4245-b6d6-961534121793" providerId="ADAL" clId="{7FC04E4B-1B7F-4CC5-A53F-9BB1A00FD163}" dt="2020-09-18T06:02:24.766" v="594" actId="478"/>
          <ac:spMkLst>
            <pc:docMk/>
            <pc:sldMk cId="1367189327" sldId="341"/>
            <ac:spMk id="51" creationId="{0DD17FBA-0CD0-4867-ACDC-9FAB71045488}"/>
          </ac:spMkLst>
        </pc:spChg>
        <pc:spChg chg="del">
          <ac:chgData name="Sadiyah Bhuria" userId="4f5742b1-2934-4245-b6d6-961534121793" providerId="ADAL" clId="{7FC04E4B-1B7F-4CC5-A53F-9BB1A00FD163}" dt="2020-09-18T06:02:24.766" v="594" actId="478"/>
          <ac:spMkLst>
            <pc:docMk/>
            <pc:sldMk cId="1367189327" sldId="341"/>
            <ac:spMk id="52" creationId="{E30B0EFA-BB16-4F5C-B5E0-B7CE8D3D911C}"/>
          </ac:spMkLst>
        </pc:spChg>
        <pc:spChg chg="del">
          <ac:chgData name="Sadiyah Bhuria" userId="4f5742b1-2934-4245-b6d6-961534121793" providerId="ADAL" clId="{7FC04E4B-1B7F-4CC5-A53F-9BB1A00FD163}" dt="2020-09-18T06:02:24.766" v="594" actId="478"/>
          <ac:spMkLst>
            <pc:docMk/>
            <pc:sldMk cId="1367189327" sldId="341"/>
            <ac:spMk id="54" creationId="{14556122-2213-4560-BB57-E6AAE93089E2}"/>
          </ac:spMkLst>
        </pc:spChg>
        <pc:spChg chg="del">
          <ac:chgData name="Sadiyah Bhuria" userId="4f5742b1-2934-4245-b6d6-961534121793" providerId="ADAL" clId="{7FC04E4B-1B7F-4CC5-A53F-9BB1A00FD163}" dt="2020-09-18T06:02:24.766" v="594" actId="478"/>
          <ac:spMkLst>
            <pc:docMk/>
            <pc:sldMk cId="1367189327" sldId="341"/>
            <ac:spMk id="58" creationId="{B8561EE6-8DCF-4E7F-8026-3FE8DBBFF165}"/>
          </ac:spMkLst>
        </pc:spChg>
        <pc:spChg chg="del">
          <ac:chgData name="Sadiyah Bhuria" userId="4f5742b1-2934-4245-b6d6-961534121793" providerId="ADAL" clId="{7FC04E4B-1B7F-4CC5-A53F-9BB1A00FD163}" dt="2020-09-18T06:02:48.784" v="604" actId="478"/>
          <ac:spMkLst>
            <pc:docMk/>
            <pc:sldMk cId="1367189327" sldId="341"/>
            <ac:spMk id="76" creationId="{C5F6FFC2-BFFD-4D2C-8B25-B1956F4AE5BB}"/>
          </ac:spMkLst>
        </pc:spChg>
        <pc:spChg chg="del">
          <ac:chgData name="Sadiyah Bhuria" userId="4f5742b1-2934-4245-b6d6-961534121793" providerId="ADAL" clId="{7FC04E4B-1B7F-4CC5-A53F-9BB1A00FD163}" dt="2020-09-18T06:02:48.784" v="604" actId="478"/>
          <ac:spMkLst>
            <pc:docMk/>
            <pc:sldMk cId="1367189327" sldId="341"/>
            <ac:spMk id="77" creationId="{798241F2-4788-4456-987E-19E10DC14405}"/>
          </ac:spMkLst>
        </pc:spChg>
        <pc:spChg chg="del">
          <ac:chgData name="Sadiyah Bhuria" userId="4f5742b1-2934-4245-b6d6-961534121793" providerId="ADAL" clId="{7FC04E4B-1B7F-4CC5-A53F-9BB1A00FD163}" dt="2020-09-18T06:02:48.784" v="604" actId="478"/>
          <ac:spMkLst>
            <pc:docMk/>
            <pc:sldMk cId="1367189327" sldId="341"/>
            <ac:spMk id="78" creationId="{C6F35F2A-02D0-4415-8CE3-0F382B89A346}"/>
          </ac:spMkLst>
        </pc:spChg>
        <pc:spChg chg="mod">
          <ac:chgData name="Sadiyah Bhuria" userId="4f5742b1-2934-4245-b6d6-961534121793" providerId="ADAL" clId="{7FC04E4B-1B7F-4CC5-A53F-9BB1A00FD163}" dt="2020-09-18T06:02:45.818" v="603" actId="1076"/>
          <ac:spMkLst>
            <pc:docMk/>
            <pc:sldMk cId="1367189327" sldId="341"/>
            <ac:spMk id="229" creationId="{00000000-0000-0000-0000-000000000000}"/>
          </ac:spMkLst>
        </pc:spChg>
        <pc:picChg chg="del">
          <ac:chgData name="Sadiyah Bhuria" userId="4f5742b1-2934-4245-b6d6-961534121793" providerId="ADAL" clId="{7FC04E4B-1B7F-4CC5-A53F-9BB1A00FD163}" dt="2020-09-18T06:01:56.811" v="584" actId="478"/>
          <ac:picMkLst>
            <pc:docMk/>
            <pc:sldMk cId="1367189327" sldId="341"/>
            <ac:picMk id="4" creationId="{AD88EF8E-96B6-4AEF-BDB3-D5595DFE4291}"/>
          </ac:picMkLst>
        </pc:picChg>
        <pc:picChg chg="add mod">
          <ac:chgData name="Sadiyah Bhuria" userId="4f5742b1-2934-4245-b6d6-961534121793" providerId="ADAL" clId="{7FC04E4B-1B7F-4CC5-A53F-9BB1A00FD163}" dt="2020-09-18T06:12:28.588" v="624" actId="11530"/>
          <ac:picMkLst>
            <pc:docMk/>
            <pc:sldMk cId="1367189327" sldId="341"/>
            <ac:picMk id="6" creationId="{36B16E5A-425A-4276-ADDE-34781567E874}"/>
          </ac:picMkLst>
        </pc:picChg>
        <pc:picChg chg="add mod">
          <ac:chgData name="Sadiyah Bhuria" userId="4f5742b1-2934-4245-b6d6-961534121793" providerId="ADAL" clId="{7FC04E4B-1B7F-4CC5-A53F-9BB1A00FD163}" dt="2020-09-18T06:13:02.243" v="627" actId="11530"/>
          <ac:picMkLst>
            <pc:docMk/>
            <pc:sldMk cId="1367189327" sldId="341"/>
            <ac:picMk id="8" creationId="{3FA5DDA0-1B71-4F01-B1A4-506FCA30AE64}"/>
          </ac:picMkLst>
        </pc:picChg>
        <pc:picChg chg="add mod">
          <ac:chgData name="Sadiyah Bhuria" userId="4f5742b1-2934-4245-b6d6-961534121793" providerId="ADAL" clId="{7FC04E4B-1B7F-4CC5-A53F-9BB1A00FD163}" dt="2020-09-18T21:43:33.630" v="727" actId="14826"/>
          <ac:picMkLst>
            <pc:docMk/>
            <pc:sldMk cId="1367189327" sldId="341"/>
            <ac:picMk id="10" creationId="{605F0E0F-D37F-43F5-86A1-C9A6406CD340}"/>
          </ac:picMkLst>
        </pc:picChg>
        <pc:picChg chg="add del mod">
          <ac:chgData name="Sadiyah Bhuria" userId="4f5742b1-2934-4245-b6d6-961534121793" providerId="ADAL" clId="{7FC04E4B-1B7F-4CC5-A53F-9BB1A00FD163}" dt="2020-09-21T06:12:29.908" v="2567"/>
          <ac:picMkLst>
            <pc:docMk/>
            <pc:sldMk cId="1367189327" sldId="341"/>
            <ac:picMk id="11" creationId="{4557BA2E-128D-426F-9283-C7DFFC58F077}"/>
          </ac:picMkLst>
        </pc:picChg>
        <pc:picChg chg="add del mod">
          <ac:chgData name="Sadiyah Bhuria" userId="4f5742b1-2934-4245-b6d6-961534121793" providerId="ADAL" clId="{7FC04E4B-1B7F-4CC5-A53F-9BB1A00FD163}" dt="2020-09-21T06:12:54.171" v="2568"/>
          <ac:picMkLst>
            <pc:docMk/>
            <pc:sldMk cId="1367189327" sldId="341"/>
            <ac:picMk id="12" creationId="{E496AEDE-5E5A-4551-BFD0-8AFC82520D60}"/>
          </ac:picMkLst>
        </pc:picChg>
        <pc:picChg chg="add del mod">
          <ac:chgData name="Sadiyah Bhuria" userId="4f5742b1-2934-4245-b6d6-961534121793" providerId="ADAL" clId="{7FC04E4B-1B7F-4CC5-A53F-9BB1A00FD163}" dt="2020-09-21T06:13:05.710" v="2569"/>
          <ac:picMkLst>
            <pc:docMk/>
            <pc:sldMk cId="1367189327" sldId="341"/>
            <ac:picMk id="13" creationId="{3E07EB1A-FEE1-4238-A417-434A4C51F354}"/>
          </ac:picMkLst>
        </pc:picChg>
        <pc:picChg chg="add del mod">
          <ac:chgData name="Sadiyah Bhuria" userId="4f5742b1-2934-4245-b6d6-961534121793" providerId="ADAL" clId="{7FC04E4B-1B7F-4CC5-A53F-9BB1A00FD163}" dt="2020-09-21T06:14:12.025" v="2570"/>
          <ac:picMkLst>
            <pc:docMk/>
            <pc:sldMk cId="1367189327" sldId="341"/>
            <ac:picMk id="14" creationId="{8A14DA10-1A1B-4D4A-91CC-2302E53BB714}"/>
          </ac:picMkLst>
        </pc:picChg>
        <pc:picChg chg="add del mod">
          <ac:chgData name="Sadiyah Bhuria" userId="4f5742b1-2934-4245-b6d6-961534121793" providerId="ADAL" clId="{7FC04E4B-1B7F-4CC5-A53F-9BB1A00FD163}" dt="2020-09-21T06:16:20.559" v="2571"/>
          <ac:picMkLst>
            <pc:docMk/>
            <pc:sldMk cId="1367189327" sldId="341"/>
            <ac:picMk id="15" creationId="{97E7BDF3-85B4-4632-85F9-D6157493A025}"/>
          </ac:picMkLst>
        </pc:picChg>
        <pc:picChg chg="add del mod">
          <ac:chgData name="Sadiyah Bhuria" userId="4f5742b1-2934-4245-b6d6-961534121793" providerId="ADAL" clId="{7FC04E4B-1B7F-4CC5-A53F-9BB1A00FD163}" dt="2020-09-21T06:17:30.273" v="2572"/>
          <ac:picMkLst>
            <pc:docMk/>
            <pc:sldMk cId="1367189327" sldId="341"/>
            <ac:picMk id="16" creationId="{2566F178-E02A-416C-BA1D-181D9A39C1CD}"/>
          </ac:picMkLst>
        </pc:picChg>
        <pc:picChg chg="add del mod">
          <ac:chgData name="Sadiyah Bhuria" userId="4f5742b1-2934-4245-b6d6-961534121793" providerId="ADAL" clId="{7FC04E4B-1B7F-4CC5-A53F-9BB1A00FD163}" dt="2020-09-21T06:19:41.833" v="2573"/>
          <ac:picMkLst>
            <pc:docMk/>
            <pc:sldMk cId="1367189327" sldId="341"/>
            <ac:picMk id="17" creationId="{203313D8-7C39-470D-948D-2EA0198EE4BE}"/>
          </ac:picMkLst>
        </pc:picChg>
        <pc:picChg chg="add del mod">
          <ac:chgData name="Sadiyah Bhuria" userId="4f5742b1-2934-4245-b6d6-961534121793" providerId="ADAL" clId="{7FC04E4B-1B7F-4CC5-A53F-9BB1A00FD163}" dt="2020-09-21T06:20:17.755" v="2574"/>
          <ac:picMkLst>
            <pc:docMk/>
            <pc:sldMk cId="1367189327" sldId="341"/>
            <ac:picMk id="18" creationId="{85E74FF5-7EF7-4882-A963-0C8DEF2A7C33}"/>
          </ac:picMkLst>
        </pc:picChg>
        <pc:picChg chg="add del mod">
          <ac:chgData name="Sadiyah Bhuria" userId="4f5742b1-2934-4245-b6d6-961534121793" providerId="ADAL" clId="{7FC04E4B-1B7F-4CC5-A53F-9BB1A00FD163}" dt="2020-09-21T06:20:56.781" v="2575"/>
          <ac:picMkLst>
            <pc:docMk/>
            <pc:sldMk cId="1367189327" sldId="341"/>
            <ac:picMk id="19" creationId="{4563F3B7-6CBD-45BF-9330-6C986603D9E8}"/>
          </ac:picMkLst>
        </pc:picChg>
        <pc:picChg chg="add del mod">
          <ac:chgData name="Sadiyah Bhuria" userId="4f5742b1-2934-4245-b6d6-961534121793" providerId="ADAL" clId="{7FC04E4B-1B7F-4CC5-A53F-9BB1A00FD163}" dt="2020-09-21T06:22:41.044" v="2576"/>
          <ac:picMkLst>
            <pc:docMk/>
            <pc:sldMk cId="1367189327" sldId="341"/>
            <ac:picMk id="20" creationId="{5545D63E-9672-45E7-8DF5-02437D1A59F5}"/>
          </ac:picMkLst>
        </pc:picChg>
        <pc:picChg chg="add mod">
          <ac:chgData name="Sadiyah Bhuria" userId="4f5742b1-2934-4245-b6d6-961534121793" providerId="ADAL" clId="{7FC04E4B-1B7F-4CC5-A53F-9BB1A00FD163}" dt="2020-09-21T06:22:41.044" v="2576"/>
          <ac:picMkLst>
            <pc:docMk/>
            <pc:sldMk cId="1367189327" sldId="341"/>
            <ac:picMk id="21" creationId="{64FFAD21-20E6-441F-9B76-59ECA155A973}"/>
          </ac:picMkLst>
        </pc:picChg>
        <pc:picChg chg="del">
          <ac:chgData name="Sadiyah Bhuria" userId="4f5742b1-2934-4245-b6d6-961534121793" providerId="ADAL" clId="{7FC04E4B-1B7F-4CC5-A53F-9BB1A00FD163}" dt="2020-09-18T06:01:56.811" v="584" actId="478"/>
          <ac:picMkLst>
            <pc:docMk/>
            <pc:sldMk cId="1367189327" sldId="341"/>
            <ac:picMk id="28" creationId="{6EB591CF-D08B-47E2-ABF2-606915D632D4}"/>
          </ac:picMkLst>
        </pc:picChg>
        <pc:picChg chg="del">
          <ac:chgData name="Sadiyah Bhuria" userId="4f5742b1-2934-4245-b6d6-961534121793" providerId="ADAL" clId="{7FC04E4B-1B7F-4CC5-A53F-9BB1A00FD163}" dt="2020-09-18T06:01:56.811" v="584" actId="478"/>
          <ac:picMkLst>
            <pc:docMk/>
            <pc:sldMk cId="1367189327" sldId="341"/>
            <ac:picMk id="35" creationId="{E2C403C3-A12C-420B-AD36-BA31893CAF50}"/>
          </ac:picMkLst>
        </pc:picChg>
        <pc:picChg chg="del">
          <ac:chgData name="Sadiyah Bhuria" userId="4f5742b1-2934-4245-b6d6-961534121793" providerId="ADAL" clId="{7FC04E4B-1B7F-4CC5-A53F-9BB1A00FD163}" dt="2020-09-18T06:02:24.766" v="594" actId="478"/>
          <ac:picMkLst>
            <pc:docMk/>
            <pc:sldMk cId="1367189327" sldId="341"/>
            <ac:picMk id="39" creationId="{BED0EF77-2DB8-4FBA-8A01-F2FB10F3FF67}"/>
          </ac:picMkLst>
        </pc:picChg>
        <pc:picChg chg="del">
          <ac:chgData name="Sadiyah Bhuria" userId="4f5742b1-2934-4245-b6d6-961534121793" providerId="ADAL" clId="{7FC04E4B-1B7F-4CC5-A53F-9BB1A00FD163}" dt="2020-09-18T06:02:48.784" v="604" actId="478"/>
          <ac:picMkLst>
            <pc:docMk/>
            <pc:sldMk cId="1367189327" sldId="341"/>
            <ac:picMk id="41" creationId="{1E6B6A3E-8A19-4B2D-BAC2-F2CC24EF93A1}"/>
          </ac:picMkLst>
        </pc:picChg>
        <pc:picChg chg="del">
          <ac:chgData name="Sadiyah Bhuria" userId="4f5742b1-2934-4245-b6d6-961534121793" providerId="ADAL" clId="{7FC04E4B-1B7F-4CC5-A53F-9BB1A00FD163}" dt="2020-09-18T06:02:24.766" v="594" actId="478"/>
          <ac:picMkLst>
            <pc:docMk/>
            <pc:sldMk cId="1367189327" sldId="341"/>
            <ac:picMk id="46" creationId="{64713223-3DDB-498D-8B75-930E160A875F}"/>
          </ac:picMkLst>
        </pc:picChg>
        <pc:picChg chg="del">
          <ac:chgData name="Sadiyah Bhuria" userId="4f5742b1-2934-4245-b6d6-961534121793" providerId="ADAL" clId="{7FC04E4B-1B7F-4CC5-A53F-9BB1A00FD163}" dt="2020-09-18T06:02:24.766" v="594" actId="478"/>
          <ac:picMkLst>
            <pc:docMk/>
            <pc:sldMk cId="1367189327" sldId="341"/>
            <ac:picMk id="48" creationId="{587AFD77-45FB-41FB-8839-2FC19C8F198E}"/>
          </ac:picMkLst>
        </pc:picChg>
        <pc:picChg chg="del">
          <ac:chgData name="Sadiyah Bhuria" userId="4f5742b1-2934-4245-b6d6-961534121793" providerId="ADAL" clId="{7FC04E4B-1B7F-4CC5-A53F-9BB1A00FD163}" dt="2020-09-18T06:02:24.766" v="594" actId="478"/>
          <ac:picMkLst>
            <pc:docMk/>
            <pc:sldMk cId="1367189327" sldId="341"/>
            <ac:picMk id="59" creationId="{39E59FAE-AB2E-4211-BCF3-A1CEE3D1B3E5}"/>
          </ac:picMkLst>
        </pc:picChg>
        <pc:cxnChg chg="del">
          <ac:chgData name="Sadiyah Bhuria" userId="4f5742b1-2934-4245-b6d6-961534121793" providerId="ADAL" clId="{7FC04E4B-1B7F-4CC5-A53F-9BB1A00FD163}" dt="2020-09-18T06:01:56.811" v="584" actId="478"/>
          <ac:cxnSpMkLst>
            <pc:docMk/>
            <pc:sldMk cId="1367189327" sldId="341"/>
            <ac:cxnSpMk id="29" creationId="{424E7CBB-0761-49B4-B09A-DCD9ACAE61BC}"/>
          </ac:cxnSpMkLst>
        </pc:cxnChg>
        <pc:cxnChg chg="del">
          <ac:chgData name="Sadiyah Bhuria" userId="4f5742b1-2934-4245-b6d6-961534121793" providerId="ADAL" clId="{7FC04E4B-1B7F-4CC5-A53F-9BB1A00FD163}" dt="2020-09-18T06:01:56.811" v="584" actId="478"/>
          <ac:cxnSpMkLst>
            <pc:docMk/>
            <pc:sldMk cId="1367189327" sldId="341"/>
            <ac:cxnSpMk id="36" creationId="{B74CDB03-A4B7-4A4B-967E-7372E1FF2E94}"/>
          </ac:cxnSpMkLst>
        </pc:cxnChg>
        <pc:cxnChg chg="del">
          <ac:chgData name="Sadiyah Bhuria" userId="4f5742b1-2934-4245-b6d6-961534121793" providerId="ADAL" clId="{7FC04E4B-1B7F-4CC5-A53F-9BB1A00FD163}" dt="2020-09-18T06:02:24.766" v="594" actId="478"/>
          <ac:cxnSpMkLst>
            <pc:docMk/>
            <pc:sldMk cId="1367189327" sldId="341"/>
            <ac:cxnSpMk id="49" creationId="{7F42804B-A88A-4624-B060-72B019786441}"/>
          </ac:cxnSpMkLst>
        </pc:cxnChg>
        <pc:cxnChg chg="del">
          <ac:chgData name="Sadiyah Bhuria" userId="4f5742b1-2934-4245-b6d6-961534121793" providerId="ADAL" clId="{7FC04E4B-1B7F-4CC5-A53F-9BB1A00FD163}" dt="2020-09-18T06:02:24.766" v="594" actId="478"/>
          <ac:cxnSpMkLst>
            <pc:docMk/>
            <pc:sldMk cId="1367189327" sldId="341"/>
            <ac:cxnSpMk id="50" creationId="{BFCE0189-8F48-4B54-909F-339F68B59667}"/>
          </ac:cxnSpMkLst>
        </pc:cxnChg>
        <pc:cxnChg chg="del">
          <ac:chgData name="Sadiyah Bhuria" userId="4f5742b1-2934-4245-b6d6-961534121793" providerId="ADAL" clId="{7FC04E4B-1B7F-4CC5-A53F-9BB1A00FD163}" dt="2020-09-18T06:02:24.766" v="594" actId="478"/>
          <ac:cxnSpMkLst>
            <pc:docMk/>
            <pc:sldMk cId="1367189327" sldId="341"/>
            <ac:cxnSpMk id="55" creationId="{75A51509-A99A-4C65-9DED-B866E7DD27D5}"/>
          </ac:cxnSpMkLst>
        </pc:cxnChg>
        <pc:cxnChg chg="del">
          <ac:chgData name="Sadiyah Bhuria" userId="4f5742b1-2934-4245-b6d6-961534121793" providerId="ADAL" clId="{7FC04E4B-1B7F-4CC5-A53F-9BB1A00FD163}" dt="2020-09-18T06:02:24.766" v="594" actId="478"/>
          <ac:cxnSpMkLst>
            <pc:docMk/>
            <pc:sldMk cId="1367189327" sldId="341"/>
            <ac:cxnSpMk id="56" creationId="{37527E95-BFC6-4F78-9A32-A9DFE8450314}"/>
          </ac:cxnSpMkLst>
        </pc:cxnChg>
      </pc:sldChg>
      <pc:sldChg chg="addSp delSp modSp new del mod">
        <pc:chgData name="Sadiyah Bhuria" userId="4f5742b1-2934-4245-b6d6-961534121793" providerId="ADAL" clId="{7FC04E4B-1B7F-4CC5-A53F-9BB1A00FD163}" dt="2020-09-18T06:01:43.374" v="581" actId="47"/>
        <pc:sldMkLst>
          <pc:docMk/>
          <pc:sldMk cId="3520216875" sldId="341"/>
        </pc:sldMkLst>
        <pc:spChg chg="del">
          <ac:chgData name="Sadiyah Bhuria" userId="4f5742b1-2934-4245-b6d6-961534121793" providerId="ADAL" clId="{7FC04E4B-1B7F-4CC5-A53F-9BB1A00FD163}" dt="2020-09-18T04:49:37.179" v="134" actId="478"/>
          <ac:spMkLst>
            <pc:docMk/>
            <pc:sldMk cId="3520216875" sldId="341"/>
            <ac:spMk id="2" creationId="{86D168C4-053D-4420-B33F-099FC2965502}"/>
          </ac:spMkLst>
        </pc:spChg>
        <pc:spChg chg="del">
          <ac:chgData name="Sadiyah Bhuria" userId="4f5742b1-2934-4245-b6d6-961534121793" providerId="ADAL" clId="{7FC04E4B-1B7F-4CC5-A53F-9BB1A00FD163}" dt="2020-09-18T04:49:35.866" v="133" actId="478"/>
          <ac:spMkLst>
            <pc:docMk/>
            <pc:sldMk cId="3520216875" sldId="341"/>
            <ac:spMk id="3" creationId="{CD6A295E-134F-4708-897B-6D53E7631628}"/>
          </ac:spMkLst>
        </pc:spChg>
        <pc:picChg chg="add del mod">
          <ac:chgData name="Sadiyah Bhuria" userId="4f5742b1-2934-4245-b6d6-961534121793" providerId="ADAL" clId="{7FC04E4B-1B7F-4CC5-A53F-9BB1A00FD163}" dt="2020-09-18T04:52:57.220" v="143" actId="478"/>
          <ac:picMkLst>
            <pc:docMk/>
            <pc:sldMk cId="3520216875" sldId="341"/>
            <ac:picMk id="4" creationId="{20BA1EC4-D2AE-42D0-9DD7-F1DE7F62895D}"/>
          </ac:picMkLst>
        </pc:picChg>
        <pc:picChg chg="add del mod">
          <ac:chgData name="Sadiyah Bhuria" userId="4f5742b1-2934-4245-b6d6-961534121793" providerId="ADAL" clId="{7FC04E4B-1B7F-4CC5-A53F-9BB1A00FD163}" dt="2020-09-18T06:01:42.333" v="580" actId="478"/>
          <ac:picMkLst>
            <pc:docMk/>
            <pc:sldMk cId="3520216875" sldId="341"/>
            <ac:picMk id="5" creationId="{95831B3C-81FA-4FC3-B579-6C7C6C261C50}"/>
          </ac:picMkLst>
        </pc:picChg>
        <pc:picChg chg="add del mod">
          <ac:chgData name="Sadiyah Bhuria" userId="4f5742b1-2934-4245-b6d6-961534121793" providerId="ADAL" clId="{7FC04E4B-1B7F-4CC5-A53F-9BB1A00FD163}" dt="2020-09-18T04:57:50.506" v="573" actId="478"/>
          <ac:picMkLst>
            <pc:docMk/>
            <pc:sldMk cId="3520216875" sldId="341"/>
            <ac:picMk id="6" creationId="{82B58F3D-8970-487D-BE8F-BAAC98881A72}"/>
          </ac:picMkLst>
        </pc:picChg>
        <pc:picChg chg="add del mod">
          <ac:chgData name="Sadiyah Bhuria" userId="4f5742b1-2934-4245-b6d6-961534121793" providerId="ADAL" clId="{7FC04E4B-1B7F-4CC5-A53F-9BB1A00FD163}" dt="2020-09-18T06:01:41.734" v="579" actId="478"/>
          <ac:picMkLst>
            <pc:docMk/>
            <pc:sldMk cId="3520216875" sldId="341"/>
            <ac:picMk id="7" creationId="{83E1F379-7238-4100-9AD9-7E92F27C3E00}"/>
          </ac:picMkLst>
        </pc:picChg>
      </pc:sldChg>
      <pc:sldChg chg="addSp delSp modSp add del mod">
        <pc:chgData name="Sadiyah Bhuria" userId="4f5742b1-2934-4245-b6d6-961534121793" providerId="ADAL" clId="{7FC04E4B-1B7F-4CC5-A53F-9BB1A00FD163}" dt="2020-09-18T04:49:25.276" v="131" actId="2890"/>
        <pc:sldMkLst>
          <pc:docMk/>
          <pc:sldMk cId="4246045574" sldId="341"/>
        </pc:sldMkLst>
        <pc:spChg chg="add del">
          <ac:chgData name="Sadiyah Bhuria" userId="4f5742b1-2934-4245-b6d6-961534121793" providerId="ADAL" clId="{7FC04E4B-1B7F-4CC5-A53F-9BB1A00FD163}" dt="2020-09-18T04:49:24.791" v="130" actId="478"/>
          <ac:spMkLst>
            <pc:docMk/>
            <pc:sldMk cId="4246045574" sldId="341"/>
            <ac:spMk id="229" creationId="{00000000-0000-0000-0000-000000000000}"/>
          </ac:spMkLst>
        </pc:spChg>
        <pc:spChg chg="mod">
          <ac:chgData name="Sadiyah Bhuria" userId="4f5742b1-2934-4245-b6d6-961534121793" providerId="ADAL" clId="{7FC04E4B-1B7F-4CC5-A53F-9BB1A00FD163}" dt="2020-09-18T04:49:24.472" v="129" actId="6549"/>
          <ac:spMkLst>
            <pc:docMk/>
            <pc:sldMk cId="4246045574" sldId="341"/>
            <ac:spMk id="232" creationId="{00000000-0000-0000-0000-000000000000}"/>
          </ac:spMkLst>
        </pc:spChg>
      </pc:sldChg>
      <pc:sldChg chg="addSp delSp modSp mod">
        <pc:chgData name="Sadiyah Bhuria" userId="4f5742b1-2934-4245-b6d6-961534121793" providerId="ADAL" clId="{7FC04E4B-1B7F-4CC5-A53F-9BB1A00FD163}" dt="2020-09-18T20:44:19.770" v="658" actId="14100"/>
        <pc:sldMkLst>
          <pc:docMk/>
          <pc:sldMk cId="3576220478" sldId="342"/>
        </pc:sldMkLst>
        <pc:spChg chg="add del">
          <ac:chgData name="Sadiyah Bhuria" userId="4f5742b1-2934-4245-b6d6-961534121793" providerId="ADAL" clId="{7FC04E4B-1B7F-4CC5-A53F-9BB1A00FD163}" dt="2020-09-18T19:53:36.817" v="644" actId="478"/>
          <ac:spMkLst>
            <pc:docMk/>
            <pc:sldMk cId="3576220478" sldId="342"/>
            <ac:spMk id="2" creationId="{DECDA061-9FD3-415B-9BF4-A47CF3366C22}"/>
          </ac:spMkLst>
        </pc:spChg>
        <pc:spChg chg="add del">
          <ac:chgData name="Sadiyah Bhuria" userId="4f5742b1-2934-4245-b6d6-961534121793" providerId="ADAL" clId="{7FC04E4B-1B7F-4CC5-A53F-9BB1A00FD163}" dt="2020-09-18T19:54:45.046" v="650" actId="478"/>
          <ac:spMkLst>
            <pc:docMk/>
            <pc:sldMk cId="3576220478" sldId="342"/>
            <ac:spMk id="4" creationId="{71CC48A2-F2A6-47B8-969B-6EE8F702FEAD}"/>
          </ac:spMkLst>
        </pc:spChg>
        <pc:spChg chg="del mod">
          <ac:chgData name="Sadiyah Bhuria" userId="4f5742b1-2934-4245-b6d6-961534121793" providerId="ADAL" clId="{7FC04E4B-1B7F-4CC5-A53F-9BB1A00FD163}" dt="2020-09-18T20:43:27.762" v="651" actId="478"/>
          <ac:spMkLst>
            <pc:docMk/>
            <pc:sldMk cId="3576220478" sldId="342"/>
            <ac:spMk id="23" creationId="{80F769E4-AAB5-453F-B3E8-94266191E970}"/>
          </ac:spMkLst>
        </pc:spChg>
        <pc:picChg chg="mod">
          <ac:chgData name="Sadiyah Bhuria" userId="4f5742b1-2934-4245-b6d6-961534121793" providerId="ADAL" clId="{7FC04E4B-1B7F-4CC5-A53F-9BB1A00FD163}" dt="2020-09-18T20:44:00.517" v="655" actId="14100"/>
          <ac:picMkLst>
            <pc:docMk/>
            <pc:sldMk cId="3576220478" sldId="342"/>
            <ac:picMk id="5" creationId="{02375BAA-96BE-4319-9782-EA10A5D96AF2}"/>
          </ac:picMkLst>
        </pc:picChg>
        <pc:picChg chg="mod">
          <ac:chgData name="Sadiyah Bhuria" userId="4f5742b1-2934-4245-b6d6-961534121793" providerId="ADAL" clId="{7FC04E4B-1B7F-4CC5-A53F-9BB1A00FD163}" dt="2020-09-18T20:44:19.770" v="658" actId="14100"/>
          <ac:picMkLst>
            <pc:docMk/>
            <pc:sldMk cId="3576220478" sldId="342"/>
            <ac:picMk id="33" creationId="{A98A3CB2-C6D0-490A-8E0E-9DB2A94006C0}"/>
          </ac:picMkLst>
        </pc:picChg>
        <pc:picChg chg="mod">
          <ac:chgData name="Sadiyah Bhuria" userId="4f5742b1-2934-4245-b6d6-961534121793" providerId="ADAL" clId="{7FC04E4B-1B7F-4CC5-A53F-9BB1A00FD163}" dt="2020-09-18T20:44:04.604" v="656" actId="1076"/>
          <ac:picMkLst>
            <pc:docMk/>
            <pc:sldMk cId="3576220478" sldId="342"/>
            <ac:picMk id="35" creationId="{90E8CF44-488D-4DE9-9945-27333C233EA0}"/>
          </ac:picMkLst>
        </pc:picChg>
      </pc:sldChg>
    </pc:docChg>
  </pc:docChgLst>
  <pc:docChgLst>
    <pc:chgData name="Abdulsalam Khan" userId="S::abdulsalam.khan1@knights.ucf.edu::9eee05ac-e374-4f77-a9fa-1bcc810eaddb" providerId="AD" clId="Web-{37BC2F28-EED4-A778-9B61-95FF69264A50}"/>
    <pc:docChg chg="modSld">
      <pc:chgData name="Abdulsalam Khan" userId="S::abdulsalam.khan1@knights.ucf.edu::9eee05ac-e374-4f77-a9fa-1bcc810eaddb" providerId="AD" clId="Web-{37BC2F28-EED4-A778-9B61-95FF69264A50}" dt="2020-09-10T05:08:05.579" v="0" actId="20577"/>
      <pc:docMkLst>
        <pc:docMk/>
      </pc:docMkLst>
      <pc:sldChg chg="modSp">
        <pc:chgData name="Abdulsalam Khan" userId="S::abdulsalam.khan1@knights.ucf.edu::9eee05ac-e374-4f77-a9fa-1bcc810eaddb" providerId="AD" clId="Web-{37BC2F28-EED4-A778-9B61-95FF69264A50}" dt="2020-09-10T05:08:05.579" v="0" actId="20577"/>
        <pc:sldMkLst>
          <pc:docMk/>
          <pc:sldMk cId="3934056182" sldId="300"/>
        </pc:sldMkLst>
        <pc:spChg chg="mod">
          <ac:chgData name="Abdulsalam Khan" userId="S::abdulsalam.khan1@knights.ucf.edu::9eee05ac-e374-4f77-a9fa-1bcc810eaddb" providerId="AD" clId="Web-{37BC2F28-EED4-A778-9B61-95FF69264A50}" dt="2020-09-10T05:08:05.579" v="0" actId="20577"/>
          <ac:spMkLst>
            <pc:docMk/>
            <pc:sldMk cId="3934056182" sldId="300"/>
            <ac:spMk id="18" creationId="{62FD19D7-2398-4523-BD02-E9BBAE0CBB6A}"/>
          </ac:spMkLst>
        </pc:spChg>
      </pc:sldChg>
    </pc:docChg>
  </pc:docChgLst>
  <pc:docChgLst>
    <pc:chgData name="Sadiyah Bhuria" userId="S::sadiyahsalim@knights.ucf.edu::4f5742b1-2934-4245-b6d6-961534121793" providerId="AD" clId="Web-{36DDB63F-8010-C2C8-3EB6-A2C47B13602C}"/>
    <pc:docChg chg="modSld">
      <pc:chgData name="Sadiyah Bhuria" userId="S::sadiyahsalim@knights.ucf.edu::4f5742b1-2934-4245-b6d6-961534121793" providerId="AD" clId="Web-{36DDB63F-8010-C2C8-3EB6-A2C47B13602C}" dt="2020-09-22T00:00:30.869" v="118"/>
      <pc:docMkLst>
        <pc:docMk/>
      </pc:docMkLst>
      <pc:sldChg chg="modSp">
        <pc:chgData name="Sadiyah Bhuria" userId="S::sadiyahsalim@knights.ucf.edu::4f5742b1-2934-4245-b6d6-961534121793" providerId="AD" clId="Web-{36DDB63F-8010-C2C8-3EB6-A2C47B13602C}" dt="2020-09-22T00:00:30.869" v="118"/>
        <pc:sldMkLst>
          <pc:docMk/>
          <pc:sldMk cId="3123822356" sldId="331"/>
        </pc:sldMkLst>
        <pc:graphicFrameChg chg="mod modGraphic">
          <ac:chgData name="Sadiyah Bhuria" userId="S::sadiyahsalim@knights.ucf.edu::4f5742b1-2934-4245-b6d6-961534121793" providerId="AD" clId="Web-{36DDB63F-8010-C2C8-3EB6-A2C47B13602C}" dt="2020-09-22T00:00:30.869" v="118"/>
          <ac:graphicFrameMkLst>
            <pc:docMk/>
            <pc:sldMk cId="3123822356" sldId="331"/>
            <ac:graphicFrameMk id="6" creationId="{3513C3FC-AE43-4ECB-B86C-A1707CEC440F}"/>
          </ac:graphicFrameMkLst>
        </pc:graphicFrameChg>
      </pc:sldChg>
    </pc:docChg>
  </pc:docChgLst>
  <pc:docChgLst>
    <pc:chgData name="Heba Nassereddeen" userId="S::hebanasser@knights.ucf.edu::892f5123-929f-4f17-9ac9-eb1dbe2d6273" providerId="AD" clId="Web-{0BBD2EF9-0973-FD87-7CC8-48C646DFBBAF}"/>
    <pc:docChg chg="modSld">
      <pc:chgData name="Heba Nassereddeen" userId="S::hebanasser@knights.ucf.edu::892f5123-929f-4f17-9ac9-eb1dbe2d6273" providerId="AD" clId="Web-{0BBD2EF9-0973-FD87-7CC8-48C646DFBBAF}" dt="2020-09-01T23:13:50.563" v="0"/>
      <pc:docMkLst>
        <pc:docMk/>
      </pc:docMkLst>
      <pc:sldChg chg="delSp">
        <pc:chgData name="Heba Nassereddeen" userId="S::hebanasser@knights.ucf.edu::892f5123-929f-4f17-9ac9-eb1dbe2d6273" providerId="AD" clId="Web-{0BBD2EF9-0973-FD87-7CC8-48C646DFBBAF}" dt="2020-09-01T23:13:50.563" v="0"/>
        <pc:sldMkLst>
          <pc:docMk/>
          <pc:sldMk cId="3881603668" sldId="301"/>
        </pc:sldMkLst>
        <pc:picChg chg="del">
          <ac:chgData name="Heba Nassereddeen" userId="S::hebanasser@knights.ucf.edu::892f5123-929f-4f17-9ac9-eb1dbe2d6273" providerId="AD" clId="Web-{0BBD2EF9-0973-FD87-7CC8-48C646DFBBAF}" dt="2020-09-01T23:13:50.563" v="0"/>
          <ac:picMkLst>
            <pc:docMk/>
            <pc:sldMk cId="3881603668" sldId="301"/>
            <ac:picMk id="3" creationId="{3375B85D-A5CE-431C-AD25-82FD7057AEFA}"/>
          </ac:picMkLst>
        </pc:picChg>
      </pc:sldChg>
    </pc:docChg>
  </pc:docChgLst>
  <pc:docChgLst>
    <pc:chgData name="Sean" userId="00a828e9-1a5d-4a70-b8c9-5521e105a247" providerId="ADAL" clId="{01519A47-4BE0-4998-80DC-928D6C51284A}"/>
    <pc:docChg chg="undo redo custSel addSld delSld modSld sldOrd">
      <pc:chgData name="Sean" userId="00a828e9-1a5d-4a70-b8c9-5521e105a247" providerId="ADAL" clId="{01519A47-4BE0-4998-80DC-928D6C51284A}" dt="2020-11-30T03:01:24.430" v="2099"/>
      <pc:docMkLst>
        <pc:docMk/>
      </pc:docMkLst>
      <pc:sldChg chg="addSp delSp modSp">
        <pc:chgData name="Sean" userId="00a828e9-1a5d-4a70-b8c9-5521e105a247" providerId="ADAL" clId="{01519A47-4BE0-4998-80DC-928D6C51284A}" dt="2020-11-29T22:03:44.053" v="1868"/>
        <pc:sldMkLst>
          <pc:docMk/>
          <pc:sldMk cId="0" sldId="256"/>
        </pc:sldMkLst>
        <pc:picChg chg="add del mod">
          <ac:chgData name="Sean" userId="00a828e9-1a5d-4a70-b8c9-5521e105a247" providerId="ADAL" clId="{01519A47-4BE0-4998-80DC-928D6C51284A}" dt="2020-11-29T22:03:44.053" v="1868"/>
          <ac:picMkLst>
            <pc:docMk/>
            <pc:sldMk cId="0" sldId="256"/>
            <ac:picMk id="13" creationId="{B04F22D4-EC1E-42F2-80AB-7B8D7C3A21B3}"/>
          </ac:picMkLst>
        </pc:picChg>
      </pc:sldChg>
      <pc:sldChg chg="addSp modSp mod">
        <pc:chgData name="Sean" userId="00a828e9-1a5d-4a70-b8c9-5521e105a247" providerId="ADAL" clId="{01519A47-4BE0-4998-80DC-928D6C51284A}" dt="2020-11-29T21:55:33.899" v="1816" actId="14100"/>
        <pc:sldMkLst>
          <pc:docMk/>
          <pc:sldMk cId="0" sldId="258"/>
        </pc:sldMkLst>
        <pc:picChg chg="add mod">
          <ac:chgData name="Sean" userId="00a828e9-1a5d-4a70-b8c9-5521e105a247" providerId="ADAL" clId="{01519A47-4BE0-4998-80DC-928D6C51284A}" dt="2020-11-29T21:55:33.899" v="1816" actId="14100"/>
          <ac:picMkLst>
            <pc:docMk/>
            <pc:sldMk cId="0" sldId="258"/>
            <ac:picMk id="26" creationId="{9A23F641-1B29-4606-BA87-EB627940D5D4}"/>
          </ac:picMkLst>
        </pc:picChg>
      </pc:sldChg>
      <pc:sldChg chg="addSp delSp modSp mod modTransition delAnim">
        <pc:chgData name="Sean" userId="00a828e9-1a5d-4a70-b8c9-5521e105a247" providerId="ADAL" clId="{01519A47-4BE0-4998-80DC-928D6C51284A}" dt="2020-11-30T02:12:21.646" v="1884"/>
        <pc:sldMkLst>
          <pc:docMk/>
          <pc:sldMk cId="0" sldId="260"/>
        </pc:sldMkLst>
        <pc:picChg chg="add del mod">
          <ac:chgData name="Sean" userId="00a828e9-1a5d-4a70-b8c9-5521e105a247" providerId="ADAL" clId="{01519A47-4BE0-4998-80DC-928D6C51284A}" dt="2020-11-30T02:09:07.022" v="1878" actId="478"/>
          <ac:picMkLst>
            <pc:docMk/>
            <pc:sldMk cId="0" sldId="260"/>
            <ac:picMk id="3" creationId="{581A708A-E034-48D0-90F0-E04ED2466C15}"/>
          </ac:picMkLst>
        </pc:picChg>
        <pc:picChg chg="del">
          <ac:chgData name="Sean" userId="00a828e9-1a5d-4a70-b8c9-5521e105a247" providerId="ADAL" clId="{01519A47-4BE0-4998-80DC-928D6C51284A}" dt="2020-11-30T02:09:00.633" v="1877"/>
          <ac:picMkLst>
            <pc:docMk/>
            <pc:sldMk cId="0" sldId="260"/>
            <ac:picMk id="4" creationId="{50DC98A2-5578-4DAA-83B1-16D8858755A1}"/>
          </ac:picMkLst>
        </pc:picChg>
        <pc:picChg chg="add del mod">
          <ac:chgData name="Sean" userId="00a828e9-1a5d-4a70-b8c9-5521e105a247" providerId="ADAL" clId="{01519A47-4BE0-4998-80DC-928D6C51284A}" dt="2020-11-30T02:10:25.989" v="1880"/>
          <ac:picMkLst>
            <pc:docMk/>
            <pc:sldMk cId="0" sldId="260"/>
            <ac:picMk id="5" creationId="{AC184779-04E1-4C24-8F2E-159A118939EF}"/>
          </ac:picMkLst>
        </pc:picChg>
        <pc:picChg chg="add del mod">
          <ac:chgData name="Sean" userId="00a828e9-1a5d-4a70-b8c9-5521e105a247" providerId="ADAL" clId="{01519A47-4BE0-4998-80DC-928D6C51284A}" dt="2020-11-30T02:11:00.608" v="1881"/>
          <ac:picMkLst>
            <pc:docMk/>
            <pc:sldMk cId="0" sldId="260"/>
            <ac:picMk id="6" creationId="{6539DCCF-0440-4854-9A88-6CB7AF681531}"/>
          </ac:picMkLst>
        </pc:picChg>
        <pc:picChg chg="add del mod">
          <ac:chgData name="Sean" userId="00a828e9-1a5d-4a70-b8c9-5521e105a247" providerId="ADAL" clId="{01519A47-4BE0-4998-80DC-928D6C51284A}" dt="2020-11-30T02:11:10.860" v="1882" actId="478"/>
          <ac:picMkLst>
            <pc:docMk/>
            <pc:sldMk cId="0" sldId="260"/>
            <ac:picMk id="7" creationId="{8A797543-D701-4F14-84FE-11ADB4494034}"/>
          </ac:picMkLst>
        </pc:picChg>
        <pc:picChg chg="add del mod">
          <ac:chgData name="Sean" userId="00a828e9-1a5d-4a70-b8c9-5521e105a247" providerId="ADAL" clId="{01519A47-4BE0-4998-80DC-928D6C51284A}" dt="2020-11-30T02:12:21.646" v="1884"/>
          <ac:picMkLst>
            <pc:docMk/>
            <pc:sldMk cId="0" sldId="260"/>
            <ac:picMk id="10" creationId="{0C4FF816-41AF-4012-9D07-0906983C749C}"/>
          </ac:picMkLst>
        </pc:picChg>
        <pc:picChg chg="add mod">
          <ac:chgData name="Sean" userId="00a828e9-1a5d-4a70-b8c9-5521e105a247" providerId="ADAL" clId="{01519A47-4BE0-4998-80DC-928D6C51284A}" dt="2020-11-30T02:12:21.646" v="1884"/>
          <ac:picMkLst>
            <pc:docMk/>
            <pc:sldMk cId="0" sldId="260"/>
            <ac:picMk id="14" creationId="{28B2A45E-3007-4994-982D-045F3928D5BA}"/>
          </ac:picMkLst>
        </pc:picChg>
        <pc:picChg chg="add mod">
          <ac:chgData name="Sean" userId="00a828e9-1a5d-4a70-b8c9-5521e105a247" providerId="ADAL" clId="{01519A47-4BE0-4998-80DC-928D6C51284A}" dt="2020-11-29T21:53:23.467" v="1789" actId="1076"/>
          <ac:picMkLst>
            <pc:docMk/>
            <pc:sldMk cId="0" sldId="260"/>
            <ac:picMk id="50" creationId="{D9FC3D3C-0196-4AD8-9F0A-0A27A690FA1D}"/>
          </ac:picMkLst>
        </pc:picChg>
      </pc:sldChg>
      <pc:sldChg chg="addSp modSp mod">
        <pc:chgData name="Sean" userId="00a828e9-1a5d-4a70-b8c9-5521e105a247" providerId="ADAL" clId="{01519A47-4BE0-4998-80DC-928D6C51284A}" dt="2020-11-29T21:56:43.293" v="1824" actId="1076"/>
        <pc:sldMkLst>
          <pc:docMk/>
          <pc:sldMk cId="0" sldId="262"/>
        </pc:sldMkLst>
        <pc:picChg chg="add mod">
          <ac:chgData name="Sean" userId="00a828e9-1a5d-4a70-b8c9-5521e105a247" providerId="ADAL" clId="{01519A47-4BE0-4998-80DC-928D6C51284A}" dt="2020-11-29T21:56:43.293" v="1824" actId="1076"/>
          <ac:picMkLst>
            <pc:docMk/>
            <pc:sldMk cId="0" sldId="262"/>
            <ac:picMk id="15" creationId="{494FD67D-8936-48B1-BE27-902649D9B4A5}"/>
          </ac:picMkLst>
        </pc:picChg>
      </pc:sldChg>
      <pc:sldChg chg="addSp delSp modSp mod modTransition delAnim">
        <pc:chgData name="Sean" userId="00a828e9-1a5d-4a70-b8c9-5521e105a247" providerId="ADAL" clId="{01519A47-4BE0-4998-80DC-928D6C51284A}" dt="2020-11-30T02:30:10.955" v="1945"/>
        <pc:sldMkLst>
          <pc:docMk/>
          <pc:sldMk cId="0" sldId="265"/>
        </pc:sldMkLst>
        <pc:spChg chg="mod">
          <ac:chgData name="Sean" userId="00a828e9-1a5d-4a70-b8c9-5521e105a247" providerId="ADAL" clId="{01519A47-4BE0-4998-80DC-928D6C51284A}" dt="2020-11-21T20:58:21.672" v="68" actId="1076"/>
          <ac:spMkLst>
            <pc:docMk/>
            <pc:sldMk cId="0" sldId="265"/>
            <ac:spMk id="15" creationId="{BF734382-8F34-4477-AF77-4497F1EC3656}"/>
          </ac:spMkLst>
        </pc:spChg>
        <pc:spChg chg="mod">
          <ac:chgData name="Sean" userId="00a828e9-1a5d-4a70-b8c9-5521e105a247" providerId="ADAL" clId="{01519A47-4BE0-4998-80DC-928D6C51284A}" dt="2020-11-21T20:58:00.042" v="64" actId="1076"/>
          <ac:spMkLst>
            <pc:docMk/>
            <pc:sldMk cId="0" sldId="265"/>
            <ac:spMk id="17" creationId="{018BE619-3AE9-42CB-8034-8086DF643E38}"/>
          </ac:spMkLst>
        </pc:spChg>
        <pc:spChg chg="mod">
          <ac:chgData name="Sean" userId="00a828e9-1a5d-4a70-b8c9-5521e105a247" providerId="ADAL" clId="{01519A47-4BE0-4998-80DC-928D6C51284A}" dt="2020-11-21T20:58:21.672" v="68" actId="1076"/>
          <ac:spMkLst>
            <pc:docMk/>
            <pc:sldMk cId="0" sldId="265"/>
            <ac:spMk id="19" creationId="{070ACAC8-AF8A-4ADC-A970-1B98BBEC9535}"/>
          </ac:spMkLst>
        </pc:spChg>
        <pc:spChg chg="mod">
          <ac:chgData name="Sean" userId="00a828e9-1a5d-4a70-b8c9-5521e105a247" providerId="ADAL" clId="{01519A47-4BE0-4998-80DC-928D6C51284A}" dt="2020-11-21T20:58:13.262" v="67" actId="1076"/>
          <ac:spMkLst>
            <pc:docMk/>
            <pc:sldMk cId="0" sldId="265"/>
            <ac:spMk id="21" creationId="{5F7BB3D7-317B-47D0-8D65-F6C587B280AF}"/>
          </ac:spMkLst>
        </pc:spChg>
        <pc:spChg chg="mod">
          <ac:chgData name="Sean" userId="00a828e9-1a5d-4a70-b8c9-5521e105a247" providerId="ADAL" clId="{01519A47-4BE0-4998-80DC-928D6C51284A}" dt="2020-11-21T21:00:00.372" v="108" actId="14100"/>
          <ac:spMkLst>
            <pc:docMk/>
            <pc:sldMk cId="0" sldId="265"/>
            <ac:spMk id="24" creationId="{815D3E54-0751-43DA-886A-C47357D06D3B}"/>
          </ac:spMkLst>
        </pc:spChg>
        <pc:spChg chg="mod ord">
          <ac:chgData name="Sean" userId="00a828e9-1a5d-4a70-b8c9-5521e105a247" providerId="ADAL" clId="{01519A47-4BE0-4998-80DC-928D6C51284A}" dt="2020-11-21T20:57:21.504" v="57" actId="166"/>
          <ac:spMkLst>
            <pc:docMk/>
            <pc:sldMk cId="0" sldId="265"/>
            <ac:spMk id="231" creationId="{00000000-0000-0000-0000-000000000000}"/>
          </ac:spMkLst>
        </pc:spChg>
        <pc:graphicFrameChg chg="mod modGraphic">
          <ac:chgData name="Sean" userId="00a828e9-1a5d-4a70-b8c9-5521e105a247" providerId="ADAL" clId="{01519A47-4BE0-4998-80DC-928D6C51284A}" dt="2020-11-21T21:08:14.514" v="259" actId="14734"/>
          <ac:graphicFrameMkLst>
            <pc:docMk/>
            <pc:sldMk cId="0" sldId="265"/>
            <ac:graphicFrameMk id="11" creationId="{1768DDF8-BAE2-4467-BBE3-B0DCF3BD2255}"/>
          </ac:graphicFrameMkLst>
        </pc:graphicFrameChg>
        <pc:picChg chg="add del mod">
          <ac:chgData name="Sean" userId="00a828e9-1a5d-4a70-b8c9-5521e105a247" providerId="ADAL" clId="{01519A47-4BE0-4998-80DC-928D6C51284A}" dt="2020-11-30T02:29:11.819" v="1944"/>
          <ac:picMkLst>
            <pc:docMk/>
            <pc:sldMk cId="0" sldId="265"/>
            <ac:picMk id="3" creationId="{991AAA57-04C7-474B-8AE4-68AE11DDB7D3}"/>
          </ac:picMkLst>
        </pc:picChg>
        <pc:picChg chg="add del mod">
          <ac:chgData name="Sean" userId="00a828e9-1a5d-4a70-b8c9-5521e105a247" providerId="ADAL" clId="{01519A47-4BE0-4998-80DC-928D6C51284A}" dt="2020-11-30T02:30:10.955" v="1945"/>
          <ac:picMkLst>
            <pc:docMk/>
            <pc:sldMk cId="0" sldId="265"/>
            <ac:picMk id="5" creationId="{FBA0CC2B-5626-4550-BC9B-30236C7C21B5}"/>
          </ac:picMkLst>
        </pc:picChg>
        <pc:picChg chg="add mod">
          <ac:chgData name="Sean" userId="00a828e9-1a5d-4a70-b8c9-5521e105a247" providerId="ADAL" clId="{01519A47-4BE0-4998-80DC-928D6C51284A}" dt="2020-11-30T02:30:10.955" v="1945"/>
          <ac:picMkLst>
            <pc:docMk/>
            <pc:sldMk cId="0" sldId="265"/>
            <ac:picMk id="6" creationId="{5CF5A792-41A1-498E-85A5-07E3AAFE648F}"/>
          </ac:picMkLst>
        </pc:picChg>
        <pc:picChg chg="del">
          <ac:chgData name="Sean" userId="00a828e9-1a5d-4a70-b8c9-5521e105a247" providerId="ADAL" clId="{01519A47-4BE0-4998-80DC-928D6C51284A}" dt="2020-11-30T02:28:18.356" v="1942" actId="478"/>
          <ac:picMkLst>
            <pc:docMk/>
            <pc:sldMk cId="0" sldId="265"/>
            <ac:picMk id="13" creationId="{20670AE3-B142-4C90-8EE8-93922F3DEC52}"/>
          </ac:picMkLst>
        </pc:picChg>
        <pc:picChg chg="add mod">
          <ac:chgData name="Sean" userId="00a828e9-1a5d-4a70-b8c9-5521e105a247" providerId="ADAL" clId="{01519A47-4BE0-4998-80DC-928D6C51284A}" dt="2020-11-29T21:54:33.805" v="1795" actId="1076"/>
          <ac:picMkLst>
            <pc:docMk/>
            <pc:sldMk cId="0" sldId="265"/>
            <ac:picMk id="20" creationId="{DB21C7A6-0AD9-47D9-B2EB-6D2763715F27}"/>
          </ac:picMkLst>
        </pc:picChg>
      </pc:sldChg>
      <pc:sldChg chg="addSp modSp mod">
        <pc:chgData name="Sean" userId="00a828e9-1a5d-4a70-b8c9-5521e105a247" providerId="ADAL" clId="{01519A47-4BE0-4998-80DC-928D6C51284A}" dt="2020-11-29T21:55:50.108" v="1820" actId="1076"/>
        <pc:sldMkLst>
          <pc:docMk/>
          <pc:sldMk cId="1024221149" sldId="296"/>
        </pc:sldMkLst>
        <pc:picChg chg="add mod">
          <ac:chgData name="Sean" userId="00a828e9-1a5d-4a70-b8c9-5521e105a247" providerId="ADAL" clId="{01519A47-4BE0-4998-80DC-928D6C51284A}" dt="2020-11-29T21:55:50.108" v="1820" actId="1076"/>
          <ac:picMkLst>
            <pc:docMk/>
            <pc:sldMk cId="1024221149" sldId="296"/>
            <ac:picMk id="10" creationId="{15877D12-2D5F-4D3D-8BF2-F3A646C22877}"/>
          </ac:picMkLst>
        </pc:picChg>
      </pc:sldChg>
      <pc:sldChg chg="addSp modSp mod">
        <pc:chgData name="Sean" userId="00a828e9-1a5d-4a70-b8c9-5521e105a247" providerId="ADAL" clId="{01519A47-4BE0-4998-80DC-928D6C51284A}" dt="2020-11-29T21:54:39.152" v="1797" actId="1076"/>
        <pc:sldMkLst>
          <pc:docMk/>
          <pc:sldMk cId="51964679" sldId="297"/>
        </pc:sldMkLst>
        <pc:graphicFrameChg chg="modGraphic">
          <ac:chgData name="Sean" userId="00a828e9-1a5d-4a70-b8c9-5521e105a247" providerId="ADAL" clId="{01519A47-4BE0-4998-80DC-928D6C51284A}" dt="2020-11-21T21:10:31.907" v="260" actId="207"/>
          <ac:graphicFrameMkLst>
            <pc:docMk/>
            <pc:sldMk cId="51964679" sldId="297"/>
            <ac:graphicFrameMk id="2" creationId="{325DBD3D-BFC9-422E-A7FD-365401B0F43D}"/>
          </ac:graphicFrameMkLst>
        </pc:graphicFrameChg>
        <pc:picChg chg="add mod">
          <ac:chgData name="Sean" userId="00a828e9-1a5d-4a70-b8c9-5521e105a247" providerId="ADAL" clId="{01519A47-4BE0-4998-80DC-928D6C51284A}" dt="2020-11-29T21:54:39.152" v="1797" actId="1076"/>
          <ac:picMkLst>
            <pc:docMk/>
            <pc:sldMk cId="51964679" sldId="297"/>
            <ac:picMk id="14" creationId="{738A0192-47CA-4E9B-9F10-BDCAF0C62C4E}"/>
          </ac:picMkLst>
        </pc:picChg>
      </pc:sldChg>
      <pc:sldChg chg="addSp delSp modSp mod modTransition delAnim">
        <pc:chgData name="Sean" userId="00a828e9-1a5d-4a70-b8c9-5521e105a247" providerId="ADAL" clId="{01519A47-4BE0-4998-80DC-928D6C51284A}" dt="2020-11-30T02:27:09.756" v="1941"/>
        <pc:sldMkLst>
          <pc:docMk/>
          <pc:sldMk cId="2876498140" sldId="298"/>
        </pc:sldMkLst>
        <pc:picChg chg="del">
          <ac:chgData name="Sean" userId="00a828e9-1a5d-4a70-b8c9-5521e105a247" providerId="ADAL" clId="{01519A47-4BE0-4998-80DC-928D6C51284A}" dt="2020-11-30T02:24:44.672" v="1938" actId="478"/>
          <ac:picMkLst>
            <pc:docMk/>
            <pc:sldMk cId="2876498140" sldId="298"/>
            <ac:picMk id="2" creationId="{E4330967-46A6-4AEE-B7D4-AA3881828B2D}"/>
          </ac:picMkLst>
        </pc:picChg>
        <pc:picChg chg="add del mod">
          <ac:chgData name="Sean" userId="00a828e9-1a5d-4a70-b8c9-5521e105a247" providerId="ADAL" clId="{01519A47-4BE0-4998-80DC-928D6C51284A}" dt="2020-11-30T02:26:18.617" v="1940" actId="478"/>
          <ac:picMkLst>
            <pc:docMk/>
            <pc:sldMk cId="2876498140" sldId="298"/>
            <ac:picMk id="5" creationId="{FAB2E19D-BFDB-41AD-B54F-BFB3C915225F}"/>
          </ac:picMkLst>
        </pc:picChg>
        <pc:picChg chg="add mod">
          <ac:chgData name="Sean" userId="00a828e9-1a5d-4a70-b8c9-5521e105a247" providerId="ADAL" clId="{01519A47-4BE0-4998-80DC-928D6C51284A}" dt="2020-11-30T02:27:09.756" v="1941"/>
          <ac:picMkLst>
            <pc:docMk/>
            <pc:sldMk cId="2876498140" sldId="298"/>
            <ac:picMk id="8" creationId="{000C2732-F786-48C1-AC9F-06508E0E392F}"/>
          </ac:picMkLst>
        </pc:picChg>
      </pc:sldChg>
      <pc:sldChg chg="addSp delSp modSp add del mod modTransition delAnim">
        <pc:chgData name="Sean" userId="00a828e9-1a5d-4a70-b8c9-5521e105a247" providerId="ADAL" clId="{01519A47-4BE0-4998-80DC-928D6C51284A}" dt="2020-11-30T02:46:45.049" v="1956"/>
        <pc:sldMkLst>
          <pc:docMk/>
          <pc:sldMk cId="71611139" sldId="299"/>
        </pc:sldMkLst>
        <pc:picChg chg="add mod">
          <ac:chgData name="Sean" userId="00a828e9-1a5d-4a70-b8c9-5521e105a247" providerId="ADAL" clId="{01519A47-4BE0-4998-80DC-928D6C51284A}" dt="2020-11-30T02:46:45.049" v="1956"/>
          <ac:picMkLst>
            <pc:docMk/>
            <pc:sldMk cId="71611139" sldId="299"/>
            <ac:picMk id="7" creationId="{BEA3D084-E34D-41E6-A0D6-05545172C09C}"/>
          </ac:picMkLst>
        </pc:picChg>
        <pc:picChg chg="del">
          <ac:chgData name="Sean" userId="00a828e9-1a5d-4a70-b8c9-5521e105a247" providerId="ADAL" clId="{01519A47-4BE0-4998-80DC-928D6C51284A}" dt="2020-11-25T20:56:29.837" v="800" actId="478"/>
          <ac:picMkLst>
            <pc:docMk/>
            <pc:sldMk cId="71611139" sldId="299"/>
            <ac:picMk id="9" creationId="{4167D154-FB6E-4AE1-AE0C-5CB969401F35}"/>
          </ac:picMkLst>
        </pc:picChg>
        <pc:picChg chg="add mod">
          <ac:chgData name="Sean" userId="00a828e9-1a5d-4a70-b8c9-5521e105a247" providerId="ADAL" clId="{01519A47-4BE0-4998-80DC-928D6C51284A}" dt="2020-11-29T21:55:00.892" v="1805" actId="1076"/>
          <ac:picMkLst>
            <pc:docMk/>
            <pc:sldMk cId="71611139" sldId="299"/>
            <ac:picMk id="16" creationId="{25C5BEC1-3AAB-4F82-8A53-C2F1A68748FA}"/>
          </ac:picMkLst>
        </pc:picChg>
      </pc:sldChg>
      <pc:sldChg chg="addSp delSp modSp mod modTransition delAnim">
        <pc:chgData name="Sean" userId="00a828e9-1a5d-4a70-b8c9-5521e105a247" providerId="ADAL" clId="{01519A47-4BE0-4998-80DC-928D6C51284A}" dt="2020-11-30T02:19:57.489" v="1928"/>
        <pc:sldMkLst>
          <pc:docMk/>
          <pc:sldMk cId="3934056182" sldId="300"/>
        </pc:sldMkLst>
        <pc:spChg chg="del mod">
          <ac:chgData name="Sean" userId="00a828e9-1a5d-4a70-b8c9-5521e105a247" providerId="ADAL" clId="{01519A47-4BE0-4998-80DC-928D6C51284A}" dt="2020-11-24T03:49:54.785" v="355" actId="478"/>
          <ac:spMkLst>
            <pc:docMk/>
            <pc:sldMk cId="3934056182" sldId="300"/>
            <ac:spMk id="5" creationId="{9D07E752-5E07-44F6-A7FA-2DA3874980BE}"/>
          </ac:spMkLst>
        </pc:spChg>
        <pc:graphicFrameChg chg="del mod modGraphic">
          <ac:chgData name="Sean" userId="00a828e9-1a5d-4a70-b8c9-5521e105a247" providerId="ADAL" clId="{01519A47-4BE0-4998-80DC-928D6C51284A}" dt="2020-11-24T03:49:52.804" v="353" actId="478"/>
          <ac:graphicFrameMkLst>
            <pc:docMk/>
            <pc:sldMk cId="3934056182" sldId="300"/>
            <ac:graphicFrameMk id="3" creationId="{0B889750-F607-4E82-875D-11EBF345F287}"/>
          </ac:graphicFrameMkLst>
        </pc:graphicFrameChg>
        <pc:graphicFrameChg chg="add mod modGraphic">
          <ac:chgData name="Sean" userId="00a828e9-1a5d-4a70-b8c9-5521e105a247" providerId="ADAL" clId="{01519A47-4BE0-4998-80DC-928D6C51284A}" dt="2020-11-30T02:15:33.086" v="1919" actId="20577"/>
          <ac:graphicFrameMkLst>
            <pc:docMk/>
            <pc:sldMk cId="3934056182" sldId="300"/>
            <ac:graphicFrameMk id="10" creationId="{4A5F9C24-76AB-4C92-92B5-67A0B03399F9}"/>
          </ac:graphicFrameMkLst>
        </pc:graphicFrameChg>
        <pc:graphicFrameChg chg="add mod modGraphic">
          <ac:chgData name="Sean" userId="00a828e9-1a5d-4a70-b8c9-5521e105a247" providerId="ADAL" clId="{01519A47-4BE0-4998-80DC-928D6C51284A}" dt="2020-11-24T04:10:14.085" v="459" actId="1076"/>
          <ac:graphicFrameMkLst>
            <pc:docMk/>
            <pc:sldMk cId="3934056182" sldId="300"/>
            <ac:graphicFrameMk id="11" creationId="{D66E9EA2-714E-4C77-9145-A0E25DAC5A5A}"/>
          </ac:graphicFrameMkLst>
        </pc:graphicFrameChg>
        <pc:picChg chg="add del mod">
          <ac:chgData name="Sean" userId="00a828e9-1a5d-4a70-b8c9-5521e105a247" providerId="ADAL" clId="{01519A47-4BE0-4998-80DC-928D6C51284A}" dt="2020-11-30T02:14:25.596" v="1887"/>
          <ac:picMkLst>
            <pc:docMk/>
            <pc:sldMk cId="3934056182" sldId="300"/>
            <ac:picMk id="2" creationId="{08665F57-97EE-4AE6-9F94-61E0B7B22387}"/>
          </ac:picMkLst>
        </pc:picChg>
        <pc:picChg chg="add del mod">
          <ac:chgData name="Sean" userId="00a828e9-1a5d-4a70-b8c9-5521e105a247" providerId="ADAL" clId="{01519A47-4BE0-4998-80DC-928D6C51284A}" dt="2020-11-30T02:14:41.221" v="1888"/>
          <ac:picMkLst>
            <pc:docMk/>
            <pc:sldMk cId="3934056182" sldId="300"/>
            <ac:picMk id="3" creationId="{B885C831-E21D-4D1D-AF79-94403255D9E2}"/>
          </ac:picMkLst>
        </pc:picChg>
        <pc:picChg chg="del">
          <ac:chgData name="Sean" userId="00a828e9-1a5d-4a70-b8c9-5521e105a247" providerId="ADAL" clId="{01519A47-4BE0-4998-80DC-928D6C51284A}" dt="2020-11-25T20:56:54.492" v="802" actId="478"/>
          <ac:picMkLst>
            <pc:docMk/>
            <pc:sldMk cId="3934056182" sldId="300"/>
            <ac:picMk id="4" creationId="{5DF3812B-24DA-4F28-9870-9EEF88ACC1FA}"/>
          </ac:picMkLst>
        </pc:picChg>
        <pc:picChg chg="add del mod">
          <ac:chgData name="Sean" userId="00a828e9-1a5d-4a70-b8c9-5521e105a247" providerId="ADAL" clId="{01519A47-4BE0-4998-80DC-928D6C51284A}" dt="2020-11-30T02:15:20.925" v="1889"/>
          <ac:picMkLst>
            <pc:docMk/>
            <pc:sldMk cId="3934056182" sldId="300"/>
            <ac:picMk id="4" creationId="{F50E12D6-00AD-4516-9F21-5245F8CAF7BB}"/>
          </ac:picMkLst>
        </pc:picChg>
        <pc:picChg chg="add del mod">
          <ac:chgData name="Sean" userId="00a828e9-1a5d-4a70-b8c9-5521e105a247" providerId="ADAL" clId="{01519A47-4BE0-4998-80DC-928D6C51284A}" dt="2020-11-30T02:15:39.957" v="1921" actId="478"/>
          <ac:picMkLst>
            <pc:docMk/>
            <pc:sldMk cId="3934056182" sldId="300"/>
            <ac:picMk id="5" creationId="{0B6609E7-9603-4D7D-B59A-82A71A099D33}"/>
          </ac:picMkLst>
        </pc:picChg>
        <pc:picChg chg="add del mod">
          <ac:chgData name="Sean" userId="00a828e9-1a5d-4a70-b8c9-5521e105a247" providerId="ADAL" clId="{01519A47-4BE0-4998-80DC-928D6C51284A}" dt="2020-11-30T02:16:24.043" v="1923"/>
          <ac:picMkLst>
            <pc:docMk/>
            <pc:sldMk cId="3934056182" sldId="300"/>
            <ac:picMk id="6" creationId="{348331CD-2793-454B-8612-BCF466E8EEFB}"/>
          </ac:picMkLst>
        </pc:picChg>
        <pc:picChg chg="add del mod">
          <ac:chgData name="Sean" userId="00a828e9-1a5d-4a70-b8c9-5521e105a247" providerId="ADAL" clId="{01519A47-4BE0-4998-80DC-928D6C51284A}" dt="2020-11-30T02:17:27.190" v="1924"/>
          <ac:picMkLst>
            <pc:docMk/>
            <pc:sldMk cId="3934056182" sldId="300"/>
            <ac:picMk id="8" creationId="{E63C0DAC-C5C5-4488-A68E-4107E04221B8}"/>
          </ac:picMkLst>
        </pc:picChg>
        <pc:picChg chg="add mod">
          <ac:chgData name="Sean" userId="00a828e9-1a5d-4a70-b8c9-5521e105a247" providerId="ADAL" clId="{01519A47-4BE0-4998-80DC-928D6C51284A}" dt="2020-11-29T21:53:34.960" v="1790" actId="14100"/>
          <ac:picMkLst>
            <pc:docMk/>
            <pc:sldMk cId="3934056182" sldId="300"/>
            <ac:picMk id="12" creationId="{5F9A0319-EFC7-471B-89BB-D632E2165618}"/>
          </ac:picMkLst>
        </pc:picChg>
        <pc:picChg chg="add del mod">
          <ac:chgData name="Sean" userId="00a828e9-1a5d-4a70-b8c9-5521e105a247" providerId="ADAL" clId="{01519A47-4BE0-4998-80DC-928D6C51284A}" dt="2020-11-30T02:17:38.100" v="1925" actId="478"/>
          <ac:picMkLst>
            <pc:docMk/>
            <pc:sldMk cId="3934056182" sldId="300"/>
            <ac:picMk id="13" creationId="{FE2A2D58-A5AB-40BF-8D53-1D1073A77827}"/>
          </ac:picMkLst>
        </pc:picChg>
        <pc:picChg chg="add del mod">
          <ac:chgData name="Sean" userId="00a828e9-1a5d-4a70-b8c9-5521e105a247" providerId="ADAL" clId="{01519A47-4BE0-4998-80DC-928D6C51284A}" dt="2020-11-30T02:18:24.586" v="1927" actId="478"/>
          <ac:picMkLst>
            <pc:docMk/>
            <pc:sldMk cId="3934056182" sldId="300"/>
            <ac:picMk id="14" creationId="{AFC1C4CC-2EB4-4EEA-B1BA-3CA8AD078DEF}"/>
          </ac:picMkLst>
        </pc:picChg>
        <pc:picChg chg="add mod">
          <ac:chgData name="Sean" userId="00a828e9-1a5d-4a70-b8c9-5521e105a247" providerId="ADAL" clId="{01519A47-4BE0-4998-80DC-928D6C51284A}" dt="2020-11-30T02:19:57.489" v="1928"/>
          <ac:picMkLst>
            <pc:docMk/>
            <pc:sldMk cId="3934056182" sldId="300"/>
            <ac:picMk id="17" creationId="{861BD4DB-2A88-4DAE-B255-DA1F1C93B9E8}"/>
          </ac:picMkLst>
        </pc:picChg>
      </pc:sldChg>
      <pc:sldChg chg="addSp modSp mod">
        <pc:chgData name="Sean" userId="00a828e9-1a5d-4a70-b8c9-5521e105a247" providerId="ADAL" clId="{01519A47-4BE0-4998-80DC-928D6C51284A}" dt="2020-11-29T21:57:49.730" v="1834" actId="1076"/>
        <pc:sldMkLst>
          <pc:docMk/>
          <pc:sldMk cId="2669345366" sldId="302"/>
        </pc:sldMkLst>
        <pc:picChg chg="add mod">
          <ac:chgData name="Sean" userId="00a828e9-1a5d-4a70-b8c9-5521e105a247" providerId="ADAL" clId="{01519A47-4BE0-4998-80DC-928D6C51284A}" dt="2020-11-29T21:57:49.730" v="1834" actId="1076"/>
          <ac:picMkLst>
            <pc:docMk/>
            <pc:sldMk cId="2669345366" sldId="302"/>
            <ac:picMk id="30" creationId="{C4876C6E-EE3E-40BE-8065-7A5471EF1896}"/>
          </ac:picMkLst>
        </pc:picChg>
      </pc:sldChg>
      <pc:sldChg chg="addSp modSp mod">
        <pc:chgData name="Sean" userId="00a828e9-1a5d-4a70-b8c9-5521e105a247" providerId="ADAL" clId="{01519A47-4BE0-4998-80DC-928D6C51284A}" dt="2020-11-29T21:57:18.145" v="1828" actId="1076"/>
        <pc:sldMkLst>
          <pc:docMk/>
          <pc:sldMk cId="2936755732" sldId="303"/>
        </pc:sldMkLst>
        <pc:picChg chg="add mod">
          <ac:chgData name="Sean" userId="00a828e9-1a5d-4a70-b8c9-5521e105a247" providerId="ADAL" clId="{01519A47-4BE0-4998-80DC-928D6C51284A}" dt="2020-11-29T21:57:18.145" v="1828" actId="1076"/>
          <ac:picMkLst>
            <pc:docMk/>
            <pc:sldMk cId="2936755732" sldId="303"/>
            <ac:picMk id="25" creationId="{56E862F5-163D-41F9-B50B-F69DF9B3A56B}"/>
          </ac:picMkLst>
        </pc:picChg>
      </pc:sldChg>
      <pc:sldChg chg="addSp modSp mod">
        <pc:chgData name="Sean" userId="00a828e9-1a5d-4a70-b8c9-5521e105a247" providerId="ADAL" clId="{01519A47-4BE0-4998-80DC-928D6C51284A}" dt="2020-11-29T22:00:06.218" v="1841" actId="1076"/>
        <pc:sldMkLst>
          <pc:docMk/>
          <pc:sldMk cId="232692722" sldId="304"/>
        </pc:sldMkLst>
        <pc:picChg chg="add mod">
          <ac:chgData name="Sean" userId="00a828e9-1a5d-4a70-b8c9-5521e105a247" providerId="ADAL" clId="{01519A47-4BE0-4998-80DC-928D6C51284A}" dt="2020-11-29T22:00:06.218" v="1841" actId="1076"/>
          <ac:picMkLst>
            <pc:docMk/>
            <pc:sldMk cId="232692722" sldId="304"/>
            <ac:picMk id="24" creationId="{12B0A5F2-53DD-4D91-B1CB-29AA5E93EF75}"/>
          </ac:picMkLst>
        </pc:picChg>
      </pc:sldChg>
      <pc:sldChg chg="addSp modSp mod">
        <pc:chgData name="Sean" userId="00a828e9-1a5d-4a70-b8c9-5521e105a247" providerId="ADAL" clId="{01519A47-4BE0-4998-80DC-928D6C51284A}" dt="2020-11-29T22:04:13.255" v="1875" actId="1076"/>
        <pc:sldMkLst>
          <pc:docMk/>
          <pc:sldMk cId="1706726336" sldId="307"/>
        </pc:sldMkLst>
        <pc:picChg chg="add mod">
          <ac:chgData name="Sean" userId="00a828e9-1a5d-4a70-b8c9-5521e105a247" providerId="ADAL" clId="{01519A47-4BE0-4998-80DC-928D6C51284A}" dt="2020-11-29T22:04:13.255" v="1875" actId="1076"/>
          <ac:picMkLst>
            <pc:docMk/>
            <pc:sldMk cId="1706726336" sldId="307"/>
            <ac:picMk id="14" creationId="{98B025F9-B1AF-4C75-9335-2D0E902159E8}"/>
          </ac:picMkLst>
        </pc:picChg>
      </pc:sldChg>
      <pc:sldChg chg="addSp modSp">
        <pc:chgData name="Sean" userId="00a828e9-1a5d-4a70-b8c9-5521e105a247" providerId="ADAL" clId="{01519A47-4BE0-4998-80DC-928D6C51284A}" dt="2020-11-29T22:00:14.661" v="1843"/>
        <pc:sldMkLst>
          <pc:docMk/>
          <pc:sldMk cId="2441950098" sldId="308"/>
        </pc:sldMkLst>
        <pc:picChg chg="add mod">
          <ac:chgData name="Sean" userId="00a828e9-1a5d-4a70-b8c9-5521e105a247" providerId="ADAL" clId="{01519A47-4BE0-4998-80DC-928D6C51284A}" dt="2020-11-29T22:00:14.661" v="1843"/>
          <ac:picMkLst>
            <pc:docMk/>
            <pc:sldMk cId="2441950098" sldId="308"/>
            <ac:picMk id="10" creationId="{497FB98A-F5F4-4D00-A764-6C6409AC5F8A}"/>
          </ac:picMkLst>
        </pc:picChg>
      </pc:sldChg>
      <pc:sldChg chg="addSp modSp mod">
        <pc:chgData name="Sean" userId="00a828e9-1a5d-4a70-b8c9-5521e105a247" providerId="ADAL" clId="{01519A47-4BE0-4998-80DC-928D6C51284A}" dt="2020-11-29T22:00:19.773" v="1845"/>
        <pc:sldMkLst>
          <pc:docMk/>
          <pc:sldMk cId="3721027666" sldId="309"/>
        </pc:sldMkLst>
        <pc:spChg chg="mod">
          <ac:chgData name="Sean" userId="00a828e9-1a5d-4a70-b8c9-5521e105a247" providerId="ADAL" clId="{01519A47-4BE0-4998-80DC-928D6C51284A}" dt="2020-11-29T20:04:01.712" v="1057" actId="6549"/>
          <ac:spMkLst>
            <pc:docMk/>
            <pc:sldMk cId="3721027666" sldId="309"/>
            <ac:spMk id="8" creationId="{B8666507-D217-480D-BDDA-439AE582CAC1}"/>
          </ac:spMkLst>
        </pc:spChg>
        <pc:picChg chg="add mod">
          <ac:chgData name="Sean" userId="00a828e9-1a5d-4a70-b8c9-5521e105a247" providerId="ADAL" clId="{01519A47-4BE0-4998-80DC-928D6C51284A}" dt="2020-11-29T22:00:19.773" v="1845"/>
          <ac:picMkLst>
            <pc:docMk/>
            <pc:sldMk cId="3721027666" sldId="309"/>
            <ac:picMk id="9" creationId="{F4DF0529-433A-4E4B-A42F-8557255AF1D5}"/>
          </ac:picMkLst>
        </pc:picChg>
      </pc:sldChg>
      <pc:sldChg chg="del">
        <pc:chgData name="Sean" userId="00a828e9-1a5d-4a70-b8c9-5521e105a247" providerId="ADAL" clId="{01519A47-4BE0-4998-80DC-928D6C51284A}" dt="2020-11-25T19:42:32.974" v="788" actId="2696"/>
        <pc:sldMkLst>
          <pc:docMk/>
          <pc:sldMk cId="107763162" sldId="311"/>
        </pc:sldMkLst>
      </pc:sldChg>
      <pc:sldChg chg="addSp modSp mod">
        <pc:chgData name="Sean" userId="00a828e9-1a5d-4a70-b8c9-5521e105a247" providerId="ADAL" clId="{01519A47-4BE0-4998-80DC-928D6C51284A}" dt="2020-11-29T21:56:52.308" v="1826" actId="1076"/>
        <pc:sldMkLst>
          <pc:docMk/>
          <pc:sldMk cId="2926960562" sldId="312"/>
        </pc:sldMkLst>
        <pc:picChg chg="add mod">
          <ac:chgData name="Sean" userId="00a828e9-1a5d-4a70-b8c9-5521e105a247" providerId="ADAL" clId="{01519A47-4BE0-4998-80DC-928D6C51284A}" dt="2020-11-29T21:56:52.308" v="1826" actId="1076"/>
          <ac:picMkLst>
            <pc:docMk/>
            <pc:sldMk cId="2926960562" sldId="312"/>
            <ac:picMk id="12" creationId="{6F79593F-7676-4CD9-9D8F-C3C8C625E4C5}"/>
          </ac:picMkLst>
        </pc:picChg>
      </pc:sldChg>
      <pc:sldChg chg="addSp delSp modSp mod modTransition delAnim">
        <pc:chgData name="Sean" userId="00a828e9-1a5d-4a70-b8c9-5521e105a247" providerId="ADAL" clId="{01519A47-4BE0-4998-80DC-928D6C51284A}" dt="2020-11-30T02:45:55.566" v="1955"/>
        <pc:sldMkLst>
          <pc:docMk/>
          <pc:sldMk cId="2420794117" sldId="313"/>
        </pc:sldMkLst>
        <pc:picChg chg="add del mod">
          <ac:chgData name="Sean" userId="00a828e9-1a5d-4a70-b8c9-5521e105a247" providerId="ADAL" clId="{01519A47-4BE0-4998-80DC-928D6C51284A}" dt="2020-11-30T02:45:55.566" v="1955"/>
          <ac:picMkLst>
            <pc:docMk/>
            <pc:sldMk cId="2420794117" sldId="313"/>
            <ac:picMk id="3" creationId="{AC121F0B-878D-47F8-A58D-DCF0C2710503}"/>
          </ac:picMkLst>
        </pc:picChg>
        <pc:picChg chg="del">
          <ac:chgData name="Sean" userId="00a828e9-1a5d-4a70-b8c9-5521e105a247" providerId="ADAL" clId="{01519A47-4BE0-4998-80DC-928D6C51284A}" dt="2020-11-25T20:56:33.152" v="801" actId="478"/>
          <ac:picMkLst>
            <pc:docMk/>
            <pc:sldMk cId="2420794117" sldId="313"/>
            <ac:picMk id="4" creationId="{26A60881-9E4F-4500-BC20-344BDF1C301A}"/>
          </ac:picMkLst>
        </pc:picChg>
        <pc:picChg chg="add mod">
          <ac:chgData name="Sean" userId="00a828e9-1a5d-4a70-b8c9-5521e105a247" providerId="ADAL" clId="{01519A47-4BE0-4998-80DC-928D6C51284A}" dt="2020-11-30T02:45:55.566" v="1955"/>
          <ac:picMkLst>
            <pc:docMk/>
            <pc:sldMk cId="2420794117" sldId="313"/>
            <ac:picMk id="4" creationId="{5E71FFAB-8BA0-4B32-8CCD-76525B079404}"/>
          </ac:picMkLst>
        </pc:picChg>
        <pc:picChg chg="add mod">
          <ac:chgData name="Sean" userId="00a828e9-1a5d-4a70-b8c9-5521e105a247" providerId="ADAL" clId="{01519A47-4BE0-4998-80DC-928D6C51284A}" dt="2020-11-29T21:54:55.721" v="1803" actId="1076"/>
          <ac:picMkLst>
            <pc:docMk/>
            <pc:sldMk cId="2420794117" sldId="313"/>
            <ac:picMk id="7" creationId="{5AB34C6A-6F9C-4152-BA4F-4BA3D443152C}"/>
          </ac:picMkLst>
        </pc:picChg>
      </pc:sldChg>
      <pc:sldChg chg="addSp delSp modSp mod modTransition delAnim">
        <pc:chgData name="Sean" userId="00a828e9-1a5d-4a70-b8c9-5521e105a247" providerId="ADAL" clId="{01519A47-4BE0-4998-80DC-928D6C51284A}" dt="2020-11-30T02:32:22.827" v="1949"/>
        <pc:sldMkLst>
          <pc:docMk/>
          <pc:sldMk cId="500281500" sldId="314"/>
        </pc:sldMkLst>
        <pc:spChg chg="del">
          <ac:chgData name="Sean" userId="00a828e9-1a5d-4a70-b8c9-5521e105a247" providerId="ADAL" clId="{01519A47-4BE0-4998-80DC-928D6C51284A}" dt="2020-11-22T03:50:09.509" v="262" actId="478"/>
          <ac:spMkLst>
            <pc:docMk/>
            <pc:sldMk cId="500281500" sldId="314"/>
            <ac:spMk id="4" creationId="{FB724904-1E1E-425F-BC94-034AA912D1AC}"/>
          </ac:spMkLst>
        </pc:spChg>
        <pc:spChg chg="mod">
          <ac:chgData name="Sean" userId="00a828e9-1a5d-4a70-b8c9-5521e105a247" providerId="ADAL" clId="{01519A47-4BE0-4998-80DC-928D6C51284A}" dt="2020-11-25T20:59:06.094" v="822" actId="20577"/>
          <ac:spMkLst>
            <pc:docMk/>
            <pc:sldMk cId="500281500" sldId="314"/>
            <ac:spMk id="7" creationId="{023393A8-2137-4FAD-82D1-7F86A993757C}"/>
          </ac:spMkLst>
        </pc:spChg>
        <pc:spChg chg="add del mod">
          <ac:chgData name="Sean" userId="00a828e9-1a5d-4a70-b8c9-5521e105a247" providerId="ADAL" clId="{01519A47-4BE0-4998-80DC-928D6C51284A}" dt="2020-11-22T04:20:47.759" v="264" actId="478"/>
          <ac:spMkLst>
            <pc:docMk/>
            <pc:sldMk cId="500281500" sldId="314"/>
            <ac:spMk id="9" creationId="{C163D80B-A44F-4B8F-9E1F-8C22E57459F9}"/>
          </ac:spMkLst>
        </pc:spChg>
        <pc:picChg chg="del">
          <ac:chgData name="Sean" userId="00a828e9-1a5d-4a70-b8c9-5521e105a247" providerId="ADAL" clId="{01519A47-4BE0-4998-80DC-928D6C51284A}" dt="2020-11-22T03:50:04.002" v="261" actId="478"/>
          <ac:picMkLst>
            <pc:docMk/>
            <pc:sldMk cId="500281500" sldId="314"/>
            <ac:picMk id="2" creationId="{217B1694-E3CC-45B3-AB31-649B22CC2FFB}"/>
          </ac:picMkLst>
        </pc:picChg>
        <pc:picChg chg="add del mod">
          <ac:chgData name="Sean" userId="00a828e9-1a5d-4a70-b8c9-5521e105a247" providerId="ADAL" clId="{01519A47-4BE0-4998-80DC-928D6C51284A}" dt="2020-11-30T02:31:52.140" v="1948"/>
          <ac:picMkLst>
            <pc:docMk/>
            <pc:sldMk cId="500281500" sldId="314"/>
            <ac:picMk id="2" creationId="{CC879271-C087-407F-8C1F-CD575932A453}"/>
          </ac:picMkLst>
        </pc:picChg>
        <pc:picChg chg="add del mod">
          <ac:chgData name="Sean" userId="00a828e9-1a5d-4a70-b8c9-5521e105a247" providerId="ADAL" clId="{01519A47-4BE0-4998-80DC-928D6C51284A}" dt="2020-11-30T02:32:22.827" v="1949"/>
          <ac:picMkLst>
            <pc:docMk/>
            <pc:sldMk cId="500281500" sldId="314"/>
            <ac:picMk id="4" creationId="{014CCEF0-FF45-46D6-9690-3F6A2C1CCFDD}"/>
          </ac:picMkLst>
        </pc:picChg>
        <pc:picChg chg="add mod">
          <ac:chgData name="Sean" userId="00a828e9-1a5d-4a70-b8c9-5521e105a247" providerId="ADAL" clId="{01519A47-4BE0-4998-80DC-928D6C51284A}" dt="2020-11-30T02:32:22.827" v="1949"/>
          <ac:picMkLst>
            <pc:docMk/>
            <pc:sldMk cId="500281500" sldId="314"/>
            <ac:picMk id="8" creationId="{0BDC1D4C-FCE1-4C16-8D1D-711601911FF0}"/>
          </ac:picMkLst>
        </pc:picChg>
        <pc:picChg chg="del">
          <ac:chgData name="Sean" userId="00a828e9-1a5d-4a70-b8c9-5521e105a247" providerId="ADAL" clId="{01519A47-4BE0-4998-80DC-928D6C51284A}" dt="2020-11-30T02:30:45.939" v="1946" actId="478"/>
          <ac:picMkLst>
            <pc:docMk/>
            <pc:sldMk cId="500281500" sldId="314"/>
            <ac:picMk id="12" creationId="{63E1F920-25FE-4375-B137-ED7BCBC3E2EC}"/>
          </ac:picMkLst>
        </pc:picChg>
        <pc:picChg chg="add mod">
          <ac:chgData name="Sean" userId="00a828e9-1a5d-4a70-b8c9-5521e105a247" providerId="ADAL" clId="{01519A47-4BE0-4998-80DC-928D6C51284A}" dt="2020-11-29T21:54:46.174" v="1799" actId="1076"/>
          <ac:picMkLst>
            <pc:docMk/>
            <pc:sldMk cId="500281500" sldId="314"/>
            <ac:picMk id="14" creationId="{A1ABF3FE-F639-49DA-91F8-18607ABE6A37}"/>
          </ac:picMkLst>
        </pc:picChg>
      </pc:sldChg>
      <pc:sldChg chg="addSp delSp modSp mod modTransition delAnim">
        <pc:chgData name="Sean" userId="00a828e9-1a5d-4a70-b8c9-5521e105a247" providerId="ADAL" clId="{01519A47-4BE0-4998-80DC-928D6C51284A}" dt="2020-11-30T02:23:45.162" v="1937"/>
        <pc:sldMkLst>
          <pc:docMk/>
          <pc:sldMk cId="3676183575" sldId="315"/>
        </pc:sldMkLst>
        <pc:picChg chg="del">
          <ac:chgData name="Sean" userId="00a828e9-1a5d-4a70-b8c9-5521e105a247" providerId="ADAL" clId="{01519A47-4BE0-4998-80DC-928D6C51284A}" dt="2020-11-30T02:22:11.248" v="1934" actId="478"/>
          <ac:picMkLst>
            <pc:docMk/>
            <pc:sldMk cId="3676183575" sldId="315"/>
            <ac:picMk id="5" creationId="{BB7FC3D3-40F2-402A-844D-648402592056}"/>
          </ac:picMkLst>
        </pc:picChg>
        <pc:picChg chg="add del mod">
          <ac:chgData name="Sean" userId="00a828e9-1a5d-4a70-b8c9-5521e105a247" providerId="ADAL" clId="{01519A47-4BE0-4998-80DC-928D6C51284A}" dt="2020-11-30T02:22:59.701" v="1936" actId="478"/>
          <ac:picMkLst>
            <pc:docMk/>
            <pc:sldMk cId="3676183575" sldId="315"/>
            <ac:picMk id="7" creationId="{534265A7-114E-4C9D-9CAD-98F3CC2D4475}"/>
          </ac:picMkLst>
        </pc:picChg>
        <pc:picChg chg="add mod">
          <ac:chgData name="Sean" userId="00a828e9-1a5d-4a70-b8c9-5521e105a247" providerId="ADAL" clId="{01519A47-4BE0-4998-80DC-928D6C51284A}" dt="2020-11-30T02:23:45.162" v="1937"/>
          <ac:picMkLst>
            <pc:docMk/>
            <pc:sldMk cId="3676183575" sldId="315"/>
            <ac:picMk id="11" creationId="{00C1CFB3-5F57-4DBB-B748-9B3625DC21DC}"/>
          </ac:picMkLst>
        </pc:picChg>
        <pc:picChg chg="add mod">
          <ac:chgData name="Sean" userId="00a828e9-1a5d-4a70-b8c9-5521e105a247" providerId="ADAL" clId="{01519A47-4BE0-4998-80DC-928D6C51284A}" dt="2020-11-29T21:53:52.877" v="1793" actId="1076"/>
          <ac:picMkLst>
            <pc:docMk/>
            <pc:sldMk cId="3676183575" sldId="315"/>
            <ac:picMk id="12" creationId="{C8C8BA25-B9DE-44D0-851B-5FA9B79DF2BC}"/>
          </ac:picMkLst>
        </pc:picChg>
      </pc:sldChg>
      <pc:sldChg chg="addSp modSp">
        <pc:chgData name="Sean" userId="00a828e9-1a5d-4a70-b8c9-5521e105a247" providerId="ADAL" clId="{01519A47-4BE0-4998-80DC-928D6C51284A}" dt="2020-11-29T22:00:08.606" v="1842"/>
        <pc:sldMkLst>
          <pc:docMk/>
          <pc:sldMk cId="1332872412" sldId="317"/>
        </pc:sldMkLst>
        <pc:picChg chg="add mod">
          <ac:chgData name="Sean" userId="00a828e9-1a5d-4a70-b8c9-5521e105a247" providerId="ADAL" clId="{01519A47-4BE0-4998-80DC-928D6C51284A}" dt="2020-11-29T22:00:08.606" v="1842"/>
          <ac:picMkLst>
            <pc:docMk/>
            <pc:sldMk cId="1332872412" sldId="317"/>
            <ac:picMk id="9" creationId="{86899A4D-872E-4430-9EE2-F25AF0A308FF}"/>
          </ac:picMkLst>
        </pc:picChg>
      </pc:sldChg>
      <pc:sldChg chg="addSp modSp">
        <pc:chgData name="Sean" userId="00a828e9-1a5d-4a70-b8c9-5521e105a247" providerId="ADAL" clId="{01519A47-4BE0-4998-80DC-928D6C51284A}" dt="2020-11-29T22:04:05.038" v="1873"/>
        <pc:sldMkLst>
          <pc:docMk/>
          <pc:sldMk cId="3734672204" sldId="319"/>
        </pc:sldMkLst>
        <pc:picChg chg="add mod">
          <ac:chgData name="Sean" userId="00a828e9-1a5d-4a70-b8c9-5521e105a247" providerId="ADAL" clId="{01519A47-4BE0-4998-80DC-928D6C51284A}" dt="2020-11-29T22:04:05.038" v="1873"/>
          <ac:picMkLst>
            <pc:docMk/>
            <pc:sldMk cId="3734672204" sldId="319"/>
            <ac:picMk id="13" creationId="{B6ABF805-6E57-4CA9-9FAC-263040168BA7}"/>
          </ac:picMkLst>
        </pc:picChg>
      </pc:sldChg>
      <pc:sldChg chg="addSp delSp modSp mod modTransition delAnim">
        <pc:chgData name="Sean" userId="00a828e9-1a5d-4a70-b8c9-5521e105a247" providerId="ADAL" clId="{01519A47-4BE0-4998-80DC-928D6C51284A}" dt="2020-11-30T02:44:22.925" v="1953"/>
        <pc:sldMkLst>
          <pc:docMk/>
          <pc:sldMk cId="2459704597" sldId="320"/>
        </pc:sldMkLst>
        <pc:picChg chg="add del mod">
          <ac:chgData name="Sean" userId="00a828e9-1a5d-4a70-b8c9-5521e105a247" providerId="ADAL" clId="{01519A47-4BE0-4998-80DC-928D6C51284A}" dt="2020-11-30T02:43:43.382" v="1952"/>
          <ac:picMkLst>
            <pc:docMk/>
            <pc:sldMk cId="2459704597" sldId="320"/>
            <ac:picMk id="4" creationId="{20596B27-BDE1-4C06-B02B-C8F67D1ABD75}"/>
          </ac:picMkLst>
        </pc:picChg>
        <pc:picChg chg="add del mod">
          <ac:chgData name="Sean" userId="00a828e9-1a5d-4a70-b8c9-5521e105a247" providerId="ADAL" clId="{01519A47-4BE0-4998-80DC-928D6C51284A}" dt="2020-11-30T02:44:22.925" v="1953"/>
          <ac:picMkLst>
            <pc:docMk/>
            <pc:sldMk cId="2459704597" sldId="320"/>
            <ac:picMk id="5" creationId="{8562879E-52FA-4FEF-988B-24B862B0F9F8}"/>
          </ac:picMkLst>
        </pc:picChg>
        <pc:picChg chg="del">
          <ac:chgData name="Sean" userId="00a828e9-1a5d-4a70-b8c9-5521e105a247" providerId="ADAL" clId="{01519A47-4BE0-4998-80DC-928D6C51284A}" dt="2020-11-30T02:42:37.019" v="1950" actId="478"/>
          <ac:picMkLst>
            <pc:docMk/>
            <pc:sldMk cId="2459704597" sldId="320"/>
            <ac:picMk id="6" creationId="{7F431CB9-DD92-4F60-A897-91E75012F9A8}"/>
          </ac:picMkLst>
        </pc:picChg>
        <pc:picChg chg="add mod">
          <ac:chgData name="Sean" userId="00a828e9-1a5d-4a70-b8c9-5521e105a247" providerId="ADAL" clId="{01519A47-4BE0-4998-80DC-928D6C51284A}" dt="2020-11-30T02:44:22.925" v="1953"/>
          <ac:picMkLst>
            <pc:docMk/>
            <pc:sldMk cId="2459704597" sldId="320"/>
            <ac:picMk id="11" creationId="{A51ACA65-FB37-491C-8277-3D0D5B7D1AC9}"/>
          </ac:picMkLst>
        </pc:picChg>
        <pc:picChg chg="add mod">
          <ac:chgData name="Sean" userId="00a828e9-1a5d-4a70-b8c9-5521e105a247" providerId="ADAL" clId="{01519A47-4BE0-4998-80DC-928D6C51284A}" dt="2020-11-29T21:54:51.540" v="1801" actId="1076"/>
          <ac:picMkLst>
            <pc:docMk/>
            <pc:sldMk cId="2459704597" sldId="320"/>
            <ac:picMk id="15" creationId="{3CC6544F-30A3-44FA-86F0-30A68528F56A}"/>
          </ac:picMkLst>
        </pc:picChg>
      </pc:sldChg>
      <pc:sldChg chg="addSp modSp mod">
        <pc:chgData name="Sean" userId="00a828e9-1a5d-4a70-b8c9-5521e105a247" providerId="ADAL" clId="{01519A47-4BE0-4998-80DC-928D6C51284A}" dt="2020-11-29T22:03:37.804" v="1865"/>
        <pc:sldMkLst>
          <pc:docMk/>
          <pc:sldMk cId="2860983205" sldId="321"/>
        </pc:sldMkLst>
        <pc:spChg chg="mod">
          <ac:chgData name="Sean" userId="00a828e9-1a5d-4a70-b8c9-5521e105a247" providerId="ADAL" clId="{01519A47-4BE0-4998-80DC-928D6C51284A}" dt="2020-11-29T20:25:20.524" v="1779" actId="20577"/>
          <ac:spMkLst>
            <pc:docMk/>
            <pc:sldMk cId="2860983205" sldId="321"/>
            <ac:spMk id="3" creationId="{4BF6479E-459B-48C0-9940-D7D6A0F3F561}"/>
          </ac:spMkLst>
        </pc:spChg>
        <pc:picChg chg="add mod">
          <ac:chgData name="Sean" userId="00a828e9-1a5d-4a70-b8c9-5521e105a247" providerId="ADAL" clId="{01519A47-4BE0-4998-80DC-928D6C51284A}" dt="2020-11-29T22:03:37.804" v="1865"/>
          <ac:picMkLst>
            <pc:docMk/>
            <pc:sldMk cId="2860983205" sldId="321"/>
            <ac:picMk id="10" creationId="{77EFCF20-F7F7-4548-8B22-67D6FF88E751}"/>
          </ac:picMkLst>
        </pc:picChg>
      </pc:sldChg>
      <pc:sldChg chg="addSp modSp">
        <pc:chgData name="Sean" userId="00a828e9-1a5d-4a70-b8c9-5521e105a247" providerId="ADAL" clId="{01519A47-4BE0-4998-80DC-928D6C51284A}" dt="2020-11-29T22:03:39.935" v="1866"/>
        <pc:sldMkLst>
          <pc:docMk/>
          <pc:sldMk cId="1730960427" sldId="322"/>
        </pc:sldMkLst>
        <pc:picChg chg="add mod">
          <ac:chgData name="Sean" userId="00a828e9-1a5d-4a70-b8c9-5521e105a247" providerId="ADAL" clId="{01519A47-4BE0-4998-80DC-928D6C51284A}" dt="2020-11-29T22:03:39.935" v="1866"/>
          <ac:picMkLst>
            <pc:docMk/>
            <pc:sldMk cId="1730960427" sldId="322"/>
            <ac:picMk id="10" creationId="{F2433DF4-EC79-45DD-A289-52FD5C05BF38}"/>
          </ac:picMkLst>
        </pc:picChg>
      </pc:sldChg>
      <pc:sldChg chg="addSp modSp mod">
        <pc:chgData name="Sean" userId="00a828e9-1a5d-4a70-b8c9-5521e105a247" providerId="ADAL" clId="{01519A47-4BE0-4998-80DC-928D6C51284A}" dt="2020-11-29T22:04:00.864" v="1872" actId="1035"/>
        <pc:sldMkLst>
          <pc:docMk/>
          <pc:sldMk cId="290182604" sldId="323"/>
        </pc:sldMkLst>
        <pc:picChg chg="add mod">
          <ac:chgData name="Sean" userId="00a828e9-1a5d-4a70-b8c9-5521e105a247" providerId="ADAL" clId="{01519A47-4BE0-4998-80DC-928D6C51284A}" dt="2020-11-29T22:04:00.864" v="1872" actId="1035"/>
          <ac:picMkLst>
            <pc:docMk/>
            <pc:sldMk cId="290182604" sldId="323"/>
            <ac:picMk id="9" creationId="{A190B456-BB08-4542-83CC-BC87BEC9C138}"/>
          </ac:picMkLst>
        </pc:picChg>
      </pc:sldChg>
      <pc:sldChg chg="addSp modSp">
        <pc:chgData name="Sean" userId="00a828e9-1a5d-4a70-b8c9-5521e105a247" providerId="ADAL" clId="{01519A47-4BE0-4998-80DC-928D6C51284A}" dt="2020-11-29T22:00:22.047" v="1846"/>
        <pc:sldMkLst>
          <pc:docMk/>
          <pc:sldMk cId="2904079852" sldId="324"/>
        </pc:sldMkLst>
        <pc:picChg chg="add mod">
          <ac:chgData name="Sean" userId="00a828e9-1a5d-4a70-b8c9-5521e105a247" providerId="ADAL" clId="{01519A47-4BE0-4998-80DC-928D6C51284A}" dt="2020-11-29T22:00:22.047" v="1846"/>
          <ac:picMkLst>
            <pc:docMk/>
            <pc:sldMk cId="2904079852" sldId="324"/>
            <ac:picMk id="12" creationId="{727221F5-13DE-447D-AE85-8784BAE32367}"/>
          </ac:picMkLst>
        </pc:picChg>
      </pc:sldChg>
      <pc:sldChg chg="addSp modSp">
        <pc:chgData name="Sean" userId="00a828e9-1a5d-4a70-b8c9-5521e105a247" providerId="ADAL" clId="{01519A47-4BE0-4998-80DC-928D6C51284A}" dt="2020-11-29T22:00:25.346" v="1847"/>
        <pc:sldMkLst>
          <pc:docMk/>
          <pc:sldMk cId="2839155870" sldId="325"/>
        </pc:sldMkLst>
        <pc:picChg chg="add mod">
          <ac:chgData name="Sean" userId="00a828e9-1a5d-4a70-b8c9-5521e105a247" providerId="ADAL" clId="{01519A47-4BE0-4998-80DC-928D6C51284A}" dt="2020-11-29T22:00:25.346" v="1847"/>
          <ac:picMkLst>
            <pc:docMk/>
            <pc:sldMk cId="2839155870" sldId="325"/>
            <ac:picMk id="10" creationId="{01AE4574-6AB6-4B08-82F3-BA96AFB219FC}"/>
          </ac:picMkLst>
        </pc:picChg>
      </pc:sldChg>
      <pc:sldChg chg="addSp modSp">
        <pc:chgData name="Sean" userId="00a828e9-1a5d-4a70-b8c9-5521e105a247" providerId="ADAL" clId="{01519A47-4BE0-4998-80DC-928D6C51284A}" dt="2020-11-29T22:00:29.114" v="1848"/>
        <pc:sldMkLst>
          <pc:docMk/>
          <pc:sldMk cId="2089538014" sldId="326"/>
        </pc:sldMkLst>
        <pc:picChg chg="add mod">
          <ac:chgData name="Sean" userId="00a828e9-1a5d-4a70-b8c9-5521e105a247" providerId="ADAL" clId="{01519A47-4BE0-4998-80DC-928D6C51284A}" dt="2020-11-29T22:00:29.114" v="1848"/>
          <ac:picMkLst>
            <pc:docMk/>
            <pc:sldMk cId="2089538014" sldId="326"/>
            <ac:picMk id="15" creationId="{293E54B8-6849-457C-8BF2-AC81DE85E6FC}"/>
          </ac:picMkLst>
        </pc:picChg>
      </pc:sldChg>
      <pc:sldChg chg="addSp modSp">
        <pc:chgData name="Sean" userId="00a828e9-1a5d-4a70-b8c9-5521e105a247" providerId="ADAL" clId="{01519A47-4BE0-4998-80DC-928D6C51284A}" dt="2020-11-29T22:00:16.954" v="1844"/>
        <pc:sldMkLst>
          <pc:docMk/>
          <pc:sldMk cId="3068700896" sldId="327"/>
        </pc:sldMkLst>
        <pc:picChg chg="add mod">
          <ac:chgData name="Sean" userId="00a828e9-1a5d-4a70-b8c9-5521e105a247" providerId="ADAL" clId="{01519A47-4BE0-4998-80DC-928D6C51284A}" dt="2020-11-29T22:00:16.954" v="1844"/>
          <ac:picMkLst>
            <pc:docMk/>
            <pc:sldMk cId="3068700896" sldId="327"/>
            <ac:picMk id="11" creationId="{E99D861F-A86B-496F-9021-0001D15A1ACC}"/>
          </ac:picMkLst>
        </pc:picChg>
      </pc:sldChg>
      <pc:sldChg chg="addSp modSp mod">
        <pc:chgData name="Sean" userId="00a828e9-1a5d-4a70-b8c9-5521e105a247" providerId="ADAL" clId="{01519A47-4BE0-4998-80DC-928D6C51284A}" dt="2020-11-29T21:57:31.405" v="1830" actId="1076"/>
        <pc:sldMkLst>
          <pc:docMk/>
          <pc:sldMk cId="3027543970" sldId="328"/>
        </pc:sldMkLst>
        <pc:picChg chg="add mod">
          <ac:chgData name="Sean" userId="00a828e9-1a5d-4a70-b8c9-5521e105a247" providerId="ADAL" clId="{01519A47-4BE0-4998-80DC-928D6C51284A}" dt="2020-11-29T21:57:31.405" v="1830" actId="1076"/>
          <ac:picMkLst>
            <pc:docMk/>
            <pc:sldMk cId="3027543970" sldId="328"/>
            <ac:picMk id="31" creationId="{0A2DC7AB-D975-40DF-9787-C8C914155A87}"/>
          </ac:picMkLst>
        </pc:picChg>
      </pc:sldChg>
      <pc:sldChg chg="addSp delSp modSp mod delAnim">
        <pc:chgData name="Sean" userId="00a828e9-1a5d-4a70-b8c9-5521e105a247" providerId="ADAL" clId="{01519A47-4BE0-4998-80DC-928D6C51284A}" dt="2020-11-29T22:01:18.753" v="1854" actId="478"/>
        <pc:sldMkLst>
          <pc:docMk/>
          <pc:sldMk cId="3117385600" sldId="329"/>
        </pc:sldMkLst>
        <pc:spChg chg="mod">
          <ac:chgData name="Sean" userId="00a828e9-1a5d-4a70-b8c9-5521e105a247" providerId="ADAL" clId="{01519A47-4BE0-4998-80DC-928D6C51284A}" dt="2020-11-29T20:11:59.915" v="1258" actId="20577"/>
          <ac:spMkLst>
            <pc:docMk/>
            <pc:sldMk cId="3117385600" sldId="329"/>
            <ac:spMk id="3" creationId="{88E85BFC-7DED-4F18-8EC3-276B6C3AF59B}"/>
          </ac:spMkLst>
        </pc:spChg>
        <pc:spChg chg="mod">
          <ac:chgData name="Sean" userId="00a828e9-1a5d-4a70-b8c9-5521e105a247" providerId="ADAL" clId="{01519A47-4BE0-4998-80DC-928D6C51284A}" dt="2020-11-29T20:05:47.342" v="1070" actId="20577"/>
          <ac:spMkLst>
            <pc:docMk/>
            <pc:sldMk cId="3117385600" sldId="329"/>
            <ac:spMk id="232" creationId="{00000000-0000-0000-0000-000000000000}"/>
          </ac:spMkLst>
        </pc:spChg>
        <pc:picChg chg="add mod">
          <ac:chgData name="Sean" userId="00a828e9-1a5d-4a70-b8c9-5521e105a247" providerId="ADAL" clId="{01519A47-4BE0-4998-80DC-928D6C51284A}" dt="2020-11-29T22:01:16.711" v="1853" actId="1076"/>
          <ac:picMkLst>
            <pc:docMk/>
            <pc:sldMk cId="3117385600" sldId="329"/>
            <ac:picMk id="8" creationId="{4AAD9929-F3C2-41C8-B670-C6B329B337B2}"/>
          </ac:picMkLst>
        </pc:picChg>
        <pc:picChg chg="del">
          <ac:chgData name="Sean" userId="00a828e9-1a5d-4a70-b8c9-5521e105a247" providerId="ADAL" clId="{01519A47-4BE0-4998-80DC-928D6C51284A}" dt="2020-11-29T22:01:18.753" v="1854" actId="478"/>
          <ac:picMkLst>
            <pc:docMk/>
            <pc:sldMk cId="3117385600" sldId="329"/>
            <ac:picMk id="12" creationId="{4FA569F2-645D-4B49-ABB9-9C554E61574E}"/>
          </ac:picMkLst>
        </pc:picChg>
      </pc:sldChg>
      <pc:sldChg chg="addSp delSp modSp mod delAnim">
        <pc:chgData name="Sean" userId="00a828e9-1a5d-4a70-b8c9-5521e105a247" providerId="ADAL" clId="{01519A47-4BE0-4998-80DC-928D6C51284A}" dt="2020-11-29T22:01:51.795" v="1858" actId="1076"/>
        <pc:sldMkLst>
          <pc:docMk/>
          <pc:sldMk cId="1613097724" sldId="330"/>
        </pc:sldMkLst>
        <pc:spChg chg="del mod">
          <ac:chgData name="Sean" userId="00a828e9-1a5d-4a70-b8c9-5521e105a247" providerId="ADAL" clId="{01519A47-4BE0-4998-80DC-928D6C51284A}" dt="2020-11-29T20:19:53.757" v="1461" actId="478"/>
          <ac:spMkLst>
            <pc:docMk/>
            <pc:sldMk cId="1613097724" sldId="330"/>
            <ac:spMk id="2" creationId="{A5ED2313-EB32-48E0-8829-471D6AC5F477}"/>
          </ac:spMkLst>
        </pc:spChg>
        <pc:spChg chg="mod">
          <ac:chgData name="Sean" userId="00a828e9-1a5d-4a70-b8c9-5521e105a247" providerId="ADAL" clId="{01519A47-4BE0-4998-80DC-928D6C51284A}" dt="2020-11-29T20:20:45.825" v="1557" actId="5793"/>
          <ac:spMkLst>
            <pc:docMk/>
            <pc:sldMk cId="1613097724" sldId="330"/>
            <ac:spMk id="3" creationId="{88E85BFC-7DED-4F18-8EC3-276B6C3AF59B}"/>
          </ac:spMkLst>
        </pc:spChg>
        <pc:spChg chg="add mod">
          <ac:chgData name="Sean" userId="00a828e9-1a5d-4a70-b8c9-5521e105a247" providerId="ADAL" clId="{01519A47-4BE0-4998-80DC-928D6C51284A}" dt="2020-11-29T20:22:35.644" v="1744" actId="20577"/>
          <ac:spMkLst>
            <pc:docMk/>
            <pc:sldMk cId="1613097724" sldId="330"/>
            <ac:spMk id="6" creationId="{14187FA4-4BE8-4B76-BFEB-2F19D4A50399}"/>
          </ac:spMkLst>
        </pc:spChg>
        <pc:spChg chg="mod">
          <ac:chgData name="Sean" userId="00a828e9-1a5d-4a70-b8c9-5521e105a247" providerId="ADAL" clId="{01519A47-4BE0-4998-80DC-928D6C51284A}" dt="2020-11-29T20:20:57.380" v="1583" actId="14100"/>
          <ac:spMkLst>
            <pc:docMk/>
            <pc:sldMk cId="1613097724" sldId="330"/>
            <ac:spMk id="232" creationId="{00000000-0000-0000-0000-000000000000}"/>
          </ac:spMkLst>
        </pc:spChg>
        <pc:picChg chg="mod">
          <ac:chgData name="Sean" userId="00a828e9-1a5d-4a70-b8c9-5521e105a247" providerId="ADAL" clId="{01519A47-4BE0-4998-80DC-928D6C51284A}" dt="2020-11-29T22:01:51.795" v="1858" actId="1076"/>
          <ac:picMkLst>
            <pc:docMk/>
            <pc:sldMk cId="1613097724" sldId="330"/>
            <ac:picMk id="4" creationId="{491CF68D-8310-43F6-BF8B-58B3EA25A0B0}"/>
          </ac:picMkLst>
        </pc:picChg>
        <pc:picChg chg="del">
          <ac:chgData name="Sean" userId="00a828e9-1a5d-4a70-b8c9-5521e105a247" providerId="ADAL" clId="{01519A47-4BE0-4998-80DC-928D6C51284A}" dt="2020-11-29T22:01:30.258" v="1855" actId="478"/>
          <ac:picMkLst>
            <pc:docMk/>
            <pc:sldMk cId="1613097724" sldId="330"/>
            <ac:picMk id="7" creationId="{66E0735E-A9F8-4CD1-9E30-A011260E995C}"/>
          </ac:picMkLst>
        </pc:picChg>
        <pc:picChg chg="add mod">
          <ac:chgData name="Sean" userId="00a828e9-1a5d-4a70-b8c9-5521e105a247" providerId="ADAL" clId="{01519A47-4BE0-4998-80DC-928D6C51284A}" dt="2020-11-29T22:01:49.974" v="1857" actId="1076"/>
          <ac:picMkLst>
            <pc:docMk/>
            <pc:sldMk cId="1613097724" sldId="330"/>
            <ac:picMk id="10" creationId="{E7C7A7FC-EE93-4B04-8FD0-423F8F269ED5}"/>
          </ac:picMkLst>
        </pc:picChg>
      </pc:sldChg>
      <pc:sldChg chg="addSp modSp mod">
        <pc:chgData name="Sean" userId="00a828e9-1a5d-4a70-b8c9-5521e105a247" providerId="ADAL" clId="{01519A47-4BE0-4998-80DC-928D6C51284A}" dt="2020-11-29T22:01:00.411" v="1851" actId="1076"/>
        <pc:sldMkLst>
          <pc:docMk/>
          <pc:sldMk cId="3123822356" sldId="331"/>
        </pc:sldMkLst>
        <pc:graphicFrameChg chg="mod modGraphic">
          <ac:chgData name="Sean" userId="00a828e9-1a5d-4a70-b8c9-5521e105a247" providerId="ADAL" clId="{01519A47-4BE0-4998-80DC-928D6C51284A}" dt="2020-11-29T20:12:30.268" v="1269" actId="14734"/>
          <ac:graphicFrameMkLst>
            <pc:docMk/>
            <pc:sldMk cId="3123822356" sldId="331"/>
            <ac:graphicFrameMk id="6" creationId="{3513C3FC-AE43-4ECB-B86C-A1707CEC440F}"/>
          </ac:graphicFrameMkLst>
        </pc:graphicFrameChg>
        <pc:picChg chg="add mod">
          <ac:chgData name="Sean" userId="00a828e9-1a5d-4a70-b8c9-5521e105a247" providerId="ADAL" clId="{01519A47-4BE0-4998-80DC-928D6C51284A}" dt="2020-11-29T22:01:00.411" v="1851" actId="1076"/>
          <ac:picMkLst>
            <pc:docMk/>
            <pc:sldMk cId="3123822356" sldId="331"/>
            <ac:picMk id="10" creationId="{6F9AE36C-6D5E-432B-9EE8-5A68B5111A7B}"/>
          </ac:picMkLst>
        </pc:picChg>
      </pc:sldChg>
      <pc:sldChg chg="addSp delSp modSp mod">
        <pc:chgData name="Sean" userId="00a828e9-1a5d-4a70-b8c9-5521e105a247" providerId="ADAL" clId="{01519A47-4BE0-4998-80DC-928D6C51284A}" dt="2020-11-29T21:56:33.140" v="1822" actId="1076"/>
        <pc:sldMkLst>
          <pc:docMk/>
          <pc:sldMk cId="1135804286" sldId="335"/>
        </pc:sldMkLst>
        <pc:spChg chg="mod">
          <ac:chgData name="Sean" userId="00a828e9-1a5d-4a70-b8c9-5521e105a247" providerId="ADAL" clId="{01519A47-4BE0-4998-80DC-928D6C51284A}" dt="2020-11-24T04:02:18.963" v="409" actId="20577"/>
          <ac:spMkLst>
            <pc:docMk/>
            <pc:sldMk cId="1135804286" sldId="335"/>
            <ac:spMk id="4" creationId="{886AC79C-D88D-4815-A9B0-94F102D91461}"/>
          </ac:spMkLst>
        </pc:spChg>
        <pc:spChg chg="mod">
          <ac:chgData name="Sean" userId="00a828e9-1a5d-4a70-b8c9-5521e105a247" providerId="ADAL" clId="{01519A47-4BE0-4998-80DC-928D6C51284A}" dt="2020-11-24T04:01:41.625" v="378" actId="1076"/>
          <ac:spMkLst>
            <pc:docMk/>
            <pc:sldMk cId="1135804286" sldId="335"/>
            <ac:spMk id="6" creationId="{71552878-31F8-4396-BB51-A03290C7F48E}"/>
          </ac:spMkLst>
        </pc:spChg>
        <pc:spChg chg="del">
          <ac:chgData name="Sean" userId="00a828e9-1a5d-4a70-b8c9-5521e105a247" providerId="ADAL" clId="{01519A47-4BE0-4998-80DC-928D6C51284A}" dt="2020-11-24T04:01:33.208" v="376" actId="478"/>
          <ac:spMkLst>
            <pc:docMk/>
            <pc:sldMk cId="1135804286" sldId="335"/>
            <ac:spMk id="7" creationId="{4F59D344-E9E4-4F49-A928-DE6AF86953BC}"/>
          </ac:spMkLst>
        </pc:spChg>
        <pc:spChg chg="mod">
          <ac:chgData name="Sean" userId="00a828e9-1a5d-4a70-b8c9-5521e105a247" providerId="ADAL" clId="{01519A47-4BE0-4998-80DC-928D6C51284A}" dt="2020-11-24T04:01:48.019" v="379" actId="20577"/>
          <ac:spMkLst>
            <pc:docMk/>
            <pc:sldMk cId="1135804286" sldId="335"/>
            <ac:spMk id="206" creationId="{00000000-0000-0000-0000-000000000000}"/>
          </ac:spMkLst>
        </pc:spChg>
        <pc:grpChg chg="mod">
          <ac:chgData name="Sean" userId="00a828e9-1a5d-4a70-b8c9-5521e105a247" providerId="ADAL" clId="{01519A47-4BE0-4998-80DC-928D6C51284A}" dt="2020-11-24T04:01:41.625" v="378" actId="1076"/>
          <ac:grpSpMkLst>
            <pc:docMk/>
            <pc:sldMk cId="1135804286" sldId="335"/>
            <ac:grpSpMk id="14" creationId="{6A9E5225-C42A-4F6D-91B8-F17C5B1C9AFB}"/>
          </ac:grpSpMkLst>
        </pc:grpChg>
        <pc:grpChg chg="del">
          <ac:chgData name="Sean" userId="00a828e9-1a5d-4a70-b8c9-5521e105a247" providerId="ADAL" clId="{01519A47-4BE0-4998-80DC-928D6C51284A}" dt="2020-11-24T04:01:34.068" v="377" actId="478"/>
          <ac:grpSpMkLst>
            <pc:docMk/>
            <pc:sldMk cId="1135804286" sldId="335"/>
            <ac:grpSpMk id="19" creationId="{174B3BC7-BF67-44D5-AEE2-E24C960BB73C}"/>
          </ac:grpSpMkLst>
        </pc:grpChg>
        <pc:picChg chg="add mod">
          <ac:chgData name="Sean" userId="00a828e9-1a5d-4a70-b8c9-5521e105a247" providerId="ADAL" clId="{01519A47-4BE0-4998-80DC-928D6C51284A}" dt="2020-11-29T21:56:33.140" v="1822" actId="1076"/>
          <ac:picMkLst>
            <pc:docMk/>
            <pc:sldMk cId="1135804286" sldId="335"/>
            <ac:picMk id="32" creationId="{BD0C652F-08FE-4E7D-BDD2-04230607CA5A}"/>
          </ac:picMkLst>
        </pc:picChg>
      </pc:sldChg>
      <pc:sldChg chg="addSp modSp mod">
        <pc:chgData name="Sean" userId="00a828e9-1a5d-4a70-b8c9-5521e105a247" providerId="ADAL" clId="{01519A47-4BE0-4998-80DC-928D6C51284A}" dt="2020-11-29T21:57:40.342" v="1832" actId="1076"/>
        <pc:sldMkLst>
          <pc:docMk/>
          <pc:sldMk cId="1334619135" sldId="336"/>
        </pc:sldMkLst>
        <pc:picChg chg="add mod">
          <ac:chgData name="Sean" userId="00a828e9-1a5d-4a70-b8c9-5521e105a247" providerId="ADAL" clId="{01519A47-4BE0-4998-80DC-928D6C51284A}" dt="2020-11-29T21:57:40.342" v="1832" actId="1076"/>
          <ac:picMkLst>
            <pc:docMk/>
            <pc:sldMk cId="1334619135" sldId="336"/>
            <ac:picMk id="14" creationId="{A61F502A-2E48-41DC-882A-950F64103F81}"/>
          </ac:picMkLst>
        </pc:picChg>
      </pc:sldChg>
      <pc:sldChg chg="del">
        <pc:chgData name="Sean" userId="00a828e9-1a5d-4a70-b8c9-5521e105a247" providerId="ADAL" clId="{01519A47-4BE0-4998-80DC-928D6C51284A}" dt="2020-11-24T03:56:33.690" v="361" actId="2696"/>
        <pc:sldMkLst>
          <pc:docMk/>
          <pc:sldMk cId="2094376695" sldId="338"/>
        </pc:sldMkLst>
      </pc:sldChg>
      <pc:sldChg chg="addSp delSp modSp del mod delAnim">
        <pc:chgData name="Sean" userId="00a828e9-1a5d-4a70-b8c9-5521e105a247" providerId="ADAL" clId="{01519A47-4BE0-4998-80DC-928D6C51284A}" dt="2020-11-30T02:15:36.764" v="1920" actId="47"/>
        <pc:sldMkLst>
          <pc:docMk/>
          <pc:sldMk cId="2963229365" sldId="339"/>
        </pc:sldMkLst>
        <pc:spChg chg="del mod">
          <ac:chgData name="Sean" userId="00a828e9-1a5d-4a70-b8c9-5521e105a247" providerId="ADAL" clId="{01519A47-4BE0-4998-80DC-928D6C51284A}" dt="2020-11-24T03:50:02.727" v="359" actId="478"/>
          <ac:spMkLst>
            <pc:docMk/>
            <pc:sldMk cId="2963229365" sldId="339"/>
            <ac:spMk id="4" creationId="{C6F5FBA0-50F9-43CA-88D2-53ECD3B74DC3}"/>
          </ac:spMkLst>
        </pc:spChg>
        <pc:graphicFrameChg chg="del">
          <ac:chgData name="Sean" userId="00a828e9-1a5d-4a70-b8c9-5521e105a247" providerId="ADAL" clId="{01519A47-4BE0-4998-80DC-928D6C51284A}" dt="2020-11-24T03:49:59.347" v="357" actId="478"/>
          <ac:graphicFrameMkLst>
            <pc:docMk/>
            <pc:sldMk cId="2963229365" sldId="339"/>
            <ac:graphicFrameMk id="2" creationId="{B734AD42-24A8-49A5-9A81-70ACE021F64B}"/>
          </ac:graphicFrameMkLst>
        </pc:graphicFrameChg>
        <pc:graphicFrameChg chg="add del mod modGraphic">
          <ac:chgData name="Sean" userId="00a828e9-1a5d-4a70-b8c9-5521e105a247" providerId="ADAL" clId="{01519A47-4BE0-4998-80DC-928D6C51284A}" dt="2020-11-24T04:10:23.196" v="462" actId="478"/>
          <ac:graphicFrameMkLst>
            <pc:docMk/>
            <pc:sldMk cId="2963229365" sldId="339"/>
            <ac:graphicFrameMk id="10" creationId="{67B1DA67-5A18-4D1A-94DA-295D1E1EE88D}"/>
          </ac:graphicFrameMkLst>
        </pc:graphicFrameChg>
        <pc:graphicFrameChg chg="add del mod modGraphic">
          <ac:chgData name="Sean" userId="00a828e9-1a5d-4a70-b8c9-5521e105a247" providerId="ADAL" clId="{01519A47-4BE0-4998-80DC-928D6C51284A}" dt="2020-11-24T04:10:20.224" v="460" actId="478"/>
          <ac:graphicFrameMkLst>
            <pc:docMk/>
            <pc:sldMk cId="2963229365" sldId="339"/>
            <ac:graphicFrameMk id="11" creationId="{BA367234-3C3F-441C-A0C0-1D3EC323A60A}"/>
          </ac:graphicFrameMkLst>
        </pc:graphicFrameChg>
        <pc:graphicFrameChg chg="add mod">
          <ac:chgData name="Sean" userId="00a828e9-1a5d-4a70-b8c9-5521e105a247" providerId="ADAL" clId="{01519A47-4BE0-4998-80DC-928D6C51284A}" dt="2020-11-24T04:10:24.193" v="463"/>
          <ac:graphicFrameMkLst>
            <pc:docMk/>
            <pc:sldMk cId="2963229365" sldId="339"/>
            <ac:graphicFrameMk id="12" creationId="{C52FD7C5-C7E6-4068-8ECE-5225357E4A5B}"/>
          </ac:graphicFrameMkLst>
        </pc:graphicFrameChg>
        <pc:graphicFrameChg chg="add mod">
          <ac:chgData name="Sean" userId="00a828e9-1a5d-4a70-b8c9-5521e105a247" providerId="ADAL" clId="{01519A47-4BE0-4998-80DC-928D6C51284A}" dt="2020-11-24T04:10:24.193" v="463"/>
          <ac:graphicFrameMkLst>
            <pc:docMk/>
            <pc:sldMk cId="2963229365" sldId="339"/>
            <ac:graphicFrameMk id="13" creationId="{41440414-E058-477C-B1A0-603A50097FEB}"/>
          </ac:graphicFrameMkLst>
        </pc:graphicFrameChg>
        <pc:picChg chg="del mod">
          <ac:chgData name="Sean" userId="00a828e9-1a5d-4a70-b8c9-5521e105a247" providerId="ADAL" clId="{01519A47-4BE0-4998-80DC-928D6C51284A}" dt="2020-11-25T20:56:58.066" v="804" actId="478"/>
          <ac:picMkLst>
            <pc:docMk/>
            <pc:sldMk cId="2963229365" sldId="339"/>
            <ac:picMk id="3" creationId="{5102667D-A3B8-41FA-BE68-FB0A831A28A8}"/>
          </ac:picMkLst>
        </pc:picChg>
        <pc:picChg chg="add mod">
          <ac:chgData name="Sean" userId="00a828e9-1a5d-4a70-b8c9-5521e105a247" providerId="ADAL" clId="{01519A47-4BE0-4998-80DC-928D6C51284A}" dt="2020-11-29T21:53:41.172" v="1791"/>
          <ac:picMkLst>
            <pc:docMk/>
            <pc:sldMk cId="2963229365" sldId="339"/>
            <ac:picMk id="10" creationId="{AF0D7DE9-6439-40AE-8CAB-23B1544A8EEC}"/>
          </ac:picMkLst>
        </pc:picChg>
      </pc:sldChg>
      <pc:sldChg chg="addSp modSp">
        <pc:chgData name="Sean" userId="00a828e9-1a5d-4a70-b8c9-5521e105a247" providerId="ADAL" clId="{01519A47-4BE0-4998-80DC-928D6C51284A}" dt="2020-11-29T22:00:30.950" v="1849"/>
        <pc:sldMkLst>
          <pc:docMk/>
          <pc:sldMk cId="2429961359" sldId="340"/>
        </pc:sldMkLst>
        <pc:picChg chg="add mod">
          <ac:chgData name="Sean" userId="00a828e9-1a5d-4a70-b8c9-5521e105a247" providerId="ADAL" clId="{01519A47-4BE0-4998-80DC-928D6C51284A}" dt="2020-11-29T22:00:30.950" v="1849"/>
          <ac:picMkLst>
            <pc:docMk/>
            <pc:sldMk cId="2429961359" sldId="340"/>
            <ac:picMk id="14" creationId="{069149CA-A488-4B44-AA2F-29D9D0D9853E}"/>
          </ac:picMkLst>
        </pc:picChg>
      </pc:sldChg>
      <pc:sldChg chg="addSp modSp mod">
        <pc:chgData name="Sean" userId="00a828e9-1a5d-4a70-b8c9-5521e105a247" providerId="ADAL" clId="{01519A47-4BE0-4998-80DC-928D6C51284A}" dt="2020-11-29T22:03:33.510" v="1864" actId="1076"/>
        <pc:sldMkLst>
          <pc:docMk/>
          <pc:sldMk cId="1367189327" sldId="341"/>
        </pc:sldMkLst>
        <pc:picChg chg="add mod">
          <ac:chgData name="Sean" userId="00a828e9-1a5d-4a70-b8c9-5521e105a247" providerId="ADAL" clId="{01519A47-4BE0-4998-80DC-928D6C51284A}" dt="2020-11-29T22:03:33.510" v="1864" actId="1076"/>
          <ac:picMkLst>
            <pc:docMk/>
            <pc:sldMk cId="1367189327" sldId="341"/>
            <ac:picMk id="11" creationId="{2FD0BC70-EE0B-43BD-B202-64EC97166049}"/>
          </ac:picMkLst>
        </pc:picChg>
      </pc:sldChg>
      <pc:sldChg chg="addSp delSp modSp add mod ord modTransition delAnim">
        <pc:chgData name="Sean" userId="00a828e9-1a5d-4a70-b8c9-5521e105a247" providerId="ADAL" clId="{01519A47-4BE0-4998-80DC-928D6C51284A}" dt="2020-11-30T03:00:43.553" v="2096" actId="14100"/>
        <pc:sldMkLst>
          <pc:docMk/>
          <pc:sldMk cId="1541181618" sldId="343"/>
        </pc:sldMkLst>
        <pc:spChg chg="mod">
          <ac:chgData name="Sean" userId="00a828e9-1a5d-4a70-b8c9-5521e105a247" providerId="ADAL" clId="{01519A47-4BE0-4998-80DC-928D6C51284A}" dt="2020-11-25T02:42:54.944" v="787" actId="20577"/>
          <ac:spMkLst>
            <pc:docMk/>
            <pc:sldMk cId="1541181618" sldId="343"/>
            <ac:spMk id="2" creationId="{4D5DD568-6FA7-44E8-B490-3D6361C50613}"/>
          </ac:spMkLst>
        </pc:spChg>
        <pc:spChg chg="del mod">
          <ac:chgData name="Sean" userId="00a828e9-1a5d-4a70-b8c9-5521e105a247" providerId="ADAL" clId="{01519A47-4BE0-4998-80DC-928D6C51284A}" dt="2020-11-25T02:41:42.005" v="469" actId="478"/>
          <ac:spMkLst>
            <pc:docMk/>
            <pc:sldMk cId="1541181618" sldId="343"/>
            <ac:spMk id="3" creationId="{4118CF2A-41FF-4626-9E2A-D4044CD0133F}"/>
          </ac:spMkLst>
        </pc:spChg>
        <pc:spChg chg="mod">
          <ac:chgData name="Sean" userId="00a828e9-1a5d-4a70-b8c9-5521e105a247" providerId="ADAL" clId="{01519A47-4BE0-4998-80DC-928D6C51284A}" dt="2020-11-30T02:51:54.592" v="1979" actId="20577"/>
          <ac:spMkLst>
            <pc:docMk/>
            <pc:sldMk cId="1541181618" sldId="343"/>
            <ac:spMk id="6" creationId="{7C32C230-7D6C-4D0E-A4C6-8033B7FB6F4C}"/>
          </ac:spMkLst>
        </pc:spChg>
        <pc:spChg chg="mod">
          <ac:chgData name="Sean" userId="00a828e9-1a5d-4a70-b8c9-5521e105a247" providerId="ADAL" clId="{01519A47-4BE0-4998-80DC-928D6C51284A}" dt="2020-11-24T03:33:13.794" v="349" actId="1076"/>
          <ac:spMkLst>
            <pc:docMk/>
            <pc:sldMk cId="1541181618" sldId="343"/>
            <ac:spMk id="12" creationId="{D4C3080A-1B16-461E-B532-30009F25254A}"/>
          </ac:spMkLst>
        </pc:spChg>
        <pc:spChg chg="mod">
          <ac:chgData name="Sean" userId="00a828e9-1a5d-4a70-b8c9-5521e105a247" providerId="ADAL" clId="{01519A47-4BE0-4998-80DC-928D6C51284A}" dt="2020-11-24T03:33:23.522" v="351" actId="1076"/>
          <ac:spMkLst>
            <pc:docMk/>
            <pc:sldMk cId="1541181618" sldId="343"/>
            <ac:spMk id="13" creationId="{F21B97A5-4F65-4384-B7EC-DDC6FBCCF875}"/>
          </ac:spMkLst>
        </pc:spChg>
        <pc:spChg chg="add mod">
          <ac:chgData name="Sean" userId="00a828e9-1a5d-4a70-b8c9-5521e105a247" providerId="ADAL" clId="{01519A47-4BE0-4998-80DC-928D6C51284A}" dt="2020-11-30T02:52:26.055" v="2062" actId="20577"/>
          <ac:spMkLst>
            <pc:docMk/>
            <pc:sldMk cId="1541181618" sldId="343"/>
            <ac:spMk id="19" creationId="{1EBA47E7-462C-4154-93EE-79F2642665A5}"/>
          </ac:spMkLst>
        </pc:spChg>
        <pc:spChg chg="add mod">
          <ac:chgData name="Sean" userId="00a828e9-1a5d-4a70-b8c9-5521e105a247" providerId="ADAL" clId="{01519A47-4BE0-4998-80DC-928D6C51284A}" dt="2020-11-30T03:00:24.645" v="2089" actId="122"/>
          <ac:spMkLst>
            <pc:docMk/>
            <pc:sldMk cId="1541181618" sldId="343"/>
            <ac:spMk id="26" creationId="{5B237158-AEDD-41F6-90E5-1EED9BB4BD08}"/>
          </ac:spMkLst>
        </pc:spChg>
        <pc:spChg chg="add mod">
          <ac:chgData name="Sean" userId="00a828e9-1a5d-4a70-b8c9-5521e105a247" providerId="ADAL" clId="{01519A47-4BE0-4998-80DC-928D6C51284A}" dt="2020-11-30T03:00:43.553" v="2096" actId="14100"/>
          <ac:spMkLst>
            <pc:docMk/>
            <pc:sldMk cId="1541181618" sldId="343"/>
            <ac:spMk id="27" creationId="{FB82363E-610E-4054-A075-80ED7CE27A00}"/>
          </ac:spMkLst>
        </pc:spChg>
        <pc:picChg chg="add del mod">
          <ac:chgData name="Sean" userId="00a828e9-1a5d-4a70-b8c9-5521e105a247" providerId="ADAL" clId="{01519A47-4BE0-4998-80DC-928D6C51284A}" dt="2020-11-30T02:47:32.047" v="1958"/>
          <ac:picMkLst>
            <pc:docMk/>
            <pc:sldMk cId="1541181618" sldId="343"/>
            <ac:picMk id="3" creationId="{5BF11032-2C0E-4CBF-860A-399D07F862B4}"/>
          </ac:picMkLst>
        </pc:picChg>
        <pc:picChg chg="add del mod">
          <ac:chgData name="Sean" userId="00a828e9-1a5d-4a70-b8c9-5521e105a247" providerId="ADAL" clId="{01519A47-4BE0-4998-80DC-928D6C51284A}" dt="2020-11-30T02:47:47.031" v="1959"/>
          <ac:picMkLst>
            <pc:docMk/>
            <pc:sldMk cId="1541181618" sldId="343"/>
            <ac:picMk id="5" creationId="{981F6B56-74C1-40FE-AD4E-124B21B86248}"/>
          </ac:picMkLst>
        </pc:picChg>
        <pc:picChg chg="del">
          <ac:chgData name="Sean" userId="00a828e9-1a5d-4a70-b8c9-5521e105a247" providerId="ADAL" clId="{01519A47-4BE0-4998-80DC-928D6C51284A}" dt="2020-11-24T03:31:02.947" v="272" actId="478"/>
          <ac:picMkLst>
            <pc:docMk/>
            <pc:sldMk cId="1541181618" sldId="343"/>
            <ac:picMk id="5" creationId="{9FA0564A-DBC0-42E8-A76F-9E46FD39CCC8}"/>
          </ac:picMkLst>
        </pc:picChg>
        <pc:picChg chg="add del mod">
          <ac:chgData name="Sean" userId="00a828e9-1a5d-4a70-b8c9-5521e105a247" providerId="ADAL" clId="{01519A47-4BE0-4998-80DC-928D6C51284A}" dt="2020-11-30T02:48:02.881" v="1960"/>
          <ac:picMkLst>
            <pc:docMk/>
            <pc:sldMk cId="1541181618" sldId="343"/>
            <ac:picMk id="7" creationId="{BF6D811D-142F-43A0-B8AE-999FA9AB3721}"/>
          </ac:picMkLst>
        </pc:picChg>
        <pc:picChg chg="add mod">
          <ac:chgData name="Sean" userId="00a828e9-1a5d-4a70-b8c9-5521e105a247" providerId="ADAL" clId="{01519A47-4BE0-4998-80DC-928D6C51284A}" dt="2020-11-24T03:31:06.100" v="273" actId="1076"/>
          <ac:picMkLst>
            <pc:docMk/>
            <pc:sldMk cId="1541181618" sldId="343"/>
            <ac:picMk id="8" creationId="{984FE52E-3A59-4562-A2A2-74E32C7AB34A}"/>
          </ac:picMkLst>
        </pc:picChg>
        <pc:picChg chg="del">
          <ac:chgData name="Sean" userId="00a828e9-1a5d-4a70-b8c9-5521e105a247" providerId="ADAL" clId="{01519A47-4BE0-4998-80DC-928D6C51284A}" dt="2020-11-25T20:56:18.788" v="799" actId="478"/>
          <ac:picMkLst>
            <pc:docMk/>
            <pc:sldMk cId="1541181618" sldId="343"/>
            <ac:picMk id="9" creationId="{4167D154-FB6E-4AE1-AE0C-5CB969401F35}"/>
          </ac:picMkLst>
        </pc:picChg>
        <pc:picChg chg="add del mod">
          <ac:chgData name="Sean" userId="00a828e9-1a5d-4a70-b8c9-5521e105a247" providerId="ADAL" clId="{01519A47-4BE0-4998-80DC-928D6C51284A}" dt="2020-11-30T02:49:04.725" v="1961"/>
          <ac:picMkLst>
            <pc:docMk/>
            <pc:sldMk cId="1541181618" sldId="343"/>
            <ac:picMk id="9" creationId="{D2E92C30-4CC4-422E-BFAB-DC2A1F677F7D}"/>
          </ac:picMkLst>
        </pc:picChg>
        <pc:picChg chg="add mod">
          <ac:chgData name="Sean" userId="00a828e9-1a5d-4a70-b8c9-5521e105a247" providerId="ADAL" clId="{01519A47-4BE0-4998-80DC-928D6C51284A}" dt="2020-11-30T02:49:04.725" v="1961"/>
          <ac:picMkLst>
            <pc:docMk/>
            <pc:sldMk cId="1541181618" sldId="343"/>
            <ac:picMk id="10" creationId="{D0E0B95B-0F43-400D-89EF-301CA0C5BA6E}"/>
          </ac:picMkLst>
        </pc:picChg>
        <pc:picChg chg="add mod">
          <ac:chgData name="Sean" userId="00a828e9-1a5d-4a70-b8c9-5521e105a247" providerId="ADAL" clId="{01519A47-4BE0-4998-80DC-928D6C51284A}" dt="2020-11-29T21:55:07.162" v="1809" actId="1076"/>
          <ac:picMkLst>
            <pc:docMk/>
            <pc:sldMk cId="1541181618" sldId="343"/>
            <ac:picMk id="16" creationId="{BE15464A-C914-4612-8C1F-B5ED33B28467}"/>
          </ac:picMkLst>
        </pc:picChg>
        <pc:picChg chg="add mod">
          <ac:chgData name="Sean" userId="00a828e9-1a5d-4a70-b8c9-5521e105a247" providerId="ADAL" clId="{01519A47-4BE0-4998-80DC-928D6C51284A}" dt="2020-11-30T02:59:32.518" v="2072" actId="1076"/>
          <ac:picMkLst>
            <pc:docMk/>
            <pc:sldMk cId="1541181618" sldId="343"/>
            <ac:picMk id="1026" creationId="{BCE1C238-F26E-449B-AD77-41DFFD229056}"/>
          </ac:picMkLst>
        </pc:picChg>
        <pc:cxnChg chg="mod">
          <ac:chgData name="Sean" userId="00a828e9-1a5d-4a70-b8c9-5521e105a247" providerId="ADAL" clId="{01519A47-4BE0-4998-80DC-928D6C51284A}" dt="2020-11-24T03:33:09.739" v="348" actId="14100"/>
          <ac:cxnSpMkLst>
            <pc:docMk/>
            <pc:sldMk cId="1541181618" sldId="343"/>
            <ac:cxnSpMk id="11" creationId="{8D361A50-605B-4CF9-8EC3-3F9152B28F1A}"/>
          </ac:cxnSpMkLst>
        </pc:cxnChg>
        <pc:cxnChg chg="mod">
          <ac:chgData name="Sean" userId="00a828e9-1a5d-4a70-b8c9-5521e105a247" providerId="ADAL" clId="{01519A47-4BE0-4998-80DC-928D6C51284A}" dt="2020-11-24T03:33:18.526" v="350" actId="14100"/>
          <ac:cxnSpMkLst>
            <pc:docMk/>
            <pc:sldMk cId="1541181618" sldId="343"/>
            <ac:cxnSpMk id="14" creationId="{411D4AD5-E286-44C3-A937-3F64729FDB41}"/>
          </ac:cxnSpMkLst>
        </pc:cxnChg>
        <pc:cxnChg chg="add mod">
          <ac:chgData name="Sean" userId="00a828e9-1a5d-4a70-b8c9-5521e105a247" providerId="ADAL" clId="{01519A47-4BE0-4998-80DC-928D6C51284A}" dt="2020-11-30T02:59:49.926" v="2075" actId="14100"/>
          <ac:cxnSpMkLst>
            <pc:docMk/>
            <pc:sldMk cId="1541181618" sldId="343"/>
            <ac:cxnSpMk id="21" creationId="{3E39AF0E-06C1-4529-802A-6FA2B438E830}"/>
          </ac:cxnSpMkLst>
        </pc:cxnChg>
        <pc:cxnChg chg="add del mod">
          <ac:chgData name="Sean" userId="00a828e9-1a5d-4a70-b8c9-5521e105a247" providerId="ADAL" clId="{01519A47-4BE0-4998-80DC-928D6C51284A}" dt="2020-11-30T02:59:55.402" v="2077" actId="478"/>
          <ac:cxnSpMkLst>
            <pc:docMk/>
            <pc:sldMk cId="1541181618" sldId="343"/>
            <ac:cxnSpMk id="23" creationId="{8098D81A-6632-4EE1-85BF-81A776750F72}"/>
          </ac:cxnSpMkLst>
        </pc:cxnChg>
        <pc:cxnChg chg="add mod">
          <ac:chgData name="Sean" userId="00a828e9-1a5d-4a70-b8c9-5521e105a247" providerId="ADAL" clId="{01519A47-4BE0-4998-80DC-928D6C51284A}" dt="2020-11-30T03:00:08.050" v="2080" actId="14100"/>
          <ac:cxnSpMkLst>
            <pc:docMk/>
            <pc:sldMk cId="1541181618" sldId="343"/>
            <ac:cxnSpMk id="24" creationId="{9F4EF43A-62D8-4755-B30D-2AFE64C1933A}"/>
          </ac:cxnSpMkLst>
        </pc:cxnChg>
      </pc:sldChg>
      <pc:sldChg chg="new del">
        <pc:chgData name="Sean" userId="00a828e9-1a5d-4a70-b8c9-5521e105a247" providerId="ADAL" clId="{01519A47-4BE0-4998-80DC-928D6C51284A}" dt="2020-11-24T03:30:45.952" v="267" actId="47"/>
        <pc:sldMkLst>
          <pc:docMk/>
          <pc:sldMk cId="4223833904" sldId="343"/>
        </pc:sldMkLst>
      </pc:sldChg>
      <pc:sldChg chg="addSp modSp mod">
        <pc:chgData name="Sean" userId="00a828e9-1a5d-4a70-b8c9-5521e105a247" providerId="ADAL" clId="{01519A47-4BE0-4998-80DC-928D6C51284A}" dt="2020-11-29T21:58:03.019" v="1836" actId="1076"/>
        <pc:sldMkLst>
          <pc:docMk/>
          <pc:sldMk cId="3057104059" sldId="345"/>
        </pc:sldMkLst>
        <pc:picChg chg="add mod">
          <ac:chgData name="Sean" userId="00a828e9-1a5d-4a70-b8c9-5521e105a247" providerId="ADAL" clId="{01519A47-4BE0-4998-80DC-928D6C51284A}" dt="2020-11-29T21:58:03.019" v="1836" actId="1076"/>
          <ac:picMkLst>
            <pc:docMk/>
            <pc:sldMk cId="3057104059" sldId="345"/>
            <ac:picMk id="8" creationId="{C05C73C6-4269-43E5-9C30-96458FE15B15}"/>
          </ac:picMkLst>
        </pc:picChg>
      </pc:sldChg>
      <pc:sldChg chg="add del">
        <pc:chgData name="Sean" userId="00a828e9-1a5d-4a70-b8c9-5521e105a247" providerId="ADAL" clId="{01519A47-4BE0-4998-80DC-928D6C51284A}" dt="2020-11-29T22:03:55.386" v="1870"/>
        <pc:sldMkLst>
          <pc:docMk/>
          <pc:sldMk cId="1581247462" sldId="346"/>
        </pc:sldMkLst>
      </pc:sldChg>
      <pc:sldChg chg="addSp delSp modSp add mod modTransition delAnim">
        <pc:chgData name="Sean" userId="00a828e9-1a5d-4a70-b8c9-5521e105a247" providerId="ADAL" clId="{01519A47-4BE0-4998-80DC-928D6C51284A}" dt="2020-11-30T02:20:36.164" v="1933"/>
        <pc:sldMkLst>
          <pc:docMk/>
          <pc:sldMk cId="2614690532" sldId="346"/>
        </pc:sldMkLst>
        <pc:picChg chg="add mod">
          <ac:chgData name="Sean" userId="00a828e9-1a5d-4a70-b8c9-5521e105a247" providerId="ADAL" clId="{01519A47-4BE0-4998-80DC-928D6C51284A}" dt="2020-11-30T02:20:36.164" v="1933"/>
          <ac:picMkLst>
            <pc:docMk/>
            <pc:sldMk cId="2614690532" sldId="346"/>
            <ac:picMk id="2" creationId="{EA49A098-183D-4716-877C-C9446C0F5B1B}"/>
          </ac:picMkLst>
        </pc:picChg>
        <pc:picChg chg="del">
          <ac:chgData name="Sean" userId="00a828e9-1a5d-4a70-b8c9-5521e105a247" providerId="ADAL" clId="{01519A47-4BE0-4998-80DC-928D6C51284A}" dt="2020-11-30T02:20:24.080" v="1932" actId="478"/>
          <ac:picMkLst>
            <pc:docMk/>
            <pc:sldMk cId="2614690532" sldId="346"/>
            <ac:picMk id="17" creationId="{861BD4DB-2A88-4DAE-B255-DA1F1C93B9E8}"/>
          </ac:picMkLst>
        </pc:picChg>
      </pc:sldChg>
      <pc:sldChg chg="add del">
        <pc:chgData name="Sean" userId="00a828e9-1a5d-4a70-b8c9-5521e105a247" providerId="ADAL" clId="{01519A47-4BE0-4998-80DC-928D6C51284A}" dt="2020-11-30T02:13:02.328" v="1885" actId="47"/>
        <pc:sldMkLst>
          <pc:docMk/>
          <pc:sldMk cId="3994438922" sldId="346"/>
        </pc:sldMkLst>
      </pc:sldChg>
      <pc:sldChg chg="new del">
        <pc:chgData name="Sean" userId="00a828e9-1a5d-4a70-b8c9-5521e105a247" providerId="ADAL" clId="{01519A47-4BE0-4998-80DC-928D6C51284A}" dt="2020-11-30T02:20:15.521" v="1930" actId="47"/>
        <pc:sldMkLst>
          <pc:docMk/>
          <pc:sldMk cId="4141750515" sldId="346"/>
        </pc:sldMkLst>
      </pc:sldChg>
      <pc:sldChg chg="addSp delSp modSp add modTransition">
        <pc:chgData name="Sean" userId="00a828e9-1a5d-4a70-b8c9-5521e105a247" providerId="ADAL" clId="{01519A47-4BE0-4998-80DC-928D6C51284A}" dt="2020-11-30T03:01:24.430" v="2099"/>
        <pc:sldMkLst>
          <pc:docMk/>
          <pc:sldMk cId="3207639957" sldId="347"/>
        </pc:sldMkLst>
        <pc:picChg chg="add del mod">
          <ac:chgData name="Sean" userId="00a828e9-1a5d-4a70-b8c9-5521e105a247" providerId="ADAL" clId="{01519A47-4BE0-4998-80DC-928D6C51284A}" dt="2020-11-30T03:01:24.430" v="2099"/>
          <ac:picMkLst>
            <pc:docMk/>
            <pc:sldMk cId="3207639957" sldId="347"/>
            <ac:picMk id="3" creationId="{A99830C8-E4A1-4528-A579-41DBE663FF61}"/>
          </ac:picMkLst>
        </pc:picChg>
        <pc:picChg chg="add mod">
          <ac:chgData name="Sean" userId="00a828e9-1a5d-4a70-b8c9-5521e105a247" providerId="ADAL" clId="{01519A47-4BE0-4998-80DC-928D6C51284A}" dt="2020-11-30T03:01:24.430" v="2099"/>
          <ac:picMkLst>
            <pc:docMk/>
            <pc:sldMk cId="3207639957" sldId="347"/>
            <ac:picMk id="5" creationId="{D8D26DF8-A615-4703-B488-FF24237D9E81}"/>
          </ac:picMkLst>
        </pc:picChg>
        <pc:picChg chg="del">
          <ac:chgData name="Sean" userId="00a828e9-1a5d-4a70-b8c9-5521e105a247" providerId="ADAL" clId="{01519A47-4BE0-4998-80DC-928D6C51284A}" dt="2020-11-30T03:01:11.406" v="2098"/>
          <ac:picMkLst>
            <pc:docMk/>
            <pc:sldMk cId="3207639957" sldId="347"/>
            <ac:picMk id="10" creationId="{D0E0B95B-0F43-400D-89EF-301CA0C5BA6E}"/>
          </ac:picMkLst>
        </pc:picChg>
      </pc:sldChg>
    </pc:docChg>
  </pc:docChgLst>
  <pc:docChgLst>
    <pc:chgData name="Sean" userId="00a828e9-1a5d-4a70-b8c9-5521e105a247" providerId="ADAL" clId="{A3526DC3-6B30-4D20-9419-F2ED9E11053E}"/>
    <pc:docChg chg="undo custSel addSld delSld modSld sldOrd">
      <pc:chgData name="Sean" userId="00a828e9-1a5d-4a70-b8c9-5521e105a247" providerId="ADAL" clId="{A3526DC3-6B30-4D20-9419-F2ED9E11053E}" dt="2020-09-18T02:43:58.556" v="4281" actId="22"/>
      <pc:docMkLst>
        <pc:docMk/>
      </pc:docMkLst>
      <pc:sldChg chg="addSp delSp modSp mod modTransition delAnim">
        <pc:chgData name="Sean" userId="00a828e9-1a5d-4a70-b8c9-5521e105a247" providerId="ADAL" clId="{A3526DC3-6B30-4D20-9419-F2ED9E11053E}" dt="2020-09-17T00:47:00.383" v="4213"/>
        <pc:sldMkLst>
          <pc:docMk/>
          <pc:sldMk cId="0" sldId="256"/>
        </pc:sldMkLst>
        <pc:picChg chg="add del mod">
          <ac:chgData name="Sean" userId="00a828e9-1a5d-4a70-b8c9-5521e105a247" providerId="ADAL" clId="{A3526DC3-6B30-4D20-9419-F2ED9E11053E}" dt="2020-09-17T00:16:25.784" v="4049" actId="478"/>
          <ac:picMkLst>
            <pc:docMk/>
            <pc:sldMk cId="0" sldId="256"/>
            <ac:picMk id="2" creationId="{235F50E0-488F-4BC9-B160-78B4EA790868}"/>
          </ac:picMkLst>
        </pc:picChg>
        <pc:picChg chg="add del mod">
          <ac:chgData name="Sean" userId="00a828e9-1a5d-4a70-b8c9-5521e105a247" providerId="ADAL" clId="{A3526DC3-6B30-4D20-9419-F2ED9E11053E}" dt="2020-09-17T00:18:31.871" v="4051" actId="478"/>
          <ac:picMkLst>
            <pc:docMk/>
            <pc:sldMk cId="0" sldId="256"/>
            <ac:picMk id="3" creationId="{9C622159-ED81-4408-98CE-158DE05F4BD6}"/>
          </ac:picMkLst>
        </pc:picChg>
        <pc:picChg chg="add del mod">
          <ac:chgData name="Sean" userId="00a828e9-1a5d-4a70-b8c9-5521e105a247" providerId="ADAL" clId="{A3526DC3-6B30-4D20-9419-F2ED9E11053E}" dt="2020-09-17T00:20:55.108" v="4067" actId="478"/>
          <ac:picMkLst>
            <pc:docMk/>
            <pc:sldMk cId="0" sldId="256"/>
            <ac:picMk id="4" creationId="{86FC4A43-6E5C-4330-9990-097E40DA5AE0}"/>
          </ac:picMkLst>
        </pc:picChg>
        <pc:picChg chg="add del mod">
          <ac:chgData name="Sean" userId="00a828e9-1a5d-4a70-b8c9-5521e105a247" providerId="ADAL" clId="{A3526DC3-6B30-4D20-9419-F2ED9E11053E}" dt="2020-09-17T00:37:18.723" v="4202" actId="478"/>
          <ac:picMkLst>
            <pc:docMk/>
            <pc:sldMk cId="0" sldId="256"/>
            <ac:picMk id="5" creationId="{A8B0033D-1BAA-4A3A-9548-CBCE48A6293D}"/>
          </ac:picMkLst>
        </pc:picChg>
        <pc:picChg chg="add del mod">
          <ac:chgData name="Sean" userId="00a828e9-1a5d-4a70-b8c9-5521e105a247" providerId="ADAL" clId="{A3526DC3-6B30-4D20-9419-F2ED9E11053E}" dt="2020-09-17T00:38:21.253" v="4204" actId="478"/>
          <ac:picMkLst>
            <pc:docMk/>
            <pc:sldMk cId="0" sldId="256"/>
            <ac:picMk id="6" creationId="{072AB6B2-5564-4CEF-840E-3C0B36B46A15}"/>
          </ac:picMkLst>
        </pc:picChg>
        <pc:picChg chg="add del mod">
          <ac:chgData name="Sean" userId="00a828e9-1a5d-4a70-b8c9-5521e105a247" providerId="ADAL" clId="{A3526DC3-6B30-4D20-9419-F2ED9E11053E}" dt="2020-09-17T00:38:34.878" v="4206" actId="478"/>
          <ac:picMkLst>
            <pc:docMk/>
            <pc:sldMk cId="0" sldId="256"/>
            <ac:picMk id="7" creationId="{8C78005E-10AA-4692-A1DB-1C0B1CB70A25}"/>
          </ac:picMkLst>
        </pc:picChg>
        <pc:picChg chg="add del mod">
          <ac:chgData name="Sean" userId="00a828e9-1a5d-4a70-b8c9-5521e105a247" providerId="ADAL" clId="{A3526DC3-6B30-4D20-9419-F2ED9E11053E}" dt="2020-09-17T00:44:23.650" v="4210" actId="478"/>
          <ac:picMkLst>
            <pc:docMk/>
            <pc:sldMk cId="0" sldId="256"/>
            <ac:picMk id="8" creationId="{C9138FF3-24CF-48DB-8490-DEE62852CC07}"/>
          </ac:picMkLst>
        </pc:picChg>
        <pc:picChg chg="add mod">
          <ac:chgData name="Sean" userId="00a828e9-1a5d-4a70-b8c9-5521e105a247" providerId="ADAL" clId="{A3526DC3-6B30-4D20-9419-F2ED9E11053E}" dt="2020-09-17T00:47:00.383" v="4213"/>
          <ac:picMkLst>
            <pc:docMk/>
            <pc:sldMk cId="0" sldId="256"/>
            <ac:picMk id="9" creationId="{FCE3BECE-6124-4051-AB6C-20711250ABFB}"/>
          </ac:picMkLst>
        </pc:picChg>
      </pc:sldChg>
      <pc:sldChg chg="addSp delSp modSp mod modTransition delAnim modAnim">
        <pc:chgData name="Sean" userId="00a828e9-1a5d-4a70-b8c9-5521e105a247" providerId="ADAL" clId="{A3526DC3-6B30-4D20-9419-F2ED9E11053E}" dt="2020-09-17T00:52:10.623" v="4219"/>
        <pc:sldMkLst>
          <pc:docMk/>
          <pc:sldMk cId="0" sldId="258"/>
        </pc:sldMkLst>
        <pc:spChg chg="mod">
          <ac:chgData name="Sean" userId="00a828e9-1a5d-4a70-b8c9-5521e105a247" providerId="ADAL" clId="{A3526DC3-6B30-4D20-9419-F2ED9E11053E}" dt="2020-09-17T00:20:04.229" v="4056" actId="20577"/>
          <ac:spMkLst>
            <pc:docMk/>
            <pc:sldMk cId="0" sldId="258"/>
            <ac:spMk id="37" creationId="{8676494B-EA4C-4D2A-9F32-115CCA56C464}"/>
          </ac:spMkLst>
        </pc:spChg>
        <pc:spChg chg="del">
          <ac:chgData name="Sean" userId="00a828e9-1a5d-4a70-b8c9-5521e105a247" providerId="ADAL" clId="{A3526DC3-6B30-4D20-9419-F2ED9E11053E}" dt="2020-09-17T00:19:58.088" v="4053" actId="478"/>
          <ac:spMkLst>
            <pc:docMk/>
            <pc:sldMk cId="0" sldId="258"/>
            <ac:spMk id="38" creationId="{30D95594-5A89-4FB0-A6F5-8215D3185E09}"/>
          </ac:spMkLst>
        </pc:spChg>
        <pc:spChg chg="del">
          <ac:chgData name="Sean" userId="00a828e9-1a5d-4a70-b8c9-5521e105a247" providerId="ADAL" clId="{A3526DC3-6B30-4D20-9419-F2ED9E11053E}" dt="2020-09-17T00:20:00.820" v="4054" actId="478"/>
          <ac:spMkLst>
            <pc:docMk/>
            <pc:sldMk cId="0" sldId="258"/>
            <ac:spMk id="39" creationId="{FF7CC76C-92DD-4B36-B275-D5CD8EF91511}"/>
          </ac:spMkLst>
        </pc:spChg>
        <pc:spChg chg="mod">
          <ac:chgData name="Sean" userId="00a828e9-1a5d-4a70-b8c9-5521e105a247" providerId="ADAL" clId="{A3526DC3-6B30-4D20-9419-F2ED9E11053E}" dt="2020-09-17T00:20:06.802" v="4058" actId="20577"/>
          <ac:spMkLst>
            <pc:docMk/>
            <pc:sldMk cId="0" sldId="258"/>
            <ac:spMk id="40" creationId="{07F1EB0A-EB53-4DC5-9F11-1F4C9B4645FB}"/>
          </ac:spMkLst>
        </pc:spChg>
        <pc:spChg chg="mod">
          <ac:chgData name="Sean" userId="00a828e9-1a5d-4a70-b8c9-5521e105a247" providerId="ADAL" clId="{A3526DC3-6B30-4D20-9419-F2ED9E11053E}" dt="2020-09-17T00:20:09.852" v="4062" actId="20577"/>
          <ac:spMkLst>
            <pc:docMk/>
            <pc:sldMk cId="0" sldId="258"/>
            <ac:spMk id="41" creationId="{A8A8A0DE-D526-4EBF-9FCE-B51D6D1BC1DF}"/>
          </ac:spMkLst>
        </pc:spChg>
        <pc:spChg chg="mod">
          <ac:chgData name="Sean" userId="00a828e9-1a5d-4a70-b8c9-5521e105a247" providerId="ADAL" clId="{A3526DC3-6B30-4D20-9419-F2ED9E11053E}" dt="2020-09-17T00:20:13.311" v="4066" actId="20577"/>
          <ac:spMkLst>
            <pc:docMk/>
            <pc:sldMk cId="0" sldId="258"/>
            <ac:spMk id="42" creationId="{8D272508-8BAC-46F1-B464-EDF7E3E224D4}"/>
          </ac:spMkLst>
        </pc:spChg>
        <pc:picChg chg="add del mod">
          <ac:chgData name="Sean" userId="00a828e9-1a5d-4a70-b8c9-5521e105a247" providerId="ADAL" clId="{A3526DC3-6B30-4D20-9419-F2ED9E11053E}" dt="2020-09-17T00:44:20.127" v="4209" actId="478"/>
          <ac:picMkLst>
            <pc:docMk/>
            <pc:sldMk cId="0" sldId="258"/>
            <ac:picMk id="2" creationId="{3FE64323-317F-48EC-90C3-7F3E55B38282}"/>
          </ac:picMkLst>
        </pc:picChg>
        <pc:picChg chg="add del mod">
          <ac:chgData name="Sean" userId="00a828e9-1a5d-4a70-b8c9-5521e105a247" providerId="ADAL" clId="{A3526DC3-6B30-4D20-9419-F2ED9E11053E}" dt="2020-09-17T00:51:42.284" v="4218"/>
          <ac:picMkLst>
            <pc:docMk/>
            <pc:sldMk cId="0" sldId="258"/>
            <ac:picMk id="3" creationId="{FACE61C6-4F18-4DEB-B862-2EB2B11E8DEB}"/>
          </ac:picMkLst>
        </pc:picChg>
        <pc:picChg chg="add mod">
          <ac:chgData name="Sean" userId="00a828e9-1a5d-4a70-b8c9-5521e105a247" providerId="ADAL" clId="{A3526DC3-6B30-4D20-9419-F2ED9E11053E}" dt="2020-09-17T00:50:11.647" v="4215"/>
          <ac:picMkLst>
            <pc:docMk/>
            <pc:sldMk cId="0" sldId="258"/>
            <ac:picMk id="4" creationId="{816CB0C2-29E1-4AFB-A790-33A39818116D}"/>
          </ac:picMkLst>
        </pc:picChg>
        <pc:picChg chg="add mod">
          <ac:chgData name="Sean" userId="00a828e9-1a5d-4a70-b8c9-5521e105a247" providerId="ADAL" clId="{A3526DC3-6B30-4D20-9419-F2ED9E11053E}" dt="2020-09-17T00:51:22.017" v="4217"/>
          <ac:picMkLst>
            <pc:docMk/>
            <pc:sldMk cId="0" sldId="258"/>
            <ac:picMk id="5" creationId="{F066FFBF-5BFE-4AED-BD72-0E3AC04F527D}"/>
          </ac:picMkLst>
        </pc:picChg>
        <pc:picChg chg="add del mod">
          <ac:chgData name="Sean" userId="00a828e9-1a5d-4a70-b8c9-5521e105a247" providerId="ADAL" clId="{A3526DC3-6B30-4D20-9419-F2ED9E11053E}" dt="2020-09-17T00:52:10.623" v="4219"/>
          <ac:picMkLst>
            <pc:docMk/>
            <pc:sldMk cId="0" sldId="258"/>
            <ac:picMk id="6" creationId="{1F93558B-C49A-47A7-B02D-C74F4D81507E}"/>
          </ac:picMkLst>
        </pc:picChg>
        <pc:picChg chg="add mod">
          <ac:chgData name="Sean" userId="00a828e9-1a5d-4a70-b8c9-5521e105a247" providerId="ADAL" clId="{A3526DC3-6B30-4D20-9419-F2ED9E11053E}" dt="2020-09-17T00:52:10.623" v="4219"/>
          <ac:picMkLst>
            <pc:docMk/>
            <pc:sldMk cId="0" sldId="258"/>
            <ac:picMk id="7" creationId="{AC05F49E-58B2-4736-B590-C4884E78F457}"/>
          </ac:picMkLst>
        </pc:picChg>
      </pc:sldChg>
      <pc:sldChg chg="addSp delSp modSp mod modTransition delAnim modAnim">
        <pc:chgData name="Sean" userId="00a828e9-1a5d-4a70-b8c9-5521e105a247" providerId="ADAL" clId="{A3526DC3-6B30-4D20-9419-F2ED9E11053E}" dt="2020-09-17T00:51:22.017" v="4217"/>
        <pc:sldMkLst>
          <pc:docMk/>
          <pc:sldMk cId="0" sldId="260"/>
        </pc:sldMkLst>
        <pc:picChg chg="add del mod">
          <ac:chgData name="Sean" userId="00a828e9-1a5d-4a70-b8c9-5521e105a247" providerId="ADAL" clId="{A3526DC3-6B30-4D20-9419-F2ED9E11053E}" dt="2020-09-17T00:44:45.436" v="4211" actId="478"/>
          <ac:picMkLst>
            <pc:docMk/>
            <pc:sldMk cId="0" sldId="260"/>
            <ac:picMk id="3" creationId="{4B112248-E019-4B18-B9E0-23FEF9831555}"/>
          </ac:picMkLst>
        </pc:picChg>
        <pc:picChg chg="add del mod">
          <ac:chgData name="Sean" userId="00a828e9-1a5d-4a70-b8c9-5521e105a247" providerId="ADAL" clId="{A3526DC3-6B30-4D20-9419-F2ED9E11053E}" dt="2020-09-17T00:51:22.017" v="4217"/>
          <ac:picMkLst>
            <pc:docMk/>
            <pc:sldMk cId="0" sldId="260"/>
            <ac:picMk id="4" creationId="{50DC98A2-5578-4DAA-83B1-16D8858755A1}"/>
          </ac:picMkLst>
        </pc:picChg>
        <pc:picChg chg="add mod">
          <ac:chgData name="Sean" userId="00a828e9-1a5d-4a70-b8c9-5521e105a247" providerId="ADAL" clId="{A3526DC3-6B30-4D20-9419-F2ED9E11053E}" dt="2020-09-17T00:50:11.647" v="4215"/>
          <ac:picMkLst>
            <pc:docMk/>
            <pc:sldMk cId="0" sldId="260"/>
            <ac:picMk id="5" creationId="{C4481288-D2BD-4371-AEBF-7BC4D0EC49EC}"/>
          </ac:picMkLst>
        </pc:picChg>
        <pc:picChg chg="add mod">
          <ac:chgData name="Sean" userId="00a828e9-1a5d-4a70-b8c9-5521e105a247" providerId="ADAL" clId="{A3526DC3-6B30-4D20-9419-F2ED9E11053E}" dt="2020-09-17T00:51:22.017" v="4217"/>
          <ac:picMkLst>
            <pc:docMk/>
            <pc:sldMk cId="0" sldId="260"/>
            <ac:picMk id="6" creationId="{E54D468F-1E52-4BE3-A23B-E9D44765A9A8}"/>
          </ac:picMkLst>
        </pc:picChg>
      </pc:sldChg>
      <pc:sldChg chg="addSp delSp modSp mod">
        <pc:chgData name="Sean" userId="00a828e9-1a5d-4a70-b8c9-5521e105a247" providerId="ADAL" clId="{A3526DC3-6B30-4D20-9419-F2ED9E11053E}" dt="2020-09-09T01:44:42.614" v="3826" actId="207"/>
        <pc:sldMkLst>
          <pc:docMk/>
          <pc:sldMk cId="0" sldId="262"/>
        </pc:sldMkLst>
        <pc:spChg chg="add mod">
          <ac:chgData name="Sean" userId="00a828e9-1a5d-4a70-b8c9-5521e105a247" providerId="ADAL" clId="{A3526DC3-6B30-4D20-9419-F2ED9E11053E}" dt="2020-09-04T17:44:26.205" v="1703" actId="403"/>
          <ac:spMkLst>
            <pc:docMk/>
            <pc:sldMk cId="0" sldId="262"/>
            <ac:spMk id="2" creationId="{5904E405-B31E-42CE-9982-D477322DAFEC}"/>
          </ac:spMkLst>
        </pc:spChg>
        <pc:spChg chg="mod">
          <ac:chgData name="Sean" userId="00a828e9-1a5d-4a70-b8c9-5521e105a247" providerId="ADAL" clId="{A3526DC3-6B30-4D20-9419-F2ED9E11053E}" dt="2020-09-09T01:43:03.125" v="3796" actId="1076"/>
          <ac:spMkLst>
            <pc:docMk/>
            <pc:sldMk cId="0" sldId="262"/>
            <ac:spMk id="4" creationId="{886AC79C-D88D-4815-A9B0-94F102D91461}"/>
          </ac:spMkLst>
        </pc:spChg>
        <pc:spChg chg="add mod">
          <ac:chgData name="Sean" userId="00a828e9-1a5d-4a70-b8c9-5521e105a247" providerId="ADAL" clId="{A3526DC3-6B30-4D20-9419-F2ED9E11053E}" dt="2020-09-09T01:40:42.203" v="3652" actId="1076"/>
          <ac:spMkLst>
            <pc:docMk/>
            <pc:sldMk cId="0" sldId="262"/>
            <ac:spMk id="6" creationId="{71552878-31F8-4396-BB51-A03290C7F48E}"/>
          </ac:spMkLst>
        </pc:spChg>
        <pc:spChg chg="add mod">
          <ac:chgData name="Sean" userId="00a828e9-1a5d-4a70-b8c9-5521e105a247" providerId="ADAL" clId="{A3526DC3-6B30-4D20-9419-F2ED9E11053E}" dt="2020-09-09T01:40:56.221" v="3669" actId="20577"/>
          <ac:spMkLst>
            <pc:docMk/>
            <pc:sldMk cId="0" sldId="262"/>
            <ac:spMk id="7" creationId="{4F59D344-E9E4-4F49-A928-DE6AF86953BC}"/>
          </ac:spMkLst>
        </pc:spChg>
        <pc:spChg chg="add del mod">
          <ac:chgData name="Sean" userId="00a828e9-1a5d-4a70-b8c9-5521e105a247" providerId="ADAL" clId="{A3526DC3-6B30-4D20-9419-F2ED9E11053E}" dt="2020-09-09T01:41:54.186" v="3675" actId="478"/>
          <ac:spMkLst>
            <pc:docMk/>
            <pc:sldMk cId="0" sldId="262"/>
            <ac:spMk id="8" creationId="{CD7164F2-4EA0-4C5C-81C2-B1278FA8F6BB}"/>
          </ac:spMkLst>
        </pc:spChg>
        <pc:spChg chg="add mod">
          <ac:chgData name="Sean" userId="00a828e9-1a5d-4a70-b8c9-5521e105a247" providerId="ADAL" clId="{A3526DC3-6B30-4D20-9419-F2ED9E11053E}" dt="2020-09-09T01:44:42.614" v="3826" actId="207"/>
          <ac:spMkLst>
            <pc:docMk/>
            <pc:sldMk cId="0" sldId="262"/>
            <ac:spMk id="9" creationId="{60F45062-6CDF-4B8E-BA4C-2925B126611F}"/>
          </ac:spMkLst>
        </pc:spChg>
        <pc:spChg chg="mod">
          <ac:chgData name="Sean" userId="00a828e9-1a5d-4a70-b8c9-5521e105a247" providerId="ADAL" clId="{A3526DC3-6B30-4D20-9419-F2ED9E11053E}" dt="2020-09-09T01:37:59.137" v="3615"/>
          <ac:spMkLst>
            <pc:docMk/>
            <pc:sldMk cId="0" sldId="262"/>
            <ac:spMk id="15" creationId="{F2482856-9D40-4EFC-86BC-42D380D6E13F}"/>
          </ac:spMkLst>
        </pc:spChg>
        <pc:spChg chg="mod">
          <ac:chgData name="Sean" userId="00a828e9-1a5d-4a70-b8c9-5521e105a247" providerId="ADAL" clId="{A3526DC3-6B30-4D20-9419-F2ED9E11053E}" dt="2020-09-09T01:37:59.137" v="3615"/>
          <ac:spMkLst>
            <pc:docMk/>
            <pc:sldMk cId="0" sldId="262"/>
            <ac:spMk id="16" creationId="{7E548438-D767-4853-A689-9F84A4E72B6B}"/>
          </ac:spMkLst>
        </pc:spChg>
        <pc:spChg chg="mod">
          <ac:chgData name="Sean" userId="00a828e9-1a5d-4a70-b8c9-5521e105a247" providerId="ADAL" clId="{A3526DC3-6B30-4D20-9419-F2ED9E11053E}" dt="2020-09-09T01:37:59.137" v="3615"/>
          <ac:spMkLst>
            <pc:docMk/>
            <pc:sldMk cId="0" sldId="262"/>
            <ac:spMk id="17" creationId="{49448EC6-279C-4F09-A95E-BCC232CEA162}"/>
          </ac:spMkLst>
        </pc:spChg>
        <pc:spChg chg="mod">
          <ac:chgData name="Sean" userId="00a828e9-1a5d-4a70-b8c9-5521e105a247" providerId="ADAL" clId="{A3526DC3-6B30-4D20-9419-F2ED9E11053E}" dt="2020-09-09T01:37:59.137" v="3615"/>
          <ac:spMkLst>
            <pc:docMk/>
            <pc:sldMk cId="0" sldId="262"/>
            <ac:spMk id="18" creationId="{7DCD21F1-69F2-49D2-87F5-6D9533BA7057}"/>
          </ac:spMkLst>
        </pc:spChg>
        <pc:spChg chg="mod">
          <ac:chgData name="Sean" userId="00a828e9-1a5d-4a70-b8c9-5521e105a247" providerId="ADAL" clId="{A3526DC3-6B30-4D20-9419-F2ED9E11053E}" dt="2020-09-09T01:38:11.420" v="3619"/>
          <ac:spMkLst>
            <pc:docMk/>
            <pc:sldMk cId="0" sldId="262"/>
            <ac:spMk id="20" creationId="{84CB0D65-DC2C-4CE4-A411-377D082C2EF3}"/>
          </ac:spMkLst>
        </pc:spChg>
        <pc:spChg chg="mod">
          <ac:chgData name="Sean" userId="00a828e9-1a5d-4a70-b8c9-5521e105a247" providerId="ADAL" clId="{A3526DC3-6B30-4D20-9419-F2ED9E11053E}" dt="2020-09-09T01:38:11.420" v="3619"/>
          <ac:spMkLst>
            <pc:docMk/>
            <pc:sldMk cId="0" sldId="262"/>
            <ac:spMk id="21" creationId="{CD89F26F-6EAE-4187-B5F1-5098753864FF}"/>
          </ac:spMkLst>
        </pc:spChg>
        <pc:spChg chg="mod">
          <ac:chgData name="Sean" userId="00a828e9-1a5d-4a70-b8c9-5521e105a247" providerId="ADAL" clId="{A3526DC3-6B30-4D20-9419-F2ED9E11053E}" dt="2020-09-09T01:38:11.420" v="3619"/>
          <ac:spMkLst>
            <pc:docMk/>
            <pc:sldMk cId="0" sldId="262"/>
            <ac:spMk id="22" creationId="{FB9D4085-81FF-4AB0-AF32-C1717BEE8C07}"/>
          </ac:spMkLst>
        </pc:spChg>
        <pc:spChg chg="mod">
          <ac:chgData name="Sean" userId="00a828e9-1a5d-4a70-b8c9-5521e105a247" providerId="ADAL" clId="{A3526DC3-6B30-4D20-9419-F2ED9E11053E}" dt="2020-09-09T01:38:11.420" v="3619"/>
          <ac:spMkLst>
            <pc:docMk/>
            <pc:sldMk cId="0" sldId="262"/>
            <ac:spMk id="23" creationId="{1751A7B6-999F-484F-B590-97AEF76DB368}"/>
          </ac:spMkLst>
        </pc:spChg>
        <pc:spChg chg="mod">
          <ac:chgData name="Sean" userId="00a828e9-1a5d-4a70-b8c9-5521e105a247" providerId="ADAL" clId="{A3526DC3-6B30-4D20-9419-F2ED9E11053E}" dt="2020-09-09T01:39:43.885" v="3625" actId="207"/>
          <ac:spMkLst>
            <pc:docMk/>
            <pc:sldMk cId="0" sldId="262"/>
            <ac:spMk id="203" creationId="{00000000-0000-0000-0000-000000000000}"/>
          </ac:spMkLst>
        </pc:spChg>
        <pc:spChg chg="mod">
          <ac:chgData name="Sean" userId="00a828e9-1a5d-4a70-b8c9-5521e105a247" providerId="ADAL" clId="{A3526DC3-6B30-4D20-9419-F2ED9E11053E}" dt="2020-09-01T22:41:39.780" v="182" actId="1076"/>
          <ac:spMkLst>
            <pc:docMk/>
            <pc:sldMk cId="0" sldId="262"/>
            <ac:spMk id="205" creationId="{00000000-0000-0000-0000-000000000000}"/>
          </ac:spMkLst>
        </pc:spChg>
        <pc:spChg chg="mod">
          <ac:chgData name="Sean" userId="00a828e9-1a5d-4a70-b8c9-5521e105a247" providerId="ADAL" clId="{A3526DC3-6B30-4D20-9419-F2ED9E11053E}" dt="2020-09-09T01:40:02.997" v="3628" actId="1076"/>
          <ac:spMkLst>
            <pc:docMk/>
            <pc:sldMk cId="0" sldId="262"/>
            <ac:spMk id="206" creationId="{00000000-0000-0000-0000-000000000000}"/>
          </ac:spMkLst>
        </pc:spChg>
        <pc:spChg chg="mod">
          <ac:chgData name="Sean" userId="00a828e9-1a5d-4a70-b8c9-5521e105a247" providerId="ADAL" clId="{A3526DC3-6B30-4D20-9419-F2ED9E11053E}" dt="2020-09-09T01:44:12.979" v="3797" actId="207"/>
          <ac:spMkLst>
            <pc:docMk/>
            <pc:sldMk cId="0" sldId="262"/>
            <ac:spMk id="207" creationId="{00000000-0000-0000-0000-000000000000}"/>
          </ac:spMkLst>
        </pc:spChg>
        <pc:grpChg chg="add mod">
          <ac:chgData name="Sean" userId="00a828e9-1a5d-4a70-b8c9-5521e105a247" providerId="ADAL" clId="{A3526DC3-6B30-4D20-9419-F2ED9E11053E}" dt="2020-09-09T01:40:12.780" v="3631" actId="1076"/>
          <ac:grpSpMkLst>
            <pc:docMk/>
            <pc:sldMk cId="0" sldId="262"/>
            <ac:grpSpMk id="14" creationId="{6A9E5225-C42A-4F6D-91B8-F17C5B1C9AFB}"/>
          </ac:grpSpMkLst>
        </pc:grpChg>
        <pc:grpChg chg="add mod">
          <ac:chgData name="Sean" userId="00a828e9-1a5d-4a70-b8c9-5521e105a247" providerId="ADAL" clId="{A3526DC3-6B30-4D20-9419-F2ED9E11053E}" dt="2020-09-09T01:38:32.282" v="3622" actId="1076"/>
          <ac:grpSpMkLst>
            <pc:docMk/>
            <pc:sldMk cId="0" sldId="262"/>
            <ac:grpSpMk id="19" creationId="{174B3BC7-BF67-44D5-AEE2-E24C960BB73C}"/>
          </ac:grpSpMkLst>
        </pc:grpChg>
        <pc:picChg chg="del">
          <ac:chgData name="Sean" userId="00a828e9-1a5d-4a70-b8c9-5521e105a247" providerId="ADAL" clId="{A3526DC3-6B30-4D20-9419-F2ED9E11053E}" dt="2020-09-01T22:41:42.896" v="183" actId="478"/>
          <ac:picMkLst>
            <pc:docMk/>
            <pc:sldMk cId="0" sldId="262"/>
            <ac:picMk id="204" creationId="{00000000-0000-0000-0000-000000000000}"/>
          </ac:picMkLst>
        </pc:picChg>
      </pc:sldChg>
      <pc:sldChg chg="delSp modSp del mod">
        <pc:chgData name="Sean" userId="00a828e9-1a5d-4a70-b8c9-5521e105a247" providerId="ADAL" clId="{A3526DC3-6B30-4D20-9419-F2ED9E11053E}" dt="2020-09-04T20:50:07.518" v="2028" actId="2696"/>
        <pc:sldMkLst>
          <pc:docMk/>
          <pc:sldMk cId="0" sldId="264"/>
        </pc:sldMkLst>
        <pc:spChg chg="del">
          <ac:chgData name="Sean" userId="00a828e9-1a5d-4a70-b8c9-5521e105a247" providerId="ADAL" clId="{A3526DC3-6B30-4D20-9419-F2ED9E11053E}" dt="2020-09-01T22:36:36.201" v="18" actId="478"/>
          <ac:spMkLst>
            <pc:docMk/>
            <pc:sldMk cId="0" sldId="264"/>
            <ac:spMk id="219" creationId="{00000000-0000-0000-0000-000000000000}"/>
          </ac:spMkLst>
        </pc:spChg>
        <pc:spChg chg="mod">
          <ac:chgData name="Sean" userId="00a828e9-1a5d-4a70-b8c9-5521e105a247" providerId="ADAL" clId="{A3526DC3-6B30-4D20-9419-F2ED9E11053E}" dt="2020-09-01T22:37:33.675" v="51" actId="1076"/>
          <ac:spMkLst>
            <pc:docMk/>
            <pc:sldMk cId="0" sldId="264"/>
            <ac:spMk id="221" creationId="{00000000-0000-0000-0000-000000000000}"/>
          </ac:spMkLst>
        </pc:spChg>
        <pc:spChg chg="mod">
          <ac:chgData name="Sean" userId="00a828e9-1a5d-4a70-b8c9-5521e105a247" providerId="ADAL" clId="{A3526DC3-6B30-4D20-9419-F2ED9E11053E}" dt="2020-09-01T22:37:25.734" v="50" actId="20577"/>
          <ac:spMkLst>
            <pc:docMk/>
            <pc:sldMk cId="0" sldId="264"/>
            <ac:spMk id="222" creationId="{00000000-0000-0000-0000-000000000000}"/>
          </ac:spMkLst>
        </pc:spChg>
        <pc:spChg chg="mod">
          <ac:chgData name="Sean" userId="00a828e9-1a5d-4a70-b8c9-5521e105a247" providerId="ADAL" clId="{A3526DC3-6B30-4D20-9419-F2ED9E11053E}" dt="2020-09-01T22:37:36.490" v="52" actId="1076"/>
          <ac:spMkLst>
            <pc:docMk/>
            <pc:sldMk cId="0" sldId="264"/>
            <ac:spMk id="223" creationId="{00000000-0000-0000-0000-000000000000}"/>
          </ac:spMkLst>
        </pc:spChg>
        <pc:picChg chg="del">
          <ac:chgData name="Sean" userId="00a828e9-1a5d-4a70-b8c9-5521e105a247" providerId="ADAL" clId="{A3526DC3-6B30-4D20-9419-F2ED9E11053E}" dt="2020-09-01T22:36:36.657" v="19" actId="478"/>
          <ac:picMkLst>
            <pc:docMk/>
            <pc:sldMk cId="0" sldId="264"/>
            <ac:picMk id="220" creationId="{00000000-0000-0000-0000-000000000000}"/>
          </ac:picMkLst>
        </pc:picChg>
      </pc:sldChg>
      <pc:sldChg chg="addSp delSp modSp mod ord modTransition delAnim modAnim">
        <pc:chgData name="Sean" userId="00a828e9-1a5d-4a70-b8c9-5521e105a247" providerId="ADAL" clId="{A3526DC3-6B30-4D20-9419-F2ED9E11053E}" dt="2020-09-17T01:56:16.965" v="4238"/>
        <pc:sldMkLst>
          <pc:docMk/>
          <pc:sldMk cId="0" sldId="265"/>
        </pc:sldMkLst>
        <pc:spChg chg="add mod">
          <ac:chgData name="Sean" userId="00a828e9-1a5d-4a70-b8c9-5521e105a247" providerId="ADAL" clId="{A3526DC3-6B30-4D20-9419-F2ED9E11053E}" dt="2020-09-02T13:19:05.176" v="495" actId="1076"/>
          <ac:spMkLst>
            <pc:docMk/>
            <pc:sldMk cId="0" sldId="265"/>
            <ac:spMk id="8" creationId="{C7229B74-7C0B-43B6-A988-8317B0CA1C17}"/>
          </ac:spMkLst>
        </pc:spChg>
        <pc:spChg chg="add mod">
          <ac:chgData name="Sean" userId="00a828e9-1a5d-4a70-b8c9-5521e105a247" providerId="ADAL" clId="{A3526DC3-6B30-4D20-9419-F2ED9E11053E}" dt="2020-09-02T13:19:09.597" v="496" actId="1076"/>
          <ac:spMkLst>
            <pc:docMk/>
            <pc:sldMk cId="0" sldId="265"/>
            <ac:spMk id="9" creationId="{A22C3B01-0F17-44A0-8A67-37CD92235880}"/>
          </ac:spMkLst>
        </pc:spChg>
        <pc:spChg chg="add mod">
          <ac:chgData name="Sean" userId="00a828e9-1a5d-4a70-b8c9-5521e105a247" providerId="ADAL" clId="{A3526DC3-6B30-4D20-9419-F2ED9E11053E}" dt="2020-09-04T02:29:26.718" v="1350" actId="20577"/>
          <ac:spMkLst>
            <pc:docMk/>
            <pc:sldMk cId="0" sldId="265"/>
            <ac:spMk id="10" creationId="{47B2EF23-A310-4CB2-A50B-EF4BA5E27FC1}"/>
          </ac:spMkLst>
        </pc:spChg>
        <pc:spChg chg="add mod">
          <ac:chgData name="Sean" userId="00a828e9-1a5d-4a70-b8c9-5521e105a247" providerId="ADAL" clId="{A3526DC3-6B30-4D20-9419-F2ED9E11053E}" dt="2020-09-05T17:42:20.443" v="3613" actId="2711"/>
          <ac:spMkLst>
            <pc:docMk/>
            <pc:sldMk cId="0" sldId="265"/>
            <ac:spMk id="15" creationId="{BF734382-8F34-4477-AF77-4497F1EC3656}"/>
          </ac:spMkLst>
        </pc:spChg>
        <pc:spChg chg="add mod">
          <ac:chgData name="Sean" userId="00a828e9-1a5d-4a70-b8c9-5521e105a247" providerId="ADAL" clId="{A3526DC3-6B30-4D20-9419-F2ED9E11053E}" dt="2020-09-04T02:26:59.391" v="1321" actId="1076"/>
          <ac:spMkLst>
            <pc:docMk/>
            <pc:sldMk cId="0" sldId="265"/>
            <ac:spMk id="17" creationId="{018BE619-3AE9-42CB-8034-8086DF643E38}"/>
          </ac:spMkLst>
        </pc:spChg>
        <pc:spChg chg="add mod">
          <ac:chgData name="Sean" userId="00a828e9-1a5d-4a70-b8c9-5521e105a247" providerId="ADAL" clId="{A3526DC3-6B30-4D20-9419-F2ED9E11053E}" dt="2020-09-05T17:42:27.986" v="3614" actId="2711"/>
          <ac:spMkLst>
            <pc:docMk/>
            <pc:sldMk cId="0" sldId="265"/>
            <ac:spMk id="19" creationId="{070ACAC8-AF8A-4ADC-A970-1B98BBEC9535}"/>
          </ac:spMkLst>
        </pc:spChg>
        <pc:spChg chg="add mod">
          <ac:chgData name="Sean" userId="00a828e9-1a5d-4a70-b8c9-5521e105a247" providerId="ADAL" clId="{A3526DC3-6B30-4D20-9419-F2ED9E11053E}" dt="2020-09-04T02:27:02.174" v="1322" actId="1076"/>
          <ac:spMkLst>
            <pc:docMk/>
            <pc:sldMk cId="0" sldId="265"/>
            <ac:spMk id="21" creationId="{5F7BB3D7-317B-47D0-8D65-F6C587B280AF}"/>
          </ac:spMkLst>
        </pc:spChg>
        <pc:spChg chg="add mod">
          <ac:chgData name="Sean" userId="00a828e9-1a5d-4a70-b8c9-5521e105a247" providerId="ADAL" clId="{A3526DC3-6B30-4D20-9419-F2ED9E11053E}" dt="2020-09-04T02:29:12.207" v="1347" actId="20577"/>
          <ac:spMkLst>
            <pc:docMk/>
            <pc:sldMk cId="0" sldId="265"/>
            <ac:spMk id="24" creationId="{815D3E54-0751-43DA-886A-C47357D06D3B}"/>
          </ac:spMkLst>
        </pc:spChg>
        <pc:spChg chg="mod">
          <ac:chgData name="Sean" userId="00a828e9-1a5d-4a70-b8c9-5521e105a247" providerId="ADAL" clId="{A3526DC3-6B30-4D20-9419-F2ED9E11053E}" dt="2020-09-17T00:27:41.801" v="4124" actId="1076"/>
          <ac:spMkLst>
            <pc:docMk/>
            <pc:sldMk cId="0" sldId="265"/>
            <ac:spMk id="229" creationId="{00000000-0000-0000-0000-000000000000}"/>
          </ac:spMkLst>
        </pc:spChg>
        <pc:spChg chg="del mod">
          <ac:chgData name="Sean" userId="00a828e9-1a5d-4a70-b8c9-5521e105a247" providerId="ADAL" clId="{A3526DC3-6B30-4D20-9419-F2ED9E11053E}" dt="2020-09-02T13:26:57.513" v="736" actId="478"/>
          <ac:spMkLst>
            <pc:docMk/>
            <pc:sldMk cId="0" sldId="265"/>
            <ac:spMk id="230" creationId="{00000000-0000-0000-0000-000000000000}"/>
          </ac:spMkLst>
        </pc:spChg>
        <pc:spChg chg="mod">
          <ac:chgData name="Sean" userId="00a828e9-1a5d-4a70-b8c9-5521e105a247" providerId="ADAL" clId="{A3526DC3-6B30-4D20-9419-F2ED9E11053E}" dt="2020-09-09T02:08:24.978" v="4014" actId="313"/>
          <ac:spMkLst>
            <pc:docMk/>
            <pc:sldMk cId="0" sldId="265"/>
            <ac:spMk id="231" creationId="{00000000-0000-0000-0000-000000000000}"/>
          </ac:spMkLst>
        </pc:spChg>
        <pc:spChg chg="mod">
          <ac:chgData name="Sean" userId="00a828e9-1a5d-4a70-b8c9-5521e105a247" providerId="ADAL" clId="{A3526DC3-6B30-4D20-9419-F2ED9E11053E}" dt="2020-09-01T22:38:28.646" v="86" actId="20577"/>
          <ac:spMkLst>
            <pc:docMk/>
            <pc:sldMk cId="0" sldId="265"/>
            <ac:spMk id="232" creationId="{00000000-0000-0000-0000-000000000000}"/>
          </ac:spMkLst>
        </pc:spChg>
        <pc:graphicFrameChg chg="add mod modGraphic">
          <ac:chgData name="Sean" userId="00a828e9-1a5d-4a70-b8c9-5521e105a247" providerId="ADAL" clId="{A3526DC3-6B30-4D20-9419-F2ED9E11053E}" dt="2020-09-17T01:04:46.754" v="4223" actId="2166"/>
          <ac:graphicFrameMkLst>
            <pc:docMk/>
            <pc:sldMk cId="0" sldId="265"/>
            <ac:graphicFrameMk id="11" creationId="{1768DDF8-BAE2-4467-BBE3-B0DCF3BD2255}"/>
          </ac:graphicFrameMkLst>
        </pc:graphicFrameChg>
        <pc:picChg chg="mod">
          <ac:chgData name="Sean" userId="00a828e9-1a5d-4a70-b8c9-5521e105a247" providerId="ADAL" clId="{A3526DC3-6B30-4D20-9419-F2ED9E11053E}" dt="2020-09-02T13:17:05.451" v="461" actId="1076"/>
          <ac:picMkLst>
            <pc:docMk/>
            <pc:sldMk cId="0" sldId="265"/>
            <ac:picMk id="2" creationId="{90B037B3-5411-40AE-B6FA-54B0339EF420}"/>
          </ac:picMkLst>
        </pc:picChg>
        <pc:picChg chg="add del mod">
          <ac:chgData name="Sean" userId="00a828e9-1a5d-4a70-b8c9-5521e105a247" providerId="ADAL" clId="{A3526DC3-6B30-4D20-9419-F2ED9E11053E}" dt="2020-09-17T01:04:38.001" v="4222" actId="478"/>
          <ac:picMkLst>
            <pc:docMk/>
            <pc:sldMk cId="0" sldId="265"/>
            <ac:picMk id="3" creationId="{006BB5CD-0FD2-45E7-BCBA-81122785199C}"/>
          </ac:picMkLst>
        </pc:picChg>
        <pc:picChg chg="add mod">
          <ac:chgData name="Sean" userId="00a828e9-1a5d-4a70-b8c9-5521e105a247" providerId="ADAL" clId="{A3526DC3-6B30-4D20-9419-F2ED9E11053E}" dt="2020-09-17T01:43:47.778" v="4226"/>
          <ac:picMkLst>
            <pc:docMk/>
            <pc:sldMk cId="0" sldId="265"/>
            <ac:picMk id="5" creationId="{A283FEC0-B07F-455B-A60D-340AF5CFD2DC}"/>
          </ac:picMkLst>
        </pc:picChg>
        <pc:picChg chg="add mod">
          <ac:chgData name="Sean" userId="00a828e9-1a5d-4a70-b8c9-5521e105a247" providerId="ADAL" clId="{A3526DC3-6B30-4D20-9419-F2ED9E11053E}" dt="2020-09-17T01:44:59.121" v="4228"/>
          <ac:picMkLst>
            <pc:docMk/>
            <pc:sldMk cId="0" sldId="265"/>
            <ac:picMk id="6" creationId="{A7817E67-CAA6-424D-8AB8-339A2DE85A6C}"/>
          </ac:picMkLst>
        </pc:picChg>
        <pc:picChg chg="add mod">
          <ac:chgData name="Sean" userId="00a828e9-1a5d-4a70-b8c9-5521e105a247" providerId="ADAL" clId="{A3526DC3-6B30-4D20-9419-F2ED9E11053E}" dt="2020-09-17T01:56:16.965" v="4238"/>
          <ac:picMkLst>
            <pc:docMk/>
            <pc:sldMk cId="0" sldId="265"/>
            <ac:picMk id="13" creationId="{20670AE3-B142-4C90-8EE8-93922F3DEC52}"/>
          </ac:picMkLst>
        </pc:picChg>
        <pc:picChg chg="del">
          <ac:chgData name="Sean" userId="00a828e9-1a5d-4a70-b8c9-5521e105a247" providerId="ADAL" clId="{A3526DC3-6B30-4D20-9419-F2ED9E11053E}" dt="2020-09-01T22:46:09.497" v="204" actId="478"/>
          <ac:picMkLst>
            <pc:docMk/>
            <pc:sldMk cId="0" sldId="265"/>
            <ac:picMk id="228" creationId="{00000000-0000-0000-0000-000000000000}"/>
          </ac:picMkLst>
        </pc:picChg>
        <pc:cxnChg chg="add mod">
          <ac:chgData name="Sean" userId="00a828e9-1a5d-4a70-b8c9-5521e105a247" providerId="ADAL" clId="{A3526DC3-6B30-4D20-9419-F2ED9E11053E}" dt="2020-09-02T13:17:17.315" v="463" actId="14100"/>
          <ac:cxnSpMkLst>
            <pc:docMk/>
            <pc:sldMk cId="0" sldId="265"/>
            <ac:cxnSpMk id="4" creationId="{460FF032-E43C-434F-BCFE-62A8B42D7A9A}"/>
          </ac:cxnSpMkLst>
        </pc:cxnChg>
        <pc:cxnChg chg="add">
          <ac:chgData name="Sean" userId="00a828e9-1a5d-4a70-b8c9-5521e105a247" providerId="ADAL" clId="{A3526DC3-6B30-4D20-9419-F2ED9E11053E}" dt="2020-09-02T13:17:57.546" v="464" actId="11529"/>
          <ac:cxnSpMkLst>
            <pc:docMk/>
            <pc:sldMk cId="0" sldId="265"/>
            <ac:cxnSpMk id="7" creationId="{89343610-A522-4952-9FFF-7B4A1809B2BE}"/>
          </ac:cxnSpMkLst>
        </pc:cxnChg>
      </pc:sldChg>
      <pc:sldChg chg="modSp mod ord">
        <pc:chgData name="Sean" userId="00a828e9-1a5d-4a70-b8c9-5521e105a247" providerId="ADAL" clId="{A3526DC3-6B30-4D20-9419-F2ED9E11053E}" dt="2020-09-01T22:54:54.197" v="416" actId="20577"/>
        <pc:sldMkLst>
          <pc:docMk/>
          <pc:sldMk cId="0" sldId="268"/>
        </pc:sldMkLst>
        <pc:spChg chg="mod">
          <ac:chgData name="Sean" userId="00a828e9-1a5d-4a70-b8c9-5521e105a247" providerId="ADAL" clId="{A3526DC3-6B30-4D20-9419-F2ED9E11053E}" dt="2020-09-01T22:54:54.197" v="416" actId="20577"/>
          <ac:spMkLst>
            <pc:docMk/>
            <pc:sldMk cId="0" sldId="268"/>
            <ac:spMk id="253" creationId="{00000000-0000-0000-0000-000000000000}"/>
          </ac:spMkLst>
        </pc:spChg>
      </pc:sldChg>
      <pc:sldChg chg="addSp delSp modSp mod modTransition delAnim">
        <pc:chgData name="Sean" userId="00a828e9-1a5d-4a70-b8c9-5521e105a247" providerId="ADAL" clId="{A3526DC3-6B30-4D20-9419-F2ED9E11053E}" dt="2020-09-17T00:54:36.871" v="4220" actId="478"/>
        <pc:sldMkLst>
          <pc:docMk/>
          <pc:sldMk cId="1024221149" sldId="296"/>
        </pc:sldMkLst>
        <pc:spChg chg="mod">
          <ac:chgData name="Sean" userId="00a828e9-1a5d-4a70-b8c9-5521e105a247" providerId="ADAL" clId="{A3526DC3-6B30-4D20-9419-F2ED9E11053E}" dt="2020-09-01T22:55:35.326" v="459" actId="14100"/>
          <ac:spMkLst>
            <pc:docMk/>
            <pc:sldMk cId="1024221149" sldId="296"/>
            <ac:spMk id="2" creationId="{11B98757-89EA-4275-94EF-3EB203CEAE00}"/>
          </ac:spMkLst>
        </pc:spChg>
        <pc:spChg chg="del">
          <ac:chgData name="Sean" userId="00a828e9-1a5d-4a70-b8c9-5521e105a247" providerId="ADAL" clId="{A3526DC3-6B30-4D20-9419-F2ED9E11053E}" dt="2020-09-01T22:35:14.816" v="16" actId="478"/>
          <ac:spMkLst>
            <pc:docMk/>
            <pc:sldMk cId="1024221149" sldId="296"/>
            <ac:spMk id="3" creationId="{34DFE8D6-0000-41DC-86BB-ACCD6798E783}"/>
          </ac:spMkLst>
        </pc:spChg>
        <pc:picChg chg="add del mod">
          <ac:chgData name="Sean" userId="00a828e9-1a5d-4a70-b8c9-5521e105a247" providerId="ADAL" clId="{A3526DC3-6B30-4D20-9419-F2ED9E11053E}" dt="2020-09-17T00:42:52.852" v="4208" actId="478"/>
          <ac:picMkLst>
            <pc:docMk/>
            <pc:sldMk cId="1024221149" sldId="296"/>
            <ac:picMk id="2" creationId="{122BE8F3-AC9D-4043-9869-5A431A9D75ED}"/>
          </ac:picMkLst>
        </pc:picChg>
        <pc:picChg chg="add del mod">
          <ac:chgData name="Sean" userId="00a828e9-1a5d-4a70-b8c9-5521e105a247" providerId="ADAL" clId="{A3526DC3-6B30-4D20-9419-F2ED9E11053E}" dt="2020-09-17T00:54:36.871" v="4220" actId="478"/>
          <ac:picMkLst>
            <pc:docMk/>
            <pc:sldMk cId="1024221149" sldId="296"/>
            <ac:picMk id="4" creationId="{0C4796E2-09F5-41AC-8012-53DB269C4D8D}"/>
          </ac:picMkLst>
        </pc:picChg>
      </pc:sldChg>
      <pc:sldChg chg="addSp delSp modSp add mod ord modTransition modAnim">
        <pc:chgData name="Sean" userId="00a828e9-1a5d-4a70-b8c9-5521e105a247" providerId="ADAL" clId="{A3526DC3-6B30-4D20-9419-F2ED9E11053E}" dt="2020-09-17T01:44:59.121" v="4228"/>
        <pc:sldMkLst>
          <pc:docMk/>
          <pc:sldMk cId="51964679" sldId="297"/>
        </pc:sldMkLst>
        <pc:spChg chg="add del mod">
          <ac:chgData name="Sean" userId="00a828e9-1a5d-4a70-b8c9-5521e105a247" providerId="ADAL" clId="{A3526DC3-6B30-4D20-9419-F2ED9E11053E}" dt="2020-09-02T13:47:44.434" v="889" actId="478"/>
          <ac:spMkLst>
            <pc:docMk/>
            <pc:sldMk cId="51964679" sldId="297"/>
            <ac:spMk id="4" creationId="{6613E6F7-C751-41FE-99DA-15B64758451C}"/>
          </ac:spMkLst>
        </pc:spChg>
        <pc:spChg chg="add del mod">
          <ac:chgData name="Sean" userId="00a828e9-1a5d-4a70-b8c9-5521e105a247" providerId="ADAL" clId="{A3526DC3-6B30-4D20-9419-F2ED9E11053E}" dt="2020-09-02T13:47:42.195" v="888" actId="478"/>
          <ac:spMkLst>
            <pc:docMk/>
            <pc:sldMk cId="51964679" sldId="297"/>
            <ac:spMk id="5" creationId="{7999F8A9-709F-4C60-A2DA-9A69B2397430}"/>
          </ac:spMkLst>
        </pc:spChg>
        <pc:spChg chg="add mod">
          <ac:chgData name="Sean" userId="00a828e9-1a5d-4a70-b8c9-5521e105a247" providerId="ADAL" clId="{A3526DC3-6B30-4D20-9419-F2ED9E11053E}" dt="2020-09-17T00:28:03.337" v="4128" actId="14100"/>
          <ac:spMkLst>
            <pc:docMk/>
            <pc:sldMk cId="51964679" sldId="297"/>
            <ac:spMk id="12" creationId="{4B86630E-2DA7-446D-B11D-BEAB4ED9BC5A}"/>
          </ac:spMkLst>
        </pc:spChg>
        <pc:spChg chg="add mod">
          <ac:chgData name="Sean" userId="00a828e9-1a5d-4a70-b8c9-5521e105a247" providerId="ADAL" clId="{A3526DC3-6B30-4D20-9419-F2ED9E11053E}" dt="2020-09-04T18:36:21.774" v="1853" actId="1076"/>
          <ac:spMkLst>
            <pc:docMk/>
            <pc:sldMk cId="51964679" sldId="297"/>
            <ac:spMk id="20" creationId="{1CFDD1F0-EA12-4A1F-B4EB-A912E4BCB68E}"/>
          </ac:spMkLst>
        </pc:spChg>
        <pc:spChg chg="mod">
          <ac:chgData name="Sean" userId="00a828e9-1a5d-4a70-b8c9-5521e105a247" providerId="ADAL" clId="{A3526DC3-6B30-4D20-9419-F2ED9E11053E}" dt="2020-09-01T22:47:10.882" v="210" actId="207"/>
          <ac:spMkLst>
            <pc:docMk/>
            <pc:sldMk cId="51964679" sldId="297"/>
            <ac:spMk id="229" creationId="{00000000-0000-0000-0000-000000000000}"/>
          </ac:spMkLst>
        </pc:spChg>
        <pc:spChg chg="mod">
          <ac:chgData name="Sean" userId="00a828e9-1a5d-4a70-b8c9-5521e105a247" providerId="ADAL" clId="{A3526DC3-6B30-4D20-9419-F2ED9E11053E}" dt="2020-09-04T18:36:12.105" v="1852" actId="1076"/>
          <ac:spMkLst>
            <pc:docMk/>
            <pc:sldMk cId="51964679" sldId="297"/>
            <ac:spMk id="230" creationId="{00000000-0000-0000-0000-000000000000}"/>
          </ac:spMkLst>
        </pc:spChg>
        <pc:spChg chg="mod">
          <ac:chgData name="Sean" userId="00a828e9-1a5d-4a70-b8c9-5521e105a247" providerId="ADAL" clId="{A3526DC3-6B30-4D20-9419-F2ED9E11053E}" dt="2020-09-04T18:36:21.774" v="1853" actId="1076"/>
          <ac:spMkLst>
            <pc:docMk/>
            <pc:sldMk cId="51964679" sldId="297"/>
            <ac:spMk id="231" creationId="{00000000-0000-0000-0000-000000000000}"/>
          </ac:spMkLst>
        </pc:spChg>
        <pc:spChg chg="mod">
          <ac:chgData name="Sean" userId="00a828e9-1a5d-4a70-b8c9-5521e105a247" providerId="ADAL" clId="{A3526DC3-6B30-4D20-9419-F2ED9E11053E}" dt="2020-09-09T02:10:14.397" v="4015" actId="20577"/>
          <ac:spMkLst>
            <pc:docMk/>
            <pc:sldMk cId="51964679" sldId="297"/>
            <ac:spMk id="232" creationId="{00000000-0000-0000-0000-000000000000}"/>
          </ac:spMkLst>
        </pc:spChg>
        <pc:graphicFrameChg chg="add mod modGraphic">
          <ac:chgData name="Sean" userId="00a828e9-1a5d-4a70-b8c9-5521e105a247" providerId="ADAL" clId="{A3526DC3-6B30-4D20-9419-F2ED9E11053E}" dt="2020-09-09T02:10:32.977" v="4017" actId="20577"/>
          <ac:graphicFrameMkLst>
            <pc:docMk/>
            <pc:sldMk cId="51964679" sldId="297"/>
            <ac:graphicFrameMk id="2" creationId="{325DBD3D-BFC9-422E-A7FD-365401B0F43D}"/>
          </ac:graphicFrameMkLst>
        </pc:graphicFrameChg>
        <pc:picChg chg="add mod">
          <ac:chgData name="Sean" userId="00a828e9-1a5d-4a70-b8c9-5521e105a247" providerId="ADAL" clId="{A3526DC3-6B30-4D20-9419-F2ED9E11053E}" dt="2020-09-04T18:35:48.252" v="1848" actId="1076"/>
          <ac:picMkLst>
            <pc:docMk/>
            <pc:sldMk cId="51964679" sldId="297"/>
            <ac:picMk id="3" creationId="{E0A458BB-28D6-4233-851E-6F7583CCCD74}"/>
          </ac:picMkLst>
        </pc:picChg>
        <pc:picChg chg="add del mod">
          <ac:chgData name="Sean" userId="00a828e9-1a5d-4a70-b8c9-5521e105a247" providerId="ADAL" clId="{A3526DC3-6B30-4D20-9419-F2ED9E11053E}" dt="2020-09-17T01:44:59.121" v="4228"/>
          <ac:picMkLst>
            <pc:docMk/>
            <pc:sldMk cId="51964679" sldId="297"/>
            <ac:picMk id="4" creationId="{479E48EA-DEAA-4240-8C4E-E8E7882E914F}"/>
          </ac:picMkLst>
        </pc:picChg>
        <pc:picChg chg="add mod">
          <ac:chgData name="Sean" userId="00a828e9-1a5d-4a70-b8c9-5521e105a247" providerId="ADAL" clId="{A3526DC3-6B30-4D20-9419-F2ED9E11053E}" dt="2020-09-17T01:43:47.778" v="4226"/>
          <ac:picMkLst>
            <pc:docMk/>
            <pc:sldMk cId="51964679" sldId="297"/>
            <ac:picMk id="6" creationId="{4F011DEE-C012-4AA2-8F68-E0A0E8D0D458}"/>
          </ac:picMkLst>
        </pc:picChg>
        <pc:picChg chg="add mod">
          <ac:chgData name="Sean" userId="00a828e9-1a5d-4a70-b8c9-5521e105a247" providerId="ADAL" clId="{A3526DC3-6B30-4D20-9419-F2ED9E11053E}" dt="2020-09-17T01:44:59.121" v="4228"/>
          <ac:picMkLst>
            <pc:docMk/>
            <pc:sldMk cId="51964679" sldId="297"/>
            <ac:picMk id="8" creationId="{D5FB6FD2-D84A-451D-AEE9-971BCD33A19E}"/>
          </ac:picMkLst>
        </pc:picChg>
        <pc:picChg chg="del">
          <ac:chgData name="Sean" userId="00a828e9-1a5d-4a70-b8c9-5521e105a247" providerId="ADAL" clId="{A3526DC3-6B30-4D20-9419-F2ED9E11053E}" dt="2020-09-01T22:46:12.229" v="205" actId="478"/>
          <ac:picMkLst>
            <pc:docMk/>
            <pc:sldMk cId="51964679" sldId="297"/>
            <ac:picMk id="228" creationId="{00000000-0000-0000-0000-000000000000}"/>
          </ac:picMkLst>
        </pc:picChg>
        <pc:cxnChg chg="add mod">
          <ac:chgData name="Sean" userId="00a828e9-1a5d-4a70-b8c9-5521e105a247" providerId="ADAL" clId="{A3526DC3-6B30-4D20-9419-F2ED9E11053E}" dt="2020-09-04T18:36:21.774" v="1853" actId="1076"/>
          <ac:cxnSpMkLst>
            <pc:docMk/>
            <pc:sldMk cId="51964679" sldId="297"/>
            <ac:cxnSpMk id="7" creationId="{C0CA8587-C7CA-4D09-B7B5-AA78484E8DE1}"/>
          </ac:cxnSpMkLst>
        </pc:cxnChg>
        <pc:cxnChg chg="add mod">
          <ac:chgData name="Sean" userId="00a828e9-1a5d-4a70-b8c9-5521e105a247" providerId="ADAL" clId="{A3526DC3-6B30-4D20-9419-F2ED9E11053E}" dt="2020-09-04T18:36:21.774" v="1853" actId="1076"/>
          <ac:cxnSpMkLst>
            <pc:docMk/>
            <pc:sldMk cId="51964679" sldId="297"/>
            <ac:cxnSpMk id="18" creationId="{7BB9565F-E49F-43E6-8A06-D2D352A9BE0B}"/>
          </ac:cxnSpMkLst>
        </pc:cxnChg>
      </pc:sldChg>
      <pc:sldChg chg="addSp delSp modSp add mod ord modTransition">
        <pc:chgData name="Sean" userId="00a828e9-1a5d-4a70-b8c9-5521e105a247" providerId="ADAL" clId="{A3526DC3-6B30-4D20-9419-F2ED9E11053E}" dt="2020-09-17T01:02:08.443" v="4221"/>
        <pc:sldMkLst>
          <pc:docMk/>
          <pc:sldMk cId="2876498140" sldId="298"/>
        </pc:sldMkLst>
        <pc:spChg chg="add del mod">
          <ac:chgData name="Sean" userId="00a828e9-1a5d-4a70-b8c9-5521e105a247" providerId="ADAL" clId="{A3526DC3-6B30-4D20-9419-F2ED9E11053E}" dt="2020-09-04T19:21:38.436" v="1860" actId="478"/>
          <ac:spMkLst>
            <pc:docMk/>
            <pc:sldMk cId="2876498140" sldId="298"/>
            <ac:spMk id="3" creationId="{9CBDA42D-454E-4F88-A025-142E1235D59E}"/>
          </ac:spMkLst>
        </pc:spChg>
        <pc:spChg chg="add mod">
          <ac:chgData name="Sean" userId="00a828e9-1a5d-4a70-b8c9-5521e105a247" providerId="ADAL" clId="{A3526DC3-6B30-4D20-9419-F2ED9E11053E}" dt="2020-09-04T20:44:56.163" v="2024" actId="1076"/>
          <ac:spMkLst>
            <pc:docMk/>
            <pc:sldMk cId="2876498140" sldId="298"/>
            <ac:spMk id="7" creationId="{1B2B67AA-A164-45DD-A841-B00232E2278D}"/>
          </ac:spMkLst>
        </pc:spChg>
        <pc:spChg chg="add mod">
          <ac:chgData name="Sean" userId="00a828e9-1a5d-4a70-b8c9-5521e105a247" providerId="ADAL" clId="{A3526DC3-6B30-4D20-9419-F2ED9E11053E}" dt="2020-09-04T20:44:56.163" v="2024" actId="1076"/>
          <ac:spMkLst>
            <pc:docMk/>
            <pc:sldMk cId="2876498140" sldId="298"/>
            <ac:spMk id="14" creationId="{11F7CC20-C629-410A-93A3-4F06DE2BEF95}"/>
          </ac:spMkLst>
        </pc:spChg>
        <pc:spChg chg="add mod">
          <ac:chgData name="Sean" userId="00a828e9-1a5d-4a70-b8c9-5521e105a247" providerId="ADAL" clId="{A3526DC3-6B30-4D20-9419-F2ED9E11053E}" dt="2020-09-04T20:44:56.163" v="2024" actId="1076"/>
          <ac:spMkLst>
            <pc:docMk/>
            <pc:sldMk cId="2876498140" sldId="298"/>
            <ac:spMk id="15" creationId="{14061DEF-17FC-4A46-8A57-403213E4F4FE}"/>
          </ac:spMkLst>
        </pc:spChg>
        <pc:spChg chg="mod">
          <ac:chgData name="Sean" userId="00a828e9-1a5d-4a70-b8c9-5521e105a247" providerId="ADAL" clId="{A3526DC3-6B30-4D20-9419-F2ED9E11053E}" dt="2020-09-01T22:47:16.064" v="211" actId="207"/>
          <ac:spMkLst>
            <pc:docMk/>
            <pc:sldMk cId="2876498140" sldId="298"/>
            <ac:spMk id="229" creationId="{00000000-0000-0000-0000-000000000000}"/>
          </ac:spMkLst>
        </pc:spChg>
        <pc:spChg chg="del">
          <ac:chgData name="Sean" userId="00a828e9-1a5d-4a70-b8c9-5521e105a247" providerId="ADAL" clId="{A3526DC3-6B30-4D20-9419-F2ED9E11053E}" dt="2020-09-04T19:21:24.522" v="1859" actId="478"/>
          <ac:spMkLst>
            <pc:docMk/>
            <pc:sldMk cId="2876498140" sldId="298"/>
            <ac:spMk id="230" creationId="{00000000-0000-0000-0000-000000000000}"/>
          </ac:spMkLst>
        </pc:spChg>
        <pc:spChg chg="del">
          <ac:chgData name="Sean" userId="00a828e9-1a5d-4a70-b8c9-5521e105a247" providerId="ADAL" clId="{A3526DC3-6B30-4D20-9419-F2ED9E11053E}" dt="2020-09-04T19:21:24.522" v="1859" actId="478"/>
          <ac:spMkLst>
            <pc:docMk/>
            <pc:sldMk cId="2876498140" sldId="298"/>
            <ac:spMk id="231" creationId="{00000000-0000-0000-0000-000000000000}"/>
          </ac:spMkLst>
        </pc:spChg>
        <pc:spChg chg="mod">
          <ac:chgData name="Sean" userId="00a828e9-1a5d-4a70-b8c9-5521e105a247" providerId="ADAL" clId="{A3526DC3-6B30-4D20-9419-F2ED9E11053E}" dt="2020-09-01T22:42:26.526" v="202" actId="14100"/>
          <ac:spMkLst>
            <pc:docMk/>
            <pc:sldMk cId="2876498140" sldId="298"/>
            <ac:spMk id="232" creationId="{00000000-0000-0000-0000-000000000000}"/>
          </ac:spMkLst>
        </pc:spChg>
        <pc:graphicFrameChg chg="add mod modGraphic">
          <ac:chgData name="Sean" userId="00a828e9-1a5d-4a70-b8c9-5521e105a247" providerId="ADAL" clId="{A3526DC3-6B30-4D20-9419-F2ED9E11053E}" dt="2020-09-04T20:28:39.935" v="1980" actId="14100"/>
          <ac:graphicFrameMkLst>
            <pc:docMk/>
            <pc:sldMk cId="2876498140" sldId="298"/>
            <ac:graphicFrameMk id="4" creationId="{B62E81F2-2A2C-425F-898A-7B2496749B64}"/>
          </ac:graphicFrameMkLst>
        </pc:graphicFrameChg>
        <pc:picChg chg="add mod">
          <ac:chgData name="Sean" userId="00a828e9-1a5d-4a70-b8c9-5521e105a247" providerId="ADAL" clId="{A3526DC3-6B30-4D20-9419-F2ED9E11053E}" dt="2020-09-17T01:02:08.443" v="4221"/>
          <ac:picMkLst>
            <pc:docMk/>
            <pc:sldMk cId="2876498140" sldId="298"/>
            <ac:picMk id="2" creationId="{E4330967-46A6-4AEE-B7D4-AA3881828B2D}"/>
          </ac:picMkLst>
        </pc:picChg>
        <pc:picChg chg="add mod">
          <ac:chgData name="Sean" userId="00a828e9-1a5d-4a70-b8c9-5521e105a247" providerId="ADAL" clId="{A3526DC3-6B30-4D20-9419-F2ED9E11053E}" dt="2020-09-04T20:44:56.163" v="2024" actId="1076"/>
          <ac:picMkLst>
            <pc:docMk/>
            <pc:sldMk cId="2876498140" sldId="298"/>
            <ac:picMk id="6" creationId="{93899735-837D-467D-B8E2-ED5BB48697DB}"/>
          </ac:picMkLst>
        </pc:picChg>
        <pc:picChg chg="del">
          <ac:chgData name="Sean" userId="00a828e9-1a5d-4a70-b8c9-5521e105a247" providerId="ADAL" clId="{A3526DC3-6B30-4D20-9419-F2ED9E11053E}" dt="2020-09-01T22:46:15.065" v="206" actId="478"/>
          <ac:picMkLst>
            <pc:docMk/>
            <pc:sldMk cId="2876498140" sldId="298"/>
            <ac:picMk id="228" creationId="{00000000-0000-0000-0000-000000000000}"/>
          </ac:picMkLst>
        </pc:picChg>
        <pc:cxnChg chg="add mod">
          <ac:chgData name="Sean" userId="00a828e9-1a5d-4a70-b8c9-5521e105a247" providerId="ADAL" clId="{A3526DC3-6B30-4D20-9419-F2ED9E11053E}" dt="2020-09-04T20:44:56.163" v="2024" actId="1076"/>
          <ac:cxnSpMkLst>
            <pc:docMk/>
            <pc:sldMk cId="2876498140" sldId="298"/>
            <ac:cxnSpMk id="12" creationId="{70D37531-30BE-4B50-8A33-680DCF30C7EC}"/>
          </ac:cxnSpMkLst>
        </pc:cxnChg>
        <pc:cxnChg chg="add mod">
          <ac:chgData name="Sean" userId="00a828e9-1a5d-4a70-b8c9-5521e105a247" providerId="ADAL" clId="{A3526DC3-6B30-4D20-9419-F2ED9E11053E}" dt="2020-09-04T20:44:56.163" v="2024" actId="1076"/>
          <ac:cxnSpMkLst>
            <pc:docMk/>
            <pc:sldMk cId="2876498140" sldId="298"/>
            <ac:cxnSpMk id="13" creationId="{97FEB46B-934A-4A08-AF1D-C3323810EAE9}"/>
          </ac:cxnSpMkLst>
        </pc:cxnChg>
      </pc:sldChg>
      <pc:sldChg chg="addSp delSp modSp add mod ord modTransition delAnim modAnim">
        <pc:chgData name="Sean" userId="00a828e9-1a5d-4a70-b8c9-5521e105a247" providerId="ADAL" clId="{A3526DC3-6B30-4D20-9419-F2ED9E11053E}" dt="2020-09-17T01:55:19.776" v="4237"/>
        <pc:sldMkLst>
          <pc:docMk/>
          <pc:sldMk cId="71611139" sldId="299"/>
        </pc:sldMkLst>
        <pc:spChg chg="add mod">
          <ac:chgData name="Sean" userId="00a828e9-1a5d-4a70-b8c9-5521e105a247" providerId="ADAL" clId="{A3526DC3-6B30-4D20-9419-F2ED9E11053E}" dt="2020-09-05T17:22:15.446" v="3328" actId="1076"/>
          <ac:spMkLst>
            <pc:docMk/>
            <pc:sldMk cId="71611139" sldId="299"/>
            <ac:spMk id="2" creationId="{4D5DD568-6FA7-44E8-B490-3D6361C50613}"/>
          </ac:spMkLst>
        </pc:spChg>
        <pc:spChg chg="add mod">
          <ac:chgData name="Sean" userId="00a828e9-1a5d-4a70-b8c9-5521e105a247" providerId="ADAL" clId="{A3526DC3-6B30-4D20-9419-F2ED9E11053E}" dt="2020-09-09T02:03:03.458" v="3981" actId="113"/>
          <ac:spMkLst>
            <pc:docMk/>
            <pc:sldMk cId="71611139" sldId="299"/>
            <ac:spMk id="3" creationId="{4118CF2A-41FF-4626-9E2A-D4044CD0133F}"/>
          </ac:spMkLst>
        </pc:spChg>
        <pc:spChg chg="add del mod">
          <ac:chgData name="Sean" userId="00a828e9-1a5d-4a70-b8c9-5521e105a247" providerId="ADAL" clId="{A3526DC3-6B30-4D20-9419-F2ED9E11053E}" dt="2020-09-03T00:33:19.547" v="1044" actId="478"/>
          <ac:spMkLst>
            <pc:docMk/>
            <pc:sldMk cId="71611139" sldId="299"/>
            <ac:spMk id="3" creationId="{67835034-6B6C-4901-83B5-7EFB3394F475}"/>
          </ac:spMkLst>
        </pc:spChg>
        <pc:spChg chg="add mod">
          <ac:chgData name="Sean" userId="00a828e9-1a5d-4a70-b8c9-5521e105a247" providerId="ADAL" clId="{A3526DC3-6B30-4D20-9419-F2ED9E11053E}" dt="2020-09-09T02:07:47.407" v="4013" actId="20577"/>
          <ac:spMkLst>
            <pc:docMk/>
            <pc:sldMk cId="71611139" sldId="299"/>
            <ac:spMk id="6" creationId="{7C32C230-7D6C-4D0E-A4C6-8033B7FB6F4C}"/>
          </ac:spMkLst>
        </pc:spChg>
        <pc:spChg chg="add mod">
          <ac:chgData name="Sean" userId="00a828e9-1a5d-4a70-b8c9-5521e105a247" providerId="ADAL" clId="{A3526DC3-6B30-4D20-9419-F2ED9E11053E}" dt="2020-09-03T00:54:28.657" v="1215" actId="1076"/>
          <ac:spMkLst>
            <pc:docMk/>
            <pc:sldMk cId="71611139" sldId="299"/>
            <ac:spMk id="12" creationId="{D4C3080A-1B16-461E-B532-30009F25254A}"/>
          </ac:spMkLst>
        </pc:spChg>
        <pc:spChg chg="add mod">
          <ac:chgData name="Sean" userId="00a828e9-1a5d-4a70-b8c9-5521e105a247" providerId="ADAL" clId="{A3526DC3-6B30-4D20-9419-F2ED9E11053E}" dt="2020-09-03T00:54:19.880" v="1212" actId="1076"/>
          <ac:spMkLst>
            <pc:docMk/>
            <pc:sldMk cId="71611139" sldId="299"/>
            <ac:spMk id="13" creationId="{F21B97A5-4F65-4384-B7EC-DDC6FBCCF875}"/>
          </ac:spMkLst>
        </pc:spChg>
        <pc:spChg chg="add mod">
          <ac:chgData name="Sean" userId="00a828e9-1a5d-4a70-b8c9-5521e105a247" providerId="ADAL" clId="{A3526DC3-6B30-4D20-9419-F2ED9E11053E}" dt="2020-09-17T00:29:17.484" v="4141" actId="14100"/>
          <ac:spMkLst>
            <pc:docMk/>
            <pc:sldMk cId="71611139" sldId="299"/>
            <ac:spMk id="15" creationId="{901423C0-4583-4A37-9BD1-25256851B1D9}"/>
          </ac:spMkLst>
        </pc:spChg>
        <pc:spChg chg="mod">
          <ac:chgData name="Sean" userId="00a828e9-1a5d-4a70-b8c9-5521e105a247" providerId="ADAL" clId="{A3526DC3-6B30-4D20-9419-F2ED9E11053E}" dt="2020-09-01T22:46:32.982" v="208" actId="207"/>
          <ac:spMkLst>
            <pc:docMk/>
            <pc:sldMk cId="71611139" sldId="299"/>
            <ac:spMk id="229" creationId="{00000000-0000-0000-0000-000000000000}"/>
          </ac:spMkLst>
        </pc:spChg>
        <pc:spChg chg="del">
          <ac:chgData name="Sean" userId="00a828e9-1a5d-4a70-b8c9-5521e105a247" providerId="ADAL" clId="{A3526DC3-6B30-4D20-9419-F2ED9E11053E}" dt="2020-09-03T00:33:15.552" v="1043" actId="478"/>
          <ac:spMkLst>
            <pc:docMk/>
            <pc:sldMk cId="71611139" sldId="299"/>
            <ac:spMk id="230" creationId="{00000000-0000-0000-0000-000000000000}"/>
          </ac:spMkLst>
        </pc:spChg>
        <pc:spChg chg="del">
          <ac:chgData name="Sean" userId="00a828e9-1a5d-4a70-b8c9-5521e105a247" providerId="ADAL" clId="{A3526DC3-6B30-4D20-9419-F2ED9E11053E}" dt="2020-09-03T00:33:15.552" v="1043" actId="478"/>
          <ac:spMkLst>
            <pc:docMk/>
            <pc:sldMk cId="71611139" sldId="299"/>
            <ac:spMk id="231" creationId="{00000000-0000-0000-0000-000000000000}"/>
          </ac:spMkLst>
        </pc:spChg>
        <pc:spChg chg="mod">
          <ac:chgData name="Sean" userId="00a828e9-1a5d-4a70-b8c9-5521e105a247" providerId="ADAL" clId="{A3526DC3-6B30-4D20-9419-F2ED9E11053E}" dt="2020-09-03T00:36:20.832" v="1066" actId="14100"/>
          <ac:spMkLst>
            <pc:docMk/>
            <pc:sldMk cId="71611139" sldId="299"/>
            <ac:spMk id="232" creationId="{00000000-0000-0000-0000-000000000000}"/>
          </ac:spMkLst>
        </pc:spChg>
        <pc:picChg chg="add mod">
          <ac:chgData name="Sean" userId="00a828e9-1a5d-4a70-b8c9-5521e105a247" providerId="ADAL" clId="{A3526DC3-6B30-4D20-9419-F2ED9E11053E}" dt="2020-09-03T00:35:58.089" v="1049" actId="14100"/>
          <ac:picMkLst>
            <pc:docMk/>
            <pc:sldMk cId="71611139" sldId="299"/>
            <ac:picMk id="5" creationId="{9FA0564A-DBC0-42E8-A76F-9E46FD39CCC8}"/>
          </ac:picMkLst>
        </pc:picChg>
        <pc:picChg chg="add mod">
          <ac:chgData name="Sean" userId="00a828e9-1a5d-4a70-b8c9-5521e105a247" providerId="ADAL" clId="{A3526DC3-6B30-4D20-9419-F2ED9E11053E}" dt="2020-09-17T01:47:55.912" v="4232"/>
          <ac:picMkLst>
            <pc:docMk/>
            <pc:sldMk cId="71611139" sldId="299"/>
            <ac:picMk id="7" creationId="{42023DEA-49F8-4E0C-8B9F-7AAC5C3CADFA}"/>
          </ac:picMkLst>
        </pc:picChg>
        <pc:picChg chg="add del mod">
          <ac:chgData name="Sean" userId="00a828e9-1a5d-4a70-b8c9-5521e105a247" providerId="ADAL" clId="{A3526DC3-6B30-4D20-9419-F2ED9E11053E}" dt="2020-09-17T01:53:16.353" v="4236" actId="478"/>
          <ac:picMkLst>
            <pc:docMk/>
            <pc:sldMk cId="71611139" sldId="299"/>
            <ac:picMk id="8" creationId="{0DA4144B-C7A4-4D6F-B457-449481E8A195}"/>
          </ac:picMkLst>
        </pc:picChg>
        <pc:picChg chg="add mod">
          <ac:chgData name="Sean" userId="00a828e9-1a5d-4a70-b8c9-5521e105a247" providerId="ADAL" clId="{A3526DC3-6B30-4D20-9419-F2ED9E11053E}" dt="2020-09-17T01:55:19.776" v="4237"/>
          <ac:picMkLst>
            <pc:docMk/>
            <pc:sldMk cId="71611139" sldId="299"/>
            <ac:picMk id="9" creationId="{4167D154-FB6E-4AE1-AE0C-5CB969401F35}"/>
          </ac:picMkLst>
        </pc:picChg>
        <pc:picChg chg="del">
          <ac:chgData name="Sean" userId="00a828e9-1a5d-4a70-b8c9-5521e105a247" providerId="ADAL" clId="{A3526DC3-6B30-4D20-9419-F2ED9E11053E}" dt="2020-09-01T22:46:06.628" v="203" actId="478"/>
          <ac:picMkLst>
            <pc:docMk/>
            <pc:sldMk cId="71611139" sldId="299"/>
            <ac:picMk id="228" creationId="{00000000-0000-0000-0000-000000000000}"/>
          </ac:picMkLst>
        </pc:picChg>
        <pc:cxnChg chg="add mod">
          <ac:chgData name="Sean" userId="00a828e9-1a5d-4a70-b8c9-5521e105a247" providerId="ADAL" clId="{A3526DC3-6B30-4D20-9419-F2ED9E11053E}" dt="2020-09-03T00:37:51.177" v="1076" actId="14100"/>
          <ac:cxnSpMkLst>
            <pc:docMk/>
            <pc:sldMk cId="71611139" sldId="299"/>
            <ac:cxnSpMk id="11" creationId="{8D361A50-605B-4CF9-8EC3-3F9152B28F1A}"/>
          </ac:cxnSpMkLst>
        </pc:cxnChg>
        <pc:cxnChg chg="add mod">
          <ac:chgData name="Sean" userId="00a828e9-1a5d-4a70-b8c9-5521e105a247" providerId="ADAL" clId="{A3526DC3-6B30-4D20-9419-F2ED9E11053E}" dt="2020-09-03T00:38:07.903" v="1080" actId="14100"/>
          <ac:cxnSpMkLst>
            <pc:docMk/>
            <pc:sldMk cId="71611139" sldId="299"/>
            <ac:cxnSpMk id="14" creationId="{411D4AD5-E286-44C3-A937-3F64729FDB41}"/>
          </ac:cxnSpMkLst>
        </pc:cxnChg>
      </pc:sldChg>
      <pc:sldChg chg="addSp delSp modSp add mod ord modTransition delAnim">
        <pc:chgData name="Sean" userId="00a828e9-1a5d-4a70-b8c9-5521e105a247" providerId="ADAL" clId="{A3526DC3-6B30-4D20-9419-F2ED9E11053E}" dt="2020-09-18T02:43:58.556" v="4281" actId="22"/>
        <pc:sldMkLst>
          <pc:docMk/>
          <pc:sldMk cId="3934056182" sldId="300"/>
        </pc:sldMkLst>
        <pc:spChg chg="add del mod">
          <ac:chgData name="Sean" userId="00a828e9-1a5d-4a70-b8c9-5521e105a247" providerId="ADAL" clId="{A3526DC3-6B30-4D20-9419-F2ED9E11053E}" dt="2020-09-01T22:40:23.193" v="161" actId="478"/>
          <ac:spMkLst>
            <pc:docMk/>
            <pc:sldMk cId="3934056182" sldId="300"/>
            <ac:spMk id="3" creationId="{4C20061E-4DA6-411C-9791-57C73625A9F4}"/>
          </ac:spMkLst>
        </pc:spChg>
        <pc:spChg chg="add del mod">
          <ac:chgData name="Sean" userId="00a828e9-1a5d-4a70-b8c9-5521e105a247" providerId="ADAL" clId="{A3526DC3-6B30-4D20-9419-F2ED9E11053E}" dt="2020-09-01T22:40:28.413" v="163" actId="478"/>
          <ac:spMkLst>
            <pc:docMk/>
            <pc:sldMk cId="3934056182" sldId="300"/>
            <ac:spMk id="5" creationId="{91637CFD-70F5-42F9-BE43-4EAC40429DE2}"/>
          </ac:spMkLst>
        </pc:spChg>
        <pc:spChg chg="add">
          <ac:chgData name="Sean" userId="00a828e9-1a5d-4a70-b8c9-5521e105a247" providerId="ADAL" clId="{A3526DC3-6B30-4D20-9419-F2ED9E11053E}" dt="2020-09-18T02:43:58.556" v="4281" actId="22"/>
          <ac:spMkLst>
            <pc:docMk/>
            <pc:sldMk cId="3934056182" sldId="300"/>
            <ac:spMk id="5" creationId="{9D07E752-5E07-44F6-A7FA-2DA3874980BE}"/>
          </ac:spMkLst>
        </pc:spChg>
        <pc:spChg chg="add del mod">
          <ac:chgData name="Sean" userId="00a828e9-1a5d-4a70-b8c9-5521e105a247" providerId="ADAL" clId="{A3526DC3-6B30-4D20-9419-F2ED9E11053E}" dt="2020-09-01T22:40:33.057" v="165" actId="478"/>
          <ac:spMkLst>
            <pc:docMk/>
            <pc:sldMk cId="3934056182" sldId="300"/>
            <ac:spMk id="7" creationId="{01FF1FEC-CF5E-41D6-9232-7EFB411F15EE}"/>
          </ac:spMkLst>
        </pc:spChg>
        <pc:spChg chg="add del mod">
          <ac:chgData name="Sean" userId="00a828e9-1a5d-4a70-b8c9-5521e105a247" providerId="ADAL" clId="{A3526DC3-6B30-4D20-9419-F2ED9E11053E}" dt="2020-09-01T22:40:43.691" v="169" actId="478"/>
          <ac:spMkLst>
            <pc:docMk/>
            <pc:sldMk cId="3934056182" sldId="300"/>
            <ac:spMk id="9" creationId="{FB353D70-57B8-4E43-A049-A1C5E20A1004}"/>
          </ac:spMkLst>
        </pc:spChg>
        <pc:spChg chg="add del mod">
          <ac:chgData name="Sean" userId="00a828e9-1a5d-4a70-b8c9-5521e105a247" providerId="ADAL" clId="{A3526DC3-6B30-4D20-9419-F2ED9E11053E}" dt="2020-09-01T22:40:41.197" v="168" actId="478"/>
          <ac:spMkLst>
            <pc:docMk/>
            <pc:sldMk cId="3934056182" sldId="300"/>
            <ac:spMk id="11" creationId="{87BDB18C-0395-4298-A8DF-6DB89ED07A35}"/>
          </ac:spMkLst>
        </pc:spChg>
        <pc:spChg chg="mod">
          <ac:chgData name="Sean" userId="00a828e9-1a5d-4a70-b8c9-5521e105a247" providerId="ADAL" clId="{A3526DC3-6B30-4D20-9419-F2ED9E11053E}" dt="2020-09-01T22:40:15.688" v="159" actId="1076"/>
          <ac:spMkLst>
            <pc:docMk/>
            <pc:sldMk cId="3934056182" sldId="300"/>
            <ac:spMk id="141" creationId="{00000000-0000-0000-0000-000000000000}"/>
          </ac:spMkLst>
        </pc:spChg>
        <pc:spChg chg="mod">
          <ac:chgData name="Sean" userId="00a828e9-1a5d-4a70-b8c9-5521e105a247" providerId="ADAL" clId="{A3526DC3-6B30-4D20-9419-F2ED9E11053E}" dt="2020-09-01T22:40:58.355" v="170" actId="14100"/>
          <ac:spMkLst>
            <pc:docMk/>
            <pc:sldMk cId="3934056182" sldId="300"/>
            <ac:spMk id="142"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43"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44" creationId="{00000000-0000-0000-0000-000000000000}"/>
          </ac:spMkLst>
        </pc:spChg>
        <pc:spChg chg="del">
          <ac:chgData name="Sean" userId="00a828e9-1a5d-4a70-b8c9-5521e105a247" providerId="ADAL" clId="{A3526DC3-6B30-4D20-9419-F2ED9E11053E}" dt="2020-09-01T22:40:30.525" v="164" actId="478"/>
          <ac:spMkLst>
            <pc:docMk/>
            <pc:sldMk cId="3934056182" sldId="300"/>
            <ac:spMk id="145" creationId="{00000000-0000-0000-0000-000000000000}"/>
          </ac:spMkLst>
        </pc:spChg>
        <pc:spChg chg="mod">
          <ac:chgData name="Sean" userId="00a828e9-1a5d-4a70-b8c9-5521e105a247" providerId="ADAL" clId="{A3526DC3-6B30-4D20-9419-F2ED9E11053E}" dt="2020-09-01T22:54:22.854" v="391" actId="1076"/>
          <ac:spMkLst>
            <pc:docMk/>
            <pc:sldMk cId="3934056182" sldId="300"/>
            <ac:spMk id="146" creationId="{00000000-0000-0000-0000-000000000000}"/>
          </ac:spMkLst>
        </pc:spChg>
        <pc:spChg chg="mod">
          <ac:chgData name="Sean" userId="00a828e9-1a5d-4a70-b8c9-5521e105a247" providerId="ADAL" clId="{A3526DC3-6B30-4D20-9419-F2ED9E11053E}" dt="2020-09-01T22:54:29.953" v="394" actId="14100"/>
          <ac:spMkLst>
            <pc:docMk/>
            <pc:sldMk cId="3934056182" sldId="300"/>
            <ac:spMk id="147" creationId="{00000000-0000-0000-0000-000000000000}"/>
          </ac:spMkLst>
        </pc:spChg>
        <pc:spChg chg="del">
          <ac:chgData name="Sean" userId="00a828e9-1a5d-4a70-b8c9-5521e105a247" providerId="ADAL" clId="{A3526DC3-6B30-4D20-9419-F2ED9E11053E}" dt="2020-09-01T22:40:19.893" v="160" actId="478"/>
          <ac:spMkLst>
            <pc:docMk/>
            <pc:sldMk cId="3934056182" sldId="300"/>
            <ac:spMk id="148"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49"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50" creationId="{00000000-0000-0000-0000-000000000000}"/>
          </ac:spMkLst>
        </pc:spChg>
        <pc:spChg chg="del">
          <ac:chgData name="Sean" userId="00a828e9-1a5d-4a70-b8c9-5521e105a247" providerId="ADAL" clId="{A3526DC3-6B30-4D20-9419-F2ED9E11053E}" dt="2020-09-01T22:40:25.328" v="162" actId="478"/>
          <ac:spMkLst>
            <pc:docMk/>
            <pc:sldMk cId="3934056182" sldId="300"/>
            <ac:spMk id="151"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52"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53" creationId="{00000000-0000-0000-0000-000000000000}"/>
          </ac:spMkLst>
        </pc:spChg>
        <pc:spChg chg="del">
          <ac:chgData name="Sean" userId="00a828e9-1a5d-4a70-b8c9-5521e105a247" providerId="ADAL" clId="{A3526DC3-6B30-4D20-9419-F2ED9E11053E}" dt="2020-09-01T22:40:36.628" v="166" actId="478"/>
          <ac:spMkLst>
            <pc:docMk/>
            <pc:sldMk cId="3934056182" sldId="300"/>
            <ac:spMk id="154"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55"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56" creationId="{00000000-0000-0000-0000-000000000000}"/>
          </ac:spMkLst>
        </pc:spChg>
        <pc:spChg chg="del">
          <ac:chgData name="Sean" userId="00a828e9-1a5d-4a70-b8c9-5521e105a247" providerId="ADAL" clId="{A3526DC3-6B30-4D20-9419-F2ED9E11053E}" dt="2020-09-01T22:40:38.857" v="167" actId="478"/>
          <ac:spMkLst>
            <pc:docMk/>
            <pc:sldMk cId="3934056182" sldId="300"/>
            <ac:spMk id="157" creationId="{00000000-0000-0000-0000-000000000000}"/>
          </ac:spMkLst>
        </pc:spChg>
        <pc:graphicFrameChg chg="del mod">
          <ac:chgData name="Sean" userId="00a828e9-1a5d-4a70-b8c9-5521e105a247" providerId="ADAL" clId="{A3526DC3-6B30-4D20-9419-F2ED9E11053E}" dt="2020-09-18T02:43:57.417" v="4280" actId="478"/>
          <ac:graphicFrameMkLst>
            <pc:docMk/>
            <pc:sldMk cId="3934056182" sldId="300"/>
            <ac:graphicFrameMk id="2" creationId="{B734AD42-24A8-49A5-9A81-70ACE021F64B}"/>
          </ac:graphicFrameMkLst>
        </pc:graphicFrameChg>
        <pc:graphicFrameChg chg="add">
          <ac:chgData name="Sean" userId="00a828e9-1a5d-4a70-b8c9-5521e105a247" providerId="ADAL" clId="{A3526DC3-6B30-4D20-9419-F2ED9E11053E}" dt="2020-09-18T02:43:58.556" v="4281" actId="22"/>
          <ac:graphicFrameMkLst>
            <pc:docMk/>
            <pc:sldMk cId="3934056182" sldId="300"/>
            <ac:graphicFrameMk id="3" creationId="{0B889750-F607-4E82-875D-11EBF345F287}"/>
          </ac:graphicFrameMkLst>
        </pc:graphicFrameChg>
        <pc:picChg chg="add del mod">
          <ac:chgData name="Sean" userId="00a828e9-1a5d-4a70-b8c9-5521e105a247" providerId="ADAL" clId="{A3526DC3-6B30-4D20-9419-F2ED9E11053E}" dt="2020-09-17T00:44:49.186" v="4212" actId="478"/>
          <ac:picMkLst>
            <pc:docMk/>
            <pc:sldMk cId="3934056182" sldId="300"/>
            <ac:picMk id="3" creationId="{154E5A1E-BC8E-415A-9A82-AEAC977FC27B}"/>
          </ac:picMkLst>
        </pc:picChg>
        <pc:picChg chg="add mod">
          <ac:chgData name="Sean" userId="00a828e9-1a5d-4a70-b8c9-5521e105a247" providerId="ADAL" clId="{A3526DC3-6B30-4D20-9419-F2ED9E11053E}" dt="2020-09-17T00:47:00.383" v="4213"/>
          <ac:picMkLst>
            <pc:docMk/>
            <pc:sldMk cId="3934056182" sldId="300"/>
            <ac:picMk id="4" creationId="{5DF3812B-24DA-4F28-9870-9EEF88ACC1FA}"/>
          </ac:picMkLst>
        </pc:picChg>
      </pc:sldChg>
      <pc:sldChg chg="modSp add mod">
        <pc:chgData name="Sean" userId="00a828e9-1a5d-4a70-b8c9-5521e105a247" providerId="ADAL" clId="{A3526DC3-6B30-4D20-9419-F2ED9E11053E}" dt="2020-09-01T22:51:18.356" v="234" actId="20577"/>
        <pc:sldMkLst>
          <pc:docMk/>
          <pc:sldMk cId="2926960562" sldId="301"/>
        </pc:sldMkLst>
        <pc:spChg chg="mod">
          <ac:chgData name="Sean" userId="00a828e9-1a5d-4a70-b8c9-5521e105a247" providerId="ADAL" clId="{A3526DC3-6B30-4D20-9419-F2ED9E11053E}" dt="2020-09-01T22:51:18.356" v="234" actId="20577"/>
          <ac:spMkLst>
            <pc:docMk/>
            <pc:sldMk cId="2926960562" sldId="301"/>
            <ac:spMk id="232" creationId="{00000000-0000-0000-0000-000000000000}"/>
          </ac:spMkLst>
        </pc:spChg>
      </pc:sldChg>
      <pc:sldChg chg="addSp modSp modTransition">
        <pc:chgData name="Sean" userId="00a828e9-1a5d-4a70-b8c9-5521e105a247" providerId="ADAL" clId="{A3526DC3-6B30-4D20-9419-F2ED9E11053E}" dt="2020-09-17T00:19:26.817" v="4052"/>
        <pc:sldMkLst>
          <pc:docMk/>
          <pc:sldMk cId="3881603668" sldId="301"/>
        </pc:sldMkLst>
        <pc:picChg chg="add mod">
          <ac:chgData name="Sean" userId="00a828e9-1a5d-4a70-b8c9-5521e105a247" providerId="ADAL" clId="{A3526DC3-6B30-4D20-9419-F2ED9E11053E}" dt="2020-09-17T00:19:26.817" v="4052"/>
          <ac:picMkLst>
            <pc:docMk/>
            <pc:sldMk cId="3881603668" sldId="301"/>
            <ac:picMk id="3" creationId="{7E5FE0BB-B1A2-4A47-9974-C9B9F7969B39}"/>
          </ac:picMkLst>
        </pc:picChg>
      </pc:sldChg>
      <pc:sldChg chg="modSp add mod">
        <pc:chgData name="Sean" userId="00a828e9-1a5d-4a70-b8c9-5521e105a247" providerId="ADAL" clId="{A3526DC3-6B30-4D20-9419-F2ED9E11053E}" dt="2020-09-01T22:51:22.615" v="240" actId="20577"/>
        <pc:sldMkLst>
          <pc:docMk/>
          <pc:sldMk cId="2669345366" sldId="302"/>
        </pc:sldMkLst>
        <pc:spChg chg="mod">
          <ac:chgData name="Sean" userId="00a828e9-1a5d-4a70-b8c9-5521e105a247" providerId="ADAL" clId="{A3526DC3-6B30-4D20-9419-F2ED9E11053E}" dt="2020-09-01T22:51:22.615" v="240" actId="20577"/>
          <ac:spMkLst>
            <pc:docMk/>
            <pc:sldMk cId="2669345366" sldId="302"/>
            <ac:spMk id="232" creationId="{00000000-0000-0000-0000-000000000000}"/>
          </ac:spMkLst>
        </pc:spChg>
      </pc:sldChg>
      <pc:sldChg chg="modSp add mod">
        <pc:chgData name="Sean" userId="00a828e9-1a5d-4a70-b8c9-5521e105a247" providerId="ADAL" clId="{A3526DC3-6B30-4D20-9419-F2ED9E11053E}" dt="2020-09-01T22:51:50.340" v="256" actId="20577"/>
        <pc:sldMkLst>
          <pc:docMk/>
          <pc:sldMk cId="2936755732" sldId="303"/>
        </pc:sldMkLst>
        <pc:spChg chg="mod">
          <ac:chgData name="Sean" userId="00a828e9-1a5d-4a70-b8c9-5521e105a247" providerId="ADAL" clId="{A3526DC3-6B30-4D20-9419-F2ED9E11053E}" dt="2020-09-01T22:51:50.340" v="256" actId="20577"/>
          <ac:spMkLst>
            <pc:docMk/>
            <pc:sldMk cId="2936755732" sldId="303"/>
            <ac:spMk id="232" creationId="{00000000-0000-0000-0000-000000000000}"/>
          </ac:spMkLst>
        </pc:spChg>
      </pc:sldChg>
      <pc:sldChg chg="addSp delSp modSp add mod modTransition modAnim">
        <pc:chgData name="Sean" userId="00a828e9-1a5d-4a70-b8c9-5521e105a247" providerId="ADAL" clId="{A3526DC3-6B30-4D20-9419-F2ED9E11053E}" dt="2020-09-17T01:47:55.912" v="4232"/>
        <pc:sldMkLst>
          <pc:docMk/>
          <pc:sldMk cId="232692722" sldId="304"/>
        </pc:sldMkLst>
        <pc:spChg chg="add mod">
          <ac:chgData name="Sean" userId="00a828e9-1a5d-4a70-b8c9-5521e105a247" providerId="ADAL" clId="{A3526DC3-6B30-4D20-9419-F2ED9E11053E}" dt="2020-09-17T00:29:26.802" v="4143" actId="14100"/>
          <ac:spMkLst>
            <pc:docMk/>
            <pc:sldMk cId="232692722" sldId="304"/>
            <ac:spMk id="23" creationId="{164A522E-AC6A-43E9-81C5-9AD59B9F2D12}"/>
          </ac:spMkLst>
        </pc:spChg>
        <pc:spChg chg="mod">
          <ac:chgData name="Sean" userId="00a828e9-1a5d-4a70-b8c9-5521e105a247" providerId="ADAL" clId="{A3526DC3-6B30-4D20-9419-F2ED9E11053E}" dt="2020-09-01T22:52:32.099" v="290" actId="20577"/>
          <ac:spMkLst>
            <pc:docMk/>
            <pc:sldMk cId="232692722" sldId="304"/>
            <ac:spMk id="232" creationId="{00000000-0000-0000-0000-000000000000}"/>
          </ac:spMkLst>
        </pc:spChg>
        <pc:picChg chg="add mod">
          <ac:chgData name="Sean" userId="00a828e9-1a5d-4a70-b8c9-5521e105a247" providerId="ADAL" clId="{A3526DC3-6B30-4D20-9419-F2ED9E11053E}" dt="2020-09-17T01:47:55.912" v="4232"/>
          <ac:picMkLst>
            <pc:docMk/>
            <pc:sldMk cId="232692722" sldId="304"/>
            <ac:picMk id="4" creationId="{4A9B5931-FAFF-4A45-9CB9-9C1D6236016E}"/>
          </ac:picMkLst>
        </pc:picChg>
        <pc:picChg chg="add del">
          <ac:chgData name="Sean" userId="00a828e9-1a5d-4a70-b8c9-5521e105a247" providerId="ADAL" clId="{A3526DC3-6B30-4D20-9419-F2ED9E11053E}" dt="2020-09-17T01:47:55.912" v="4232"/>
          <ac:picMkLst>
            <pc:docMk/>
            <pc:sldMk cId="232692722" sldId="304"/>
            <ac:picMk id="8" creationId="{60987FE2-51DC-4B2A-B500-8A795F634964}"/>
          </ac:picMkLst>
        </pc:picChg>
      </pc:sldChg>
      <pc:sldChg chg="addSp delSp modSp add mod">
        <pc:chgData name="Sean" userId="00a828e9-1a5d-4a70-b8c9-5521e105a247" providerId="ADAL" clId="{A3526DC3-6B30-4D20-9419-F2ED9E11053E}" dt="2020-09-17T00:33:45.955" v="4187" actId="22"/>
        <pc:sldMkLst>
          <pc:docMk/>
          <pc:sldMk cId="1180098148" sldId="305"/>
        </pc:sldMkLst>
        <pc:spChg chg="add">
          <ac:chgData name="Sean" userId="00a828e9-1a5d-4a70-b8c9-5521e105a247" providerId="ADAL" clId="{A3526DC3-6B30-4D20-9419-F2ED9E11053E}" dt="2020-09-17T00:33:45.955" v="4187" actId="22"/>
          <ac:spMkLst>
            <pc:docMk/>
            <pc:sldMk cId="1180098148" sldId="305"/>
            <ac:spMk id="3" creationId="{AE5384E6-7AFE-49FF-A4B8-9F48E3D7ED16}"/>
          </ac:spMkLst>
        </pc:spChg>
        <pc:spChg chg="add del mod">
          <ac:chgData name="Sean" userId="00a828e9-1a5d-4a70-b8c9-5521e105a247" providerId="ADAL" clId="{A3526DC3-6B30-4D20-9419-F2ED9E11053E}" dt="2020-09-17T00:33:45.543" v="4186" actId="478"/>
          <ac:spMkLst>
            <pc:docMk/>
            <pc:sldMk cId="1180098148" sldId="305"/>
            <ac:spMk id="42" creationId="{A3E2BB97-40E5-4C34-9205-C15A3B910C0B}"/>
          </ac:spMkLst>
        </pc:spChg>
        <pc:spChg chg="mod">
          <ac:chgData name="Sean" userId="00a828e9-1a5d-4a70-b8c9-5521e105a247" providerId="ADAL" clId="{A3526DC3-6B30-4D20-9419-F2ED9E11053E}" dt="2020-09-01T22:53:11.488" v="345" actId="20577"/>
          <ac:spMkLst>
            <pc:docMk/>
            <pc:sldMk cId="1180098148" sldId="305"/>
            <ac:spMk id="232" creationId="{00000000-0000-0000-0000-000000000000}"/>
          </ac:spMkLst>
        </pc:spChg>
      </pc:sldChg>
      <pc:sldChg chg="modSp add mod">
        <pc:chgData name="Sean" userId="00a828e9-1a5d-4a70-b8c9-5521e105a247" providerId="ADAL" clId="{A3526DC3-6B30-4D20-9419-F2ED9E11053E}" dt="2020-09-01T22:53:48.827" v="390" actId="20577"/>
        <pc:sldMkLst>
          <pc:docMk/>
          <pc:sldMk cId="3210509582" sldId="306"/>
        </pc:sldMkLst>
        <pc:spChg chg="mod">
          <ac:chgData name="Sean" userId="00a828e9-1a5d-4a70-b8c9-5521e105a247" providerId="ADAL" clId="{A3526DC3-6B30-4D20-9419-F2ED9E11053E}" dt="2020-09-01T22:53:44.737" v="379" actId="1076"/>
          <ac:spMkLst>
            <pc:docMk/>
            <pc:sldMk cId="3210509582" sldId="306"/>
            <ac:spMk id="229" creationId="{00000000-0000-0000-0000-000000000000}"/>
          </ac:spMkLst>
        </pc:spChg>
        <pc:spChg chg="mod">
          <ac:chgData name="Sean" userId="00a828e9-1a5d-4a70-b8c9-5521e105a247" providerId="ADAL" clId="{A3526DC3-6B30-4D20-9419-F2ED9E11053E}" dt="2020-09-01T22:53:48.827" v="390" actId="20577"/>
          <ac:spMkLst>
            <pc:docMk/>
            <pc:sldMk cId="3210509582" sldId="306"/>
            <ac:spMk id="232" creationId="{00000000-0000-0000-0000-000000000000}"/>
          </ac:spMkLst>
        </pc:spChg>
      </pc:sldChg>
      <pc:sldChg chg="addSp modSp add mod">
        <pc:chgData name="Sean" userId="00a828e9-1a5d-4a70-b8c9-5521e105a247" providerId="ADAL" clId="{A3526DC3-6B30-4D20-9419-F2ED9E11053E}" dt="2020-09-17T00:32:13.620" v="4169" actId="14100"/>
        <pc:sldMkLst>
          <pc:docMk/>
          <pc:sldMk cId="1706726336" sldId="307"/>
        </pc:sldMkLst>
        <pc:spChg chg="add mod">
          <ac:chgData name="Sean" userId="00a828e9-1a5d-4a70-b8c9-5521e105a247" providerId="ADAL" clId="{A3526DC3-6B30-4D20-9419-F2ED9E11053E}" dt="2020-09-17T00:32:13.620" v="4169" actId="14100"/>
          <ac:spMkLst>
            <pc:docMk/>
            <pc:sldMk cId="1706726336" sldId="307"/>
            <ac:spMk id="11" creationId="{8EE4BEF0-5637-4F9B-BEE0-CF1794FE20E2}"/>
          </ac:spMkLst>
        </pc:spChg>
        <pc:spChg chg="mod">
          <ac:chgData name="Sean" userId="00a828e9-1a5d-4a70-b8c9-5521e105a247" providerId="ADAL" clId="{A3526DC3-6B30-4D20-9419-F2ED9E11053E}" dt="2020-09-01T22:52:50.863" v="318" actId="20577"/>
          <ac:spMkLst>
            <pc:docMk/>
            <pc:sldMk cId="1706726336" sldId="307"/>
            <ac:spMk id="232" creationId="{00000000-0000-0000-0000-000000000000}"/>
          </ac:spMkLst>
        </pc:spChg>
      </pc:sldChg>
      <pc:sldChg chg="addSp modSp add mod">
        <pc:chgData name="Sean" userId="00a828e9-1a5d-4a70-b8c9-5521e105a247" providerId="ADAL" clId="{A3526DC3-6B30-4D20-9419-F2ED9E11053E}" dt="2020-09-17T00:30:14.564" v="4151" actId="14100"/>
        <pc:sldMkLst>
          <pc:docMk/>
          <pc:sldMk cId="2441950098" sldId="308"/>
        </pc:sldMkLst>
        <pc:spChg chg="add mod">
          <ac:chgData name="Sean" userId="00a828e9-1a5d-4a70-b8c9-5521e105a247" providerId="ADAL" clId="{A3526DC3-6B30-4D20-9419-F2ED9E11053E}" dt="2020-09-17T00:30:14.564" v="4151" actId="14100"/>
          <ac:spMkLst>
            <pc:docMk/>
            <pc:sldMk cId="2441950098" sldId="308"/>
            <ac:spMk id="8" creationId="{8E7E2391-83FC-499D-A908-DB59294FB4FA}"/>
          </ac:spMkLst>
        </pc:spChg>
        <pc:spChg chg="mod">
          <ac:chgData name="Sean" userId="00a828e9-1a5d-4a70-b8c9-5521e105a247" providerId="ADAL" clId="{A3526DC3-6B30-4D20-9419-F2ED9E11053E}" dt="2020-09-17T00:30:09.752" v="4149" actId="1076"/>
          <ac:spMkLst>
            <pc:docMk/>
            <pc:sldMk cId="2441950098" sldId="308"/>
            <ac:spMk id="229" creationId="{00000000-0000-0000-0000-000000000000}"/>
          </ac:spMkLst>
        </pc:spChg>
        <pc:spChg chg="mod">
          <ac:chgData name="Sean" userId="00a828e9-1a5d-4a70-b8c9-5521e105a247" providerId="ADAL" clId="{A3526DC3-6B30-4D20-9419-F2ED9E11053E}" dt="2020-09-01T22:52:46.273" v="314" actId="14100"/>
          <ac:spMkLst>
            <pc:docMk/>
            <pc:sldMk cId="2441950098" sldId="308"/>
            <ac:spMk id="232" creationId="{00000000-0000-0000-0000-000000000000}"/>
          </ac:spMkLst>
        </pc:spChg>
      </pc:sldChg>
      <pc:sldChg chg="addSp modSp add mod setBg">
        <pc:chgData name="Sean" userId="00a828e9-1a5d-4a70-b8c9-5521e105a247" providerId="ADAL" clId="{A3526DC3-6B30-4D20-9419-F2ED9E11053E}" dt="2020-09-17T00:30:56.040" v="4156" actId="14100"/>
        <pc:sldMkLst>
          <pc:docMk/>
          <pc:sldMk cId="3721027666" sldId="309"/>
        </pc:sldMkLst>
        <pc:spChg chg="add mod">
          <ac:chgData name="Sean" userId="00a828e9-1a5d-4a70-b8c9-5521e105a247" providerId="ADAL" clId="{A3526DC3-6B30-4D20-9419-F2ED9E11053E}" dt="2020-09-17T00:30:56.040" v="4156" actId="14100"/>
          <ac:spMkLst>
            <pc:docMk/>
            <pc:sldMk cId="3721027666" sldId="309"/>
            <ac:spMk id="7" creationId="{F71D1A98-4152-4D0A-A0B3-B63CCF9D6BBF}"/>
          </ac:spMkLst>
        </pc:spChg>
        <pc:spChg chg="mod">
          <ac:chgData name="Sean" userId="00a828e9-1a5d-4a70-b8c9-5521e105a247" providerId="ADAL" clId="{A3526DC3-6B30-4D20-9419-F2ED9E11053E}" dt="2020-09-01T22:53:20.017" v="346" actId="1076"/>
          <ac:spMkLst>
            <pc:docMk/>
            <pc:sldMk cId="3721027666" sldId="309"/>
            <ac:spMk id="229" creationId="{00000000-0000-0000-0000-000000000000}"/>
          </ac:spMkLst>
        </pc:spChg>
        <pc:spChg chg="mod">
          <ac:chgData name="Sean" userId="00a828e9-1a5d-4a70-b8c9-5521e105a247" providerId="ADAL" clId="{A3526DC3-6B30-4D20-9419-F2ED9E11053E}" dt="2020-09-01T22:53:40.426" v="378" actId="14100"/>
          <ac:spMkLst>
            <pc:docMk/>
            <pc:sldMk cId="3721027666" sldId="309"/>
            <ac:spMk id="232" creationId="{00000000-0000-0000-0000-000000000000}"/>
          </ac:spMkLst>
        </pc:spChg>
      </pc:sldChg>
      <pc:sldChg chg="new del">
        <pc:chgData name="Sean" userId="00a828e9-1a5d-4a70-b8c9-5521e105a247" providerId="ADAL" clId="{A3526DC3-6B30-4D20-9419-F2ED9E11053E}" dt="2020-09-01T22:55:12.296" v="419" actId="47"/>
        <pc:sldMkLst>
          <pc:docMk/>
          <pc:sldMk cId="1122050498" sldId="310"/>
        </pc:sldMkLst>
      </pc:sldChg>
      <pc:sldChg chg="addSp modSp new mod">
        <pc:chgData name="Sean" userId="00a828e9-1a5d-4a70-b8c9-5521e105a247" providerId="ADAL" clId="{A3526DC3-6B30-4D20-9419-F2ED9E11053E}" dt="2020-09-17T00:25:39.371" v="4111" actId="1076"/>
        <pc:sldMkLst>
          <pc:docMk/>
          <pc:sldMk cId="107763162" sldId="311"/>
        </pc:sldMkLst>
        <pc:spChg chg="mod">
          <ac:chgData name="Sean" userId="00a828e9-1a5d-4a70-b8c9-5521e105a247" providerId="ADAL" clId="{A3526DC3-6B30-4D20-9419-F2ED9E11053E}" dt="2020-09-01T22:55:21.786" v="436" actId="20577"/>
          <ac:spMkLst>
            <pc:docMk/>
            <pc:sldMk cId="107763162" sldId="311"/>
            <ac:spMk id="2" creationId="{A83A2DE3-8D24-430A-B079-BD7B0DAB28A7}"/>
          </ac:spMkLst>
        </pc:spChg>
        <pc:spChg chg="add mod">
          <ac:chgData name="Sean" userId="00a828e9-1a5d-4a70-b8c9-5521e105a247" providerId="ADAL" clId="{A3526DC3-6B30-4D20-9419-F2ED9E11053E}" dt="2020-09-17T00:25:39.371" v="4111" actId="1076"/>
          <ac:spMkLst>
            <pc:docMk/>
            <pc:sldMk cId="107763162" sldId="311"/>
            <ac:spMk id="3" creationId="{3A1367DB-DBA8-4B06-BF02-619B55845809}"/>
          </ac:spMkLst>
        </pc:spChg>
      </pc:sldChg>
      <pc:sldChg chg="addSp delSp modSp add mod ord modTransition modAnim">
        <pc:chgData name="Sean" userId="00a828e9-1a5d-4a70-b8c9-5521e105a247" providerId="ADAL" clId="{A3526DC3-6B30-4D20-9419-F2ED9E11053E}" dt="2020-09-17T01:53:05.067" v="4235"/>
        <pc:sldMkLst>
          <pc:docMk/>
          <pc:sldMk cId="2420794117" sldId="313"/>
        </pc:sldMkLst>
        <pc:spChg chg="add del mod">
          <ac:chgData name="Sean" userId="00a828e9-1a5d-4a70-b8c9-5521e105a247" providerId="ADAL" clId="{A3526DC3-6B30-4D20-9419-F2ED9E11053E}" dt="2020-09-02T14:04:14.813" v="948" actId="478"/>
          <ac:spMkLst>
            <pc:docMk/>
            <pc:sldMk cId="2420794117" sldId="313"/>
            <ac:spMk id="3" creationId="{51380F26-4D20-46F9-9C7A-43E0CC2DB59F}"/>
          </ac:spMkLst>
        </pc:spChg>
        <pc:spChg chg="add mod">
          <ac:chgData name="Sean" userId="00a828e9-1a5d-4a70-b8c9-5521e105a247" providerId="ADAL" clId="{A3526DC3-6B30-4D20-9419-F2ED9E11053E}" dt="2020-09-17T00:29:04.234" v="4138" actId="14100"/>
          <ac:spMkLst>
            <pc:docMk/>
            <pc:sldMk cId="2420794117" sldId="313"/>
            <ac:spMk id="6" creationId="{5EF9DFAA-1AC7-4F99-86B4-C182BDB901EE}"/>
          </ac:spMkLst>
        </pc:spChg>
        <pc:spChg chg="mod">
          <ac:chgData name="Sean" userId="00a828e9-1a5d-4a70-b8c9-5521e105a247" providerId="ADAL" clId="{A3526DC3-6B30-4D20-9419-F2ED9E11053E}" dt="2020-09-02T14:08:35.828" v="955" actId="14100"/>
          <ac:spMkLst>
            <pc:docMk/>
            <pc:sldMk cId="2420794117" sldId="313"/>
            <ac:spMk id="229" creationId="{00000000-0000-0000-0000-000000000000}"/>
          </ac:spMkLst>
        </pc:spChg>
        <pc:spChg chg="del mod ord">
          <ac:chgData name="Sean" userId="00a828e9-1a5d-4a70-b8c9-5521e105a247" providerId="ADAL" clId="{A3526DC3-6B30-4D20-9419-F2ED9E11053E}" dt="2020-09-02T14:04:08.153" v="946" actId="478"/>
          <ac:spMkLst>
            <pc:docMk/>
            <pc:sldMk cId="2420794117" sldId="313"/>
            <ac:spMk id="230" creationId="{00000000-0000-0000-0000-000000000000}"/>
          </ac:spMkLst>
        </pc:spChg>
        <pc:spChg chg="del mod">
          <ac:chgData name="Sean" userId="00a828e9-1a5d-4a70-b8c9-5521e105a247" providerId="ADAL" clId="{A3526DC3-6B30-4D20-9419-F2ED9E11053E}" dt="2020-09-02T14:04:11.483" v="947" actId="478"/>
          <ac:spMkLst>
            <pc:docMk/>
            <pc:sldMk cId="2420794117" sldId="313"/>
            <ac:spMk id="231" creationId="{00000000-0000-0000-0000-000000000000}"/>
          </ac:spMkLst>
        </pc:spChg>
        <pc:spChg chg="mod">
          <ac:chgData name="Sean" userId="00a828e9-1a5d-4a70-b8c9-5521e105a247" providerId="ADAL" clId="{A3526DC3-6B30-4D20-9419-F2ED9E11053E}" dt="2020-09-03T00:29:14.042" v="1010" actId="20577"/>
          <ac:spMkLst>
            <pc:docMk/>
            <pc:sldMk cId="2420794117" sldId="313"/>
            <ac:spMk id="232" creationId="{00000000-0000-0000-0000-000000000000}"/>
          </ac:spMkLst>
        </pc:spChg>
        <pc:picChg chg="add mod">
          <ac:chgData name="Sean" userId="00a828e9-1a5d-4a70-b8c9-5521e105a247" providerId="ADAL" clId="{A3526DC3-6B30-4D20-9419-F2ED9E11053E}" dt="2020-09-17T01:47:55.912" v="4232"/>
          <ac:picMkLst>
            <pc:docMk/>
            <pc:sldMk cId="2420794117" sldId="313"/>
            <ac:picMk id="3" creationId="{7C05E3C0-A148-4912-844B-97DD007FCFE9}"/>
          </ac:picMkLst>
        </pc:picChg>
        <pc:picChg chg="add mod">
          <ac:chgData name="Sean" userId="00a828e9-1a5d-4a70-b8c9-5521e105a247" providerId="ADAL" clId="{A3526DC3-6B30-4D20-9419-F2ED9E11053E}" dt="2020-09-17T01:53:05.067" v="4235"/>
          <ac:picMkLst>
            <pc:docMk/>
            <pc:sldMk cId="2420794117" sldId="313"/>
            <ac:picMk id="4" creationId="{26A60881-9E4F-4500-BC20-344BDF1C301A}"/>
          </ac:picMkLst>
        </pc:picChg>
        <pc:picChg chg="add mod">
          <ac:chgData name="Sean" userId="00a828e9-1a5d-4a70-b8c9-5521e105a247" providerId="ADAL" clId="{A3526DC3-6B30-4D20-9419-F2ED9E11053E}" dt="2020-09-02T14:08:27.940" v="953" actId="1076"/>
          <ac:picMkLst>
            <pc:docMk/>
            <pc:sldMk cId="2420794117" sldId="313"/>
            <ac:picMk id="5" creationId="{CDDA517C-06B3-4B5A-84D8-FB2648F260D4}"/>
          </ac:picMkLst>
        </pc:picChg>
      </pc:sldChg>
      <pc:sldChg chg="addSp delSp modSp add mod ord modTransition delAnim modAnim">
        <pc:chgData name="Sean" userId="00a828e9-1a5d-4a70-b8c9-5521e105a247" providerId="ADAL" clId="{A3526DC3-6B30-4D20-9419-F2ED9E11053E}" dt="2020-09-17T01:53:05.067" v="4235"/>
        <pc:sldMkLst>
          <pc:docMk/>
          <pc:sldMk cId="500281500" sldId="314"/>
        </pc:sldMkLst>
        <pc:spChg chg="add mod">
          <ac:chgData name="Sean" userId="00a828e9-1a5d-4a70-b8c9-5521e105a247" providerId="ADAL" clId="{A3526DC3-6B30-4D20-9419-F2ED9E11053E}" dt="2020-09-17T00:28:28.868" v="4134" actId="1076"/>
          <ac:spMkLst>
            <pc:docMk/>
            <pc:sldMk cId="500281500" sldId="314"/>
            <ac:spMk id="3" creationId="{D4829594-CB7C-40C1-B3FF-B83BD31DD079}"/>
          </ac:spMkLst>
        </pc:spChg>
        <pc:spChg chg="add mod">
          <ac:chgData name="Sean" userId="00a828e9-1a5d-4a70-b8c9-5521e105a247" providerId="ADAL" clId="{A3526DC3-6B30-4D20-9419-F2ED9E11053E}" dt="2020-09-04T20:46:05.594" v="2027" actId="1076"/>
          <ac:spMkLst>
            <pc:docMk/>
            <pc:sldMk cId="500281500" sldId="314"/>
            <ac:spMk id="4" creationId="{FB724904-1E1E-425F-BC94-034AA912D1AC}"/>
          </ac:spMkLst>
        </pc:spChg>
        <pc:spChg chg="add mod">
          <ac:chgData name="Sean" userId="00a828e9-1a5d-4a70-b8c9-5521e105a247" providerId="ADAL" clId="{A3526DC3-6B30-4D20-9419-F2ED9E11053E}" dt="2020-09-09T02:07:38.515" v="3997" actId="20577"/>
          <ac:spMkLst>
            <pc:docMk/>
            <pc:sldMk cId="500281500" sldId="314"/>
            <ac:spMk id="7" creationId="{023393A8-2137-4FAD-82D1-7F86A993757C}"/>
          </ac:spMkLst>
        </pc:spChg>
        <pc:spChg chg="add del mod">
          <ac:chgData name="Sean" userId="00a828e9-1a5d-4a70-b8c9-5521e105a247" providerId="ADAL" clId="{A3526DC3-6B30-4D20-9419-F2ED9E11053E}" dt="2020-09-17T00:28:18.012" v="4131" actId="478"/>
          <ac:spMkLst>
            <pc:docMk/>
            <pc:sldMk cId="500281500" sldId="314"/>
            <ac:spMk id="14" creationId="{2249A654-A997-4F08-A299-10FE34A88A9B}"/>
          </ac:spMkLst>
        </pc:spChg>
        <pc:spChg chg="add mod">
          <ac:chgData name="Sean" userId="00a828e9-1a5d-4a70-b8c9-5521e105a247" providerId="ADAL" clId="{A3526DC3-6B30-4D20-9419-F2ED9E11053E}" dt="2020-09-04T17:52:38.524" v="1829" actId="122"/>
          <ac:spMkLst>
            <pc:docMk/>
            <pc:sldMk cId="500281500" sldId="314"/>
            <ac:spMk id="18" creationId="{C2DFDFC3-6F61-4642-BD82-9F9A690838A0}"/>
          </ac:spMkLst>
        </pc:spChg>
        <pc:spChg chg="add mod">
          <ac:chgData name="Sean" userId="00a828e9-1a5d-4a70-b8c9-5521e105a247" providerId="ADAL" clId="{A3526DC3-6B30-4D20-9419-F2ED9E11053E}" dt="2020-09-04T17:52:53.179" v="1833" actId="122"/>
          <ac:spMkLst>
            <pc:docMk/>
            <pc:sldMk cId="500281500" sldId="314"/>
            <ac:spMk id="19" creationId="{6766146E-5B7A-4AB1-8050-A34770F139C3}"/>
          </ac:spMkLst>
        </pc:spChg>
        <pc:spChg chg="del">
          <ac:chgData name="Sean" userId="00a828e9-1a5d-4a70-b8c9-5521e105a247" providerId="ADAL" clId="{A3526DC3-6B30-4D20-9419-F2ED9E11053E}" dt="2020-09-04T02:32:09.310" v="1358" actId="478"/>
          <ac:spMkLst>
            <pc:docMk/>
            <pc:sldMk cId="500281500" sldId="314"/>
            <ac:spMk id="230" creationId="{00000000-0000-0000-0000-000000000000}"/>
          </ac:spMkLst>
        </pc:spChg>
        <pc:spChg chg="del">
          <ac:chgData name="Sean" userId="00a828e9-1a5d-4a70-b8c9-5521e105a247" providerId="ADAL" clId="{A3526DC3-6B30-4D20-9419-F2ED9E11053E}" dt="2020-09-04T02:32:07.102" v="1357" actId="478"/>
          <ac:spMkLst>
            <pc:docMk/>
            <pc:sldMk cId="500281500" sldId="314"/>
            <ac:spMk id="231" creationId="{00000000-0000-0000-0000-000000000000}"/>
          </ac:spMkLst>
        </pc:spChg>
        <pc:spChg chg="mod">
          <ac:chgData name="Sean" userId="00a828e9-1a5d-4a70-b8c9-5521e105a247" providerId="ADAL" clId="{A3526DC3-6B30-4D20-9419-F2ED9E11053E}" dt="2020-09-02T22:16:58.290" v="1005" actId="20577"/>
          <ac:spMkLst>
            <pc:docMk/>
            <pc:sldMk cId="500281500" sldId="314"/>
            <ac:spMk id="232" creationId="{00000000-0000-0000-0000-000000000000}"/>
          </ac:spMkLst>
        </pc:spChg>
        <pc:picChg chg="add mod">
          <ac:chgData name="Sean" userId="00a828e9-1a5d-4a70-b8c9-5521e105a247" providerId="ADAL" clId="{A3526DC3-6B30-4D20-9419-F2ED9E11053E}" dt="2020-09-04T15:55:37.468" v="1620" actId="1076"/>
          <ac:picMkLst>
            <pc:docMk/>
            <pc:sldMk cId="500281500" sldId="314"/>
            <ac:picMk id="2" creationId="{217B1694-E3CC-45B3-AB31-649B22CC2FFB}"/>
          </ac:picMkLst>
        </pc:picChg>
        <pc:picChg chg="add mod">
          <ac:chgData name="Sean" userId="00a828e9-1a5d-4a70-b8c9-5521e105a247" providerId="ADAL" clId="{A3526DC3-6B30-4D20-9419-F2ED9E11053E}" dt="2020-09-04T15:55:50.884" v="1627" actId="1076"/>
          <ac:picMkLst>
            <pc:docMk/>
            <pc:sldMk cId="500281500" sldId="314"/>
            <ac:picMk id="6" creationId="{C2633E7A-8C62-4E57-A991-8A571681ADFA}"/>
          </ac:picMkLst>
        </pc:picChg>
        <pc:picChg chg="add del mod">
          <ac:chgData name="Sean" userId="00a828e9-1a5d-4a70-b8c9-5521e105a247" providerId="ADAL" clId="{A3526DC3-6B30-4D20-9419-F2ED9E11053E}" dt="2020-09-17T01:04:58.653" v="4224" actId="478"/>
          <ac:picMkLst>
            <pc:docMk/>
            <pc:sldMk cId="500281500" sldId="314"/>
            <ac:picMk id="8" creationId="{C8D800C5-5316-4FE8-B6E9-3BE908F27A75}"/>
          </ac:picMkLst>
        </pc:picChg>
        <pc:picChg chg="add del mod">
          <ac:chgData name="Sean" userId="00a828e9-1a5d-4a70-b8c9-5521e105a247" providerId="ADAL" clId="{A3526DC3-6B30-4D20-9419-F2ED9E11053E}" dt="2020-09-04T16:12:52.239" v="1636" actId="478"/>
          <ac:picMkLst>
            <pc:docMk/>
            <pc:sldMk cId="500281500" sldId="314"/>
            <ac:picMk id="9" creationId="{11A01419-D3E3-4D67-9862-DCD900B34F20}"/>
          </ac:picMkLst>
        </pc:picChg>
        <pc:picChg chg="add mod">
          <ac:chgData name="Sean" userId="00a828e9-1a5d-4a70-b8c9-5521e105a247" providerId="ADAL" clId="{A3526DC3-6B30-4D20-9419-F2ED9E11053E}" dt="2020-09-17T01:47:55.912" v="4232"/>
          <ac:picMkLst>
            <pc:docMk/>
            <pc:sldMk cId="500281500" sldId="314"/>
            <ac:picMk id="9" creationId="{F939409F-7EF8-4292-96BA-F1D4DDA5A49A}"/>
          </ac:picMkLst>
        </pc:picChg>
        <pc:picChg chg="add del mod">
          <ac:chgData name="Sean" userId="00a828e9-1a5d-4a70-b8c9-5521e105a247" providerId="ADAL" clId="{A3526DC3-6B30-4D20-9419-F2ED9E11053E}" dt="2020-09-17T01:49:20.758" v="4234"/>
          <ac:picMkLst>
            <pc:docMk/>
            <pc:sldMk cId="500281500" sldId="314"/>
            <ac:picMk id="10" creationId="{7DDC2D6C-4CB6-4171-993A-6C49AA0C0042}"/>
          </ac:picMkLst>
        </pc:picChg>
        <pc:picChg chg="add del mod">
          <ac:chgData name="Sean" userId="00a828e9-1a5d-4a70-b8c9-5521e105a247" providerId="ADAL" clId="{A3526DC3-6B30-4D20-9419-F2ED9E11053E}" dt="2020-09-04T16:13:41.988" v="1643" actId="478"/>
          <ac:picMkLst>
            <pc:docMk/>
            <pc:sldMk cId="500281500" sldId="314"/>
            <ac:picMk id="11" creationId="{0DA2CD6F-33E3-43DA-AA94-390A8C8605B6}"/>
          </ac:picMkLst>
        </pc:picChg>
        <pc:picChg chg="add del mod">
          <ac:chgData name="Sean" userId="00a828e9-1a5d-4a70-b8c9-5521e105a247" providerId="ADAL" clId="{A3526DC3-6B30-4D20-9419-F2ED9E11053E}" dt="2020-09-17T01:53:05.067" v="4235"/>
          <ac:picMkLst>
            <pc:docMk/>
            <pc:sldMk cId="500281500" sldId="314"/>
            <ac:picMk id="11" creationId="{76D51F55-763F-4C6A-8ACA-E3D633BC81F6}"/>
          </ac:picMkLst>
        </pc:picChg>
        <pc:picChg chg="add mod">
          <ac:chgData name="Sean" userId="00a828e9-1a5d-4a70-b8c9-5521e105a247" providerId="ADAL" clId="{A3526DC3-6B30-4D20-9419-F2ED9E11053E}" dt="2020-09-17T01:53:05.067" v="4235"/>
          <ac:picMkLst>
            <pc:docMk/>
            <pc:sldMk cId="500281500" sldId="314"/>
            <ac:picMk id="12" creationId="{63E1F920-25FE-4375-B137-ED7BCBC3E2EC}"/>
          </ac:picMkLst>
        </pc:picChg>
        <pc:picChg chg="add mod">
          <ac:chgData name="Sean" userId="00a828e9-1a5d-4a70-b8c9-5521e105a247" providerId="ADAL" clId="{A3526DC3-6B30-4D20-9419-F2ED9E11053E}" dt="2020-09-04T16:13:45.817" v="1645" actId="1076"/>
          <ac:picMkLst>
            <pc:docMk/>
            <pc:sldMk cId="500281500" sldId="314"/>
            <ac:picMk id="13" creationId="{D2FCD16C-DA64-4596-BBD6-D88941D359A6}"/>
          </ac:picMkLst>
        </pc:picChg>
        <pc:cxnChg chg="add mod">
          <ac:chgData name="Sean" userId="00a828e9-1a5d-4a70-b8c9-5521e105a247" providerId="ADAL" clId="{A3526DC3-6B30-4D20-9419-F2ED9E11053E}" dt="2020-09-04T17:51:53.266" v="1806" actId="1076"/>
          <ac:cxnSpMkLst>
            <pc:docMk/>
            <pc:sldMk cId="500281500" sldId="314"/>
            <ac:cxnSpMk id="16" creationId="{7083A770-4726-4C4E-A653-3C94AB29D11A}"/>
          </ac:cxnSpMkLst>
        </pc:cxnChg>
        <pc:cxnChg chg="add mod">
          <ac:chgData name="Sean" userId="00a828e9-1a5d-4a70-b8c9-5521e105a247" providerId="ADAL" clId="{A3526DC3-6B30-4D20-9419-F2ED9E11053E}" dt="2020-09-04T17:52:03.511" v="1807" actId="14100"/>
          <ac:cxnSpMkLst>
            <pc:docMk/>
            <pc:sldMk cId="500281500" sldId="314"/>
            <ac:cxnSpMk id="17" creationId="{772AFC0B-31A7-4BA8-B4DB-AAD833DE3295}"/>
          </ac:cxnSpMkLst>
        </pc:cxnChg>
      </pc:sldChg>
      <pc:sldChg chg="addSp delSp modSp add mod ord modTransition">
        <pc:chgData name="Sean" userId="00a828e9-1a5d-4a70-b8c9-5521e105a247" providerId="ADAL" clId="{A3526DC3-6B30-4D20-9419-F2ED9E11053E}" dt="2020-09-17T01:02:08.443" v="4221"/>
        <pc:sldMkLst>
          <pc:docMk/>
          <pc:sldMk cId="3676183575" sldId="315"/>
        </pc:sldMkLst>
        <pc:spChg chg="add mod">
          <ac:chgData name="Sean" userId="00a828e9-1a5d-4a70-b8c9-5521e105a247" providerId="ADAL" clId="{A3526DC3-6B30-4D20-9419-F2ED9E11053E}" dt="2020-09-04T15:51:31.324" v="1554" actId="242"/>
          <ac:spMkLst>
            <pc:docMk/>
            <pc:sldMk cId="3676183575" sldId="315"/>
            <ac:spMk id="3" creationId="{633D1AB7-F6B5-4006-BCEB-90AA001D46F2}"/>
          </ac:spMkLst>
        </pc:spChg>
        <pc:spChg chg="add mod">
          <ac:chgData name="Sean" userId="00a828e9-1a5d-4a70-b8c9-5521e105a247" providerId="ADAL" clId="{A3526DC3-6B30-4D20-9419-F2ED9E11053E}" dt="2020-09-05T17:37:29.447" v="3610" actId="122"/>
          <ac:spMkLst>
            <pc:docMk/>
            <pc:sldMk cId="3676183575" sldId="315"/>
            <ac:spMk id="4" creationId="{A5B979B5-D5C8-4E0B-B5B9-E1B0BE6D05E7}"/>
          </ac:spMkLst>
        </pc:spChg>
        <pc:spChg chg="add mod">
          <ac:chgData name="Sean" userId="00a828e9-1a5d-4a70-b8c9-5521e105a247" providerId="ADAL" clId="{A3526DC3-6B30-4D20-9419-F2ED9E11053E}" dt="2020-09-05T17:37:19.498" v="3608" actId="14100"/>
          <ac:spMkLst>
            <pc:docMk/>
            <pc:sldMk cId="3676183575" sldId="315"/>
            <ac:spMk id="8" creationId="{E8430B57-20EF-4CC8-ACB9-BD289013486E}"/>
          </ac:spMkLst>
        </pc:spChg>
        <pc:spChg chg="add mod">
          <ac:chgData name="Sean" userId="00a828e9-1a5d-4a70-b8c9-5521e105a247" providerId="ADAL" clId="{A3526DC3-6B30-4D20-9419-F2ED9E11053E}" dt="2020-09-05T17:37:35.339" v="3611" actId="1076"/>
          <ac:spMkLst>
            <pc:docMk/>
            <pc:sldMk cId="3676183575" sldId="315"/>
            <ac:spMk id="9" creationId="{7D8294AE-977B-4F2F-AA0D-A741AC1ED1D0}"/>
          </ac:spMkLst>
        </pc:spChg>
        <pc:spChg chg="mod">
          <ac:chgData name="Sean" userId="00a828e9-1a5d-4a70-b8c9-5521e105a247" providerId="ADAL" clId="{A3526DC3-6B30-4D20-9419-F2ED9E11053E}" dt="2020-09-03T00:30:00.964" v="1041" actId="20577"/>
          <ac:spMkLst>
            <pc:docMk/>
            <pc:sldMk cId="3676183575" sldId="315"/>
            <ac:spMk id="232" creationId="{00000000-0000-0000-0000-000000000000}"/>
          </ac:spMkLst>
        </pc:spChg>
        <pc:picChg chg="add mod">
          <ac:chgData name="Sean" userId="00a828e9-1a5d-4a70-b8c9-5521e105a247" providerId="ADAL" clId="{A3526DC3-6B30-4D20-9419-F2ED9E11053E}" dt="2020-09-04T15:51:24.188" v="1552" actId="1076"/>
          <ac:picMkLst>
            <pc:docMk/>
            <pc:sldMk cId="3676183575" sldId="315"/>
            <ac:picMk id="2" creationId="{E5A00939-63E7-4761-85CD-C269E17C589E}"/>
          </ac:picMkLst>
        </pc:picChg>
        <pc:picChg chg="add mod">
          <ac:chgData name="Sean" userId="00a828e9-1a5d-4a70-b8c9-5521e105a247" providerId="ADAL" clId="{A3526DC3-6B30-4D20-9419-F2ED9E11053E}" dt="2020-09-17T01:02:08.443" v="4221"/>
          <ac:picMkLst>
            <pc:docMk/>
            <pc:sldMk cId="3676183575" sldId="315"/>
            <ac:picMk id="5" creationId="{BB7FC3D3-40F2-402A-844D-648402592056}"/>
          </ac:picMkLst>
        </pc:picChg>
        <pc:picChg chg="del">
          <ac:chgData name="Sean" userId="00a828e9-1a5d-4a70-b8c9-5521e105a247" providerId="ADAL" clId="{A3526DC3-6B30-4D20-9419-F2ED9E11053E}" dt="2020-09-03T00:30:03.156" v="1042" actId="478"/>
          <ac:picMkLst>
            <pc:docMk/>
            <pc:sldMk cId="3676183575" sldId="315"/>
            <ac:picMk id="5" creationId="{CDDA517C-06B3-4B5A-84D8-FB2648F260D4}"/>
          </ac:picMkLst>
        </pc:picChg>
      </pc:sldChg>
      <pc:sldChg chg="addSp modSp mod setBg">
        <pc:chgData name="Sean" userId="00a828e9-1a5d-4a70-b8c9-5521e105a247" providerId="ADAL" clId="{A3526DC3-6B30-4D20-9419-F2ED9E11053E}" dt="2020-09-17T00:29:52.143" v="4146" actId="14100"/>
        <pc:sldMkLst>
          <pc:docMk/>
          <pc:sldMk cId="1332872412" sldId="317"/>
        </pc:sldMkLst>
        <pc:spChg chg="add mod">
          <ac:chgData name="Sean" userId="00a828e9-1a5d-4a70-b8c9-5521e105a247" providerId="ADAL" clId="{A3526DC3-6B30-4D20-9419-F2ED9E11053E}" dt="2020-09-17T00:29:52.143" v="4146" actId="14100"/>
          <ac:spMkLst>
            <pc:docMk/>
            <pc:sldMk cId="1332872412" sldId="317"/>
            <ac:spMk id="7" creationId="{A840E0A1-02A1-455A-ADEC-38901EE0D266}"/>
          </ac:spMkLst>
        </pc:spChg>
      </pc:sldChg>
      <pc:sldChg chg="addSp delSp modSp mod">
        <pc:chgData name="Sean" userId="00a828e9-1a5d-4a70-b8c9-5521e105a247" providerId="ADAL" clId="{A3526DC3-6B30-4D20-9419-F2ED9E11053E}" dt="2020-09-17T00:33:12.352" v="4175" actId="22"/>
        <pc:sldMkLst>
          <pc:docMk/>
          <pc:sldMk cId="3734672204" sldId="319"/>
        </pc:sldMkLst>
        <pc:spChg chg="mod">
          <ac:chgData name="Sean" userId="00a828e9-1a5d-4a70-b8c9-5521e105a247" providerId="ADAL" clId="{A3526DC3-6B30-4D20-9419-F2ED9E11053E}" dt="2020-09-17T00:32:56.177" v="4173" actId="1076"/>
          <ac:spMkLst>
            <pc:docMk/>
            <pc:sldMk cId="3734672204" sldId="319"/>
            <ac:spMk id="5" creationId="{566DE4F8-7EE6-4011-A3E6-F8360DE3F3E0}"/>
          </ac:spMkLst>
        </pc:spChg>
        <pc:spChg chg="add">
          <ac:chgData name="Sean" userId="00a828e9-1a5d-4a70-b8c9-5521e105a247" providerId="ADAL" clId="{A3526DC3-6B30-4D20-9419-F2ED9E11053E}" dt="2020-09-17T00:33:12.352" v="4175" actId="22"/>
          <ac:spMkLst>
            <pc:docMk/>
            <pc:sldMk cId="3734672204" sldId="319"/>
            <ac:spMk id="6" creationId="{3D78D4DB-F14F-4AB7-B21A-D306D0B42018}"/>
          </ac:spMkLst>
        </pc:spChg>
        <pc:spChg chg="add del mod">
          <ac:chgData name="Sean" userId="00a828e9-1a5d-4a70-b8c9-5521e105a247" providerId="ADAL" clId="{A3526DC3-6B30-4D20-9419-F2ED9E11053E}" dt="2020-09-17T00:32:59.886" v="4174" actId="478"/>
          <ac:spMkLst>
            <pc:docMk/>
            <pc:sldMk cId="3734672204" sldId="319"/>
            <ac:spMk id="8" creationId="{B1AB0261-B3B5-40C0-A0FD-D701ECC771BB}"/>
          </ac:spMkLst>
        </pc:spChg>
      </pc:sldChg>
      <pc:sldChg chg="addSp delSp modSp add mod ord modTransition modAnim">
        <pc:chgData name="Sean" userId="00a828e9-1a5d-4a70-b8c9-5521e105a247" providerId="ADAL" clId="{A3526DC3-6B30-4D20-9419-F2ED9E11053E}" dt="2020-09-17T01:53:05.067" v="4235"/>
        <pc:sldMkLst>
          <pc:docMk/>
          <pc:sldMk cId="2459704597" sldId="320"/>
        </pc:sldMkLst>
        <pc:spChg chg="add mod">
          <ac:chgData name="Sean" userId="00a828e9-1a5d-4a70-b8c9-5521e105a247" providerId="ADAL" clId="{A3526DC3-6B30-4D20-9419-F2ED9E11053E}" dt="2020-09-04T20:58:32.060" v="2126" actId="313"/>
          <ac:spMkLst>
            <pc:docMk/>
            <pc:sldMk cId="2459704597" sldId="320"/>
            <ac:spMk id="9" creationId="{13322641-6EE1-4F1D-B10D-64F77E85ED14}"/>
          </ac:spMkLst>
        </pc:spChg>
        <pc:spChg chg="add mod">
          <ac:chgData name="Sean" userId="00a828e9-1a5d-4a70-b8c9-5521e105a247" providerId="ADAL" clId="{A3526DC3-6B30-4D20-9419-F2ED9E11053E}" dt="2020-09-04T20:58:38.967" v="2137" actId="313"/>
          <ac:spMkLst>
            <pc:docMk/>
            <pc:sldMk cId="2459704597" sldId="320"/>
            <ac:spMk id="10" creationId="{6D14B626-8470-4A21-8841-E7522DB4C7C9}"/>
          </ac:spMkLst>
        </pc:spChg>
        <pc:spChg chg="add mod">
          <ac:chgData name="Sean" userId="00a828e9-1a5d-4a70-b8c9-5521e105a247" providerId="ADAL" clId="{A3526DC3-6B30-4D20-9419-F2ED9E11053E}" dt="2020-09-17T00:28:42.166" v="4136" actId="14100"/>
          <ac:spMkLst>
            <pc:docMk/>
            <pc:sldMk cId="2459704597" sldId="320"/>
            <ac:spMk id="13" creationId="{E24F8C0A-A3ED-4CE2-BBE8-4CF6847A4E3D}"/>
          </ac:spMkLst>
        </pc:spChg>
        <pc:spChg chg="add mod">
          <ac:chgData name="Sean" userId="00a828e9-1a5d-4a70-b8c9-5521e105a247" providerId="ADAL" clId="{A3526DC3-6B30-4D20-9419-F2ED9E11053E}" dt="2020-09-05T17:17:29.250" v="2964" actId="1076"/>
          <ac:spMkLst>
            <pc:docMk/>
            <pc:sldMk cId="2459704597" sldId="320"/>
            <ac:spMk id="19" creationId="{727CEB51-C025-4F90-B7EC-C01D2082D218}"/>
          </ac:spMkLst>
        </pc:spChg>
        <pc:spChg chg="add mod">
          <ac:chgData name="Sean" userId="00a828e9-1a5d-4a70-b8c9-5521e105a247" providerId="ADAL" clId="{A3526DC3-6B30-4D20-9419-F2ED9E11053E}" dt="2020-09-05T17:13:41.086" v="2589" actId="313"/>
          <ac:spMkLst>
            <pc:docMk/>
            <pc:sldMk cId="2459704597" sldId="320"/>
            <ac:spMk id="20" creationId="{5F2B6934-17FB-4B53-AE37-372099FDB3FD}"/>
          </ac:spMkLst>
        </pc:spChg>
        <pc:spChg chg="add mod">
          <ac:chgData name="Sean" userId="00a828e9-1a5d-4a70-b8c9-5521e105a247" providerId="ADAL" clId="{A3526DC3-6B30-4D20-9419-F2ED9E11053E}" dt="2020-09-05T17:12:15.198" v="2335" actId="1076"/>
          <ac:spMkLst>
            <pc:docMk/>
            <pc:sldMk cId="2459704597" sldId="320"/>
            <ac:spMk id="21" creationId="{7BA21D39-B038-492C-AAE0-762B534F417D}"/>
          </ac:spMkLst>
        </pc:spChg>
        <pc:spChg chg="mod">
          <ac:chgData name="Sean" userId="00a828e9-1a5d-4a70-b8c9-5521e105a247" providerId="ADAL" clId="{A3526DC3-6B30-4D20-9419-F2ED9E11053E}" dt="2020-09-04T20:51:01.049" v="2082" actId="14100"/>
          <ac:spMkLst>
            <pc:docMk/>
            <pc:sldMk cId="2459704597" sldId="320"/>
            <ac:spMk id="232" creationId="{00000000-0000-0000-0000-000000000000}"/>
          </ac:spMkLst>
        </pc:spChg>
        <pc:picChg chg="add mod">
          <ac:chgData name="Sean" userId="00a828e9-1a5d-4a70-b8c9-5521e105a247" providerId="ADAL" clId="{A3526DC3-6B30-4D20-9419-F2ED9E11053E}" dt="2020-09-04T20:57:46.909" v="2106" actId="1076"/>
          <ac:picMkLst>
            <pc:docMk/>
            <pc:sldMk cId="2459704597" sldId="320"/>
            <ac:picMk id="3" creationId="{A5E66D28-5FD5-48B3-B06E-E6F72D05E8C3}"/>
          </ac:picMkLst>
        </pc:picChg>
        <pc:picChg chg="add mod">
          <ac:chgData name="Sean" userId="00a828e9-1a5d-4a70-b8c9-5521e105a247" providerId="ADAL" clId="{A3526DC3-6B30-4D20-9419-F2ED9E11053E}" dt="2020-09-17T01:47:55.912" v="4232"/>
          <ac:picMkLst>
            <pc:docMk/>
            <pc:sldMk cId="2459704597" sldId="320"/>
            <ac:picMk id="4" creationId="{AD98C9EA-BF3E-4DF7-8C1E-A389589CA6D8}"/>
          </ac:picMkLst>
        </pc:picChg>
        <pc:picChg chg="add del mod">
          <ac:chgData name="Sean" userId="00a828e9-1a5d-4a70-b8c9-5521e105a247" providerId="ADAL" clId="{A3526DC3-6B30-4D20-9419-F2ED9E11053E}" dt="2020-09-17T01:53:05.067" v="4235"/>
          <ac:picMkLst>
            <pc:docMk/>
            <pc:sldMk cId="2459704597" sldId="320"/>
            <ac:picMk id="5" creationId="{4AA59F48-7FEE-40CA-A090-8FF494EFE0FF}"/>
          </ac:picMkLst>
        </pc:picChg>
        <pc:picChg chg="del">
          <ac:chgData name="Sean" userId="00a828e9-1a5d-4a70-b8c9-5521e105a247" providerId="ADAL" clId="{A3526DC3-6B30-4D20-9419-F2ED9E11053E}" dt="2020-09-04T20:51:02.460" v="2083" actId="478"/>
          <ac:picMkLst>
            <pc:docMk/>
            <pc:sldMk cId="2459704597" sldId="320"/>
            <ac:picMk id="5" creationId="{CDDA517C-06B3-4B5A-84D8-FB2648F260D4}"/>
          </ac:picMkLst>
        </pc:picChg>
        <pc:picChg chg="add mod">
          <ac:chgData name="Sean" userId="00a828e9-1a5d-4a70-b8c9-5521e105a247" providerId="ADAL" clId="{A3526DC3-6B30-4D20-9419-F2ED9E11053E}" dt="2020-09-17T01:53:05.067" v="4235"/>
          <ac:picMkLst>
            <pc:docMk/>
            <pc:sldMk cId="2459704597" sldId="320"/>
            <ac:picMk id="6" creationId="{7F431CB9-DD92-4F60-A897-91E75012F9A8}"/>
          </ac:picMkLst>
        </pc:picChg>
        <pc:cxnChg chg="add mod">
          <ac:chgData name="Sean" userId="00a828e9-1a5d-4a70-b8c9-5521e105a247" providerId="ADAL" clId="{A3526DC3-6B30-4D20-9419-F2ED9E11053E}" dt="2020-09-04T20:57:28.678" v="2102" actId="14100"/>
          <ac:cxnSpMkLst>
            <pc:docMk/>
            <pc:sldMk cId="2459704597" sldId="320"/>
            <ac:cxnSpMk id="7" creationId="{576367B7-2B40-4305-A65E-66971F59E939}"/>
          </ac:cxnSpMkLst>
        </pc:cxnChg>
        <pc:cxnChg chg="add mod">
          <ac:chgData name="Sean" userId="00a828e9-1a5d-4a70-b8c9-5521e105a247" providerId="ADAL" clId="{A3526DC3-6B30-4D20-9419-F2ED9E11053E}" dt="2020-09-04T20:57:43.336" v="2104" actId="14100"/>
          <ac:cxnSpMkLst>
            <pc:docMk/>
            <pc:sldMk cId="2459704597" sldId="320"/>
            <ac:cxnSpMk id="8" creationId="{16DB0353-E32F-4F01-9003-9028E9DBFF0B}"/>
          </ac:cxnSpMkLst>
        </pc:cxnChg>
      </pc:sldChg>
      <pc:sldChg chg="addSp delSp modSp mod">
        <pc:chgData name="Sean" userId="00a828e9-1a5d-4a70-b8c9-5521e105a247" providerId="ADAL" clId="{A3526DC3-6B30-4D20-9419-F2ED9E11053E}" dt="2020-09-17T00:33:39.758" v="4185" actId="22"/>
        <pc:sldMkLst>
          <pc:docMk/>
          <pc:sldMk cId="2860983205" sldId="321"/>
        </pc:sldMkLst>
        <pc:spChg chg="add">
          <ac:chgData name="Sean" userId="00a828e9-1a5d-4a70-b8c9-5521e105a247" providerId="ADAL" clId="{A3526DC3-6B30-4D20-9419-F2ED9E11053E}" dt="2020-09-17T00:33:39.758" v="4185" actId="22"/>
          <ac:spMkLst>
            <pc:docMk/>
            <pc:sldMk cId="2860983205" sldId="321"/>
            <ac:spMk id="6" creationId="{E06F6E6D-17E5-4A94-A407-E7043CE1C8C8}"/>
          </ac:spMkLst>
        </pc:spChg>
        <pc:spChg chg="add del mod">
          <ac:chgData name="Sean" userId="00a828e9-1a5d-4a70-b8c9-5521e105a247" providerId="ADAL" clId="{A3526DC3-6B30-4D20-9419-F2ED9E11053E}" dt="2020-09-17T00:33:39.173" v="4184" actId="478"/>
          <ac:spMkLst>
            <pc:docMk/>
            <pc:sldMk cId="2860983205" sldId="321"/>
            <ac:spMk id="8" creationId="{A1F1780C-038A-46BA-A05A-AB442777C408}"/>
          </ac:spMkLst>
        </pc:spChg>
      </pc:sldChg>
      <pc:sldChg chg="addSp delSp modSp mod">
        <pc:chgData name="Sean" userId="00a828e9-1a5d-4a70-b8c9-5521e105a247" providerId="ADAL" clId="{A3526DC3-6B30-4D20-9419-F2ED9E11053E}" dt="2020-09-17T00:33:33.942" v="4183" actId="22"/>
        <pc:sldMkLst>
          <pc:docMk/>
          <pc:sldMk cId="1730960427" sldId="322"/>
        </pc:sldMkLst>
        <pc:spChg chg="add">
          <ac:chgData name="Sean" userId="00a828e9-1a5d-4a70-b8c9-5521e105a247" providerId="ADAL" clId="{A3526DC3-6B30-4D20-9419-F2ED9E11053E}" dt="2020-09-17T00:33:33.942" v="4183" actId="22"/>
          <ac:spMkLst>
            <pc:docMk/>
            <pc:sldMk cId="1730960427" sldId="322"/>
            <ac:spMk id="7" creationId="{E8AAC2BA-3B54-421C-9A3E-3A24E1FD6173}"/>
          </ac:spMkLst>
        </pc:spChg>
        <pc:spChg chg="add del mod">
          <ac:chgData name="Sean" userId="00a828e9-1a5d-4a70-b8c9-5521e105a247" providerId="ADAL" clId="{A3526DC3-6B30-4D20-9419-F2ED9E11053E}" dt="2020-09-17T00:33:33.250" v="4182" actId="478"/>
          <ac:spMkLst>
            <pc:docMk/>
            <pc:sldMk cId="1730960427" sldId="322"/>
            <ac:spMk id="9" creationId="{7BBA9ECD-C51C-4821-8A5A-D8DE77A05995}"/>
          </ac:spMkLst>
        </pc:spChg>
      </pc:sldChg>
      <pc:sldChg chg="addSp delSp modSp mod">
        <pc:chgData name="Sean" userId="00a828e9-1a5d-4a70-b8c9-5521e105a247" providerId="ADAL" clId="{A3526DC3-6B30-4D20-9419-F2ED9E11053E}" dt="2020-09-17T00:33:25.899" v="4180" actId="1076"/>
        <pc:sldMkLst>
          <pc:docMk/>
          <pc:sldMk cId="290182604" sldId="323"/>
        </pc:sldMkLst>
        <pc:spChg chg="add mod">
          <ac:chgData name="Sean" userId="00a828e9-1a5d-4a70-b8c9-5521e105a247" providerId="ADAL" clId="{A3526DC3-6B30-4D20-9419-F2ED9E11053E}" dt="2020-09-17T00:33:25.899" v="4180" actId="1076"/>
          <ac:spMkLst>
            <pc:docMk/>
            <pc:sldMk cId="290182604" sldId="323"/>
            <ac:spMk id="6" creationId="{1E9BA11C-5700-4271-983B-79E1512DC8D5}"/>
          </ac:spMkLst>
        </pc:spChg>
        <pc:spChg chg="add del mod">
          <ac:chgData name="Sean" userId="00a828e9-1a5d-4a70-b8c9-5521e105a247" providerId="ADAL" clId="{A3526DC3-6B30-4D20-9419-F2ED9E11053E}" dt="2020-09-17T00:33:23.023" v="4179" actId="478"/>
          <ac:spMkLst>
            <pc:docMk/>
            <pc:sldMk cId="290182604" sldId="323"/>
            <ac:spMk id="8" creationId="{E27F3ACA-EE4B-4116-B6C1-EC463A3B1918}"/>
          </ac:spMkLst>
        </pc:spChg>
      </pc:sldChg>
      <pc:sldChg chg="addSp modSp mod">
        <pc:chgData name="Sean" userId="00a828e9-1a5d-4a70-b8c9-5521e105a247" providerId="ADAL" clId="{A3526DC3-6B30-4D20-9419-F2ED9E11053E}" dt="2020-09-17T00:31:28.403" v="4162" actId="14100"/>
        <pc:sldMkLst>
          <pc:docMk/>
          <pc:sldMk cId="2904079852" sldId="324"/>
        </pc:sldMkLst>
        <pc:spChg chg="add mod">
          <ac:chgData name="Sean" userId="00a828e9-1a5d-4a70-b8c9-5521e105a247" providerId="ADAL" clId="{A3526DC3-6B30-4D20-9419-F2ED9E11053E}" dt="2020-09-17T00:31:28.403" v="4162" actId="14100"/>
          <ac:spMkLst>
            <pc:docMk/>
            <pc:sldMk cId="2904079852" sldId="324"/>
            <ac:spMk id="10" creationId="{CF680E98-4B7E-495A-B074-74321D944E91}"/>
          </ac:spMkLst>
        </pc:spChg>
        <pc:spChg chg="mod">
          <ac:chgData name="Sean" userId="00a828e9-1a5d-4a70-b8c9-5521e105a247" providerId="ADAL" clId="{A3526DC3-6B30-4D20-9419-F2ED9E11053E}" dt="2020-09-17T00:31:17.471" v="4160" actId="1076"/>
          <ac:spMkLst>
            <pc:docMk/>
            <pc:sldMk cId="2904079852" sldId="324"/>
            <ac:spMk id="229" creationId="{00000000-0000-0000-0000-000000000000}"/>
          </ac:spMkLst>
        </pc:spChg>
      </pc:sldChg>
      <pc:sldChg chg="addSp modSp mod">
        <pc:chgData name="Sean" userId="00a828e9-1a5d-4a70-b8c9-5521e105a247" providerId="ADAL" clId="{A3526DC3-6B30-4D20-9419-F2ED9E11053E}" dt="2020-09-17T00:31:44.697" v="4164" actId="14100"/>
        <pc:sldMkLst>
          <pc:docMk/>
          <pc:sldMk cId="2839155870" sldId="325"/>
        </pc:sldMkLst>
        <pc:spChg chg="add mod">
          <ac:chgData name="Sean" userId="00a828e9-1a5d-4a70-b8c9-5521e105a247" providerId="ADAL" clId="{A3526DC3-6B30-4D20-9419-F2ED9E11053E}" dt="2020-09-17T00:31:44.697" v="4164" actId="14100"/>
          <ac:spMkLst>
            <pc:docMk/>
            <pc:sldMk cId="2839155870" sldId="325"/>
            <ac:spMk id="7" creationId="{A73CFDCF-280E-41CE-B931-5F4471DD1DD0}"/>
          </ac:spMkLst>
        </pc:spChg>
      </pc:sldChg>
      <pc:sldChg chg="addSp modSp mod">
        <pc:chgData name="Sean" userId="00a828e9-1a5d-4a70-b8c9-5521e105a247" providerId="ADAL" clId="{A3526DC3-6B30-4D20-9419-F2ED9E11053E}" dt="2020-09-17T00:31:58.666" v="4166" actId="14100"/>
        <pc:sldMkLst>
          <pc:docMk/>
          <pc:sldMk cId="2089538014" sldId="326"/>
        </pc:sldMkLst>
        <pc:spChg chg="add mod">
          <ac:chgData name="Sean" userId="00a828e9-1a5d-4a70-b8c9-5521e105a247" providerId="ADAL" clId="{A3526DC3-6B30-4D20-9419-F2ED9E11053E}" dt="2020-09-17T00:31:58.666" v="4166" actId="14100"/>
          <ac:spMkLst>
            <pc:docMk/>
            <pc:sldMk cId="2089538014" sldId="326"/>
            <ac:spMk id="13" creationId="{A16D70AE-A405-4573-8DF0-21739AFF0C39}"/>
          </ac:spMkLst>
        </pc:spChg>
      </pc:sldChg>
      <pc:sldChg chg="addSp modSp mod">
        <pc:chgData name="Sean" userId="00a828e9-1a5d-4a70-b8c9-5521e105a247" providerId="ADAL" clId="{A3526DC3-6B30-4D20-9419-F2ED9E11053E}" dt="2020-09-17T00:30:23.971" v="4153" actId="14100"/>
        <pc:sldMkLst>
          <pc:docMk/>
          <pc:sldMk cId="3068700896" sldId="327"/>
        </pc:sldMkLst>
        <pc:spChg chg="add mod">
          <ac:chgData name="Sean" userId="00a828e9-1a5d-4a70-b8c9-5521e105a247" providerId="ADAL" clId="{A3526DC3-6B30-4D20-9419-F2ED9E11053E}" dt="2020-09-17T00:30:23.971" v="4153" actId="14100"/>
          <ac:spMkLst>
            <pc:docMk/>
            <pc:sldMk cId="3068700896" sldId="327"/>
            <ac:spMk id="9" creationId="{755B67A5-3680-4925-BE81-00F29B41A81B}"/>
          </ac:spMkLst>
        </pc:spChg>
      </pc:sldChg>
      <pc:sldChg chg="addSp delSp modSp mod">
        <pc:chgData name="Sean" userId="00a828e9-1a5d-4a70-b8c9-5521e105a247" providerId="ADAL" clId="{A3526DC3-6B30-4D20-9419-F2ED9E11053E}" dt="2020-09-17T00:34:07.390" v="4195" actId="20577"/>
        <pc:sldMkLst>
          <pc:docMk/>
          <pc:sldMk cId="3117385600" sldId="329"/>
        </pc:sldMkLst>
        <pc:spChg chg="mod">
          <ac:chgData name="Sean" userId="00a828e9-1a5d-4a70-b8c9-5521e105a247" providerId="ADAL" clId="{A3526DC3-6B30-4D20-9419-F2ED9E11053E}" dt="2020-09-09T01:50:43.070" v="3979" actId="20577"/>
          <ac:spMkLst>
            <pc:docMk/>
            <pc:sldMk cId="3117385600" sldId="329"/>
            <ac:spMk id="3" creationId="{88E85BFC-7DED-4F18-8EC3-276B6C3AF59B}"/>
          </ac:spMkLst>
        </pc:spChg>
        <pc:spChg chg="add del mod">
          <ac:chgData name="Sean" userId="00a828e9-1a5d-4a70-b8c9-5521e105a247" providerId="ADAL" clId="{A3526DC3-6B30-4D20-9419-F2ED9E11053E}" dt="2020-09-17T00:34:01.074" v="4192" actId="478"/>
          <ac:spMkLst>
            <pc:docMk/>
            <pc:sldMk cId="3117385600" sldId="329"/>
            <ac:spMk id="4" creationId="{984EF5D9-A4A6-4A20-8584-E4618001E250}"/>
          </ac:spMkLst>
        </pc:spChg>
        <pc:spChg chg="add mod">
          <ac:chgData name="Sean" userId="00a828e9-1a5d-4a70-b8c9-5521e105a247" providerId="ADAL" clId="{A3526DC3-6B30-4D20-9419-F2ED9E11053E}" dt="2020-09-17T00:34:07.390" v="4195" actId="20577"/>
          <ac:spMkLst>
            <pc:docMk/>
            <pc:sldMk cId="3117385600" sldId="329"/>
            <ac:spMk id="5" creationId="{4A7BDDB5-3F12-40E8-B2FD-DCFD97B2C05F}"/>
          </ac:spMkLst>
        </pc:spChg>
      </pc:sldChg>
      <pc:sldChg chg="addSp modSp mod">
        <pc:chgData name="Sean" userId="00a828e9-1a5d-4a70-b8c9-5521e105a247" providerId="ADAL" clId="{A3526DC3-6B30-4D20-9419-F2ED9E11053E}" dt="2020-09-17T00:26:52.014" v="4122" actId="1035"/>
        <pc:sldMkLst>
          <pc:docMk/>
          <pc:sldMk cId="1613097724" sldId="330"/>
        </pc:sldMkLst>
        <pc:spChg chg="mod">
          <ac:chgData name="Sean" userId="00a828e9-1a5d-4a70-b8c9-5521e105a247" providerId="ADAL" clId="{A3526DC3-6B30-4D20-9419-F2ED9E11053E}" dt="2020-09-17T00:26:52.014" v="4122" actId="1035"/>
          <ac:spMkLst>
            <pc:docMk/>
            <pc:sldMk cId="1613097724" sldId="330"/>
            <ac:spMk id="2" creationId="{A5ED2313-EB32-48E0-8829-471D6AC5F477}"/>
          </ac:spMkLst>
        </pc:spChg>
        <pc:spChg chg="add mod">
          <ac:chgData name="Sean" userId="00a828e9-1a5d-4a70-b8c9-5521e105a247" providerId="ADAL" clId="{A3526DC3-6B30-4D20-9419-F2ED9E11053E}" dt="2020-09-17T00:26:27.140" v="4119" actId="20577"/>
          <ac:spMkLst>
            <pc:docMk/>
            <pc:sldMk cId="1613097724" sldId="330"/>
            <ac:spMk id="5" creationId="{DBE55C34-8CE8-4F08-9C00-337D895B3459}"/>
          </ac:spMkLst>
        </pc:spChg>
      </pc:sldChg>
      <pc:sldChg chg="addSp delSp modSp mod ord">
        <pc:chgData name="Sean" userId="00a828e9-1a5d-4a70-b8c9-5521e105a247" providerId="ADAL" clId="{A3526DC3-6B30-4D20-9419-F2ED9E11053E}" dt="2020-09-17T00:34:22.985" v="4200" actId="478"/>
        <pc:sldMkLst>
          <pc:docMk/>
          <pc:sldMk cId="3123822356" sldId="331"/>
        </pc:sldMkLst>
        <pc:spChg chg="add del mod">
          <ac:chgData name="Sean" userId="00a828e9-1a5d-4a70-b8c9-5521e105a247" providerId="ADAL" clId="{A3526DC3-6B30-4D20-9419-F2ED9E11053E}" dt="2020-09-17T00:34:22.985" v="4200" actId="478"/>
          <ac:spMkLst>
            <pc:docMk/>
            <pc:sldMk cId="3123822356" sldId="331"/>
            <ac:spMk id="2" creationId="{9AA0C91C-CFFD-45D5-A19A-6632D8B7AB69}"/>
          </ac:spMkLst>
        </pc:spChg>
        <pc:spChg chg="add mod">
          <ac:chgData name="Sean" userId="00a828e9-1a5d-4a70-b8c9-5521e105a247" providerId="ADAL" clId="{A3526DC3-6B30-4D20-9419-F2ED9E11053E}" dt="2020-09-17T00:34:18.532" v="4199" actId="20577"/>
          <ac:spMkLst>
            <pc:docMk/>
            <pc:sldMk cId="3123822356" sldId="331"/>
            <ac:spMk id="3" creationId="{0C2F307F-4649-4C47-B4E3-B2E336A93C16}"/>
          </ac:spMkLst>
        </pc:spChg>
      </pc:sldChg>
      <pc:sldChg chg="addSp delSp modSp modTransition">
        <pc:chgData name="Sean" userId="00a828e9-1a5d-4a70-b8c9-5521e105a247" providerId="ADAL" clId="{A3526DC3-6B30-4D20-9419-F2ED9E11053E}" dt="2020-09-17T02:50:00.318" v="4239"/>
        <pc:sldMkLst>
          <pc:docMk/>
          <pc:sldMk cId="2094376695" sldId="338"/>
        </pc:sldMkLst>
        <pc:picChg chg="add mod">
          <ac:chgData name="Sean" userId="00a828e9-1a5d-4a70-b8c9-5521e105a247" providerId="ADAL" clId="{A3526DC3-6B30-4D20-9419-F2ED9E11053E}" dt="2020-09-17T02:50:00.318" v="4239"/>
          <ac:picMkLst>
            <pc:docMk/>
            <pc:sldMk cId="2094376695" sldId="338"/>
            <ac:picMk id="7" creationId="{D4BA51CA-54CB-48D6-AFAF-4C2C61C37EB3}"/>
          </ac:picMkLst>
        </pc:picChg>
        <pc:picChg chg="del">
          <ac:chgData name="Sean" userId="00a828e9-1a5d-4a70-b8c9-5521e105a247" providerId="ADAL" clId="{A3526DC3-6B30-4D20-9419-F2ED9E11053E}" dt="2020-09-17T02:50:00.318" v="4239"/>
          <ac:picMkLst>
            <pc:docMk/>
            <pc:sldMk cId="2094376695" sldId="338"/>
            <ac:picMk id="9" creationId="{4167D154-FB6E-4AE1-AE0C-5CB969401F35}"/>
          </ac:picMkLst>
        </pc:picChg>
      </pc:sldChg>
      <pc:sldChg chg="addSp delSp modSp mod modTransition">
        <pc:chgData name="Sean" userId="00a828e9-1a5d-4a70-b8c9-5521e105a247" providerId="ADAL" clId="{A3526DC3-6B30-4D20-9419-F2ED9E11053E}" dt="2020-09-18T02:43:07.898" v="4279" actId="1076"/>
        <pc:sldMkLst>
          <pc:docMk/>
          <pc:sldMk cId="2963229365" sldId="339"/>
        </pc:sldMkLst>
        <pc:spChg chg="add mod">
          <ac:chgData name="Sean" userId="00a828e9-1a5d-4a70-b8c9-5521e105a247" providerId="ADAL" clId="{A3526DC3-6B30-4D20-9419-F2ED9E11053E}" dt="2020-09-18T02:43:07.898" v="4279" actId="1076"/>
          <ac:spMkLst>
            <pc:docMk/>
            <pc:sldMk cId="2963229365" sldId="339"/>
            <ac:spMk id="4" creationId="{C6F5FBA0-50F9-43CA-88D2-53ECD3B74DC3}"/>
          </ac:spMkLst>
        </pc:spChg>
        <pc:graphicFrameChg chg="mod">
          <ac:chgData name="Sean" userId="00a828e9-1a5d-4a70-b8c9-5521e105a247" providerId="ADAL" clId="{A3526DC3-6B30-4D20-9419-F2ED9E11053E}" dt="2020-09-18T02:39:16.807" v="4241" actId="1076"/>
          <ac:graphicFrameMkLst>
            <pc:docMk/>
            <pc:sldMk cId="2963229365" sldId="339"/>
            <ac:graphicFrameMk id="2" creationId="{B734AD42-24A8-49A5-9A81-70ACE021F64B}"/>
          </ac:graphicFrameMkLst>
        </pc:graphicFrameChg>
        <pc:picChg chg="add mod">
          <ac:chgData name="Sean" userId="00a828e9-1a5d-4a70-b8c9-5521e105a247" providerId="ADAL" clId="{A3526DC3-6B30-4D20-9419-F2ED9E11053E}" dt="2020-09-17T02:50:31.573" v="4240"/>
          <ac:picMkLst>
            <pc:docMk/>
            <pc:sldMk cId="2963229365" sldId="339"/>
            <ac:picMk id="3" creationId="{5102667D-A3B8-41FA-BE68-FB0A831A28A8}"/>
          </ac:picMkLst>
        </pc:picChg>
        <pc:picChg chg="del">
          <ac:chgData name="Sean" userId="00a828e9-1a5d-4a70-b8c9-5521e105a247" providerId="ADAL" clId="{A3526DC3-6B30-4D20-9419-F2ED9E11053E}" dt="2020-09-17T02:50:31.573" v="4240"/>
          <ac:picMkLst>
            <pc:docMk/>
            <pc:sldMk cId="2963229365" sldId="339"/>
            <ac:picMk id="4" creationId="{5DF3812B-24DA-4F28-9870-9EEF88ACC1FA}"/>
          </ac:picMkLst>
        </pc:picChg>
      </pc:sldChg>
      <pc:sldMasterChg chg="delSldLayout">
        <pc:chgData name="Sean" userId="00a828e9-1a5d-4a70-b8c9-5521e105a247" providerId="ADAL" clId="{A3526DC3-6B30-4D20-9419-F2ED9E11053E}" dt="2020-09-04T20:50:07.518" v="2028" actId="2696"/>
        <pc:sldMasterMkLst>
          <pc:docMk/>
          <pc:sldMasterMk cId="0" sldId="2147483669"/>
        </pc:sldMasterMkLst>
        <pc:sldLayoutChg chg="del">
          <pc:chgData name="Sean" userId="00a828e9-1a5d-4a70-b8c9-5521e105a247" providerId="ADAL" clId="{A3526DC3-6B30-4D20-9419-F2ED9E11053E}" dt="2020-09-04T20:50:07.518" v="2028" actId="2696"/>
          <pc:sldLayoutMkLst>
            <pc:docMk/>
            <pc:sldMasterMk cId="0" sldId="2147483669"/>
            <pc:sldLayoutMk cId="0" sldId="2147483655"/>
          </pc:sldLayoutMkLst>
        </pc:sldLayoutChg>
      </pc:sldMasterChg>
    </pc:docChg>
  </pc:docChgLst>
  <pc:docChgLst>
    <pc:chgData name="Heba Nassereddeen" userId="S::hebanasser@knights.ucf.edu::892f5123-929f-4f17-9ac9-eb1dbe2d6273" providerId="AD" clId="Web-{1EF1345A-8B24-44C5-3E7D-3FEC9C9EA8E1}"/>
    <pc:docChg chg="addSld modSld">
      <pc:chgData name="Heba Nassereddeen" userId="S::hebanasser@knights.ucf.edu::892f5123-929f-4f17-9ac9-eb1dbe2d6273" providerId="AD" clId="Web-{1EF1345A-8B24-44C5-3E7D-3FEC9C9EA8E1}" dt="2020-09-01T23:13:17.242" v="21"/>
      <pc:docMkLst>
        <pc:docMk/>
      </pc:docMkLst>
      <pc:sldChg chg="addSp delSp modSp new">
        <pc:chgData name="Heba Nassereddeen" userId="S::hebanasser@knights.ucf.edu::892f5123-929f-4f17-9ac9-eb1dbe2d6273" providerId="AD" clId="Web-{1EF1345A-8B24-44C5-3E7D-3FEC9C9EA8E1}" dt="2020-09-01T23:13:17.242" v="21"/>
        <pc:sldMkLst>
          <pc:docMk/>
          <pc:sldMk cId="3881603668" sldId="301"/>
        </pc:sldMkLst>
        <pc:spChg chg="del">
          <ac:chgData name="Heba Nassereddeen" userId="S::hebanasser@knights.ucf.edu::892f5123-929f-4f17-9ac9-eb1dbe2d6273" providerId="AD" clId="Web-{1EF1345A-8B24-44C5-3E7D-3FEC9C9EA8E1}" dt="2020-09-01T23:08:07.438" v="14"/>
          <ac:spMkLst>
            <pc:docMk/>
            <pc:sldMk cId="3881603668" sldId="301"/>
            <ac:spMk id="2" creationId="{604416B5-B6E4-44BA-9D8C-C2AD809FC682}"/>
          </ac:spMkLst>
        </pc:spChg>
        <pc:spChg chg="del">
          <ac:chgData name="Heba Nassereddeen" userId="S::hebanasser@knights.ucf.edu::892f5123-929f-4f17-9ac9-eb1dbe2d6273" providerId="AD" clId="Web-{1EF1345A-8B24-44C5-3E7D-3FEC9C9EA8E1}" dt="2020-09-01T23:08:07.438" v="13"/>
          <ac:spMkLst>
            <pc:docMk/>
            <pc:sldMk cId="3881603668" sldId="301"/>
            <ac:spMk id="3" creationId="{834C14E1-693A-420D-9504-07506DD1C6AA}"/>
          </ac:spMkLst>
        </pc:spChg>
        <pc:spChg chg="del">
          <ac:chgData name="Heba Nassereddeen" userId="S::hebanasser@knights.ucf.edu::892f5123-929f-4f17-9ac9-eb1dbe2d6273" providerId="AD" clId="Web-{1EF1345A-8B24-44C5-3E7D-3FEC9C9EA8E1}" dt="2020-09-01T23:08:07.438" v="12"/>
          <ac:spMkLst>
            <pc:docMk/>
            <pc:sldMk cId="3881603668" sldId="301"/>
            <ac:spMk id="4" creationId="{005DCA7B-AA81-4C85-A589-77C5D8EA2D0A}"/>
          </ac:spMkLst>
        </pc:spChg>
        <pc:spChg chg="del">
          <ac:chgData name="Heba Nassereddeen" userId="S::hebanasser@knights.ucf.edu::892f5123-929f-4f17-9ac9-eb1dbe2d6273" providerId="AD" clId="Web-{1EF1345A-8B24-44C5-3E7D-3FEC9C9EA8E1}" dt="2020-09-01T23:08:07.438" v="11"/>
          <ac:spMkLst>
            <pc:docMk/>
            <pc:sldMk cId="3881603668" sldId="301"/>
            <ac:spMk id="5" creationId="{2E413945-0A58-4431-93E9-5F214B614959}"/>
          </ac:spMkLst>
        </pc:spChg>
        <pc:spChg chg="del">
          <ac:chgData name="Heba Nassereddeen" userId="S::hebanasser@knights.ucf.edu::892f5123-929f-4f17-9ac9-eb1dbe2d6273" providerId="AD" clId="Web-{1EF1345A-8B24-44C5-3E7D-3FEC9C9EA8E1}" dt="2020-09-01T23:08:07.438" v="10"/>
          <ac:spMkLst>
            <pc:docMk/>
            <pc:sldMk cId="3881603668" sldId="301"/>
            <ac:spMk id="6" creationId="{C7A2355D-5006-4AE9-8C22-DDA02048B511}"/>
          </ac:spMkLst>
        </pc:spChg>
        <pc:spChg chg="del">
          <ac:chgData name="Heba Nassereddeen" userId="S::hebanasser@knights.ucf.edu::892f5123-929f-4f17-9ac9-eb1dbe2d6273" providerId="AD" clId="Web-{1EF1345A-8B24-44C5-3E7D-3FEC9C9EA8E1}" dt="2020-09-01T23:08:07.438" v="9"/>
          <ac:spMkLst>
            <pc:docMk/>
            <pc:sldMk cId="3881603668" sldId="301"/>
            <ac:spMk id="7" creationId="{CDA283B8-7A95-4EA9-B97D-5AA70765B275}"/>
          </ac:spMkLst>
        </pc:spChg>
        <pc:spChg chg="del">
          <ac:chgData name="Heba Nassereddeen" userId="S::hebanasser@knights.ucf.edu::892f5123-929f-4f17-9ac9-eb1dbe2d6273" providerId="AD" clId="Web-{1EF1345A-8B24-44C5-3E7D-3FEC9C9EA8E1}" dt="2020-09-01T23:08:07.438" v="8"/>
          <ac:spMkLst>
            <pc:docMk/>
            <pc:sldMk cId="3881603668" sldId="301"/>
            <ac:spMk id="8" creationId="{48398F63-BF0F-41C4-B5D2-D89F9280103B}"/>
          </ac:spMkLst>
        </pc:spChg>
        <pc:spChg chg="del">
          <ac:chgData name="Heba Nassereddeen" userId="S::hebanasser@knights.ucf.edu::892f5123-929f-4f17-9ac9-eb1dbe2d6273" providerId="AD" clId="Web-{1EF1345A-8B24-44C5-3E7D-3FEC9C9EA8E1}" dt="2020-09-01T23:08:07.438" v="7"/>
          <ac:spMkLst>
            <pc:docMk/>
            <pc:sldMk cId="3881603668" sldId="301"/>
            <ac:spMk id="9" creationId="{3E76C2A3-5367-4058-B92C-5C3B6F541FC1}"/>
          </ac:spMkLst>
        </pc:spChg>
        <pc:spChg chg="del">
          <ac:chgData name="Heba Nassereddeen" userId="S::hebanasser@knights.ucf.edu::892f5123-929f-4f17-9ac9-eb1dbe2d6273" providerId="AD" clId="Web-{1EF1345A-8B24-44C5-3E7D-3FEC9C9EA8E1}" dt="2020-09-01T23:08:07.438" v="6"/>
          <ac:spMkLst>
            <pc:docMk/>
            <pc:sldMk cId="3881603668" sldId="301"/>
            <ac:spMk id="10" creationId="{A42A22EC-173F-4EF5-BD09-CAD4B4A33609}"/>
          </ac:spMkLst>
        </pc:spChg>
        <pc:spChg chg="del">
          <ac:chgData name="Heba Nassereddeen" userId="S::hebanasser@knights.ucf.edu::892f5123-929f-4f17-9ac9-eb1dbe2d6273" providerId="AD" clId="Web-{1EF1345A-8B24-44C5-3E7D-3FEC9C9EA8E1}" dt="2020-09-01T23:08:09.782" v="16"/>
          <ac:spMkLst>
            <pc:docMk/>
            <pc:sldMk cId="3881603668" sldId="301"/>
            <ac:spMk id="11" creationId="{A039F222-CD33-417E-A288-3C4B80EFFE98}"/>
          </ac:spMkLst>
        </pc:spChg>
        <pc:spChg chg="del">
          <ac:chgData name="Heba Nassereddeen" userId="S::hebanasser@knights.ucf.edu::892f5123-929f-4f17-9ac9-eb1dbe2d6273" providerId="AD" clId="Web-{1EF1345A-8B24-44C5-3E7D-3FEC9C9EA8E1}" dt="2020-09-01T23:08:07.438" v="5"/>
          <ac:spMkLst>
            <pc:docMk/>
            <pc:sldMk cId="3881603668" sldId="301"/>
            <ac:spMk id="12" creationId="{577F66BD-1E8D-438E-B5E0-ABD8B994CD6C}"/>
          </ac:spMkLst>
        </pc:spChg>
        <pc:spChg chg="del">
          <ac:chgData name="Heba Nassereddeen" userId="S::hebanasser@knights.ucf.edu::892f5123-929f-4f17-9ac9-eb1dbe2d6273" providerId="AD" clId="Web-{1EF1345A-8B24-44C5-3E7D-3FEC9C9EA8E1}" dt="2020-09-01T23:08:07.438" v="4"/>
          <ac:spMkLst>
            <pc:docMk/>
            <pc:sldMk cId="3881603668" sldId="301"/>
            <ac:spMk id="13" creationId="{F834769B-BA6F-41FD-8BE9-C339DDBAB003}"/>
          </ac:spMkLst>
        </pc:spChg>
        <pc:spChg chg="del">
          <ac:chgData name="Heba Nassereddeen" userId="S::hebanasser@knights.ucf.edu::892f5123-929f-4f17-9ac9-eb1dbe2d6273" providerId="AD" clId="Web-{1EF1345A-8B24-44C5-3E7D-3FEC9C9EA8E1}" dt="2020-09-01T23:08:07.438" v="3"/>
          <ac:spMkLst>
            <pc:docMk/>
            <pc:sldMk cId="3881603668" sldId="301"/>
            <ac:spMk id="14" creationId="{07D5068F-7C73-46C7-98EB-B327179B88BC}"/>
          </ac:spMkLst>
        </pc:spChg>
        <pc:spChg chg="del">
          <ac:chgData name="Heba Nassereddeen" userId="S::hebanasser@knights.ucf.edu::892f5123-929f-4f17-9ac9-eb1dbe2d6273" providerId="AD" clId="Web-{1EF1345A-8B24-44C5-3E7D-3FEC9C9EA8E1}" dt="2020-09-01T23:08:07.438" v="2"/>
          <ac:spMkLst>
            <pc:docMk/>
            <pc:sldMk cId="3881603668" sldId="301"/>
            <ac:spMk id="15" creationId="{174867BA-5467-4950-824C-DD9D13EF41ED}"/>
          </ac:spMkLst>
        </pc:spChg>
        <pc:spChg chg="del">
          <ac:chgData name="Heba Nassereddeen" userId="S::hebanasser@knights.ucf.edu::892f5123-929f-4f17-9ac9-eb1dbe2d6273" providerId="AD" clId="Web-{1EF1345A-8B24-44C5-3E7D-3FEC9C9EA8E1}" dt="2020-09-01T23:08:07.454" v="15"/>
          <ac:spMkLst>
            <pc:docMk/>
            <pc:sldMk cId="3881603668" sldId="301"/>
            <ac:spMk id="16" creationId="{9953288E-A2D6-4F06-A6B0-4CC805C0F6C6}"/>
          </ac:spMkLst>
        </pc:spChg>
        <pc:spChg chg="del">
          <ac:chgData name="Heba Nassereddeen" userId="S::hebanasser@knights.ucf.edu::892f5123-929f-4f17-9ac9-eb1dbe2d6273" providerId="AD" clId="Web-{1EF1345A-8B24-44C5-3E7D-3FEC9C9EA8E1}" dt="2020-09-01T23:08:07.423" v="1"/>
          <ac:spMkLst>
            <pc:docMk/>
            <pc:sldMk cId="3881603668" sldId="301"/>
            <ac:spMk id="17" creationId="{5F87FFFC-654A-40A8-BC97-D2CD672795D8}"/>
          </ac:spMkLst>
        </pc:spChg>
        <pc:picChg chg="add del mod">
          <ac:chgData name="Heba Nassereddeen" userId="S::hebanasser@knights.ucf.edu::892f5123-929f-4f17-9ac9-eb1dbe2d6273" providerId="AD" clId="Web-{1EF1345A-8B24-44C5-3E7D-3FEC9C9EA8E1}" dt="2020-09-01T23:13:17.242" v="21"/>
          <ac:picMkLst>
            <pc:docMk/>
            <pc:sldMk cId="3881603668" sldId="301"/>
            <ac:picMk id="3" creationId="{3375B85D-A5CE-431C-AD25-82FD7057AEFA}"/>
          </ac:picMkLst>
        </pc:picChg>
      </pc:sldChg>
    </pc:docChg>
  </pc:docChgLst>
  <pc:docChgLst>
    <pc:chgData name="Heba Nassereddeen" userId="892f5123-929f-4f17-9ac9-eb1dbe2d6273" providerId="ADAL" clId="{24FE4D98-27B2-4C91-8CB6-6D792DB5B012}"/>
    <pc:docChg chg="undo redo custSel modSld sldOrd">
      <pc:chgData name="Heba Nassereddeen" userId="892f5123-929f-4f17-9ac9-eb1dbe2d6273" providerId="ADAL" clId="{24FE4D98-27B2-4C91-8CB6-6D792DB5B012}" dt="2020-11-30T00:06:37.254" v="647"/>
      <pc:docMkLst>
        <pc:docMk/>
      </pc:docMkLst>
      <pc:sldChg chg="modSp mod">
        <pc:chgData name="Heba Nassereddeen" userId="892f5123-929f-4f17-9ac9-eb1dbe2d6273" providerId="ADAL" clId="{24FE4D98-27B2-4C91-8CB6-6D792DB5B012}" dt="2020-11-29T22:04:28.141" v="182" actId="1076"/>
        <pc:sldMkLst>
          <pc:docMk/>
          <pc:sldMk cId="0" sldId="258"/>
        </pc:sldMkLst>
        <pc:spChg chg="mod">
          <ac:chgData name="Heba Nassereddeen" userId="892f5123-929f-4f17-9ac9-eb1dbe2d6273" providerId="ADAL" clId="{24FE4D98-27B2-4C91-8CB6-6D792DB5B012}" dt="2020-11-29T22:04:28.141" v="182" actId="1076"/>
          <ac:spMkLst>
            <pc:docMk/>
            <pc:sldMk cId="0" sldId="258"/>
            <ac:spMk id="141" creationId="{00000000-0000-0000-0000-000000000000}"/>
          </ac:spMkLst>
        </pc:spChg>
        <pc:picChg chg="mod">
          <ac:chgData name="Heba Nassereddeen" userId="892f5123-929f-4f17-9ac9-eb1dbe2d6273" providerId="ADAL" clId="{24FE4D98-27B2-4C91-8CB6-6D792DB5B012}" dt="2020-11-29T22:04:21.797" v="180" actId="1076"/>
          <ac:picMkLst>
            <pc:docMk/>
            <pc:sldMk cId="0" sldId="258"/>
            <ac:picMk id="26" creationId="{9A23F641-1B29-4606-BA87-EB627940D5D4}"/>
          </ac:picMkLst>
        </pc:picChg>
      </pc:sldChg>
      <pc:sldChg chg="modSp mod">
        <pc:chgData name="Heba Nassereddeen" userId="892f5123-929f-4f17-9ac9-eb1dbe2d6273" providerId="ADAL" clId="{24FE4D98-27B2-4C91-8CB6-6D792DB5B012}" dt="2020-11-29T20:41:51.622" v="3" actId="1076"/>
        <pc:sldMkLst>
          <pc:docMk/>
          <pc:sldMk cId="51964679" sldId="297"/>
        </pc:sldMkLst>
        <pc:spChg chg="mod">
          <ac:chgData name="Heba Nassereddeen" userId="892f5123-929f-4f17-9ac9-eb1dbe2d6273" providerId="ADAL" clId="{24FE4D98-27B2-4C91-8CB6-6D792DB5B012}" dt="2020-11-29T20:41:47.980" v="2" actId="1076"/>
          <ac:spMkLst>
            <pc:docMk/>
            <pc:sldMk cId="51964679" sldId="297"/>
            <ac:spMk id="12" creationId="{4B86630E-2DA7-446D-B11D-BEAB4ED9BC5A}"/>
          </ac:spMkLst>
        </pc:spChg>
        <pc:spChg chg="mod">
          <ac:chgData name="Heba Nassereddeen" userId="892f5123-929f-4f17-9ac9-eb1dbe2d6273" providerId="ADAL" clId="{24FE4D98-27B2-4C91-8CB6-6D792DB5B012}" dt="2020-11-29T20:41:51.622" v="3" actId="1076"/>
          <ac:spMkLst>
            <pc:docMk/>
            <pc:sldMk cId="51964679" sldId="297"/>
            <ac:spMk id="232" creationId="{00000000-0000-0000-0000-000000000000}"/>
          </ac:spMkLst>
        </pc:spChg>
      </pc:sldChg>
      <pc:sldChg chg="modSp mod">
        <pc:chgData name="Heba Nassereddeen" userId="892f5123-929f-4f17-9ac9-eb1dbe2d6273" providerId="ADAL" clId="{24FE4D98-27B2-4C91-8CB6-6D792DB5B012}" dt="2020-11-29T20:43:33.889" v="17" actId="1076"/>
        <pc:sldMkLst>
          <pc:docMk/>
          <pc:sldMk cId="71611139" sldId="299"/>
        </pc:sldMkLst>
        <pc:spChg chg="mod">
          <ac:chgData name="Heba Nassereddeen" userId="892f5123-929f-4f17-9ac9-eb1dbe2d6273" providerId="ADAL" clId="{24FE4D98-27B2-4C91-8CB6-6D792DB5B012}" dt="2020-11-29T20:43:33.889" v="17" actId="1076"/>
          <ac:spMkLst>
            <pc:docMk/>
            <pc:sldMk cId="71611139" sldId="299"/>
            <ac:spMk id="15" creationId="{901423C0-4583-4A37-9BD1-25256851B1D9}"/>
          </ac:spMkLst>
        </pc:spChg>
        <pc:spChg chg="mod">
          <ac:chgData name="Heba Nassereddeen" userId="892f5123-929f-4f17-9ac9-eb1dbe2d6273" providerId="ADAL" clId="{24FE4D98-27B2-4C91-8CB6-6D792DB5B012}" dt="2020-11-29T20:43:29.284" v="16" actId="1076"/>
          <ac:spMkLst>
            <pc:docMk/>
            <pc:sldMk cId="71611139" sldId="299"/>
            <ac:spMk id="232" creationId="{00000000-0000-0000-0000-000000000000}"/>
          </ac:spMkLst>
        </pc:spChg>
      </pc:sldChg>
      <pc:sldChg chg="modSp mod">
        <pc:chgData name="Heba Nassereddeen" userId="892f5123-929f-4f17-9ac9-eb1dbe2d6273" providerId="ADAL" clId="{24FE4D98-27B2-4C91-8CB6-6D792DB5B012}" dt="2020-11-29T22:08:57.766" v="208" actId="207"/>
        <pc:sldMkLst>
          <pc:docMk/>
          <pc:sldMk cId="3934056182" sldId="300"/>
        </pc:sldMkLst>
        <pc:graphicFrameChg chg="mod modGraphic">
          <ac:chgData name="Heba Nassereddeen" userId="892f5123-929f-4f17-9ac9-eb1dbe2d6273" providerId="ADAL" clId="{24FE4D98-27B2-4C91-8CB6-6D792DB5B012}" dt="2020-11-29T22:08:57.766" v="208" actId="207"/>
          <ac:graphicFrameMkLst>
            <pc:docMk/>
            <pc:sldMk cId="3934056182" sldId="300"/>
            <ac:graphicFrameMk id="10" creationId="{4A5F9C24-76AB-4C92-92B5-67A0B03399F9}"/>
          </ac:graphicFrameMkLst>
        </pc:graphicFrameChg>
        <pc:graphicFrameChg chg="mod modGraphic">
          <ac:chgData name="Heba Nassereddeen" userId="892f5123-929f-4f17-9ac9-eb1dbe2d6273" providerId="ADAL" clId="{24FE4D98-27B2-4C91-8CB6-6D792DB5B012}" dt="2020-11-29T22:07:40.053" v="206" actId="1076"/>
          <ac:graphicFrameMkLst>
            <pc:docMk/>
            <pc:sldMk cId="3934056182" sldId="300"/>
            <ac:graphicFrameMk id="11" creationId="{D66E9EA2-714E-4C77-9145-A0E25DAC5A5A}"/>
          </ac:graphicFrameMkLst>
        </pc:graphicFrameChg>
      </pc:sldChg>
      <pc:sldChg chg="modSp mod">
        <pc:chgData name="Heba Nassereddeen" userId="892f5123-929f-4f17-9ac9-eb1dbe2d6273" providerId="ADAL" clId="{24FE4D98-27B2-4C91-8CB6-6D792DB5B012}" dt="2020-11-29T20:44:09.696" v="24" actId="1076"/>
        <pc:sldMkLst>
          <pc:docMk/>
          <pc:sldMk cId="232692722" sldId="304"/>
        </pc:sldMkLst>
        <pc:spChg chg="mod">
          <ac:chgData name="Heba Nassereddeen" userId="892f5123-929f-4f17-9ac9-eb1dbe2d6273" providerId="ADAL" clId="{24FE4D98-27B2-4C91-8CB6-6D792DB5B012}" dt="2020-11-29T20:44:09.696" v="24" actId="1076"/>
          <ac:spMkLst>
            <pc:docMk/>
            <pc:sldMk cId="232692722" sldId="304"/>
            <ac:spMk id="23" creationId="{164A522E-AC6A-43E9-81C5-9AD59B9F2D12}"/>
          </ac:spMkLst>
        </pc:spChg>
        <pc:spChg chg="mod">
          <ac:chgData name="Heba Nassereddeen" userId="892f5123-929f-4f17-9ac9-eb1dbe2d6273" providerId="ADAL" clId="{24FE4D98-27B2-4C91-8CB6-6D792DB5B012}" dt="2020-11-29T20:44:04.249" v="23" actId="1076"/>
          <ac:spMkLst>
            <pc:docMk/>
            <pc:sldMk cId="232692722" sldId="304"/>
            <ac:spMk id="232" creationId="{00000000-0000-0000-0000-000000000000}"/>
          </ac:spMkLst>
        </pc:spChg>
        <pc:picChg chg="mod">
          <ac:chgData name="Heba Nassereddeen" userId="892f5123-929f-4f17-9ac9-eb1dbe2d6273" providerId="ADAL" clId="{24FE4D98-27B2-4C91-8CB6-6D792DB5B012}" dt="2020-11-29T20:40:10.796" v="1" actId="1037"/>
          <ac:picMkLst>
            <pc:docMk/>
            <pc:sldMk cId="232692722" sldId="304"/>
            <ac:picMk id="8" creationId="{60987FE2-51DC-4B2A-B500-8A795F634964}"/>
          </ac:picMkLst>
        </pc:picChg>
      </pc:sldChg>
      <pc:sldChg chg="modSp mod">
        <pc:chgData name="Heba Nassereddeen" userId="892f5123-929f-4f17-9ac9-eb1dbe2d6273" providerId="ADAL" clId="{24FE4D98-27B2-4C91-8CB6-6D792DB5B012}" dt="2020-11-29T22:06:25.070" v="199" actId="1076"/>
        <pc:sldMkLst>
          <pc:docMk/>
          <pc:sldMk cId="1706726336" sldId="307"/>
        </pc:sldMkLst>
        <pc:spChg chg="mod">
          <ac:chgData name="Heba Nassereddeen" userId="892f5123-929f-4f17-9ac9-eb1dbe2d6273" providerId="ADAL" clId="{24FE4D98-27B2-4C91-8CB6-6D792DB5B012}" dt="2020-11-29T21:52:32.513" v="105" actId="1076"/>
          <ac:spMkLst>
            <pc:docMk/>
            <pc:sldMk cId="1706726336" sldId="307"/>
            <ac:spMk id="11" creationId="{8EE4BEF0-5637-4F9B-BEE0-CF1794FE20E2}"/>
          </ac:spMkLst>
        </pc:spChg>
        <pc:spChg chg="mod">
          <ac:chgData name="Heba Nassereddeen" userId="892f5123-929f-4f17-9ac9-eb1dbe2d6273" providerId="ADAL" clId="{24FE4D98-27B2-4C91-8CB6-6D792DB5B012}" dt="2020-11-29T22:06:21.576" v="198" actId="20577"/>
          <ac:spMkLst>
            <pc:docMk/>
            <pc:sldMk cId="1706726336" sldId="307"/>
            <ac:spMk id="232" creationId="{00000000-0000-0000-0000-000000000000}"/>
          </ac:spMkLst>
        </pc:spChg>
        <pc:picChg chg="mod">
          <ac:chgData name="Heba Nassereddeen" userId="892f5123-929f-4f17-9ac9-eb1dbe2d6273" providerId="ADAL" clId="{24FE4D98-27B2-4C91-8CB6-6D792DB5B012}" dt="2020-11-29T22:06:25.070" v="199" actId="1076"/>
          <ac:picMkLst>
            <pc:docMk/>
            <pc:sldMk cId="1706726336" sldId="307"/>
            <ac:picMk id="14" creationId="{98B025F9-B1AF-4C75-9335-2D0E902159E8}"/>
          </ac:picMkLst>
        </pc:picChg>
      </pc:sldChg>
      <pc:sldChg chg="modSp mod modNotesTx">
        <pc:chgData name="Heba Nassereddeen" userId="892f5123-929f-4f17-9ac9-eb1dbe2d6273" providerId="ADAL" clId="{24FE4D98-27B2-4C91-8CB6-6D792DB5B012}" dt="2020-11-29T21:49:37.514" v="82" actId="1076"/>
        <pc:sldMkLst>
          <pc:docMk/>
          <pc:sldMk cId="2441950098" sldId="308"/>
        </pc:sldMkLst>
        <pc:spChg chg="mod">
          <ac:chgData name="Heba Nassereddeen" userId="892f5123-929f-4f17-9ac9-eb1dbe2d6273" providerId="ADAL" clId="{24FE4D98-27B2-4C91-8CB6-6D792DB5B012}" dt="2020-11-29T20:54:29.768" v="32" actId="20577"/>
          <ac:spMkLst>
            <pc:docMk/>
            <pc:sldMk cId="2441950098" sldId="308"/>
            <ac:spMk id="5" creationId="{CE64B87E-4B4B-43E3-82FD-E52631DF9B78}"/>
          </ac:spMkLst>
        </pc:spChg>
        <pc:spChg chg="mod">
          <ac:chgData name="Heba Nassereddeen" userId="892f5123-929f-4f17-9ac9-eb1dbe2d6273" providerId="ADAL" clId="{24FE4D98-27B2-4C91-8CB6-6D792DB5B012}" dt="2020-11-29T21:49:33.592" v="81" actId="1076"/>
          <ac:spMkLst>
            <pc:docMk/>
            <pc:sldMk cId="2441950098" sldId="308"/>
            <ac:spMk id="8" creationId="{8E7E2391-83FC-499D-A908-DB59294FB4FA}"/>
          </ac:spMkLst>
        </pc:spChg>
        <pc:spChg chg="mod">
          <ac:chgData name="Heba Nassereddeen" userId="892f5123-929f-4f17-9ac9-eb1dbe2d6273" providerId="ADAL" clId="{24FE4D98-27B2-4C91-8CB6-6D792DB5B012}" dt="2020-11-29T21:49:37.514" v="82" actId="1076"/>
          <ac:spMkLst>
            <pc:docMk/>
            <pc:sldMk cId="2441950098" sldId="308"/>
            <ac:spMk id="232" creationId="{00000000-0000-0000-0000-000000000000}"/>
          </ac:spMkLst>
        </pc:spChg>
        <pc:graphicFrameChg chg="mod">
          <ac:chgData name="Heba Nassereddeen" userId="892f5123-929f-4f17-9ac9-eb1dbe2d6273" providerId="ADAL" clId="{24FE4D98-27B2-4C91-8CB6-6D792DB5B012}" dt="2020-11-29T20:54:46.039" v="33" actId="1076"/>
          <ac:graphicFrameMkLst>
            <pc:docMk/>
            <pc:sldMk cId="2441950098" sldId="308"/>
            <ac:graphicFrameMk id="4" creationId="{69A7ED35-D82D-4532-8032-74EF457FB8F7}"/>
          </ac:graphicFrameMkLst>
        </pc:graphicFrameChg>
      </pc:sldChg>
      <pc:sldChg chg="modSp mod">
        <pc:chgData name="Heba Nassereddeen" userId="892f5123-929f-4f17-9ac9-eb1dbe2d6273" providerId="ADAL" clId="{24FE4D98-27B2-4C91-8CB6-6D792DB5B012}" dt="2020-11-29T21:50:37.483" v="92" actId="1076"/>
        <pc:sldMkLst>
          <pc:docMk/>
          <pc:sldMk cId="3721027666" sldId="309"/>
        </pc:sldMkLst>
        <pc:spChg chg="mod">
          <ac:chgData name="Heba Nassereddeen" userId="892f5123-929f-4f17-9ac9-eb1dbe2d6273" providerId="ADAL" clId="{24FE4D98-27B2-4C91-8CB6-6D792DB5B012}" dt="2020-11-29T21:50:31.447" v="90" actId="1076"/>
          <ac:spMkLst>
            <pc:docMk/>
            <pc:sldMk cId="3721027666" sldId="309"/>
            <ac:spMk id="7" creationId="{F71D1A98-4152-4D0A-A0B3-B63CCF9D6BBF}"/>
          </ac:spMkLst>
        </pc:spChg>
        <pc:spChg chg="mod">
          <ac:chgData name="Heba Nassereddeen" userId="892f5123-929f-4f17-9ac9-eb1dbe2d6273" providerId="ADAL" clId="{24FE4D98-27B2-4C91-8CB6-6D792DB5B012}" dt="2020-11-29T21:50:37.483" v="92" actId="1076"/>
          <ac:spMkLst>
            <pc:docMk/>
            <pc:sldMk cId="3721027666" sldId="309"/>
            <ac:spMk id="232" creationId="{00000000-0000-0000-0000-000000000000}"/>
          </ac:spMkLst>
        </pc:spChg>
      </pc:sldChg>
      <pc:sldChg chg="modSp mod">
        <pc:chgData name="Heba Nassereddeen" userId="892f5123-929f-4f17-9ac9-eb1dbe2d6273" providerId="ADAL" clId="{24FE4D98-27B2-4C91-8CB6-6D792DB5B012}" dt="2020-11-29T20:43:12.280" v="15" actId="1076"/>
        <pc:sldMkLst>
          <pc:docMk/>
          <pc:sldMk cId="2420794117" sldId="313"/>
        </pc:sldMkLst>
        <pc:spChg chg="mod">
          <ac:chgData name="Heba Nassereddeen" userId="892f5123-929f-4f17-9ac9-eb1dbe2d6273" providerId="ADAL" clId="{24FE4D98-27B2-4C91-8CB6-6D792DB5B012}" dt="2020-11-29T20:43:12.280" v="15" actId="1076"/>
          <ac:spMkLst>
            <pc:docMk/>
            <pc:sldMk cId="2420794117" sldId="313"/>
            <ac:spMk id="6" creationId="{5EF9DFAA-1AC7-4F99-86B4-C182BDB901EE}"/>
          </ac:spMkLst>
        </pc:spChg>
        <pc:spChg chg="mod">
          <ac:chgData name="Heba Nassereddeen" userId="892f5123-929f-4f17-9ac9-eb1dbe2d6273" providerId="ADAL" clId="{24FE4D98-27B2-4C91-8CB6-6D792DB5B012}" dt="2020-11-29T20:43:08.452" v="14" actId="1076"/>
          <ac:spMkLst>
            <pc:docMk/>
            <pc:sldMk cId="2420794117" sldId="313"/>
            <ac:spMk id="232" creationId="{00000000-0000-0000-0000-000000000000}"/>
          </ac:spMkLst>
        </pc:spChg>
      </pc:sldChg>
      <pc:sldChg chg="modSp mod">
        <pc:chgData name="Heba Nassereddeen" userId="892f5123-929f-4f17-9ac9-eb1dbe2d6273" providerId="ADAL" clId="{24FE4D98-27B2-4C91-8CB6-6D792DB5B012}" dt="2020-11-29T20:42:10.798" v="6" actId="1076"/>
        <pc:sldMkLst>
          <pc:docMk/>
          <pc:sldMk cId="500281500" sldId="314"/>
        </pc:sldMkLst>
        <pc:spChg chg="mod">
          <ac:chgData name="Heba Nassereddeen" userId="892f5123-929f-4f17-9ac9-eb1dbe2d6273" providerId="ADAL" clId="{24FE4D98-27B2-4C91-8CB6-6D792DB5B012}" dt="2020-11-29T20:42:07.695" v="5" actId="1076"/>
          <ac:spMkLst>
            <pc:docMk/>
            <pc:sldMk cId="500281500" sldId="314"/>
            <ac:spMk id="3" creationId="{D4829594-CB7C-40C1-B3FF-B83BD31DD079}"/>
          </ac:spMkLst>
        </pc:spChg>
        <pc:spChg chg="mod">
          <ac:chgData name="Heba Nassereddeen" userId="892f5123-929f-4f17-9ac9-eb1dbe2d6273" providerId="ADAL" clId="{24FE4D98-27B2-4C91-8CB6-6D792DB5B012}" dt="2020-11-29T20:42:10.798" v="6" actId="1076"/>
          <ac:spMkLst>
            <pc:docMk/>
            <pc:sldMk cId="500281500" sldId="314"/>
            <ac:spMk id="232" creationId="{00000000-0000-0000-0000-000000000000}"/>
          </ac:spMkLst>
        </pc:spChg>
      </pc:sldChg>
      <pc:sldChg chg="modSp mod">
        <pc:chgData name="Heba Nassereddeen" userId="892f5123-929f-4f17-9ac9-eb1dbe2d6273" providerId="ADAL" clId="{24FE4D98-27B2-4C91-8CB6-6D792DB5B012}" dt="2020-11-29T21:49:51.537" v="84" actId="1076"/>
        <pc:sldMkLst>
          <pc:docMk/>
          <pc:sldMk cId="1332872412" sldId="317"/>
        </pc:sldMkLst>
        <pc:spChg chg="mod">
          <ac:chgData name="Heba Nassereddeen" userId="892f5123-929f-4f17-9ac9-eb1dbe2d6273" providerId="ADAL" clId="{24FE4D98-27B2-4C91-8CB6-6D792DB5B012}" dt="2020-11-29T21:49:51.537" v="84" actId="1076"/>
          <ac:spMkLst>
            <pc:docMk/>
            <pc:sldMk cId="1332872412" sldId="317"/>
            <ac:spMk id="7" creationId="{A840E0A1-02A1-455A-ADEC-38901EE0D266}"/>
          </ac:spMkLst>
        </pc:spChg>
        <pc:spChg chg="mod">
          <ac:chgData name="Heba Nassereddeen" userId="892f5123-929f-4f17-9ac9-eb1dbe2d6273" providerId="ADAL" clId="{24FE4D98-27B2-4C91-8CB6-6D792DB5B012}" dt="2020-11-29T21:49:44.901" v="83" actId="1076"/>
          <ac:spMkLst>
            <pc:docMk/>
            <pc:sldMk cId="1332872412" sldId="317"/>
            <ac:spMk id="232" creationId="{00000000-0000-0000-0000-000000000000}"/>
          </ac:spMkLst>
        </pc:spChg>
      </pc:sldChg>
      <pc:sldChg chg="modSp mod">
        <pc:chgData name="Heba Nassereddeen" userId="892f5123-929f-4f17-9ac9-eb1dbe2d6273" providerId="ADAL" clId="{24FE4D98-27B2-4C91-8CB6-6D792DB5B012}" dt="2020-11-29T21:53:24.625" v="110" actId="1076"/>
        <pc:sldMkLst>
          <pc:docMk/>
          <pc:sldMk cId="3734672204" sldId="319"/>
        </pc:sldMkLst>
        <pc:spChg chg="mod">
          <ac:chgData name="Heba Nassereddeen" userId="892f5123-929f-4f17-9ac9-eb1dbe2d6273" providerId="ADAL" clId="{24FE4D98-27B2-4C91-8CB6-6D792DB5B012}" dt="2020-11-29T21:53:24.625" v="110" actId="1076"/>
          <ac:spMkLst>
            <pc:docMk/>
            <pc:sldMk cId="3734672204" sldId="319"/>
            <ac:spMk id="2" creationId="{49AAFA63-D1CA-4712-9C3F-FE0CBE074598}"/>
          </ac:spMkLst>
        </pc:spChg>
        <pc:spChg chg="mod">
          <ac:chgData name="Heba Nassereddeen" userId="892f5123-929f-4f17-9ac9-eb1dbe2d6273" providerId="ADAL" clId="{24FE4D98-27B2-4C91-8CB6-6D792DB5B012}" dt="2020-11-29T21:53:21.193" v="109" actId="1076"/>
          <ac:spMkLst>
            <pc:docMk/>
            <pc:sldMk cId="3734672204" sldId="319"/>
            <ac:spMk id="6" creationId="{3D78D4DB-F14F-4AB7-B21A-D306D0B42018}"/>
          </ac:spMkLst>
        </pc:spChg>
      </pc:sldChg>
      <pc:sldChg chg="modSp mod">
        <pc:chgData name="Heba Nassereddeen" userId="892f5123-929f-4f17-9ac9-eb1dbe2d6273" providerId="ADAL" clId="{24FE4D98-27B2-4C91-8CB6-6D792DB5B012}" dt="2020-11-29T20:42:47.732" v="13" actId="1076"/>
        <pc:sldMkLst>
          <pc:docMk/>
          <pc:sldMk cId="2459704597" sldId="320"/>
        </pc:sldMkLst>
        <pc:spChg chg="mod">
          <ac:chgData name="Heba Nassereddeen" userId="892f5123-929f-4f17-9ac9-eb1dbe2d6273" providerId="ADAL" clId="{24FE4D98-27B2-4C91-8CB6-6D792DB5B012}" dt="2020-11-29T20:42:32.658" v="11" actId="1076"/>
          <ac:spMkLst>
            <pc:docMk/>
            <pc:sldMk cId="2459704597" sldId="320"/>
            <ac:spMk id="13" creationId="{E24F8C0A-A3ED-4CE2-BBE8-4CF6847A4E3D}"/>
          </ac:spMkLst>
        </pc:spChg>
        <pc:spChg chg="mod">
          <ac:chgData name="Heba Nassereddeen" userId="892f5123-929f-4f17-9ac9-eb1dbe2d6273" providerId="ADAL" clId="{24FE4D98-27B2-4C91-8CB6-6D792DB5B012}" dt="2020-11-29T20:42:24.587" v="9" actId="1076"/>
          <ac:spMkLst>
            <pc:docMk/>
            <pc:sldMk cId="2459704597" sldId="320"/>
            <ac:spMk id="229" creationId="{00000000-0000-0000-0000-000000000000}"/>
          </ac:spMkLst>
        </pc:spChg>
        <pc:spChg chg="mod">
          <ac:chgData name="Heba Nassereddeen" userId="892f5123-929f-4f17-9ac9-eb1dbe2d6273" providerId="ADAL" clId="{24FE4D98-27B2-4C91-8CB6-6D792DB5B012}" dt="2020-11-29T20:42:47.732" v="13" actId="1076"/>
          <ac:spMkLst>
            <pc:docMk/>
            <pc:sldMk cId="2459704597" sldId="320"/>
            <ac:spMk id="232" creationId="{00000000-0000-0000-0000-000000000000}"/>
          </ac:spMkLst>
        </pc:spChg>
      </pc:sldChg>
      <pc:sldChg chg="delSp modSp mod">
        <pc:chgData name="Heba Nassereddeen" userId="892f5123-929f-4f17-9ac9-eb1dbe2d6273" providerId="ADAL" clId="{24FE4D98-27B2-4C91-8CB6-6D792DB5B012}" dt="2020-11-29T22:12:16.395" v="223" actId="478"/>
        <pc:sldMkLst>
          <pc:docMk/>
          <pc:sldMk cId="2860983205" sldId="321"/>
        </pc:sldMkLst>
        <pc:spChg chg="mod">
          <ac:chgData name="Heba Nassereddeen" userId="892f5123-929f-4f17-9ac9-eb1dbe2d6273" providerId="ADAL" clId="{24FE4D98-27B2-4C91-8CB6-6D792DB5B012}" dt="2020-11-29T21:54:19.908" v="118" actId="1076"/>
          <ac:spMkLst>
            <pc:docMk/>
            <pc:sldMk cId="2860983205" sldId="321"/>
            <ac:spMk id="2" creationId="{49AAFA63-D1CA-4712-9C3F-FE0CBE074598}"/>
          </ac:spMkLst>
        </pc:spChg>
        <pc:spChg chg="mod">
          <ac:chgData name="Heba Nassereddeen" userId="892f5123-929f-4f17-9ac9-eb1dbe2d6273" providerId="ADAL" clId="{24FE4D98-27B2-4C91-8CB6-6D792DB5B012}" dt="2020-11-29T21:54:15.643" v="117" actId="1076"/>
          <ac:spMkLst>
            <pc:docMk/>
            <pc:sldMk cId="2860983205" sldId="321"/>
            <ac:spMk id="6" creationId="{E06F6E6D-17E5-4A94-A407-E7043CE1C8C8}"/>
          </ac:spMkLst>
        </pc:spChg>
        <pc:picChg chg="del">
          <ac:chgData name="Heba Nassereddeen" userId="892f5123-929f-4f17-9ac9-eb1dbe2d6273" providerId="ADAL" clId="{24FE4D98-27B2-4C91-8CB6-6D792DB5B012}" dt="2020-11-29T22:12:16.395" v="223" actId="478"/>
          <ac:picMkLst>
            <pc:docMk/>
            <pc:sldMk cId="2860983205" sldId="321"/>
            <ac:picMk id="9" creationId="{FE336ECE-114D-495B-A76B-76893D6EC094}"/>
          </ac:picMkLst>
        </pc:picChg>
      </pc:sldChg>
      <pc:sldChg chg="modSp mod">
        <pc:chgData name="Heba Nassereddeen" userId="892f5123-929f-4f17-9ac9-eb1dbe2d6273" providerId="ADAL" clId="{24FE4D98-27B2-4C91-8CB6-6D792DB5B012}" dt="2020-11-29T21:53:55.541" v="115" actId="1076"/>
        <pc:sldMkLst>
          <pc:docMk/>
          <pc:sldMk cId="1730960427" sldId="322"/>
        </pc:sldMkLst>
        <pc:spChg chg="mod">
          <ac:chgData name="Heba Nassereddeen" userId="892f5123-929f-4f17-9ac9-eb1dbe2d6273" providerId="ADAL" clId="{24FE4D98-27B2-4C91-8CB6-6D792DB5B012}" dt="2020-11-29T21:53:55.541" v="115" actId="1076"/>
          <ac:spMkLst>
            <pc:docMk/>
            <pc:sldMk cId="1730960427" sldId="322"/>
            <ac:spMk id="2" creationId="{49AAFA63-D1CA-4712-9C3F-FE0CBE074598}"/>
          </ac:spMkLst>
        </pc:spChg>
        <pc:spChg chg="mod">
          <ac:chgData name="Heba Nassereddeen" userId="892f5123-929f-4f17-9ac9-eb1dbe2d6273" providerId="ADAL" clId="{24FE4D98-27B2-4C91-8CB6-6D792DB5B012}" dt="2020-11-29T21:53:52.622" v="114" actId="1076"/>
          <ac:spMkLst>
            <pc:docMk/>
            <pc:sldMk cId="1730960427" sldId="322"/>
            <ac:spMk id="7" creationId="{E8AAC2BA-3B54-421C-9A3E-3A24E1FD6173}"/>
          </ac:spMkLst>
        </pc:spChg>
      </pc:sldChg>
      <pc:sldChg chg="modSp mod">
        <pc:chgData name="Heba Nassereddeen" userId="892f5123-929f-4f17-9ac9-eb1dbe2d6273" providerId="ADAL" clId="{24FE4D98-27B2-4C91-8CB6-6D792DB5B012}" dt="2020-11-29T21:53:42.051" v="112" actId="1076"/>
        <pc:sldMkLst>
          <pc:docMk/>
          <pc:sldMk cId="290182604" sldId="323"/>
        </pc:sldMkLst>
        <pc:spChg chg="mod">
          <ac:chgData name="Heba Nassereddeen" userId="892f5123-929f-4f17-9ac9-eb1dbe2d6273" providerId="ADAL" clId="{24FE4D98-27B2-4C91-8CB6-6D792DB5B012}" dt="2020-11-29T21:53:35.993" v="111" actId="1076"/>
          <ac:spMkLst>
            <pc:docMk/>
            <pc:sldMk cId="290182604" sldId="323"/>
            <ac:spMk id="2" creationId="{49AAFA63-D1CA-4712-9C3F-FE0CBE074598}"/>
          </ac:spMkLst>
        </pc:spChg>
        <pc:spChg chg="mod">
          <ac:chgData name="Heba Nassereddeen" userId="892f5123-929f-4f17-9ac9-eb1dbe2d6273" providerId="ADAL" clId="{24FE4D98-27B2-4C91-8CB6-6D792DB5B012}" dt="2020-11-29T21:53:42.051" v="112" actId="1076"/>
          <ac:spMkLst>
            <pc:docMk/>
            <pc:sldMk cId="290182604" sldId="323"/>
            <ac:spMk id="6" creationId="{1E9BA11C-5700-4271-983B-79E1512DC8D5}"/>
          </ac:spMkLst>
        </pc:spChg>
      </pc:sldChg>
      <pc:sldChg chg="modSp mod">
        <pc:chgData name="Heba Nassereddeen" userId="892f5123-929f-4f17-9ac9-eb1dbe2d6273" providerId="ADAL" clId="{24FE4D98-27B2-4C91-8CB6-6D792DB5B012}" dt="2020-11-29T22:17:26.164" v="331" actId="207"/>
        <pc:sldMkLst>
          <pc:docMk/>
          <pc:sldMk cId="2904079852" sldId="324"/>
        </pc:sldMkLst>
        <pc:spChg chg="mod">
          <ac:chgData name="Heba Nassereddeen" userId="892f5123-929f-4f17-9ac9-eb1dbe2d6273" providerId="ADAL" clId="{24FE4D98-27B2-4C91-8CB6-6D792DB5B012}" dt="2020-11-29T22:17:26.164" v="331" actId="207"/>
          <ac:spMkLst>
            <pc:docMk/>
            <pc:sldMk cId="2904079852" sldId="324"/>
            <ac:spMk id="8" creationId="{B8666507-D217-480D-BDDA-439AE582CAC1}"/>
          </ac:spMkLst>
        </pc:spChg>
        <pc:spChg chg="mod">
          <ac:chgData name="Heba Nassereddeen" userId="892f5123-929f-4f17-9ac9-eb1dbe2d6273" providerId="ADAL" clId="{24FE4D98-27B2-4C91-8CB6-6D792DB5B012}" dt="2020-11-29T21:50:48.944" v="94" actId="1076"/>
          <ac:spMkLst>
            <pc:docMk/>
            <pc:sldMk cId="2904079852" sldId="324"/>
            <ac:spMk id="10" creationId="{CF680E98-4B7E-495A-B074-74321D944E91}"/>
          </ac:spMkLst>
        </pc:spChg>
        <pc:spChg chg="mod">
          <ac:chgData name="Heba Nassereddeen" userId="892f5123-929f-4f17-9ac9-eb1dbe2d6273" providerId="ADAL" clId="{24FE4D98-27B2-4C91-8CB6-6D792DB5B012}" dt="2020-11-29T21:50:44.317" v="93" actId="1076"/>
          <ac:spMkLst>
            <pc:docMk/>
            <pc:sldMk cId="2904079852" sldId="324"/>
            <ac:spMk id="232" creationId="{00000000-0000-0000-0000-000000000000}"/>
          </ac:spMkLst>
        </pc:spChg>
      </pc:sldChg>
      <pc:sldChg chg="modSp mod">
        <pc:chgData name="Heba Nassereddeen" userId="892f5123-929f-4f17-9ac9-eb1dbe2d6273" providerId="ADAL" clId="{24FE4D98-27B2-4C91-8CB6-6D792DB5B012}" dt="2020-11-29T22:19:02.529" v="363" actId="20577"/>
        <pc:sldMkLst>
          <pc:docMk/>
          <pc:sldMk cId="2839155870" sldId="325"/>
        </pc:sldMkLst>
        <pc:spChg chg="mod">
          <ac:chgData name="Heba Nassereddeen" userId="892f5123-929f-4f17-9ac9-eb1dbe2d6273" providerId="ADAL" clId="{24FE4D98-27B2-4C91-8CB6-6D792DB5B012}" dt="2020-11-29T21:51:05.503" v="96" actId="1076"/>
          <ac:spMkLst>
            <pc:docMk/>
            <pc:sldMk cId="2839155870" sldId="325"/>
            <ac:spMk id="7" creationId="{A73CFDCF-280E-41CE-B931-5F4471DD1DD0}"/>
          </ac:spMkLst>
        </pc:spChg>
        <pc:spChg chg="mod">
          <ac:chgData name="Heba Nassereddeen" userId="892f5123-929f-4f17-9ac9-eb1dbe2d6273" providerId="ADAL" clId="{24FE4D98-27B2-4C91-8CB6-6D792DB5B012}" dt="2020-11-29T22:19:02.529" v="363" actId="20577"/>
          <ac:spMkLst>
            <pc:docMk/>
            <pc:sldMk cId="2839155870" sldId="325"/>
            <ac:spMk id="8" creationId="{B8666507-D217-480D-BDDA-439AE582CAC1}"/>
          </ac:spMkLst>
        </pc:spChg>
        <pc:spChg chg="mod">
          <ac:chgData name="Heba Nassereddeen" userId="892f5123-929f-4f17-9ac9-eb1dbe2d6273" providerId="ADAL" clId="{24FE4D98-27B2-4C91-8CB6-6D792DB5B012}" dt="2020-11-29T21:51:56.002" v="100" actId="1076"/>
          <ac:spMkLst>
            <pc:docMk/>
            <pc:sldMk cId="2839155870" sldId="325"/>
            <ac:spMk id="232" creationId="{00000000-0000-0000-0000-000000000000}"/>
          </ac:spMkLst>
        </pc:spChg>
        <pc:picChg chg="mod">
          <ac:chgData name="Heba Nassereddeen" userId="892f5123-929f-4f17-9ac9-eb1dbe2d6273" providerId="ADAL" clId="{24FE4D98-27B2-4C91-8CB6-6D792DB5B012}" dt="2020-11-29T22:18:13.816" v="332" actId="1037"/>
          <ac:picMkLst>
            <pc:docMk/>
            <pc:sldMk cId="2839155870" sldId="325"/>
            <ac:picMk id="9" creationId="{BA1A547D-901B-47B2-8D24-2C7D4AEB5466}"/>
          </ac:picMkLst>
        </pc:picChg>
      </pc:sldChg>
      <pc:sldChg chg="modSp mod">
        <pc:chgData name="Heba Nassereddeen" userId="892f5123-929f-4f17-9ac9-eb1dbe2d6273" providerId="ADAL" clId="{24FE4D98-27B2-4C91-8CB6-6D792DB5B012}" dt="2020-11-29T21:51:46.164" v="99" actId="1076"/>
        <pc:sldMkLst>
          <pc:docMk/>
          <pc:sldMk cId="2089538014" sldId="326"/>
        </pc:sldMkLst>
        <pc:spChg chg="mod">
          <ac:chgData name="Heba Nassereddeen" userId="892f5123-929f-4f17-9ac9-eb1dbe2d6273" providerId="ADAL" clId="{24FE4D98-27B2-4C91-8CB6-6D792DB5B012}" dt="2020-11-29T21:51:46.164" v="99" actId="1076"/>
          <ac:spMkLst>
            <pc:docMk/>
            <pc:sldMk cId="2089538014" sldId="326"/>
            <ac:spMk id="13" creationId="{A16D70AE-A405-4573-8DF0-21739AFF0C39}"/>
          </ac:spMkLst>
        </pc:spChg>
        <pc:spChg chg="mod">
          <ac:chgData name="Heba Nassereddeen" userId="892f5123-929f-4f17-9ac9-eb1dbe2d6273" providerId="ADAL" clId="{24FE4D98-27B2-4C91-8CB6-6D792DB5B012}" dt="2020-11-29T21:51:25.985" v="97" actId="1076"/>
          <ac:spMkLst>
            <pc:docMk/>
            <pc:sldMk cId="2089538014" sldId="326"/>
            <ac:spMk id="232" creationId="{00000000-0000-0000-0000-000000000000}"/>
          </ac:spMkLst>
        </pc:spChg>
      </pc:sldChg>
      <pc:sldChg chg="modSp mod modNotesTx">
        <pc:chgData name="Heba Nassereddeen" userId="892f5123-929f-4f17-9ac9-eb1dbe2d6273" providerId="ADAL" clId="{24FE4D98-27B2-4C91-8CB6-6D792DB5B012}" dt="2020-11-29T22:14:01.452" v="326" actId="313"/>
        <pc:sldMkLst>
          <pc:docMk/>
          <pc:sldMk cId="3068700896" sldId="327"/>
        </pc:sldMkLst>
        <pc:spChg chg="mod">
          <ac:chgData name="Heba Nassereddeen" userId="892f5123-929f-4f17-9ac9-eb1dbe2d6273" providerId="ADAL" clId="{24FE4D98-27B2-4C91-8CB6-6D792DB5B012}" dt="2020-11-29T21:50:07.149" v="86" actId="1076"/>
          <ac:spMkLst>
            <pc:docMk/>
            <pc:sldMk cId="3068700896" sldId="327"/>
            <ac:spMk id="9" creationId="{755B67A5-3680-4925-BE81-00F29B41A81B}"/>
          </ac:spMkLst>
        </pc:spChg>
        <pc:spChg chg="mod">
          <ac:chgData name="Heba Nassereddeen" userId="892f5123-929f-4f17-9ac9-eb1dbe2d6273" providerId="ADAL" clId="{24FE4D98-27B2-4C91-8CB6-6D792DB5B012}" dt="2020-11-29T21:50:02.026" v="85" actId="1076"/>
          <ac:spMkLst>
            <pc:docMk/>
            <pc:sldMk cId="3068700896" sldId="327"/>
            <ac:spMk id="232" creationId="{00000000-0000-0000-0000-000000000000}"/>
          </ac:spMkLst>
        </pc:spChg>
        <pc:picChg chg="mod">
          <ac:chgData name="Heba Nassereddeen" userId="892f5123-929f-4f17-9ac9-eb1dbe2d6273" providerId="ADAL" clId="{24FE4D98-27B2-4C91-8CB6-6D792DB5B012}" dt="2020-11-29T22:13:12.984" v="224" actId="1037"/>
          <ac:picMkLst>
            <pc:docMk/>
            <pc:sldMk cId="3068700896" sldId="327"/>
            <ac:picMk id="6" creationId="{0F9D45D7-9005-47BC-918F-9166C88D0B31}"/>
          </ac:picMkLst>
        </pc:picChg>
      </pc:sldChg>
      <pc:sldChg chg="modSp mod">
        <pc:chgData name="Heba Nassereddeen" userId="892f5123-929f-4f17-9ac9-eb1dbe2d6273" providerId="ADAL" clId="{24FE4D98-27B2-4C91-8CB6-6D792DB5B012}" dt="2020-11-29T22:05:29.662" v="197" actId="1076"/>
        <pc:sldMkLst>
          <pc:docMk/>
          <pc:sldMk cId="3117385600" sldId="329"/>
        </pc:sldMkLst>
        <pc:spChg chg="mod">
          <ac:chgData name="Heba Nassereddeen" userId="892f5123-929f-4f17-9ac9-eb1dbe2d6273" providerId="ADAL" clId="{24FE4D98-27B2-4C91-8CB6-6D792DB5B012}" dt="2020-11-29T21:55:08.026" v="126" actId="1076"/>
          <ac:spMkLst>
            <pc:docMk/>
            <pc:sldMk cId="3117385600" sldId="329"/>
            <ac:spMk id="5" creationId="{4A7BDDB5-3F12-40E8-B2FD-DCFD97B2C05F}"/>
          </ac:spMkLst>
        </pc:spChg>
        <pc:spChg chg="mod">
          <ac:chgData name="Heba Nassereddeen" userId="892f5123-929f-4f17-9ac9-eb1dbe2d6273" providerId="ADAL" clId="{24FE4D98-27B2-4C91-8CB6-6D792DB5B012}" dt="2020-11-29T21:55:17.777" v="129" actId="1076"/>
          <ac:spMkLst>
            <pc:docMk/>
            <pc:sldMk cId="3117385600" sldId="329"/>
            <ac:spMk id="229" creationId="{00000000-0000-0000-0000-000000000000}"/>
          </ac:spMkLst>
        </pc:spChg>
        <pc:spChg chg="mod">
          <ac:chgData name="Heba Nassereddeen" userId="892f5123-929f-4f17-9ac9-eb1dbe2d6273" providerId="ADAL" clId="{24FE4D98-27B2-4C91-8CB6-6D792DB5B012}" dt="2020-11-29T21:55:21.839" v="130" actId="1076"/>
          <ac:spMkLst>
            <pc:docMk/>
            <pc:sldMk cId="3117385600" sldId="329"/>
            <ac:spMk id="232" creationId="{00000000-0000-0000-0000-000000000000}"/>
          </ac:spMkLst>
        </pc:spChg>
        <pc:picChg chg="mod">
          <ac:chgData name="Heba Nassereddeen" userId="892f5123-929f-4f17-9ac9-eb1dbe2d6273" providerId="ADAL" clId="{24FE4D98-27B2-4C91-8CB6-6D792DB5B012}" dt="2020-11-29T22:05:29.662" v="197" actId="1076"/>
          <ac:picMkLst>
            <pc:docMk/>
            <pc:sldMk cId="3117385600" sldId="329"/>
            <ac:picMk id="8" creationId="{4AAD9929-F3C2-41C8-B670-C6B329B337B2}"/>
          </ac:picMkLst>
        </pc:picChg>
      </pc:sldChg>
      <pc:sldChg chg="addSp delSp modSp mod modTransition modAnim modNotesTx">
        <pc:chgData name="Heba Nassereddeen" userId="892f5123-929f-4f17-9ac9-eb1dbe2d6273" providerId="ADAL" clId="{24FE4D98-27B2-4C91-8CB6-6D792DB5B012}" dt="2020-11-30T00:06:37.254" v="647"/>
        <pc:sldMkLst>
          <pc:docMk/>
          <pc:sldMk cId="1613097724" sldId="330"/>
        </pc:sldMkLst>
        <pc:spChg chg="mod">
          <ac:chgData name="Heba Nassereddeen" userId="892f5123-929f-4f17-9ac9-eb1dbe2d6273" providerId="ADAL" clId="{24FE4D98-27B2-4C91-8CB6-6D792DB5B012}" dt="2020-11-29T23:07:50.510" v="637" actId="20577"/>
          <ac:spMkLst>
            <pc:docMk/>
            <pc:sldMk cId="1613097724" sldId="330"/>
            <ac:spMk id="6" creationId="{14187FA4-4BE8-4B76-BFEB-2F19D4A50399}"/>
          </ac:spMkLst>
        </pc:spChg>
        <pc:picChg chg="add del mod">
          <ac:chgData name="Heba Nassereddeen" userId="892f5123-929f-4f17-9ac9-eb1dbe2d6273" providerId="ADAL" clId="{24FE4D98-27B2-4C91-8CB6-6D792DB5B012}" dt="2020-11-30T00:00:14.622" v="640"/>
          <ac:picMkLst>
            <pc:docMk/>
            <pc:sldMk cId="1613097724" sldId="330"/>
            <ac:picMk id="7" creationId="{5428A8AC-C188-4141-ABAD-FB289AD81DCD}"/>
          </ac:picMkLst>
        </pc:picChg>
        <pc:picChg chg="add del mod">
          <ac:chgData name="Heba Nassereddeen" userId="892f5123-929f-4f17-9ac9-eb1dbe2d6273" providerId="ADAL" clId="{24FE4D98-27B2-4C91-8CB6-6D792DB5B012}" dt="2020-11-30T00:00:42.073" v="642"/>
          <ac:picMkLst>
            <pc:docMk/>
            <pc:sldMk cId="1613097724" sldId="330"/>
            <ac:picMk id="8" creationId="{57F4DAB4-7E28-4D8A-BC1A-C152FD34AD00}"/>
          </ac:picMkLst>
        </pc:picChg>
        <pc:picChg chg="add del mod">
          <ac:chgData name="Heba Nassereddeen" userId="892f5123-929f-4f17-9ac9-eb1dbe2d6273" providerId="ADAL" clId="{24FE4D98-27B2-4C91-8CB6-6D792DB5B012}" dt="2020-11-30T00:01:40.858" v="644"/>
          <ac:picMkLst>
            <pc:docMk/>
            <pc:sldMk cId="1613097724" sldId="330"/>
            <ac:picMk id="9" creationId="{5CCAF872-8551-451E-B188-E8658C08AF25}"/>
          </ac:picMkLst>
        </pc:picChg>
        <pc:picChg chg="add mod">
          <ac:chgData name="Heba Nassereddeen" userId="892f5123-929f-4f17-9ac9-eb1dbe2d6273" providerId="ADAL" clId="{24FE4D98-27B2-4C91-8CB6-6D792DB5B012}" dt="2020-11-30T00:06:37.254" v="647"/>
          <ac:picMkLst>
            <pc:docMk/>
            <pc:sldMk cId="1613097724" sldId="330"/>
            <ac:picMk id="11" creationId="{459C83CB-31D7-4A13-8127-FB5496A10DFC}"/>
          </ac:picMkLst>
        </pc:picChg>
      </pc:sldChg>
      <pc:sldChg chg="addSp delSp modSp mod modCm">
        <pc:chgData name="Heba Nassereddeen" userId="892f5123-929f-4f17-9ac9-eb1dbe2d6273" providerId="ADAL" clId="{24FE4D98-27B2-4C91-8CB6-6D792DB5B012}" dt="2020-11-29T22:05:21.330" v="194" actId="1076"/>
        <pc:sldMkLst>
          <pc:docMk/>
          <pc:sldMk cId="3123822356" sldId="331"/>
        </pc:sldMkLst>
        <pc:spChg chg="mod">
          <ac:chgData name="Heba Nassereddeen" userId="892f5123-929f-4f17-9ac9-eb1dbe2d6273" providerId="ADAL" clId="{24FE4D98-27B2-4C91-8CB6-6D792DB5B012}" dt="2020-11-29T22:01:14.072" v="156" actId="1076"/>
          <ac:spMkLst>
            <pc:docMk/>
            <pc:sldMk cId="3123822356" sldId="331"/>
            <ac:spMk id="3" creationId="{0C2F307F-4649-4C47-B4E3-B2E336A93C16}"/>
          </ac:spMkLst>
        </pc:spChg>
        <pc:spChg chg="del mod">
          <ac:chgData name="Heba Nassereddeen" userId="892f5123-929f-4f17-9ac9-eb1dbe2d6273" providerId="ADAL" clId="{24FE4D98-27B2-4C91-8CB6-6D792DB5B012}" dt="2020-11-29T22:02:01.320" v="160" actId="478"/>
          <ac:spMkLst>
            <pc:docMk/>
            <pc:sldMk cId="3123822356" sldId="331"/>
            <ac:spMk id="8" creationId="{6E5AEE94-71FE-4795-9776-1DF3191A1DBF}"/>
          </ac:spMkLst>
        </pc:spChg>
        <pc:spChg chg="add mod ord">
          <ac:chgData name="Heba Nassereddeen" userId="892f5123-929f-4f17-9ac9-eb1dbe2d6273" providerId="ADAL" clId="{24FE4D98-27B2-4C91-8CB6-6D792DB5B012}" dt="2020-11-29T22:02:13.444" v="168" actId="171"/>
          <ac:spMkLst>
            <pc:docMk/>
            <pc:sldMk cId="3123822356" sldId="331"/>
            <ac:spMk id="10" creationId="{D8BA4669-742B-4CA7-A507-9933B567B409}"/>
          </ac:spMkLst>
        </pc:spChg>
        <pc:spChg chg="mod">
          <ac:chgData name="Heba Nassereddeen" userId="892f5123-929f-4f17-9ac9-eb1dbe2d6273" providerId="ADAL" clId="{24FE4D98-27B2-4C91-8CB6-6D792DB5B012}" dt="2020-11-29T22:01:06.697" v="155" actId="1076"/>
          <ac:spMkLst>
            <pc:docMk/>
            <pc:sldMk cId="3123822356" sldId="331"/>
            <ac:spMk id="232" creationId="{00000000-0000-0000-0000-000000000000}"/>
          </ac:spMkLst>
        </pc:spChg>
        <pc:graphicFrameChg chg="mod modGraphic">
          <ac:chgData name="Heba Nassereddeen" userId="892f5123-929f-4f17-9ac9-eb1dbe2d6273" providerId="ADAL" clId="{24FE4D98-27B2-4C91-8CB6-6D792DB5B012}" dt="2020-11-29T22:02:37.020" v="173" actId="1076"/>
          <ac:graphicFrameMkLst>
            <pc:docMk/>
            <pc:sldMk cId="3123822356" sldId="331"/>
            <ac:graphicFrameMk id="6" creationId="{3513C3FC-AE43-4ECB-B86C-A1707CEC440F}"/>
          </ac:graphicFrameMkLst>
        </pc:graphicFrameChg>
        <pc:picChg chg="mod">
          <ac:chgData name="Heba Nassereddeen" userId="892f5123-929f-4f17-9ac9-eb1dbe2d6273" providerId="ADAL" clId="{24FE4D98-27B2-4C91-8CB6-6D792DB5B012}" dt="2020-11-29T22:05:21.330" v="194" actId="1076"/>
          <ac:picMkLst>
            <pc:docMk/>
            <pc:sldMk cId="3123822356" sldId="331"/>
            <ac:picMk id="2" creationId="{6F9AE36C-6D5E-432B-9EE8-5A68B5111A7B}"/>
          </ac:picMkLst>
        </pc:picChg>
        <pc:picChg chg="mod">
          <ac:chgData name="Heba Nassereddeen" userId="892f5123-929f-4f17-9ac9-eb1dbe2d6273" providerId="ADAL" clId="{24FE4D98-27B2-4C91-8CB6-6D792DB5B012}" dt="2020-11-29T22:02:20.679" v="169" actId="1076"/>
          <ac:picMkLst>
            <pc:docMk/>
            <pc:sldMk cId="3123822356" sldId="331"/>
            <ac:picMk id="9" creationId="{C02E2168-1373-426B-861E-DB8FA42F2725}"/>
          </ac:picMkLst>
        </pc:picChg>
      </pc:sldChg>
      <pc:sldChg chg="addSp delSp modSp mod">
        <pc:chgData name="Heba Nassereddeen" userId="892f5123-929f-4f17-9ac9-eb1dbe2d6273" providerId="ADAL" clId="{24FE4D98-27B2-4C91-8CB6-6D792DB5B012}" dt="2020-11-29T22:10:47.938" v="222"/>
        <pc:sldMkLst>
          <pc:docMk/>
          <pc:sldMk cId="2963229365" sldId="339"/>
        </pc:sldMkLst>
        <pc:graphicFrameChg chg="add mod">
          <ac:chgData name="Heba Nassereddeen" userId="892f5123-929f-4f17-9ac9-eb1dbe2d6273" providerId="ADAL" clId="{24FE4D98-27B2-4C91-8CB6-6D792DB5B012}" dt="2020-11-29T22:10:36.727" v="220"/>
          <ac:graphicFrameMkLst>
            <pc:docMk/>
            <pc:sldMk cId="2963229365" sldId="339"/>
            <ac:graphicFrameMk id="11" creationId="{B925CBF8-2303-48B8-9802-8355A516E1CE}"/>
          </ac:graphicFrameMkLst>
        </pc:graphicFrameChg>
        <pc:graphicFrameChg chg="del mod modGraphic">
          <ac:chgData name="Heba Nassereddeen" userId="892f5123-929f-4f17-9ac9-eb1dbe2d6273" providerId="ADAL" clId="{24FE4D98-27B2-4C91-8CB6-6D792DB5B012}" dt="2020-11-29T22:10:36.318" v="219" actId="478"/>
          <ac:graphicFrameMkLst>
            <pc:docMk/>
            <pc:sldMk cId="2963229365" sldId="339"/>
            <ac:graphicFrameMk id="12" creationId="{C52FD7C5-C7E6-4068-8ECE-5225357E4A5B}"/>
          </ac:graphicFrameMkLst>
        </pc:graphicFrameChg>
        <pc:graphicFrameChg chg="del mod modGraphic">
          <ac:chgData name="Heba Nassereddeen" userId="892f5123-929f-4f17-9ac9-eb1dbe2d6273" providerId="ADAL" clId="{24FE4D98-27B2-4C91-8CB6-6D792DB5B012}" dt="2020-11-29T22:10:47.526" v="221" actId="478"/>
          <ac:graphicFrameMkLst>
            <pc:docMk/>
            <pc:sldMk cId="2963229365" sldId="339"/>
            <ac:graphicFrameMk id="13" creationId="{41440414-E058-477C-B1A0-603A50097FEB}"/>
          </ac:graphicFrameMkLst>
        </pc:graphicFrameChg>
        <pc:graphicFrameChg chg="add mod">
          <ac:chgData name="Heba Nassereddeen" userId="892f5123-929f-4f17-9ac9-eb1dbe2d6273" providerId="ADAL" clId="{24FE4D98-27B2-4C91-8CB6-6D792DB5B012}" dt="2020-11-29T22:10:47.938" v="222"/>
          <ac:graphicFrameMkLst>
            <pc:docMk/>
            <pc:sldMk cId="2963229365" sldId="339"/>
            <ac:graphicFrameMk id="14" creationId="{15B59A59-A3E3-4FA2-80E7-DE328C9D8ADC}"/>
          </ac:graphicFrameMkLst>
        </pc:graphicFrameChg>
      </pc:sldChg>
      <pc:sldChg chg="modSp mod">
        <pc:chgData name="Heba Nassereddeen" userId="892f5123-929f-4f17-9ac9-eb1dbe2d6273" providerId="ADAL" clId="{24FE4D98-27B2-4C91-8CB6-6D792DB5B012}" dt="2020-11-29T21:52:10.882" v="103" actId="1076"/>
        <pc:sldMkLst>
          <pc:docMk/>
          <pc:sldMk cId="2429961359" sldId="340"/>
        </pc:sldMkLst>
        <pc:spChg chg="mod">
          <ac:chgData name="Heba Nassereddeen" userId="892f5123-929f-4f17-9ac9-eb1dbe2d6273" providerId="ADAL" clId="{24FE4D98-27B2-4C91-8CB6-6D792DB5B012}" dt="2020-11-29T21:52:07.443" v="102" actId="1076"/>
          <ac:spMkLst>
            <pc:docMk/>
            <pc:sldMk cId="2429961359" sldId="340"/>
            <ac:spMk id="13" creationId="{A16D70AE-A405-4573-8DF0-21739AFF0C39}"/>
          </ac:spMkLst>
        </pc:spChg>
        <pc:spChg chg="mod">
          <ac:chgData name="Heba Nassereddeen" userId="892f5123-929f-4f17-9ac9-eb1dbe2d6273" providerId="ADAL" clId="{24FE4D98-27B2-4C91-8CB6-6D792DB5B012}" dt="2020-11-29T21:52:10.882" v="103" actId="1076"/>
          <ac:spMkLst>
            <pc:docMk/>
            <pc:sldMk cId="2429961359" sldId="340"/>
            <ac:spMk id="232" creationId="{00000000-0000-0000-0000-000000000000}"/>
          </ac:spMkLst>
        </pc:spChg>
      </pc:sldChg>
      <pc:sldChg chg="addSp delSp modSp mod ord">
        <pc:chgData name="Heba Nassereddeen" userId="892f5123-929f-4f17-9ac9-eb1dbe2d6273" providerId="ADAL" clId="{24FE4D98-27B2-4C91-8CB6-6D792DB5B012}" dt="2020-11-29T22:31:26.328" v="388" actId="1076"/>
        <pc:sldMkLst>
          <pc:docMk/>
          <pc:sldMk cId="1367189327" sldId="341"/>
        </pc:sldMkLst>
        <pc:spChg chg="mod">
          <ac:chgData name="Heba Nassereddeen" userId="892f5123-929f-4f17-9ac9-eb1dbe2d6273" providerId="ADAL" clId="{24FE4D98-27B2-4C91-8CB6-6D792DB5B012}" dt="2020-11-29T21:54:44.470" v="121" actId="1076"/>
          <ac:spMkLst>
            <pc:docMk/>
            <pc:sldMk cId="1367189327" sldId="341"/>
            <ac:spMk id="3" creationId="{AE5384E6-7AFE-49FF-A4B8-9F48E3D7ED16}"/>
          </ac:spMkLst>
        </pc:spChg>
        <pc:spChg chg="mod">
          <ac:chgData name="Heba Nassereddeen" userId="892f5123-929f-4f17-9ac9-eb1dbe2d6273" providerId="ADAL" clId="{24FE4D98-27B2-4C91-8CB6-6D792DB5B012}" dt="2020-11-29T21:54:50.602" v="123" actId="1076"/>
          <ac:spMkLst>
            <pc:docMk/>
            <pc:sldMk cId="1367189327" sldId="341"/>
            <ac:spMk id="229" creationId="{00000000-0000-0000-0000-000000000000}"/>
          </ac:spMkLst>
        </pc:spChg>
        <pc:spChg chg="mod">
          <ac:chgData name="Heba Nassereddeen" userId="892f5123-929f-4f17-9ac9-eb1dbe2d6273" providerId="ADAL" clId="{24FE4D98-27B2-4C91-8CB6-6D792DB5B012}" dt="2020-11-29T21:54:54.895" v="124" actId="1076"/>
          <ac:spMkLst>
            <pc:docMk/>
            <pc:sldMk cId="1367189327" sldId="341"/>
            <ac:spMk id="232" creationId="{00000000-0000-0000-0000-000000000000}"/>
          </ac:spMkLst>
        </pc:spChg>
        <pc:picChg chg="add mod ord modCrop">
          <ac:chgData name="Heba Nassereddeen" userId="892f5123-929f-4f17-9ac9-eb1dbe2d6273" providerId="ADAL" clId="{24FE4D98-27B2-4C91-8CB6-6D792DB5B012}" dt="2020-11-29T22:31:26.328" v="388" actId="1076"/>
          <ac:picMkLst>
            <pc:docMk/>
            <pc:sldMk cId="1367189327" sldId="341"/>
            <ac:picMk id="4" creationId="{B776F578-B03A-4310-A478-217AEAAF9C10}"/>
          </ac:picMkLst>
        </pc:picChg>
        <pc:picChg chg="del">
          <ac:chgData name="Heba Nassereddeen" userId="892f5123-929f-4f17-9ac9-eb1dbe2d6273" providerId="ADAL" clId="{24FE4D98-27B2-4C91-8CB6-6D792DB5B012}" dt="2020-11-29T21:54:30.379" v="119" actId="478"/>
          <ac:picMkLst>
            <pc:docMk/>
            <pc:sldMk cId="1367189327" sldId="341"/>
            <ac:picMk id="10" creationId="{605F0E0F-D37F-43F5-86A1-C9A6406CD340}"/>
          </ac:picMkLst>
        </pc:picChg>
        <pc:picChg chg="add mod">
          <ac:chgData name="Heba Nassereddeen" userId="892f5123-929f-4f17-9ac9-eb1dbe2d6273" providerId="ADAL" clId="{24FE4D98-27B2-4C91-8CB6-6D792DB5B012}" dt="2020-11-29T22:31:26.328" v="388" actId="1076"/>
          <ac:picMkLst>
            <pc:docMk/>
            <pc:sldMk cId="1367189327" sldId="341"/>
            <ac:picMk id="12" creationId="{5A474311-A9EA-4FC0-ABE6-6A5A7FF5032C}"/>
          </ac:picMkLst>
        </pc:picChg>
      </pc:sldChg>
      <pc:sldChg chg="modSp mod">
        <pc:chgData name="Heba Nassereddeen" userId="892f5123-929f-4f17-9ac9-eb1dbe2d6273" providerId="ADAL" clId="{24FE4D98-27B2-4C91-8CB6-6D792DB5B012}" dt="2020-11-29T20:43:53.805" v="21" actId="1076"/>
        <pc:sldMkLst>
          <pc:docMk/>
          <pc:sldMk cId="1541181618" sldId="343"/>
        </pc:sldMkLst>
        <pc:spChg chg="mod">
          <ac:chgData name="Heba Nassereddeen" userId="892f5123-929f-4f17-9ac9-eb1dbe2d6273" providerId="ADAL" clId="{24FE4D98-27B2-4C91-8CB6-6D792DB5B012}" dt="2020-11-29T20:43:53.805" v="21" actId="1076"/>
          <ac:spMkLst>
            <pc:docMk/>
            <pc:sldMk cId="1541181618" sldId="343"/>
            <ac:spMk id="15" creationId="{901423C0-4583-4A37-9BD1-25256851B1D9}"/>
          </ac:spMkLst>
        </pc:spChg>
        <pc:spChg chg="mod">
          <ac:chgData name="Heba Nassereddeen" userId="892f5123-929f-4f17-9ac9-eb1dbe2d6273" providerId="ADAL" clId="{24FE4D98-27B2-4C91-8CB6-6D792DB5B012}" dt="2020-11-29T20:43:51.721" v="20" actId="1076"/>
          <ac:spMkLst>
            <pc:docMk/>
            <pc:sldMk cId="1541181618" sldId="343"/>
            <ac:spMk id="232"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0-09-11T14:38:42.922" idx="2">
    <p:pos x="155" y="1172"/>
    <p:text>Solar Charger PCB cost: $19.04</p:text>
    <p:extLst>
      <p:ext uri="{C676402C-5697-4E1C-873F-D02D1690AC5C}">
        <p15:threadingInfo xmlns:p15="http://schemas.microsoft.com/office/powerpoint/2012/main" timeZoneBias="240"/>
      </p:ext>
    </p:extLst>
  </p:cm>
  <p:cm authorId="2" dt="2020-09-11T14:40:27.762" idx="3">
    <p:pos x="166" y="682"/>
    <p:text>Actual PCB cost: $27.84</p:text>
    <p:extLst>
      <p:ext uri="{C676402C-5697-4E1C-873F-D02D1690AC5C}">
        <p15:threadingInfo xmlns:p15="http://schemas.microsoft.com/office/powerpoint/2012/main" timeZoneBias="240"/>
      </p:ext>
    </p:extLst>
  </p:cm>
  <p:cm authorId="2" dt="2020-09-11T14:41:05.407" idx="4">
    <p:pos x="162" y="918"/>
    <p:text>PCB Parts: $62.06</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09:45.884"/>
    </inkml:context>
    <inkml:brush xml:id="br0">
      <inkml:brushProperty name="width" value="0.1" units="cm"/>
      <inkml:brushProperty name="height" value="0.1" units="cm"/>
      <inkml:brushProperty name="color" value="#CCFFCC"/>
      <inkml:brushProperty name="ignorePressure" value="1"/>
    </inkml:brush>
  </inkml:definitions>
  <inkml:trace contextRef="#ctx0" brushRef="#br0">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4.190"/>
    </inkml:context>
    <inkml:brush xml:id="br0">
      <inkml:brushProperty name="width" value="0.1" units="cm"/>
      <inkml:brushProperty name="height" value="0.1" units="cm"/>
      <inkml:brushProperty name="color" value="#D5E8D4"/>
      <inkml:brushProperty name="ignorePressure" value="1"/>
    </inkml:brush>
  </inkml:definitions>
  <inkml:trace contextRef="#ctx0" brushRef="#br0">1 87,'0'-1,"1"0,0 0,-1 0,1 0,0 0,-1 0,1 0,0 0,0 0,0 0,0 0,0 0,0 1,0-1,0 0,0 1,0-1,1 1,-1 0,0-1,0 1,0 0,1-1,-1 1,0 0,0 0,2 0,42-3,-39 3,-4 0,1-1,-1 1,1 0,-1 0,1 0,-1 0,1 1,-1-1,1 1,-1 0,1-1,-1 1,0 0,1 0,-1 0,0 1,0-1,0 0,0 1,0 0,0-1,0 1,-1 0,1 0,-1 0,1 0,-1 0,0 0,1 1,-1-1,0 0,-1 1,1-1,0 0,-1 1,1-1,-1 1,0-1,0 4,7 16,-4-3,-5-18,1 0,0 0,0 0,0-1,-1 1,1 0,0-1,-1 1,1-1,-1 0,1 1,0-1,-1 0,1 0,-1 0,1 0,-1 0,-1 0,-6 0,-83-3,92 3,0-1,0 1,1 0,-1 0,0 0,0 0,1 0,-1-1,0 1,0 0,0 0,1 0,-1-1,0 1,0 0,0 0,0-1,1 1,-1 0,0 0,0-1,0 1,0 0,0 0,0-1,0 1,0 0,0-1,0 1,0 0,0 0,0-1,0 1,0 0,0-1,0 1,0 0,-1 0,1-1,0 1,0 0,0 0,0-1,0 1,-1 0,1 0,0 0,0-1,-1 1,1 0,0 0,0 0,0 0,-1 0,1-1,0 1,-1 0,1 0,0 0,0 0,-1 0,1 0,-1 0,24-13,-4 6,1 1,36-7,-3 1,-68 14,13-2,-1 1,0-1,1 0,-1 1,0 0,1 0,-1 0,1 0,-1 0,-2 2,5-2,-1 0,0 0,1 0,-1 0,1 0,0 0,-1 0,1 0,0 0,-1 0,1 1,0-1,0 0,0 0,0 0,0 0,1 1,-1-1,0 0,0 0,1 0,-1 0,1 0,-1 0,1 0,-1 0,1 0,0 0,-1 0,1 0,0 0,1 1,27 40,3-2,1-1,64 59,-91-93,1 0,-1-1,1 0,0-1,0 1,1-1,-1-1,10 3,-9-3,0 1,0-1,0 2,0-1,-1 1,0 0,12 8,9 13,-8-9,35 39,-22-21,0-1,2-1,50 35,-128-82,35 13,0 0,0 0,0-1,0 0,0 0,-10-6,12 3,-1 1,2-1,-1 0,1 0,-1 0,2-1,-1 0,-6-13,-23-66,8 16,12 40,-1 0,-1 2,-27-37,35 55,-1 0,0 0,-1 1,0 0,0 0,-1 1,0 1,0-1,-1 2,0 0,-14-5,20 9,0 0,1 0,0 0,-1 0,1-1,1 0,-7-4,88 57,-51-36,-2 1,42 35,52 52,46 44,-153-133,0 1,-1-1,9 16,-15-20,1 0,1-1,-1 1,2-2,-1 1,1-1,0 0,0 0,1 0,0-1,16 9,9-2,1 0,39 8,-58-19,-15-6,-24-7,-15 2,25 7,1 0,0-2,0 0,0 0,0-1,0-1,1 0,-12-8,-17-15,-125-81,88 69,-72-44,146 82,-1 0,1 0,0 0,0-1,0 1,0-1,1 0,-1-1,1 1,0 0,1-1,-1 0,1 1,-1-1,-1-10,1 1,1 0,1 0,0 0,2-24,0 22,-1 1,-1 1,0 0,-1 0,0-1,-1 1,0 1,-7-16,7 21,-1 0,0 0,0 0,0 1,-1-1,-1 1,1 0,-1 1,0-1,0 1,-1 0,-11-7,17 12,1 0,-1 0,0 1,0-1,0 1,0-1,0 0,0 1,0-1,0 1,0 0,0-1,0 1,0 0,0 0,0 0,-1 0,1 0,0 0,0 0,0 0,0 0,0 0,0 0,0 1,0-1,0 1,0-1,0 1,0-1,0 1,0-1,0 1,0 0,0-1,0 1,1 0,-1 0,0 0,0 0,1-1,-1 1,1 0,-1 0,1 0,-1 0,1 1,0-1,0 0,-1 0,1 0,0 0,0 0,0 0,0 0,0 3,0 4,-1 1,1 0,1 0,0 0,3 16,-3-19,1-1,0 1,0 0,0-1,0 1,1-1,0 0,0 1,1-2,-1 1,1 0,0-1,1 1,-1-1,1 0,-1-1,1 1,0-1,1 0,-1 0,11 4,-1 0,0 1,-1 1,0 0,-1 1,0 0,-1 1,0 1,0 0,11 15,6 15,41 73,-49-76,2 0,49 61,-31-56,2-2,87 65,-122-102,1-1,0 0,0 0,0 0,0-2,0 1,1-1,0 0,-1-1,1 0,0-1,0 0,-1 0,1-1,0 0,-1-1,18-5,-26 7,0 0,0 0,1-1,-1 1,0-1,0 1,0-1,0 0,0 1,0-1,0 0,0 1,0-1,0 0,0 0,0 0,0 0,-1 0,1 0,0 0,-1 0,1-1,-1 1,1 0,-1 0,0 0,1-1,-1 1,0-2,0 0,-1 1,1-1,-1 0,0 0,0 0,0 1,-1-1,1 0,-1 1,1-1,-1 1,-2-3,-7-7,0 1,0 1,-24-18,13 16,-1 0,0 2,0 1,-33-8,51 15,-3 1,8 4,20 14,35 20,83 33,-75-40,-62-30,0 0,-1 0,1 0,0 0,-1 0,1 1,0-1,-1 0,1 1,0-1,-1 0,1 1,-1-1,1 0,-1 1,1-1,-1 1,1-1,-1 1,1 0,-1-1,0 1,1-1,-1 1,0 0,0-1,1 1,-1 0,0 0,-19 5,-42-7,57 1,-34 0,28 1,0 0,0-1,1-1,-1 1,0-2,1 1,-19-6,26 6,0-1,0 0,0 1,1-1,-1 0,0 0,1 0,-1 0,1 0,0 0,-1 0,1-1,0 1,1 0,-1-1,-1-4,-6-47,5 29,-26-161,28 179,-1 1,0-1,0 1,-1-1,1 1,-1 0,-1 0,1 0,-1 0,0 1,-1-1,1 1,-1 0,0 1,0-1,0 1,-1 0,-6-4,-15-8,0 2,-50-20,44 20,12 7,-1 0,0 1,-31-4,-35-9,47 12,34 6,0 1,1-1,-1-1,0 0,1 0,-12-4,18 1,9 2,11 0,-16 2,0 1,-1 0,1 0,0 0,0 1,0-1,0 1,-1 0,1 0,0 0,-1 1,1-1,-1 1,1 0,-1 0,0 0,5 4,0 2,-1 0,-1 0,1 1,-1 0,4 9,6 8,-8-16,0 1,0-2,1 1,0-1,1-1,0 1,12 7,85 45,-49-30,3-1,-49-25,0 0,0 1,0 0,-1 1,0 0,0 1,-1 0,15 16,59 77,-24-27,80 75,-77-76,-45-50,39 38,-52-56,1 0,0 0,0-1,0 0,0 0,1-1,-1 0,1 0,0 0,0-1,0 0,9 1,-14-2,1-2,-1 1,1 0,-1 0,1-1,-1 1,1-1,-1 0,0 0,1 0,-1 0,0 0,0 0,0-1,0 1,0-1,0 1,0-1,0 0,-1 0,1 1,-1-1,1 0,-1-1,0 1,0 0,2-4,3-9,0 0,-1-1,5-19,-1 2,-6 23,1 0,0 0,1 1,0-1,0 1,1 0,0 1,1-1,0 1,0 1,1-1,0 1,13-9,-51 33,2-2,-37 26,60-38,-1 1,1 0,1 0,-1 0,0 1,1 0,0 0,0 0,1 0,-1 0,1 1,0 0,0-1,-2 9,5-13,0 1,0-1,0 0,0 0,0 1,0-1,1 0,-1 0,0 1,0-1,1 0,-1 0,1 0,-1 1,1-1,0 0,0 0,-1 0,1 0,0 0,0 0,0 0,0-1,0 1,0 0,0 0,0-1,0 1,0-1,2 2,41 10,-44-12,62 9,1-2,112-3,123-26,-22-13,-214 24,-1-3,86-31,-127 33,-19 12,-1 0,0 0,0 0,0-1,0 1,0 0,0 0,0 0,0-1,0 1,0 0,0 0,0-1,0 1,0 0,0 0,0 0,0-1,0 1,-1 0,1 0,0 0,0 0,0-1,0 1,0 0,0 0,-1 0,1 0,0-1,0 1,0 0,0 0,-1 0,1 0,0 0,0 0,0 0,0 0,-1-1,1 1,0 0,0 0,-1 0,1 0,0 0,-47-5,-458 5,312 2,321-4,-1-5,217-41,-323 44,34-9,-52 13,0-1,0 0,-1 0,1-1,0 1,-1 0,1-1,-1 1,1-1,-1 0,0 0,0 0,3-4,-5 6,1-1,-1 0,0 0,0 1,0-1,0 0,0 0,0 0,0 1,0-1,0 0,0 0,0 0,0 1,0-1,-1 0,1 0,0 1,-1-1,1 0,0 0,-1 1,1-1,-1 1,1-1,-1 0,0 1,1-1,-1 1,1-1,-1 1,0-1,1 1,-1 0,0-1,0 1,0 0,-34-15,32 14,-55-14,-1 3,0 3,0 2,-70 0,111 7,552-14,-512 12,-27 0,-36 2,-359 49,1 33,265-52,115-25,26-4,33-6,24-11,-2-2,0-4,74-35,-96 34,-40 23,1 0,-1 0,1 0,-1 0,0 0,1 0,-1-1,1 1,-1 0,0 0,1 0,-1-1,0 1,1 0,-1-1,0 1,1 0,-1-1,0 1,0 0,1-1,-1 1,0-1,0 1,0 0,0-1,1 1,-1-1,0 1,0-1,0 1,0 0,0-1,0 1,0-1,0 1,0-1,0 1,-1-1,1 1,0 0,0-1,0 1,0-1,-1 1,1 0,0-1,0 1,-1 0,1-1,0 1,-1-1,-28-6,-66-1,-179 8,87 3,177-3,-31-2,40 2,-1 0,1-1,-1 1,1-1,-1 1,1-1,0 1,-1-1,1 0,0 0,-1 1,1-1,0 0,0 0,0 0,0 0,0-1,0 1,0 0,0 0,0-2,-1 1,1-1,-1 1,0 0,0 0,0 0,0 0,0 1,0-1,0 0,0 1,-1 0,1-1,-1 1,1 0,-1 0,1 0,-1 1,0-1,1 1,-1-1,0 1,1 0,-1 0,-3 0,3 0,-112-8,-118 6,-45-1,267 2,0 0,0-1,0 0,0-1,0 0,-15-7,24 10,0-1,0 0,1 0,-1 0,0 0,1 0,-1 0,1-1,-1 1,1 0,-1-1,1 1,0-1,0 1,0-1,0 0,0 1,0-1,0 0,1 0,-1 0,1 0,-1 0,1 1,0-1,-1 0,1 0,0 0,0 0,1 0,-1 0,0 0,1 0,-1 0,1 0,-1 0,1 1,0-1,0 0,0 0,0 1,0-1,2-1,1-2,1-1,0 1,0 0,1 1,-1-1,1 1,0 0,0 1,0-1,1 1,-1 1,1-1,0 1,0 0,0 1,10-2,8-1,1 2,0 0,29 3,-53-1,1 0,0 0,-1 0,1 0,-1 0,1 1,-1 0,1-1,-1 1,1 0,-1 0,0 0,1 1,-1-1,0 0,0 1,0 0,0-1,0 1,0 0,-1 0,1 0,0 0,-1 0,0 0,1 1,-1-1,0 0,0 1,0-1,-1 1,1-1,-1 1,1-1,-1 1,0 4,2-3,-1 0,1 0,0 1,0-1,1 0,-1-1,1 1,0 0,0-1,0 1,0-1,0 0,1 0,0 0,0-1,-1 1,1-1,1 0,-1 0,0-1,0 1,9 1,11 3,1 0,48 3,-62-8,152 9,209-13,159-40,-470 37,242-26,-242 22,-55 7,-13 0,-17 0,-65 2,1 5,0 3,0 5,1 3,-101 31,172-42,7-2,1 0,0 1,0 0,0 0,0 0,0 1,-8 6,16-10,0 0,0 0,0 0,0 1,0-1,0 0,0 0,0 0,0 1,0-1,0 0,0 0,0 0,0 1,0-1,0 0,0 0,0 0,0 1,0-1,0 0,0 0,0 0,1 1,-1-1,0 0,0 0,0 0,0 0,0 1,1-1,-1 0,0 0,0 0,0 0,0 0,1 0,-1 1,0-1,0 0,0 0,1 0,-1 0,0 0,0 0,0 0,1 0,-1 0,0 0,0 0,1 0,-1 0,0 0,0 0,1 0,15 2,49 0,-40-2,-22 0,-7 1,-70 7,1 4,-80 23,-139 54,231-69,26-9,-342 122,321-108,55-24,0-1,0 0,0 1,0-1,1 0,-1 1,0-1,0 1,1-1,-1 1,0 0,1-1,-1 1,1 0,-1-1,0 1,1 0,0-1,-1 1,1 0,-1 0,1 0,0 0,-1 0,2 0,1 0,-1 0,0-1,0 1,0-1,0 1,1-1,-1 0,0 1,0-1,1 0,-1 0,0 0,0 0,1 0,-1 0,0 0,3-1,59-6,0-3,119-34,-97 21,528-164,-557 164,-51 19,-8 2,-20 2,-32 8,-164 55,201-55,18-8,0 0,0 0,0 0,0 1,0-1,-1 0,1 0,0 0,0 0,0 0,0 0,0 0,0 0,0 0,0 0,0 0,0 0,0 1,0-1,0 0,0 0,0 0,0 0,0 0,0 0,0 0,0 0,0 0,0 1,0-1,0 0,0 0,0 0,0 0,0 0,0 0,0 0,0 0,0 0,0 1,0-1,0 0,0 0,0 0,0 0,0 0,0 0,1 0,-1 0,0 0,0 0,0 0,0 0,0 0,0 0,0 0,0 0,0 0,0 0,1 0,-1 1,0-1,0 0,0 0,0-1,0 1,0 0,0 0,37-2,22-9,0-4,100-37,-231 86,-61 29,-158 100,284-159,-1 1,0 0,1 0,0 0,0 1,0 0,1 0,-11 15,16-20,1-1,0 1,-1-1,1 1,0-1,-1 1,1-1,0 1,-1-1,1 1,0 0,0-1,0 1,0-1,0 1,0 0,0-1,0 1,0 0,0-1,0 1,0-1,0 1,0 0,1-1,-1 1,0-1,0 1,1-1,-1 1,1 0,20 5,34-12,-54 6,392-99,-343 81,-50 18,0 0,0 0,1 0,-1 0,0 0,0 0,1 0,-1 0,0 0,0-1,1 1,-1 0,0 0,0 0,0 0,1 0,-1 0,0 0,0-1,0 1,1 0,-1 0,0 0,0 0,0-1,0 1,0 0,1 0,-1-1,0 1,0 0,0 0,0 0,0-1,0 1,0 0,0 0,0-1,0 1,0 0,0 0,0-1,0 1,0 0,0 0,0-1,0 1,0 0,0 0,-1 0,1-1,0 1,0 0,0 0,0 0,0-1,-1 1,1 0,-21-7,-29 2,-145 6,164 0,1 3,-1 0,1 2,-38 12,57-11,19-3,22-2,35-7,-1-2,0-4,90-26,-151 36,3 1,-13 6,-30 18,-43 30,78-53,1 0,0 0,0 0,0 0,-1 0,1 0,0 1,0-1,1 1,-1-1,0 0,0 1,1-1,-1 1,1 0,-1-1,1 1,0-1,-1 1,1 0,0-1,0 3,1-3,0 0,-1 0,1 0,0 1,0-1,0 0,0 0,0 0,0 0,0-1,1 1,-1 0,0 0,0-1,1 1,-1 0,0-1,1 0,2 1,12 2,0 0,1-2,24 0,-28-1,107-4,1-6,231-50,-291 46,-45 7,-16 3,-30 0,-28 4,-116 14,-57 26,207-35,-19 2,0 2,0 2,0 1,-57 27,96-37,0 0,0 1,-1-1,2 1,-1 0,0 0,1 0,-5 5,7-7,1 0,-1 0,1 0,0-1,-1 1,1 0,0 0,-1 0,1 0,0 0,0 0,0 0,0 0,0 0,0 0,0 0,0-1,1 1,-1 0,0 0,0 0,1 0,-1 0,1 0,-1-1,1 1,-1 0,1 0,-1-1,1 1,0 0,-1-1,1 1,0 0,-1-1,1 1,0-1,0 1,0-1,0 0,0 1,-1-1,1 0,2 1,8 3,0 1,1-2,-1 0,1 0,0-1,0 0,0-1,0-1,14 0,16-3,55-12,46-13,270-93,-405 119,-1-1,0-1,0 1,0-1,9-7,-16 11,1 0,-1 0,0 0,0 0,0 0,1 0,-1 0,0-1,0 1,0 0,0 0,0 0,1 0,-1-1,0 1,0 0,0 0,0 0,0 0,0-1,0 1,0 0,0 0,1 0,-1-1,0 1,0 0,0 0,0-1,0 1,0 0,0 0,-1 0,1-1,0 1,0 0,0 0,0 0,0-1,0 1,0 0,0 0,0 0,-1 0,1-1,0 1,0 0,0 0,0 0,0 0,-1 0,1-1,0 1,0 0,0 0,-1 0,-31-1,-30 10,1 2,0 3,1 3,1 2,1 3,1 2,1 3,-85 54,102-50,30-14,10-16,-1-1,1 1,-1 0,1-1,-1 1,1-1,0 1,-1-1,1 0,-1 1,1-1,0 0,0 1,-1-1,1 0,0 0,0 1,-1-1,1 0,0 0,0 0,-1 0,1 0,0 0,0 0,0 0,1-1,24-2,0-1,0-1,46-15,-44 12,150-45,178-78,-300 102,-56 29,1 0,0-1,-1 1,1 0,0-1,-1 1,1-1,0 1,-1-1,1 1,-1-1,1 1,-1-1,1 1,-1-1,0 0,1 1,-1-1,0 0,1 1,-1-1,0 0,0 1,0-1,1 0,-1 1,0-1,0 0,0-1,-1 1,0 0,0 0,0 1,0-1,0 0,0 0,0 1,0-1,0 1,0-1,0 1,0-1,0 1,-1 0,-1-1,-53-3,10 4,1 2,-1 2,1 2,0 2,1 2,-1 2,-56 24,49-9,50-26,0 0,0 1,0-1,1 0,-1 1,0-1,0 1,1-1,-1 1,1 0,-1 0,1 0,0-1,0 2,0-1,0 0,0 0,0 0,1 0,-1 0,0 4,2-5,-1 0,0 0,1 0,-1 0,1 0,-1-1,1 1,0 0,-1 0,1 0,0 0,0-1,0 1,-1 0,1-1,0 1,0-1,0 1,0-1,0 1,0-1,0 1,0-1,0 0,2 0,34 5,-30-4,41 1,1-3,0-1,51-10,148-36,-205 39,27-6,127-29,-159 33,-1 0,68-34,-86 30,-19 15,0-1,0 1,0-1,0 1,0 0,0-1,0 1,0 0,0-1,0 1,0 0,-1-1,1 1,0 0,0-1,0 1,0 0,-1-1,1 1,0 0,0 0,-1-1,1 1,0 0,-1 0,1-1,0 1,-1 0,1 0,0 0,-1 0,1-1,-1 1,-42-8,-106 3,-177 17,317-11,-10 0,0 1,-33 9,49-11,0 1,-1 0,1 0,0 0,0 1,0-1,0 1,0-1,0 1,1 0,-1 0,0 0,1 1,0-1,-1 1,1-1,0 1,0 0,1 0,-1 0,0 0,-1 4,3-5,0-1,0 1,0-1,1 1,-1-1,0 1,0-1,1 1,-1-1,1 0,0 1,-1-1,1 0,0 1,0-1,-1 0,1 0,0 0,0 0,0 0,1 0,-1 0,0 0,0 0,1 0,-1 0,0-1,1 1,-1-1,0 1,1-1,-1 1,1-1,1 0,61 12,-58-12,90 7,0-4,130-12,192-46,-280 32,142-43,-228 48,-41 9,-17 3,-21 2,-32-1,1 3,-1 2,-65 9,100-6,0 1,0 1,1 1,0 1,0 1,0 1,1 1,1 1,0 1,-31 23,43-27,1 0,0 0,0 1,1 0,0 0,-5 12,10-19,1 1,-1 0,1 0,0 0,0 0,0 0,1 0,-1 0,1 0,0 0,-1 0,2 4,-1-5,1-1,-1 1,1 0,-1-1,1 1,0-1,0 1,0-1,0 1,0-1,0 1,0-1,0 0,0 0,1 0,-1 0,1 0,-1 0,1 0,-1 0,1 0,-1-1,4 2,12 3,0-1,1 0,0-1,0-1,0 0,30-2,115-16,-128 12,-17 2,33-3,-1-3,94-26,-141 33,-1 1,0-1,1 0,-1 0,0 0,0-1,0 1,1 0,-1-1,3-2,-5 3,0 1,0-1,0 1,1 0,-1-1,0 1,0 0,0-1,0 1,0-1,0 1,0 0,0-1,0 1,0-1,0 1,0 0,0-1,0 1,0-1,0 1,0 0,-1-1,1 1,0 0,0-1,0 1,-1 0,1-1,0 1,-1 0,1-1,0 1,0 0,-1 0,1-1,-1 1,-5-3,0 0,0 0,0 1,0 0,-1 0,1 0,-8 0,-86-13,-118-2,-111 13,199 4,47-2,12 1,-92 8,159-6,0-1,0 1,0 0,0 0,0 0,0 0,0 1,0 0,0 0,-4 3,8-5,0 0,0 0,-1 0,1 0,0 0,0 1,0-1,0 0,0 0,0 0,0 0,-1 1,1-1,0 0,0 0,0 0,0 1,0-1,0 0,0 0,0 0,0 1,0-1,0 0,0 0,0 0,0 1,0-1,0 0,0 0,0 0,0 0,1 1,-1-1,0 0,0 0,0 0,0 0,0 1,0-1,1 0,-1 0,0 0,0 0,0 0,0 0,1 1,-1-1,0 0,0 0,0 0,0 0,1 0,28 3,10-5,-1-1,0-3,74-19,-43 3,80-36,-142 55,-1 0,1 0,-1 0,0-1,0 1,0-2,0 1,8-9,-14 13,1-1,-1 1,0-1,1 1,-1-1,0 1,0-1,1 1,-1-1,0 1,0-1,0 1,0-1,0 1,0-1,0 1,0-1,0 1,0-1,0 1,0-1,0 1,0-1,-1 1,1-1,0 1,0-1,0 1,-1-1,1 1,0-1,-1 1,1 0,0-1,-1 1,1-1,-1 1,1 0,0 0,-1-1,1 1,-1 0,1 0,-1-1,-27-7,27 8,-37-7,-1 1,0 3,0 1,0 2,-68 8,105-7,-1-1,1 0,0 1,0-1,-1 1,1 0,0-1,0 1,0 0,0 1,0-1,0 0,0 1,0-1,0 1,1-1,-4 4,5-4,0-1,0 1,0-1,0 1,-1-1,1 1,0 0,0-1,0 1,0-1,0 1,0-1,1 1,-1 0,0-1,0 1,0-1,0 1,1-1,-1 1,0-1,1 1,-1-1,1 2,21 12,-3-7,0-2,1 0,0-1,-1-1,1-1,0 0,1-2,-1 0,31-5,16-6,92-26,-157 36,6-1,0 0,1 0,-1-1,0 0,0-1,0 0,11-7,-19 10,1 1,-1 0,1-1,-1 1,1 0,-1-1,0 1,1-1,-1 1,0 0,1-1,-1 1,0-1,1 1,-1-1,0 0,0 1,0-1,1 1,-1-1,0 1,0-1,0 1,0-1,0 0,0 1,0-1,0 1,-1-1,1 1,0-1,0 1,0-1,0 0,-1 0,-20-11,-33 0,-9 4,0 2,-1 4,-81 7,110 3,35-8,-1 0,1 0,0 0,0 0,0 0,-1 0,1 0,0 0,0 0,0 1,-1-1,1 0,0 0,0 0,0 0,0 0,0 0,-1 1,1-1,0 0,0 0,0 0,0 1,0-1,0 0,0 0,0 0,0 1,0-1,0 0,0 0,0 0,0 1,0-1,0 0,0 0,0 0,0 1,0-1,0 0,0 0,0 0,0 1,0-1,0 0,0 0,1 0,-1 0,0 1,0-1,0 0,0 0,0 0,1 0,-1 0,0 0,0 1,0-1,0 0,1 0,-1 0,0 0,0 0,0 0,1 0,7 3,0 0,1-1,-1 0,1 0,0-1,-1 0,12-1,-2 1,133 4,0-8,174-24,-303 23,-22 4,0 0,0 0,0 0,0 0,0 0,0 0,0 0,0 0,0 0,0 0,0 0,-1 0,1 0,0 0,0 0,0 0,0 0,0-1,0 1,0 0,0 0,0 0,0 0,0 0,0 0,0 0,0 0,0 0,0 0,0 0,0 0,0 0,0-1,0 1,0 0,0 0,0 0,0 0,0 0,0 0,0 0,0 0,0 0,0 0,0 0,-39-3,-664-14,-244-4,632 30,300-8,7-1,0 0,0 1,0 0,0 0,0 1,1 0,-1 0,0 1,1 0,0 0,-8 5,15-7,-1-1,1 0,0 0,-1 1,1-1,-1 0,1 1,0-1,-1 0,1 1,0-1,0 1,-1-1,1 0,0 1,0-1,-1 1,1-1,0 1,0-1,0 1,0-1,0 1,0-1,0 1,0-1,0 1,0-1,0 1,0-1,0 1,0-1,1 1,-1-1,16 11,29 0,80-1,170-8,-163-4,69 0,-252 5,-58 12,88-11,-1 1,1 1,0 1,1 0,-29 16,43-19,0-1,1 1,0 0,0 0,0 1,0 0,1 0,0 0,0 0,0 0,0 1,1 0,0 0,-2 7,4-11,0 1,1 0,-1-1,1 1,0 0,0-1,0 1,0 0,0-1,1 1,-1 0,1-1,0 1,0-1,0 1,0-1,0 1,0-1,1 0,-1 0,1 1,-1-1,1 0,0 0,0 0,0-1,0 1,0-1,1 1,-1-1,0 1,1-1,-1 0,1 0,-1 0,1-1,3 2,33 8,0-1,0-2,1-1,0-3,59-1,-34-1,710 2,-745-4,-42 0,-57 1,34 0,-444 4,3 41,440-40,-1 3,2 1,-38 15,70-23,0 0,0 0,0 0,0 1,0-1,1 1,-1 0,0 0,1 0,0 0,-4 3,6-4,0-1,0 1,0-1,0 1,0-1,0 1,0-1,0 0,0 1,0-1,0 1,0-1,0 1,0-1,1 1,-1-1,0 1,0-1,0 1,1-1,-1 0,0 1,1-1,-1 0,0 1,1-1,-1 0,0 1,1-1,-1 0,1 0,-1 1,0-1,1 0,-1 0,1 0,-1 0,1 1,-1-1,1 0,8 2,1 0,-1 0,0-1,1 0,-1-1,15 0,105-16,-1-6,134-40,-227 53,44-11,-14 6,-1-4,89-36,-134 41,-19 12,0 1,0 0,0 0,1-1,-1 1,0 0,0 0,0-1,0 1,0 0,0 0,0-1,0 1,-1 0,1-1,0 1,0 0,0 0,0-1,0 1,0 0,0 0,-1-1,1 1,0 0,0 0,0 0,-1 0,1-1,0 1,0 0,0 0,-1 0,1 0,0 0,0-1,-1 1,1 0,-41-8,-28 4,-1 4,0 2,0 4,1 2,0 4,-126 38,190-48,-30 9,-59 27,86-35,0 1,0 1,1-1,0 1,0 1,0-1,0 1,1 1,0-1,1 1,-1 0,-8 15,13-21,0 1,0 0,0 0,0 0,0 0,0 0,1 0,-1 0,1 0,0 0,-1 0,1 0,0 0,0 0,0 0,0 1,1-1,-1 0,1 0,-1 0,1 0,-1 0,1 0,0 0,0-1,0 1,0 0,1 0,-1-1,0 1,1 0,-1-1,1 0,-1 1,1-1,0 0,0 0,-1 0,1 0,0 0,0 0,0 0,0-1,0 1,0-1,3 1,13 2,1 0,-1-1,1-1,25-1,-23 0,534-37,-9-49,-509 80,-29 6,0-1,1 0,-1-1,0 0,0 0,-1-1,1 0,7-3,-14 1,-12 1,-15-1,-1 1,0 2,1 0,-31 3,-113 13,144-11,-13 1,-26 2,-98 23,146-25,1 0,0 2,0 0,0 0,1 2,0 0,0 0,1 2,0 0,1 0,-14 15,24-23,0 1,0 0,1 0,-1 0,1 1,0-1,0 0,0 1,1 0,-1-1,1 1,0 0,0 0,0-1,0 1,1 0,0 0,0 5,0-6,1-1,0 1,1-1,-1 1,0-1,1 1,0-1,-1 0,1 0,0 0,0 0,0 0,0 0,0-1,1 1,-1 0,0-1,1 0,-1 0,1 0,0 0,-1 0,1 0,0-1,0 1,3 0,12 1,0 0,-1-1,1-1,-1 0,1-2,32-6,108-34,-116 29,5 0,33-10,0-2,130-63,-208 88,-1-1,1 1,-1-1,0 0,0 1,1-1,-1 0,0 0,0 0,0 0,0 0,0 0,0 0,0 0,0 0,0 0,-1-1,1 1,0 0,-1 0,2-3,-3 2,0 1,0 0,0-1,0 1,0 0,0 0,0 0,0 0,0 0,-1 0,1 0,0 0,-1 0,1 0,-1 1,1-1,-1 1,1-1,-1 1,-2-1,-39-10,0 1,-1 3,0 1,-71 1,59 2,-63-4,0 5,-155 18,263-15,0 1,0 1,0 0,-15 7,25-10,0 0,-1 1,1-1,0 0,0 1,0-1,1 1,-1-1,0 1,0-1,0 1,0 0,0-1,1 1,-1 0,0 0,1 0,-1 0,0 0,1 0,-1-1,1 1,0 0,-1 0,1 1,0-1,-1 0,1 0,0 0,0 0,0 0,0 0,0 0,0 0,0 0,0 0,1 0,-1 0,0 0,1 0,-1 0,1 0,-1 0,1 0,-1 0,1 0,0 0,-1 0,1-1,0 1,0 0,-1 0,1-1,0 1,0-1,0 1,1 0,6 5,1-1,0 0,0-1,0 1,1-2,0 1,-1-1,1-1,0 0,18 1,15 1,50-4,53-11,-1-6,216-54,-337 66,11-2,-1-2,42-17,-62 17,-15 3,-26 0,-14 5,-1 1,1 2,-63 12,-126 37,132-24,-109 46,156-51,1 2,1 2,-81 57,129-82,-5 3,0 0,0 0,0 1,0 0,1 0,0 0,0 1,1 0,-1 0,1 0,0 0,-3 8,7-13,0 0,-1 0,1 0,0 0,0 0,0 0,0 0,0 0,0-1,0 1,0 0,0 0,0 0,1 0,-1 0,0 0,1 0,-1 0,0-1,1 1,-1 0,1 0,-1-1,1 1,0 0,-1-1,1 1,0 0,-1-1,2 1,31 9,12-7,0-1,0-3,0-1,47-10,-30 5,530-80,-538 71,-55 16,1 0,0 0,0 0,-1 0,1 0,0 0,0 0,-1 0,1-1,0 1,0 0,0 0,-1 0,1 0,0-1,0 1,0 0,0 0,-1-1,1 1,0 0,0 0,0-1,0 1,0 0,0 0,0-1,0 1,0 0,0 0,0-1,0 1,0 0,0 0,0-1,0 1,0 0,0 0,0-1,0 1,0 0,0 0,0-1,1 1,-1 0,0 0,0-1,0 1,0 0,1 0,-1 0,0 0,0-1,1 1,-1 0,0 0,0 0,0 0,1 0,-1 0,0-1,1 1,-1 0,0 0,1 0,-16-4,0 1,0 0,0 2,-1-1,-29 2,3 0,-863-1,881 1,27 1,36-1,11-4,0-2,0-2,86-26,143-64,-191 64,-41 18,-32 12,1-1,-1 0,0-2,0 1,-1-2,23-15,-37 23,1-1,-1 1,0 0,0 0,0-1,1 1,-1 0,0 0,0-1,0 1,0 0,0-1,0 1,0 0,0 0,0-1,0 1,0 0,0-1,0 1,0 0,0-1,0 1,0 0,0-1,0 1,0 0,0 0,0-1,-1 1,1 0,0 0,0-1,0 1,0 0,-1 0,1-1,0 1,0 0,-1 0,1 0,0-1,0 1,-1 0,1 0,0 0,-1 0,1 0,0 0,0 0,-1 0,1 0,0 0,-1 0,1 0,0 0,-1 0,1 0,0 0,0 0,-1 0,-25-3,-2 2,0 2,0 1,1 1,-1 1,1 1,0 2,-38 14,43-12,0 1,0 0,1 1,0 2,1 0,0 1,1 1,-33 34,49-45,-1 0,1 0,-1 1,1-1,1 1,-1 0,0 0,1 0,0 0,1 0,-1 0,1 1,0-1,-1 10,2-12,1 0,-1 0,1 0,0 0,0 0,0 0,0-1,1 1,-1-1,1 1,-1-1,1 1,0-1,0 0,0 0,0 0,1 0,-1 0,0 0,1 0,-1-1,1 0,0 1,-1-1,1 0,0 0,0 0,4 0,18 5,-1-1,1-1,1-2,43 0,108-14,-130 8,-31 2,79-5,0-4,177-44,-264 52,-1 0,1 0,-1-1,12-7,-18 10,0 1,-1 0,1-1,0 1,-1-1,1 1,-1-1,1 0,-1 1,1-1,-1 0,1 1,-1-1,0 0,1 1,-1-1,0 0,0 0,1 1,-1-1,0 0,0-1,-1 1,1 0,-1 0,1 0,-1 1,0-1,0 0,0 0,1 0,-1 1,0-1,0 0,0 1,0-1,0 1,0-1,0 1,0 0,-1-1,1 1,0 0,-1 0,-27-7,-1 2,1 2,-52-1,-92 10,147-5,-1 1,1 1,0 1,0 1,-41 15,52-11,17-1,30-1,31-3,-1-4,80-9,125-29,-230 32,17-2,3 0,-1-3,59-19,-97 20,-19 9,1 1,-1-1,0 1,1-1,-1 1,0 0,0-1,1 1,-1 0,0-1,0 1,0 0,1 0,-1 0,0 0,0 0,0 0,0 0,1 0,-1 0,-1 0,-30 2,1 2,0 0,0 2,1 2,-32 11,26-8,-48 15,1 3,-99 51,146-62,2 2,0 1,1 2,2 1,0 1,2 2,-36 41,61-64,0 1,0 0,1 0,0 0,0 1,0-1,1 1,-3 9,5-14,-1 1,1-1,0 1,0 0,0-1,0 1,0-1,0 1,1 0,-1-1,1 1,-1-1,1 1,-1-1,1 1,0-1,0 0,0 1,-1-1,1 0,1 1,-1-1,0 0,0 0,0 0,1 0,-1 0,0 0,1-1,-1 1,1 0,-1-1,1 1,-1-1,4 1,6 2,1-1,0 0,0-1,0 0,0-1,0-1,-1 0,1 0,21-6,14-6,46-18,-91 30,8-2,82-30,-1-4,113-63,-198 97,-1-1,1 1,-1-1,0 0,0-1,0 1,7-11,-11 14,0 0,0-1,-1 1,1-1,-1 1,1-1,-1 1,0-1,1 1,-1-1,0 1,0-1,0 1,0-1,0 1,0-1,-1 1,1-1,0 1,-1-1,1 1,-1-1,0 1,1-1,-1 1,0 0,0 0,0-1,0 1,0 0,0 0,0 0,0 0,-1 0,1 0,-3-1,-7-6,-1 1,0 1,0 0,-1 0,1 1,-1 1,-24-5,14 4,0 2,-1 0,-42 2,63 1,-1 1,1-1,0 1,0 0,1 0,-1 0,0 0,0 1,0-1,1 1,-1-1,1 1,-5 4,6-5,1-1,0 1,-1-1,1 1,-1-1,1 1,0-1,-1 1,1-1,0 1,0 0,-1-1,1 1,0 0,0-1,0 1,0-1,0 1,0 0,0-1,0 1,0 0,0-1,0 1,1 0,0 1,0-1,-1 0,1 0,1 0,-1 0,0 0,0 0,0-1,0 1,1 0,-1-1,0 1,1 0,-1-1,0 0,1 1,1-1,13 2,0-1,0-1,0 0,1-1,-1-1,0 0,0-1,0-1,-1-1,1 0,-1-1,26-14,-40 20,-1 0,1 0,-1 0,1-1,-1 1,1 0,-1 0,1-1,-1 1,0 0,1-1,-1 1,1 0,-1-1,0 1,1-1,-1 1,0 0,1-1,-1 1,0-1,0 1,0-1,1 1,-1-1,0 1,0-1,0 0,0 1,0-1,0 1,0-1,0 1,0-1,0 1,0-1,0 1,-1-1,1 1,0-1,0 1,0-1,-1 1,1-1,0 1,-1-1,1 1,0 0,-1-1,1 1,-1 0,1-1,0 1,-1 0,1-1,-1 1,1 0,-1 0,1 0,-1-1,1 1,-1 0,1 0,-1 0,1 0,-1 0,0 0,-41-10,-8 4,-99 1,119 6,1 2,-1 1,1 1,-51 15,69-16,0 1,1 0,-1 0,-12 9,19-11,1 0,-1-1,1 1,0 0,0 1,0-1,0 0,1 1,-1 0,1-1,0 1,0 0,0 0,-1 5,3-7,0-1,-1 1,1-1,0 0,0 1,1-1,-1 1,0-1,0 0,1 1,-1-1,0 0,1 1,0-1,-1 0,1 1,0-1,-1 0,1 0,0 0,0 0,0 0,0 0,0 0,0 0,1 0,-1 0,0-1,0 1,0 0,1-1,-1 1,0-1,1 1,-1-1,1 0,-1 0,3 1,6 0,0 1,0-1,0-1,12 0,-4-2,0 1,0-2,0-1,-1 0,0-1,0-1,0 0,0-1,-1-1,19-13,-33 20,0 0,0 0,-1 0,1 0,0-1,0 1,-1-1,1 1,-1-1,1 0,-1 1,0-1,0 0,0 0,0 0,0 0,0 0,0 0,0-4,-1 5,0-1,-1 1,1 0,-1 0,1-1,-1 1,0 0,0 0,1 0,-1 0,0 0,0 0,0 0,0 0,0 0,0 0,0 1,0-1,-1 0,1 1,0-1,-3 0,-8-3,0 0,0 1,-1 1,1 0,-17 0,7 2,0 0,0 2,0 0,0 2,1 0,0 2,0 0,0 1,1 1,0 1,0 1,1 1,0 0,1 2,0 0,1 1,-15 16,29-27,-1 1,1 0,0-1,1 1,-1 0,-4 9,7-12,0 0,0 0,0-1,-1 1,1 0,0 0,0 0,0-1,0 1,1 0,-1 0,0 0,0-1,0 1,1 0,-1 0,0-1,1 1,-1 0,0-1,1 1,-1 0,1-1,-1 1,1 0,0-1,-1 1,1-1,-1 1,1-1,0 0,0 1,-1-1,1 0,0 1,0-1,-1 0,1 0,0 1,0-1,-1 0,1 0,0 0,0 0,0 0,0 0,-1-1,3 1,21-1,0-1,0-1,-1-1,1-1,-1-1,0-1,0-1,0-1,37-22,-58 30,-1 1,1-1,-1 0,1 0,-1 0,0 0,1 0,-1 0,0 0,0 0,1-1,-1 1,0-1,0 1,-1 0,1-1,0 0,0-1,-1 2,0 0,0 0,-1 1,1-1,0 0,-1 0,1 1,0-1,-1 0,1 1,-1-1,1 1,-1-1,1 0,-1 1,0-1,1 1,-1-1,0 1,0 0,1-1,-1 1,0 0,0-1,-1 1,-8-3,0 1,0 0,0 0,-17 0,-7 2,0 1,0 2,0 1,0 2,0 1,1 2,0 1,-43 20,73-29,0 0,1 0,-1 1,0-1,1 1,-1 0,1 0,-1 0,1 0,-4 4,6-6,0 1,0-1,0 0,0 0,0 1,0-1,0 0,0 1,-1-1,1 0,0 0,0 1,0-1,1 0,-1 1,0-1,0 0,0 0,0 1,0-1,0 0,0 0,0 1,1-1,-1 0,0 0,0 1,0-1,0 0,1 0,-1 0,0 1,0-1,1 0,-1 0,22 6,28-6,-1-1,1-2,71-15,-2 1,274-10,-369 29,-24-2,0 0,0 0,1 0,-1 0,0 0,0 0,0 1,0-1,0 0,0 0,0 0,0 0,0 0,1 0,-1 0,0 0,0 0,0 1,0-1,0 0,0 0,0 0,0 0,0 0,0 0,0 1,0-1,0 0,0 0,0 0,0 0,0 0,0 0,0 0,0 1,0-1,0 0,0 0,0 0,0 0,0 0,-1 0,1 0,0 1,0-1,0 0,0 0,0 0,0 0,0 0,0 0,0 0,-1 0,1 0,0 0,0 0,0 0,0 0,0 0,0 0,0 1,-1-1,1 0,0 0,-36 14,31-13,-168 50,91-29,-138 57,212-73,24-7,26-7,137-37,-158 35,-21 9,0 1,0 0,0-1,0 1,0 0,0-1,0 1,0 0,0 0,0-1,0 1,-1 0,1 0,0-1,0 1,0 0,0 0,-1-1,1 1,0 0,0 0,0 0,-1 0,1-1,0 1,0 0,-1 0,1 0,0 0,-1 0,1 0,0 0,0-1,-1 1,1 0,0 0,-1 0,1 0,-49-5,-100 5,-31-1,180 1,1 0,-1 0,0 0,0 0,0-1,0 1,0 0,0 0,0 0,0 0,0 0,0 0,1 0,-1 0,0 0,0 0,0 0,0-1,0 1,0 0,0 0,0 0,0 0,0 0,0 0,0 0,0 0,0-1,0 1,0 0,0 0,0 0,0 0,0 0,0 0,0 0,0 0,0-1,0 1,0 0,0 0,0 0,-1 0,1 0,0 0,0 0,0 0,0 0,0 0,0 0,0-1,0 1,0 0,0 0,-1 0,1 0,0 0,17-9,27-9,183-49,-58 18,-136 37,-29 7,-12 3,-26 1,17 1,28-3,41-5,15-1,-1-3,99-30,-141 29,-24 12,0 1,0 0,0-1,0 1,0 0,0 0,0-1,0 1,0 0,0-1,0 1,-1 0,1 0,0-1,0 1,0 0,0 0,0-1,-1 1,1 0,0 0,0 0,0-1,-1 1,1 0,0 0,0 0,-1 0,1 0,0-1,0 1,-1 0,1 0,0 0,-1 0,1 0,0 0,-1 0,1 0,0 0,0 0,-1 0,-57-2,-1272 33,1073-49,209 5,47 13,1-1,-1 1,1 0,0 0,-1-1,1 1,-1 0,1-1,0 1,-1-1,1 1,0 0,0-1,-1 1,1-1,0 1,0-1,0 1,-1-1,1 1,0-1,0 1,0-1,0 1,0-1,0 1,0-1,0 1,0-1,0 1,0 0,1-1,-1 1,0-1,0 1,0-1,1 1,-1-1,0 1,0-1,1 1,-1 0,0-1,1 1,-1 0,1-1,-1 1,0 0,1 0,0-1,24-15,39-11,1 3,1 3,73-14,-48 12,229-50,-121 29,-176 36,-35 6,-45 5,-47 6,-1 5,2 4,-116 37,185-42,34-13,-1 0,1 0,0 0,0 0,0 0,-1 0,1 0,0 0,0 0,0 0,-1 0,1 0,0 1,0-1,0 0,0 0,-1 0,1 0,0 0,0 0,0 0,0 1,0-1,-1 0,1 0,0 0,0 0,0 1,0-1,0 0,0 0,0 0,0 0,0 1,0-1,0 0,0 0,0 0,0 1,0-1,0 0,0 0,0 0,0 1,0-1,0 0,0 0,0 0,0 0,0 1,0-1,0 0,0 0,1 0,-1 0,0 1,0-1,0 0,18 5,24-2,69-9,184-35,-244 32,-27 2,-53 4,-581 17,570-7,242-4,-112-4,-1162 1,1049 0,42 0,488 0,-561 0,-507 16,543-13,15 0,31 4,353 6,-255-13,-279-1,0 6,-159 27,265-22,48-9,-1-1,0 0,0 0,0 0,0 0,1 0,-1 0,0 0,0 1,0-1,0 0,0 0,1 0,-1 0,0 1,0-1,0 0,0 0,0 0,0 1,0-1,0 0,0 0,0 0,0 1,0-1,0 0,0 0,0 0,0 1,0-1,0 0,0 0,0 0,0 1,0-1,0 0,-1 0,1 0,0 0,0 1,0-1,0 0,0 0,0 0,-1 0,1 0,0 1,0-1,0 0,-1 0,1 0,0 0,0 0,22 4,40 0,1-3,0-3,70-12,187-43,-251 43,-16 1,-47 11,-30 10,22-7,-91 24,53-15,0 2,0 1,-54 26,80-27,19-4,30 0,13-8,0-1,0-3,-1-2,50-13,-55 8,-42 11,0 0,-1 0,1 0,0 0,0 0,0 0,0 0,0 0,0 0,0 0,0 0,0 0,0-1,0 1,-1 0,1 0,0 0,0 0,0 0,0 0,0 0,0 0,0-1,0 1,0 0,0 0,0 0,0 0,0 0,0 0,0-1,0 1,0 0,0 0,0 0,0 0,0 0,0 0,0 0,1 0,-1-1,0 1,0 0,0 0,0 0,0 0,0 0,0 0,0 0,0 0,1 0,-24-3,-36 3,-657 74,627-63,-129 20,188-28,17-5,36-9,-1 0,1 2,1 1,27-7,109-18,-128 27,353-51,-318 54,-66 2,0 1,0 0,0 0,0 0,0 0,0 0,0 0,-1 0,1 0,0 1,0-1,0 0,0 0,-1 1,1-1,0 0,0 1,0-1,-1 1,1-1,0 1,0 1,-11 9,-31 9,-18-1,-92 17,3-1,119-25,29-10,0 0,0 0,0 0,0 0,-1 0,1 0,0 0,0 0,0 0,0 0,0 0,0 0,-1 0,1 0,0 0,0 0,0 0,0 0,0 0,0 1,0-1,-1 0,1 0,0 0,0 0,0 0,0 0,0 0,0 1,0-1,0 0,0 0,0 0,0 0,0 0,0 0,0 1,0-1,0 0,0 0,0 0,0 0,0 0,0 0,0 1,0-1,0 0,0 0,0 0,0 0,0 0,0 0,0 1,1-1,-1 0,0 0,0 0,0 0,0 0,0 0,0 0,0 0,0 0,1 0,-1 0,0 1,0-1,0 0,17 4,23 0,135-2,-241 17,24-11,6-2,0 1,0 2,-59 24,185-51,-42 6,-2-1,66-25,-96 28,-29 8,-33 8,-124 38,148-36,17-3,8-4,0 0,-1 0,1-1,0 1,-1-1,1 1,0-1,0 0,-1-1,6 0,233-27,-235 26,-9 2,-22 1,-38 6,-211 50,662-168,-219 70,-169 41,-1 0,1 0,0-1,0 1,0 0,0 0,0 0,0 0,0 0,0 0,0-1,0 1,0 0,0 0,0 0,0 0,0 0,0 0,0 0,0-1,0 1,0 0,1 0,-1 0,0 0,0 0,0 0,0 0,0 0,0-1,0 1,0 0,0 0,0 0,1 0,-1 0,-25-2,-37 2,-150 2,283-13,103-28,-153 31,-21 8,0 0,0 0,0 0,-1 0,1 0,0 0,0 0,0 0,0 0,0 0,0 0,0 0,0 0,0 0,0 0,0 0,0 0,-1 0,1 0,0-1,0 1,0 0,0 0,0 0,0 0,0 0,0 0,0 0,0 0,0 0,0 0,0 0,0 0,0 0,0-1,0 1,0 0,0 0,0 0,0 0,0 0,0 0,0 0,0 0,0 0,0 0,0 0,0 0,0-1,0 1,0 0,0 0,-35 3,-43 7,-118 32,175-34,21-8,0 0,0 0,0 0,0 0,0 0,0 0,0 0,0 0,1 0,-1 0,0 0,0 0,0 0,0 1,0-1,0 0,0 0,0 0,0 0,0 0,0 0,0 0,0 0,0 0,0 0,0 1,0-1,0 0,0 0,0 0,0 0,0 0,0 0,0 0,0 0,0 0,0 0,0 1,0-1,0 0,0 0,0 0,0 0,0 0,0 0,0 0,-1 0,1 0,0 0,0 0,0 0,0 0,0 0,0 0,0 0,0 0,0 1,0-1,0 0,-1 0,1 0,40-4,489-105,-462 92,-45 7,-22 10,0-1,0 1,0 0,0 0,0-1,0 1,0 0,0 0,0-1,0 1,0 0,0 0,0-1,0 1,0 0,0 0,-1 0,1-1,0 1,0 0,0 0,0 0,-1-1,1 1,0 0,0 0,0 0,-1 0,1 0,0 0,0-1,0 1,-1 0,1 0,0 0,0 0,-1 0,1 0,0 0,0 0,-1 0,1 0,-43-5,-12 6,1 1,-57 11,109-12,6 0,17 2,31-1,175-3,103 3,-319 0,-11 3,-28 9,-53 15,73-27,7-2,-45 20,45-20,1 0,-1 0,1 0,-1 1,1-1,0 0,-1 1,1-1,-1 0,1 1,-1-1,1 1,0-1,-1 0,1 1,0-1,0 1,-1-1,1 1,0-1,0 1,0 0,-1-1,1 1,0-1,0 2,1-1,0 0,0 0,0 0,0-1,0 1,0 0,0 0,0-1,1 1,-1-1,0 1,0-1,1 1,-1-1,0 0,0 0,3 1,42 5,1-1,-1-3,52-4,-21 1,6 1,130 3,-175 1,-36 0,-10 0,-14 3,-59 4,-152 1,98-9,81-2,34-1,0 0,-38 6,104-13,0 1,58 1,-24 2,320-13,-373 21,-27-5,1 0,-1 1,0-1,0 0,0 1,0-1,0 0,0 1,0-1,0 0,0 1,0-1,0 0,0 1,-1-1,1 0,0 1,0-1,0 0,0 0,0 1,-1-1,1 0,0 1,0-1,-1 0,1 0,0 0,0 1,-1-1,1 0,0 0,0 0,-1 0,1 1,0-1,-1 0,1 0,-1 0,-54 25,44-21,-531 199,490-180,32-9,20-14,0 1,0-1,-1 0,1 0,0 0,0 1,0-1,0 0,0 0,0 1,0-1,0 0,-1 0,1 1,0-1,0 0,0 0,0 1,0-1,1 0,-1 1,0-1,0 0,0 0,0 1,0-1,0 0,0 0,0 0,0 1,1-1,-1 0,0 0,0 0,0 1,1-1,-1 0,0 0,0 0,0 0,1 1,-1-1,0 0,0 0,1 0,-1 0,0 0,0 0,1 0,-1 0,0 0,0 0,1 0,-1 0,0 0,1 0,45 8,1-2,0-3,73-3,-42 0,215 0,-871-1,327 1,495-2,249 5,-475 0,-42 2,-143 16,-246 42,403-61,0 0,1 1,-1 1,-10 4,20-8,0 0,0 0,0 0,-1 0,1 0,0 0,0 0,0 0,0 0,-1 0,1 1,0-1,0 0,0 0,0 0,-1 0,1 0,0 0,0 1,0-1,0 0,0 0,0 0,0 0,0 1,-1-1,1 0,0 0,0 0,0 1,0-1,0 0,0 0,0 0,0 0,0 1,0-1,0 0,0 0,0 0,0 1,0-1,1 0,-1 0,0 0,0 0,0 1,0-1,0 0,0 0,0 0,0 0,1 1,-1-1,0 0,0 0,0 0,0 0,1 0,-1 0,0 0,34 6,186-7,-1 1,-209 3,-26 2,-31 2,-162-1,290-9,131-19,-211 22,0 0,0 0,-1 0,1 0,0 0,0 0,0 0,0 0,0 0,0 0,0-1,0 1,0 0,0-1,-1 1,1-1,0 1,0-1,0 1,-1-1,1 1,0-1,-1 0,2 0,-26-5,-45 2,44 5,20 0,-1 0,0-1,0 0,0 0,0 0,0-1,0 1,0-2,0 1,0-1,-9-3,15 4,0 0,0 1,0-1,0 0,0 1,0-1,0 0,0 0,0 1,0-1,1 0,-1 0,0 1,0-1,1 0,-1 1,0-1,1 0,-1 1,1-1,-1 1,1-1,-1 1,1-1,-1 1,1-1,-1 1,1-1,0 1,-1 0,1-1,0 1,-1 0,1 0,0-1,0 1,29-16,52-17,100-26,25-9,-205 68,-1 0,0-1,0 1,0 0,1-1,-1 1,0-1,0 1,0-1,0 0,0 1,0-1,0 0,0 0,0 0,0 1,0-1,-1 0,2-2,-3 2,-1 0,1 0,-1 0,0 0,1 1,-1-1,0 0,0 1,1 0,-1-1,0 1,0 0,0 0,0 0,-1 0,-297-1,277 1,325 2,-264 3,-28 3,-10-7,-1 0,1 0,0 0,-1 0,1 0,-1-1,1 1,-1 0,1 0,-1-1,1 1,-1 0,0-1,1 1,-1 0,0-1,1 1,-1-1,-1 1,-22 13,-1-1,0-1,-52 17,42-17,-44 22,64-21,22-7,30-3,249-21,-432 23,12 7,-70 9,312-23,18-11,-270 8,363 6,-385 22,73-7,91-16,-13 2,1 0,-1 1,-16 6,94-10,21-8,205-17,-688 27,862-1,-694 1,-261-3,451-1,41 3,0 0,0 0,1 0,-1-1,0 1,0 0,0 0,1 0,-1-1,0 1,0 0,0 0,0-1,1 1,-1 0,0 0,0-1,0 1,0 0,0-1,0 1,0 0,0 0,0-1,0 1,0 0,0-1,0 1,0 0,0 0,0-1,0 1,0 0,-1-1,1 1,0 0,0 0,0-1,0 1,0 0,-1 0,1 0,0-1,0 1,-1 0,1 0,0 0,0 0,-1-1,1 1,0 0,0 0,-1 0,1 0,-1 0,33-14,-28 13,69-29,-61 20,-19 3,-30 2,-509 2,181 6,304-7,47-1,16-1,23-7,-24 13,221-80,-135 52,119-56,-166 60,-40 24,1 0,-1-1,1 1,-1 0,1-1,-1 1,0 0,1-1,-1 1,0 0,1-1,-1 1,0-1,1 1,-1 0,0-1,0 1,0-1,1 1,-1-1,0 1,0-1,0 1,0-1,0 1,0-1,0 1,0-1,0 1,0-1,0 1,0-1,-1 1,1-1,-18-8,-29 3,45 6,-10-1,-96-1,96 2,1 1,-1 0,0 1,1 0,-1 1,-19 8,39-7,11-1,22-4,0-1,1-2,-1-3,0 0,-1-3,60-22,-80 18,-20 14,0-1,1 1,-1 0,0-1,0 1,0-1,0 1,0 0,0-1,0 1,0-1,0 1,0 0,0-1,0 1,0 0,0-1,0 1,-1-1,1 1,0 0,0-1,0 1,-1 0,1-1,0 1,0 0,-1 0,1-1,0 1,0 0,-1-1,-3-1,0 0,0 0,0 0,0 1,0-1,0 1,0 0,-6-1,-67-8,-1 2,1 4,-91 8,167-4,-3-1,-1 1,0 0,1 1,-1-1,0 1,1 0,-1 0,1 1,-1-1,1 1,0 0,0 0,-8 5,12-6,-1-1,1 0,0 1,0-1,-1 0,1 1,0-1,0 0,0 1,-1-1,1 1,0-1,0 1,0-1,0 0,0 1,0-1,0 1,0-1,0 1,0-1,0 1,0-1,0 0,1 1,-1-1,0 1,0-1,0 0,1 1,-1-1,0 0,0 1,1-1,-1 0,0 1,1-1,-1 0,0 1,1-1,-1 0,0 0,1 0,0 1,21 8,10-2,1-1,-1-1,1-2,44-1,131-18,-185 9,-23 6,0 1,0 0,0-1,1 1,-1 0,0-1,0 1,0 0,0-1,0 1,0 0,-1-1,1 1,0 0,0-1,0 1,0 0,0-1,0 1,-1 0,1-1,0 1,0 0,0-1,-1 1,1 0,0 0,0 0,-1-1,1 1,0 0,-1 0,1 0,-1-1,-43-20,-26-3,0 4,-144-24,-151 7,359 36,-369-23,257 21,-138 15,223-6,33-6,1 0,-1 0,0 0,0 0,0 0,0 0,0 0,0 0,0 0,1 0,-1 1,0-1,0 0,0 0,0 0,0 0,0 0,0 0,0 0,0 0,0 1,0-1,0 0,0 0,0 0,0 0,1 0,-1 0,0 1,0-1,0 0,0 0,-1 0,1 0,0 0,0 0,0 1,0-1,0 0,0 0,0 0,0 0,0 0,0 0,0 1,0-1,0 0,0 0,0 0,-1 0,1 0,0 0,0 0,0 0,0 0,0 0,0 0,0 0,-1 0,1 1,0-1,0 0,0 0,48 8,483-10,-321-5,134 1,-388 5,-80 4,110-2,0 1,0 0,0 1,1 1,-1 0,-18 9,29-12,1 0,0 0,0 0,0 1,0-1,0 1,0-1,0 1,0-1,1 1,-1 0,1 0,-3 3,4-4,0 0,0-1,0 1,-1 0,1 0,0-1,0 1,0 0,0 0,0 0,0-1,1 1,-1 0,0 0,0 0,0-1,1 1,-1 0,0-1,1 1,-1 0,1-1,-1 1,1 0,-1-1,2 2,2 1,0-1,0 1,0-1,0 1,1-1,-1 0,1-1,-1 1,1-1,0 0,5 1,85 4,-94-6,0 0,0 0,0 1,0-1,0 0,0 0,0 1,-1-1,1 0,0 1,0-1,0 1,-1-1,1 1,0-1,0 1,-1 0,1-1,-1 1,1 0,0-1,-1 1,1 0,-1 0,0 0,1 0,-1-1,0 1,1 0,-1 0,0 0,0 0,0 0,0 0,0 0,0 0,0 0,0-1,0 1,0 0,-1 0,1 0,0 0,-1 0,1 0,0-1,-1 1,1 0,-2 1,-27 52,21-41,-4 8,1 1,1 1,1 0,1 0,-10 45,18-66,0 1,-1-1,1 1,0-1,0 1,0-1,1 1,-1-1,0 1,1-1,0 1,0-1,0 1,0-1,0 0,0 0,0 1,1-1,-1 0,1 0,-1 0,1-1,0 1,0 0,0-1,0 1,0-1,0 1,1-1,-1 0,0 0,1 0,-1 0,0 0,1-1,-1 1,1-1,0 0,2 0,13 2,0-1,-1-1,1-1,23-3,-40 3,11 0,126-21,-124 19,-1-1,0 0,0 0,0-1,0-1,-1 0,21-14,-32 19,-1 1,1 0,0-1,-1 1,1-1,0 1,-1 0,1-1,-1 1,1-1,-1 0,1 1,-1-1,1 1,-1-1,0 0,1 1,-1-1,0 0,0 0,1 1,-1-1,0 0,0 0,0 1,0-1,0 0,0 0,0 1,0-1,0 0,0 0,0 1,-1-1,1 0,0 0,0 1,-1-1,1 0,-1 1,1-1,0 1,-1-1,1 0,-1 1,1-1,-1 1,0-1,1 1,-1-1,0 1,1 0,-1-1,0 1,0-1,-46-14,-40-2,0 3,-125-2,200 15,-65 2,74 0,-1-1,0 0,1 1,-1 0,0 0,1 0,-1 0,1 0,-1 1,1 0,0-1,-1 1,1 1,0-1,1 0,-5 4,7-5,0 0,0 0,0 0,-1-1,1 1,0 0,0 0,0 0,1 0,-1 0,0 0,0 0,0 0,1 0,-1-1,0 1,1 0,-1 0,1 0,-1 0,1-1,-1 1,1 0,-1-1,1 1,0 0,-1-1,1 1,0-1,0 1,-1-1,1 1,0-1,0 1,0-1,0 0,0 0,0 1,1-1,38 14,-11-8,1-2,-1 0,1-2,0-2,0 0,58-10,-13-4,110-34,-118 26,-67 22,0 0,-1 0,1 0,0 0,0 0,0 0,0 0,0 0,0 0,0 0,0-1,-1 1,1 0,0 0,0 0,0 0,0 0,0 0,0 0,0 0,0 0,0 0,0 0,0 0,-1 0,1-1,0 1,0 0,0 0,0 0,0 0,0 0,0 0,0 0,0 0,0-1,0 1,0 0,0 0,0 0,0 0,0 0,0 0,0 0,0 0,0-1,0 1,0 0,0 0,1 0,-1 0,0 0,0 0,0 0,0 0,0 0,0 0,0 0,0-1,-19-1,15 2,-1-1,1 2,0-1,-1 0,1 1,0 0,-1 0,1 0,-5 3,1 1,1 1,0 0,0 0,1 1,0 0,0 0,0 1,1 0,-7 13,9-16,1-1,-1 1,1 0,0 0,0 0,1 1,0-1,-1 0,2 1,-1-1,1 1,0-1,0 1,0-1,1 0,0 1,2 9,-1-12,0-1,1 1,-1 0,1-1,-1 1,1-1,0 0,0 0,0 0,0 0,0 0,0-1,0 1,1-1,-1 0,1 0,-1 0,1-1,-1 1,1-1,-1 0,7 0,10 0,-1-1,35-6,-20 2,0-2,0-2,-1 0,-1-3,43-20,-73 31,1 0,-1 0,0 0,0-1,0 1,0-1,-1 1,1-1,0 1,-1-1,1 0,-1 0,1 0,-1 0,0 0,0 0,0-1,0 1,0 0,0-3,-1 3,0 1,0-1,-1 0,1 1,-1-1,0 1,1-1,-1 1,0-1,0 1,0-1,0 1,0 0,0-1,0 1,-1 0,1 0,0 0,-1 0,1 0,0 0,-1 1,1-1,-1 0,0 1,1-1,-1 1,-2-1,-8-3,1 1,-1 1,-1-1,1 2,-17-1,24 2,-1 0,0 1,0-1,0 1,1 0,-1 0,1 1,-1 0,1 0,-1 0,1 0,0 1,-7 5,11-8,0 0,0 1,0-1,0 1,1-1,-1 1,0 0,0-1,1 1,-1 0,0 0,1-1,-1 1,0 0,1 0,-1 0,1 0,0 0,-1 0,1 0,0 0,-1 0,1 0,0 0,0 0,0 0,0 0,0 0,0 0,0 0,0 0,0 0,1 0,-1 0,0 0,1 0,-1 0,1 0,-1-1,1 1,-1 0,1 0,0 0,-1 0,1-1,0 1,-1 0,1-1,0 1,0-1,0 1,0-1,0 1,0-1,0 1,0-1,0 0,1 1,6 2,0 0,1-1,-1 0,1 0,12 0,16-2,-1-2,0-2,0-1,51-15,-85 20,0 0,-1-1,1 1,-1 0,1-1,-1 1,1-1,-1 1,1-1,-1 0,1 0,-1 0,0 0,0 0,1 0,-1 0,0 0,0 0,0-1,0 1,0 0,-1-1,1 1,0 0,0-3,-1 2,0 0,-1 0,0 1,1-1,-1 0,0 0,0 1,0-1,0 1,0-1,0 1,0-1,-1 1,1 0,-1 0,1 0,-1-1,1 1,-1 1,1-1,-1 0,0 0,1 0,-5 0,-25-11,0 2,-1 1,-1 2,-54-6,-139-2,221 15,-199 2,185 0,1 0,-1 1,1 0,0 2,0 0,1 1,-1 1,-29 16,42-19,0 0,0 0,0 0,0 1,1 0,0 0,0 0,0 0,-5 11,8-15,0 1,0 0,0 0,0 0,1-1,-1 1,1 0,-1 0,1 0,0 0,0 0,0 0,0 0,0 0,0 0,0 0,1 0,-1 0,1 0,0 0,-1 0,1 0,0-1,0 1,0 0,0 0,0-1,1 1,-1-1,0 1,1-1,-1 0,1 1,2 0,4 3,1-1,0 0,0-1,0 0,0-1,1 0,-1 0,1 0,16-1,92-5,-107 4,35-4,0-1,0-2,-1-3,0-1,-1-2,73-32,-114 43,1 1,-1-1,0 0,0 0,0-1,0 1,0-1,0 1,-1-1,1 0,3-5,-6 7,0 1,0 0,1-1,-1 1,0-1,0 1,0-1,0 1,0-1,0 1,0 0,0-1,0 1,0-1,0 1,0-1,0 1,-1-1,1 1,0 0,0-1,0 1,-1-1,1 1,0 0,0-1,-1 1,1 0,0-1,-1 1,1 0,-1-1,-29-5,21 6,-1 1,0 0,1 1,-1 0,1 1,-1 0,1 0,0 1,1 0,-1 1,-15 10,20-13,0 1,0 0,0 0,1 0,-1 1,1-1,0 1,0 0,0 0,0 0,0 0,1 0,0 1,0-1,0 1,1-1,-1 1,1 0,0 0,0-1,1 1,0 0,-1 0,2 0,0 8,0-11,-1 0,1-1,0 1,0 0,0-1,0 1,0-1,0 1,1-1,-1 0,0 1,1-1,-1 0,1 0,-1 0,1 0,0 0,-1 0,1 0,0-1,0 1,0-1,-1 1,1-1,0 0,0 0,3 0,56-4,-35 1,-1-2,0-1,0-1,-1-1,0-1,0-1,-1-1,36-23,-58 33,0 0,1 1,-1-1,0 0,1 0,-1 0,0 0,0 0,0 0,0 0,0-1,0 1,0 0,0-1,-1 1,1 0,0-1,-1 1,1-1,-1 1,0-1,1 1,-1-1,0 1,0-1,0 1,0-1,0 1,0-1,-1 0,1 1,0-1,-1 1,1-1,-1 1,0 0,1-1,-1 1,0 0,0-1,0 1,0 0,0 0,0 0,0 0,0 0,0 0,-1 0,1 0,0 0,-1 0,-2 0,-6-5,-1 1,0 0,0 1,0 0,-20-4,1 2,1 2,-53-1,67 5,1 1,0 0,0 1,-1 0,1 2,1-1,-28 12,37-13,0 1,0-1,0 1,0 0,0 0,1 0,0 1,-1-1,1 1,0 0,1 0,-1 0,1 0,-1 0,1 1,1-1,-3 9,3-11,1 1,-1-1,1 0,0 1,0-1,0 0,1 0,-1 1,0-1,1 0,-1 0,1 0,0 1,0-1,0 0,0 0,0 0,0 0,1 0,-1-1,0 1,1 0,0-1,-1 1,1-1,0 1,0-1,0 0,0 0,0 0,0 0,0 0,0 0,0 0,0-1,1 1,-1-1,4 1,29 4,0-1,1-1,66-5,105-24,-156 13,-51 13,0 0,0 0,0 0,0 0,0 0,0 0,0 0,-1 0,1-1,0 1,0 0,0 0,0 0,0 0,0 0,0 0,0 0,0-1,0 1,0 0,0 0,0 0,0 0,0 0,0 0,-1-1,1 1,0 0,1 0,-1 0,0 0,0 0,0 0,0-1,0 1,0 0,0 0,0 0,0 0,0 0,0 0,0-1,0 1,0 0,0 0,0 0,1 0,-1 0,0 0,0 0,0 0,0 0,0 0,0 0,0-1,1 1,-1 0,0 0,0 0,0 0,0 0,0 0,0 0,1 0,-33-3,-14 1,0 3,0 1,0 3,0 2,1 1,-72 24,105-27,0 1,1 0,0 0,0 1,1 0,-12 11,18-15,1 0,0 0,1 1,-1-1,0 1,1-1,0 1,0 0,-3 8,4-10,1 0,0 0,-1 0,1 0,0 0,0 0,0 0,0 0,1 0,-1 0,1 0,-1 0,1 0,-1 0,1 0,0 0,0 0,0-1,0 1,0 0,3 2,0-1,0 0,0 0,0 0,0 0,1-1,-1 0,1 0,0 0,0 0,0-1,0 0,0 0,0 0,0 0,0-1,0 0,0 0,7-2,10 0,0-1,-1-1,23-7,7-4,13-1,-1-4,-1-3,67-33,-127 55,0 0,0 0,0 1,-1-1,1-1,0 1,-1 0,1 0,0-1,-1 1,0 0,1-1,-1 0,0 1,0-1,0 0,0 0,0 1,0-1,0-3,-1 4,0 0,-1-1,1 1,0 0,-1 0,0 0,1-1,-1 1,0 0,1 0,-1 0,0 0,0 0,0 0,0 1,0-1,0 0,0 0,0 1,0-1,0 1,-3-2,-6-2,-1 0,1 1,-1 0,0 1,-19-3,-3 2,0 2,0 1,0 1,-39 7,69-8,1 1,-1 0,0 0,1 0,-1 0,1 0,-1 0,1 1,0-1,0 1,-1 0,1-1,0 1,0 0,1 0,-1 0,0 1,1-1,-1 0,-1 4,3-5,-1 0,1 0,0 0,0 0,0 0,0 0,0 0,0 0,0 0,0 0,0 0,0 0,0 0,1 0,-1 0,0 0,1 0,-1 0,1 0,-1 0,1 1,1-1,-1 0,1 0,-1 1,1-1,0 0,-1 0,1 0,0 0,0-1,-1 1,1 0,0-1,0 0,4 1,-5 0,-1-1,1 0,0 0,0 1,0-1,0 0,0 0,0 0,0 0,0 0,-1 0,1 0,0 0,0 0,0-1,0 1,0 0,0 0,0-1,-1 1,1-1,0 1,0-1,0 1,-1-1,1 1,0-1,0-1,-1 1,0 0,-1 0,1 0,-1 1,1-1,-1 0,1 0,-1 0,0 1,1-1,-1 0,0 1,0-1,0 0,1 1,-1-1,0 1,0-1,0 1,0 0,0-1,0 1,0 0,0 0,0 0,0-1,-1 1,-96-16,89 15,0 1,-1-1,1 2,0-1,0 1,0 1,0-1,-16 7,23-7,-1 0,1 0,0 1,0-1,0 1,0-1,0 1,0 0,0 0,1 0,-1 0,1 0,-1 0,1 1,0-1,0 0,0 1,0-1,0 1,1-1,-1 1,1-1,-1 1,1-1,0 1,0 0,0-1,0 1,1-1,-1 1,1-1,-1 1,1-1,0 1,0-1,0 1,0-1,1 0,-1 0,1 0,-1 0,1 0,0 0,0 0,0 0,0 0,0-1,0 1,0-1,0 0,1 0,-1 1,0-2,1 1,3 1,5 1,-1-1,0 0,1-1,15 0,-45-15,-18-4,6 4,0 2,-1 0,0 3,-1 0,0 2,0 2,-52-3,-26-1,-156-33,132 17,126 24,0-1,0 0,1-1,-1 0,1 0,-10-5,17 7,0 1,0-1,0 0,0 1,0-1,0 0,0 0,1 0,-1 0,0 0,0 0,1 0,-1 0,0 0,1 0,-1 0,1 0,0 0,-1 0,1-3,0 2,0 0,1 1,-1-1,1 0,0 0,0 1,0-1,-1 0,1 1,1-1,-1 1,0 0,0-1,0 1,1 0,-1 0,1-1,2 0,6-5,-1 0,1 1,0 0,1 1,0 0,-1 1,1 0,1 0,-1 2,0-1,1 1,0 1,-1 0,1 1,0 0,-1 1,24 4,-13 0,0 2,0 1,-1 0,0 2,-1 0,0 1,0 1,21 18,34 21,118 60,-174-100,1-2,0 0,0-2,1 0,0-1,1-1,-1-1,1-1,41 1,122-6,-315-15,-155 13,875 4,-678 3,-135 23,196-19,36-4,45-3,5-9,-1-2,95-30,110-56,-194 70,189-81,63-24,-266 111,-20 7,0 1,0 2,1 1,1 2,64-6,-61 13,-1-1,-1 2,57 6,-94-6,-1 0,1 0,-1 0,1 0,-1 0,1 0,-1 1,1-1,-1 0,1 0,-1 1,1-1,-1 0,1 0,-1 1,0-1,1 0,-1 1,0-1,1 1,-1-1,0 1,1-1,-1 0,0 1,0-1,0 1,1-1,-1 1,0-1,0 1,0-1,0 2,-7 20,-28 25,28-38,1-2,1 0,0 0,1 1,-1-1,-3 12,7-18,1 1,-1-1,1 1,-1-1,1 1,0 0,0-1,0 1,0-1,0 1,0 0,0-1,0 1,0-1,1 1,-1-1,1 1,-1-1,1 1,0-1,-1 1,1-1,0 0,0 1,0-1,0 0,0 0,0 0,1 0,-1 0,0 0,0 0,1 0,-1 0,1 0,-1-1,2 1,4 2,1-1,-1 0,1-1,-1 0,1 0,0-1,-1 0,10 0,65-12,-56 8,-146-13,85 15,26 3,-1-1,0-1,1 0,-1 0,1-1,-1 0,-16-6,28 6,0-1,1 1,-1 0,1 0,-1 0,1 0,0 1,-1-1,1 1,0 0,4-2,-6 3,62-22,-47 17,0 0,0-2,16-8,-32 15,1 0,-1 0,0 0,0 0,0 0,0 0,1 0,-1-1,0 1,0 0,0 0,0 0,0 0,0 0,0 0,1-1,-1 1,0 0,0 0,0 0,0 0,0-1,0 1,0 0,0 0,0 0,0 0,0-1,0 1,0 0,0 0,0 0,0-1,0 1,0 0,0 0,0 0,0 0,0-1,-1 1,1 0,0 0,0 0,0 0,0 0,0 0,0-1,-1 1,1 0,0 0,0 0,0 0,-1 0,-14-8,-20-1,-118-12,92 14,1-2,-62-17,118 25,1 0,-1 0,1 0,0-1,0 1,-1-1,1 0,0 0,0 0,1 0,-1 0,-4-5,7 6,-1 1,1 0,0-1,0 1,0-1,0 1,0 0,-1-1,1 1,0-1,0 1,0-1,0 1,0-1,0 1,0 0,1-1,-1 1,0-1,0 1,0-1,0 1,0 0,1-1,-1 1,0 0,0-1,1 1,-1 0,0-1,1 1,-1-1,27-9,20 4,0 2,0 2,63 5,-21 0,-75-3,-4 0,1 0,-1 1,21 3,-31-4,1 0,-1 0,0 0,0 0,0 0,1 0,-1 0,0 0,0 1,1-1,-1 0,0 0,0 0,1 0,-1 0,0 0,0 0,0 0,1 1,-1-1,0 0,0 0,0 0,0 0,0 1,1-1,-1 0,0 0,0 1,0-1,0 0,0 0,0 0,0 1,0-1,0 0,0 0,0 1,0-1,0 0,0 0,0 1,0-1,0 0,0 0,0 0,0 1,0-1,0 0,0 1,-15 10,-30 9,41-18,-60 23,38-17,0 2,1 0,0 2,0 1,-33 24,57-37,1 0,-1 0,1 1,-1-1,1 0,-1 1,1-1,0 0,-1 1,1-1,-1 1,1-1,0 0,-1 1,1-1,0 1,0-1,-1 1,1-1,0 1,0 0,0-1,-1 1,1-1,0 1,0-1,0 1,0-1,0 1,0 0,0-1,1 1,-1-1,0 1,0-1,0 1,1 0,22 7,32-7,225-57,-175 32,-51 12,-13 1,1 3,0 1,63-2,-102 9,0 0,0 0,-1 0,1 0,0 1,0-1,-1 1,1 0,0 0,-1 0,1 0,2 2,-4-2,-1-1,1 1,-1 0,1 0,-1 0,0-1,1 1,-1 0,0 0,0 0,1 0,-1 0,0 0,0-1,0 1,0 0,0 0,0 0,0 0,-1 0,1 0,0 0,0-1,-1 1,1 0,-1 0,1 0,0 0,-1-1,0 1,1 0,-1-1,1 1,-1 0,0-1,1 1,-1-1,-1 2,-6 6,0 0,0 0,-1-1,0 0,0-1,0 1,-1-2,0 0,0 0,0 0,-1-1,0-1,1 0,-1 0,-14 0,13-2,1 1,-1 0,0 1,1 0,-1 1,-17 8,73-21,266-109,-310 118,0 0,-1 0,1 0,0 0,0 0,0 0,0-1,0 1,0 0,0 0,0 0,0 0,0 0,0 0,-1-1,1 1,0 0,0 0,0 0,0 0,0 0,0 0,0-1,0 1,0 0,0 0,0 0,0 0,1 0,-1-1,0 1,0 0,0 0,0 0,0 0,0 0,0 0,0-1,0 1,0 0,0 0,1 0,-1 0,0 0,0 0,0 0,0 0,0 0,0 0,0 0,1 0,-1-1,0 1,0 0,0 0,-22-2,-30 2,-3 9,44-6,37-5,-6 0,20-2,-32 3,-19 0,-315 20,474-55,0-2,-137 36,-5 1,0 0,0-1,0 1,0-1,0-1,6-2,-12 5,0 0,0 0,0 0,0 0,-1 0,1 0,0 0,0 1,0-1,0 0,0 0,0 0,-1 0,1 0,0 0,0 0,0 0,0 0,0 0,-1 0,1-1,0 1,0 0,0 0,0 0,0 0,-1 0,1 0,0 0,0 0,0 0,0 0,0 0,0-1,0 1,0 0,0 0,-1 0,1 0,0 0,0 0,0 0,0-1,0 1,0 0,0 0,0 0,0 0,0 0,0-1,0 1,0 0,0 0,0 0,0 0,0 0,0-1,0 1,0 0,0 0,0 0,0 0,0 0,1 0,-1-1,-18 1,-182 44,83-15,42-14,30-7,0 2,-76 27,116-32,19-5,21-3,28-12,76-27,24-7,-150 47,0 0,0 0,0 1,1 1,13 1,-66 26,26-18,-24 13,2 2,-40 35,75-58,-1-1,1 0,-1 0,1 0,-1 0,1 1,0-1,-1 0,1 1,-1-1,1 0,0 1,-1-1,1 0,0 1,-1-1,1 1,0-1,0 1,-1-1,1 0,0 1,0-1,0 1,0-1,-1 1,1-1,0 1,0-1,0 1,0-1,0 1,0-1,1 1,-1-1,0 1,0-1,0 1,0-1,1 1,-11-5,-62-3,48 6</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6.235"/>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0 0,'0'0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6.573"/>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0 0,'3'0,"2"0</inkml:trace>
  <inkml:trace contextRef="#ctx0" brushRef="#br0" timeOffset="1">144 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13.644"/>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183 0,'-1'5,"0"-1,-1 1,1-1,-1 0,0 0,0 0,-3 5,-7 14,9-12,1 0,0 0,-2 21,-4 23,8-55,0 0,0 0,0 1,0-1,0 0,0 0,0 0,0 0,0 1,0-1,0 0,0 0,0 0,0 0,0 1,0-1,0 0,0 0,0 0,0 0,0 0,0 1,0-1,0 0,0 0,0 0,-1 0,1 0,0 0,0 1,0-1,0 0,0 0,0 0,-1 0,1 0,0 0,0 0,0 0,0 0,0 0,-1 0,1 0,0 0,0 0,0 0,0 0,-1 0,1 0,0 0,0 0,0 0,0 0,-1 0,1 0,0 0,0 0,0 0,0 0,-5-14,-3-29,7 36,-1-10,-9-34,6 112,6-27,-1-33,0-20,-3 5,-7 22,10-7,-1 0,0 0,0 0,0 0,0 0,0 0,0 0,0 0,0 0,0 0,0-1,-1 1,1 0,0-1,-1 1,1-1,0 0,-1 1,1-1,0 0,-1 0,-1 0,-56-31,189 74,104 32,-234-75,0 1,0-1,0 0,0 0,0 0,-1 0,1 0,0 0,0 1,0-1,0 0,0 0,0 0,0 0,0 0,0 1,0-1,0 0,0 0,0 0,0 0,1 0,-1 1,-22-2,18 1,-14-1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4.523"/>
    </inkml:context>
    <inkml:brush xml:id="br0">
      <inkml:brushProperty name="width" value="0.1" units="cm"/>
      <inkml:brushProperty name="height" value="0.1" units="cm"/>
      <inkml:brushProperty name="color" value="#D5E8D4"/>
      <inkml:brushProperty name="ignorePressure" value="1"/>
    </inkml:brush>
  </inkml:definitions>
  <inkml:trace contextRef="#ctx0" brushRef="#br0">1 1,'3'0,"5"0,5 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4.838"/>
    </inkml:context>
    <inkml:brush xml:id="br0">
      <inkml:brushProperty name="width" value="0.1" units="cm"/>
      <inkml:brushProperty name="height" value="0.1" units="cm"/>
      <inkml:brushProperty name="color" value="#D5E8D4"/>
      <inkml:brushProperty name="ignorePressure" value="1"/>
    </inkml:brush>
  </inkml:definitions>
  <inkml:trace contextRef="#ctx0" brushRef="#br0">0 1,'4'0,"4"0,1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5.169"/>
    </inkml:context>
    <inkml:brush xml:id="br0">
      <inkml:brushProperty name="width" value="0.1" units="cm"/>
      <inkml:brushProperty name="height" value="0.1" units="cm"/>
      <inkml:brushProperty name="color" value="#D5E8D4"/>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5.484"/>
    </inkml:context>
    <inkml:brush xml:id="br0">
      <inkml:brushProperty name="width" value="0.1" units="cm"/>
      <inkml:brushProperty name="height" value="0.1" units="cm"/>
      <inkml:brushProperty name="color" value="#D5E8D4"/>
      <inkml:brushProperty name="ignorePressure" value="1"/>
    </inkml:brush>
  </inkml:definitions>
  <inkml:trace contextRef="#ctx0" brushRef="#br0">0 1,'0'0</inkml:trace>
  <inkml:trace contextRef="#ctx0" brushRef="#br0" timeOffset="1">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5.846"/>
    </inkml:context>
    <inkml:brush xml:id="br0">
      <inkml:brushProperty name="width" value="0.1" units="cm"/>
      <inkml:brushProperty name="height" value="0.1" units="cm"/>
      <inkml:brushProperty name="color" value="#D5E8D4"/>
      <inkml:brushProperty name="ignorePressure" value="1"/>
    </inkml:brush>
  </inkml:definitions>
  <inkml:trace contextRef="#ctx0" brushRef="#br0">1 1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6.152"/>
    </inkml:context>
    <inkml:brush xml:id="br0">
      <inkml:brushProperty name="width" value="0.1" units="cm"/>
      <inkml:brushProperty name="height" value="0.1" units="cm"/>
      <inkml:brushProperty name="color" value="#D5E8D4"/>
      <inkml:brushProperty name="ignorePressure" value="1"/>
    </inkml:brush>
  </inkml:definitions>
  <inkml:trace contextRef="#ctx0" brushRef="#br0">1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6.480"/>
    </inkml:context>
    <inkml:brush xml:id="br0">
      <inkml:brushProperty name="width" value="0.1" units="cm"/>
      <inkml:brushProperty name="height" value="0.1" units="cm"/>
      <inkml:brushProperty name="color" value="#D5E8D4"/>
      <inkml:brushProperty name="ignorePressure" value="1"/>
    </inkml:brush>
  </inkml:definitions>
  <inkml:trace contextRef="#ctx0" brushRef="#br0">1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6.813"/>
    </inkml:context>
    <inkml:brush xml:id="br0">
      <inkml:brushProperty name="width" value="0.1" units="cm"/>
      <inkml:brushProperty name="height" value="0.1" units="cm"/>
      <inkml:brushProperty name="color" value="#D5E8D4"/>
      <inkml:brushProperty name="ignorePressure" value="1"/>
    </inkml:brush>
  </inkml:definitions>
  <inkml:trace contextRef="#ctx0" brushRef="#br0">0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7.142"/>
    </inkml:context>
    <inkml:brush xml:id="br0">
      <inkml:brushProperty name="width" value="0.1" units="cm"/>
      <inkml:brushProperty name="height" value="0.1" units="cm"/>
      <inkml:brushProperty name="color" value="#D5E8D4"/>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09:46.739"/>
    </inkml:context>
    <inkml:brush xml:id="br0">
      <inkml:brushProperty name="width" value="0.1" units="cm"/>
      <inkml:brushProperty name="height" value="0.1" units="cm"/>
      <inkml:brushProperty name="color" value="#CCFFCC"/>
      <inkml:brushProperty name="ignorePressure" value="1"/>
    </inkml:brush>
  </inkml:definitions>
  <inkml:trace contextRef="#ctx0" brushRef="#br0">0 1,'0'0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7.478"/>
    </inkml:context>
    <inkml:brush xml:id="br0">
      <inkml:brushProperty name="width" value="0.1" units="cm"/>
      <inkml:brushProperty name="height" value="0.1" units="cm"/>
      <inkml:brushProperty name="color" value="#D5E8D4"/>
      <inkml:brushProperty name="ignorePressure" value="1"/>
    </inkml:brush>
  </inkml:definitions>
  <inkml:trace contextRef="#ctx0" brushRef="#br0">1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7.809"/>
    </inkml:context>
    <inkml:brush xml:id="br0">
      <inkml:brushProperty name="width" value="0.1" units="cm"/>
      <inkml:brushProperty name="height" value="0.1" units="cm"/>
      <inkml:brushProperty name="color" value="#D5E8D4"/>
      <inkml:brushProperty name="ignorePressure" value="1"/>
    </inkml:brush>
  </inkml:definitions>
  <inkml:trace contextRef="#ctx0" brushRef="#br0">1 0,'0'4,"0"0</inkml:trace>
  <inkml:trace contextRef="#ctx0" brushRef="#br0" timeOffset="1">1 21,'7'0,"6"0,4-4,-1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8.148"/>
    </inkml:context>
    <inkml:brush xml:id="br0">
      <inkml:brushProperty name="width" value="0.1" units="cm"/>
      <inkml:brushProperty name="height" value="0.1" units="cm"/>
      <inkml:brushProperty name="color" value="#D5E8D4"/>
      <inkml:brushProperty name="ignorePressure" value="1"/>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8.477"/>
    </inkml:context>
    <inkml:brush xml:id="br0">
      <inkml:brushProperty name="width" value="0.1" units="cm"/>
      <inkml:brushProperty name="height" value="0.1" units="cm"/>
      <inkml:brushProperty name="color" value="#D5E8D4"/>
      <inkml:brushProperty name="ignorePressure" value="1"/>
    </inkml:brush>
  </inkml:definitions>
  <inkml:trace contextRef="#ctx0" brushRef="#br0">0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8.810"/>
    </inkml:context>
    <inkml:brush xml:id="br0">
      <inkml:brushProperty name="width" value="0.1" units="cm"/>
      <inkml:brushProperty name="height" value="0.1" units="cm"/>
      <inkml:brushProperty name="color" value="#D5E8D4"/>
      <inkml:brushProperty name="ignorePressure" value="1"/>
    </inkml:brush>
  </inkml:definitions>
  <inkml:trace contextRef="#ctx0" brushRef="#br0">0 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9.146"/>
    </inkml:context>
    <inkml:brush xml:id="br0">
      <inkml:brushProperty name="width" value="0.1" units="cm"/>
      <inkml:brushProperty name="height" value="0.1" units="cm"/>
      <inkml:brushProperty name="color" value="#D5E8D4"/>
      <inkml:brushProperty name="ignorePressure" value="1"/>
    </inkml:brush>
  </inkml:definitions>
  <inkml:trace contextRef="#ctx0" brushRef="#br0">0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09.867"/>
    </inkml:context>
    <inkml:brush xml:id="br0">
      <inkml:brushProperty name="width" value="0.1" units="cm"/>
      <inkml:brushProperty name="height" value="0.1" units="cm"/>
      <inkml:brushProperty name="color" value="#D5E8D4"/>
      <inkml:brushProperty name="ignorePressure" value="1"/>
    </inkml:brush>
  </inkml:definitions>
  <inkml:trace contextRef="#ctx0" brushRef="#br0">1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10.581"/>
    </inkml:context>
    <inkml:brush xml:id="br0">
      <inkml:brushProperty name="width" value="0.1" units="cm"/>
      <inkml:brushProperty name="height" value="0.1" units="cm"/>
      <inkml:brushProperty name="color" value="#D5E8D4"/>
      <inkml:brushProperty name="ignorePressure" value="1"/>
    </inkml:brush>
  </inkml:definitions>
  <inkml:trace contextRef="#ctx0" brushRef="#br0">1 1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10.886"/>
    </inkml:context>
    <inkml:brush xml:id="br0">
      <inkml:brushProperty name="width" value="0.1" units="cm"/>
      <inkml:brushProperty name="height" value="0.1" units="cm"/>
      <inkml:brushProperty name="color" value="#D5E8D4"/>
      <inkml:brushProperty name="ignorePressure" value="1"/>
    </inkml:brush>
  </inkml:definitions>
  <inkml:trace contextRef="#ctx0" brushRef="#br0">1 1,'0'0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6.288"/>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1:52.146"/>
    </inkml:context>
    <inkml:brush xml:id="br0">
      <inkml:brushProperty name="width" value="0.1" units="cm"/>
      <inkml:brushProperty name="height" value="0.1" units="cm"/>
      <inkml:brushProperty name="color" value="#D5E8D4"/>
      <inkml:brushProperty name="ignorePressure" value="1"/>
    </inkml:brush>
  </inkml:definitions>
  <inkml:trace contextRef="#ctx0" brushRef="#br0">231 1742,'29'-1,"-1"-1,1-1,0-1,34-10,-50 10,1 0,-1-1,0-1,0 0,0 0,-1-1,0-1,-1 0,1-1,15-16,-23 19,0 0,-1-1,0 0,0 1,0-1,-1 0,0-1,-1 1,1 0,-1 0,-1-1,1 1,-1-1,-1 1,1 0,-1-1,-1 1,1 0,-5-13,4 18,0-1,0 1,0 0,0 0,0 0,0 0,0 1,0-1,-1 0,1 1,-1 0,1-1,-1 1,0 0,1 0,-1 1,0-1,0 0,0 1,1 0,-5 0,-72 1,57 0,19-1,0 0,0 0,0 0,0 0,0 1,0-1,0 1,-1 0,2 0,-1 0,0 0,0 1,0-1,0 1,1 0,-1-1,1 1,-5 5,5-4,0 1,0 1,1-1,-1 0,1 0,0 1,0-1,0 0,1 1,-1-1,1 1,1 8,-1-8,0 10,1 0,0 0,7 28,-8-42,0 1,0-1,0 0,1 1,-1-1,0 0,1 1,-1-1,1 0,0 1,-1-1,1 0,0 0,0 0,0 1,0-1,0 0,0 0,0-1,0 1,0 0,0 0,0 0,1-1,-1 1,0-1,1 1,-1-1,0 1,1-1,-1 0,1 1,-1-1,0 0,1 0,-1 0,1 0,-1-1,0 1,1 0,-1 0,1-1,-1 1,0-1,0 1,1-1,-1 0,0 0,0 1,0-1,1 0,-1 0,0 0,0 0,1-2,2 0,0 0,-1-1,1 1,-1-1,1 0,-1 0,-1 0,1 0,0 0,3-9,-6 11,1-1,0 0,-1 0,0 0,1 1,-1-1,0 0,0 0,-1 0,1 1,-1-1,1 0,-1 0,0 1,0-1,0 1,0-1,-1 1,-1-4,3 5,0 0,0 0,1 1,-1-1,1 0,-1 1,1-1,-1 0,1 1,-1-1,1 1,-1-1,1 1,0-1,-1 1,1-1,0 1,0 0,-1-1,1 1,0 0,0 0,-1-1,2 1,31-12,-22 8,12-12,-18 12,-13 11,-6 4,7-7,0 1,0 1,1-1,0 1,0 0,0 1,0-1,1 1,1 0,-1 0,-6 14,9-16,0-1,-1 1,0-1,0 0,0 0,-1 0,1 0,-1-1,0 1,0-1,0 0,0 0,-1 0,1-1,-6 3,6-4,0 1,0 1,-1-1,1 1,1-1,-1 1,0 0,1 0,-1 1,1-1,0 1,0 0,1 0,-1 0,1 0,0 0,-4 9,4-7,0 0,0 0,-1-1,1 1,-1-1,-1 1,1-1,-1 0,0 0,0 0,-1-1,1 1,-9 5,32-9,12-7,-1-6,-2-2,0-1,0-1,27-22,25-14,-75 48,1 0,-1 0,0-1,-1 1,1-1,-1 0,0 0,0-1,-1 1,1-1,-1 0,0 0,-1 0,0 0,3-12,1-9,-1-1,1-41,-3 31,-2 30,1-7,-1 0,-1-30,-1 42,1 1,-1-1,1 0,-1 0,0 0,0 1,0-1,0 0,-3-4,3 7,0-1,1 0,-1 0,0 0,0 1,0-1,0 0,1 1,-1-1,0 1,0-1,0 1,0-1,-1 1,1 0,0 0,0-1,0 1,0 0,0 0,0 0,0 0,0 0,0 0,-2 1,1 0,0-1,0 1,0 0,0 0,0 0,0 0,0 1,0-1,0 0,1 1,-1-1,1 1,-1 0,1-1,-1 1,1 0,0 0,0 0,0 0,0 0,0 0,0 0,1 0,-1 1,1-1,-1 0,1 0,0 0,0 5,0-6,0 1,0-1,1 0,-1 0,0 1,0-1,1 0,-1 0,1 1,-1-1,1 0,0 0,-1 0,1 0,0 0,0 0,-1 0,1 0,0 0,0 0,2 0,-2 0,1 0,0-1,-1 1,1-1,0 0,0 0,-1 0,1 0,0 0,0 0,-1 0,1 0,0-1,0 1,-1 0,1-1,0 0,-1 1,1-1,2-2,9-4,0-2,0 0,0 0,-1-1,-1-1,17-19,57-81,-56 70,7-6,40-61,-75 107,0 1,-1-1,1 0,-1 0,1 1,-1-1,1 0,-1 0,0 0,1 0,-1 0,0 0,0 0,0 0,1 0,-1 0,0 0,0 0,-1 1,1-1,0 0,0 0,0 0,-1-1,0 1,1 1,-1-1,0 1,0-1,0 1,0 0,1 0,-1-1,0 1,0 0,0 0,0 0,0 0,0 0,0 0,0 0,1 0,-1 0,-2 1,-47 16,-3 13,2 2,-66 55,116-86,0-1,0 1,0-1,0 1,0-1,0 1,0 0,0 0,0-1,0 1,0 0,0 0,1 0,-1 0,0 0,1 0,-1 0,1 0,-1 0,1 1,0-1,-1 0,1 0,0 0,0 0,0 2,1-2,0-1,0 1,1 0,-1-1,0 1,1-1,-1 0,1 1,-1-1,0 0,1 0,-1 0,1 0,-1 0,1 0,-1 0,2 0,70-13,-32 0,69-31,-70 27,-40 17,0 0,0-1,1 1,-1 0,0 0,0-1,1 1,-1 0,0 0,0 0,1-1,-1 1,0 0,1 0,-1 0,0 0,0 0,1-1,-1 1,0 0,1 0,-1 0,0 0,1 0,-1 0,0 0,1 0,-1 0,0 0,1 1,-1-1,0 0,1 0,-1 0,0 0,1 0,-1 1,0-1,0 0,1 0,-1 0,0 1,0-1,0 0,1 0,-1 1,0-1,0 1,-7 15,0 3,13-17,11-8,38-26,-2-2,-1-2,-2-3,45-45,-89 79,0 0,0 0,-1 0,0 0,0-1,0 0,6-9,-11 14,0 1,0 0,0 0,1-1,-1 1,0 0,0-1,0 1,0 0,0-1,0 1,0 0,0-1,0 1,1 0,-2-1,1 1,0 0,0-1,0 1,0 0,0-1,0 1,0 0,0-1,0 1,-1 0,1-1,0 1,0 0,0 0,-1-1,1 1,0 0,0 0,-1-1,1 1,0 0,0 0,-1 0,1 0,0-1,-1 1,1 0,-24 0,-24 12,-73 39,84-33,-53 17,81-35,12-7,16-12,308-222,-174 137,-127 83,-41 26,-50 33,-73 57,-239 149,328-222,27-22,21 0,1-1,-1 1,1-1,-1 1,1-1,-1 1,1-1,0 1,-1-1,1 0,0 1,0-1,-1 0,1 1,0-1,0 0,0 1,0-1,0 0,0 1,0-1,0 0,0 1,0-1,0 0,0 0,1 1,-1-1,1-1,7-19,1 0,2 0,0 1,1 0,1 1,22-26,4-8,146-234,-13 16,-158 257,-14 14,0 1,1-1,-1 1,0-1,0 0,1 1,-1-1,0 1,0-1,0 1,0-1,1 1,-1-1,0 1,0-1,0 1,0-1,0 1,0-1,0 1,-1-1,1 1,0-1,0 1,0-1,0 1,-1-1,1 1,0-1,0 1,-1-1,1 1,0-1,-1 0,1 1,-25 61,-3 0,-42 67,27-51,7-13,16-30,0 0,3 1,-26 75,43-91,12-19,19-23,273-268,-221 208,-79 78,0 0,0 0,-1 0,1 0,-1-1,0 1,4-8,-7 11,0 1,-1 0,1 0,0 0,0-1,-1 1,1 0,0 0,0 0,-1 0,1 0,0-1,-1 1,1 0,0 0,-1 0,1 0,0 0,-1 0,1 0,0 0,-1 0,1 0,0 0,-1 0,1 0,0 1,0-1,-1 0,1 0,0 0,-1 0,1 0,0 1,0-1,-1 0,1 0,0 0,0 1,0-1,-1 0,1 1,0-1,0 0,0 0,-1 1,-19 14,-251 271,157-158,70-80,-17 20,-76 65,111-115,26-18,-1 1,1-1,0 0,0 0,-1 0,1 0,0 1,0-1,-1 0,1 0,0 0,0 0,-1 0,1 0,0 0,-1 0,1 0,0 0,-1 0,1 0,0 0,0 0,-1 0,1 0,0 0,-1 0,1 0,0 0,0-1,-1 1,1 0,0 0,0 0,-1-1,1 1,0 0,-1 0,2-4,-1 1,1 0,-1 0,1 0,0-1,0 1,1 0,-1 0,1 1,-1-1,1 0,2-2,37-56,2 2,3 3,2 1,59-51,234-182,-303 258,-20 14,-13 11,0 0,0 1,0-1,1 1,0 0,0 1,0-1,0 1,0 0,1 1,-1-1,8-1,-14 4,1 0,-1 0,1 1,-1-1,1 0,-1 0,1 0,-1 0,1 0,-1 0,0 1,1-1,-1 0,1 0,-1 1,0-1,1 0,-1 0,0 1,1-1,-1 0,0 1,1-1,-1 1,0-1,0 0,1 1,-1-1,0 1,0-1,0 1,0-1,0 1,0-1,0 0,0 2,-2 20,-6 13,-2-1,-1 0,-25 49,-59 99,71-139,-237 383,446-709,-151 238,-23 32,0-1,-1-1,0 1,-1-2,-1 1,9-24,-16 39,-1-1,0 0,1 0,-1 0,0 0,0 0,0 0,1 0,-1 1,0-1,0 0,0 0,0 0,-1 0,1 0,0 0,0 0,-1 0,1 0,0 1,-1-1,1 0,-1 0,1 0,-1 1,1-1,-1-1,-1 2,0-1,1 0,-1 1,0-1,1 1,-1 0,0-1,0 1,1 0,-1 0,0 0,0 0,1 0,-1 1,-2-1,-29 8,0 2,0 0,1 3,-45 22,-5 3,17-10,-317 116,347-138,34-6,1 0,0 0,-1 0,1 0,0 0,-1 0,1-1,0 1,-1 0,1 0,0 0,-1 0,1 0,0 0,0-1,-1 1,1 0,0 0,-1 0,1-1,0 1,0 0,0 0,-1-1,1 1,0 0,0-1,0 1,0 0,-1 0,1-1,0 1,0 0,0-1,0 1,0 0,0-1,0 1,0 0,0-1,0 1,0-1,3-3,-1 0,1-1,0 1,0 1,0-1,1 0,-1 1,1-1,0 1,5-3,65-46,156-83,100-21,411-138,-690 277,-49 17,-10 4,-75 29,-34 11,-196 64,254-91,-1-2,-1-4,-77 6,416-55,-210 27,-22 3,394-78,-398 71,-39 9,-12 2,-33-2,-1 1,0 3,-78 5,38-1,-58 0,116-5,25 2,0 1,0 0,0 0,0 0,0-1,0 1,0 0,0 0,0-1,0 1,0 0,0 0,0 0,0-1,0 1,0 0,0 0,0 0,0-1,0 1,0 0,1 0,-1 0,0-1,0 1,0 0,0 0,0 0,1 0,-1-1,0 1,0 0,0 0,1 0,-1 0,0 0,0 0,0 0,1 0,-1 0,0 0,0 0,0-1,1 1,-1 0,0 1,49-17,747-135,-726 139,474-72,-497 75,-39 5,-10 2,-69 1,-691 77,727-72,26-3,0-1,0 1,0 1,0-1,1 2,-1-1,0 1,-14 7,23-9,0-1,-1 0,1 0,0 0,0 0,0 1,0-1,-1 0,1 0,0 0,0 1,0-1,0 0,0 0,0 0,0 1,0-1,-1 0,1 0,0 1,0-1,0 0,0 0,0 1,0-1,0 0,0 0,0 1,1-1,-1 0,0 0,0 0,0 1,0-1,0 0,0 0,0 1,1-1,-1 0,0 0,0 0,0 0,0 1,1-1,-1 0,0 0,0 0,0 0,1 0,-1 1,0-1,0 0,1 0,-1 0,0 0,0 0,1 0,-1 0,0 0,0 0,1 0,-1 0,0 0,24 5,0 0,1-1,-1-2,0 0,47-4,-21 1,45 5,-251 17,88-14,-868 96,885-96,71-7,85-7,-16-1,17-3,184 4,-285 7,0 1,0-1,0 1,0 0,0 0,0 1,0-1,0 1,-1 0,7 4,-10-6,0 1,-1-1,1 1,0 0,-1 0,1-1,-1 1,1 0,-1 0,1 0,-1-1,1 1,-1 0,0 0,1 0,-1 0,0 0,0 0,0 0,0 0,0 1,0 0,-1 1,0-1,1 0,-1 0,0 1,0-1,-1 0,1 0,0 0,-1 0,1 0,-3 2,-24 23,-1-1,-1-1,-55 36,35-27,-35 26,-314 203,397-262,-1 1,1 0,-1-1,0 0,1 1,-1-1,0 0,0-1,0 1,0 0,-5-1,8 0,-1 0,1-1,0 1,-1 0,1-1,0 1,-1-1,1 1,0-1,0 1,0 0,-1-1,1 1,0-1,0 1,0-1,0 1,0-1,0 1,0-1,0 1,0-1,0 1,0-1,0 1,0-1,1 1,-1-1,0 1,0-1,0 1,1-1,-1 1,0-1,1 1,-1 0,1-1,44-65,-37 56,33-44,-9 13,-1-1,30-57,-60 98,0-1,0 0,0 0,0 0,0 0,-1 0,1 0,-1 0,1 0,-1 0,0-1,0-2,0 4,-1 0,0 0,1 1,-1-1,1 0,-1 0,0 1,0-1,0 1,1-1,-1 1,0-1,0 1,0-1,0 1,0 0,0-1,0 1,0 0,0 0,0 0,0 0,0 0,0 0,1 0,-1 0,0 0,0 0,0 1,0-1,-2 1,-23 5,1 1,-1 1,1 1,1 1,-28 16,41-20,-211 112,-376 268,443-263,139-104,29-21,32-22,-43 23,88-50,279-142,-366 192,7-4,1 1,0 0,0 1,15-3,-24 6,0-1,1 1,-1 0,0 0,0 0,0 0,1 0,-1 0,0 1,0-1,0 1,0 0,0-1,0 1,0 0,0 0,0 0,0 0,0 1,-1-1,1 0,-1 1,1-1,-1 1,1 0,-1-1,0 1,1 0,0 3,1 2,-1 0,-1 0,1 1,-1-1,0 0,-1 0,1 1,-1-1,-1 0,-2 13,-20 77,15-70,-42 112,5-16,50-133,0 1,0 0,1 1,9-12,2-3,163-210,-60 80,-118 150,28-41,-25 23,-5 21,0-1,0 1,-1 0,1-1,0 1,0-1,-1 1,1 0,0-1,0 1,-1-1,1 1,-1 0,1 0,0-1,-1 1,1 0,-1 0,1-1,0 1,-1 0,1 0,-1 0,1 0,-1 0,1-1,-1 1,1 0,-1 0,1 0,-1 0,1 1,-1-1,1 0,-1 0,0 0,-16 4,0 1,0 0,0 1,0 1,-18 11,13-8,-504 284,492-276,34-18,0 0,0 0,0 0,0 0,0-1,1 1,-1 0,0 0,0 0,0 0,0-1,0 1,0 0,0 0,0 0,0 0,0-1,0 1,0 0,0 0,0 0,0 0,-1-1,1 1,0 0,0 0,0 0,0 0,0-1,0 1,0 0,0 0,-1 0,1 0,0 0,0 0,0 0,0-1,0 1,-1 0,1 0,0 0,0 0,0 0,0 0,-1 0,1 0,0 0,0 0,0 0,0 0,-1 0,1 0,0 0,0 0,0 0,0 0,-1 0,1 0,0 0,0 1,10-16,0 0,1 1,1 0,1 1,-1 1,30-21,-15 10,62-47,3 3,145-79,213-81,185-43,-604 259,63-20,-86 28,1 1,-1 1,1 0,0 0,0 0,0 1,16 2,-24-1,1-1,-1 0,1 0,-1 1,0-1,1 1,-1-1,1 1,-1 0,0-1,1 1,-1 0,0 0,0 0,0 0,0 0,0 0,0 0,0 0,0 1,0-1,0 0,-1 1,1-1,0 0,-1 1,1-1,-1 1,0-1,1 1,-1-1,0 1,0 1,-1 3,1 1,-1-1,-1 0,1 0,-1 0,0 0,-3 6,-14 25,-1 1,-1-2,-2-1,-36 42,-121 121,24-36,124-120,32-42,0 0,-1 1,1-1,0 1,0-1,0 0,0 1,0-1,0 1,-1-1,1 0,0 1,0-1,0 1,0-1,1 1,-1-1,0 0,0 1,0-1,0 1,0-1,0 0,1 1,-1-1,0 0,0 1,0-1,1 0,-1 1,0-1,1 0,-1 1,0-1,1 0,-1 0,0 1,1-1,-1 0,0 0,1 0,-1 0,1 1,-1-1,0 0,1 0,-1 0,1 0,-1 0,1 0,-1 0,0 0,1 0,-1 0,1-1,15 0,0-1,0-1,0-1,0 0,26-11,1 0,-38 13,451-137,-303 99,163-20,-390 66,-109-5,94-2,-89-2,-265-37,440 39,1 1,-1 0,1 0,-1-1,1 1,-1-1,1 0,0 0,-1 0,1 0,0 0,-4-3,6 4,1-1,-1 1,0-1,0 0,0 1,0-1,0 1,1-1,-1 1,0-1,1 1,-1-1,0 1,1 0,-1-1,0 1,1-1,-1 1,1 0,-1-1,0 1,1 0,-1 0,1-1,-1 1,1 0,-1 0,1 0,0-1,-1 1,1 0,0 0,73-19,-74 19,510-85,-353 62,189-23,-319 44,-63 7,-866 78,542-55,316-23,56-2,77-3,1255-100,-1258 87,-71 8,-20 1,-25 0,1 1,-57 2,31 1,-263 2,-236-6,509-2,45 6,0 0,0 0,-1 0,1 0,0 0,0 0,0 0,0 0,-1 0,1-1,0 1,0 0,0 0,-1 0,1 0,0 0,0 0,0 0,0 0,0-1,-1 1,1 0,0 0,0 0,0 0,0-1,0 1,0 0,0 0,0 0,0 0,0-1,-1 1,1 0,0 0,0 0,0-1,0 1,0 0,0 0,0 0,0 0,1-1,-1 1,0 0,0 0,0 0,0-1,0 1,0 0,0 0,23-12,54-11,2 4,0 3,86-7,-84 13,1333-120,-1410 130,27-3,-56 3,-556 18,144-2,-675-2,995-17,77 0,36-1,24-2,345-43,-185 29,610-61,-760 78,-26 2,-7 1,-45 0,48 0,-1355 5,2374-6,-1404 30,202-10,120-12,-26 1,289-15,-50-1,506 0,-2376 9,2579 42,-620-26,-10-3,392 34,-604-45,-20-2,-29 0,31-1,-759-45,12-60,699 97,-162-31,183 28,29 10,0 0,1 1,-1-1,0 0,1 1,-1-1,0 1,1 0,-1-1,0 1,1 0,-1 0,1-1,-1 1,0 1,3-1,360-2,-202 5,-61-2,617 11,-4 35,-692-44,16 0,1 3,44 11,-82-17,1 1,-1-1,1 0,-1 1,0-1,0 1,1-1,-1 1,0 0,0 0,0-1,1 1,-1 0,0 0,1 2,-2-3,0 0,0 1,0-1,0 1,0-1,-1 0,1 1,0-1,0 1,0-1,0 0,-1 1,1-1,0 0,0 1,-1-1,1 0,0 1,0-1,-1 0,1 0,0 1,-1-1,1 0,0 0,-1 0,1 1,-1-1,1 0,-1 0,-42 11,-47-3,-150-5,124-4,-656-14,734 14,25 1,-1 0,1-1,-1 0,1-1,0-1,0 0,-14-5,26 8,1 0,0 0,-1 0,1 0,-1 0,1-1,0 1,-1 0,1 0,0 0,-1-1,1 1,0 0,-1 0,1-1,0 1,0 0,-1-1,1 1,0 0,0-1,0 1,-1 0,1-1,0 1,0-1,0 1,0 0,0-1,0 1,0-1,0 1,0 0,0-1,0 1,0-1,0 1,0 0,0-1,0 1,0 0,0-1,1 1,-1-1,0 1,0 0,0-1,1 1,-1 0,0-1,1 1,-1 0,0 0,0-1,1 1,-1 0,1 0,-1 0,0-1,1 1,25-13,-26 13,49-17,0 1,1 3,0 3,87-8,213 6,-301 11,-23 0,-1 1,1 1,-1 1,34 7,-57-9,-1 0,0 0,0 0,1 1,-1-1,0 1,0-1,1 0,-1 1,0 0,0-1,0 1,0 0,0-1,0 1,0 0,0 0,0 0,-1 0,1 0,0 0,0 0,-1 0,1 0,0 2,-1-2,0 1,-1-1,1 1,0-1,-1 0,1 1,-1-1,0 0,1 1,-1-1,0 0,0 0,1 1,-1-1,0 0,0 0,0 0,-2 1,-7 5,0 1,0-1,-1-1,-11 6,-30 9,0-2,-71 16,-3 1,93-22,33-14,0 0,0 0,0 0,1 0,-1 0,0 0,0 0,0 0,1 0,-1 0,0 0,0 0,0 1,0-1,0 0,1 0,-1 0,0 0,0 0,0 1,0-1,0 0,0 0,1 0,-1 0,0 1,0-1,0 0,0 0,0 0,0 0,0 1,0-1,0 0,0 0,0 0,0 1,0-1,0 0,0 0,0 0,0 0,0 1,0-1,0 0,0 0,-1 0,1 1,0-1,0 0,0 0,0 0,0 0,0 0,0 1,-1-1,1 0,0 0,0 0,0 0,0 0,-1 0,1 0,0 0,0 0,-1 1,14 1,0 0,-1 0,1-1,0-1,13 0,7-1,581-1,-558 5,-42-1,-16 2,-29 2,-231 21,4-14,-1667 16,1882-29,39-1,10 1,58-1,586-7,775 6,-1383 3,-22-2,0 2,0 0,0 1,37 9,-57-11,1 0,0 0,0 0,-1 0,1 1,0-1,-1 0,1 0,0 1,-1-1,1 0,0 1,-1-1,1 1,0-1,-1 0,1 1,-1 0,1-1,-1 1,1-1,-1 1,0-1,1 1,-1 0,1-1,-1 1,0 0,0 0,0-1,1 1,-1 0,0 0,0-1,0 1,0 0,0 1,-20 19,-10-2,0-2,-2 0,1-3,-2 0,-36 9,16-5,-951 307,583-196,380-116,23-9,-1 2,1 0,0 1,-32 19,49-26,1 0,0 0,-1 0,1 0,0 0,-1 0,1 0,0 0,-1 1,1-1,0 0,-1 0,1 0,0 1,0-1,-1 0,1 0,0 1,0-1,-1 0,1 0,0 1,0-1,0 0,0 1,0-1,-1 0,1 1,0-1,0 0,0 1,0-1,0 0,0 1,0-1,0 1,0-1,0 0,0 1,1-1,-1 0,0 1,0-1,0 0,0 0,0 1,1-1,-1 0,0 1,0-1,0 0,1 0,-1 1,0-1,1 0,-1 0,0 0,0 1,1-1,-1 0,0 0,1 0,12 4,-1-2,1 1,-1-2,1 1,0-2,14 0,-6 0,24-1,-31-1,0 1,1 1,-1 1,0-1,0 2,0 0,-1 1,1 0,24 10,-38-13,1 1,0-1,-1 0,1 0,0 0,-1 1,1-1,-1 0,1 1,-1-1,1 1,-1-1,1 1,-1-1,1 1,-1-1,0 1,1-1,-1 1,0-1,1 1,-1-1,0 1,0 0,0-1,1 1,-1 0,0-1,0 1,0 0,0-1,0 1,0 0,0-1,0 1,-1 0,1-1,0 1,0-1,0 1,-1 0,1-1,0 1,-1-1,0 2,-32 20,-19 1,-1-3,-88 20,123-35,-397 98,-492 58,866-156,17-1,0-1,0 0,0-2,0-1,0-1,-29-5,34-3,17-3,4 10,0-1,-1 1,2 0,-1-1,0 1,0 0,1 0,-1 0,5-2,22-13,1 2,0 1,54-18,107-21,-115 33,-5 0,-23 5,102-16,-149 31,0 0,-1-1,1 1,0 0,0 0,0 0,-1 0,1 0,0 0,0 0,0 0,-1 0,1 0,0 1,0-1,-1 0,1 0,0 1,0-1,-1 1,1-1,1 1,-7 13,-27 15,30-28,-29 22,21-17,0 0,0 1,1 1,0 0,1 0,-1 1,1 0,-11 17,19-26,0 0,0 1,0-1,-1 0,1 0,0 0,0 0,0 1,0-1,0 0,0 0,0 0,0 1,0-1,0 0,0 0,0 0,0 1,0-1,0 0,0 0,0 0,0 0,1 1,-1-1,0 0,0 0,0 0,0 0,0 1,0-1,0 0,1 0,-1 0,0 0,0 0,0 0,0 0,1 1,-1-1,0 0,0 0,0 0,0 0,1 0,-1 0,0 0,0 0,0 0,1 0,-1 0,0 0,0 0,0 0,1 0,-1 0,20-4,18-12,47-22,-44 20,0-1,54-35,-160 80,29-14,-36 16,25-11,-71 35,167-55,47-14,284-44,-367 60,-2-1,0 0,1 1,-1 1,1 0,-1 0,0 1,1 0,-1 1,15 5,-25-7,0 0,0 0,-1 1,1-1,0 0,-1 1,1-1,-1 0,1 1,0-1,-1 1,1-1,-1 0,1 1,-1 0,1-1,-1 1,0-1,1 1,-1 0,1-1,-1 1,0 0,0-1,1 1,-1 0,0-1,0 1,0 0,0-1,0 1,0 0,0 0,0-1,0 1,0 0,0-1,-1 2,-21 22,-2-6,-1-2,-1-1,-1-1,-31 12,-123 39,108-40,-6 4,22-7,-64 14,104-35,25-11,31-15,-34 22,160-92,203-83,-337 163,-32 15,1 0,0 0,0 0,0 0,-1 0,1 0,0 0,0 0,-1 0,1 0,0 0,0 0,0 0,-1-1,1 1,0 0,0 0,0 0,-1 0,1 0,0-1,0 1,0 0,0 0,0 0,-1 0,1-1,0 1,0 0,0 0,0 0,0-1,0 1,0 0,0 0,0-1,0 1,0 0,0 0,0-1,0 1,0 0,0 0,0 0,0-1,0 1,0 0,0 0,0-1,0 1,0 0,1 0,-1 0,0-1,0 1,0 0,0 0,1 0,-1 0,0 0,0-1,0 1,1 0,-1 0,-26-3,-106-2,45 3,0-4,-160-30,243 35,1 1,0-1,-1 0,1 0,0-1,-1 1,1 0,0-1,0 0,0 0,1 0,-1 0,-4-5,6 6,1 1,0-1,-1 0,1 0,0 1,0-1,0 0,0 0,0 1,-1-1,1 0,1 0,-1 1,0-1,0 0,0 0,0 1,0-1,1 0,-1 0,0 1,1-1,-1 0,1 0,27-23,9 5,2 1,0 2,71-19,-98 32,230-64,126-20,121-13,1716-223,-2152 317,428-32,-480 38,74 4,-74-4,0 0,-1 0,1 0,-1 0,1 0,0 0,-1 0,1 0,0 1,-1-1,1 0,-1 1,1-1,-1 0,1 1,-1-1,1 0,-1 1,1-1,-1 1,1-1,-1 1,0-1,1 1,-1-1,0 1,1 0,-1-1,0 2,-1-1,1 1,-1-1,0 1,0-1,-1 1,1-1,0 1,0-1,-1 0,1 0,0 0,-1 0,1 0,-1 0,0 0,-1 0,-54 28,-1-4,-113 34,143-50,-308 89,-4-16,-368 41,660-117,14 0,1-2,-1-1,-59-4,77-4,16 5,0 0,-1 0,1 0,0 0,0-1,0 1,0 0,0 0,0 0,0-1,0 1,-1 0,1 0,0 0,0-1,0 1,0 0,0 0,0-1,0 1,0 0,0 0,0 0,1-1,-1 1,0 0,0 0,0-1,0 1,0 0,0 0,0 0,0 0,1-1,-1 1,0 0,0 0,0 0,0 0,1-1,9-5,0-1,0 1,0 1,1 0,0 1,0 0,0 0,1 1,17-2,12-5,208-49,478-51,-653 108,-74 2,0 0,-1 0,1 1,0-1,0 0,0 0,-1 0,1 1,0-1,0 0,0 0,0 1,0-1,-1 0,1 0,0 1,0-1,0 0,0 0,0 1,0-1,0 0,0 1,0-1,0 0,0 0,0 1,0-1,0 0,0 1,0-1,0 0,0 0,1 1,-1-1,0 0,0 0,0 1,0-1,0 0,1 0,-1 0,0 1,0-1,1 0,-1 0,0 0,0 0,0 1,1-1,-1 0,0 0,1 0,-23 9,0-1,-1-1,0-1,-42 5,33-5,-196 30,-368 11,544-50,48-2,14-2,29-7,1 1,0 2,43-6,-17 4,-55 10,168-31,-144 32,-35 2,0 0,1 0,-1 0,0 0,0 0,0 0,0 0,0 0,0 0,1 0,-1 0,0 0,0 0,0 0,0 0,0 0,1 0,-1 0,0 0,0 1,0-1,0 0,0 0,0 0,0 0,1 0,-1 0,0 0,0 0,0 0,0 0,0 1,0-1,0 0,0 0,0 0,0 0,0 0,0 0,0 1,0-1,0 0,0 0,0 0,0 0,0 0,0 0,0 1,0-1,0 0,0 0,0 0,0 0,0 0,0 0,0 1,0-1,0 0,-19 11,-21 6,-1-2,-73 17,-96 7,179-34,-639 69,540-69,125-5,0 0,1 0,-1 0,0-1,1 1,-1-1,0 0,-6-3,11 4,0 0,0 0,0-1,0 1,0 0,0 0,0 0,-1-1,1 1,0 0,0 0,0-1,0 1,0 0,0 0,0 0,0-1,0 1,0 0,1 0,-1-1,0 1,0 0,0 0,0 0,0-1,0 1,0 0,0 0,1 0,-1-1,0 1,0 0,0 0,0 0,1 0,-1 0,0-1,0 1,0 0,1 0,-1 0,0 0,0 0,1 0,26-13,461-116,-367 102,5 0,-52 13,83-27,-154 40,-1 0,1 0,0 0,-1 0,1-1,-1 1,1-1,-1 1,4-4,-6 5,0 0,0-1,1 1,-1 0,0 0,0-1,0 1,0 0,0 0,0-1,0 1,0 0,0 0,0-1,0 1,0 0,0-1,0 1,0 0,0 0,0-1,-1 1,1 0,0 0,0 0,0-1,0 1,0 0,-1 0,1-1,0 1,0 0,0 0,-1 0,1 0,0 0,-1-1,-22-8,-40-2,-114-7,110 13,-221-14,-318-32,513 35,70 7,17-1,8 8,-1 0,1 1,0-1,0 0,0 1,0-1,0 1,0 0,0-1,0 1,0 0,0 0,5-1,57-20,1 2,74-13,-32 9,842-167,-939 191,-16 3,-30 8,32-10,-206 67,-227 108,420-168,1-2,0 1,1 1,1 1,-1 0,-18 16,32-24,1-1,-1 0,0 0,1 1,-1-1,1 0,0 1,-1-1,1 0,-1 1,1-1,-1 1,1-1,0 1,-1-1,1 1,0-1,0 1,-1-1,1 1,0-1,0 1,0-1,0 1,0 0,0-1,0 1,0-1,0 1,0 0,0-1,0 1,0-1,0 1,0-1,0 1,1-1,-1 1,0 0,0-1,1 1,-1-1,0 0,1 1,-1-1,1 1,31 8,67-2,180-8,-180-3,152-12,-243 16,0-2,0 1,0-1,0 0,10-4,-17 6,-1-1,0 1,0 0,0 0,1 0,-1 0,0 0,0 0,0 0,1-1,-1 1,0 0,0 0,0 0,0 0,0-1,1 1,-1 0,0 0,0 0,0-1,0 1,0 0,0 0,0-1,0 1,0 0,0 0,0 0,0-1,0 1,0 0,0 0,0-1,0 1,0 0,0 0,0 0,0-1,0 1,0 0,-1-1,-14-7,-19-2,-1 3,0 0,-63-2,73 7,-748-23,743 25,0 2,0 1,0 1,-52 15,78-18,0 0,1 1,-1-1,0 1,1 0,0 0,-1 1,1-1,0 1,0 0,0-1,-3 6,5-7,0 0,1 1,-1-1,1 1,-1-1,1 1,0-1,-1 1,1-1,0 1,0-1,0 1,0-1,0 1,1-1,-1 1,0-1,1 1,-1-1,1 1,-1-1,1 0,0 1,-1-1,1 0,0 0,0 1,0-1,0 0,0 0,0 0,1 0,1 1,6 5,1 0,0-1,1 0,-1 0,1-1,0-1,0 0,1 0,-1-1,13 1,26 4,52 1,-89-9,96 5,207-20,-237 5,0-3,-1-4,100-34,-165 46,-1 0,1 0,-1-2,-1 1,1-1,12-11,-22 17,-1 0,0 0,1-1,-1 1,0 0,0 0,0-1,0 1,0-1,-1 1,1-1,0 1,-1-1,1 0,-1 1,1-1,-1 0,0 1,0-1,0 0,0 1,0-3,-1 1,0 1,-1-1,1 1,-1 0,0-1,0 1,1 0,-1 0,-1 0,1 0,0 0,0 1,-1-1,1 1,-1-1,1 1,-1 0,-3-1,-25-9,0 2,-1 1,0 1,0 2,0 1,-49 1,44 1,-118-4,1 6,-1 7,2 7,-1 6,-174 48,264-51,2 4,-65 29,105-40,1 1,0 0,1 2,1 0,0 2,1 0,0 1,-29 34,43-46,1 1,0-1,0 1,1-1,-1 1,1 0,0 0,0 0,1 0,0 0,-1 6,2-9,0 0,0 1,0-1,0 0,1 0,-1 1,1-1,0 0,0 0,0 0,0 0,0 0,0 0,0 0,1 0,-1 0,1-1,-1 1,1 0,0-1,-1 0,1 1,0-1,0 0,0 0,0 0,2 1,9 4,1-1,-1 0,1-2,0 1,0-1,17 0,90 1,-81-4,109-2,0-7,0-6,-1-7,239-67,-378 86,57-20,-63 22,0-1,0 1,0-1,0 0,0 0,0 0,-1 0,1-1,0 1,-1-1,0 1,0-1,0 0,3-5,-5 7,1 0,-1 0,0-1,0 1,0 0,0 0,0-1,0 1,0 0,0 0,-1-1,1 1,0 0,-1 0,1 0,-1 0,1-1,-1 1,0 0,1 0,-1 0,0 0,0 0,0 1,0-1,0 0,0 0,0 0,0 1,0-1,-2 0,-43-20,42 19,-53-15,0 3,-1 2,-117-9,155 18,-1 2,0 0,1 2,-1 0,1 1,-1 1,-33 10,51-12,0 0,-1 0,1 0,0 1,0-1,1 1,-1 0,0 0,0 0,1 0,0 1,-1-1,1 0,0 1,0 0,0 0,0-1,1 1,-1 0,-1 5,3-5,-1 1,1-1,0 0,1 0,-1 1,0-1,1 0,0 1,0-1,0 0,0 0,0 0,0 0,1 0,0 0,-1 0,1-1,0 1,0-1,5 5,4 4,0-1,1 0,1 0,-1-1,1-1,1 0,28 11,6-1,56 14,8-6,2-5,227 14,232-46,-98-40,-344 29,199-61,-296 73,-1-2,0-1,-1-1,40-26,-68 37,1 1,-1-1,-1 0,1 0,0-1,-1 1,1-1,-1 0,0 0,-1 0,5-7,-7 9,1 0,-1 0,0 1,1-1,-1 0,0 0,0 0,-1 0,1 1,0-1,0 0,-1 0,1 0,-1 1,0-1,1 0,-1 1,0-1,0 0,0 1,0-1,0 1,-1 0,1-1,0 1,-1 0,1 0,0 0,-1 0,0 0,-1-1,-10-5,1 0,-1 1,-1 0,1 2,-1-1,0 2,0-1,-24-1,-126-2,126 7,-446 26,373-11,2 4,-146 47,206-47,36-11,15-3,26-5,20-7,0-2,91-31,90-53,-211 85,-1 1,0-1,30-20,-47 28,0 0,1 0,-1 0,0 0,1 0,-1 0,1 0,-1-1,0 1,1 0,-1 0,0 0,0-1,1 1,-1 0,0 0,1-1,-1 1,0 0,0 0,1-1,-1 1,0 0,0-1,0 1,0 0,0-1,1 1,-1 0,0-1,0 1,0-1,0 1,0 0,0-1,0 1,0 0,0-1,0 1,0-1,0 1,-1 0,1-1,0 1,0 0,0-1,0 1,-1 0,1-1,0 1,0 0,-1 0,1-1,-28-4,-400 1,293 8,56-3,-47 0,-140 20,253-19,-1-1,1 2,0 0,0 0,0 1,0 1,-22 11,34-15,0-1,0 1,-1 0,1 0,0 0,0 0,0-1,0 2,0-1,0 0,1 0,-1 0,0 0,0 0,1 1,-1-1,1 0,-1 1,0 2,2-3,-1 0,0 0,0 0,1 0,-1 0,0 0,1 0,-1 0,1 0,-1-1,1 1,0 0,-1 0,1 0,0 0,-1-1,1 1,0 0,2 0,2 3,1-1,0-1,0 1,0-1,0 0,0 0,8 1,10-1,0 0,0-2,0 0,0-2,0-1,0-1,34-9,162-64,-165 55,-5 4,-19 8,0-3,40-21,-70 33,0 1,1-1,-1 1,0-1,0 1,0-1,0 0,0 0,0 0,0 1,0-1,0 0,-1 0,1 0,0 0,0-1,-1 1,1 0,-1 0,1 0,-1 0,1-3,-1 3,-1 0,1 0,-1 0,1 0,-1 0,0 0,1 1,-1-1,0 0,0 0,1 1,-1-1,0 0,0 1,0-1,0 1,0-1,0 1,0 0,-2-1,-7-2,0 0,0 1,-1 1,-14-1,5 2,1 2,-1 0,1 2,0 0,0 1,1 1,-1 0,1 1,1 2,-1 0,1 0,1 2,0 0,0 0,1 2,1 0,0 1,1 0,0 1,1 0,1 1,0 0,2 1,0 1,0-1,2 1,-11 37,17-52,0 0,0 0,0 1,1-1,-1 1,1-1,0 1,0-1,0 1,1-1,-1 0,1 1,0-1,0 0,0 1,0-1,0 0,1 0,0 0,-1 0,5 5,-3-5,1 0,0-1,0 1,1-1,-1 1,0-1,1-1,-1 1,1-1,0 1,-1-1,1-1,0 1,0-1,7 0,37 0,-1-3,1-2,-1-2,64-18,186-69,-273 86,-3 1,40-15,-59 21,-1 0,1 0,-1 0,1-1,-1 1,0 0,0-1,0 0,0 1,0-1,0 0,0 0,0 0,-1-1,1 1,2-4,-4 4,-1 1,1-1,0 1,-1 0,1-1,-1 1,1-1,-1 1,0 0,1 0,-1-1,0 1,0 0,0 0,0 0,0 0,0 0,0 0,0 0,0 0,-1 0,1 1,0-1,-1 1,1-1,0 1,-1-1,-1 0,-32-11,0 1,-1 2,0 2,-71-6,105 12,-161-16,-239 5,332 15,0 2,1 4,-1 3,2 2,0 4,-71 29,124-42,2 1,-1 0,1 1,0 1,0 0,1 0,0 2,-19 17,30-25,-1-1,1 1,-1 0,1-1,0 1,0 0,0 0,0 0,0 0,0 0,0 0,1 0,-1 0,1 0,-1 1,1-1,0 0,0 0,0 0,1 4,-1-4,1 0,0 0,1 0,-1 0,0-1,0 1,1 0,-1-1,1 1,-1-1,1 1,0-1,0 0,-1 0,1 0,0 0,3 1,8 3,1-1,-1 0,1-1,0-1,19 2,87 2,227-18,116-45,104-48,-483 78,-66 14,-18 13,0-1,0 1,-1 0,1-1,0 1,0 0,0-1,-1 1,1 0,0-1,0 1,-1 0,1-1,0 1,-1 0,1 0,0-1,-1 1,1 0,0 0,-1 0,1 0,0 0,-1-1,1 1,-1 0,1 0,0 0,-1 0,0 0,-49-2,-40 10,-164 37,-89 45,120-24,-237 104,446-163,9-6,0 1,0 0,0 0,1 1,-1-1,1 1,-1 0,1 0,-5 6,9-9,-1 0,1 1,0-1,0 0,0 1,0-1,0 0,0 1,0-1,0 0,0 0,0 1,0-1,1 0,-1 1,0-1,0 0,0 0,0 1,0-1,0 0,1 0,-1 1,0-1,0 0,0 0,1 0,-1 1,0-1,0 0,1 0,-1 0,0 0,0 0,1 1,-1-1,0 0,0 0,1 0,-1 0,0 0,1 0,-1 0,0 0,1 0,-1 0,0 0,0 0,1 0,-1 0,0 0,1-1,-1 1,0 0,25-1,51-13,-1-3,116-43,-69 20,-30 12,239-82,-321 106,1-1,-1 0,0 0,9-7,-19 12,1 0,-1-1,1 1,-1 0,0 0,1-1,-1 1,0 0,1-1,-1 1,0 0,1-1,-1 1,0 0,0-1,1 1,-1-1,0 1,0-1,0 1,0 0,0-1,1 1,-1-1,0 1,0-1,0 1,0-1,0 1,-1-1,1 1,0-1,0 1,0 0,0-1,0 1,-1-1,1 1,0-1,0 1,-1 0,1-1,0 1,0 0,-1-1,1 1,0 0,-1-1,1 1,-1 0,1 0,0 0,-1-1,1 1,-1 0,1 0,-1 0,1 0,-1 0,1 0,0-1,-1 1,1 0,-2 1,-23-7,0 1,-1 1,1 1,-1 2,-45 2,5 0,-860 40,2 55,873-90,3-1,-14 4,0-4,-80-3,137-2,-1-1,1 0,0 1,0-2,0 1,-9-4,13 4,0 1,-1-1,1 0,0 0,0 1,-1-1,1 0,0 0,0 0,0-1,0 1,0 0,1 0,-1-1,0 1,0 0,0-2,1-2,0 1,0 0,0-1,0 1,1 0,0 0,0-1,0 1,0 0,1 0,-1 0,1 0,0 0,4-4,40-63,-37 59,1 0,-2-1,0 0,0 0,-2-1,1 0,-2 0,5-16,-10 27,0 1,0-1,0 1,0-1,-1 1,1-1,-1 1,0-1,1 1,-1-1,0 1,-1 0,1-1,0 1,-1 0,1 0,-1 0,1 0,-1 0,0 0,0 1,0-1,0 1,0-1,0 1,-1 0,1 0,0-1,-1 2,1-1,-1 0,1 0,-1 1,1-1,-1 1,1 0,-1 0,1 0,-6 1,6-1,-1-1,1 1,-1 0,1 1,0-1,-1 0,1 1,-1-1,1 1,-1 0,1 0,0 0,0 0,-1 0,1 0,0 1,0-1,0 1,0-1,1 1,-1 0,0 0,1 0,-1 0,1 0,0 0,-1 0,1 0,0 1,0-1,1 0,-1 1,0-1,1 0,0 1,-1-1,1 1,0-1,0 1,0-1,1 1,0 4,1 0,1-1,-1 1,1 0,1-1,-1 0,1 0,1 0,-1 0,1 0,0-1,0 0,0 0,1 0,-1-1,9 5,8 4,-1-1,1-1,32 11,11-2,0-2,1-3,135 13,204-13,-402-15,182-3,-252 7,1 2,-1 4,-72 21,119-27,-206 57,206-60,20-1,-1 0,1-1,0 1,0 0,-1 0,1 0,0-1,0 1,0 0,0 0,-1-1,1 1,0 0,0 0,0-1,0 1,0 0,0-1,0 1,0 0,0 0,0-1,0 1,0 0,0-1,0 1,0 0,0-1,0 1,0 0,0 0,0-1,0 1,1-1,23-32,-10 14,-11 12,0 1,-1-1,0 1,0-1,0 1,0-13,-1 17,-1 1,1-1,-1 0,0 1,0-1,0 0,0 1,0-1,0 0,0 1,0-1,-1 0,1 1,-1-1,1 0,-1 1,0-1,1 1,-1-1,0 1,-2-2,71 10,0-2,77-4,-51-2,-3 0,-38-1,0 3,-1 2,56 10,-104-13,1 1,-1 0,1 1,-1-1,0 1,0 0,0 0,0 0,0 0,0 1,6 5,-8-6,-1 0,1 0,-1 0,0 0,0 1,0-1,0 0,0 0,-1 1,1-1,-1 0,1 1,-1-1,0 1,0-1,0 0,0 1,0-1,-1 1,1-1,-1 0,-1 5,-3 6,0 1,-1-1,0 0,-1-1,-1 0,-13 17,-60 61,74-83,6-6,-1 0,1 0,0 1,-1-1,1 0,0 1,0-1,0 1,0-1,0 1,0 0,1-1,-1 1,0 0,1 0,-1-1,1 1,0 0,-1 3,2-4,-1 0,1 0,0 0,-1 0,1 0,0 0,0-1,-1 1,1 0,0 0,0-1,0 1,0-1,0 1,0-1,0 1,0-1,0 1,0-1,0 0,0 0,1 0,0 1,13 0,1 0,-1-1,25-3,-34 2,369-45,-344 39,-31 7,0 0,0 0,-1 0,1 0,0 0,0 0,0 0,0 0,0 0,-1 0,1 0,0 0,0 0,0 0,0 0,0 0,0 0,-1 0,1 0,0 0,0 0,0-1,0 1,0 0,0 0,0 0,0 0,-1 0,1 0,0 0,0-1,0 1,0 0,0 0,0 0,0 0,0 0,0 0,0-1,0 1,0 0,0 0,0 0,0 0,0 0,0-1,0 1,0 0,0 0,0 0,0 0,0 0,0-1,0 1,0 0,1 0,-1 0,0 0,0 0,0 0,0 0,0-1,0 1,0 0,0 0,1 0,-1 0,-55-10,31 6,-48-7,-235-46,278 47,29 10,0 0,0 0,0-1,0 1,0 0,0 0,0 0,0 0,0-1,0 1,0 0,0 0,0 0,0-1,0 1,0 0,0 0,0 0,0 0,0-1,0 1,0 0,0 0,0 0,0 0,0-1,0 1,0 0,0 0,0 0,1 0,-1 0,0-1,0 1,0 0,0 0,0 0,1 0,-1 0,0 0,0 0,0 0,0-1,1 1,-1 0,0 0,0 0,0 0,0 0,1 0,-1 0,0 0,0 0,0 0,0 0,1 0,-1 0,0 1,0-1,55-5,89 0,637-8,-725 15,-48 1,-16-1,-28 2,-520 6,501-10,390-2,409 3,-671 2,-48 2,-48 0,-228 25,-345 45,365-45,309-32,276 5,-300 5,-42-1,-18 1,-28 5,-53 7,-155 16,-98-12,263-20,53-3,-3 1,43-7,137-25,360-56,-110 56,-384 29,3 0,-51-5,-1153-204,1156 204,0-2,-36-14,41 6,21 15,0 1,0 0,0-1,-1 1,1-1,0 1,0-1,0 1,0-1,0 1,0-1,0 1,0-1,0 1,0-1,1 1,-1-1,0 1,0-1,0 1,1 0,-1-1,0 1,0-1,1 1,-1 0,0-1,1 1,-1 0,0-1,1 1,-1 0,1-1,7-3,1 0,0 0,0 1,0 0,0 1,1 0,12-1,147-17,265 2,-314 16,-46 1,532-1,-558 6,-102 2,-1027 10,931-17,-13 1,-507-16,615 6,55 10,0 0,-1 0,1 0,0-1,-1 1,1 0,0 0,-1 0,1-1,0 1,-1 0,1 0,0-1,0 1,-1 0,1 0,0-1,0 1,0 0,-1-1,1 1,0 0,0-1,0 1,0 0,0-1,0 1,0-1,0 1,0 0,0-1,0 1,0 0,0-1,0 1,0-1,0 1,0 0,0-1,0 1,1 0,-1-1,0 1,0 0,0-1,1 1,-1 0,0 0,0-1,1 1,-1 0,0 0,0-1,1 1,-1 0,0 0,1 0,-1 0,0-1,1 1,-1 0,1 0,-1 0,0 0,1 0,-1 0,29-12,27-2,1 2,0 2,67-1,176 7,-245 8,-42 1,-19 1,-28 5,-86 6,0-6,-143-4,158-5,-427 2,1227-2,-668-1,-19-2,-1 1,0 0,1 0,-1 1,0 0,1 0,-1 0,0 1,0 1,0-1,0 1,7 4,-14-7,0 1,0-1,0 1,1 0,-1-1,0 1,0 0,0-1,0 1,0 0,0-1,-1 1,1 0,0-1,0 1,0 0,-1-1,1 1,0-1,0 1,-1-1,1 1,-1-1,1 1,0-1,-1 1,1-1,-1 1,1-1,-1 1,0-1,1 0,-1 0,1 1,-1-1,0 0,1 0,-1 1,1-1,-2 0,-28 13,22-10,0 0,-1-1,1 0,0-1,-1 0,1 0,0-1,-13 0,18-1,-1 1,0-1,1 0,-1 0,1 0,0-1,-1 1,1-1,0 0,0 0,0 0,0 0,0 0,0-1,1 1,-1-1,1 0,0 1,0-1,0 0,0-1,-2-4,-3-13,0 0,2-1,1 0,1 0,1 0,0 0,4-43,-5-41,-2 88,-3 25,-5 31,2 21,3 1,3 0,4 112,2-164,0 0,0 0,0-1,1 1,3 8,-5-15,0 0,1 0,-1-1,0 1,1 0,-1 0,1-1,-1 1,1 0,-1-1,1 1,-1-1,1 1,0 0,-1-1,1 1,0-1,-1 0,1 1,0-1,0 0,0 1,1-1,-1-1,0 1,0 0,0-1,0 1,1-1,-1 1,0-1,0 0,0 1,0-1,-1 0,1 0,0 0,0 0,0 0,-1 0,1 0,0 0,0-2,11-18,0 0,-2-1,0 0,-2-1,0 0,-2 0,-1-1,0 0,-2 0,1-39,-4 62,0-1,1 1,-1 0,0-1,0 1,0 0,0-1,-1 1,1 0,0-1,-1 1,1 0,0-1,-1 1,1 0,-1 0,0 0,0 0,1-1,-1 1,0 0,0 0,0 0,0 0,0 1,0-1,0 0,0 0,0 1,-1-1,1 0,0 1,-3-1,2 1,1 1,-1-1,0 1,0-1,1 1,-1 0,0 0,1 0,-1 0,1 0,-1 0,1 1,-1-1,1 0,0 1,0-1,0 1,0 0,0-1,0 1,0 0,0-1,1 1,-2 3,-4 12,1 0,1 1,0-1,2 1,0-1,0 1,2 0,2 26,-1-36,-1 0,2-1,-1 1,1 0,0-1,1 0,0 0,0 1,0-1,1-1,0 1,0-1,1 1,0-1,0-1,0 1,1-1,0 0,0 0,0 0,0-1,8 4,-5-4,-1-1,1 1,0-2,0 1,0-1,1-1,-1 1,0-2,1 1,-1-1,0-1,1 0,-1 0,0-1,11-3,-13 3,0-1,-1 0,0 0,0-1,0 1,0-1,0-1,-1 1,1-1,-1 0,-1 0,1-1,-1 1,0-1,0 0,0 0,-1 0,0-1,0 1,2-12,-2 9,0 0,-1 0,0 0,-1-1,0 1,-1 0,0-1,0 1,-1 0,0 0,-1-1,1 1,-2 0,-4-11,3 12,0 0,-1 1,0 0,0 0,0 0,-1 1,0 0,0 0,-1 0,0 1,0 0,0 0,-1 1,1 0,-14-5,5 3,0 1,0 1,-1 0,0 1,0 1,0 1,0 0,0 1,0 1,1 1,-1 0,0 1,0 1,-16 6,18-5,1 0,0 1,0 0,1 1,-1 1,2 0,-1 1,1 0,0 1,1 0,0 1,1 0,0 1,1 0,-15 26,20-31,1 0,1 0,-1 1,1-1,0 1,0-1,1 1,0 0,1 13,0-17,0 0,1 0,0 0,0 0,0 0,0 0,1 0,-1-1,1 1,0 0,0-1,0 0,1 1,-1-1,1 0,0 0,-1 0,2-1,-1 1,5 3,3 0,0 0,1-1,0-1,-1 1,1-2,0 0,22 3,91 1,-117-7,52-1,117-15,-148 12,0-2,0-2,-1 0,0-2,-1-1,30-16,-28 8,-28 18,0 1,0-1,0 0,0 0,0 0,0 1,0-1,0 0,0 0,-1 0,1 0,0 0,-1 0,1-1,-1 1,1 0,-1 0,0 0,1-1,-1 1,0-2,0 3,0 0,-1 0,1-1,0 1,-1 0,1 0,-1-1,1 1,0 0,-1 0,1 0,-1 0,1-1,-1 1,1 0,0 0,-1 0,1 0,-1 0,1 0,-1 0,1 0,0 0,-1 1,1-1,-1 0,1 0,-1 0,1 0,0 1,-1-1,1 0,-1 1,-16 6,1 0,0 1,0 1,1 1,-28 22,-66 70,81-74,1 2,2 1,0 0,3 2,0 1,-21 47,41-76,0 0,0-1,1 1,-1 0,1 1,0-1,0 10,1-13,0-1,1 1,-1-1,0 1,1-1,-1 1,1-1,0 0,-1 1,1-1,0 0,0 1,0-1,0 0,0 0,0 0,0 0,1 0,-1 0,0 0,0 0,1 0,-1-1,1 1,-1-1,0 1,1-1,-1 1,1-1,-1 0,3 1,21 1,1-1,0-1,-1-1,1-1,-1-1,49-12,-19 4,549-103,-575 109,-23 4,-9 2,-42 14,30-9,0 2,0-1,1 2,0 0,1 1,0 0,0 1,1 0,1 1,0 0,0 1,1 1,1-1,-11 23,19-34,0-1,0 1,0 0,1-1,-1 1,1 0,-1 0,1-1,0 1,-1 0,1 0,0 0,0-1,0 1,1 0,-1 0,0 0,1 1,0-2,-1 0,1-1,0 1,0 0,-1-1,1 1,0-1,0 1,0-1,-1 0,1 1,0-1,0 0,0 1,0-1,0 0,0 0,0 0,0 0,0 0,0 0,0 0,0 0,1-1,10-2,0 0,0-1,0 0,12-7,-12 6,37-15,124-58,-143 63,-1-1,-1-1,42-36,-64 48,0-1,0 0,-1 0,0 0,0-1,-1 0,0 0,0 0,4-9,-8 14,1 0,0 0,-1 0,0 0,1 0,-1 1,0-1,0 0,0 0,0 0,0 0,-1 0,1 0,0 0,-1 1,1-1,-1 0,0 0,0 0,0 1,0-1,0 1,0-1,0 1,0-1,-1 1,1-1,0 1,-1 0,1 0,-1 0,0 0,1 0,-1 0,0 0,0 0,1 1,-1-1,0 1,0-1,0 1,0 0,-3 0,-16-4,0 2,0 1,1 0,-1 2,0 0,0 1,0 1,-22 7,26-6,1 1,-1 1,2 1,-1 0,1 0,0 2,0 0,1 1,0 0,-16 16,28-24,0 0,1-1,-1 1,0 0,1 0,0 0,-1 0,1 0,0 0,0 0,0 0,0 0,0 1,1-1,-1 0,1 0,-1 1,1 2,0-4,1 1,-1-1,1 1,0-1,-1 0,1 0,0 1,0-1,0 0,0 0,0 0,0 0,0 0,0 0,0 0,0 0,0 0,1-1,-1 1,0 0,3 0,7 2,1 0,-1 0,1-1,0-1,19 1,5-2,-1-2,1-1,52-12,103-36,-64 16,-86 24,165-48,-201 57,-1 1,0-1,0 0,0 0,0-1,0 1,0-1,5-5,-9 8,1-1,-1 1,1-1,-1 1,0-1,0 1,1-1,-1 0,0 1,0-1,0 1,1-1,-1 0,0 1,0-1,0 1,0-1,0 0,0 1,0-1,0 0,-1 1,1-1,0 0,-1-1,0 1,0-1,-1 1,1 0,0-1,-1 1,1 0,0 0,-1 0,1 0,-1 0,-3-1,-9-4,0 0,0 2,0-1,-1 2,0 0,-15-1,23 3,-1 0,1 1,-1 0,0 1,1-1,-1 1,1 1,-1-1,1 1,-1 1,1-1,0 1,-12 7,17-9,0 1,0-1,1 0,-1 0,0 1,0-1,1 1,-1 0,1-1,0 1,-1 0,1 0,0 0,0 0,0 0,0 0,1 0,-1 0,0 0,1 0,-1 0,1 1,0-1,0 0,0 0,0 0,0 1,1-1,-1 0,0 0,1 0,0 0,-1 0,1 0,1 3,1-1,0 0,0 0,1 0,-1-1,1 1,0-1,0 0,0 0,0 0,0-1,1 1,-1-1,1 0,6 2,11 1,0 0,0-2,0 0,1-2,-1 0,0-2,1 0,-1-2,0 0,0-1,0-1,-1-2,1 0,-2-1,34-18,-48 23,-1-1,0 0,0 0,0-1,-1 1,1-1,-1 0,0 0,0-1,-1 1,0-1,0 0,4-9,-6 11,0 0,0 1,0-1,-1 0,1 0,-1 0,0 1,0-1,0 0,-1 0,0 0,1 1,-1-1,0 0,-1 1,1-1,-1 1,1-1,-1 1,0 0,0-1,-1 1,1 0,-4-3,-2-2,-1 1,1 0,-1 1,-1 0,1 1,-1 0,0 0,0 1,0 0,0 1,-1 0,0 1,1 0,-21-1,24 2,0 1,0 1,0-1,0 1,1 0,-1 1,0-1,1 1,-1 1,1-1,-1 1,1 0,0 1,0-1,1 1,-1 1,1-1,0 1,0 0,0 0,0 0,1 0,0 1,-5 9,8-13,0-1,0 1,0 0,0-1,1 1,-1 0,1 0,-1-1,1 1,-1 0,1 0,0 0,0 0,0 0,0 0,0-1,0 1,1 0,-1 0,1 0,-1 0,1-1,0 1,1 3,0-3,1 1,-1-1,1 0,-1 0,1-1,-1 1,1 0,0-1,0 0,0 1,0-1,0 0,5 0,10 2,0 0,1-2,34-1,-14-3,0-2,0-1,-1-3,45-14,-7-5,72-36,-137 60,40-24,-47 26,-1 0,0 0,0 0,-1 0,1-1,0 0,-1 1,1-1,-1 0,0 0,0 0,2-4,-4 6,0 0,0 0,0 0,0 1,0-1,0 0,0 0,0 0,0 1,-1-1,1 0,0 0,0 1,-1-1,1 0,-1 0,1 1,-1-1,1 0,-1 1,1-1,-1 1,1-1,-1 1,1-1,-1 1,0-1,0 1,1 0,-1-1,0 1,1 0,-1-1,0 1,0 0,0 0,1 0,-1 0,0 0,-1 0,-37-4,38 4,-33 1,-1 3,0 0,1 2,0 2,1 1,-1 2,2 1,-42 21,39-11,35-22,1 0,-1 0,0 0,0 0,1 0,-1 0,0 0,0 0,0 1,1-1,-1 0,0 0,0 0,1 0,-1 0,0 0,0 0,0 0,1 1,-1-1,0 0,0 0,0 0,0 0,0 1,1-1,-1 0,0 0,0 0,0 1,0-1,0 0,0 0,0 1,0-1,0 0,0 0,0 1,0-1,0 0,0 0,0 0,0 1,0-1,0 0,0 0,0 1,0-1,0 0,0 0,0 0,0 1,-1-1,1 0,0 0,0 0,0 1,0-1,-1 0,1 0,0 0,22-3,55-22,-3-4,0-3,69-41,-137 70,-3 1,24-12,0-1,49-37,-71 48,1 0,-1 0,0-1,0 0,-1 0,0 0,0-1,0 1,0-1,-1 0,0 0,0 0,-1 0,1-1,-1 1,-1-1,1 0,-1 1,0-1,-1-9,-1 11,0-1,-1 1,1-1,-1 1,-1 0,1 0,-1 0,0 0,0 0,0 1,0-1,-1 1,0 0,0 0,0 0,-1 1,1 0,-7-4,-8-5,0 1,-1 1,-28-9,13 6,0 2,-2 1,1 2,-1 2,0 1,0 1,-1 3,1 1,-47 6,72-4,0 1,0 0,0 1,1 0,0 1,-12 6,18-8,1 0,-1 0,1 0,0 0,0 1,0-1,0 1,0 0,1 0,0 1,0-1,0 1,0-1,1 1,0 0,-2 5,3-8,1-1,0 0,0 0,0 0,-1 1,1-1,0 0,1 0,-1 0,0 1,0-1,0 0,1 0,-1 0,0 0,1 0,-1 0,1 1,0-1,-1 0,1 0,0 0,0-1,-1 1,1 0,0 0,0 0,0-1,0 1,0 0,0-1,0 1,0-1,0 1,0-1,1 1,-1-1,0 0,0 0,0 0,1 0,1 0,7 1,1 0,0-1,19-2,-19 1,-2 0,32-2,0-1,0-2,41-12,-149 21,62-1,0-1,0 1,0 1,0-1,0 1,1-1,-1 1,1 1,0-1,0 1,0-1,0 1,0 0,1 1,0-1,0 1,0-1,1 1,-1 0,1 0,0 0,-2 7,4-8,-1-1,0 1,1 0,0-1,-1 1,2 0,-1-1,0 1,1 0,-1-1,1 1,0-1,0 1,1-1,-1 1,1-1,-1 0,1 0,0 0,0 0,1 0,-1 0,1 0,-1-1,1 1,0-1,0 0,0 0,0 0,0 0,0 0,1-1,5 3,16 3,0 0,0-2,1 0,45 1,106-6,-169 0,8 0,0-1,-1 0,1-1,31-8,-46 10,0 0,0-1,-1 1,1 0,0-1,0 1,0 0,0-1,0 1,-1-1,1 1,0-1,0 1,-1-1,1 0,0 1,-1-1,1 0,0 0,-1 1,1-1,-1 0,0 0,1 0,-1 0,0 0,1 0,-1 1,0-1,0-2,0 1,-1 1,0-1,0 0,0 1,0-1,0 1,0 0,0-1,0 1,-1 0,1-1,0 1,-1 0,-2-1,-6-5,-1 1,1 1,-1 0,-13-3,-123-27,89 23,-84-29,141 41,0 0,0 0,0-1,0 1,0-1,0 1,0-1,0 1,0-1,0 1,1-1,-1 0,0 1,0-1,1 0,-1 0,0 1,1-1,-1 0,0-2,1 3,0-1,0 1,0-1,1 0,-1 1,0-1,0 0,1 1,-1-1,0 1,1-1,-1 1,1-1,-1 1,1-1,-1 1,1-1,-1 1,1-1,-1 1,1 0,-1-1,2 1,47-19,-44 18,90-23,116-12,-145 26,-122 22,-67 25,63-18,57-18,-1 0,0 0,1 0,-1 0,0 1,1 0,0-1,-1 2,1-1,0 0,-5 5,8-6,-1-1,1 0,0 1,0-1,0 1,0-1,0 1,0-1,0 0,0 1,0-1,0 1,0-1,0 1,0-1,0 0,0 1,0-1,1 1,-1-1,0 1,0-1,0 0,1 1,-1-1,0 0,1 1,-1-1,0 0,0 1,1-1,0 1,29 12,21 1,1-2,0-3,93 5,169-15,-132-2,78 3,-395-11,11 1,87 5,36 5,0 0,0 0,0 0,0-1,0 1,0 0,0-1,1 1,-1 0,0-1,0 1,0-1,0 1,0-1,0 0,1 1,-1-1,0 0,1 0,-1 1,0-1,1 0,-1 0,1 0,-1 0,1 0,0 0,-1 0,1 0,-1-2,2 2,0 0,0 0,0 0,0 0,0 0,0 0,0 0,0 0,0 1,0-1,0 0,1 1,-1-1,0 0,1 1,-1 0,0-1,1 1,-1 0,0 0,1 0,-1-1,2 2,35-3,57 13,-66-6,50 2,-25-8,-49 1,-7 0,-29 0,-557 0,572-1,-1 0,0 0,1-2,-1 0,1-1,-23-8,39 12,0 0,-1 0,1 0,0 0,0 0,-1 0,1 0,0 0,0 0,0 0,-1 0,1 0,0 0,0 0,-1 0,1 0,0-1,0 1,0 0,-1 0,1 0,0 0,0 0,0-1,0 1,-1 0,1 0,0 0,0 0,0-1,0 1,0 0,0 0,0 0,0-1,-1 1,1 0,0 0,0-1,0 1,0 0,0 0,0-1,0 1,0 0,0 0,0 0,1-1,-1 1,0 0,0 0,0-1,0 1,17-5,25 0,135 5,-96 2,140-16,-197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6.595"/>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6.933"/>
    </inkml:context>
    <inkml:brush xml:id="br0">
      <inkml:brushProperty name="width" value="0.1" units="cm"/>
      <inkml:brushProperty name="height" value="0.1" units="cm"/>
      <inkml:brushProperty name="color" value="#FFFFFF"/>
      <inkml:brushProperty name="ignorePressure" value="1"/>
    </inkml:brush>
  </inkml:definitions>
  <inkml:trace contextRef="#ctx0" brushRef="#br0">1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8.123"/>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8.428"/>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8.746"/>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9.077"/>
    </inkml:context>
    <inkml:brush xml:id="br0">
      <inkml:brushProperty name="width" value="0.1" units="cm"/>
      <inkml:brushProperty name="height" value="0.1" units="cm"/>
      <inkml:brushProperty name="color" value="#FFFFFF"/>
      <inkml:brushProperty name="ignorePressure" value="1"/>
    </inkml:brush>
  </inkml:definitions>
  <inkml:trace contextRef="#ctx0" brushRef="#br0">0 0,'4'0,"0"0</inkml:trace>
  <inkml:trace contextRef="#ctx0" brushRef="#br0" timeOffset="1">62 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9.413"/>
    </inkml:context>
    <inkml:brush xml:id="br0">
      <inkml:brushProperty name="width" value="0.1" units="cm"/>
      <inkml:brushProperty name="height" value="0.1" units="cm"/>
      <inkml:brushProperty name="color" value="#FFFFFF"/>
      <inkml:brushProperty name="ignorePressure" value="1"/>
    </inkml:brush>
  </inkml:definitions>
  <inkml:trace contextRef="#ctx0" brushRef="#br0">1 0,'3'0,"6"0,0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9.767"/>
    </inkml:context>
    <inkml:brush xml:id="br0">
      <inkml:brushProperty name="width" value="0.1" units="cm"/>
      <inkml:brushProperty name="height" value="0.1" units="cm"/>
      <inkml:brushProperty name="color" value="#FFFFFF"/>
      <inkml:brushProperty name="ignorePressure" value="1"/>
    </inkml:brush>
  </inkml:definitions>
  <inkml:trace contextRef="#ctx0" brushRef="#br0">1 0,'3'0,"2"0</inkml:trace>
  <inkml:trace contextRef="#ctx0" brushRef="#br0" timeOffset="1">145 0,'4'0,"0"0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0.096"/>
    </inkml:context>
    <inkml:brush xml:id="br0">
      <inkml:brushProperty name="width" value="0.1" units="cm"/>
      <inkml:brushProperty name="height" value="0.1" units="cm"/>
      <inkml:brushProperty name="color" value="#FFFFFF"/>
      <inkml:brushProperty name="ignorePressure" value="1"/>
    </inkml:brush>
  </inkml:definitions>
  <inkml:trace contextRef="#ctx0" brushRef="#br0">1 0,'3'0,"5"0,1 0</inkml:trace>
  <inkml:trace contextRef="#ctx0" brushRef="#br0" timeOffset="1">125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0.426"/>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trace contextRef="#ctx0" brushRef="#br0" timeOffset="1">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1:53.966"/>
    </inkml:context>
    <inkml:brush xml:id="br0">
      <inkml:brushProperty name="width" value="0.1" units="cm"/>
      <inkml:brushProperty name="height" value="0.1" units="cm"/>
      <inkml:brushProperty name="color" value="#D5E8D4"/>
      <inkml:brushProperty name="ignorePressure" value="1"/>
    </inkml:brush>
  </inkml:definitions>
  <inkml:trace contextRef="#ctx0" brushRef="#br0">1 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0.763"/>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1.094"/>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1.425"/>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1.761"/>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2.091"/>
    </inkml:context>
    <inkml:brush xml:id="br0">
      <inkml:brushProperty name="width" value="0.1" units="cm"/>
      <inkml:brushProperty name="height" value="0.1" units="cm"/>
      <inkml:brushProperty name="color" value="#FFFFFF"/>
      <inkml:brushProperty name="ignorePressure" value="1"/>
    </inkml:brush>
  </inkml:definitions>
  <inkml:trace contextRef="#ctx0" brushRef="#br0">42 0,'-6'0,"-11"7,-1 2</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2.430"/>
    </inkml:context>
    <inkml:brush xml:id="br0">
      <inkml:brushProperty name="width" value="0.1" units="cm"/>
      <inkml:brushProperty name="height" value="0.1" units="cm"/>
      <inkml:brushProperty name="color" value="#FFFFFF"/>
      <inkml:brushProperty name="ignorePressure" value="1"/>
    </inkml:brush>
  </inkml:definitions>
  <inkml:trace contextRef="#ctx0" brushRef="#br0">1 9,'0'-4,"0"0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2.761"/>
    </inkml:context>
    <inkml:brush xml:id="br0">
      <inkml:brushProperty name="width" value="0.1" units="cm"/>
      <inkml:brushProperty name="height" value="0.1" units="cm"/>
      <inkml:brushProperty name="color" value="#FFFFFF"/>
      <inkml:brushProperty name="ignorePressure" value="1"/>
    </inkml:brush>
  </inkml:definitions>
  <inkml:trace contextRef="#ctx0" brushRef="#br0">9 1,'-4'0,"0"0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4.251"/>
    </inkml:context>
    <inkml:brush xml:id="br0">
      <inkml:brushProperty name="width" value="0.1" units="cm"/>
      <inkml:brushProperty name="height" value="0.1" units="cm"/>
      <inkml:brushProperty name="color" value="#FFFFFF"/>
      <inkml:brushProperty name="ignorePressure" value="1"/>
    </inkml:brush>
  </inkml:definitions>
  <inkml:trace contextRef="#ctx0" brushRef="#br0">142 1,'-141'0,"634"0,-475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5.550"/>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5.857"/>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1:54.351"/>
    </inkml:context>
    <inkml:brush xml:id="br0">
      <inkml:brushProperty name="width" value="0.1" units="cm"/>
      <inkml:brushProperty name="height" value="0.1" units="cm"/>
      <inkml:brushProperty name="color" value="#D5E8D4"/>
      <inkml:brushProperty name="ignorePressure" value="1"/>
    </inkml:brush>
  </inkml:definitions>
  <inkml:trace contextRef="#ctx0" brushRef="#br0">1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6.219"/>
    </inkml:context>
    <inkml:brush xml:id="br0">
      <inkml:brushProperty name="width" value="0.1" units="cm"/>
      <inkml:brushProperty name="height" value="0.1" units="cm"/>
      <inkml:brushProperty name="color" value="#FFFFFF"/>
      <inkml:brushProperty name="ignorePressure" value="1"/>
    </inkml:brush>
  </inkml:definitions>
  <inkml:trace contextRef="#ctx0" brushRef="#br0">124 0,'-7'4,"-2"4,-7 4,-1 8,0 0,1 0,2-3,2-4</inkml:trace>
  <inkml:trace contextRef="#ctx0" brushRef="#br0" timeOffset="1">0 124,'0'0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6.718"/>
    </inkml:context>
    <inkml:brush xml:id="br0">
      <inkml:brushProperty name="width" value="0.1" units="cm"/>
      <inkml:brushProperty name="height" value="0.1" units="cm"/>
      <inkml:brushProperty name="color" value="#FFFFFF"/>
      <inkml:brushProperty name="ignorePressure" value="1"/>
    </inkml:brush>
  </inkml:definitions>
  <inkml:trace contextRef="#ctx0" brushRef="#br0">1 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7.086"/>
    </inkml:context>
    <inkml:brush xml:id="br0">
      <inkml:brushProperty name="width" value="0.1" units="cm"/>
      <inkml:brushProperty name="height" value="0.1" units="cm"/>
      <inkml:brushProperty name="color" value="#FFFFFF"/>
      <inkml:brushProperty name="ignorePressure" value="1"/>
    </inkml:brush>
  </inkml:definitions>
  <inkml:trace contextRef="#ctx0" brushRef="#br0">1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7.470"/>
    </inkml:context>
    <inkml:brush xml:id="br0">
      <inkml:brushProperty name="width" value="0.1" units="cm"/>
      <inkml:brushProperty name="height" value="0.1" units="cm"/>
      <inkml:brushProperty name="color" value="#FFFFFF"/>
      <inkml:brushProperty name="ignorePressure" value="1"/>
    </inkml:brush>
  </inkml:definitions>
  <inkml:trace contextRef="#ctx0" brushRef="#br0">1 0,'3'4,"5"0,8 1,2-2</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7.783"/>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8.171"/>
    </inkml:context>
    <inkml:brush xml:id="br0">
      <inkml:brushProperty name="width" value="0.1" units="cm"/>
      <inkml:brushProperty name="height" value="0.1" units="cm"/>
      <inkml:brushProperty name="color" value="#FFFFFF"/>
      <inkml:brushProperty name="ignorePressure" value="1"/>
    </inkml:brush>
  </inkml:definitions>
  <inkml:trace contextRef="#ctx0" brushRef="#br0">1 0,'3'0,"6"0,3 0,15 0,6 0,1 0,-6 0</inkml:trace>
  <inkml:trace contextRef="#ctx0" brushRef="#br0" timeOffset="1">311 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48.841"/>
    </inkml:context>
    <inkml:brush xml:id="br0">
      <inkml:brushProperty name="width" value="0.1" units="cm"/>
      <inkml:brushProperty name="height" value="0.1" units="cm"/>
      <inkml:brushProperty name="color" value="#FFFFFF"/>
      <inkml:brushProperty name="ignorePressure" value="1"/>
    </inkml:brush>
  </inkml:definitions>
  <inkml:trace contextRef="#ctx0" brushRef="#br0">1 1,'0'0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50.235"/>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50.620"/>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51.070"/>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1:54.719"/>
    </inkml:context>
    <inkml:brush xml:id="br0">
      <inkml:brushProperty name="width" value="0.1" units="cm"/>
      <inkml:brushProperty name="height" value="0.1" units="cm"/>
      <inkml:brushProperty name="color" value="#D5E8D4"/>
      <inkml:brushProperty name="ignorePressure" value="1"/>
    </inkml:brush>
  </inkml:definitions>
  <inkml:trace contextRef="#ctx0" brushRef="#br0">0 1,'0'0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0.409"/>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1,'0'0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0.978"/>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1,'0'0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1.835"/>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1,'0'0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3.102"/>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0 1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3.566"/>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0 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7.954"/>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8.419"/>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8.738"/>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9.068"/>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1,'3'0,"12"0,18 3,13 5,14 1,6-1,6-2,-9-1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10.133"/>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519 46,'-75'2,"42"0,-1-2,1 0,-43-8,13-9,49 12,-1 0,0 2,0-1,-27-1,29 5,7-1,-1 0,1 1,0 0,-1 0,1 1,0-1,-1 1,1 1,0-1,0 1,0 0,-9 5,15-7,0 1,0 0,0-1,0 1,1-1,-1 1,0 0,0-1,0 1,1-1,-1 1,0-1,1 1,-1-1,0 1,1-1,-1 0,1 1,-1-1,1 1,-1-1,1 0,-1 0,1 1,-1-1,1 0,-1 0,1 1,0-1,-1 0,1 0,-1 0,1 0,0 0,0 0,24 8,3-4,-1-1,31-1,-33-2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2:04.142"/>
    </inkml:context>
    <inkml:brush xml:id="br0">
      <inkml:brushProperty name="width" value="0.1" units="cm"/>
      <inkml:brushProperty name="height" value="0.1" units="cm"/>
      <inkml:brushProperty name="color" value="#D5E8D4"/>
      <inkml:brushProperty name="ignorePressure" value="1"/>
    </inkml:brush>
  </inkml:definitions>
  <inkml:trace contextRef="#ctx0" brushRef="#br0">1 0,'0'4,"0"4,0 5,0 3,0 2,3 3,2 0,3-3,1-1,-2 0,-2 0,-2-2,-1-4</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17.711"/>
    </inkml:context>
    <inkml:brush xml:id="br0">
      <inkml:brushProperty name="width" value="0.1" units="cm"/>
      <inkml:brushProperty name="height" value="0.1" units="cm"/>
      <inkml:brushProperty name="color" value="#FFFFFF"/>
      <inkml:brushProperty name="ignorePressure" value="1"/>
    </inkml:brush>
  </inkml:definitions>
  <inkml:trace contextRef="#ctx0" brushRef="#br0">1 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18.026"/>
    </inkml:context>
    <inkml:brush xml:id="br0">
      <inkml:brushProperty name="width" value="0.1" units="cm"/>
      <inkml:brushProperty name="height" value="0.1" units="cm"/>
      <inkml:brushProperty name="color" value="#FFFFFF"/>
      <inkml:brushProperty name="ignorePressure" value="1"/>
    </inkml:brush>
  </inkml:definitions>
  <inkml:trace contextRef="#ctx0" brushRef="#br0">1 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18.365"/>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18.690"/>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19.027"/>
    </inkml:context>
    <inkml:brush xml:id="br0">
      <inkml:brushProperty name="width" value="0.1" units="cm"/>
      <inkml:brushProperty name="height" value="0.1" units="cm"/>
      <inkml:brushProperty name="color" value="#FFFFFF"/>
      <inkml:brushProperty name="ignorePressure" value="1"/>
    </inkml:brush>
  </inkml:definitions>
  <inkml:trace contextRef="#ctx0" brushRef="#br0">17 1,'-7'0,"-2"0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19.340"/>
    </inkml:context>
    <inkml:brush xml:id="br0">
      <inkml:brushProperty name="width" value="0.1" units="cm"/>
      <inkml:brushProperty name="height" value="0.1" units="cm"/>
      <inkml:brushProperty name="color" value="#FFFFFF"/>
      <inkml:brushProperty name="ignorePressure" value="1"/>
    </inkml:brush>
  </inkml:definitions>
  <inkml:trace contextRef="#ctx0" brushRef="#br0">0 1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19.671"/>
    </inkml:context>
    <inkml:brush xml:id="br0">
      <inkml:brushProperty name="width" value="0.1" units="cm"/>
      <inkml:brushProperty name="height" value="0.1" units="cm"/>
      <inkml:brushProperty name="color" value="#FFFFFF"/>
      <inkml:brushProperty name="ignorePressure" value="1"/>
    </inkml:brush>
  </inkml:definitions>
  <inkml:trace contextRef="#ctx0" brushRef="#br0">9 0,'-4'4,"0"1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27.165"/>
    </inkml:context>
    <inkml:brush xml:id="br0">
      <inkml:brushProperty name="width" value="0.1" units="cm"/>
      <inkml:brushProperty name="height" value="0.1" units="cm"/>
      <inkml:brushProperty name="color" value="#FFFFFF"/>
      <inkml:brushProperty name="ignorePressure" value="1"/>
    </inkml:brush>
  </inkml:definitions>
  <inkml:trace contextRef="#ctx0" brushRef="#br0">1 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28.304"/>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28.617"/>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4:22.086"/>
    </inkml:context>
    <inkml:brush xml:id="br0">
      <inkml:brushProperty name="width" value="0.025" units="cm"/>
      <inkml:brushProperty name="height" value="0.025" units="cm"/>
      <inkml:brushProperty name="color" value="#D5E8D4"/>
      <inkml:brushProperty name="ignorePressure" value="1"/>
    </inkml:brush>
  </inkml:definitions>
  <inkml:trace contextRef="#ctx0" brushRef="#br0">125 22,'0'60,"0"-37,0-19,0-8,0-100,0 355,1-323,-2-70,0 142,1 0,0-1,0 1,0-1,0 1,0 0,-1-1,1 1,0-1,0 1,-1 0,1-1,0 1,-1 0,1 0,0-1,-1 1,1 0,0 0,-1-1,1 1,-1 0,1 0,0 0,-1 0,1 0,-1-1,1 1,-1 0,1 0,0 0,-1 0,1 0,-1 0,1 0,-1 1,1-1,-1 0,1 0,0 0,-1 0,1 1,-1-1,1 0,0 0,-1 1,1-1,0 0,-1 0,1 1,0-1,0 0,-1 1,1-1,0 1,0-1,-1 0,1 1,-25 26,22-22,-53 62,56-67,9-13,0-1,-1 0,-1-1,8-23,-14 37,-1 0,0 0,0 1,0-1,0 0,-1 1,1-1,0 0,0 0,0 1,0-1,-1 0,1 1,0-1,-1 0,1 1,-1-1,1 1,0-1,-1 1,1-1,-1 1,0-1,1 1,-1-1,1 1,-1-1,0 1,1 0,-1 0,0-1,1 1,-1 0,0 0,0 0,0-1,-30 1,23 1,-6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28.933"/>
    </inkml:context>
    <inkml:brush xml:id="br0">
      <inkml:brushProperty name="width" value="0.1" units="cm"/>
      <inkml:brushProperty name="height" value="0.1" units="cm"/>
      <inkml:brushProperty name="color" value="#FFFFFF"/>
      <inkml:brushProperty name="ignorePressure" value="1"/>
    </inkml:brush>
  </inkml:definitions>
  <inkml:trace contextRef="#ctx0" brushRef="#br0">9 0,'-4'0,"-1"0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29.298"/>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29.611"/>
    </inkml:context>
    <inkml:brush xml:id="br0">
      <inkml:brushProperty name="width" value="0.1" units="cm"/>
      <inkml:brushProperty name="height" value="0.1" units="cm"/>
      <inkml:brushProperty name="color" value="#FFFFFF"/>
      <inkml:brushProperty name="ignorePressure" value="1"/>
    </inkml:brush>
  </inkml:definitions>
  <inkml:trace contextRef="#ctx0" brushRef="#br0">0 42,'4'0,"18"0,10-7,2-2,-1 0,-6 2</inkml:trace>
  <inkml:trace contextRef="#ctx0" brushRef="#br0" timeOffset="1">187 1,'-4'0,"-8"0,-5 0,-4 0,2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29.947"/>
    </inkml:context>
    <inkml:brush xml:id="br0">
      <inkml:brushProperty name="width" value="0.1" units="cm"/>
      <inkml:brushProperty name="height" value="0.1" units="cm"/>
      <inkml:brushProperty name="color" value="#FFFFFF"/>
      <inkml:brushProperty name="ignorePressure" value="1"/>
    </inkml:brush>
  </inkml:definitions>
  <inkml:trace contextRef="#ctx0" brushRef="#br0">77 0,'-4'0,"-4"0,-5 0,-3 0,-3 0,2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0.286"/>
    </inkml:context>
    <inkml:brush xml:id="br0">
      <inkml:brushProperty name="width" value="0.1" units="cm"/>
      <inkml:brushProperty name="height" value="0.1" units="cm"/>
      <inkml:brushProperty name="color" value="#FFFFFF"/>
      <inkml:brushProperty name="ignorePressure" value="1"/>
    </inkml:brush>
  </inkml:definitions>
  <inkml:trace contextRef="#ctx0" brushRef="#br0">8 0,'-3'0,"-2"0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0.616"/>
    </inkml:context>
    <inkml:brush xml:id="br0">
      <inkml:brushProperty name="width" value="0.1" units="cm"/>
      <inkml:brushProperty name="height" value="0.1" units="cm"/>
      <inkml:brushProperty name="color" value="#FFFFFF"/>
      <inkml:brushProperty name="ignorePressure" value="1"/>
    </inkml:brush>
  </inkml:definitions>
  <inkml:trace contextRef="#ctx0" brushRef="#br0">43 0,'-4'0,"-4"0,-1 0</inkml:trace>
  <inkml:trace contextRef="#ctx0" brushRef="#br0" timeOffset="1">1 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0.949"/>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1.281"/>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1.611"/>
    </inkml:context>
    <inkml:brush xml:id="br0">
      <inkml:brushProperty name="width" value="0.1" units="cm"/>
      <inkml:brushProperty name="height" value="0.1" units="cm"/>
      <inkml:brushProperty name="color" value="#FFFFFF"/>
      <inkml:brushProperty name="ignorePressure" value="1"/>
    </inkml:brush>
  </inkml:definitions>
  <inkml:trace contextRef="#ctx0" brushRef="#br0">83 0,'0'0</inkml:trace>
  <inkml:trace contextRef="#ctx0" brushRef="#br0" timeOffset="1">0 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1.956"/>
    </inkml:context>
    <inkml:brush xml:id="br0">
      <inkml:brushProperty name="width" value="0.1" units="cm"/>
      <inkml:brushProperty name="height" value="0.1" units="cm"/>
      <inkml:brushProperty name="color" value="#FFFFFF"/>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4:26.723"/>
    </inkml:context>
    <inkml:brush xml:id="br0">
      <inkml:brushProperty name="width" value="0.1" units="cm"/>
      <inkml:brushProperty name="height" value="0.1" units="cm"/>
      <inkml:brushProperty name="color" value="#D5E8D4"/>
      <inkml:brushProperty name="ignorePressure" value="1"/>
    </inkml:brush>
  </inkml:definitions>
  <inkml:trace contextRef="#ctx0" brushRef="#br0">1093 624,'1'-1,"0"-1,-1 1,1-1,0 1,0-1,-1 1,1 0,0-1,0 1,1 0,-1 0,0 0,0 0,0 0,1 0,-1 0,1 0,1-1,35-17,-25 13,56-30,128-76,-191 109,-1-1,0 0,0 0,0 0,0-1,-1 0,8-10,-11 14,-1-1,1 1,-1 0,1-1,-1 1,1-1,-1 1,0-1,0 1,0 0,0-1,0 1,0-1,0 1,-1-1,1 1,0-1,-1 1,1 0,-1-1,1 1,-1 0,0-1,0 1,0 0,1 0,-1 0,0 0,0 0,-1 0,1 0,0 0,0 0,0 0,-1 0,1 1,0-1,-1 1,1-1,-2 0,-15-7,0 0,0 2,-1 0,0 1,-19-3,-103-9,96 13,-647-19,633 27,46 1,15 0,21 3,34 2,1-3,0-3,0-2,0-3,76-10,-131 11,119-18,-108 15,0-1,0 0,0 0,-1-2,0 0,16-9,-28 15,0 0,0-1,0 1,0-1,0 1,-1-1,1 1,0-1,0 1,-1-1,1 0,0 0,0 1,-1-1,1 0,-1 0,1 0,-1 1,1-1,-1 0,0 0,1 0,-1 0,0 0,0 0,1 0,-1 0,0 0,0 0,0 0,0 0,0 0,-1 0,1 0,0 0,0 0,-1 0,1 0,-1-1,-2-1,0 0,0 0,0 1,0-1,-1 1,1-1,-1 1,0 0,-4-1,-30-13,0 2,-1 1,-1 2,-56-7,-172-12,239 28,-101-9,-151 7,218 12,49-1,15 1,23 3,11-3,0-1,1-2,0-2,48-1,-33 0,134 2,347-36,-514 30,-12 2,-1-1,1 1,-1-1,1 0,-1 0,0-1,1 0,-1 1,0-2,0 1,9-6,-14 7,1 1,-1 0,0-1,0 1,0-1,1 1,-1 0,0-1,0 1,0-1,0 1,0-1,0 1,0-1,0 1,0 0,0-1,0 1,0-1,0 1,0-1,0 1,0-1,0 1,0 0,-1-1,1 1,0-1,0 1,-1 0,1-1,0 1,-1 0,1-1,0 1,-1 0,1-1,0 1,-1 0,1 0,-1-1,-19-9,-4 3,0 1,-1 2,1 0,-1 2,0 0,0 2,0 0,0 2,-26 5,41-4,0 0,0 0,0 1,1 0,-1 0,1 1,0 0,0 1,-15 13,21-17,1 0,0 0,-1 1,1-1,0 1,0-1,1 1,-1 0,0 0,1-1,0 1,-1 0,1 0,0 0,1 1,-1-1,0 0,1 0,0 0,0 1,0-1,0 0,0 0,1 0,-1 1,1-1,0 0,0 0,0 0,1 0,-1 0,0 0,1-1,0 1,3 4,2 0,-1-1,2 1,-1-1,1 0,0-1,0 0,0 0,1-1,-1 0,1 0,0-1,0 0,14 2,19 3,73 4,-90-10,214 11,-1-11,326-37,-516 28,-48 7,-1 0,1-1,0 1,0 0,0 0,0 0,0 0,0 0,0-1,0 1,0 0,0 0,0 0,0 0,0-1,0 1,0 0,0 0,0 0,0 0,0-1,0 1,0 0,0 0,0 0,0 0,0 0,0-1,0 1,0 0,0 0,0 0,1 0,-30-3,-337 9,283 1,0 4,-112 30,180-38,1 1,0 1,1 0,-1 1,1 0,-17 11,30-17,-1 1,0-1,1 0,-1 1,0-1,1 0,-1 1,1-1,-1 1,1-1,-1 1,1-1,-1 1,1-1,-1 1,1 0,0-1,-1 1,1 0,0-1,0 1,-1 0,1-1,0 1,0 0,0 0,0-1,0 1,0 0,0-1,0 1,0 0,0 1,1-1,1 0,-1 0,0 0,1-1,-1 1,0 0,1 0,-1-1,1 1,-1-1,1 1,-1-1,1 0,1 1,58 1,-51-3,1-1,-1 0,1-1,-1 0,0-1,0 0,0 0,-1-1,0 0,0-1,0 0,0-1,-1 1,0-2,-1 1,1-1,-1 0,11-18,-6-2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2.285"/>
    </inkml:context>
    <inkml:brush xml:id="br0">
      <inkml:brushProperty name="width" value="0.1" units="cm"/>
      <inkml:brushProperty name="height" value="0.1" units="cm"/>
      <inkml:brushProperty name="color" value="#FFFFFF"/>
      <inkml:brushProperty name="ignorePressure" value="1"/>
    </inkml:brush>
  </inkml:definitions>
  <inkml:trace contextRef="#ctx0" brushRef="#br0">82 41,'-3'0,"-5"-3,-8-5,-1-1</inkml:trace>
  <inkml:trace contextRef="#ctx0" brushRef="#br0" timeOffset="1">0 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2.619"/>
    </inkml:context>
    <inkml:brush xml:id="br0">
      <inkml:brushProperty name="width" value="0.1" units="cm"/>
      <inkml:brushProperty name="height" value="0.1" units="cm"/>
      <inkml:brushProperty name="color" value="#FFFFFF"/>
      <inkml:brushProperty name="ignorePressure" value="1"/>
    </inkml:brush>
  </inkml:definitions>
  <inkml:trace contextRef="#ctx0" brushRef="#br0">0 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2.958"/>
    </inkml:context>
    <inkml:brush xml:id="br0">
      <inkml:brushProperty name="width" value="0.1" units="cm"/>
      <inkml:brushProperty name="height" value="0.1" units="cm"/>
      <inkml:brushProperty name="color" value="#FFFFFF"/>
      <inkml:brushProperty name="ignorePressure" value="1"/>
    </inkml:brush>
  </inkml:definitions>
  <inkml:trace contextRef="#ctx0" brushRef="#br0">1 0,'0'0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3.302"/>
    </inkml:context>
    <inkml:brush xml:id="br0">
      <inkml:brushProperty name="width" value="0.1" units="cm"/>
      <inkml:brushProperty name="height" value="0.1" units="cm"/>
      <inkml:brushProperty name="color" value="#FFFFFF"/>
      <inkml:brushProperty name="ignorePressure" value="1"/>
    </inkml:brush>
  </inkml:definitions>
  <inkml:trace contextRef="#ctx0" brushRef="#br0">1 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4.013"/>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5:34.558"/>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4.926"/>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0,'0'0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5.233"/>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5.556"/>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0,'7'0,"9"0,2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30T23:16:05.900"/>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75 0,'-7'0,"-5"0,-5 0,-3 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91179" indent="-291179">
              <a:buFont typeface="Arial" panose="020B0604020202020204" pitchFamily="34" charset="0"/>
              <a:buChar char="•"/>
            </a:pPr>
            <a:r>
              <a:rPr lang="en-US"/>
              <a:t>AK</a:t>
            </a:r>
          </a:p>
          <a:p>
            <a:pPr marL="291179" indent="-291179">
              <a:buFont typeface="Arial" panose="020B0604020202020204" pitchFamily="34" charset="0"/>
              <a:buChar char="•"/>
            </a:pPr>
            <a:r>
              <a:rPr lang="en-US"/>
              <a:t>Two motors in the back to independently control each wheel</a:t>
            </a:r>
          </a:p>
          <a:p>
            <a:pPr marL="291179" indent="-291179">
              <a:buFont typeface="Arial" panose="020B0604020202020204" pitchFamily="34" charset="0"/>
              <a:buChar char="•"/>
            </a:pPr>
            <a:r>
              <a:rPr lang="en-US"/>
              <a:t>Motors will work together to move wheel forward and backward </a:t>
            </a:r>
          </a:p>
          <a:p>
            <a:pPr marL="291179" indent="-291179">
              <a:buFont typeface="Arial" panose="020B0604020202020204" pitchFamily="34" charset="0"/>
              <a:buChar char="•"/>
            </a:pPr>
            <a:r>
              <a:rPr lang="en-US"/>
              <a:t>Be able to move in opposite directions to each other in order to make left and right turns making it critical for the motors to be independently controlled.</a:t>
            </a:r>
          </a:p>
          <a:p>
            <a:pPr marL="0" indent="0">
              <a:buNone/>
            </a:pPr>
            <a:endParaRPr/>
          </a:p>
        </p:txBody>
      </p:sp>
    </p:spTree>
    <p:extLst>
      <p:ext uri="{BB962C8B-B14F-4D97-AF65-F5344CB8AC3E}">
        <p14:creationId xmlns:p14="http://schemas.microsoft.com/office/powerpoint/2010/main" val="1319660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AK</a:t>
            </a:r>
            <a:endParaRPr/>
          </a:p>
        </p:txBody>
      </p:sp>
    </p:spTree>
    <p:extLst>
      <p:ext uri="{BB962C8B-B14F-4D97-AF65-F5344CB8AC3E}">
        <p14:creationId xmlns:p14="http://schemas.microsoft.com/office/powerpoint/2010/main" val="723751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AK</a:t>
            </a:r>
            <a:endParaRPr/>
          </a:p>
        </p:txBody>
      </p:sp>
    </p:spTree>
    <p:extLst>
      <p:ext uri="{BB962C8B-B14F-4D97-AF65-F5344CB8AC3E}">
        <p14:creationId xmlns:p14="http://schemas.microsoft.com/office/powerpoint/2010/main" val="1746190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AK</a:t>
            </a:r>
          </a:p>
          <a:p>
            <a:pPr marL="0" indent="0">
              <a:buNone/>
            </a:pPr>
            <a:r>
              <a:rPr lang="en-US"/>
              <a:t>We have concluded that DC gear motors would be best in our case as there is a heavy load that will require high torque. </a:t>
            </a:r>
            <a:endParaRPr/>
          </a:p>
        </p:txBody>
      </p:sp>
    </p:spTree>
    <p:extLst>
      <p:ext uri="{BB962C8B-B14F-4D97-AF65-F5344CB8AC3E}">
        <p14:creationId xmlns:p14="http://schemas.microsoft.com/office/powerpoint/2010/main" val="2450182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AK</a:t>
            </a:r>
            <a:endParaRPr/>
          </a:p>
        </p:txBody>
      </p:sp>
    </p:spTree>
    <p:extLst>
      <p:ext uri="{BB962C8B-B14F-4D97-AF65-F5344CB8AC3E}">
        <p14:creationId xmlns:p14="http://schemas.microsoft.com/office/powerpoint/2010/main" val="2973968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AK</a:t>
            </a:r>
            <a:endParaRPr/>
          </a:p>
        </p:txBody>
      </p:sp>
    </p:spTree>
    <p:extLst>
      <p:ext uri="{BB962C8B-B14F-4D97-AF65-F5344CB8AC3E}">
        <p14:creationId xmlns:p14="http://schemas.microsoft.com/office/powerpoint/2010/main" val="1688049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SQ</a:t>
            </a:r>
            <a:endParaRPr/>
          </a:p>
        </p:txBody>
      </p:sp>
    </p:spTree>
    <p:extLst>
      <p:ext uri="{BB962C8B-B14F-4D97-AF65-F5344CB8AC3E}">
        <p14:creationId xmlns:p14="http://schemas.microsoft.com/office/powerpoint/2010/main" val="91459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SQ</a:t>
            </a:r>
            <a:endParaRPr/>
          </a:p>
        </p:txBody>
      </p:sp>
    </p:spTree>
    <p:extLst>
      <p:ext uri="{BB962C8B-B14F-4D97-AF65-F5344CB8AC3E}">
        <p14:creationId xmlns:p14="http://schemas.microsoft.com/office/powerpoint/2010/main" val="2051216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SQ</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SQ</a:t>
            </a:r>
            <a:endParaRPr/>
          </a:p>
        </p:txBody>
      </p:sp>
    </p:spTree>
    <p:extLst>
      <p:ext uri="{BB962C8B-B14F-4D97-AF65-F5344CB8AC3E}">
        <p14:creationId xmlns:p14="http://schemas.microsoft.com/office/powerpoint/2010/main" val="270314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5150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SQ</a:t>
            </a:r>
            <a:endParaRPr/>
          </a:p>
        </p:txBody>
      </p:sp>
    </p:spTree>
    <p:extLst>
      <p:ext uri="{BB962C8B-B14F-4D97-AF65-F5344CB8AC3E}">
        <p14:creationId xmlns:p14="http://schemas.microsoft.com/office/powerpoint/2010/main" val="875566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SQ</a:t>
            </a:r>
            <a:endParaRPr/>
          </a:p>
        </p:txBody>
      </p:sp>
    </p:spTree>
    <p:extLst>
      <p:ext uri="{BB962C8B-B14F-4D97-AF65-F5344CB8AC3E}">
        <p14:creationId xmlns:p14="http://schemas.microsoft.com/office/powerpoint/2010/main" val="3610471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SQ</a:t>
            </a:r>
            <a:endParaRPr/>
          </a:p>
        </p:txBody>
      </p:sp>
    </p:spTree>
    <p:extLst>
      <p:ext uri="{BB962C8B-B14F-4D97-AF65-F5344CB8AC3E}">
        <p14:creationId xmlns:p14="http://schemas.microsoft.com/office/powerpoint/2010/main" val="3278697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SQ</a:t>
            </a:r>
            <a:endParaRPr/>
          </a:p>
        </p:txBody>
      </p:sp>
    </p:spTree>
    <p:extLst>
      <p:ext uri="{BB962C8B-B14F-4D97-AF65-F5344CB8AC3E}">
        <p14:creationId xmlns:p14="http://schemas.microsoft.com/office/powerpoint/2010/main" val="2938131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SQ</a:t>
            </a:r>
            <a:endParaRPr/>
          </a:p>
        </p:txBody>
      </p:sp>
    </p:spTree>
    <p:extLst>
      <p:ext uri="{BB962C8B-B14F-4D97-AF65-F5344CB8AC3E}">
        <p14:creationId xmlns:p14="http://schemas.microsoft.com/office/powerpoint/2010/main" val="442272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SQ</a:t>
            </a:r>
            <a:endParaRPr/>
          </a:p>
        </p:txBody>
      </p:sp>
    </p:spTree>
    <p:extLst>
      <p:ext uri="{BB962C8B-B14F-4D97-AF65-F5344CB8AC3E}">
        <p14:creationId xmlns:p14="http://schemas.microsoft.com/office/powerpoint/2010/main" val="569503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sz="1800">
                <a:latin typeface="Times New Roman" panose="02020603050405020304" pitchFamily="18" charset="0"/>
              </a:rPr>
              <a:t>SQ</a:t>
            </a:r>
          </a:p>
          <a:p>
            <a:pPr marL="0" indent="0">
              <a:buNone/>
            </a:pPr>
            <a:r>
              <a:rPr lang="en-US" sz="1800">
                <a:latin typeface="Times New Roman" panose="02020603050405020304" pitchFamily="18" charset="0"/>
              </a:rPr>
              <a:t>The microcontroller that we have chosen is the Arduino Mega 2560- due to its friendly user interface, existence of supporting documentation, and worldwide popularity, we can find a wealth of information and tutorials on implementing line following into our project. </a:t>
            </a:r>
            <a:endParaRPr/>
          </a:p>
        </p:txBody>
      </p:sp>
    </p:spTree>
    <p:extLst>
      <p:ext uri="{BB962C8B-B14F-4D97-AF65-F5344CB8AC3E}">
        <p14:creationId xmlns:p14="http://schemas.microsoft.com/office/powerpoint/2010/main" val="2311704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HN</a:t>
            </a:r>
            <a:endParaRPr/>
          </a:p>
        </p:txBody>
      </p:sp>
    </p:spTree>
    <p:extLst>
      <p:ext uri="{BB962C8B-B14F-4D97-AF65-F5344CB8AC3E}">
        <p14:creationId xmlns:p14="http://schemas.microsoft.com/office/powerpoint/2010/main" val="3590111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61766" indent="0">
              <a:buNone/>
            </a:pPr>
            <a:r>
              <a:rPr lang="en-US"/>
              <a:t>Crop out part about notifications</a:t>
            </a:r>
          </a:p>
        </p:txBody>
      </p:sp>
    </p:spTree>
    <p:extLst>
      <p:ext uri="{BB962C8B-B14F-4D97-AF65-F5344CB8AC3E}">
        <p14:creationId xmlns:p14="http://schemas.microsoft.com/office/powerpoint/2010/main" val="3600673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61766" indent="0">
              <a:buNone/>
            </a:pPr>
            <a:r>
              <a:rPr lang="en-US"/>
              <a:t>Crop out mistake: “Although it’s </a:t>
            </a:r>
            <a:r>
              <a:rPr lang="en-US" err="1"/>
              <a:t>gonna</a:t>
            </a:r>
            <a:r>
              <a:rPr lang="en-US"/>
              <a:t> use up more power than the wi-fi module”</a:t>
            </a:r>
          </a:p>
        </p:txBody>
      </p:sp>
    </p:spTree>
    <p:extLst>
      <p:ext uri="{BB962C8B-B14F-4D97-AF65-F5344CB8AC3E}">
        <p14:creationId xmlns:p14="http://schemas.microsoft.com/office/powerpoint/2010/main" val="118364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solidFill>
                <a:srgbClr val="3C4043"/>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HN</a:t>
            </a:r>
            <a:endParaRPr/>
          </a:p>
        </p:txBody>
      </p:sp>
    </p:spTree>
    <p:extLst>
      <p:ext uri="{BB962C8B-B14F-4D97-AF65-F5344CB8AC3E}">
        <p14:creationId xmlns:p14="http://schemas.microsoft.com/office/powerpoint/2010/main" val="62954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HN</a:t>
            </a:r>
            <a:endParaRPr/>
          </a:p>
        </p:txBody>
      </p:sp>
    </p:spTree>
    <p:extLst>
      <p:ext uri="{BB962C8B-B14F-4D97-AF65-F5344CB8AC3E}">
        <p14:creationId xmlns:p14="http://schemas.microsoft.com/office/powerpoint/2010/main" val="3848974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HN</a:t>
            </a:r>
            <a:endParaRPr/>
          </a:p>
        </p:txBody>
      </p:sp>
    </p:spTree>
    <p:extLst>
      <p:ext uri="{BB962C8B-B14F-4D97-AF65-F5344CB8AC3E}">
        <p14:creationId xmlns:p14="http://schemas.microsoft.com/office/powerpoint/2010/main" val="952852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HN</a:t>
            </a:r>
            <a:endParaRPr/>
          </a:p>
        </p:txBody>
      </p:sp>
    </p:spTree>
    <p:extLst>
      <p:ext uri="{BB962C8B-B14F-4D97-AF65-F5344CB8AC3E}">
        <p14:creationId xmlns:p14="http://schemas.microsoft.com/office/powerpoint/2010/main" val="3222726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t>HN</a:t>
            </a:r>
            <a:endParaRPr/>
          </a:p>
        </p:txBody>
      </p:sp>
    </p:spTree>
    <p:extLst>
      <p:ext uri="{BB962C8B-B14F-4D97-AF65-F5344CB8AC3E}">
        <p14:creationId xmlns:p14="http://schemas.microsoft.com/office/powerpoint/2010/main" val="1082975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sz="1800" dirty="0">
                <a:latin typeface="Times New Roman" panose="02020603050405020304" pitchFamily="18" charset="0"/>
              </a:rPr>
              <a:t>The GRAD system required a sensor that will be able to avoid obstacle when the trash can is driving. We used HC-SR 04 ultrasonic sensor. The sensor was placed on the front of the trash can in order to detect any object near it. The sensor was integrated into the GRAD navigation system in order to avoid obstacles. </a:t>
            </a:r>
          </a:p>
          <a:p>
            <a:pPr marL="0" indent="0">
              <a:buNone/>
            </a:pPr>
            <a:r>
              <a:rPr lang="en-US" sz="1800" dirty="0">
                <a:latin typeface="Times New Roman" panose="02020603050405020304" pitchFamily="18" charset="0"/>
              </a:rPr>
              <a:t>The theory behind The ultrasonic sensor is that it waits for the sound waves to be reflected back when it detects an object and also calculates the distance based on the time required. For our project, we are not required to display the distance of the object, we used a threshold value that such that if the object is within that range the trashcan will stop to avoid collision with the object. </a:t>
            </a:r>
          </a:p>
          <a:p>
            <a:pPr marL="0" indent="0">
              <a:buNone/>
            </a:pPr>
            <a:r>
              <a:rPr lang="en-US" sz="1800" dirty="0">
                <a:latin typeface="Times New Roman" panose="02020603050405020304" pitchFamily="18" charset="0"/>
              </a:rPr>
              <a:t>Ultrasonic sensor and insensitive to light, dust color and are good for outdoors compared to IR. Even thought it costs more than IR sensor the range for detecting an object in ultrasonic sensor more than IR sensor.</a:t>
            </a:r>
            <a:endParaRPr dirty="0"/>
          </a:p>
        </p:txBody>
      </p:sp>
    </p:spTree>
    <p:extLst>
      <p:ext uri="{BB962C8B-B14F-4D97-AF65-F5344CB8AC3E}">
        <p14:creationId xmlns:p14="http://schemas.microsoft.com/office/powerpoint/2010/main" val="482593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sz="1800">
                <a:latin typeface="Times New Roman" panose="02020603050405020304" pitchFamily="18" charset="0"/>
              </a:rPr>
              <a:t>The main purpose of creating a mobile app is that the user can keep track of the outdoor garbage bin remotely. </a:t>
            </a:r>
            <a:endParaRPr lang="en-US"/>
          </a:p>
        </p:txBody>
      </p:sp>
    </p:spTree>
    <p:extLst>
      <p:ext uri="{BB962C8B-B14F-4D97-AF65-F5344CB8AC3E}">
        <p14:creationId xmlns:p14="http://schemas.microsoft.com/office/powerpoint/2010/main" val="2412264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SB</a:t>
            </a:r>
          </a:p>
          <a:p>
            <a:r>
              <a:rPr lang="en-US" sz="1800" dirty="0">
                <a:latin typeface="Times New Roman" panose="02020603050405020304" pitchFamily="18" charset="0"/>
              </a:rPr>
              <a:t>The database is required for the mobile application so that the application can have access to all information stored in the database. We used Firebase database because the data is synced across all clients in real time and remains available even when your app goes offline. The information of each user utilizing the mobile application will be stored in the database. In this case, the information stored would be the user's login information </a:t>
            </a:r>
            <a:endParaRPr lang="en-US" dirty="0"/>
          </a:p>
        </p:txBody>
      </p:sp>
    </p:spTree>
    <p:extLst>
      <p:ext uri="{BB962C8B-B14F-4D97-AF65-F5344CB8AC3E}">
        <p14:creationId xmlns:p14="http://schemas.microsoft.com/office/powerpoint/2010/main" val="1699193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SB</a:t>
            </a:r>
          </a:p>
          <a:p>
            <a:r>
              <a:rPr lang="en-US" sz="1800" dirty="0">
                <a:latin typeface="Times New Roman" panose="02020603050405020304" pitchFamily="18" charset="0"/>
              </a:rPr>
              <a:t>Android Studio IDE is an officially supported Google developing Android app. This IDE offers a variety of developer tools and a strong coding editor. It supports programming languages such as C++, Java, Go (with extension) and Kotlin. I used  java for developing the mobile application for GRAD system in AS. The IDE has a built-in debugger. Android Studio has a fast emulator that allows the user to see how the application will look like in actual physical devices such as phones, tablets, and Android TV devices. The Android Studio gives suggestions as the user is typing the code. Also one more benefit is that Adding layouts is easier as it uses XML that helps in GUI development. One interesting and most useful tools of Android Studio is that it allows you to set up Firebase. There were several options each having detailed description on how to use and connect the Firebase and Android Studio application. The Firebase tool in Android Studio made it easier for us to understand and utilize it in the app.</a:t>
            </a:r>
          </a:p>
          <a:p>
            <a:pPr marL="158750" indent="0">
              <a:buNone/>
            </a:pPr>
            <a:endParaRPr lang="en-US" dirty="0"/>
          </a:p>
        </p:txBody>
      </p:sp>
    </p:spTree>
    <p:extLst>
      <p:ext uri="{BB962C8B-B14F-4D97-AF65-F5344CB8AC3E}">
        <p14:creationId xmlns:p14="http://schemas.microsoft.com/office/powerpoint/2010/main" val="2977851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SB</a:t>
            </a:r>
          </a:p>
          <a:p>
            <a:r>
              <a:rPr lang="en-US" sz="1800" dirty="0">
                <a:latin typeface="Times New Roman" panose="02020603050405020304" pitchFamily="18" charset="0"/>
              </a:rPr>
              <a:t>The mobile application for GRAD system communicates with the microcontroller through WIFI module. </a:t>
            </a:r>
            <a:endParaRPr lang="en-US" dirty="0"/>
          </a:p>
          <a:p>
            <a:r>
              <a:rPr lang="en-US" sz="1800" dirty="0">
                <a:latin typeface="Times New Roman" panose="02020603050405020304" pitchFamily="18" charset="0"/>
              </a:rPr>
              <a:t>The mobile application for the GRAD system comprises of some displays and functionalities. the mobile application for GRAD system will have a secured login page that allows the user to login to a specific account. </a:t>
            </a:r>
          </a:p>
          <a:p>
            <a:r>
              <a:rPr lang="en-US" sz="1800" dirty="0">
                <a:latin typeface="Times New Roman" panose="02020603050405020304" pitchFamily="18" charset="0"/>
              </a:rPr>
              <a:t>It has a user registration page and the main page where the user can see and has control over different features such as drive to curb ,return home and log out button. I will be talking more about the GRAD mobile application design in the upcoming slide.</a:t>
            </a:r>
          </a:p>
          <a:p>
            <a:pPr marL="161766" indent="0">
              <a:buNone/>
            </a:pPr>
            <a:endParaRPr lang="en-US" dirty="0"/>
          </a:p>
        </p:txBody>
      </p:sp>
    </p:spTree>
    <p:extLst>
      <p:ext uri="{BB962C8B-B14F-4D97-AF65-F5344CB8AC3E}">
        <p14:creationId xmlns:p14="http://schemas.microsoft.com/office/powerpoint/2010/main" val="292865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158d5a3ec_0_27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158d5a3ec_0_27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highlight>
                  <a:srgbClr val="FFFFFF"/>
                </a:highlight>
              </a:rPr>
              <a:t>SQ</a:t>
            </a:r>
          </a:p>
          <a:p>
            <a:pPr marL="0" indent="0">
              <a:buNone/>
            </a:pPr>
            <a:r>
              <a:rPr lang="en-US">
                <a:highlight>
                  <a:srgbClr val="FFFFFF"/>
                </a:highlight>
              </a:rPr>
              <a:t>Problem:</a:t>
            </a:r>
          </a:p>
          <a:p>
            <a:pPr marL="0" indent="0">
              <a:buNone/>
            </a:pPr>
            <a:r>
              <a:rPr lang="en-US">
                <a:highlight>
                  <a:srgbClr val="FFFFFF"/>
                </a:highlight>
              </a:rPr>
              <a:t>Taking the garbage and recycling cans to the curb can be easily forgotten during a busy schedule or when rushing to work in the mornings. </a:t>
            </a:r>
          </a:p>
          <a:p>
            <a:pPr marL="0" indent="0">
              <a:buNone/>
            </a:pPr>
            <a:r>
              <a:rPr lang="en-US">
                <a:highlight>
                  <a:srgbClr val="FFFFFF"/>
                </a:highlight>
              </a:rPr>
              <a:t>For those with physical constraints, it can be demanding to accomplish such a task.  </a:t>
            </a:r>
          </a:p>
          <a:p>
            <a:pPr marL="0" indent="0">
              <a:buNone/>
            </a:pPr>
            <a:r>
              <a:rPr lang="en-US">
                <a:highlight>
                  <a:srgbClr val="FFFFFF"/>
                </a:highlight>
              </a:rPr>
              <a:t>Especially for vacation rental properties where guests forget to take out the trash/recycle bins to the curb on the correct schedule, and the pile-up of garbage creates extraneous work for the property manager. </a:t>
            </a:r>
          </a:p>
          <a:p>
            <a:pPr marL="0" indent="0">
              <a:buNone/>
            </a:pPr>
            <a:endParaRPr lang="en-US">
              <a:highlight>
                <a:srgbClr val="FFFFFF"/>
              </a:highlight>
            </a:endParaRPr>
          </a:p>
          <a:p>
            <a:pPr marL="0" indent="0">
              <a:buNone/>
            </a:pPr>
            <a:r>
              <a:rPr lang="en-US">
                <a:highlight>
                  <a:srgbClr val="FFFFFF"/>
                </a:highlight>
              </a:rPr>
              <a:t>Solution:</a:t>
            </a:r>
          </a:p>
          <a:p>
            <a:pPr marL="0" indent="0">
              <a:buNone/>
            </a:pPr>
            <a:r>
              <a:rPr lang="en-US">
                <a:highlight>
                  <a:srgbClr val="FFFFFF"/>
                </a:highlight>
              </a:rPr>
              <a:t>This project aims to eliminate the physical demands, incorporate ease, and facilitate efficiency by providing an automated controllable system to schedule trash bin curbside placement.  </a:t>
            </a:r>
            <a:endParaRPr>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SB</a:t>
            </a:r>
          </a:p>
          <a:p>
            <a:pPr marL="0" indent="0">
              <a:buNone/>
            </a:pPr>
            <a:r>
              <a:rPr lang="en-US" sz="1800" dirty="0">
                <a:latin typeface="Times New Roman" panose="02020603050405020304" pitchFamily="18" charset="0"/>
              </a:rPr>
              <a:t>This is the implementation of login page, register page and homepage/ welcome page of the mobile app. This is how the GRAD mobile app looks like on an emulator. The user types in their login credentials : their email and password and logs in. Once the login is successful, the app directs the user to the GRAD homepage. If the user does not have an account, the user will simple click on the button” New user? Register now” to create a new account. Once the account is created, the user will we directed to the homepage.</a:t>
            </a:r>
          </a:p>
          <a:p>
            <a:pPr marL="0" indent="0">
              <a:buNone/>
            </a:pPr>
            <a:r>
              <a:rPr lang="en-US" sz="1800" dirty="0">
                <a:latin typeface="Times New Roman" panose="02020603050405020304" pitchFamily="18" charset="0"/>
              </a:rPr>
              <a:t>The homepage also has a button “Drive to the curb” button. If the user presses the “Drive to the curb” button it will signal the outdoor trash bin to drive itself to the curb. If the user presses the “Return to home” button it will signal the outdoor trash bin to drive itself from the curb back to where it came from. Also there is a logout button so that the user can log out from their account. This mobile app was implemented on android studio and firebase database was used to store the credentials for the user. Now my friend </a:t>
            </a:r>
            <a:r>
              <a:rPr lang="en-US" sz="1800" dirty="0" err="1">
                <a:latin typeface="Times New Roman" panose="02020603050405020304" pitchFamily="18" charset="0"/>
              </a:rPr>
              <a:t>heba</a:t>
            </a:r>
            <a:r>
              <a:rPr lang="en-US" sz="1800" dirty="0">
                <a:latin typeface="Times New Roman" panose="02020603050405020304" pitchFamily="18" charset="0"/>
              </a:rPr>
              <a:t> will be talking about the hardships we faced.</a:t>
            </a:r>
            <a:endParaRPr lang="en-US" dirty="0"/>
          </a:p>
        </p:txBody>
      </p:sp>
    </p:spTree>
    <p:extLst>
      <p:ext uri="{BB962C8B-B14F-4D97-AF65-F5344CB8AC3E}">
        <p14:creationId xmlns:p14="http://schemas.microsoft.com/office/powerpoint/2010/main" val="1892233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a:latin typeface="Times New Roman" panose="02020603050405020304" pitchFamily="18" charset="0"/>
              </a:rPr>
              <a:t>HN</a:t>
            </a:r>
          </a:p>
          <a:p>
            <a:pPr marL="0" indent="0" defTabSz="931774">
              <a:buNone/>
              <a:defRPr/>
            </a:pPr>
            <a:r>
              <a:rPr lang="en-US">
                <a:latin typeface="Times New Roman" panose="02020603050405020304" pitchFamily="18" charset="0"/>
              </a:rPr>
              <a:t>DC Current for 3.3V Pin -&gt; 50 mA</a:t>
            </a:r>
          </a:p>
          <a:p>
            <a:pPr marL="0" indent="0">
              <a:buNone/>
            </a:pPr>
            <a:r>
              <a:rPr lang="en-US"/>
              <a:t>DC Current for Wi-Fi module -&gt; 215 mA</a:t>
            </a:r>
            <a:endParaRPr/>
          </a:p>
        </p:txBody>
      </p:sp>
    </p:spTree>
    <p:extLst>
      <p:ext uri="{BB962C8B-B14F-4D97-AF65-F5344CB8AC3E}">
        <p14:creationId xmlns:p14="http://schemas.microsoft.com/office/powerpoint/2010/main" val="4095559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sz="1800" dirty="0">
                <a:latin typeface="Times New Roman" panose="02020603050405020304" pitchFamily="18" charset="0"/>
              </a:rPr>
              <a:t>AK</a:t>
            </a:r>
          </a:p>
          <a:p>
            <a:pPr marL="0" indent="0" defTabSz="931774">
              <a:buNone/>
              <a:defRPr/>
            </a:pPr>
            <a:r>
              <a:rPr lang="en-US" sz="1800" dirty="0">
                <a:latin typeface="Times New Roman" panose="02020603050405020304" pitchFamily="18" charset="0"/>
              </a:rPr>
              <a:t>The budget for our project was set at $600 with additional $100 for unforeseen circumstances ---amounting to </a:t>
            </a:r>
            <a:r>
              <a:rPr lang="en-US" sz="1800">
                <a:latin typeface="Times New Roman" panose="02020603050405020304" pitchFamily="18" charset="0"/>
              </a:rPr>
              <a:t>a total of </a:t>
            </a:r>
            <a:r>
              <a:rPr lang="en-US" sz="1800" dirty="0">
                <a:latin typeface="Times New Roman" panose="02020603050405020304" pitchFamily="18" charset="0"/>
              </a:rPr>
              <a:t>$700. Currently with all of the parts purchased, we are standing at $414.77 which is still way under the budget we had set initially.</a:t>
            </a:r>
            <a:endParaRPr dirty="0"/>
          </a:p>
        </p:txBody>
      </p:sp>
    </p:spTree>
    <p:extLst>
      <p:ext uri="{BB962C8B-B14F-4D97-AF65-F5344CB8AC3E}">
        <p14:creationId xmlns:p14="http://schemas.microsoft.com/office/powerpoint/2010/main" val="613970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defRPr/>
            </a:pPr>
            <a:r>
              <a:rPr lang="en-US" sz="1800" dirty="0">
                <a:latin typeface="Arial" panose="020B0604020202020204" pitchFamily="34" charset="0"/>
              </a:rPr>
              <a:t>Regarding further improvements that can be made to our project at a future date, we came up with three different features that would enhance the functionality of GRAD. The first would be adding a notifications feature to alert the user when their trash has been delivered, and when it has returned home. This would require the use of an additional serial communication port for enabling microcontroller to write information to the database through an ESP8266-01 Wi-Fi module. Another feature that we could add is detecting/reporting the trash level so that the user knows what the current capacity of the trash bin is. This can be implemented by putting using an IR sensor inside of GRAD's lid to detect the distance of the trash below it. Lastly, it would be nice to implement a scheduling feature to allow users to set a particular dates/times for delivering trash, which would required the use of a real-time clock module for obtaining accurate time measurements. ​</a:t>
            </a:r>
            <a:endParaRPr lang="en-US" dirty="0"/>
          </a:p>
        </p:txBody>
      </p:sp>
    </p:spTree>
    <p:extLst>
      <p:ext uri="{BB962C8B-B14F-4D97-AF65-F5344CB8AC3E}">
        <p14:creationId xmlns:p14="http://schemas.microsoft.com/office/powerpoint/2010/main" val="228259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solidFill>
                  <a:srgbClr val="3C4043"/>
                </a:solidFill>
                <a:highlight>
                  <a:srgbClr val="FFFFFF"/>
                </a:highlight>
              </a:rPr>
              <a:t>SQ</a:t>
            </a:r>
            <a:endParaRPr>
              <a:solidFill>
                <a:srgbClr val="3C4043"/>
              </a:solidFill>
              <a:highlight>
                <a:srgbClr val="FFFFFF"/>
              </a:highlight>
            </a:endParaRPr>
          </a:p>
        </p:txBody>
      </p:sp>
    </p:spTree>
    <p:extLst>
      <p:ext uri="{BB962C8B-B14F-4D97-AF65-F5344CB8AC3E}">
        <p14:creationId xmlns:p14="http://schemas.microsoft.com/office/powerpoint/2010/main" val="27711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solidFill>
                  <a:srgbClr val="3C4043"/>
                </a:solidFill>
                <a:highlight>
                  <a:srgbClr val="FFFFFF"/>
                </a:highlight>
              </a:rPr>
              <a:t>SQ</a:t>
            </a:r>
            <a:endParaRPr>
              <a:solidFill>
                <a:srgbClr val="3C4043"/>
              </a:solidFill>
              <a:highlight>
                <a:srgbClr val="FFFFFF"/>
              </a:highlight>
            </a:endParaRPr>
          </a:p>
        </p:txBody>
      </p:sp>
    </p:spTree>
    <p:extLst>
      <p:ext uri="{BB962C8B-B14F-4D97-AF65-F5344CB8AC3E}">
        <p14:creationId xmlns:p14="http://schemas.microsoft.com/office/powerpoint/2010/main" val="3943638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AK</a:t>
            </a:r>
          </a:p>
        </p:txBody>
      </p:sp>
    </p:spTree>
    <p:extLst>
      <p:ext uri="{BB962C8B-B14F-4D97-AF65-F5344CB8AC3E}">
        <p14:creationId xmlns:p14="http://schemas.microsoft.com/office/powerpoint/2010/main" val="431284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465e7bc0b_1_1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465e7bc0b_1_11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solidFill>
                  <a:srgbClr val="3C4043"/>
                </a:solidFill>
                <a:highlight>
                  <a:srgbClr val="FFFFFF"/>
                </a:highlight>
                <a:latin typeface="Roboto"/>
                <a:ea typeface="Roboto"/>
                <a:cs typeface="Roboto"/>
                <a:sym typeface="Roboto"/>
              </a:rPr>
              <a:t>AK</a:t>
            </a:r>
            <a:endParaRPr>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94909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465e7bc0b_1_1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465e7bc0b_1_11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a:solidFill>
                  <a:srgbClr val="3C4043"/>
                </a:solidFill>
                <a:highlight>
                  <a:srgbClr val="FFFFFF"/>
                </a:highlight>
                <a:latin typeface="Roboto"/>
                <a:ea typeface="Roboto"/>
                <a:cs typeface="Roboto"/>
                <a:sym typeface="Roboto"/>
              </a:rPr>
              <a:t>AK</a:t>
            </a:r>
            <a:endParaRPr>
              <a:solidFill>
                <a:srgbClr val="3C4043"/>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4" name="Google Shape;54;p8"/>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title">
  <p:cSld name="CUSTOM_35">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3600"/>
            </a:lvl1pPr>
            <a:lvl2pPr lvl="1" algn="ctr">
              <a:spcBef>
                <a:spcPts val="0"/>
              </a:spcBef>
              <a:spcAft>
                <a:spcPts val="0"/>
              </a:spcAft>
              <a:buNone/>
              <a:defRPr sz="3600">
                <a:latin typeface="Catamaran Thin"/>
                <a:ea typeface="Catamaran Thin"/>
                <a:cs typeface="Catamaran Thin"/>
                <a:sym typeface="Catamaran Thin"/>
              </a:defRPr>
            </a:lvl2pPr>
            <a:lvl3pPr lvl="2" algn="ctr">
              <a:spcBef>
                <a:spcPts val="0"/>
              </a:spcBef>
              <a:spcAft>
                <a:spcPts val="0"/>
              </a:spcAft>
              <a:buNone/>
              <a:defRPr sz="3600">
                <a:latin typeface="Catamaran Thin"/>
                <a:ea typeface="Catamaran Thin"/>
                <a:cs typeface="Catamaran Thin"/>
                <a:sym typeface="Catamaran Thin"/>
              </a:defRPr>
            </a:lvl3pPr>
            <a:lvl4pPr lvl="3" algn="ctr">
              <a:spcBef>
                <a:spcPts val="0"/>
              </a:spcBef>
              <a:spcAft>
                <a:spcPts val="0"/>
              </a:spcAft>
              <a:buNone/>
              <a:defRPr sz="3600">
                <a:latin typeface="Catamaran Thin"/>
                <a:ea typeface="Catamaran Thin"/>
                <a:cs typeface="Catamaran Thin"/>
                <a:sym typeface="Catamaran Thin"/>
              </a:defRPr>
            </a:lvl4pPr>
            <a:lvl5pPr lvl="4" algn="ctr">
              <a:spcBef>
                <a:spcPts val="0"/>
              </a:spcBef>
              <a:spcAft>
                <a:spcPts val="0"/>
              </a:spcAft>
              <a:buNone/>
              <a:defRPr sz="3600">
                <a:latin typeface="Catamaran Thin"/>
                <a:ea typeface="Catamaran Thin"/>
                <a:cs typeface="Catamaran Thin"/>
                <a:sym typeface="Catamaran Thin"/>
              </a:defRPr>
            </a:lvl5pPr>
            <a:lvl6pPr lvl="5" algn="ctr">
              <a:spcBef>
                <a:spcPts val="0"/>
              </a:spcBef>
              <a:spcAft>
                <a:spcPts val="0"/>
              </a:spcAft>
              <a:buNone/>
              <a:defRPr sz="3600">
                <a:latin typeface="Catamaran Thin"/>
                <a:ea typeface="Catamaran Thin"/>
                <a:cs typeface="Catamaran Thin"/>
                <a:sym typeface="Catamaran Thin"/>
              </a:defRPr>
            </a:lvl6pPr>
            <a:lvl7pPr lvl="6" algn="ctr">
              <a:spcBef>
                <a:spcPts val="0"/>
              </a:spcBef>
              <a:spcAft>
                <a:spcPts val="0"/>
              </a:spcAft>
              <a:buNone/>
              <a:defRPr sz="3600">
                <a:latin typeface="Catamaran Thin"/>
                <a:ea typeface="Catamaran Thin"/>
                <a:cs typeface="Catamaran Thin"/>
                <a:sym typeface="Catamaran Thin"/>
              </a:defRPr>
            </a:lvl7pPr>
            <a:lvl8pPr lvl="7" algn="ctr">
              <a:spcBef>
                <a:spcPts val="0"/>
              </a:spcBef>
              <a:spcAft>
                <a:spcPts val="0"/>
              </a:spcAft>
              <a:buNone/>
              <a:defRPr sz="3600">
                <a:latin typeface="Catamaran Thin"/>
                <a:ea typeface="Catamaran Thin"/>
                <a:cs typeface="Catamaran Thin"/>
                <a:sym typeface="Catamaran Thin"/>
              </a:defRPr>
            </a:lvl8pPr>
            <a:lvl9pPr lvl="8" algn="ctr">
              <a:spcBef>
                <a:spcPts val="0"/>
              </a:spcBef>
              <a:spcAft>
                <a:spcPts val="0"/>
              </a:spcAft>
              <a:buNone/>
              <a:defRPr sz="3600">
                <a:latin typeface="Catamaran Thin"/>
                <a:ea typeface="Catamaran Thin"/>
                <a:cs typeface="Catamaran Thin"/>
                <a:sym typeface="Catamaran Thi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1pPr>
            <a:lvl2pPr marL="914400" lvl="1"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2pPr>
            <a:lvl3pPr marL="1371600" lvl="2"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3pPr>
            <a:lvl4pPr marL="1828800" lvl="3"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4pPr>
            <a:lvl5pPr marL="2286000" lvl="4"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5pPr>
            <a:lvl6pPr marL="2743200" lvl="5"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6pPr>
            <a:lvl7pPr marL="3200400" lvl="6"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7pPr>
            <a:lvl8pPr marL="3657600" lvl="7"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8pPr>
            <a:lvl9pPr marL="4114800" lvl="8" indent="-304800" rtl="0">
              <a:lnSpc>
                <a:spcPct val="115000"/>
              </a:lnSpc>
              <a:spcBef>
                <a:spcPts val="1600"/>
              </a:spcBef>
              <a:spcAft>
                <a:spcPts val="160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17.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jpeg"/><Relationship Id="rId5" Type="http://schemas.openxmlformats.org/officeDocument/2006/relationships/image" Target="../media/image8.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4.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4.svg"/><Relationship Id="rId3" Type="http://schemas.openxmlformats.org/officeDocument/2006/relationships/slideLayout" Target="../slideLayouts/slideLayout8.xml"/><Relationship Id="rId7" Type="http://schemas.openxmlformats.org/officeDocument/2006/relationships/image" Target="../media/image8.png"/><Relationship Id="rId12" Type="http://schemas.openxmlformats.org/officeDocument/2006/relationships/image" Target="../media/image2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jpeg"/><Relationship Id="rId11" Type="http://schemas.openxmlformats.org/officeDocument/2006/relationships/image" Target="../media/image4.jpeg"/><Relationship Id="rId5" Type="http://schemas.openxmlformats.org/officeDocument/2006/relationships/image" Target="../media/image19.png"/><Relationship Id="rId10" Type="http://schemas.openxmlformats.org/officeDocument/2006/relationships/image" Target="../media/image22.jpeg"/><Relationship Id="rId4" Type="http://schemas.openxmlformats.org/officeDocument/2006/relationships/notesSlide" Target="../notesSlides/notesSlide14.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8.xml"/><Relationship Id="rId7" Type="http://schemas.openxmlformats.org/officeDocument/2006/relationships/image" Target="../media/image25.jpeg"/><Relationship Id="rId12"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jpeg"/><Relationship Id="rId11" Type="http://schemas.openxmlformats.org/officeDocument/2006/relationships/image" Target="../media/image29.jpeg"/><Relationship Id="rId5" Type="http://schemas.openxmlformats.org/officeDocument/2006/relationships/image" Target="../media/image8.png"/><Relationship Id="rId10" Type="http://schemas.openxmlformats.org/officeDocument/2006/relationships/image" Target="../media/image28.jpeg"/><Relationship Id="rId4" Type="http://schemas.openxmlformats.org/officeDocument/2006/relationships/notesSlide" Target="../notesSlides/notesSlide15.xml"/><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5.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2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5.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5.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5.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8.xml"/><Relationship Id="rId7" Type="http://schemas.openxmlformats.org/officeDocument/2006/relationships/image" Target="../media/image40.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39.jpeg"/><Relationship Id="rId4" Type="http://schemas.openxmlformats.org/officeDocument/2006/relationships/notesSlide" Target="../notesSlides/notesSlide24.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8.xml"/><Relationship Id="rId7" Type="http://schemas.openxmlformats.org/officeDocument/2006/relationships/image" Target="../media/image4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39.jpeg"/><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43.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7.jpeg"/><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7.m4a"/><Relationship Id="rId7" Type="http://schemas.openxmlformats.org/officeDocument/2006/relationships/image" Target="../media/image8.png"/><Relationship Id="rId2" Type="http://schemas.microsoft.com/office/2007/relationships/media" Target="../media/media27.m4a"/><Relationship Id="rId1" Type="http://schemas.openxmlformats.org/officeDocument/2006/relationships/themeOverride" Target="../theme/themeOverride1.xml"/><Relationship Id="rId6" Type="http://schemas.openxmlformats.org/officeDocument/2006/relationships/image" Target="../media/image44.jpeg"/><Relationship Id="rId5" Type="http://schemas.openxmlformats.org/officeDocument/2006/relationships/notesSlide" Target="../notesSlides/notesSlide27.xml"/><Relationship Id="rId4" Type="http://schemas.openxmlformats.org/officeDocument/2006/relationships/slideLayout" Target="../slideLayouts/slideLayout8.xml"/><Relationship Id="rId9"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45.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0.m4a"/><Relationship Id="rId7" Type="http://schemas.openxmlformats.org/officeDocument/2006/relationships/image" Target="../media/image8.png"/><Relationship Id="rId2" Type="http://schemas.microsoft.com/office/2007/relationships/media" Target="../media/media30.m4a"/><Relationship Id="rId1" Type="http://schemas.openxmlformats.org/officeDocument/2006/relationships/themeOverride" Target="../theme/themeOverride2.xml"/><Relationship Id="rId6" Type="http://schemas.openxmlformats.org/officeDocument/2006/relationships/image" Target="../media/image46.png"/><Relationship Id="rId5" Type="http://schemas.openxmlformats.org/officeDocument/2006/relationships/notesSlide" Target="../notesSlides/notesSlide30.xml"/><Relationship Id="rId4" Type="http://schemas.openxmlformats.org/officeDocument/2006/relationships/slideLayout" Target="../slideLayouts/slideLayout8.xml"/><Relationship Id="rId9" Type="http://schemas.openxmlformats.org/officeDocument/2006/relationships/image" Target="../media/image7.jpe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8.xml"/><Relationship Id="rId7" Type="http://schemas.openxmlformats.org/officeDocument/2006/relationships/image" Target="../media/image49.png"/><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7.jpeg"/><Relationship Id="rId5" Type="http://schemas.openxmlformats.org/officeDocument/2006/relationships/image" Target="../media/image47.png"/><Relationship Id="rId10" Type="http://schemas.openxmlformats.org/officeDocument/2006/relationships/image" Target="../media/image3.png"/><Relationship Id="rId4" Type="http://schemas.openxmlformats.org/officeDocument/2006/relationships/notesSlide" Target="../notesSlides/notesSlide31.xml"/><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image" Target="../media/image5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png"/><Relationship Id="rId5" Type="http://schemas.openxmlformats.org/officeDocument/2006/relationships/image" Target="../media/image52.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png"/><Relationship Id="rId5" Type="http://schemas.openxmlformats.org/officeDocument/2006/relationships/image" Target="../media/image52.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6.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png"/><Relationship Id="rId5" Type="http://schemas.openxmlformats.org/officeDocument/2006/relationships/image" Target="../media/image5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17" Type="http://schemas.openxmlformats.org/officeDocument/2006/relationships/customXml" Target="../ink/ink83.xml"/><Relationship Id="rId21" Type="http://schemas.openxmlformats.org/officeDocument/2006/relationships/image" Target="../media/image540.png"/><Relationship Id="rId42" Type="http://schemas.openxmlformats.org/officeDocument/2006/relationships/customXml" Target="../ink/ink23.xml"/><Relationship Id="rId63" Type="http://schemas.openxmlformats.org/officeDocument/2006/relationships/customXml" Target="../ink/ink39.xml"/><Relationship Id="rId84" Type="http://schemas.openxmlformats.org/officeDocument/2006/relationships/image" Target="../media/image70.png"/><Relationship Id="rId138" Type="http://schemas.openxmlformats.org/officeDocument/2006/relationships/customXml" Target="../ink/ink99.xml"/><Relationship Id="rId107" Type="http://schemas.openxmlformats.org/officeDocument/2006/relationships/customXml" Target="../ink/ink75.xml"/><Relationship Id="rId11" Type="http://schemas.openxmlformats.org/officeDocument/2006/relationships/customXml" Target="../ink/ink2.xml"/><Relationship Id="rId32" Type="http://schemas.openxmlformats.org/officeDocument/2006/relationships/image" Target="../media/image59.png"/><Relationship Id="rId37" Type="http://schemas.openxmlformats.org/officeDocument/2006/relationships/customXml" Target="../ink/ink19.xml"/><Relationship Id="rId53" Type="http://schemas.openxmlformats.org/officeDocument/2006/relationships/customXml" Target="../ink/ink33.xml"/><Relationship Id="rId58" Type="http://schemas.openxmlformats.org/officeDocument/2006/relationships/image" Target="../media/image63.png"/><Relationship Id="rId74" Type="http://schemas.openxmlformats.org/officeDocument/2006/relationships/customXml" Target="../ink/ink48.xml"/><Relationship Id="rId79" Type="http://schemas.openxmlformats.org/officeDocument/2006/relationships/customXml" Target="../ink/ink52.xml"/><Relationship Id="rId102" Type="http://schemas.openxmlformats.org/officeDocument/2006/relationships/customXml" Target="../ink/ink70.xml"/><Relationship Id="rId123" Type="http://schemas.openxmlformats.org/officeDocument/2006/relationships/customXml" Target="../ink/ink87.xml"/><Relationship Id="rId128" Type="http://schemas.openxmlformats.org/officeDocument/2006/relationships/image" Target="../media/image79.png"/><Relationship Id="rId144" Type="http://schemas.openxmlformats.org/officeDocument/2006/relationships/image" Target="../media/image83.png"/><Relationship Id="rId5" Type="http://schemas.openxmlformats.org/officeDocument/2006/relationships/image" Target="../media/image54.png"/><Relationship Id="rId90" Type="http://schemas.openxmlformats.org/officeDocument/2006/relationships/image" Target="../media/image71.png"/><Relationship Id="rId95" Type="http://schemas.openxmlformats.org/officeDocument/2006/relationships/customXml" Target="../ink/ink65.xml"/><Relationship Id="rId22" Type="http://schemas.openxmlformats.org/officeDocument/2006/relationships/customXml" Target="../ink/ink9.xml"/><Relationship Id="rId27" Type="http://schemas.openxmlformats.org/officeDocument/2006/relationships/image" Target="../media/image57.png"/><Relationship Id="rId43" Type="http://schemas.openxmlformats.org/officeDocument/2006/relationships/customXml" Target="../ink/ink24.xml"/><Relationship Id="rId48" Type="http://schemas.openxmlformats.org/officeDocument/2006/relationships/customXml" Target="../ink/ink29.xml"/><Relationship Id="rId64" Type="http://schemas.openxmlformats.org/officeDocument/2006/relationships/customXml" Target="../ink/ink40.xml"/><Relationship Id="rId69" Type="http://schemas.openxmlformats.org/officeDocument/2006/relationships/image" Target="../media/image66.png"/><Relationship Id="rId113" Type="http://schemas.openxmlformats.org/officeDocument/2006/relationships/customXml" Target="../ink/ink80.xml"/><Relationship Id="rId118" Type="http://schemas.openxmlformats.org/officeDocument/2006/relationships/image" Target="../media/image76.png"/><Relationship Id="rId134" Type="http://schemas.openxmlformats.org/officeDocument/2006/relationships/customXml" Target="../ink/ink96.xml"/><Relationship Id="rId139" Type="http://schemas.openxmlformats.org/officeDocument/2006/relationships/image" Target="../media/image81.png"/><Relationship Id="rId80" Type="http://schemas.openxmlformats.org/officeDocument/2006/relationships/customXml" Target="../ink/ink53.xml"/><Relationship Id="rId85" Type="http://schemas.openxmlformats.org/officeDocument/2006/relationships/customXml" Target="../ink/ink56.xml"/><Relationship Id="rId12" Type="http://schemas.openxmlformats.org/officeDocument/2006/relationships/customXml" Target="../ink/ink3.xml"/><Relationship Id="rId17" Type="http://schemas.openxmlformats.org/officeDocument/2006/relationships/customXml" Target="../ink/ink6.xml"/><Relationship Id="rId33" Type="http://schemas.openxmlformats.org/officeDocument/2006/relationships/customXml" Target="../ink/ink15.xml"/><Relationship Id="rId38" Type="http://schemas.openxmlformats.org/officeDocument/2006/relationships/customXml" Target="../ink/ink20.xml"/><Relationship Id="rId59" Type="http://schemas.openxmlformats.org/officeDocument/2006/relationships/customXml" Target="../ink/ink37.xml"/><Relationship Id="rId103" Type="http://schemas.openxmlformats.org/officeDocument/2006/relationships/customXml" Target="../ink/ink71.xml"/><Relationship Id="rId108" Type="http://schemas.openxmlformats.org/officeDocument/2006/relationships/customXml" Target="../ink/ink76.xml"/><Relationship Id="rId124" Type="http://schemas.openxmlformats.org/officeDocument/2006/relationships/customXml" Target="../ink/ink88.xml"/><Relationship Id="rId129" Type="http://schemas.openxmlformats.org/officeDocument/2006/relationships/customXml" Target="../ink/ink91.xml"/><Relationship Id="rId54" Type="http://schemas.openxmlformats.org/officeDocument/2006/relationships/customXml" Target="../ink/ink34.xml"/><Relationship Id="rId70" Type="http://schemas.openxmlformats.org/officeDocument/2006/relationships/customXml" Target="../ink/ink45.xml"/><Relationship Id="rId75" Type="http://schemas.openxmlformats.org/officeDocument/2006/relationships/customXml" Target="../ink/ink49.xml"/><Relationship Id="rId91" Type="http://schemas.openxmlformats.org/officeDocument/2006/relationships/customXml" Target="../ink/ink61.xml"/><Relationship Id="rId96" Type="http://schemas.openxmlformats.org/officeDocument/2006/relationships/customXml" Target="../ink/ink66.xml"/><Relationship Id="rId140" Type="http://schemas.openxmlformats.org/officeDocument/2006/relationships/customXml" Target="../ink/ink100.xml"/><Relationship Id="rId1" Type="http://schemas.microsoft.com/office/2007/relationships/media" Target="../media/media36.m4a"/><Relationship Id="rId6" Type="http://schemas.openxmlformats.org/officeDocument/2006/relationships/image" Target="../media/image8.png"/><Relationship Id="rId23" Type="http://schemas.openxmlformats.org/officeDocument/2006/relationships/image" Target="../media/image55.png"/><Relationship Id="rId28" Type="http://schemas.openxmlformats.org/officeDocument/2006/relationships/customXml" Target="../ink/ink12.xml"/><Relationship Id="rId49" Type="http://schemas.openxmlformats.org/officeDocument/2006/relationships/image" Target="../media/image61.png"/><Relationship Id="rId114" Type="http://schemas.openxmlformats.org/officeDocument/2006/relationships/customXml" Target="../ink/ink81.xml"/><Relationship Id="rId119" Type="http://schemas.openxmlformats.org/officeDocument/2006/relationships/customXml" Target="../ink/ink84.xml"/><Relationship Id="rId44" Type="http://schemas.openxmlformats.org/officeDocument/2006/relationships/customXml" Target="../ink/ink25.xml"/><Relationship Id="rId60" Type="http://schemas.openxmlformats.org/officeDocument/2006/relationships/image" Target="../media/image64.png"/><Relationship Id="rId65" Type="http://schemas.openxmlformats.org/officeDocument/2006/relationships/customXml" Target="../ink/ink41.xml"/><Relationship Id="rId81" Type="http://schemas.openxmlformats.org/officeDocument/2006/relationships/image" Target="../media/image69.png"/><Relationship Id="rId86" Type="http://schemas.openxmlformats.org/officeDocument/2006/relationships/customXml" Target="../ink/ink57.xml"/><Relationship Id="rId130" Type="http://schemas.openxmlformats.org/officeDocument/2006/relationships/customXml" Target="../ink/ink92.xml"/><Relationship Id="rId135" Type="http://schemas.openxmlformats.org/officeDocument/2006/relationships/customXml" Target="../ink/ink97.xml"/><Relationship Id="rId13" Type="http://schemas.openxmlformats.org/officeDocument/2006/relationships/image" Target="../media/image510.png"/><Relationship Id="rId18" Type="http://schemas.openxmlformats.org/officeDocument/2006/relationships/customXml" Target="../ink/ink7.xml"/><Relationship Id="rId39" Type="http://schemas.openxmlformats.org/officeDocument/2006/relationships/customXml" Target="../ink/ink21.xml"/><Relationship Id="rId109" Type="http://schemas.openxmlformats.org/officeDocument/2006/relationships/image" Target="../media/image74.png"/><Relationship Id="rId34" Type="http://schemas.openxmlformats.org/officeDocument/2006/relationships/customXml" Target="../ink/ink16.xml"/><Relationship Id="rId50" Type="http://schemas.openxmlformats.org/officeDocument/2006/relationships/customXml" Target="../ink/ink30.xml"/><Relationship Id="rId55" Type="http://schemas.openxmlformats.org/officeDocument/2006/relationships/customXml" Target="../ink/ink35.xml"/><Relationship Id="rId76" Type="http://schemas.openxmlformats.org/officeDocument/2006/relationships/customXml" Target="../ink/ink50.xml"/><Relationship Id="rId97" Type="http://schemas.openxmlformats.org/officeDocument/2006/relationships/customXml" Target="../ink/ink67.xml"/><Relationship Id="rId104" Type="http://schemas.openxmlformats.org/officeDocument/2006/relationships/customXml" Target="../ink/ink72.xml"/><Relationship Id="rId120" Type="http://schemas.openxmlformats.org/officeDocument/2006/relationships/customXml" Target="../ink/ink85.xml"/><Relationship Id="rId125" Type="http://schemas.openxmlformats.org/officeDocument/2006/relationships/image" Target="../media/image78.png"/><Relationship Id="rId141" Type="http://schemas.openxmlformats.org/officeDocument/2006/relationships/customXml" Target="../ink/ink101.xml"/><Relationship Id="rId7" Type="http://schemas.openxmlformats.org/officeDocument/2006/relationships/image" Target="../media/image3.png"/><Relationship Id="rId71" Type="http://schemas.openxmlformats.org/officeDocument/2006/relationships/customXml" Target="../ink/ink46.xml"/><Relationship Id="rId92" Type="http://schemas.openxmlformats.org/officeDocument/2006/relationships/customXml" Target="../ink/ink62.xml"/><Relationship Id="rId2" Type="http://schemas.openxmlformats.org/officeDocument/2006/relationships/audio" Target="../media/media36.m4a"/><Relationship Id="rId29" Type="http://schemas.openxmlformats.org/officeDocument/2006/relationships/image" Target="../media/image58.png"/><Relationship Id="rId24" Type="http://schemas.openxmlformats.org/officeDocument/2006/relationships/customXml" Target="../ink/ink10.xml"/><Relationship Id="rId40" Type="http://schemas.openxmlformats.org/officeDocument/2006/relationships/image" Target="../media/image60.png"/><Relationship Id="rId45" Type="http://schemas.openxmlformats.org/officeDocument/2006/relationships/customXml" Target="../ink/ink26.xml"/><Relationship Id="rId66" Type="http://schemas.openxmlformats.org/officeDocument/2006/relationships/customXml" Target="../ink/ink42.xml"/><Relationship Id="rId87" Type="http://schemas.openxmlformats.org/officeDocument/2006/relationships/customXml" Target="../ink/ink58.xml"/><Relationship Id="rId110" Type="http://schemas.openxmlformats.org/officeDocument/2006/relationships/customXml" Target="../ink/ink77.xml"/><Relationship Id="rId115" Type="http://schemas.openxmlformats.org/officeDocument/2006/relationships/customXml" Target="../ink/ink82.xml"/><Relationship Id="rId131" Type="http://schemas.openxmlformats.org/officeDocument/2006/relationships/customXml" Target="../ink/ink93.xml"/><Relationship Id="rId136" Type="http://schemas.openxmlformats.org/officeDocument/2006/relationships/customXml" Target="../ink/ink98.xml"/><Relationship Id="rId61" Type="http://schemas.openxmlformats.org/officeDocument/2006/relationships/customXml" Target="../ink/ink38.xml"/><Relationship Id="rId82" Type="http://schemas.openxmlformats.org/officeDocument/2006/relationships/customXml" Target="../ink/ink54.xml"/><Relationship Id="rId19" Type="http://schemas.openxmlformats.org/officeDocument/2006/relationships/image" Target="../media/image530.png"/><Relationship Id="rId14" Type="http://schemas.openxmlformats.org/officeDocument/2006/relationships/customXml" Target="../ink/ink4.xml"/><Relationship Id="rId30" Type="http://schemas.openxmlformats.org/officeDocument/2006/relationships/customXml" Target="../ink/ink13.xml"/><Relationship Id="rId35" Type="http://schemas.openxmlformats.org/officeDocument/2006/relationships/customXml" Target="../ink/ink17.xml"/><Relationship Id="rId56" Type="http://schemas.openxmlformats.org/officeDocument/2006/relationships/image" Target="../media/image62.png"/><Relationship Id="rId77" Type="http://schemas.openxmlformats.org/officeDocument/2006/relationships/image" Target="../media/image68.png"/><Relationship Id="rId100" Type="http://schemas.openxmlformats.org/officeDocument/2006/relationships/customXml" Target="../ink/ink69.xml"/><Relationship Id="rId105" Type="http://schemas.openxmlformats.org/officeDocument/2006/relationships/customXml" Target="../ink/ink73.xml"/><Relationship Id="rId126" Type="http://schemas.openxmlformats.org/officeDocument/2006/relationships/customXml" Target="../ink/ink89.xml"/><Relationship Id="rId8" Type="http://schemas.openxmlformats.org/officeDocument/2006/relationships/image" Target="../media/image6.jpeg"/><Relationship Id="rId51" Type="http://schemas.openxmlformats.org/officeDocument/2006/relationships/customXml" Target="../ink/ink31.xml"/><Relationship Id="rId72" Type="http://schemas.openxmlformats.org/officeDocument/2006/relationships/customXml" Target="../ink/ink47.xml"/><Relationship Id="rId93" Type="http://schemas.openxmlformats.org/officeDocument/2006/relationships/customXml" Target="../ink/ink63.xml"/><Relationship Id="rId98" Type="http://schemas.openxmlformats.org/officeDocument/2006/relationships/customXml" Target="../ink/ink68.xml"/><Relationship Id="rId121" Type="http://schemas.openxmlformats.org/officeDocument/2006/relationships/image" Target="../media/image77.png"/><Relationship Id="rId142" Type="http://schemas.openxmlformats.org/officeDocument/2006/relationships/image" Target="../media/image82.png"/><Relationship Id="rId3" Type="http://schemas.openxmlformats.org/officeDocument/2006/relationships/slideLayout" Target="../slideLayouts/slideLayout3.xml"/><Relationship Id="rId25" Type="http://schemas.openxmlformats.org/officeDocument/2006/relationships/image" Target="../media/image56.png"/><Relationship Id="rId46" Type="http://schemas.openxmlformats.org/officeDocument/2006/relationships/customXml" Target="../ink/ink27.xml"/><Relationship Id="rId67" Type="http://schemas.openxmlformats.org/officeDocument/2006/relationships/customXml" Target="../ink/ink43.xml"/><Relationship Id="rId116" Type="http://schemas.openxmlformats.org/officeDocument/2006/relationships/image" Target="../media/image75.png"/><Relationship Id="rId137" Type="http://schemas.openxmlformats.org/officeDocument/2006/relationships/image" Target="../media/image80.png"/><Relationship Id="rId20" Type="http://schemas.openxmlformats.org/officeDocument/2006/relationships/customXml" Target="../ink/ink8.xml"/><Relationship Id="rId41" Type="http://schemas.openxmlformats.org/officeDocument/2006/relationships/customXml" Target="../ink/ink22.xml"/><Relationship Id="rId62" Type="http://schemas.openxmlformats.org/officeDocument/2006/relationships/image" Target="../media/image65.png"/><Relationship Id="rId83" Type="http://schemas.openxmlformats.org/officeDocument/2006/relationships/customXml" Target="../ink/ink55.xml"/><Relationship Id="rId88" Type="http://schemas.openxmlformats.org/officeDocument/2006/relationships/customXml" Target="../ink/ink59.xml"/><Relationship Id="rId111" Type="http://schemas.openxmlformats.org/officeDocument/2006/relationships/customXml" Target="../ink/ink78.xml"/><Relationship Id="rId132" Type="http://schemas.openxmlformats.org/officeDocument/2006/relationships/customXml" Target="../ink/ink94.xml"/><Relationship Id="rId15" Type="http://schemas.openxmlformats.org/officeDocument/2006/relationships/image" Target="../media/image52.png"/><Relationship Id="rId36" Type="http://schemas.openxmlformats.org/officeDocument/2006/relationships/customXml" Target="../ink/ink18.xml"/><Relationship Id="rId57" Type="http://schemas.openxmlformats.org/officeDocument/2006/relationships/customXml" Target="../ink/ink36.xml"/><Relationship Id="rId106" Type="http://schemas.openxmlformats.org/officeDocument/2006/relationships/customXml" Target="../ink/ink74.xml"/><Relationship Id="rId127" Type="http://schemas.openxmlformats.org/officeDocument/2006/relationships/customXml" Target="../ink/ink90.xml"/><Relationship Id="rId10" Type="http://schemas.openxmlformats.org/officeDocument/2006/relationships/image" Target="../media/image500.png"/><Relationship Id="rId31" Type="http://schemas.openxmlformats.org/officeDocument/2006/relationships/customXml" Target="../ink/ink14.xml"/><Relationship Id="rId52" Type="http://schemas.openxmlformats.org/officeDocument/2006/relationships/customXml" Target="../ink/ink32.xml"/><Relationship Id="rId73" Type="http://schemas.openxmlformats.org/officeDocument/2006/relationships/image" Target="../media/image67.png"/><Relationship Id="rId78" Type="http://schemas.openxmlformats.org/officeDocument/2006/relationships/customXml" Target="../ink/ink51.xml"/><Relationship Id="rId94" Type="http://schemas.openxmlformats.org/officeDocument/2006/relationships/customXml" Target="../ink/ink64.xml"/><Relationship Id="rId99" Type="http://schemas.openxmlformats.org/officeDocument/2006/relationships/image" Target="../media/image72.png"/><Relationship Id="rId101" Type="http://schemas.openxmlformats.org/officeDocument/2006/relationships/image" Target="../media/image73.png"/><Relationship Id="rId122" Type="http://schemas.openxmlformats.org/officeDocument/2006/relationships/customXml" Target="../ink/ink86.xml"/><Relationship Id="rId143" Type="http://schemas.openxmlformats.org/officeDocument/2006/relationships/customXml" Target="../ink/ink102.xml"/><Relationship Id="rId4" Type="http://schemas.openxmlformats.org/officeDocument/2006/relationships/notesSlide" Target="../notesSlides/notesSlide36.xml"/><Relationship Id="rId9" Type="http://schemas.openxmlformats.org/officeDocument/2006/relationships/customXml" Target="../ink/ink1.xml"/><Relationship Id="rId26" Type="http://schemas.openxmlformats.org/officeDocument/2006/relationships/customXml" Target="../ink/ink11.xml"/><Relationship Id="rId47" Type="http://schemas.openxmlformats.org/officeDocument/2006/relationships/customXml" Target="../ink/ink28.xml"/><Relationship Id="rId68" Type="http://schemas.openxmlformats.org/officeDocument/2006/relationships/customXml" Target="../ink/ink44.xml"/><Relationship Id="rId89" Type="http://schemas.openxmlformats.org/officeDocument/2006/relationships/customXml" Target="../ink/ink60.xml"/><Relationship Id="rId112" Type="http://schemas.openxmlformats.org/officeDocument/2006/relationships/customXml" Target="../ink/ink79.xml"/><Relationship Id="rId133" Type="http://schemas.openxmlformats.org/officeDocument/2006/relationships/customXml" Target="../ink/ink95.xml"/><Relationship Id="rId16" Type="http://schemas.openxmlformats.org/officeDocument/2006/relationships/customXml" Target="../ink/ink5.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6.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png"/><Relationship Id="rId5" Type="http://schemas.openxmlformats.org/officeDocument/2006/relationships/image" Target="../media/image8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6.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png"/><Relationship Id="rId5" Type="http://schemas.openxmlformats.org/officeDocument/2006/relationships/image" Target="../media/image8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jpeg"/><Relationship Id="rId5" Type="http://schemas.openxmlformats.org/officeDocument/2006/relationships/image" Target="../media/image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8.xml"/><Relationship Id="rId7" Type="http://schemas.openxmlformats.org/officeDocument/2006/relationships/image" Target="../media/image87.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86.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89.png"/><Relationship Id="rId4" Type="http://schemas.openxmlformats.org/officeDocument/2006/relationships/notesSlide" Target="../notesSlides/notesSlide40.xml"/><Relationship Id="rId9"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microsoft.com/office/2007/relationships/media" Target="../media/media43.m4a"/><Relationship Id="rId1" Type="http://schemas.openxmlformats.org/officeDocument/2006/relationships/audio" Target="NULL" TargetMode="External"/><Relationship Id="rId6" Type="http://schemas.openxmlformats.org/officeDocument/2006/relationships/image" Target="../media/image7.jpeg"/><Relationship Id="rId5" Type="http://schemas.openxmlformats.org/officeDocument/2006/relationships/image" Target="../media/image8.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e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e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9.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4" name="Google Shape;124;p24">
            <a:extLst>
              <a:ext uri="{FF2B5EF4-FFF2-40B4-BE49-F238E27FC236}">
                <a16:creationId xmlns:a16="http://schemas.microsoft.com/office/drawing/2014/main" id="{A2BA702C-BF5D-4382-B1F7-1234ACF82CBF}"/>
              </a:ext>
            </a:extLst>
          </p:cNvPr>
          <p:cNvSpPr/>
          <p:nvPr/>
        </p:nvSpPr>
        <p:spPr>
          <a:xfrm rot="5400000">
            <a:off x="784167" y="-469070"/>
            <a:ext cx="3758468" cy="50265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p24">
            <a:extLst>
              <a:ext uri="{FF2B5EF4-FFF2-40B4-BE49-F238E27FC236}">
                <a16:creationId xmlns:a16="http://schemas.microsoft.com/office/drawing/2014/main" id="{162DA044-C358-41D7-9AA7-C5F675A0DAB7}"/>
              </a:ext>
            </a:extLst>
          </p:cNvPr>
          <p:cNvSpPr txBox="1">
            <a:spLocks noGrp="1"/>
          </p:cNvSpPr>
          <p:nvPr>
            <p:ph type="ctrTitle"/>
          </p:nvPr>
        </p:nvSpPr>
        <p:spPr>
          <a:xfrm>
            <a:off x="219184" y="625934"/>
            <a:ext cx="4592400" cy="3274310"/>
          </a:xfrm>
          <a:prstGeom prst="rect">
            <a:avLst/>
          </a:prstGeom>
          <a:solidFill>
            <a:srgbClr val="FFC000"/>
          </a:solidFill>
        </p:spPr>
        <p:txBody>
          <a:bodyPr spcFirstLastPara="1" wrap="square" lIns="91425" tIns="91425" rIns="91425" bIns="91425" anchor="b" anchorCtr="0">
            <a:noAutofit/>
          </a:bodyPr>
          <a:lstStyle/>
          <a:p>
            <a:pPr marL="0" lvl="0" indent="0" algn="l" rtl="0">
              <a:spcBef>
                <a:spcPts val="0"/>
              </a:spcBef>
              <a:spcAft>
                <a:spcPts val="0"/>
              </a:spcAft>
              <a:buNone/>
            </a:pPr>
            <a:r>
              <a:rPr lang="en-US">
                <a:solidFill>
                  <a:schemeClr val="lt1"/>
                </a:solidFill>
              </a:rPr>
              <a:t>GARBAGE &amp; RECYCLE AUTOMATED DISPOSAL </a:t>
            </a:r>
            <a:r>
              <a:rPr lang="en-US">
                <a:solidFill>
                  <a:schemeClr val="accent2"/>
                </a:solidFill>
              </a:rPr>
              <a:t>(GRAD) </a:t>
            </a:r>
            <a:r>
              <a:rPr lang="en-US">
                <a:solidFill>
                  <a:schemeClr val="lt1"/>
                </a:solidFill>
              </a:rPr>
              <a:t>Bot</a:t>
            </a:r>
            <a:endParaRPr>
              <a:solidFill>
                <a:schemeClr val="lt1"/>
              </a:solidFill>
              <a:latin typeface="Livvic"/>
              <a:ea typeface="Livvic"/>
              <a:cs typeface="Livvic"/>
              <a:sym typeface="Livvic"/>
            </a:endParaRPr>
          </a:p>
        </p:txBody>
      </p:sp>
      <p:sp>
        <p:nvSpPr>
          <p:cNvPr id="17" name="Google Shape;127;p24">
            <a:extLst>
              <a:ext uri="{FF2B5EF4-FFF2-40B4-BE49-F238E27FC236}">
                <a16:creationId xmlns:a16="http://schemas.microsoft.com/office/drawing/2014/main" id="{9E104F3F-F47E-42AA-BF27-8C4020A2116A}"/>
              </a:ext>
            </a:extLst>
          </p:cNvPr>
          <p:cNvSpPr/>
          <p:nvPr/>
        </p:nvSpPr>
        <p:spPr>
          <a:xfrm rot="-5400000" flipH="1">
            <a:off x="7354200" y="2416550"/>
            <a:ext cx="3358800" cy="221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17" descr="A picture containing lamp, drawing&#10;&#10;Description automatically generated">
            <a:extLst>
              <a:ext uri="{FF2B5EF4-FFF2-40B4-BE49-F238E27FC236}">
                <a16:creationId xmlns:a16="http://schemas.microsoft.com/office/drawing/2014/main" id="{35D72507-CC53-48EB-B5F2-D060FA9CE9D7}"/>
              </a:ext>
            </a:extLst>
          </p:cNvPr>
          <p:cNvPicPr>
            <a:picLocks noChangeAspect="1"/>
          </p:cNvPicPr>
          <p:nvPr/>
        </p:nvPicPr>
        <p:blipFill>
          <a:blip r:embed="rId5"/>
          <a:stretch>
            <a:fillRect/>
          </a:stretch>
        </p:blipFill>
        <p:spPr>
          <a:xfrm>
            <a:off x="6065420" y="164946"/>
            <a:ext cx="1950724" cy="1905004"/>
          </a:xfrm>
          <a:prstGeom prst="rect">
            <a:avLst/>
          </a:prstGeom>
        </p:spPr>
      </p:pic>
      <p:sp>
        <p:nvSpPr>
          <p:cNvPr id="19" name="Google Shape;125;p24">
            <a:extLst>
              <a:ext uri="{FF2B5EF4-FFF2-40B4-BE49-F238E27FC236}">
                <a16:creationId xmlns:a16="http://schemas.microsoft.com/office/drawing/2014/main" id="{4EE34455-71AC-4493-8B2B-3E2FCE220F26}"/>
              </a:ext>
            </a:extLst>
          </p:cNvPr>
          <p:cNvSpPr txBox="1">
            <a:spLocks/>
          </p:cNvSpPr>
          <p:nvPr/>
        </p:nvSpPr>
        <p:spPr>
          <a:xfrm>
            <a:off x="5738860" y="3663179"/>
            <a:ext cx="2621980" cy="1330021"/>
          </a:xfrm>
          <a:prstGeom prst="rect">
            <a:avLst/>
          </a:prstGeom>
          <a:solidFill>
            <a:schemeClr val="tx2">
              <a:lumMod val="9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200"/>
              <a:buFont typeface="Catamaran Thin"/>
              <a:buNone/>
              <a:defRPr sz="12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9pPr>
          </a:lstStyle>
          <a:p>
            <a:pPr marL="0" indent="0"/>
            <a:r>
              <a:rPr lang="en-US" sz="1800" b="1">
                <a:solidFill>
                  <a:schemeClr val="tx1">
                    <a:lumMod val="50000"/>
                  </a:schemeClr>
                </a:solidFill>
              </a:rPr>
              <a:t>Abdulsalam Khan 	  - CpE</a:t>
            </a:r>
          </a:p>
          <a:p>
            <a:pPr marL="0" indent="0"/>
            <a:r>
              <a:rPr lang="en-US" sz="1800" b="1">
                <a:solidFill>
                  <a:schemeClr val="tx1">
                    <a:lumMod val="50000"/>
                  </a:schemeClr>
                </a:solidFill>
              </a:rPr>
              <a:t>Heba Nasseredden  - CpE</a:t>
            </a:r>
          </a:p>
          <a:p>
            <a:pPr marL="0" indent="0"/>
            <a:r>
              <a:rPr lang="en-US" sz="1800" b="1">
                <a:solidFill>
                  <a:schemeClr val="tx1">
                    <a:lumMod val="50000"/>
                  </a:schemeClr>
                </a:solidFill>
              </a:rPr>
              <a:t>Sadiyah Bhuria 	  - CpE</a:t>
            </a:r>
          </a:p>
          <a:p>
            <a:pPr marL="0" indent="0"/>
            <a:r>
              <a:rPr lang="en-US" sz="1800" b="1">
                <a:solidFill>
                  <a:schemeClr val="tx1">
                    <a:lumMod val="50000"/>
                  </a:schemeClr>
                </a:solidFill>
              </a:rPr>
              <a:t>Sean Quinlan 	  - EE</a:t>
            </a:r>
          </a:p>
        </p:txBody>
      </p:sp>
      <p:pic>
        <p:nvPicPr>
          <p:cNvPr id="20" name="Picture 19">
            <a:extLst>
              <a:ext uri="{FF2B5EF4-FFF2-40B4-BE49-F238E27FC236}">
                <a16:creationId xmlns:a16="http://schemas.microsoft.com/office/drawing/2014/main" id="{21527D0E-3A15-4B87-A0FB-DA57FE4EC87F}"/>
              </a:ext>
            </a:extLst>
          </p:cNvPr>
          <p:cNvPicPr>
            <a:picLocks noChangeAspect="1"/>
          </p:cNvPicPr>
          <p:nvPr/>
        </p:nvPicPr>
        <p:blipFill>
          <a:blip r:embed="rId6"/>
          <a:stretch>
            <a:fillRect/>
          </a:stretch>
        </p:blipFill>
        <p:spPr>
          <a:xfrm>
            <a:off x="-251962" y="3810924"/>
            <a:ext cx="4473088" cy="1371393"/>
          </a:xfrm>
          <a:prstGeom prst="rect">
            <a:avLst/>
          </a:prstGeom>
        </p:spPr>
      </p:pic>
      <p:sp>
        <p:nvSpPr>
          <p:cNvPr id="21" name="Google Shape;125;p24">
            <a:extLst>
              <a:ext uri="{FF2B5EF4-FFF2-40B4-BE49-F238E27FC236}">
                <a16:creationId xmlns:a16="http://schemas.microsoft.com/office/drawing/2014/main" id="{F5B76AEE-CD9B-41A7-83EC-98B568DB6AB1}"/>
              </a:ext>
            </a:extLst>
          </p:cNvPr>
          <p:cNvSpPr txBox="1">
            <a:spLocks/>
          </p:cNvSpPr>
          <p:nvPr/>
        </p:nvSpPr>
        <p:spPr>
          <a:xfrm>
            <a:off x="5729792" y="3149150"/>
            <a:ext cx="2621980" cy="402506"/>
          </a:xfrm>
          <a:prstGeom prst="rect">
            <a:avLst/>
          </a:prstGeom>
          <a:solidFill>
            <a:srgbClr val="FFD54F"/>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200"/>
              <a:buFont typeface="Catamaran Thin"/>
              <a:buNone/>
              <a:defRPr sz="12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9pPr>
          </a:lstStyle>
          <a:p>
            <a:pPr marL="0" indent="0" algn="ctr"/>
            <a:r>
              <a:rPr lang="en-US" sz="1800" b="1">
                <a:solidFill>
                  <a:schemeClr val="tx1">
                    <a:lumMod val="50000"/>
                  </a:schemeClr>
                </a:solidFill>
              </a:rPr>
              <a:t>Lei Wei 	            - Advisor</a:t>
            </a:r>
          </a:p>
        </p:txBody>
      </p:sp>
      <p:sp>
        <p:nvSpPr>
          <p:cNvPr id="12" name="Rectangle 11">
            <a:extLst>
              <a:ext uri="{FF2B5EF4-FFF2-40B4-BE49-F238E27FC236}">
                <a16:creationId xmlns:a16="http://schemas.microsoft.com/office/drawing/2014/main" id="{C45D58E0-8F24-4283-AD97-40A1346D25E3}"/>
              </a:ext>
            </a:extLst>
          </p:cNvPr>
          <p:cNvSpPr/>
          <p:nvPr/>
        </p:nvSpPr>
        <p:spPr>
          <a:xfrm>
            <a:off x="6291660" y="2602179"/>
            <a:ext cx="1516380" cy="40250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DB465B8-5B3B-4F2E-824B-96B51611B94C}"/>
              </a:ext>
            </a:extLst>
          </p:cNvPr>
          <p:cNvSpPr txBox="1"/>
          <p:nvPr/>
        </p:nvSpPr>
        <p:spPr>
          <a:xfrm>
            <a:off x="6322041" y="2602179"/>
            <a:ext cx="1455617" cy="615553"/>
          </a:xfrm>
          <a:prstGeom prst="rect">
            <a:avLst/>
          </a:prstGeom>
          <a:noFill/>
        </p:spPr>
        <p:txBody>
          <a:bodyPr wrap="square" rtlCol="0">
            <a:spAutoFit/>
          </a:bodyPr>
          <a:lstStyle/>
          <a:p>
            <a:r>
              <a:rPr lang="en-US" sz="2000" b="1">
                <a:solidFill>
                  <a:schemeClr val="lt1"/>
                </a:solidFill>
              </a:rPr>
              <a:t>GROUP B</a:t>
            </a:r>
            <a:endParaRPr lang="en-US" sz="1100" b="1">
              <a:solidFill>
                <a:schemeClr val="lt1"/>
              </a:solidFill>
            </a:endParaRPr>
          </a:p>
          <a:p>
            <a:endParaRPr lang="en-US"/>
          </a:p>
        </p:txBody>
      </p:sp>
      <p:pic>
        <p:nvPicPr>
          <p:cNvPr id="7" name="Audio 6">
            <a:hlinkClick r:id="" action="ppaction://media"/>
            <a:extLst>
              <a:ext uri="{FF2B5EF4-FFF2-40B4-BE49-F238E27FC236}">
                <a16:creationId xmlns:a16="http://schemas.microsoft.com/office/drawing/2014/main" id="{EFFC2BC4-E857-46D3-992E-61B8628C2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56"/>
    </mc:Choice>
    <mc:Fallback xmlns="">
      <p:transition spd="slow" advTm="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925031" y="-5359"/>
            <a:ext cx="375329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solidFill>
                  <a:schemeClr val="bg1"/>
                </a:solidFill>
              </a:rPr>
              <a:t>DRIVE SYSTEM </a:t>
            </a:r>
            <a:r>
              <a:rPr lang="en-US" sz="2000">
                <a:solidFill>
                  <a:schemeClr val="tx1">
                    <a:lumMod val="50000"/>
                  </a:schemeClr>
                </a:solidFill>
              </a:rPr>
              <a:t>Hardware Selection</a:t>
            </a:r>
            <a:endParaRPr lang="en-US">
              <a:solidFill>
                <a:schemeClr val="tx1">
                  <a:lumMod val="50000"/>
                </a:schemeClr>
              </a:solidFill>
            </a:endParaRPr>
          </a:p>
        </p:txBody>
      </p:sp>
      <p:sp>
        <p:nvSpPr>
          <p:cNvPr id="2" name="TextBox 1">
            <a:extLst>
              <a:ext uri="{FF2B5EF4-FFF2-40B4-BE49-F238E27FC236}">
                <a16:creationId xmlns:a16="http://schemas.microsoft.com/office/drawing/2014/main" id="{7B483174-D088-4DDD-AD45-BBB5C3445AA5}"/>
              </a:ext>
            </a:extLst>
          </p:cNvPr>
          <p:cNvSpPr txBox="1"/>
          <p:nvPr/>
        </p:nvSpPr>
        <p:spPr>
          <a:xfrm>
            <a:off x="297711" y="1168251"/>
            <a:ext cx="3721394" cy="1384995"/>
          </a:xfrm>
          <a:prstGeom prst="rect">
            <a:avLst/>
          </a:prstGeom>
          <a:noFill/>
        </p:spPr>
        <p:txBody>
          <a:bodyPr wrap="square" rtlCol="0">
            <a:spAutoFit/>
          </a:bodyPr>
          <a:lstStyle/>
          <a:p>
            <a:r>
              <a:rPr lang="en-US" b="1"/>
              <a:t>Three wheeled differential drive base was selected for the drive system due to: </a:t>
            </a:r>
          </a:p>
          <a:p>
            <a:pPr marL="285750" indent="-285750">
              <a:buFont typeface="Arial" panose="020B0604020202020204" pitchFamily="34" charset="0"/>
              <a:buChar char="•"/>
            </a:pPr>
            <a:r>
              <a:rPr lang="en-US"/>
              <a:t>ease of mechanical construction </a:t>
            </a:r>
          </a:p>
          <a:p>
            <a:pPr marL="285750" indent="-285750">
              <a:buFont typeface="Arial" panose="020B0604020202020204" pitchFamily="34" charset="0"/>
              <a:buChar char="•"/>
            </a:pPr>
            <a:r>
              <a:rPr lang="en-US"/>
              <a:t>simple control system </a:t>
            </a:r>
          </a:p>
          <a:p>
            <a:pPr marL="285750" indent="-285750">
              <a:buFont typeface="Arial" panose="020B0604020202020204" pitchFamily="34" charset="0"/>
              <a:buChar char="•"/>
            </a:pPr>
            <a:r>
              <a:rPr lang="en-US"/>
              <a:t>&amp; cost effectiveness</a:t>
            </a:r>
            <a:endParaRPr lang="en-US" dirty="0"/>
          </a:p>
          <a:p>
            <a:pPr marL="285750" indent="-285750">
              <a:buFont typeface="Arial" panose="020B0604020202020204" pitchFamily="34" charset="0"/>
              <a:buChar char="•"/>
            </a:pPr>
            <a:r>
              <a:rPr lang="en-US" dirty="0"/>
              <a:t>Three points always touching the ground</a:t>
            </a:r>
            <a:r>
              <a:rPr lang="en-US"/>
              <a:t>  </a:t>
            </a:r>
          </a:p>
        </p:txBody>
      </p:sp>
      <p:pic>
        <p:nvPicPr>
          <p:cNvPr id="7" name="Picture 6">
            <a:extLst>
              <a:ext uri="{FF2B5EF4-FFF2-40B4-BE49-F238E27FC236}">
                <a16:creationId xmlns:a16="http://schemas.microsoft.com/office/drawing/2014/main" id="{B3574F5A-13EA-40F2-BA06-EF4FF381F58E}"/>
              </a:ext>
            </a:extLst>
          </p:cNvPr>
          <p:cNvPicPr/>
          <p:nvPr/>
        </p:nvPicPr>
        <p:blipFill>
          <a:blip r:embed="rId5">
            <a:extLst>
              <a:ext uri="{28A0092B-C50C-407E-A947-70E740481C1C}">
                <a14:useLocalDpi xmlns:a14="http://schemas.microsoft.com/office/drawing/2010/main" val="0"/>
              </a:ext>
            </a:extLst>
          </a:blip>
          <a:stretch>
            <a:fillRect/>
          </a:stretch>
        </p:blipFill>
        <p:spPr>
          <a:xfrm>
            <a:off x="5124896" y="1145022"/>
            <a:ext cx="3625699" cy="3944676"/>
          </a:xfrm>
          <a:prstGeom prst="rect">
            <a:avLst/>
          </a:prstGeom>
        </p:spPr>
      </p:pic>
      <p:sp>
        <p:nvSpPr>
          <p:cNvPr id="3" name="TextBox 2">
            <a:extLst>
              <a:ext uri="{FF2B5EF4-FFF2-40B4-BE49-F238E27FC236}">
                <a16:creationId xmlns:a16="http://schemas.microsoft.com/office/drawing/2014/main" id="{7A05BA8C-D7E5-491B-8DF9-11967556937A}"/>
              </a:ext>
            </a:extLst>
          </p:cNvPr>
          <p:cNvSpPr txBox="1"/>
          <p:nvPr/>
        </p:nvSpPr>
        <p:spPr>
          <a:xfrm>
            <a:off x="297711" y="2629673"/>
            <a:ext cx="3338622" cy="1384995"/>
          </a:xfrm>
          <a:prstGeom prst="rect">
            <a:avLst/>
          </a:prstGeom>
          <a:noFill/>
        </p:spPr>
        <p:txBody>
          <a:bodyPr wrap="square" rtlCol="0">
            <a:spAutoFit/>
          </a:bodyPr>
          <a:lstStyle/>
          <a:p>
            <a:r>
              <a:rPr lang="en-US" b="1"/>
              <a:t>Parts required for this design:</a:t>
            </a:r>
          </a:p>
          <a:p>
            <a:pPr marL="285750" indent="-285750">
              <a:buFont typeface="Arial" panose="020B0604020202020204" pitchFamily="34" charset="0"/>
              <a:buChar char="•"/>
            </a:pPr>
            <a:r>
              <a:rPr lang="en-US"/>
              <a:t>This drive base would require use of two motors with wheels in the back for applying force.</a:t>
            </a:r>
          </a:p>
          <a:p>
            <a:pPr marL="285750" indent="-285750">
              <a:buFont typeface="Arial" panose="020B0604020202020204" pitchFamily="34" charset="0"/>
              <a:buChar char="•"/>
            </a:pPr>
            <a:r>
              <a:rPr lang="en-US"/>
              <a:t>There will be one swivel wheel in the front for steering.</a:t>
            </a:r>
          </a:p>
        </p:txBody>
      </p:sp>
      <p:sp>
        <p:nvSpPr>
          <p:cNvPr id="10" name="Google Shape;157;p26">
            <a:extLst>
              <a:ext uri="{FF2B5EF4-FFF2-40B4-BE49-F238E27FC236}">
                <a16:creationId xmlns:a16="http://schemas.microsoft.com/office/drawing/2014/main" id="{D01F6DF5-FEC4-480E-801A-292CBB8A8D7D}"/>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pic>
        <p:nvPicPr>
          <p:cNvPr id="4" name="Picture 3" descr="A picture containing drawing&#10;&#10;Description automatically generated">
            <a:extLst>
              <a:ext uri="{FF2B5EF4-FFF2-40B4-BE49-F238E27FC236}">
                <a16:creationId xmlns:a16="http://schemas.microsoft.com/office/drawing/2014/main" id="{E3050E3D-7923-4EAF-84E0-281898D61C06}"/>
              </a:ext>
            </a:extLst>
          </p:cNvPr>
          <p:cNvPicPr>
            <a:picLocks noChangeAspect="1"/>
          </p:cNvPicPr>
          <p:nvPr/>
        </p:nvPicPr>
        <p:blipFill>
          <a:blip r:embed="rId6"/>
          <a:stretch>
            <a:fillRect/>
          </a:stretch>
        </p:blipFill>
        <p:spPr>
          <a:xfrm>
            <a:off x="8595256" y="152805"/>
            <a:ext cx="491594" cy="663356"/>
          </a:xfrm>
          <a:prstGeom prst="rect">
            <a:avLst/>
          </a:prstGeom>
        </p:spPr>
      </p:pic>
      <p:pic>
        <p:nvPicPr>
          <p:cNvPr id="11" name="Audio 18">
            <a:hlinkClick r:id="" action="ppaction://media"/>
            <a:extLst>
              <a:ext uri="{FF2B5EF4-FFF2-40B4-BE49-F238E27FC236}">
                <a16:creationId xmlns:a16="http://schemas.microsoft.com/office/drawing/2014/main" id="{8CEA709A-A93E-4A6A-B02A-B2E24D26F8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pic>
        <p:nvPicPr>
          <p:cNvPr id="12" name="Picture 11" descr="A person wearing a suit and tie&#10;&#10;Description automatically generated">
            <a:extLst>
              <a:ext uri="{FF2B5EF4-FFF2-40B4-BE49-F238E27FC236}">
                <a16:creationId xmlns:a16="http://schemas.microsoft.com/office/drawing/2014/main" id="{6F79593F-7676-4CD9-9D8F-C3C8C625E4C5}"/>
              </a:ext>
            </a:extLst>
          </p:cNvPr>
          <p:cNvPicPr>
            <a:picLocks noChangeAspect="1"/>
          </p:cNvPicPr>
          <p:nvPr/>
        </p:nvPicPr>
        <p:blipFill>
          <a:blip r:embed="rId8"/>
          <a:stretch>
            <a:fillRect/>
          </a:stretch>
        </p:blipFill>
        <p:spPr>
          <a:xfrm>
            <a:off x="7739743" y="34840"/>
            <a:ext cx="642257" cy="899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6960562"/>
      </p:ext>
    </p:extLst>
  </p:cSld>
  <p:clrMapOvr>
    <a:masterClrMapping/>
  </p:clrMapOvr>
  <mc:AlternateContent xmlns:mc="http://schemas.openxmlformats.org/markup-compatibility/2006" xmlns:p14="http://schemas.microsoft.com/office/powerpoint/2010/main">
    <mc:Choice Requires="p14">
      <p:transition spd="slow" p14:dur="2000" advTm="28950"/>
    </mc:Choice>
    <mc:Fallback xmlns="">
      <p:transition spd="slow" advTm="2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947636" y="3342112"/>
            <a:ext cx="2520271" cy="248751"/>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884661" y="155934"/>
            <a:ext cx="4255808" cy="512156"/>
          </a:xfrm>
          <a:prstGeom prst="rect">
            <a:avLst/>
          </a:prstGeom>
        </p:spPr>
        <p:txBody>
          <a:bodyPr spcFirstLastPara="1" wrap="square" lIns="91425" tIns="91425" rIns="91425" bIns="91425" anchor="b" anchorCtr="0">
            <a:noAutofit/>
          </a:bodyPr>
          <a:lstStyle/>
          <a:p>
            <a:pPr lvl="0"/>
            <a:r>
              <a:rPr lang="en-US">
                <a:solidFill>
                  <a:schemeClr val="bg1"/>
                </a:solidFill>
              </a:rPr>
              <a:t>DRIVE SYSTEM</a:t>
            </a:r>
            <a:endParaRPr lang="en-US">
              <a:solidFill>
                <a:schemeClr val="tx1"/>
              </a:solidFill>
            </a:endParaRPr>
          </a:p>
        </p:txBody>
      </p:sp>
      <p:pic>
        <p:nvPicPr>
          <p:cNvPr id="6" name="Picture 5">
            <a:extLst>
              <a:ext uri="{FF2B5EF4-FFF2-40B4-BE49-F238E27FC236}">
                <a16:creationId xmlns:a16="http://schemas.microsoft.com/office/drawing/2014/main" id="{5FD0BA0E-E5B9-4A08-8D6A-119155114AD1}"/>
              </a:ext>
            </a:extLst>
          </p:cNvPr>
          <p:cNvPicPr/>
          <p:nvPr/>
        </p:nvPicPr>
        <p:blipFill>
          <a:blip r:embed="rId5">
            <a:extLst>
              <a:ext uri="{28A0092B-C50C-407E-A947-70E740481C1C}">
                <a14:useLocalDpi xmlns:a14="http://schemas.microsoft.com/office/drawing/2010/main" val="0"/>
              </a:ext>
            </a:extLst>
          </a:blip>
          <a:stretch>
            <a:fillRect/>
          </a:stretch>
        </p:blipFill>
        <p:spPr>
          <a:xfrm>
            <a:off x="2684725" y="1281695"/>
            <a:ext cx="2211572" cy="2511306"/>
          </a:xfrm>
          <a:prstGeom prst="rect">
            <a:avLst/>
          </a:prstGeom>
        </p:spPr>
      </p:pic>
      <p:graphicFrame>
        <p:nvGraphicFramePr>
          <p:cNvPr id="2" name="Table 1">
            <a:extLst>
              <a:ext uri="{FF2B5EF4-FFF2-40B4-BE49-F238E27FC236}">
                <a16:creationId xmlns:a16="http://schemas.microsoft.com/office/drawing/2014/main" id="{7ED61F17-C0F0-438C-8107-9B94346B0EB0}"/>
              </a:ext>
            </a:extLst>
          </p:cNvPr>
          <p:cNvGraphicFramePr>
            <a:graphicFrameLocks noGrp="1"/>
          </p:cNvGraphicFramePr>
          <p:nvPr>
            <p:extLst>
              <p:ext uri="{D42A27DB-BD31-4B8C-83A1-F6EECF244321}">
                <p14:modId xmlns:p14="http://schemas.microsoft.com/office/powerpoint/2010/main" val="669582095"/>
              </p:ext>
            </p:extLst>
          </p:nvPr>
        </p:nvGraphicFramePr>
        <p:xfrm>
          <a:off x="5007934" y="1412372"/>
          <a:ext cx="4003200" cy="2755591"/>
        </p:xfrm>
        <a:graphic>
          <a:graphicData uri="http://schemas.openxmlformats.org/drawingml/2006/table">
            <a:tbl>
              <a:tblPr firstRow="1" firstCol="1" bandRow="1">
                <a:tableStyleId>{0CBF2BDC-33B6-46A9-9FF7-AB6DCE5EE573}</a:tableStyleId>
              </a:tblPr>
              <a:tblGrid>
                <a:gridCol w="1000800">
                  <a:extLst>
                    <a:ext uri="{9D8B030D-6E8A-4147-A177-3AD203B41FA5}">
                      <a16:colId xmlns:a16="http://schemas.microsoft.com/office/drawing/2014/main" val="1648244797"/>
                    </a:ext>
                  </a:extLst>
                </a:gridCol>
                <a:gridCol w="1000800">
                  <a:extLst>
                    <a:ext uri="{9D8B030D-6E8A-4147-A177-3AD203B41FA5}">
                      <a16:colId xmlns:a16="http://schemas.microsoft.com/office/drawing/2014/main" val="1879567078"/>
                    </a:ext>
                  </a:extLst>
                </a:gridCol>
                <a:gridCol w="837294">
                  <a:extLst>
                    <a:ext uri="{9D8B030D-6E8A-4147-A177-3AD203B41FA5}">
                      <a16:colId xmlns:a16="http://schemas.microsoft.com/office/drawing/2014/main" val="627421302"/>
                    </a:ext>
                  </a:extLst>
                </a:gridCol>
                <a:gridCol w="1164306">
                  <a:extLst>
                    <a:ext uri="{9D8B030D-6E8A-4147-A177-3AD203B41FA5}">
                      <a16:colId xmlns:a16="http://schemas.microsoft.com/office/drawing/2014/main" val="702434345"/>
                    </a:ext>
                  </a:extLst>
                </a:gridCol>
              </a:tblGrid>
              <a:tr h="625058">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b="1">
                          <a:effectLst/>
                        </a:rPr>
                        <a:t>Blue Hawk</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b="1">
                          <a:effectLst/>
                        </a:rPr>
                        <a:t>Toter</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solidFill>
                      <a:srgbClr val="F9D263"/>
                    </a:solidFill>
                  </a:tcPr>
                </a:tc>
                <a:tc>
                  <a:txBody>
                    <a:bodyPr/>
                    <a:lstStyle/>
                    <a:p>
                      <a:pPr marL="0" marR="0">
                        <a:lnSpc>
                          <a:spcPct val="107000"/>
                        </a:lnSpc>
                        <a:spcBef>
                          <a:spcPts val="0"/>
                        </a:spcBef>
                        <a:spcAft>
                          <a:spcPts val="800"/>
                        </a:spcAft>
                      </a:pPr>
                      <a:r>
                        <a:rPr lang="en-US" sz="1200" b="1">
                          <a:effectLst/>
                        </a:rPr>
                        <a:t>Rubbermaid</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647164046"/>
                  </a:ext>
                </a:extLst>
              </a:tr>
              <a:tr h="501825">
                <a:tc>
                  <a:txBody>
                    <a:bodyPr/>
                    <a:lstStyle/>
                    <a:p>
                      <a:pPr marL="0" marR="0">
                        <a:lnSpc>
                          <a:spcPct val="107000"/>
                        </a:lnSpc>
                        <a:spcBef>
                          <a:spcPts val="0"/>
                        </a:spcBef>
                        <a:spcAft>
                          <a:spcPts val="800"/>
                        </a:spcAft>
                      </a:pPr>
                      <a:r>
                        <a:rPr lang="en-US" sz="1200" b="1">
                          <a:effectLst/>
                        </a:rPr>
                        <a:t>Wheels</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solidFill>
                      <a:srgbClr val="F9D263"/>
                    </a:solidFill>
                  </a:tcPr>
                </a:tc>
                <a:tc>
                  <a:txBody>
                    <a:bodyPr/>
                    <a:lstStyle/>
                    <a:p>
                      <a:pPr marL="0" marR="0">
                        <a:lnSpc>
                          <a:spcPct val="107000"/>
                        </a:lnSpc>
                        <a:spcBef>
                          <a:spcPts val="0"/>
                        </a:spcBef>
                        <a:spcAft>
                          <a:spcPts val="800"/>
                        </a:spcAft>
                      </a:pPr>
                      <a:r>
                        <a:rPr lang="en-US" sz="1200">
                          <a:effectLst/>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460233437"/>
                  </a:ext>
                </a:extLst>
              </a:tr>
              <a:tr h="625058">
                <a:tc>
                  <a:txBody>
                    <a:bodyPr/>
                    <a:lstStyle/>
                    <a:p>
                      <a:pPr marL="0" marR="0">
                        <a:lnSpc>
                          <a:spcPct val="107000"/>
                        </a:lnSpc>
                        <a:spcBef>
                          <a:spcPts val="0"/>
                        </a:spcBef>
                        <a:spcAft>
                          <a:spcPts val="800"/>
                        </a:spcAft>
                      </a:pPr>
                      <a:r>
                        <a:rPr lang="en-US" sz="1200" b="1">
                          <a:effectLst/>
                        </a:rPr>
                        <a:t>Weight (lbs.)</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7.6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19.9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solidFill>
                      <a:srgbClr val="F9D263"/>
                    </a:solidFill>
                  </a:tcPr>
                </a:tc>
                <a:tc>
                  <a:txBody>
                    <a:bodyPr/>
                    <a:lstStyle/>
                    <a:p>
                      <a:pPr marL="0" marR="0">
                        <a:lnSpc>
                          <a:spcPct val="107000"/>
                        </a:lnSpc>
                        <a:spcBef>
                          <a:spcPts val="0"/>
                        </a:spcBef>
                        <a:spcAft>
                          <a:spcPts val="800"/>
                        </a:spcAft>
                      </a:pPr>
                      <a:r>
                        <a:rPr lang="en-US" sz="1200">
                          <a:effectLst/>
                        </a:rPr>
                        <a:t>20.7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699792408"/>
                  </a:ext>
                </a:extLst>
              </a:tr>
              <a:tr h="501825">
                <a:tc>
                  <a:txBody>
                    <a:bodyPr/>
                    <a:lstStyle/>
                    <a:p>
                      <a:pPr marL="0" marR="0">
                        <a:lnSpc>
                          <a:spcPct val="107000"/>
                        </a:lnSpc>
                        <a:spcBef>
                          <a:spcPts val="0"/>
                        </a:spcBef>
                        <a:spcAft>
                          <a:spcPts val="800"/>
                        </a:spcAft>
                      </a:pPr>
                      <a:r>
                        <a:rPr lang="en-US" sz="1200" b="1">
                          <a:effectLst/>
                        </a:rPr>
                        <a:t>Quality</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OK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Great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solidFill>
                      <a:srgbClr val="F9D263"/>
                    </a:solidFill>
                  </a:tcPr>
                </a:tc>
                <a:tc>
                  <a:txBody>
                    <a:bodyPr/>
                    <a:lstStyle/>
                    <a:p>
                      <a:pPr marL="0" marR="0">
                        <a:lnSpc>
                          <a:spcPct val="107000"/>
                        </a:lnSpc>
                        <a:spcBef>
                          <a:spcPts val="0"/>
                        </a:spcBef>
                        <a:spcAft>
                          <a:spcPts val="800"/>
                        </a:spcAft>
                      </a:pPr>
                      <a:r>
                        <a:rPr lang="en-US" sz="1200">
                          <a:effectLst/>
                        </a:rPr>
                        <a:t>Great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3851872546"/>
                  </a:ext>
                </a:extLst>
              </a:tr>
              <a:tr h="501825">
                <a:tc>
                  <a:txBody>
                    <a:bodyPr/>
                    <a:lstStyle/>
                    <a:p>
                      <a:pPr marL="0" marR="0">
                        <a:lnSpc>
                          <a:spcPct val="107000"/>
                        </a:lnSpc>
                        <a:spcBef>
                          <a:spcPts val="0"/>
                        </a:spcBef>
                        <a:spcAft>
                          <a:spcPts val="800"/>
                        </a:spcAft>
                      </a:pPr>
                      <a:r>
                        <a:rPr lang="en-US" sz="1200" b="1">
                          <a:effectLst/>
                        </a:rPr>
                        <a:t>Cost ($)</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$19.98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$59.98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solidFill>
                      <a:srgbClr val="F9D263"/>
                    </a:solidFill>
                  </a:tcPr>
                </a:tc>
                <a:tc>
                  <a:txBody>
                    <a:bodyPr/>
                    <a:lstStyle/>
                    <a:p>
                      <a:pPr marL="0" marR="0">
                        <a:lnSpc>
                          <a:spcPct val="107000"/>
                        </a:lnSpc>
                        <a:spcBef>
                          <a:spcPts val="0"/>
                        </a:spcBef>
                        <a:spcAft>
                          <a:spcPts val="800"/>
                        </a:spcAft>
                      </a:pPr>
                      <a:r>
                        <a:rPr lang="en-US" sz="1200">
                          <a:effectLst/>
                        </a:rPr>
                        <a:t>$197.11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4220529761"/>
                  </a:ext>
                </a:extLst>
              </a:tr>
            </a:tbl>
          </a:graphicData>
        </a:graphic>
      </p:graphicFrame>
      <p:sp>
        <p:nvSpPr>
          <p:cNvPr id="9" name="Google Shape;157;p26">
            <a:extLst>
              <a:ext uri="{FF2B5EF4-FFF2-40B4-BE49-F238E27FC236}">
                <a16:creationId xmlns:a16="http://schemas.microsoft.com/office/drawing/2014/main" id="{9542EBF8-1933-483E-9224-5368A8873732}"/>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sp>
        <p:nvSpPr>
          <p:cNvPr id="3" name="Rectangle 2">
            <a:extLst>
              <a:ext uri="{FF2B5EF4-FFF2-40B4-BE49-F238E27FC236}">
                <a16:creationId xmlns:a16="http://schemas.microsoft.com/office/drawing/2014/main" id="{B4178C07-BC6B-4818-8DF6-EDABE615DF78}"/>
              </a:ext>
            </a:extLst>
          </p:cNvPr>
          <p:cNvSpPr/>
          <p:nvPr/>
        </p:nvSpPr>
        <p:spPr>
          <a:xfrm rot="1722652">
            <a:off x="2971138" y="3725366"/>
            <a:ext cx="825867" cy="261610"/>
          </a:xfrm>
          <a:prstGeom prst="rect">
            <a:avLst/>
          </a:prstGeom>
        </p:spPr>
        <p:txBody>
          <a:bodyPr wrap="square">
            <a:spAutoFit/>
          </a:bodyPr>
          <a:lstStyle/>
          <a:p>
            <a:r>
              <a:rPr lang="en-US" sz="1050"/>
              <a:t>24.25”(in.)</a:t>
            </a:r>
          </a:p>
        </p:txBody>
      </p:sp>
      <p:sp>
        <p:nvSpPr>
          <p:cNvPr id="11" name="Rectangle 10">
            <a:extLst>
              <a:ext uri="{FF2B5EF4-FFF2-40B4-BE49-F238E27FC236}">
                <a16:creationId xmlns:a16="http://schemas.microsoft.com/office/drawing/2014/main" id="{9563F896-F1FB-47D7-8F04-9B93AB422662}"/>
              </a:ext>
            </a:extLst>
          </p:cNvPr>
          <p:cNvSpPr/>
          <p:nvPr/>
        </p:nvSpPr>
        <p:spPr>
          <a:xfrm rot="5400000">
            <a:off x="4394939" y="2474688"/>
            <a:ext cx="825867" cy="261610"/>
          </a:xfrm>
          <a:prstGeom prst="rect">
            <a:avLst/>
          </a:prstGeom>
        </p:spPr>
        <p:txBody>
          <a:bodyPr wrap="square">
            <a:spAutoFit/>
          </a:bodyPr>
          <a:lstStyle/>
          <a:p>
            <a:r>
              <a:rPr lang="en-US" sz="1050"/>
              <a:t>37.50”(in.)</a:t>
            </a:r>
          </a:p>
        </p:txBody>
      </p:sp>
      <p:cxnSp>
        <p:nvCxnSpPr>
          <p:cNvPr id="13" name="Straight Arrow Connector 12">
            <a:extLst>
              <a:ext uri="{FF2B5EF4-FFF2-40B4-BE49-F238E27FC236}">
                <a16:creationId xmlns:a16="http://schemas.microsoft.com/office/drawing/2014/main" id="{0880D34D-4559-4503-8EEA-74ACFC81DC24}"/>
              </a:ext>
            </a:extLst>
          </p:cNvPr>
          <p:cNvCxnSpPr>
            <a:cxnSpLocks/>
          </p:cNvCxnSpPr>
          <p:nvPr/>
        </p:nvCxnSpPr>
        <p:spPr>
          <a:xfrm>
            <a:off x="4672503" y="1480942"/>
            <a:ext cx="0" cy="2082800"/>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58CFFD1-9A3D-4456-BAF5-81A7AAC65EBA}"/>
              </a:ext>
            </a:extLst>
          </p:cNvPr>
          <p:cNvCxnSpPr>
            <a:cxnSpLocks/>
          </p:cNvCxnSpPr>
          <p:nvPr/>
        </p:nvCxnSpPr>
        <p:spPr>
          <a:xfrm flipH="1">
            <a:off x="3986703" y="3633592"/>
            <a:ext cx="600075" cy="295275"/>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CF82246-42F0-4669-8AF2-7498F62228EB}"/>
              </a:ext>
            </a:extLst>
          </p:cNvPr>
          <p:cNvCxnSpPr>
            <a:cxnSpLocks/>
          </p:cNvCxnSpPr>
          <p:nvPr/>
        </p:nvCxnSpPr>
        <p:spPr>
          <a:xfrm flipH="1" flipV="1">
            <a:off x="3005628" y="3490717"/>
            <a:ext cx="828675" cy="438150"/>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6FEBD2E-1D80-4CDA-B97C-FD4A4D9B8AF9}"/>
              </a:ext>
            </a:extLst>
          </p:cNvPr>
          <p:cNvSpPr/>
          <p:nvPr/>
        </p:nvSpPr>
        <p:spPr>
          <a:xfrm rot="19991565">
            <a:off x="3974992" y="3813207"/>
            <a:ext cx="800219" cy="253916"/>
          </a:xfrm>
          <a:prstGeom prst="rect">
            <a:avLst/>
          </a:prstGeom>
        </p:spPr>
        <p:txBody>
          <a:bodyPr wrap="square">
            <a:spAutoFit/>
          </a:bodyPr>
          <a:lstStyle/>
          <a:p>
            <a:r>
              <a:rPr lang="en-US" sz="1050"/>
              <a:t>19.75”(in.)</a:t>
            </a:r>
          </a:p>
        </p:txBody>
      </p:sp>
      <p:sp>
        <p:nvSpPr>
          <p:cNvPr id="24" name="Google Shape;232;p33">
            <a:extLst>
              <a:ext uri="{FF2B5EF4-FFF2-40B4-BE49-F238E27FC236}">
                <a16:creationId xmlns:a16="http://schemas.microsoft.com/office/drawing/2014/main" id="{8D1544EB-5E57-4581-B102-7B912653ECF6}"/>
              </a:ext>
            </a:extLst>
          </p:cNvPr>
          <p:cNvSpPr txBox="1">
            <a:spLocks/>
          </p:cNvSpPr>
          <p:nvPr/>
        </p:nvSpPr>
        <p:spPr>
          <a:xfrm>
            <a:off x="884660" y="460992"/>
            <a:ext cx="4449339" cy="5121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r>
              <a:rPr lang="en-US" sz="2000">
                <a:solidFill>
                  <a:schemeClr val="tx1">
                    <a:lumMod val="50000"/>
                  </a:schemeClr>
                </a:solidFill>
              </a:rPr>
              <a:t>Hardware Selection – GRAD Body</a:t>
            </a:r>
          </a:p>
        </p:txBody>
      </p:sp>
      <p:pic>
        <p:nvPicPr>
          <p:cNvPr id="4" name="Picture 3" descr="A picture containing drawing&#10;&#10;Description automatically generated">
            <a:extLst>
              <a:ext uri="{FF2B5EF4-FFF2-40B4-BE49-F238E27FC236}">
                <a16:creationId xmlns:a16="http://schemas.microsoft.com/office/drawing/2014/main" id="{E58ED17E-5A5B-4A6E-8A81-009C4466B0B8}"/>
              </a:ext>
            </a:extLst>
          </p:cNvPr>
          <p:cNvPicPr>
            <a:picLocks noChangeAspect="1"/>
          </p:cNvPicPr>
          <p:nvPr/>
        </p:nvPicPr>
        <p:blipFill>
          <a:blip r:embed="rId6"/>
          <a:stretch>
            <a:fillRect/>
          </a:stretch>
        </p:blipFill>
        <p:spPr>
          <a:xfrm>
            <a:off x="8602399" y="129314"/>
            <a:ext cx="491594" cy="663356"/>
          </a:xfrm>
          <a:prstGeom prst="rect">
            <a:avLst/>
          </a:prstGeom>
        </p:spPr>
      </p:pic>
      <p:pic>
        <p:nvPicPr>
          <p:cNvPr id="20" name="Picture 19">
            <a:extLst>
              <a:ext uri="{FF2B5EF4-FFF2-40B4-BE49-F238E27FC236}">
                <a16:creationId xmlns:a16="http://schemas.microsoft.com/office/drawing/2014/main" id="{0D731FC9-0936-4D4C-AB64-A75608CB55B6}"/>
              </a:ext>
            </a:extLst>
          </p:cNvPr>
          <p:cNvPicPr/>
          <p:nvPr/>
        </p:nvPicPr>
        <p:blipFill rotWithShape="1">
          <a:blip r:embed="rId7">
            <a:extLst>
              <a:ext uri="{28A0092B-C50C-407E-A947-70E740481C1C}">
                <a14:useLocalDpi xmlns:a14="http://schemas.microsoft.com/office/drawing/2010/main" val="0"/>
              </a:ext>
            </a:extLst>
          </a:blip>
          <a:srcRect l="4727" r="9702" b="9574"/>
          <a:stretch/>
        </p:blipFill>
        <p:spPr bwMode="auto">
          <a:xfrm>
            <a:off x="478072" y="3742701"/>
            <a:ext cx="1647825" cy="1220470"/>
          </a:xfrm>
          <a:prstGeom prst="rect">
            <a:avLst/>
          </a:prstGeom>
          <a:ln>
            <a:noFill/>
          </a:ln>
          <a:extLst>
            <a:ext uri="{53640926-AAD7-44D8-BBD7-CCE9431645EC}">
              <a14:shadowObscured xmlns:a14="http://schemas.microsoft.com/office/drawing/2010/main"/>
            </a:ext>
          </a:extLst>
        </p:spPr>
      </p:pic>
      <p:sp>
        <p:nvSpPr>
          <p:cNvPr id="21" name="Text Box 4">
            <a:extLst>
              <a:ext uri="{FF2B5EF4-FFF2-40B4-BE49-F238E27FC236}">
                <a16:creationId xmlns:a16="http://schemas.microsoft.com/office/drawing/2014/main" id="{6241955A-1CB6-40FA-AB3E-270783AB4868}"/>
              </a:ext>
            </a:extLst>
          </p:cNvPr>
          <p:cNvSpPr txBox="1"/>
          <p:nvPr/>
        </p:nvSpPr>
        <p:spPr>
          <a:xfrm>
            <a:off x="838117" y="4520576"/>
            <a:ext cx="460375" cy="198120"/>
          </a:xfrm>
          <a:prstGeom prst="rect">
            <a:avLst/>
          </a:prstGeom>
          <a:solidFill>
            <a:schemeClr val="bg2">
              <a:lumMod val="25000"/>
            </a:schemeClr>
          </a:solidFill>
          <a:ln w="127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Motor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5">
            <a:extLst>
              <a:ext uri="{FF2B5EF4-FFF2-40B4-BE49-F238E27FC236}">
                <a16:creationId xmlns:a16="http://schemas.microsoft.com/office/drawing/2014/main" id="{EDDB4207-59FF-48D4-9D1E-069CB4D9CD37}"/>
              </a:ext>
            </a:extLst>
          </p:cNvPr>
          <p:cNvSpPr txBox="1"/>
          <p:nvPr/>
        </p:nvSpPr>
        <p:spPr>
          <a:xfrm>
            <a:off x="1302302" y="4520576"/>
            <a:ext cx="460375" cy="197485"/>
          </a:xfrm>
          <a:prstGeom prst="rect">
            <a:avLst/>
          </a:prstGeom>
          <a:solidFill>
            <a:schemeClr val="bg2">
              <a:lumMod val="25000"/>
            </a:schemeClr>
          </a:solidFill>
          <a:ln w="127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Motor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0FBCD2B-0C3C-49A0-9C09-94376BA14932}"/>
              </a:ext>
            </a:extLst>
          </p:cNvPr>
          <p:cNvSpPr txBox="1"/>
          <p:nvPr/>
        </p:nvSpPr>
        <p:spPr>
          <a:xfrm>
            <a:off x="128302" y="1281695"/>
            <a:ext cx="2765689" cy="2031325"/>
          </a:xfrm>
          <a:prstGeom prst="rect">
            <a:avLst/>
          </a:prstGeom>
          <a:noFill/>
        </p:spPr>
        <p:txBody>
          <a:bodyPr wrap="square" rtlCol="0">
            <a:spAutoFit/>
          </a:bodyPr>
          <a:lstStyle/>
          <a:p>
            <a:pPr marL="285750" indent="-285750">
              <a:buFont typeface="Arial" panose="020B0604020202020204" pitchFamily="34" charset="0"/>
              <a:buChar char="•"/>
            </a:pPr>
            <a:r>
              <a:rPr lang="en-US"/>
              <a:t>Utilize available trash can in the market to modify it for our design.</a:t>
            </a:r>
          </a:p>
          <a:p>
            <a:pPr marL="285750" indent="-285750">
              <a:buFont typeface="Arial" panose="020B0604020202020204" pitchFamily="34" charset="0"/>
              <a:buChar char="•"/>
            </a:pPr>
            <a:r>
              <a:rPr lang="en-US"/>
              <a:t>Advantage of using wheels that come with trash can instead of purchasing separate.</a:t>
            </a:r>
          </a:p>
          <a:p>
            <a:pPr marL="285750" indent="-285750">
              <a:buFont typeface="Arial" panose="020B0604020202020204" pitchFamily="34" charset="0"/>
              <a:buChar char="•"/>
            </a:pPr>
            <a:r>
              <a:rPr lang="en-US"/>
              <a:t>Quality material that can outstand weather conditions  </a:t>
            </a:r>
          </a:p>
        </p:txBody>
      </p:sp>
      <p:pic>
        <p:nvPicPr>
          <p:cNvPr id="23" name="Audio 224">
            <a:hlinkClick r:id="" action="ppaction://media"/>
            <a:extLst>
              <a:ext uri="{FF2B5EF4-FFF2-40B4-BE49-F238E27FC236}">
                <a16:creationId xmlns:a16="http://schemas.microsoft.com/office/drawing/2014/main" id="{B3CD549E-617F-4DC3-A413-0AEB572990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pic>
        <p:nvPicPr>
          <p:cNvPr id="25" name="Picture 24" descr="A person wearing a suit and tie&#10;&#10;Description automatically generated">
            <a:extLst>
              <a:ext uri="{FF2B5EF4-FFF2-40B4-BE49-F238E27FC236}">
                <a16:creationId xmlns:a16="http://schemas.microsoft.com/office/drawing/2014/main" id="{56E862F5-163D-41F9-B50B-F69DF9B3A56B}"/>
              </a:ext>
            </a:extLst>
          </p:cNvPr>
          <p:cNvPicPr>
            <a:picLocks noChangeAspect="1"/>
          </p:cNvPicPr>
          <p:nvPr/>
        </p:nvPicPr>
        <p:blipFill>
          <a:blip r:embed="rId9"/>
          <a:stretch>
            <a:fillRect/>
          </a:stretch>
        </p:blipFill>
        <p:spPr>
          <a:xfrm>
            <a:off x="7689772" y="3893"/>
            <a:ext cx="692228" cy="969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6755732"/>
      </p:ext>
    </p:extLst>
  </p:cSld>
  <p:clrMapOvr>
    <a:masterClrMapping/>
  </p:clrMapOvr>
  <mc:AlternateContent xmlns:mc="http://schemas.openxmlformats.org/markup-compatibility/2006" xmlns:p14="http://schemas.microsoft.com/office/powerpoint/2010/main">
    <mc:Choice Requires="p14">
      <p:transition spd="slow" p14:dur="2000" advTm="49930"/>
    </mc:Choice>
    <mc:Fallback xmlns="">
      <p:transition spd="slow" advTm="4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9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925030" y="27135"/>
            <a:ext cx="3019647" cy="897900"/>
          </a:xfrm>
          <a:prstGeom prst="rect">
            <a:avLst/>
          </a:prstGeom>
        </p:spPr>
        <p:txBody>
          <a:bodyPr spcFirstLastPara="1" wrap="square" lIns="91425" tIns="91425" rIns="91425" bIns="91425" anchor="b" anchorCtr="0">
            <a:noAutofit/>
          </a:bodyPr>
          <a:lstStyle/>
          <a:p>
            <a:pPr lvl="0"/>
            <a:br>
              <a:rPr lang="es">
                <a:solidFill>
                  <a:schemeClr val="tx1">
                    <a:lumMod val="50000"/>
                  </a:schemeClr>
                </a:solidFill>
              </a:rPr>
            </a:br>
            <a:r>
              <a:rPr lang="en-US">
                <a:solidFill>
                  <a:schemeClr val="bg1"/>
                </a:solidFill>
              </a:rPr>
              <a:t>DRIVE SYSTEM </a:t>
            </a:r>
            <a:r>
              <a:rPr lang="es" sz="2000">
                <a:solidFill>
                  <a:schemeClr val="tx1">
                    <a:lumMod val="50000"/>
                  </a:schemeClr>
                </a:solidFill>
              </a:rPr>
              <a:t>Motor </a:t>
            </a:r>
            <a:r>
              <a:rPr lang="en-US" sz="2000">
                <a:solidFill>
                  <a:schemeClr val="tx1">
                    <a:lumMod val="50000"/>
                  </a:schemeClr>
                </a:solidFill>
              </a:rPr>
              <a:t>Calculation</a:t>
            </a:r>
            <a:endParaRPr>
              <a:solidFill>
                <a:schemeClr val="tx1">
                  <a:lumMod val="50000"/>
                </a:schemeClr>
              </a:solidFill>
            </a:endParaRPr>
          </a:p>
        </p:txBody>
      </p:sp>
      <p:sp>
        <p:nvSpPr>
          <p:cNvPr id="17" name="Google Shape;157;p26">
            <a:extLst>
              <a:ext uri="{FF2B5EF4-FFF2-40B4-BE49-F238E27FC236}">
                <a16:creationId xmlns:a16="http://schemas.microsoft.com/office/drawing/2014/main" id="{FB7BDE61-2DF3-4BFA-B8C5-D8EE69CCD2EA}"/>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sp>
        <p:nvSpPr>
          <p:cNvPr id="3" name="TextBox 2">
            <a:extLst>
              <a:ext uri="{FF2B5EF4-FFF2-40B4-BE49-F238E27FC236}">
                <a16:creationId xmlns:a16="http://schemas.microsoft.com/office/drawing/2014/main" id="{668FF3B7-6CC0-4A41-BAB9-EEAC99B75666}"/>
              </a:ext>
            </a:extLst>
          </p:cNvPr>
          <p:cNvSpPr txBox="1"/>
          <p:nvPr/>
        </p:nvSpPr>
        <p:spPr>
          <a:xfrm>
            <a:off x="457200" y="1126984"/>
            <a:ext cx="5305425" cy="523220"/>
          </a:xfrm>
          <a:prstGeom prst="rect">
            <a:avLst/>
          </a:prstGeom>
          <a:noFill/>
        </p:spPr>
        <p:txBody>
          <a:bodyPr wrap="square" rtlCol="0">
            <a:spAutoFit/>
          </a:bodyPr>
          <a:lstStyle/>
          <a:p>
            <a:r>
              <a:rPr lang="en-US"/>
              <a:t>Motors are an integral part of our GRAD system that will allow our GRAD system the ability to move. </a:t>
            </a:r>
          </a:p>
        </p:txBody>
      </p:sp>
      <p:sp>
        <p:nvSpPr>
          <p:cNvPr id="13" name="TextBox 12">
            <a:extLst>
              <a:ext uri="{FF2B5EF4-FFF2-40B4-BE49-F238E27FC236}">
                <a16:creationId xmlns:a16="http://schemas.microsoft.com/office/drawing/2014/main" id="{D7744E26-5F76-4024-B512-257F98F28F72}"/>
              </a:ext>
            </a:extLst>
          </p:cNvPr>
          <p:cNvSpPr txBox="1"/>
          <p:nvPr/>
        </p:nvSpPr>
        <p:spPr>
          <a:xfrm>
            <a:off x="457200" y="1650204"/>
            <a:ext cx="5076825" cy="954107"/>
          </a:xfrm>
          <a:prstGeom prst="rect">
            <a:avLst/>
          </a:prstGeom>
          <a:noFill/>
        </p:spPr>
        <p:txBody>
          <a:bodyPr wrap="square" rtlCol="0">
            <a:spAutoFit/>
          </a:bodyPr>
          <a:lstStyle/>
          <a:p>
            <a:pPr marL="285750" indent="-285750">
              <a:buFont typeface="Wingdings" panose="05000000000000000000" pitchFamily="2" charset="2"/>
              <a:buChar char="v"/>
            </a:pPr>
            <a:r>
              <a:rPr lang="en-US"/>
              <a:t>After understanding the mechanics, we calculated some requirements that our motor should have based on the environment that included:</a:t>
            </a:r>
          </a:p>
          <a:p>
            <a:endParaRPr lang="en-US"/>
          </a:p>
        </p:txBody>
      </p:sp>
      <p:pic>
        <p:nvPicPr>
          <p:cNvPr id="4" name="Picture 3" descr="A picture containing drawing&#10;&#10;Description automatically generated">
            <a:extLst>
              <a:ext uri="{FF2B5EF4-FFF2-40B4-BE49-F238E27FC236}">
                <a16:creationId xmlns:a16="http://schemas.microsoft.com/office/drawing/2014/main" id="{377D4040-C580-4C40-BCB7-5187EF0DF5E3}"/>
              </a:ext>
            </a:extLst>
          </p:cNvPr>
          <p:cNvPicPr>
            <a:picLocks noChangeAspect="1"/>
          </p:cNvPicPr>
          <p:nvPr/>
        </p:nvPicPr>
        <p:blipFill>
          <a:blip r:embed="rId5"/>
          <a:stretch>
            <a:fillRect/>
          </a:stretch>
        </p:blipFill>
        <p:spPr>
          <a:xfrm>
            <a:off x="8570368" y="152805"/>
            <a:ext cx="491594" cy="663356"/>
          </a:xfrm>
          <a:prstGeom prst="rect">
            <a:avLst/>
          </a:prstGeom>
        </p:spPr>
      </p:pic>
      <p:pic>
        <p:nvPicPr>
          <p:cNvPr id="15" name="Picture 14">
            <a:extLst>
              <a:ext uri="{FF2B5EF4-FFF2-40B4-BE49-F238E27FC236}">
                <a16:creationId xmlns:a16="http://schemas.microsoft.com/office/drawing/2014/main" id="{FAEC8B99-CF51-4D59-9866-7A916C3C843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541682" y="1187831"/>
            <a:ext cx="2145118" cy="1313386"/>
          </a:xfrm>
          <a:prstGeom prst="rect">
            <a:avLst/>
          </a:prstGeom>
          <a:noFill/>
          <a:ln>
            <a:noFill/>
          </a:ln>
        </p:spPr>
      </p:pic>
      <p:sp>
        <p:nvSpPr>
          <p:cNvPr id="5" name="Rectangle 4">
            <a:extLst>
              <a:ext uri="{FF2B5EF4-FFF2-40B4-BE49-F238E27FC236}">
                <a16:creationId xmlns:a16="http://schemas.microsoft.com/office/drawing/2014/main" id="{09AA76B8-34F4-46FF-9DCA-46EE33691F09}"/>
              </a:ext>
            </a:extLst>
          </p:cNvPr>
          <p:cNvSpPr/>
          <p:nvPr/>
        </p:nvSpPr>
        <p:spPr>
          <a:xfrm>
            <a:off x="6453741" y="2501217"/>
            <a:ext cx="2422458" cy="276999"/>
          </a:xfrm>
          <a:prstGeom prst="rect">
            <a:avLst/>
          </a:prstGeom>
        </p:spPr>
        <p:txBody>
          <a:bodyPr wrap="none">
            <a:spAutoFit/>
          </a:bodyPr>
          <a:lstStyle/>
          <a:p>
            <a:r>
              <a:rPr lang="en-US" sz="1200" i="1">
                <a:latin typeface="Calibri" panose="020F0502020204030204" pitchFamily="34" charset="0"/>
                <a:ea typeface="Calibri" panose="020F0502020204030204" pitchFamily="34" charset="0"/>
                <a:cs typeface="Arial" panose="020B0604020202020204" pitchFamily="34" charset="0"/>
              </a:rPr>
              <a:t>Illustration of different forces acting</a:t>
            </a:r>
            <a:endParaRPr lang="en-US" sz="1200" i="1"/>
          </a:p>
        </p:txBody>
      </p:sp>
      <p:pic>
        <p:nvPicPr>
          <p:cNvPr id="11" name="Picture 10">
            <a:extLst>
              <a:ext uri="{FF2B5EF4-FFF2-40B4-BE49-F238E27FC236}">
                <a16:creationId xmlns:a16="http://schemas.microsoft.com/office/drawing/2014/main" id="{9AD37E29-E38A-45E9-AED8-E6160889551D}"/>
              </a:ext>
            </a:extLst>
          </p:cNvPr>
          <p:cNvPicPr/>
          <p:nvPr/>
        </p:nvPicPr>
        <p:blipFill rotWithShape="1">
          <a:blip r:embed="rId7">
            <a:extLst>
              <a:ext uri="{28A0092B-C50C-407E-A947-70E740481C1C}">
                <a14:useLocalDpi xmlns:a14="http://schemas.microsoft.com/office/drawing/2010/main" val="0"/>
              </a:ext>
            </a:extLst>
          </a:blip>
          <a:srcRect t="60248"/>
          <a:stretch/>
        </p:blipFill>
        <p:spPr bwMode="auto">
          <a:xfrm>
            <a:off x="6203079" y="2972156"/>
            <a:ext cx="2483721" cy="1581975"/>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727A207F-44AB-4681-8E13-59288EC385A8}"/>
              </a:ext>
            </a:extLst>
          </p:cNvPr>
          <p:cNvSpPr/>
          <p:nvPr/>
        </p:nvSpPr>
        <p:spPr>
          <a:xfrm>
            <a:off x="6203079" y="4559808"/>
            <a:ext cx="2721276" cy="430887"/>
          </a:xfrm>
          <a:prstGeom prst="rect">
            <a:avLst/>
          </a:prstGeom>
        </p:spPr>
        <p:txBody>
          <a:bodyPr wrap="square">
            <a:spAutoFit/>
          </a:bodyPr>
          <a:lstStyle/>
          <a:p>
            <a:r>
              <a:rPr lang="en-US" sz="1100" i="1" dirty="0">
                <a:latin typeface="Calibri" panose="020F0502020204030204" pitchFamily="34" charset="0"/>
                <a:ea typeface="Calibri" panose="020F0502020204030204" pitchFamily="34" charset="0"/>
                <a:cs typeface="Arial" panose="020B0604020202020204" pitchFamily="34" charset="0"/>
              </a:rPr>
              <a:t>Illustration of forces to calculate Gradient Resistance</a:t>
            </a:r>
            <a:endParaRPr lang="en-US" sz="1100" i="1" dirty="0"/>
          </a:p>
        </p:txBody>
      </p:sp>
      <p:sp>
        <p:nvSpPr>
          <p:cNvPr id="16" name="TextBox 15">
            <a:extLst>
              <a:ext uri="{FF2B5EF4-FFF2-40B4-BE49-F238E27FC236}">
                <a16:creationId xmlns:a16="http://schemas.microsoft.com/office/drawing/2014/main" id="{3C440773-1CEF-4777-A667-ECE44A14D2BA}"/>
              </a:ext>
            </a:extLst>
          </p:cNvPr>
          <p:cNvSpPr txBox="1"/>
          <p:nvPr/>
        </p:nvSpPr>
        <p:spPr>
          <a:xfrm>
            <a:off x="757203" y="2347329"/>
            <a:ext cx="3676209" cy="861774"/>
          </a:xfrm>
          <a:prstGeom prst="rect">
            <a:avLst/>
          </a:prstGeom>
          <a:noFill/>
        </p:spPr>
        <p:txBody>
          <a:bodyPr wrap="square" rtlCol="0">
            <a:spAutoFit/>
          </a:bodyPr>
          <a:lstStyle/>
          <a:p>
            <a:pPr marL="171450" indent="-171450">
              <a:buFont typeface="Arial" panose="020B0604020202020204" pitchFamily="34" charset="0"/>
              <a:buChar char="•"/>
            </a:pPr>
            <a:r>
              <a:rPr lang="en-US" sz="1200" b="1"/>
              <a:t>Gradient resistance</a:t>
            </a:r>
            <a:r>
              <a:rPr lang="en-US" sz="1200" b="1" i="1"/>
              <a:t> (</a:t>
            </a:r>
            <a:r>
              <a:rPr lang="en-US" sz="1200" i="1"/>
              <a:t>FG = w· sin(θ)</a:t>
            </a:r>
            <a:r>
              <a:rPr lang="en-US" sz="1200" b="1" i="1"/>
              <a:t>)</a:t>
            </a:r>
            <a:endParaRPr lang="en-US" sz="1200" b="1"/>
          </a:p>
          <a:p>
            <a:r>
              <a:rPr lang="en-US" sz="1200" i="1"/>
              <a:t>	35.834kg * 9.8 m/s^(2)* sin(5) </a:t>
            </a:r>
          </a:p>
          <a:p>
            <a:r>
              <a:rPr lang="en-US" sz="1200" i="1"/>
              <a:t>	= 30.6067N</a:t>
            </a:r>
            <a:endParaRPr lang="en-US" sz="1200"/>
          </a:p>
          <a:p>
            <a:endParaRPr lang="en-US"/>
          </a:p>
        </p:txBody>
      </p:sp>
      <p:sp>
        <p:nvSpPr>
          <p:cNvPr id="18" name="TextBox 17">
            <a:extLst>
              <a:ext uri="{FF2B5EF4-FFF2-40B4-BE49-F238E27FC236}">
                <a16:creationId xmlns:a16="http://schemas.microsoft.com/office/drawing/2014/main" id="{285D10C8-76B6-44D3-9D17-033BAAE8E622}"/>
              </a:ext>
            </a:extLst>
          </p:cNvPr>
          <p:cNvSpPr txBox="1"/>
          <p:nvPr/>
        </p:nvSpPr>
        <p:spPr>
          <a:xfrm>
            <a:off x="757203" y="2945179"/>
            <a:ext cx="4128600" cy="892552"/>
          </a:xfrm>
          <a:prstGeom prst="rect">
            <a:avLst/>
          </a:prstGeom>
          <a:noFill/>
        </p:spPr>
        <p:txBody>
          <a:bodyPr wrap="square" rtlCol="0">
            <a:spAutoFit/>
          </a:bodyPr>
          <a:lstStyle/>
          <a:p>
            <a:pPr marL="171450" indent="-171450">
              <a:buFont typeface="Arial" panose="020B0604020202020204" pitchFamily="34" charset="0"/>
              <a:buChar char="•"/>
            </a:pPr>
            <a:r>
              <a:rPr lang="en-US" sz="1200" b="1"/>
              <a:t>Rolling resistance</a:t>
            </a:r>
            <a:r>
              <a:rPr lang="en-US" sz="1200" b="1" i="1"/>
              <a:t> </a:t>
            </a:r>
            <a:r>
              <a:rPr lang="en-US" b="1" i="1"/>
              <a:t>(</a:t>
            </a:r>
            <a:r>
              <a:rPr lang="en-US" sz="1200" i="1"/>
              <a:t>FR = RR coefficient x mg</a:t>
            </a:r>
            <a:r>
              <a:rPr lang="en-US" sz="1200" b="1" i="1"/>
              <a:t>)</a:t>
            </a:r>
            <a:endParaRPr lang="en-US" sz="1200" b="1"/>
          </a:p>
          <a:p>
            <a:r>
              <a:rPr lang="en-US" sz="1200" i="1"/>
              <a:t>	FR = 0.01 * 35.834kg * 9.8m/s^(2) </a:t>
            </a:r>
            <a:endParaRPr lang="en-US" sz="1200"/>
          </a:p>
          <a:p>
            <a:r>
              <a:rPr lang="en-US" sz="1200" i="1"/>
              <a:t>	= 3.511N</a:t>
            </a:r>
            <a:endParaRPr lang="en-US" sz="1200"/>
          </a:p>
          <a:p>
            <a:endParaRPr lang="en-US"/>
          </a:p>
        </p:txBody>
      </p:sp>
      <p:sp>
        <p:nvSpPr>
          <p:cNvPr id="19" name="TextBox 18">
            <a:extLst>
              <a:ext uri="{FF2B5EF4-FFF2-40B4-BE49-F238E27FC236}">
                <a16:creationId xmlns:a16="http://schemas.microsoft.com/office/drawing/2014/main" id="{48AD38CB-E63C-4B3B-AA6C-2824FF05FB7E}"/>
              </a:ext>
            </a:extLst>
          </p:cNvPr>
          <p:cNvSpPr txBox="1"/>
          <p:nvPr/>
        </p:nvSpPr>
        <p:spPr>
          <a:xfrm>
            <a:off x="757203" y="3567674"/>
            <a:ext cx="3668233" cy="677108"/>
          </a:xfrm>
          <a:prstGeom prst="rect">
            <a:avLst/>
          </a:prstGeom>
          <a:noFill/>
        </p:spPr>
        <p:txBody>
          <a:bodyPr wrap="square" rtlCol="0">
            <a:spAutoFit/>
          </a:bodyPr>
          <a:lstStyle/>
          <a:p>
            <a:pPr marL="171450" indent="-171450">
              <a:buFont typeface="Arial" panose="020B0604020202020204" pitchFamily="34" charset="0"/>
              <a:buChar char="•"/>
            </a:pPr>
            <a:r>
              <a:rPr lang="en-US" sz="1200" b="1"/>
              <a:t>Torque</a:t>
            </a:r>
            <a:r>
              <a:rPr lang="en-US" sz="1200" b="1" i="1"/>
              <a:t> (</a:t>
            </a:r>
            <a:r>
              <a:rPr lang="en-US" sz="1200" i="1"/>
              <a:t>Force x Distance)</a:t>
            </a:r>
          </a:p>
          <a:p>
            <a:r>
              <a:rPr lang="en-US" i="1"/>
              <a:t> 	</a:t>
            </a:r>
            <a:r>
              <a:rPr lang="en-US" sz="1200" i="1"/>
              <a:t>= 48.2N x 0.1016m</a:t>
            </a:r>
            <a:endParaRPr lang="en-US" sz="1200"/>
          </a:p>
          <a:p>
            <a:r>
              <a:rPr lang="en-US" sz="1200" i="1"/>
              <a:t>	= 4.897 Nm</a:t>
            </a:r>
            <a:endParaRPr lang="en-US" sz="1200"/>
          </a:p>
        </p:txBody>
      </p:sp>
      <p:sp>
        <p:nvSpPr>
          <p:cNvPr id="20" name="TextBox 19">
            <a:extLst>
              <a:ext uri="{FF2B5EF4-FFF2-40B4-BE49-F238E27FC236}">
                <a16:creationId xmlns:a16="http://schemas.microsoft.com/office/drawing/2014/main" id="{C4016460-507C-4279-9F2A-84033F17CC39}"/>
              </a:ext>
            </a:extLst>
          </p:cNvPr>
          <p:cNvSpPr txBox="1"/>
          <p:nvPr/>
        </p:nvSpPr>
        <p:spPr>
          <a:xfrm>
            <a:off x="757203" y="4090650"/>
            <a:ext cx="3212799" cy="830997"/>
          </a:xfrm>
          <a:prstGeom prst="rect">
            <a:avLst/>
          </a:prstGeom>
          <a:noFill/>
        </p:spPr>
        <p:txBody>
          <a:bodyPr wrap="square" rtlCol="0">
            <a:spAutoFit/>
          </a:bodyPr>
          <a:lstStyle/>
          <a:p>
            <a:pPr marL="171450" indent="-171450">
              <a:buFont typeface="Arial" panose="020B0604020202020204" pitchFamily="34" charset="0"/>
              <a:buChar char="•"/>
            </a:pPr>
            <a:r>
              <a:rPr lang="en-US" sz="1200" b="1"/>
              <a:t>RPM</a:t>
            </a:r>
            <a:endParaRPr lang="en-US" sz="1200" b="1" i="1"/>
          </a:p>
          <a:p>
            <a:r>
              <a:rPr lang="en-US" sz="1200" i="1"/>
              <a:t>    Round Per Trip(RPT) = Distance/</a:t>
            </a:r>
            <a:r>
              <a:rPr lang="en-US" sz="1200" i="1" err="1"/>
              <a:t>Cw</a:t>
            </a:r>
            <a:endParaRPr lang="en-US" sz="1200" i="1"/>
          </a:p>
          <a:p>
            <a:r>
              <a:rPr lang="en-US" sz="1200" i="1"/>
              <a:t>	= 50ft/2.073ft</a:t>
            </a:r>
          </a:p>
          <a:p>
            <a:r>
              <a:rPr lang="en-US" sz="1200" i="1"/>
              <a:t>	= 24.11 RPT</a:t>
            </a:r>
          </a:p>
        </p:txBody>
      </p:sp>
      <p:sp>
        <p:nvSpPr>
          <p:cNvPr id="21" name="Arrow: Right 20">
            <a:extLst>
              <a:ext uri="{FF2B5EF4-FFF2-40B4-BE49-F238E27FC236}">
                <a16:creationId xmlns:a16="http://schemas.microsoft.com/office/drawing/2014/main" id="{567BEAD3-BE43-4A16-9A2F-A0F44B4F674B}"/>
              </a:ext>
            </a:extLst>
          </p:cNvPr>
          <p:cNvSpPr/>
          <p:nvPr/>
        </p:nvSpPr>
        <p:spPr>
          <a:xfrm>
            <a:off x="2739553" y="4719145"/>
            <a:ext cx="234708" cy="96026"/>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AD47936-250A-4C43-9AF1-7F74F3BD7242}"/>
              </a:ext>
            </a:extLst>
          </p:cNvPr>
          <p:cNvSpPr txBox="1"/>
          <p:nvPr/>
        </p:nvSpPr>
        <p:spPr>
          <a:xfrm>
            <a:off x="2940922" y="4620740"/>
            <a:ext cx="1171575" cy="276999"/>
          </a:xfrm>
          <a:prstGeom prst="rect">
            <a:avLst/>
          </a:prstGeom>
          <a:noFill/>
        </p:spPr>
        <p:txBody>
          <a:bodyPr wrap="square" rtlCol="0">
            <a:spAutoFit/>
          </a:bodyPr>
          <a:lstStyle/>
          <a:p>
            <a:r>
              <a:rPr lang="en-US" sz="1200" b="1"/>
              <a:t>18.95 RPM </a:t>
            </a:r>
          </a:p>
        </p:txBody>
      </p:sp>
      <p:grpSp>
        <p:nvGrpSpPr>
          <p:cNvPr id="23" name="Google Shape;4789;p59">
            <a:extLst>
              <a:ext uri="{FF2B5EF4-FFF2-40B4-BE49-F238E27FC236}">
                <a16:creationId xmlns:a16="http://schemas.microsoft.com/office/drawing/2014/main" id="{05536CA1-5090-45CF-9724-B955616A4887}"/>
              </a:ext>
            </a:extLst>
          </p:cNvPr>
          <p:cNvGrpSpPr/>
          <p:nvPr/>
        </p:nvGrpSpPr>
        <p:grpSpPr>
          <a:xfrm>
            <a:off x="3739901" y="250037"/>
            <a:ext cx="525447" cy="566132"/>
            <a:chOff x="3095745" y="3805393"/>
            <a:chExt cx="352840" cy="354718"/>
          </a:xfrm>
        </p:grpSpPr>
        <p:sp>
          <p:nvSpPr>
            <p:cNvPr id="24" name="Google Shape;4790;p59">
              <a:extLst>
                <a:ext uri="{FF2B5EF4-FFF2-40B4-BE49-F238E27FC236}">
                  <a16:creationId xmlns:a16="http://schemas.microsoft.com/office/drawing/2014/main" id="{01B42CFC-7516-413B-A6F9-823A266CC031}"/>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791;p59">
              <a:extLst>
                <a:ext uri="{FF2B5EF4-FFF2-40B4-BE49-F238E27FC236}">
                  <a16:creationId xmlns:a16="http://schemas.microsoft.com/office/drawing/2014/main" id="{B53B13E1-F8D3-45DA-9D67-4DFB738A4D3E}"/>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92;p59">
              <a:extLst>
                <a:ext uri="{FF2B5EF4-FFF2-40B4-BE49-F238E27FC236}">
                  <a16:creationId xmlns:a16="http://schemas.microsoft.com/office/drawing/2014/main" id="{89B6C314-AD8F-46C2-840F-5B5B0B534EC0}"/>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793;p59">
              <a:extLst>
                <a:ext uri="{FF2B5EF4-FFF2-40B4-BE49-F238E27FC236}">
                  <a16:creationId xmlns:a16="http://schemas.microsoft.com/office/drawing/2014/main" id="{EF566E6B-A68D-4854-8082-C4308E35BCF1}"/>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794;p59">
              <a:extLst>
                <a:ext uri="{FF2B5EF4-FFF2-40B4-BE49-F238E27FC236}">
                  <a16:creationId xmlns:a16="http://schemas.microsoft.com/office/drawing/2014/main" id="{E66A33FA-194B-4FD3-AE0B-4713DC6A0706}"/>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795;p59">
              <a:extLst>
                <a:ext uri="{FF2B5EF4-FFF2-40B4-BE49-F238E27FC236}">
                  <a16:creationId xmlns:a16="http://schemas.microsoft.com/office/drawing/2014/main" id="{3E63DB63-BE15-45D0-B943-C0DBE672C53A}"/>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A person wearing a suit and tie&#10;&#10;Description automatically generated">
            <a:extLst>
              <a:ext uri="{FF2B5EF4-FFF2-40B4-BE49-F238E27FC236}">
                <a16:creationId xmlns:a16="http://schemas.microsoft.com/office/drawing/2014/main" id="{0A2DC7AB-D975-40DF-9787-C8C914155A87}"/>
              </a:ext>
            </a:extLst>
          </p:cNvPr>
          <p:cNvPicPr>
            <a:picLocks noChangeAspect="1"/>
          </p:cNvPicPr>
          <p:nvPr/>
        </p:nvPicPr>
        <p:blipFill>
          <a:blip r:embed="rId8"/>
          <a:stretch>
            <a:fillRect/>
          </a:stretch>
        </p:blipFill>
        <p:spPr>
          <a:xfrm>
            <a:off x="7741204" y="37531"/>
            <a:ext cx="657906" cy="921198"/>
          </a:xfrm>
          <a:prstGeom prst="rect">
            <a:avLst/>
          </a:prstGeom>
          <a:ln>
            <a:noFill/>
          </a:ln>
          <a:effectLst>
            <a:outerShdw blurRad="292100" dist="139700" dir="2700000" algn="tl" rotWithShape="0">
              <a:srgbClr val="333333">
                <a:alpha val="65000"/>
              </a:srgbClr>
            </a:outerShdw>
          </a:effectLst>
        </p:spPr>
      </p:pic>
      <p:pic>
        <p:nvPicPr>
          <p:cNvPr id="227" name="Audio 226">
            <a:hlinkClick r:id="" action="ppaction://media"/>
            <a:extLst>
              <a:ext uri="{FF2B5EF4-FFF2-40B4-BE49-F238E27FC236}">
                <a16:creationId xmlns:a16="http://schemas.microsoft.com/office/drawing/2014/main" id="{965E8B77-2E81-4ED3-9BDC-A5FFB5D660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027543970"/>
      </p:ext>
    </p:extLst>
  </p:cSld>
  <p:clrMapOvr>
    <a:masterClrMapping/>
  </p:clrMapOvr>
  <mc:AlternateContent xmlns:mc="http://schemas.openxmlformats.org/markup-compatibility/2006">
    <mc:Choice xmlns:p14="http://schemas.microsoft.com/office/powerpoint/2010/main" Requires="p14">
      <p:transition spd="slow" p14:dur="2000" advTm="42063"/>
    </mc:Choice>
    <mc:Fallback>
      <p:transition spd="slow" advTm="42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893135" y="36900"/>
            <a:ext cx="3755065" cy="897900"/>
          </a:xfrm>
          <a:prstGeom prst="rect">
            <a:avLst/>
          </a:prstGeom>
        </p:spPr>
        <p:txBody>
          <a:bodyPr spcFirstLastPara="1" wrap="square" lIns="91425" tIns="91425" rIns="91425" bIns="91425" anchor="b" anchorCtr="0">
            <a:noAutofit/>
          </a:bodyPr>
          <a:lstStyle/>
          <a:p>
            <a:pPr lvl="0"/>
            <a:r>
              <a:rPr lang="en-US">
                <a:solidFill>
                  <a:schemeClr val="bg1"/>
                </a:solidFill>
              </a:rPr>
              <a:t>DRIVE SYSTEM </a:t>
            </a:r>
            <a:br>
              <a:rPr lang="en-US">
                <a:solidFill>
                  <a:schemeClr val="bg1"/>
                </a:solidFill>
              </a:rPr>
            </a:br>
            <a:r>
              <a:rPr lang="en-US" sz="2000">
                <a:solidFill>
                  <a:schemeClr val="tx1">
                    <a:lumMod val="50000"/>
                  </a:schemeClr>
                </a:solidFill>
              </a:rPr>
              <a:t>DC Motors Selection</a:t>
            </a:r>
            <a:endParaRPr lang="en-US">
              <a:solidFill>
                <a:schemeClr val="tx1"/>
              </a:solidFill>
            </a:endParaRPr>
          </a:p>
        </p:txBody>
      </p:sp>
      <p:sp>
        <p:nvSpPr>
          <p:cNvPr id="9" name="Google Shape;157;p26">
            <a:extLst>
              <a:ext uri="{FF2B5EF4-FFF2-40B4-BE49-F238E27FC236}">
                <a16:creationId xmlns:a16="http://schemas.microsoft.com/office/drawing/2014/main" id="{9542EBF8-1933-483E-9224-5368A8873732}"/>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sp>
        <p:nvSpPr>
          <p:cNvPr id="2" name="TextBox 1">
            <a:extLst>
              <a:ext uri="{FF2B5EF4-FFF2-40B4-BE49-F238E27FC236}">
                <a16:creationId xmlns:a16="http://schemas.microsoft.com/office/drawing/2014/main" id="{9150609D-4D30-4B93-85AF-BF9C519257B6}"/>
              </a:ext>
            </a:extLst>
          </p:cNvPr>
          <p:cNvSpPr txBox="1"/>
          <p:nvPr/>
        </p:nvSpPr>
        <p:spPr>
          <a:xfrm>
            <a:off x="482600" y="2162142"/>
            <a:ext cx="4089400" cy="954107"/>
          </a:xfrm>
          <a:prstGeom prst="rect">
            <a:avLst/>
          </a:prstGeom>
          <a:noFill/>
        </p:spPr>
        <p:txBody>
          <a:bodyPr wrap="square" rtlCol="0">
            <a:spAutoFit/>
          </a:bodyPr>
          <a:lstStyle/>
          <a:p>
            <a:pPr marL="285750" indent="-285750">
              <a:buFont typeface="Arial" panose="020B0604020202020204" pitchFamily="34" charset="0"/>
              <a:buChar char="•"/>
            </a:pPr>
            <a:r>
              <a:rPr lang="en-US"/>
              <a:t>Brushed DC Motor</a:t>
            </a:r>
          </a:p>
          <a:p>
            <a:pPr marL="285750" indent="-285750">
              <a:buFont typeface="Arial" panose="020B0604020202020204" pitchFamily="34" charset="0"/>
              <a:buChar char="•"/>
            </a:pPr>
            <a:r>
              <a:rPr lang="en-US"/>
              <a:t>Brushless Motor</a:t>
            </a:r>
          </a:p>
          <a:p>
            <a:pPr marL="285750" indent="-285750">
              <a:buFont typeface="Arial" panose="020B0604020202020204" pitchFamily="34" charset="0"/>
              <a:buChar char="•"/>
            </a:pPr>
            <a:r>
              <a:rPr lang="en-US"/>
              <a:t>Gear Motor</a:t>
            </a:r>
          </a:p>
          <a:p>
            <a:pPr marL="285750" indent="-285750">
              <a:buFont typeface="Arial" panose="020B0604020202020204" pitchFamily="34" charset="0"/>
              <a:buChar char="•"/>
            </a:pPr>
            <a:r>
              <a:rPr lang="en-US"/>
              <a:t>Stepper Motor</a:t>
            </a:r>
          </a:p>
        </p:txBody>
      </p:sp>
      <p:pic>
        <p:nvPicPr>
          <p:cNvPr id="7" name="Picture 6" descr="dc gear motor manufacturer/Etonm Motor Co., Limited">
            <a:extLst>
              <a:ext uri="{FF2B5EF4-FFF2-40B4-BE49-F238E27FC236}">
                <a16:creationId xmlns:a16="http://schemas.microsoft.com/office/drawing/2014/main" id="{EBE8BEF2-F3B8-49E4-A5C8-D8CA32224E34}"/>
              </a:ext>
            </a:extLst>
          </p:cNvPr>
          <p:cNvPicPr/>
          <p:nvPr/>
        </p:nvPicPr>
        <p:blipFill rotWithShape="1">
          <a:blip r:embed="rId5">
            <a:extLst>
              <a:ext uri="{28A0092B-C50C-407E-A947-70E740481C1C}">
                <a14:useLocalDpi xmlns:a14="http://schemas.microsoft.com/office/drawing/2010/main" val="0"/>
              </a:ext>
            </a:extLst>
          </a:blip>
          <a:srcRect t="10389" r="2017"/>
          <a:stretch/>
        </p:blipFill>
        <p:spPr bwMode="auto">
          <a:xfrm>
            <a:off x="4432194" y="1319212"/>
            <a:ext cx="4411345" cy="2505075"/>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E77EF62-1C66-4974-A780-323C2833C6E5}"/>
              </a:ext>
            </a:extLst>
          </p:cNvPr>
          <p:cNvSpPr txBox="1"/>
          <p:nvPr/>
        </p:nvSpPr>
        <p:spPr>
          <a:xfrm>
            <a:off x="359229" y="1175657"/>
            <a:ext cx="3918857" cy="954107"/>
          </a:xfrm>
          <a:prstGeom prst="rect">
            <a:avLst/>
          </a:prstGeom>
          <a:noFill/>
        </p:spPr>
        <p:txBody>
          <a:bodyPr wrap="square" rtlCol="0">
            <a:spAutoFit/>
          </a:bodyPr>
          <a:lstStyle/>
          <a:p>
            <a:r>
              <a:rPr lang="en-US"/>
              <a:t>In order to choose between DC motors, we wanted to choose one that can handle load while being able to precisely work together to go straight and work with our electronic system.</a:t>
            </a:r>
          </a:p>
        </p:txBody>
      </p:sp>
      <p:sp>
        <p:nvSpPr>
          <p:cNvPr id="4" name="Oval 3">
            <a:extLst>
              <a:ext uri="{FF2B5EF4-FFF2-40B4-BE49-F238E27FC236}">
                <a16:creationId xmlns:a16="http://schemas.microsoft.com/office/drawing/2014/main" id="{83301ECF-35D0-4832-AEE8-92FF5A950700}"/>
              </a:ext>
            </a:extLst>
          </p:cNvPr>
          <p:cNvSpPr/>
          <p:nvPr/>
        </p:nvSpPr>
        <p:spPr>
          <a:xfrm>
            <a:off x="643981" y="2615789"/>
            <a:ext cx="1478417" cy="26145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88BE2D-9ACE-4C1A-9CBD-2539862B1AE8}"/>
              </a:ext>
            </a:extLst>
          </p:cNvPr>
          <p:cNvSpPr txBox="1"/>
          <p:nvPr/>
        </p:nvSpPr>
        <p:spPr>
          <a:xfrm>
            <a:off x="5469519" y="3824287"/>
            <a:ext cx="1998081" cy="261610"/>
          </a:xfrm>
          <a:prstGeom prst="rect">
            <a:avLst/>
          </a:prstGeom>
          <a:noFill/>
        </p:spPr>
        <p:txBody>
          <a:bodyPr wrap="square" rtlCol="0">
            <a:spAutoFit/>
          </a:bodyPr>
          <a:lstStyle/>
          <a:p>
            <a:r>
              <a:rPr lang="en-US" sz="1100" i="1"/>
              <a:t>Illustration of DC Gear Motor</a:t>
            </a:r>
          </a:p>
        </p:txBody>
      </p:sp>
      <p:pic>
        <p:nvPicPr>
          <p:cNvPr id="6" name="Picture 5" descr="A picture containing drawing&#10;&#10;Description automatically generated">
            <a:extLst>
              <a:ext uri="{FF2B5EF4-FFF2-40B4-BE49-F238E27FC236}">
                <a16:creationId xmlns:a16="http://schemas.microsoft.com/office/drawing/2014/main" id="{D5C99F77-4624-43F2-A538-51570D6CDEEC}"/>
              </a:ext>
            </a:extLst>
          </p:cNvPr>
          <p:cNvPicPr>
            <a:picLocks noChangeAspect="1"/>
          </p:cNvPicPr>
          <p:nvPr/>
        </p:nvPicPr>
        <p:blipFill>
          <a:blip r:embed="rId6"/>
          <a:stretch>
            <a:fillRect/>
          </a:stretch>
        </p:blipFill>
        <p:spPr>
          <a:xfrm>
            <a:off x="8597742" y="153671"/>
            <a:ext cx="491594" cy="663356"/>
          </a:xfrm>
          <a:prstGeom prst="rect">
            <a:avLst/>
          </a:prstGeom>
        </p:spPr>
      </p:pic>
      <p:sp>
        <p:nvSpPr>
          <p:cNvPr id="8" name="Star: 5 Points 7">
            <a:extLst>
              <a:ext uri="{FF2B5EF4-FFF2-40B4-BE49-F238E27FC236}">
                <a16:creationId xmlns:a16="http://schemas.microsoft.com/office/drawing/2014/main" id="{EFCE8187-A33E-4C41-9E05-B7A4AB7E3357}"/>
              </a:ext>
            </a:extLst>
          </p:cNvPr>
          <p:cNvSpPr/>
          <p:nvPr/>
        </p:nvSpPr>
        <p:spPr>
          <a:xfrm>
            <a:off x="482600" y="3343275"/>
            <a:ext cx="161381" cy="142875"/>
          </a:xfrm>
          <a:prstGeom prst="star5">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9A5251A-39E1-45F1-912F-73BE7454756D}"/>
              </a:ext>
            </a:extLst>
          </p:cNvPr>
          <p:cNvSpPr txBox="1"/>
          <p:nvPr/>
        </p:nvSpPr>
        <p:spPr>
          <a:xfrm>
            <a:off x="718457" y="3262967"/>
            <a:ext cx="3200400" cy="523220"/>
          </a:xfrm>
          <a:prstGeom prst="rect">
            <a:avLst/>
          </a:prstGeom>
          <a:noFill/>
        </p:spPr>
        <p:txBody>
          <a:bodyPr wrap="square" rtlCol="0">
            <a:spAutoFit/>
          </a:bodyPr>
          <a:lstStyle/>
          <a:p>
            <a:r>
              <a:rPr lang="en-US"/>
              <a:t>Gear motors can handle heavy loads better </a:t>
            </a:r>
          </a:p>
        </p:txBody>
      </p:sp>
      <p:pic>
        <p:nvPicPr>
          <p:cNvPr id="14" name="Picture 13" descr="A person wearing a suit and tie&#10;&#10;Description automatically generated">
            <a:extLst>
              <a:ext uri="{FF2B5EF4-FFF2-40B4-BE49-F238E27FC236}">
                <a16:creationId xmlns:a16="http://schemas.microsoft.com/office/drawing/2014/main" id="{A61F502A-2E48-41DC-882A-950F64103F81}"/>
              </a:ext>
            </a:extLst>
          </p:cNvPr>
          <p:cNvPicPr>
            <a:picLocks noChangeAspect="1"/>
          </p:cNvPicPr>
          <p:nvPr/>
        </p:nvPicPr>
        <p:blipFill>
          <a:blip r:embed="rId7"/>
          <a:stretch>
            <a:fillRect/>
          </a:stretch>
        </p:blipFill>
        <p:spPr>
          <a:xfrm>
            <a:off x="7696200" y="0"/>
            <a:ext cx="685800" cy="960254"/>
          </a:xfrm>
          <a:prstGeom prst="rect">
            <a:avLst/>
          </a:prstGeom>
          <a:ln>
            <a:noFill/>
          </a:ln>
          <a:effectLst>
            <a:outerShdw blurRad="292100" dist="139700" dir="2700000" algn="tl" rotWithShape="0">
              <a:srgbClr val="333333">
                <a:alpha val="65000"/>
              </a:srgbClr>
            </a:outerShdw>
          </a:effectLst>
        </p:spPr>
      </p:pic>
      <p:pic>
        <p:nvPicPr>
          <p:cNvPr id="24" name="Audio 23">
            <a:hlinkClick r:id="" action="ppaction://media"/>
            <a:extLst>
              <a:ext uri="{FF2B5EF4-FFF2-40B4-BE49-F238E27FC236}">
                <a16:creationId xmlns:a16="http://schemas.microsoft.com/office/drawing/2014/main" id="{7EC0C8FD-853C-44EB-AF3B-FCC7181ED0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34619135"/>
      </p:ext>
    </p:extLst>
  </p:cSld>
  <p:clrMapOvr>
    <a:masterClrMapping/>
  </p:clrMapOvr>
  <mc:AlternateContent xmlns:mc="http://schemas.openxmlformats.org/markup-compatibility/2006">
    <mc:Choice xmlns:p14="http://schemas.microsoft.com/office/powerpoint/2010/main" Requires="p14">
      <p:transition spd="slow" p14:dur="2000" advTm="20064"/>
    </mc:Choice>
    <mc:Fallback>
      <p:transition spd="slow" advTm="2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1" name="Picture 20">
            <a:extLst>
              <a:ext uri="{FF2B5EF4-FFF2-40B4-BE49-F238E27FC236}">
                <a16:creationId xmlns:a16="http://schemas.microsoft.com/office/drawing/2014/main" id="{E1E9584C-95E9-4587-BA23-24AB4B7CBA52}"/>
              </a:ext>
            </a:extLst>
          </p:cNvPr>
          <p:cNvPicPr>
            <a:picLocks noChangeAspect="1"/>
          </p:cNvPicPr>
          <p:nvPr/>
        </p:nvPicPr>
        <p:blipFill>
          <a:blip r:embed="rId5"/>
          <a:stretch>
            <a:fillRect/>
          </a:stretch>
        </p:blipFill>
        <p:spPr>
          <a:xfrm rot="3473770">
            <a:off x="1753833" y="1863789"/>
            <a:ext cx="1740995" cy="1401840"/>
          </a:xfrm>
          <a:prstGeom prst="rect">
            <a:avLst/>
          </a:prstGeom>
        </p:spPr>
      </p:pic>
      <p:pic>
        <p:nvPicPr>
          <p:cNvPr id="20" name="Picture 19" descr="A picture containing object, light&#10;&#10;Description automatically generated">
            <a:extLst>
              <a:ext uri="{FF2B5EF4-FFF2-40B4-BE49-F238E27FC236}">
                <a16:creationId xmlns:a16="http://schemas.microsoft.com/office/drawing/2014/main" id="{88FD5C8F-F3B3-409C-BCE6-7B409A34B746}"/>
              </a:ext>
            </a:extLst>
          </p:cNvPr>
          <p:cNvPicPr>
            <a:picLocks noChangeAspect="1"/>
          </p:cNvPicPr>
          <p:nvPr/>
        </p:nvPicPr>
        <p:blipFill rotWithShape="1">
          <a:blip r:embed="rId6"/>
          <a:srcRect l="10550" t="17800" r="11919" b="15483"/>
          <a:stretch/>
        </p:blipFill>
        <p:spPr>
          <a:xfrm rot="2895538">
            <a:off x="3399658" y="2098707"/>
            <a:ext cx="1534258" cy="1320269"/>
          </a:xfrm>
          <a:prstGeom prst="rect">
            <a:avLst/>
          </a:prstGeom>
        </p:spPr>
      </p:pic>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2909351" y="3422077"/>
            <a:ext cx="3500862" cy="35877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a:t>
            </a:r>
            <a:r>
              <a:rPr lang="es" err="1">
                <a:solidFill>
                  <a:schemeClr val="lt1"/>
                </a:solidFill>
              </a:rPr>
              <a:t>beautiful</a:t>
            </a:r>
            <a:r>
              <a:rPr lang="es">
                <a:solidFill>
                  <a:schemeClr val="lt1"/>
                </a:solidFill>
              </a:rPr>
              <a:t> </a:t>
            </a:r>
            <a:r>
              <a:rPr lang="es" err="1">
                <a:solidFill>
                  <a:schemeClr val="lt1"/>
                </a:solidFill>
              </a:rPr>
              <a:t>name</a:t>
            </a:r>
            <a:r>
              <a:rPr lang="es">
                <a:solidFill>
                  <a:schemeClr val="lt1"/>
                </a:solidFill>
              </a:rPr>
              <a:t> and </a:t>
            </a:r>
            <a:r>
              <a:rPr lang="es" err="1">
                <a:solidFill>
                  <a:schemeClr val="lt1"/>
                </a:solidFill>
              </a:rPr>
              <a:t>is</a:t>
            </a:r>
            <a:r>
              <a:rPr lang="es">
                <a:solidFill>
                  <a:schemeClr val="lt1"/>
                </a:solidFill>
              </a:rPr>
              <a:t> </a:t>
            </a:r>
            <a:r>
              <a:rPr lang="es" err="1">
                <a:solidFill>
                  <a:schemeClr val="lt1"/>
                </a:solidFill>
              </a:rPr>
              <a:t>the</a:t>
            </a:r>
            <a:r>
              <a:rPr lang="es">
                <a:solidFill>
                  <a:schemeClr val="lt1"/>
                </a:solidFill>
              </a:rPr>
              <a:t> </a:t>
            </a:r>
            <a:r>
              <a:rPr lang="es" err="1">
                <a:solidFill>
                  <a:schemeClr val="lt1"/>
                </a:solidFill>
              </a:rPr>
              <a:t>second</a:t>
            </a:r>
            <a:r>
              <a:rPr lang="es">
                <a:solidFill>
                  <a:schemeClr val="lt1"/>
                </a:solidFill>
              </a:rPr>
              <a:t> </a:t>
            </a:r>
            <a:r>
              <a:rPr lang="es" err="1">
                <a:solidFill>
                  <a:schemeClr val="lt1"/>
                </a:solidFill>
              </a:rPr>
              <a:t>planet</a:t>
            </a:r>
            <a:r>
              <a:rPr lang="es">
                <a:solidFill>
                  <a:schemeClr val="lt1"/>
                </a:solidFill>
              </a:rPr>
              <a:t> </a:t>
            </a:r>
            <a:r>
              <a:rPr lang="es" err="1">
                <a:solidFill>
                  <a:schemeClr val="lt1"/>
                </a:solidFill>
              </a:rPr>
              <a:t>from</a:t>
            </a:r>
            <a:r>
              <a:rPr lang="es">
                <a:solidFill>
                  <a:schemeClr val="lt1"/>
                </a:solidFill>
              </a:rPr>
              <a:t> </a:t>
            </a:r>
            <a:r>
              <a:rPr lang="es" err="1">
                <a:solidFill>
                  <a:schemeClr val="lt1"/>
                </a:solidFill>
              </a:rPr>
              <a:t>the</a:t>
            </a:r>
            <a:r>
              <a:rPr lang="es">
                <a:solidFill>
                  <a:schemeClr val="lt1"/>
                </a:solidFill>
              </a:rPr>
              <a:t> </a:t>
            </a:r>
            <a:r>
              <a:rPr lang="es" err="1">
                <a:solidFill>
                  <a:schemeClr val="lt1"/>
                </a:solidFill>
              </a:rPr>
              <a:t>Sun</a:t>
            </a:r>
            <a:r>
              <a:rPr lang="es">
                <a:solidFill>
                  <a:schemeClr val="lt1"/>
                </a:solidFill>
              </a:rPr>
              <a:t>. </a:t>
            </a:r>
            <a:r>
              <a:rPr lang="es" err="1">
                <a:solidFill>
                  <a:schemeClr val="lt1"/>
                </a:solidFill>
              </a:rPr>
              <a:t>It’s</a:t>
            </a:r>
            <a:r>
              <a:rPr lang="es">
                <a:solidFill>
                  <a:schemeClr val="lt1"/>
                </a:solidFill>
              </a:rPr>
              <a:t> </a:t>
            </a:r>
            <a:r>
              <a:rPr lang="es" err="1">
                <a:solidFill>
                  <a:schemeClr val="lt1"/>
                </a:solidFill>
              </a:rPr>
              <a:t>terribly</a:t>
            </a:r>
            <a:r>
              <a:rPr lang="es">
                <a:solidFill>
                  <a:schemeClr val="lt1"/>
                </a:solidFill>
              </a:rPr>
              <a:t> </a:t>
            </a:r>
            <a:r>
              <a:rPr lang="es" err="1">
                <a:solidFill>
                  <a:schemeClr val="lt1"/>
                </a:solidFill>
              </a:rPr>
              <a:t>hot</a:t>
            </a:r>
            <a:r>
              <a:rPr lang="es">
                <a:solidFill>
                  <a:schemeClr val="lt1"/>
                </a:solidFill>
              </a:rPr>
              <a:t>—</a:t>
            </a:r>
            <a:r>
              <a:rPr lang="es" err="1">
                <a:solidFill>
                  <a:schemeClr val="lt1"/>
                </a:solidFill>
              </a:rPr>
              <a:t>even</a:t>
            </a:r>
            <a:r>
              <a:rPr lang="es">
                <a:solidFill>
                  <a:schemeClr val="lt1"/>
                </a:solidFill>
              </a:rPr>
              <a:t> </a:t>
            </a:r>
            <a:r>
              <a:rPr lang="es" err="1">
                <a:solidFill>
                  <a:schemeClr val="lt1"/>
                </a:solidFill>
              </a:rPr>
              <a:t>hotter</a:t>
            </a:r>
            <a:r>
              <a:rPr lang="es">
                <a:solidFill>
                  <a:schemeClr val="lt1"/>
                </a:solidFill>
              </a:rPr>
              <a:t> </a:t>
            </a:r>
            <a:r>
              <a:rPr lang="es" err="1">
                <a:solidFill>
                  <a:schemeClr val="lt1"/>
                </a:solidFill>
              </a:rPr>
              <a:t>than</a:t>
            </a:r>
            <a:r>
              <a:rPr lang="es">
                <a:solidFill>
                  <a:schemeClr val="lt1"/>
                </a:solidFill>
              </a:rPr>
              <a:t> Mercury—and </a:t>
            </a:r>
            <a:r>
              <a:rPr lang="es" err="1">
                <a:solidFill>
                  <a:schemeClr val="lt1"/>
                </a:solidFill>
              </a:rPr>
              <a:t>its</a:t>
            </a:r>
            <a:r>
              <a:rPr lang="es">
                <a:solidFill>
                  <a:schemeClr val="lt1"/>
                </a:solidFill>
              </a:rPr>
              <a:t> </a:t>
            </a:r>
            <a:r>
              <a:rPr lang="es" err="1">
                <a:solidFill>
                  <a:schemeClr val="lt1"/>
                </a:solidFill>
              </a:rPr>
              <a:t>atmosphere</a:t>
            </a:r>
            <a:r>
              <a:rPr lang="es">
                <a:solidFill>
                  <a:schemeClr val="lt1"/>
                </a:solidFill>
              </a:rPr>
              <a:t> </a:t>
            </a:r>
            <a:r>
              <a:rPr lang="es" err="1">
                <a:solidFill>
                  <a:schemeClr val="lt1"/>
                </a:solidFill>
              </a:rPr>
              <a:t>is</a:t>
            </a:r>
            <a:r>
              <a:rPr lang="es">
                <a:solidFill>
                  <a:schemeClr val="lt1"/>
                </a:solidFill>
              </a:rPr>
              <a:t> </a:t>
            </a:r>
            <a:r>
              <a:rPr lang="es" err="1">
                <a:solidFill>
                  <a:schemeClr val="lt1"/>
                </a:solidFill>
              </a:rPr>
              <a:t>extremely</a:t>
            </a:r>
            <a:r>
              <a:rPr lang="es">
                <a:solidFill>
                  <a:schemeClr val="lt1"/>
                </a:solidFill>
              </a:rPr>
              <a:t> </a:t>
            </a:r>
            <a:r>
              <a:rPr lang="es" err="1">
                <a:solidFill>
                  <a:schemeClr val="lt1"/>
                </a:solidFill>
              </a:rPr>
              <a:t>poisonous</a:t>
            </a:r>
            <a:r>
              <a:rPr lang="es">
                <a:solidFill>
                  <a:schemeClr val="lt1"/>
                </a:solidFill>
              </a:rPr>
              <a:t>. </a:t>
            </a:r>
            <a:r>
              <a:rPr lang="es" err="1">
                <a:solidFill>
                  <a:schemeClr val="lt1"/>
                </a:solidFill>
              </a:rPr>
              <a:t>It’s</a:t>
            </a:r>
            <a:r>
              <a:rPr lang="es">
                <a:solidFill>
                  <a:schemeClr val="lt1"/>
                </a:solidFill>
              </a:rPr>
              <a:t> </a:t>
            </a:r>
            <a:r>
              <a:rPr lang="es" err="1">
                <a:solidFill>
                  <a:schemeClr val="lt1"/>
                </a:solidFill>
              </a:rPr>
              <a:t>the</a:t>
            </a:r>
            <a:r>
              <a:rPr lang="es">
                <a:solidFill>
                  <a:schemeClr val="lt1"/>
                </a:solidFill>
              </a:rPr>
              <a:t> </a:t>
            </a:r>
            <a:r>
              <a:rPr lang="es" err="1">
                <a:solidFill>
                  <a:schemeClr val="lt1"/>
                </a:solidFill>
              </a:rPr>
              <a:t>second-brightest</a:t>
            </a:r>
            <a:r>
              <a:rPr lang="es">
                <a:solidFill>
                  <a:schemeClr val="lt1"/>
                </a:solidFill>
              </a:rPr>
              <a:t> natural </a:t>
            </a:r>
            <a:r>
              <a:rPr lang="es" err="1">
                <a:solidFill>
                  <a:schemeClr val="lt1"/>
                </a:solidFill>
              </a:rPr>
              <a:t>object</a:t>
            </a:r>
            <a:r>
              <a:rPr lang="es">
                <a:solidFill>
                  <a:schemeClr val="lt1"/>
                </a:solidFill>
              </a:rPr>
              <a:t> in </a:t>
            </a:r>
            <a:r>
              <a:rPr lang="es" err="1">
                <a:solidFill>
                  <a:schemeClr val="lt1"/>
                </a:solidFill>
              </a:rPr>
              <a:t>the</a:t>
            </a:r>
            <a:r>
              <a:rPr lang="es">
                <a:solidFill>
                  <a:schemeClr val="lt1"/>
                </a:solidFill>
              </a:rPr>
              <a:t> </a:t>
            </a:r>
            <a:r>
              <a:rPr lang="es" err="1">
                <a:solidFill>
                  <a:schemeClr val="lt1"/>
                </a:solidFill>
              </a:rPr>
              <a:t>night</a:t>
            </a:r>
            <a:r>
              <a:rPr lang="es">
                <a:solidFill>
                  <a:schemeClr val="lt1"/>
                </a:solidFill>
              </a:rPr>
              <a:t> </a:t>
            </a:r>
            <a:r>
              <a:rPr lang="es" err="1">
                <a:solidFill>
                  <a:schemeClr val="lt1"/>
                </a:solidFill>
              </a:rPr>
              <a:t>sky</a:t>
            </a:r>
            <a:r>
              <a:rPr lang="es">
                <a:solidFill>
                  <a:schemeClr val="lt1"/>
                </a:solidFill>
              </a:rPr>
              <a:t> after </a:t>
            </a:r>
            <a:r>
              <a:rPr lang="es" err="1">
                <a:solidFill>
                  <a:schemeClr val="lt1"/>
                </a:solidFill>
              </a:rPr>
              <a:t>the</a:t>
            </a:r>
            <a:r>
              <a:rPr lang="es">
                <a:solidFill>
                  <a:schemeClr val="lt1"/>
                </a:solidFill>
              </a:rPr>
              <a:t> Moon</a:t>
            </a:r>
            <a:endParaRPr>
              <a:solidFill>
                <a:schemeClr val="lt1"/>
              </a:solidFill>
            </a:endParaRPr>
          </a:p>
        </p:txBody>
      </p:sp>
      <p:sp>
        <p:nvSpPr>
          <p:cNvPr id="232" name="Google Shape;232;p33"/>
          <p:cNvSpPr txBox="1">
            <a:spLocks noGrp="1"/>
          </p:cNvSpPr>
          <p:nvPr>
            <p:ph type="ctrTitle"/>
          </p:nvPr>
        </p:nvSpPr>
        <p:spPr>
          <a:xfrm>
            <a:off x="1092379" y="23284"/>
            <a:ext cx="3019647" cy="897900"/>
          </a:xfrm>
          <a:prstGeom prst="rect">
            <a:avLst/>
          </a:prstGeom>
        </p:spPr>
        <p:txBody>
          <a:bodyPr spcFirstLastPara="1" wrap="square" lIns="91425" tIns="91425" rIns="91425" bIns="91425" anchor="b" anchorCtr="0">
            <a:noAutofit/>
          </a:bodyPr>
          <a:lstStyle/>
          <a:p>
            <a:pPr lvl="0"/>
            <a:br>
              <a:rPr lang="en-US">
                <a:solidFill>
                  <a:schemeClr val="tx1">
                    <a:lumMod val="50000"/>
                  </a:schemeClr>
                </a:solidFill>
              </a:rPr>
            </a:br>
            <a:r>
              <a:rPr lang="en-US">
                <a:solidFill>
                  <a:schemeClr val="bg1"/>
                </a:solidFill>
              </a:rPr>
              <a:t>DRIVE SYSTEM </a:t>
            </a:r>
            <a:r>
              <a:rPr lang="en-US" sz="2000">
                <a:solidFill>
                  <a:schemeClr val="tx1">
                    <a:lumMod val="50000"/>
                  </a:schemeClr>
                </a:solidFill>
              </a:rPr>
              <a:t>Motor Selection</a:t>
            </a:r>
            <a:endParaRPr lang="en-US">
              <a:solidFill>
                <a:schemeClr val="tx1">
                  <a:lumMod val="50000"/>
                </a:schemeClr>
              </a:solidFill>
            </a:endParaRPr>
          </a:p>
        </p:txBody>
      </p:sp>
      <p:graphicFrame>
        <p:nvGraphicFramePr>
          <p:cNvPr id="2" name="Table 1">
            <a:extLst>
              <a:ext uri="{FF2B5EF4-FFF2-40B4-BE49-F238E27FC236}">
                <a16:creationId xmlns:a16="http://schemas.microsoft.com/office/drawing/2014/main" id="{5E9C3558-36C3-4AE7-88C1-A98E610583FB}"/>
              </a:ext>
            </a:extLst>
          </p:cNvPr>
          <p:cNvGraphicFramePr>
            <a:graphicFrameLocks noGrp="1"/>
          </p:cNvGraphicFramePr>
          <p:nvPr>
            <p:extLst>
              <p:ext uri="{D42A27DB-BD31-4B8C-83A1-F6EECF244321}">
                <p14:modId xmlns:p14="http://schemas.microsoft.com/office/powerpoint/2010/main" val="2398870040"/>
              </p:ext>
            </p:extLst>
          </p:nvPr>
        </p:nvGraphicFramePr>
        <p:xfrm>
          <a:off x="855666" y="1158949"/>
          <a:ext cx="7197964" cy="3668809"/>
        </p:xfrm>
        <a:graphic>
          <a:graphicData uri="http://schemas.openxmlformats.org/drawingml/2006/table">
            <a:tbl>
              <a:tblPr firstRow="1" firstCol="1" bandRow="1">
                <a:tableStyleId>{0CBF2BDC-33B6-46A9-9FF7-AB6DCE5EE573}</a:tableStyleId>
              </a:tblPr>
              <a:tblGrid>
                <a:gridCol w="845543">
                  <a:extLst>
                    <a:ext uri="{9D8B030D-6E8A-4147-A177-3AD203B41FA5}">
                      <a16:colId xmlns:a16="http://schemas.microsoft.com/office/drawing/2014/main" val="553571001"/>
                    </a:ext>
                  </a:extLst>
                </a:gridCol>
                <a:gridCol w="1627453">
                  <a:extLst>
                    <a:ext uri="{9D8B030D-6E8A-4147-A177-3AD203B41FA5}">
                      <a16:colId xmlns:a16="http://schemas.microsoft.com/office/drawing/2014/main" val="3293312907"/>
                    </a:ext>
                  </a:extLst>
                </a:gridCol>
                <a:gridCol w="1651446">
                  <a:extLst>
                    <a:ext uri="{9D8B030D-6E8A-4147-A177-3AD203B41FA5}">
                      <a16:colId xmlns:a16="http://schemas.microsoft.com/office/drawing/2014/main" val="513302202"/>
                    </a:ext>
                  </a:extLst>
                </a:gridCol>
                <a:gridCol w="1216898">
                  <a:extLst>
                    <a:ext uri="{9D8B030D-6E8A-4147-A177-3AD203B41FA5}">
                      <a16:colId xmlns:a16="http://schemas.microsoft.com/office/drawing/2014/main" val="2900968759"/>
                    </a:ext>
                  </a:extLst>
                </a:gridCol>
                <a:gridCol w="1856624">
                  <a:extLst>
                    <a:ext uri="{9D8B030D-6E8A-4147-A177-3AD203B41FA5}">
                      <a16:colId xmlns:a16="http://schemas.microsoft.com/office/drawing/2014/main" val="687668191"/>
                    </a:ext>
                  </a:extLst>
                </a:gridCol>
              </a:tblGrid>
              <a:tr h="2667860">
                <a:tc>
                  <a:txBody>
                    <a:bodyPr/>
                    <a:lstStyle/>
                    <a:p>
                      <a:pPr marL="0" marR="149860" algn="just">
                        <a:lnSpc>
                          <a:spcPct val="107000"/>
                        </a:lnSpc>
                        <a:spcBef>
                          <a:spcPts val="0"/>
                        </a:spcBef>
                        <a:spcAft>
                          <a:spcPts val="800"/>
                        </a:spcAft>
                      </a:pPr>
                      <a:r>
                        <a:rPr lang="en-US" sz="1200" b="1" dirty="0">
                          <a:effectLst/>
                          <a:latin typeface="Arial" panose="020B0604020202020204" pitchFamily="34" charset="0"/>
                          <a:cs typeface="Arial" panose="020B0604020202020204" pitchFamily="34" charset="0"/>
                        </a:rPr>
                        <a:t>12V DC Gear Motors</a:t>
                      </a:r>
                      <a:endParaRPr lang="en-US" sz="11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7D545"/>
                    </a:solidFill>
                  </a:tcPr>
                </a:tc>
                <a:tc>
                  <a:txBody>
                    <a:bodyPr/>
                    <a:lstStyle/>
                    <a:p>
                      <a:pPr marL="0" marR="0" algn="ctr">
                        <a:lnSpc>
                          <a:spcPct val="107000"/>
                        </a:lnSpc>
                        <a:spcBef>
                          <a:spcPts val="600"/>
                        </a:spcBef>
                        <a:spcAft>
                          <a:spcPts val="600"/>
                        </a:spcAft>
                      </a:pPr>
                      <a:r>
                        <a:rPr lang="en-US" sz="1200" b="1" err="1">
                          <a:effectLst/>
                        </a:rPr>
                        <a:t>Bringsmart</a:t>
                      </a:r>
                      <a:r>
                        <a:rPr lang="en-US" sz="1200" b="1">
                          <a:effectLst/>
                        </a:rPr>
                        <a:t> Worm</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b="1" err="1">
                          <a:effectLst/>
                        </a:rPr>
                        <a:t>AndyMark</a:t>
                      </a:r>
                      <a:r>
                        <a:rPr lang="en-US" sz="1200" b="1">
                          <a:effectLst/>
                        </a:rPr>
                        <a:t> </a:t>
                      </a:r>
                      <a:r>
                        <a:rPr lang="en-US" sz="1200" b="1" err="1">
                          <a:effectLst/>
                        </a:rPr>
                        <a:t>NeveRest</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b="1" err="1">
                          <a:effectLst/>
                        </a:rPr>
                        <a:t>Sparkfun</a:t>
                      </a:r>
                      <a:r>
                        <a:rPr lang="en-US" sz="1200" b="1">
                          <a:effectLst/>
                        </a:rPr>
                        <a:t> Standard Gearmotor</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b="1" dirty="0" err="1">
                          <a:effectLst/>
                        </a:rPr>
                        <a:t>ServoCity</a:t>
                      </a:r>
                      <a:r>
                        <a:rPr lang="en-US" sz="1200" b="1" dirty="0">
                          <a:effectLst/>
                        </a:rPr>
                        <a:t>-Econ Spur Gear Motor</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C000"/>
                    </a:solidFill>
                  </a:tcPr>
                </a:tc>
                <a:extLst>
                  <a:ext uri="{0D108BD9-81ED-4DB2-BD59-A6C34878D82A}">
                    <a16:rowId xmlns:a16="http://schemas.microsoft.com/office/drawing/2014/main" val="3871115074"/>
                  </a:ext>
                </a:extLst>
              </a:tr>
              <a:tr h="151517">
                <a:tc>
                  <a:txBody>
                    <a:bodyPr/>
                    <a:lstStyle/>
                    <a:p>
                      <a:pPr marL="0" marR="0" algn="just">
                        <a:lnSpc>
                          <a:spcPct val="107000"/>
                        </a:lnSpc>
                        <a:spcBef>
                          <a:spcPts val="0"/>
                        </a:spcBef>
                        <a:spcAft>
                          <a:spcPts val="800"/>
                        </a:spcAft>
                      </a:pPr>
                      <a:r>
                        <a:rPr lang="en-US" sz="1200" b="1">
                          <a:effectLst/>
                        </a:rPr>
                        <a:t>RPM:</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7D545"/>
                    </a:solidFill>
                  </a:tcPr>
                </a:tc>
                <a:tc>
                  <a:txBody>
                    <a:bodyPr/>
                    <a:lstStyle/>
                    <a:p>
                      <a:pPr marL="0" marR="0" algn="ctr">
                        <a:lnSpc>
                          <a:spcPct val="107000"/>
                        </a:lnSpc>
                        <a:spcBef>
                          <a:spcPts val="600"/>
                        </a:spcBef>
                        <a:spcAft>
                          <a:spcPts val="600"/>
                        </a:spcAft>
                      </a:pPr>
                      <a:r>
                        <a:rPr lang="en-US" sz="1200">
                          <a:effectLst/>
                        </a:rPr>
                        <a:t>16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105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19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C000"/>
                    </a:solidFill>
                  </a:tcPr>
                </a:tc>
                <a:extLst>
                  <a:ext uri="{0D108BD9-81ED-4DB2-BD59-A6C34878D82A}">
                    <a16:rowId xmlns:a16="http://schemas.microsoft.com/office/drawing/2014/main" val="2924701404"/>
                  </a:ext>
                </a:extLst>
              </a:tr>
              <a:tr h="435292">
                <a:tc>
                  <a:txBody>
                    <a:bodyPr/>
                    <a:lstStyle/>
                    <a:p>
                      <a:pPr marL="0" marR="0" algn="just">
                        <a:lnSpc>
                          <a:spcPct val="107000"/>
                        </a:lnSpc>
                        <a:spcBef>
                          <a:spcPts val="0"/>
                        </a:spcBef>
                        <a:spcAft>
                          <a:spcPts val="800"/>
                        </a:spcAft>
                      </a:pPr>
                      <a:r>
                        <a:rPr lang="en-US" sz="1200" b="1">
                          <a:effectLst/>
                        </a:rPr>
                        <a:t>Torque:</a:t>
                      </a:r>
                      <a:endParaRPr lang="en-US" sz="1100" b="1">
                        <a:effectLst/>
                      </a:endParaRPr>
                    </a:p>
                    <a:p>
                      <a:pPr marL="0" marR="0" algn="just">
                        <a:lnSpc>
                          <a:spcPct val="107000"/>
                        </a:lnSpc>
                        <a:spcBef>
                          <a:spcPts val="0"/>
                        </a:spcBef>
                        <a:spcAft>
                          <a:spcPts val="800"/>
                        </a:spcAft>
                      </a:pPr>
                      <a:r>
                        <a:rPr lang="en-US" sz="1200" b="1">
                          <a:effectLst/>
                        </a:rPr>
                        <a:t>(Nm)</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7D545"/>
                    </a:solidFill>
                  </a:tcPr>
                </a:tc>
                <a:tc>
                  <a:txBody>
                    <a:bodyPr/>
                    <a:lstStyle/>
                    <a:p>
                      <a:pPr marL="0" marR="0" algn="ctr">
                        <a:lnSpc>
                          <a:spcPct val="107000"/>
                        </a:lnSpc>
                        <a:spcBef>
                          <a:spcPts val="600"/>
                        </a:spcBef>
                        <a:spcAft>
                          <a:spcPts val="600"/>
                        </a:spcAft>
                      </a:pPr>
                      <a:r>
                        <a:rPr lang="en-US" sz="1200">
                          <a:effectLst/>
                        </a:rPr>
                        <a:t>70 kg/cm</a:t>
                      </a:r>
                      <a:endParaRPr lang="en-US" sz="1100">
                        <a:effectLst/>
                      </a:endParaRPr>
                    </a:p>
                    <a:p>
                      <a:pPr marL="0" marR="0" algn="ctr">
                        <a:lnSpc>
                          <a:spcPct val="107000"/>
                        </a:lnSpc>
                        <a:spcBef>
                          <a:spcPts val="600"/>
                        </a:spcBef>
                        <a:spcAft>
                          <a:spcPts val="600"/>
                        </a:spcAft>
                      </a:pPr>
                      <a:r>
                        <a:rPr lang="en-US" sz="1200">
                          <a:effectLst/>
                        </a:rPr>
                        <a:t>6.86 Nm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593 oz/in</a:t>
                      </a:r>
                      <a:endParaRPr lang="en-US" sz="1100">
                        <a:effectLst/>
                      </a:endParaRPr>
                    </a:p>
                    <a:p>
                      <a:pPr marL="0" marR="0" algn="ctr">
                        <a:lnSpc>
                          <a:spcPct val="107000"/>
                        </a:lnSpc>
                        <a:spcBef>
                          <a:spcPts val="600"/>
                        </a:spcBef>
                        <a:spcAft>
                          <a:spcPts val="600"/>
                        </a:spcAft>
                      </a:pPr>
                      <a:r>
                        <a:rPr lang="en-US" sz="1200">
                          <a:effectLst/>
                        </a:rPr>
                        <a:t>4.18 Nm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185 oz-in</a:t>
                      </a:r>
                      <a:endParaRPr lang="en-US" sz="1100">
                        <a:effectLst/>
                      </a:endParaRPr>
                    </a:p>
                    <a:p>
                      <a:pPr marL="0" marR="0" algn="ctr">
                        <a:lnSpc>
                          <a:spcPct val="107000"/>
                        </a:lnSpc>
                        <a:spcBef>
                          <a:spcPts val="600"/>
                        </a:spcBef>
                        <a:spcAft>
                          <a:spcPts val="600"/>
                        </a:spcAft>
                      </a:pPr>
                      <a:r>
                        <a:rPr lang="en-US" sz="1200">
                          <a:effectLst/>
                        </a:rPr>
                        <a:t>1.30 Nm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192 </a:t>
                      </a:r>
                      <a:r>
                        <a:rPr lang="en-US" sz="1200" err="1">
                          <a:effectLst/>
                        </a:rPr>
                        <a:t>kgf</a:t>
                      </a:r>
                      <a:r>
                        <a:rPr lang="en-US" sz="1200">
                          <a:effectLst/>
                        </a:rPr>
                        <a:t>-cm</a:t>
                      </a:r>
                      <a:endParaRPr lang="en-US" sz="1100">
                        <a:effectLst/>
                      </a:endParaRPr>
                    </a:p>
                    <a:p>
                      <a:pPr marL="0" marR="0" algn="ctr">
                        <a:lnSpc>
                          <a:spcPct val="107000"/>
                        </a:lnSpc>
                        <a:spcBef>
                          <a:spcPts val="600"/>
                        </a:spcBef>
                        <a:spcAft>
                          <a:spcPts val="600"/>
                        </a:spcAft>
                      </a:pPr>
                      <a:r>
                        <a:rPr lang="en-US" sz="1200">
                          <a:effectLst/>
                        </a:rPr>
                        <a:t>18.82 Nm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C000"/>
                    </a:solidFill>
                  </a:tcPr>
                </a:tc>
                <a:extLst>
                  <a:ext uri="{0D108BD9-81ED-4DB2-BD59-A6C34878D82A}">
                    <a16:rowId xmlns:a16="http://schemas.microsoft.com/office/drawing/2014/main" val="1082080360"/>
                  </a:ext>
                </a:extLst>
              </a:tr>
              <a:tr h="281112">
                <a:tc>
                  <a:txBody>
                    <a:bodyPr/>
                    <a:lstStyle/>
                    <a:p>
                      <a:pPr marL="0" marR="0" algn="just">
                        <a:lnSpc>
                          <a:spcPct val="107000"/>
                        </a:lnSpc>
                        <a:spcBef>
                          <a:spcPts val="0"/>
                        </a:spcBef>
                        <a:spcAft>
                          <a:spcPts val="800"/>
                        </a:spcAft>
                      </a:pPr>
                      <a:r>
                        <a:rPr lang="en-US" sz="1200" b="1" dirty="0">
                          <a:effectLst/>
                        </a:rPr>
                        <a:t>Price:</a:t>
                      </a:r>
                      <a:r>
                        <a:rPr lang="en-US" sz="1100" b="1" dirty="0">
                          <a:effectLst/>
                        </a:rPr>
                        <a:t> </a:t>
                      </a:r>
                      <a:r>
                        <a:rPr lang="en-US" sz="1200" b="1" dirty="0">
                          <a:effectLst/>
                        </a:rPr>
                        <a:t>($)</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7D545"/>
                    </a:solidFill>
                  </a:tcPr>
                </a:tc>
                <a:tc>
                  <a:txBody>
                    <a:bodyPr/>
                    <a:lstStyle/>
                    <a:p>
                      <a:pPr marL="0" marR="0" algn="ctr">
                        <a:lnSpc>
                          <a:spcPct val="107000"/>
                        </a:lnSpc>
                        <a:spcBef>
                          <a:spcPts val="600"/>
                        </a:spcBef>
                        <a:spcAft>
                          <a:spcPts val="600"/>
                        </a:spcAft>
                      </a:pPr>
                      <a:r>
                        <a:rPr lang="en-US" sz="1200">
                          <a:effectLst/>
                        </a:rPr>
                        <a:t>$28.24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$28.00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$24.95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dirty="0">
                          <a:effectLst/>
                        </a:rPr>
                        <a:t>$14.99</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C000"/>
                    </a:solidFill>
                  </a:tcPr>
                </a:tc>
                <a:extLst>
                  <a:ext uri="{0D108BD9-81ED-4DB2-BD59-A6C34878D82A}">
                    <a16:rowId xmlns:a16="http://schemas.microsoft.com/office/drawing/2014/main" val="4205818007"/>
                  </a:ext>
                </a:extLst>
              </a:tr>
            </a:tbl>
          </a:graphicData>
        </a:graphic>
      </p:graphicFrame>
      <p:sp>
        <p:nvSpPr>
          <p:cNvPr id="12" name="Google Shape;157;p26">
            <a:extLst>
              <a:ext uri="{FF2B5EF4-FFF2-40B4-BE49-F238E27FC236}">
                <a16:creationId xmlns:a16="http://schemas.microsoft.com/office/drawing/2014/main" id="{344E5CE2-6831-4AFC-9577-37B1C2C26472}"/>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pic>
        <p:nvPicPr>
          <p:cNvPr id="3" name="Picture 2" descr="A picture containing drawing&#10;&#10;Description automatically generated">
            <a:extLst>
              <a:ext uri="{FF2B5EF4-FFF2-40B4-BE49-F238E27FC236}">
                <a16:creationId xmlns:a16="http://schemas.microsoft.com/office/drawing/2014/main" id="{AF42AEA1-63A9-40B7-86FE-D5C5C5CD3B40}"/>
              </a:ext>
            </a:extLst>
          </p:cNvPr>
          <p:cNvPicPr>
            <a:picLocks noChangeAspect="1"/>
          </p:cNvPicPr>
          <p:nvPr/>
        </p:nvPicPr>
        <p:blipFill>
          <a:blip r:embed="rId7"/>
          <a:stretch>
            <a:fillRect/>
          </a:stretch>
        </p:blipFill>
        <p:spPr>
          <a:xfrm>
            <a:off x="8595255" y="152805"/>
            <a:ext cx="491594" cy="663356"/>
          </a:xfrm>
          <a:prstGeom prst="rect">
            <a:avLst/>
          </a:prstGeom>
        </p:spPr>
      </p:pic>
      <p:pic>
        <p:nvPicPr>
          <p:cNvPr id="13" name="Audio 226">
            <a:hlinkClick r:id="" action="ppaction://media"/>
            <a:extLst>
              <a:ext uri="{FF2B5EF4-FFF2-40B4-BE49-F238E27FC236}">
                <a16:creationId xmlns:a16="http://schemas.microsoft.com/office/drawing/2014/main" id="{A797FEBE-3D02-4097-B883-5523AE5167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pic>
        <p:nvPicPr>
          <p:cNvPr id="5" name="Picture 4">
            <a:extLst>
              <a:ext uri="{FF2B5EF4-FFF2-40B4-BE49-F238E27FC236}">
                <a16:creationId xmlns:a16="http://schemas.microsoft.com/office/drawing/2014/main" id="{E0887FD6-DFD1-4DF6-A48D-9264D5DB287F}"/>
              </a:ext>
            </a:extLst>
          </p:cNvPr>
          <p:cNvPicPr>
            <a:picLocks noChangeAspect="1"/>
          </p:cNvPicPr>
          <p:nvPr/>
        </p:nvPicPr>
        <p:blipFill rotWithShape="1">
          <a:blip r:embed="rId9"/>
          <a:srcRect t="716"/>
          <a:stretch/>
        </p:blipFill>
        <p:spPr>
          <a:xfrm>
            <a:off x="5036280" y="1903022"/>
            <a:ext cx="1007764" cy="1525054"/>
          </a:xfrm>
          <a:prstGeom prst="rect">
            <a:avLst/>
          </a:prstGeom>
        </p:spPr>
      </p:pic>
      <p:pic>
        <p:nvPicPr>
          <p:cNvPr id="22" name="Picture 675031651">
            <a:extLst>
              <a:ext uri="{FF2B5EF4-FFF2-40B4-BE49-F238E27FC236}">
                <a16:creationId xmlns:a16="http://schemas.microsoft.com/office/drawing/2014/main" id="{F3EB0892-71F1-4C64-B235-770835FE49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573169">
            <a:off x="6212793" y="2110507"/>
            <a:ext cx="1898988" cy="1111892"/>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11482A95-289E-46A7-BC9F-6BC90BE63067}"/>
              </a:ext>
            </a:extLst>
          </p:cNvPr>
          <p:cNvCxnSpPr>
            <a:cxnSpLocks/>
          </p:cNvCxnSpPr>
          <p:nvPr/>
        </p:nvCxnSpPr>
        <p:spPr>
          <a:xfrm>
            <a:off x="6700736" y="3602368"/>
            <a:ext cx="712181" cy="6874"/>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1C653D-7696-4285-A226-01C7BC56CB27}"/>
              </a:ext>
            </a:extLst>
          </p:cNvPr>
          <p:cNvSpPr/>
          <p:nvPr/>
        </p:nvSpPr>
        <p:spPr>
          <a:xfrm>
            <a:off x="6740938" y="3602368"/>
            <a:ext cx="671979" cy="253916"/>
          </a:xfrm>
          <a:prstGeom prst="rect">
            <a:avLst/>
          </a:prstGeom>
        </p:spPr>
        <p:txBody>
          <a:bodyPr wrap="none">
            <a:spAutoFit/>
          </a:bodyPr>
          <a:lstStyle/>
          <a:p>
            <a:r>
              <a:rPr lang="en-US" sz="1050"/>
              <a:t>24.8mm</a:t>
            </a:r>
          </a:p>
        </p:txBody>
      </p:sp>
      <p:sp>
        <p:nvSpPr>
          <p:cNvPr id="25" name="Rectangle 24">
            <a:extLst>
              <a:ext uri="{FF2B5EF4-FFF2-40B4-BE49-F238E27FC236}">
                <a16:creationId xmlns:a16="http://schemas.microsoft.com/office/drawing/2014/main" id="{7E407C12-189C-498A-AA56-071F4248FFE4}"/>
              </a:ext>
            </a:extLst>
          </p:cNvPr>
          <p:cNvSpPr/>
          <p:nvPr/>
        </p:nvSpPr>
        <p:spPr>
          <a:xfrm rot="16221240">
            <a:off x="7205960" y="2467051"/>
            <a:ext cx="671979" cy="253916"/>
          </a:xfrm>
          <a:prstGeom prst="rect">
            <a:avLst/>
          </a:prstGeom>
        </p:spPr>
        <p:txBody>
          <a:bodyPr wrap="none">
            <a:spAutoFit/>
          </a:bodyPr>
          <a:lstStyle/>
          <a:p>
            <a:r>
              <a:rPr lang="en-US" sz="1050"/>
              <a:t>76.8mm</a:t>
            </a:r>
          </a:p>
        </p:txBody>
      </p:sp>
      <p:cxnSp>
        <p:nvCxnSpPr>
          <p:cNvPr id="4" name="Straight Arrow Connector 3">
            <a:extLst>
              <a:ext uri="{FF2B5EF4-FFF2-40B4-BE49-F238E27FC236}">
                <a16:creationId xmlns:a16="http://schemas.microsoft.com/office/drawing/2014/main" id="{FE12A0F3-B1CA-4243-85DD-9CF8E2DDA62D}"/>
              </a:ext>
            </a:extLst>
          </p:cNvPr>
          <p:cNvCxnSpPr>
            <a:cxnSpLocks/>
          </p:cNvCxnSpPr>
          <p:nvPr/>
        </p:nvCxnSpPr>
        <p:spPr>
          <a:xfrm rot="20206342" flipV="1">
            <a:off x="7101606" y="1894849"/>
            <a:ext cx="680810" cy="1645944"/>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F11EF0C-F7FA-4FD8-97FA-07BA332FF62D}"/>
              </a:ext>
            </a:extLst>
          </p:cNvPr>
          <p:cNvCxnSpPr>
            <a:cxnSpLocks/>
          </p:cNvCxnSpPr>
          <p:nvPr/>
        </p:nvCxnSpPr>
        <p:spPr>
          <a:xfrm>
            <a:off x="5191695" y="3516822"/>
            <a:ext cx="712181" cy="6874"/>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9970B77-7CE8-4B4E-BE88-5C2A268F7E8B}"/>
              </a:ext>
            </a:extLst>
          </p:cNvPr>
          <p:cNvSpPr/>
          <p:nvPr/>
        </p:nvSpPr>
        <p:spPr>
          <a:xfrm>
            <a:off x="5231897" y="3516822"/>
            <a:ext cx="747320" cy="253916"/>
          </a:xfrm>
          <a:prstGeom prst="rect">
            <a:avLst/>
          </a:prstGeom>
        </p:spPr>
        <p:txBody>
          <a:bodyPr wrap="none">
            <a:spAutoFit/>
          </a:bodyPr>
          <a:lstStyle/>
          <a:p>
            <a:r>
              <a:rPr lang="en-US" sz="1050"/>
              <a:t>36.83mm</a:t>
            </a:r>
          </a:p>
        </p:txBody>
      </p:sp>
      <p:sp>
        <p:nvSpPr>
          <p:cNvPr id="28" name="Rectangle 27">
            <a:extLst>
              <a:ext uri="{FF2B5EF4-FFF2-40B4-BE49-F238E27FC236}">
                <a16:creationId xmlns:a16="http://schemas.microsoft.com/office/drawing/2014/main" id="{39C21006-57D3-410F-8407-8FF1DE78CF18}"/>
              </a:ext>
            </a:extLst>
          </p:cNvPr>
          <p:cNvSpPr/>
          <p:nvPr/>
        </p:nvSpPr>
        <p:spPr>
          <a:xfrm rot="16221240">
            <a:off x="5551294" y="2575078"/>
            <a:ext cx="1057324" cy="253916"/>
          </a:xfrm>
          <a:prstGeom prst="rect">
            <a:avLst/>
          </a:prstGeom>
        </p:spPr>
        <p:txBody>
          <a:bodyPr wrap="square">
            <a:spAutoFit/>
          </a:bodyPr>
          <a:lstStyle/>
          <a:p>
            <a:r>
              <a:rPr lang="en-US" sz="1050"/>
              <a:t>75.565 mm</a:t>
            </a:r>
          </a:p>
        </p:txBody>
      </p:sp>
      <p:cxnSp>
        <p:nvCxnSpPr>
          <p:cNvPr id="29" name="Straight Arrow Connector 28">
            <a:extLst>
              <a:ext uri="{FF2B5EF4-FFF2-40B4-BE49-F238E27FC236}">
                <a16:creationId xmlns:a16="http://schemas.microsoft.com/office/drawing/2014/main" id="{C9DBF9EC-103B-4516-8D6D-66639E852B8F}"/>
              </a:ext>
            </a:extLst>
          </p:cNvPr>
          <p:cNvCxnSpPr>
            <a:cxnSpLocks/>
          </p:cNvCxnSpPr>
          <p:nvPr/>
        </p:nvCxnSpPr>
        <p:spPr>
          <a:xfrm flipV="1">
            <a:off x="5992961" y="1903022"/>
            <a:ext cx="0" cy="1620675"/>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C43F02E-5708-4896-A04A-D8E426DBA4FE}"/>
              </a:ext>
            </a:extLst>
          </p:cNvPr>
          <p:cNvCxnSpPr>
            <a:cxnSpLocks/>
          </p:cNvCxnSpPr>
          <p:nvPr/>
        </p:nvCxnSpPr>
        <p:spPr>
          <a:xfrm>
            <a:off x="3825964" y="3612779"/>
            <a:ext cx="712181" cy="6874"/>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31421CF-7866-4906-A182-6B9660341535}"/>
              </a:ext>
            </a:extLst>
          </p:cNvPr>
          <p:cNvSpPr/>
          <p:nvPr/>
        </p:nvSpPr>
        <p:spPr>
          <a:xfrm>
            <a:off x="3866166" y="3612779"/>
            <a:ext cx="559769" cy="253916"/>
          </a:xfrm>
          <a:prstGeom prst="rect">
            <a:avLst/>
          </a:prstGeom>
        </p:spPr>
        <p:txBody>
          <a:bodyPr wrap="none">
            <a:spAutoFit/>
          </a:bodyPr>
          <a:lstStyle/>
          <a:p>
            <a:r>
              <a:rPr lang="en-US" sz="1050"/>
              <a:t>37mm</a:t>
            </a:r>
          </a:p>
        </p:txBody>
      </p:sp>
      <p:sp>
        <p:nvSpPr>
          <p:cNvPr id="40" name="Rectangle 39">
            <a:extLst>
              <a:ext uri="{FF2B5EF4-FFF2-40B4-BE49-F238E27FC236}">
                <a16:creationId xmlns:a16="http://schemas.microsoft.com/office/drawing/2014/main" id="{5F7D38DB-DF22-4DF0-989B-CA5A16279FE4}"/>
              </a:ext>
            </a:extLst>
          </p:cNvPr>
          <p:cNvSpPr/>
          <p:nvPr/>
        </p:nvSpPr>
        <p:spPr>
          <a:xfrm rot="16221240">
            <a:off x="4203474" y="2437750"/>
            <a:ext cx="1057324" cy="253916"/>
          </a:xfrm>
          <a:prstGeom prst="rect">
            <a:avLst/>
          </a:prstGeom>
        </p:spPr>
        <p:txBody>
          <a:bodyPr wrap="square">
            <a:spAutoFit/>
          </a:bodyPr>
          <a:lstStyle/>
          <a:p>
            <a:r>
              <a:rPr lang="en-US" sz="1050"/>
              <a:t>133.5 mm</a:t>
            </a:r>
          </a:p>
        </p:txBody>
      </p:sp>
      <p:cxnSp>
        <p:nvCxnSpPr>
          <p:cNvPr id="41" name="Straight Arrow Connector 40">
            <a:extLst>
              <a:ext uri="{FF2B5EF4-FFF2-40B4-BE49-F238E27FC236}">
                <a16:creationId xmlns:a16="http://schemas.microsoft.com/office/drawing/2014/main" id="{BF5AA3CD-AF83-47AD-B3A1-CF1C18FED671}"/>
              </a:ext>
            </a:extLst>
          </p:cNvPr>
          <p:cNvCxnSpPr>
            <a:cxnSpLocks/>
          </p:cNvCxnSpPr>
          <p:nvPr/>
        </p:nvCxnSpPr>
        <p:spPr>
          <a:xfrm flipV="1">
            <a:off x="4627230" y="1746944"/>
            <a:ext cx="0" cy="1872711"/>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1B3EA0F-FDCC-4A52-89C0-2AFD3D1B4CD8}"/>
              </a:ext>
            </a:extLst>
          </p:cNvPr>
          <p:cNvCxnSpPr>
            <a:cxnSpLocks/>
          </p:cNvCxnSpPr>
          <p:nvPr/>
        </p:nvCxnSpPr>
        <p:spPr>
          <a:xfrm>
            <a:off x="2322653" y="3589874"/>
            <a:ext cx="712181" cy="6874"/>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1714F97-1701-4F6B-9E8D-10F06E9343C9}"/>
              </a:ext>
            </a:extLst>
          </p:cNvPr>
          <p:cNvSpPr/>
          <p:nvPr/>
        </p:nvSpPr>
        <p:spPr>
          <a:xfrm>
            <a:off x="2362855" y="3589874"/>
            <a:ext cx="559769" cy="253916"/>
          </a:xfrm>
          <a:prstGeom prst="rect">
            <a:avLst/>
          </a:prstGeom>
        </p:spPr>
        <p:txBody>
          <a:bodyPr wrap="square">
            <a:spAutoFit/>
          </a:bodyPr>
          <a:lstStyle/>
          <a:p>
            <a:r>
              <a:rPr lang="en-US" sz="1050"/>
              <a:t>40mm</a:t>
            </a:r>
          </a:p>
        </p:txBody>
      </p:sp>
      <p:sp>
        <p:nvSpPr>
          <p:cNvPr id="53" name="Rectangle 52">
            <a:extLst>
              <a:ext uri="{FF2B5EF4-FFF2-40B4-BE49-F238E27FC236}">
                <a16:creationId xmlns:a16="http://schemas.microsoft.com/office/drawing/2014/main" id="{4415F44D-1D53-407E-95CC-17849B909ED6}"/>
              </a:ext>
            </a:extLst>
          </p:cNvPr>
          <p:cNvSpPr/>
          <p:nvPr/>
        </p:nvSpPr>
        <p:spPr>
          <a:xfrm rot="16221240">
            <a:off x="2684989" y="2437751"/>
            <a:ext cx="1057324" cy="253916"/>
          </a:xfrm>
          <a:prstGeom prst="rect">
            <a:avLst/>
          </a:prstGeom>
        </p:spPr>
        <p:txBody>
          <a:bodyPr wrap="square">
            <a:spAutoFit/>
          </a:bodyPr>
          <a:lstStyle/>
          <a:p>
            <a:r>
              <a:rPr lang="en-US" sz="1050"/>
              <a:t>155.2 mm</a:t>
            </a:r>
          </a:p>
        </p:txBody>
      </p:sp>
      <p:cxnSp>
        <p:nvCxnSpPr>
          <p:cNvPr id="54" name="Straight Arrow Connector 53">
            <a:extLst>
              <a:ext uri="{FF2B5EF4-FFF2-40B4-BE49-F238E27FC236}">
                <a16:creationId xmlns:a16="http://schemas.microsoft.com/office/drawing/2014/main" id="{8A0F7F3E-6CB0-4DEC-B734-495AF8A5EA55}"/>
              </a:ext>
            </a:extLst>
          </p:cNvPr>
          <p:cNvCxnSpPr>
            <a:cxnSpLocks/>
          </p:cNvCxnSpPr>
          <p:nvPr/>
        </p:nvCxnSpPr>
        <p:spPr>
          <a:xfrm flipH="1" flipV="1">
            <a:off x="3119515" y="1638268"/>
            <a:ext cx="4404" cy="1958482"/>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A person wearing a suit and tie&#10;&#10;Description automatically generated">
            <a:extLst>
              <a:ext uri="{FF2B5EF4-FFF2-40B4-BE49-F238E27FC236}">
                <a16:creationId xmlns:a16="http://schemas.microsoft.com/office/drawing/2014/main" id="{C4876C6E-EE3E-40BE-8065-7A5471EF1896}"/>
              </a:ext>
            </a:extLst>
          </p:cNvPr>
          <p:cNvPicPr>
            <a:picLocks noChangeAspect="1"/>
          </p:cNvPicPr>
          <p:nvPr/>
        </p:nvPicPr>
        <p:blipFill>
          <a:blip r:embed="rId11"/>
          <a:stretch>
            <a:fillRect/>
          </a:stretch>
        </p:blipFill>
        <p:spPr>
          <a:xfrm>
            <a:off x="7765452" y="10771"/>
            <a:ext cx="641266" cy="897899"/>
          </a:xfrm>
          <a:prstGeom prst="rect">
            <a:avLst/>
          </a:prstGeom>
          <a:ln>
            <a:noFill/>
          </a:ln>
          <a:effectLst>
            <a:outerShdw blurRad="292100" dist="139700" dir="2700000" algn="tl" rotWithShape="0">
              <a:srgbClr val="333333">
                <a:alpha val="65000"/>
              </a:srgbClr>
            </a:outerShdw>
          </a:effectLst>
        </p:spPr>
      </p:pic>
      <p:pic>
        <p:nvPicPr>
          <p:cNvPr id="7" name="Graphic 6" descr="Checkmark">
            <a:extLst>
              <a:ext uri="{FF2B5EF4-FFF2-40B4-BE49-F238E27FC236}">
                <a16:creationId xmlns:a16="http://schemas.microsoft.com/office/drawing/2014/main" id="{42E99B41-6947-420F-A5F4-47B95E8E8C8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53155" y="1313716"/>
            <a:ext cx="600475" cy="600475"/>
          </a:xfrm>
          <a:prstGeom prst="rect">
            <a:avLst/>
          </a:prstGeom>
        </p:spPr>
      </p:pic>
    </p:spTree>
    <p:extLst>
      <p:ext uri="{BB962C8B-B14F-4D97-AF65-F5344CB8AC3E}">
        <p14:creationId xmlns:p14="http://schemas.microsoft.com/office/powerpoint/2010/main" val="2669345366"/>
      </p:ext>
    </p:extLst>
  </p:cSld>
  <p:clrMapOvr>
    <a:masterClrMapping/>
  </p:clrMapOvr>
  <mc:AlternateContent xmlns:mc="http://schemas.openxmlformats.org/markup-compatibility/2006" xmlns:p14="http://schemas.microsoft.com/office/powerpoint/2010/main">
    <mc:Choice Requires="p14">
      <p:transition spd="slow" p14:dur="2000" advTm="43260"/>
    </mc:Choice>
    <mc:Fallback xmlns="">
      <p:transition spd="slow" advTm="43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6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947636" y="3342112"/>
            <a:ext cx="2520271" cy="248751"/>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dirty="0">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dirty="0">
              <a:solidFill>
                <a:schemeClr val="lt1"/>
              </a:solidFill>
            </a:endParaRPr>
          </a:p>
        </p:txBody>
      </p:sp>
      <p:sp>
        <p:nvSpPr>
          <p:cNvPr id="232" name="Google Shape;232;p33"/>
          <p:cNvSpPr txBox="1">
            <a:spLocks noGrp="1"/>
          </p:cNvSpPr>
          <p:nvPr>
            <p:ph type="ctrTitle"/>
          </p:nvPr>
        </p:nvSpPr>
        <p:spPr>
          <a:xfrm>
            <a:off x="884661" y="155934"/>
            <a:ext cx="4255808" cy="512156"/>
          </a:xfrm>
          <a:prstGeom prst="rect">
            <a:avLst/>
          </a:prstGeom>
        </p:spPr>
        <p:txBody>
          <a:bodyPr spcFirstLastPara="1" wrap="square" lIns="91425" tIns="91425" rIns="91425" bIns="91425" anchor="b" anchorCtr="0">
            <a:noAutofit/>
          </a:bodyPr>
          <a:lstStyle/>
          <a:p>
            <a:pPr lvl="0"/>
            <a:r>
              <a:rPr lang="en-US">
                <a:solidFill>
                  <a:schemeClr val="bg1"/>
                </a:solidFill>
              </a:rPr>
              <a:t>GRAD SYSTEM</a:t>
            </a:r>
            <a:endParaRPr lang="en-US">
              <a:solidFill>
                <a:schemeClr val="tx1"/>
              </a:solidFill>
            </a:endParaRPr>
          </a:p>
        </p:txBody>
      </p:sp>
      <p:sp>
        <p:nvSpPr>
          <p:cNvPr id="9" name="Google Shape;157;p26">
            <a:extLst>
              <a:ext uri="{FF2B5EF4-FFF2-40B4-BE49-F238E27FC236}">
                <a16:creationId xmlns:a16="http://schemas.microsoft.com/office/drawing/2014/main" id="{9542EBF8-1933-483E-9224-5368A8873732}"/>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sp>
        <p:nvSpPr>
          <p:cNvPr id="24" name="Google Shape;232;p33">
            <a:extLst>
              <a:ext uri="{FF2B5EF4-FFF2-40B4-BE49-F238E27FC236}">
                <a16:creationId xmlns:a16="http://schemas.microsoft.com/office/drawing/2014/main" id="{8D1544EB-5E57-4581-B102-7B912653ECF6}"/>
              </a:ext>
            </a:extLst>
          </p:cNvPr>
          <p:cNvSpPr txBox="1">
            <a:spLocks/>
          </p:cNvSpPr>
          <p:nvPr/>
        </p:nvSpPr>
        <p:spPr>
          <a:xfrm>
            <a:off x="884660" y="460992"/>
            <a:ext cx="4449339" cy="5121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r>
              <a:rPr lang="en-US" sz="2000">
                <a:solidFill>
                  <a:schemeClr val="tx1">
                    <a:lumMod val="50000"/>
                  </a:schemeClr>
                </a:solidFill>
              </a:rPr>
              <a:t>Hardware Assembled Results</a:t>
            </a:r>
          </a:p>
        </p:txBody>
      </p:sp>
      <p:pic>
        <p:nvPicPr>
          <p:cNvPr id="4" name="Picture 3" descr="A picture containing drawing&#10;&#10;Description automatically generated">
            <a:extLst>
              <a:ext uri="{FF2B5EF4-FFF2-40B4-BE49-F238E27FC236}">
                <a16:creationId xmlns:a16="http://schemas.microsoft.com/office/drawing/2014/main" id="{E58ED17E-5A5B-4A6E-8A81-009C4466B0B8}"/>
              </a:ext>
            </a:extLst>
          </p:cNvPr>
          <p:cNvPicPr>
            <a:picLocks noChangeAspect="1"/>
          </p:cNvPicPr>
          <p:nvPr/>
        </p:nvPicPr>
        <p:blipFill>
          <a:blip r:embed="rId5"/>
          <a:stretch>
            <a:fillRect/>
          </a:stretch>
        </p:blipFill>
        <p:spPr>
          <a:xfrm>
            <a:off x="8602399" y="129314"/>
            <a:ext cx="491594" cy="663356"/>
          </a:xfrm>
          <a:prstGeom prst="rect">
            <a:avLst/>
          </a:prstGeom>
        </p:spPr>
      </p:pic>
      <p:pic>
        <p:nvPicPr>
          <p:cNvPr id="8" name="Picture 7" descr="A person wearing a suit and tie&#10;&#10;Description automatically generated">
            <a:extLst>
              <a:ext uri="{FF2B5EF4-FFF2-40B4-BE49-F238E27FC236}">
                <a16:creationId xmlns:a16="http://schemas.microsoft.com/office/drawing/2014/main" id="{C05C73C6-4269-43E5-9C30-96458FE15B15}"/>
              </a:ext>
            </a:extLst>
          </p:cNvPr>
          <p:cNvPicPr>
            <a:picLocks noChangeAspect="1"/>
          </p:cNvPicPr>
          <p:nvPr/>
        </p:nvPicPr>
        <p:blipFill>
          <a:blip r:embed="rId6"/>
          <a:stretch>
            <a:fillRect/>
          </a:stretch>
        </p:blipFill>
        <p:spPr>
          <a:xfrm>
            <a:off x="7745590" y="20123"/>
            <a:ext cx="663279" cy="928720"/>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floor, wall, indoor, bin&#10;&#10;Description automatically generated">
            <a:extLst>
              <a:ext uri="{FF2B5EF4-FFF2-40B4-BE49-F238E27FC236}">
                <a16:creationId xmlns:a16="http://schemas.microsoft.com/office/drawing/2014/main" id="{13EEF1B3-448E-46E2-A2FB-C0C840CDE29A}"/>
              </a:ext>
            </a:extLst>
          </p:cNvPr>
          <p:cNvPicPr>
            <a:picLocks noChangeAspect="1"/>
          </p:cNvPicPr>
          <p:nvPr/>
        </p:nvPicPr>
        <p:blipFill rotWithShape="1">
          <a:blip r:embed="rId7"/>
          <a:srcRect l="15230"/>
          <a:stretch/>
        </p:blipFill>
        <p:spPr>
          <a:xfrm>
            <a:off x="238112" y="1213728"/>
            <a:ext cx="1588695" cy="2498821"/>
          </a:xfrm>
          <a:prstGeom prst="rect">
            <a:avLst/>
          </a:prstGeom>
        </p:spPr>
      </p:pic>
      <p:pic>
        <p:nvPicPr>
          <p:cNvPr id="10" name="Picture 9" descr="A picture containing bin, floor, container, tiled&#10;&#10;Description automatically generated">
            <a:extLst>
              <a:ext uri="{FF2B5EF4-FFF2-40B4-BE49-F238E27FC236}">
                <a16:creationId xmlns:a16="http://schemas.microsoft.com/office/drawing/2014/main" id="{0DE68EC2-22F4-46E8-8B35-F6F275238EEC}"/>
              </a:ext>
            </a:extLst>
          </p:cNvPr>
          <p:cNvPicPr>
            <a:picLocks noChangeAspect="1"/>
          </p:cNvPicPr>
          <p:nvPr/>
        </p:nvPicPr>
        <p:blipFill rotWithShape="1">
          <a:blip r:embed="rId8"/>
          <a:srcRect l="5726"/>
          <a:stretch/>
        </p:blipFill>
        <p:spPr>
          <a:xfrm>
            <a:off x="2043705" y="1213728"/>
            <a:ext cx="1818377" cy="2571750"/>
          </a:xfrm>
          <a:prstGeom prst="rect">
            <a:avLst/>
          </a:prstGeom>
        </p:spPr>
      </p:pic>
      <p:pic>
        <p:nvPicPr>
          <p:cNvPr id="12" name="Picture 11" descr="A picture containing luggage, indoor, black, tube&#10;&#10;Description automatically generated">
            <a:extLst>
              <a:ext uri="{FF2B5EF4-FFF2-40B4-BE49-F238E27FC236}">
                <a16:creationId xmlns:a16="http://schemas.microsoft.com/office/drawing/2014/main" id="{DF4F3435-F483-4469-8CC1-053F4154B5AF}"/>
              </a:ext>
            </a:extLst>
          </p:cNvPr>
          <p:cNvPicPr>
            <a:picLocks noChangeAspect="1"/>
          </p:cNvPicPr>
          <p:nvPr/>
        </p:nvPicPr>
        <p:blipFill>
          <a:blip r:embed="rId9"/>
          <a:stretch>
            <a:fillRect/>
          </a:stretch>
        </p:blipFill>
        <p:spPr>
          <a:xfrm rot="10800000">
            <a:off x="5991338" y="1236676"/>
            <a:ext cx="2768108" cy="2076081"/>
          </a:xfrm>
          <a:prstGeom prst="rect">
            <a:avLst/>
          </a:prstGeom>
        </p:spPr>
      </p:pic>
      <p:pic>
        <p:nvPicPr>
          <p:cNvPr id="14" name="Picture 13" descr="A picture containing indoor, tube&#10;&#10;Description automatically generated">
            <a:extLst>
              <a:ext uri="{FF2B5EF4-FFF2-40B4-BE49-F238E27FC236}">
                <a16:creationId xmlns:a16="http://schemas.microsoft.com/office/drawing/2014/main" id="{5A4BF317-0A1E-4C1C-91F5-F6020651D615}"/>
              </a:ext>
            </a:extLst>
          </p:cNvPr>
          <p:cNvPicPr>
            <a:picLocks noChangeAspect="1"/>
          </p:cNvPicPr>
          <p:nvPr/>
        </p:nvPicPr>
        <p:blipFill>
          <a:blip r:embed="rId10"/>
          <a:stretch>
            <a:fillRect/>
          </a:stretch>
        </p:blipFill>
        <p:spPr>
          <a:xfrm>
            <a:off x="6734269" y="3567209"/>
            <a:ext cx="1467276" cy="1100457"/>
          </a:xfrm>
          <a:prstGeom prst="rect">
            <a:avLst/>
          </a:prstGeom>
        </p:spPr>
      </p:pic>
      <p:pic>
        <p:nvPicPr>
          <p:cNvPr id="16" name="Picture 15" descr="A picture containing indoor, kitchenware, pan, net&#10;&#10;Description automatically generated">
            <a:extLst>
              <a:ext uri="{FF2B5EF4-FFF2-40B4-BE49-F238E27FC236}">
                <a16:creationId xmlns:a16="http://schemas.microsoft.com/office/drawing/2014/main" id="{6FCD923D-BBFC-40A2-A8D1-E455683874BB}"/>
              </a:ext>
            </a:extLst>
          </p:cNvPr>
          <p:cNvPicPr>
            <a:picLocks noChangeAspect="1"/>
          </p:cNvPicPr>
          <p:nvPr/>
        </p:nvPicPr>
        <p:blipFill rotWithShape="1">
          <a:blip r:embed="rId11"/>
          <a:srcRect t="1172"/>
          <a:stretch/>
        </p:blipFill>
        <p:spPr>
          <a:xfrm rot="16200000">
            <a:off x="3591063" y="1655892"/>
            <a:ext cx="2571749" cy="1773753"/>
          </a:xfrm>
          <a:prstGeom prst="rect">
            <a:avLst/>
          </a:prstGeom>
        </p:spPr>
      </p:pic>
      <p:sp>
        <p:nvSpPr>
          <p:cNvPr id="17" name="TextBox 16">
            <a:extLst>
              <a:ext uri="{FF2B5EF4-FFF2-40B4-BE49-F238E27FC236}">
                <a16:creationId xmlns:a16="http://schemas.microsoft.com/office/drawing/2014/main" id="{786E471A-FFE1-4AA5-A6F4-2F91CDDD69D1}"/>
              </a:ext>
            </a:extLst>
          </p:cNvPr>
          <p:cNvSpPr txBox="1"/>
          <p:nvPr/>
        </p:nvSpPr>
        <p:spPr>
          <a:xfrm>
            <a:off x="158507" y="3785478"/>
            <a:ext cx="1773753" cy="830997"/>
          </a:xfrm>
          <a:prstGeom prst="rect">
            <a:avLst/>
          </a:prstGeom>
          <a:noFill/>
        </p:spPr>
        <p:txBody>
          <a:bodyPr wrap="square" rtlCol="0">
            <a:spAutoFit/>
          </a:bodyPr>
          <a:lstStyle/>
          <a:p>
            <a:r>
              <a:rPr lang="en-US" sz="1200" dirty="0"/>
              <a:t>Front side with Ultrasonic sensor, Swivel wheel &amp; IR sensors</a:t>
            </a:r>
          </a:p>
        </p:txBody>
      </p:sp>
      <p:sp>
        <p:nvSpPr>
          <p:cNvPr id="22" name="TextBox 21">
            <a:extLst>
              <a:ext uri="{FF2B5EF4-FFF2-40B4-BE49-F238E27FC236}">
                <a16:creationId xmlns:a16="http://schemas.microsoft.com/office/drawing/2014/main" id="{355874D4-5B13-4FED-87D5-0EAAB30D22F9}"/>
              </a:ext>
            </a:extLst>
          </p:cNvPr>
          <p:cNvSpPr txBox="1"/>
          <p:nvPr/>
        </p:nvSpPr>
        <p:spPr>
          <a:xfrm>
            <a:off x="1932260" y="3858407"/>
            <a:ext cx="1773753" cy="461665"/>
          </a:xfrm>
          <a:prstGeom prst="rect">
            <a:avLst/>
          </a:prstGeom>
          <a:noFill/>
        </p:spPr>
        <p:txBody>
          <a:bodyPr wrap="square" rtlCol="0">
            <a:spAutoFit/>
          </a:bodyPr>
          <a:lstStyle/>
          <a:p>
            <a:r>
              <a:rPr lang="en-US" sz="1200" dirty="0"/>
              <a:t>Side view of the GRAD with wheels.</a:t>
            </a:r>
          </a:p>
        </p:txBody>
      </p:sp>
      <p:sp>
        <p:nvSpPr>
          <p:cNvPr id="23" name="TextBox 22">
            <a:extLst>
              <a:ext uri="{FF2B5EF4-FFF2-40B4-BE49-F238E27FC236}">
                <a16:creationId xmlns:a16="http://schemas.microsoft.com/office/drawing/2014/main" id="{5C3E8CCD-E86C-49EB-BE8A-986A3B86062E}"/>
              </a:ext>
            </a:extLst>
          </p:cNvPr>
          <p:cNvSpPr txBox="1"/>
          <p:nvPr/>
        </p:nvSpPr>
        <p:spPr>
          <a:xfrm>
            <a:off x="3942436" y="3886606"/>
            <a:ext cx="1773753" cy="461665"/>
          </a:xfrm>
          <a:prstGeom prst="rect">
            <a:avLst/>
          </a:prstGeom>
          <a:noFill/>
        </p:spPr>
        <p:txBody>
          <a:bodyPr wrap="square" rtlCol="0">
            <a:spAutoFit/>
          </a:bodyPr>
          <a:lstStyle/>
          <a:p>
            <a:r>
              <a:rPr lang="en-US" sz="1200" dirty="0"/>
              <a:t>Top view with Solar Panel installed.</a:t>
            </a:r>
          </a:p>
        </p:txBody>
      </p:sp>
      <p:sp>
        <p:nvSpPr>
          <p:cNvPr id="25" name="TextBox 24">
            <a:extLst>
              <a:ext uri="{FF2B5EF4-FFF2-40B4-BE49-F238E27FC236}">
                <a16:creationId xmlns:a16="http://schemas.microsoft.com/office/drawing/2014/main" id="{15BF0A9A-AD7B-4C29-859E-E80570D5DD84}"/>
              </a:ext>
            </a:extLst>
          </p:cNvPr>
          <p:cNvSpPr txBox="1"/>
          <p:nvPr/>
        </p:nvSpPr>
        <p:spPr>
          <a:xfrm>
            <a:off x="6605929" y="4681835"/>
            <a:ext cx="2279321" cy="461665"/>
          </a:xfrm>
          <a:prstGeom prst="rect">
            <a:avLst/>
          </a:prstGeom>
          <a:noFill/>
        </p:spPr>
        <p:txBody>
          <a:bodyPr wrap="square" rtlCol="0">
            <a:spAutoFit/>
          </a:bodyPr>
          <a:lstStyle/>
          <a:p>
            <a:r>
              <a:rPr lang="en-US" sz="1200" dirty="0"/>
              <a:t>Close up of mechanical installation of motors &amp; wheels.</a:t>
            </a:r>
          </a:p>
        </p:txBody>
      </p:sp>
      <p:cxnSp>
        <p:nvCxnSpPr>
          <p:cNvPr id="19" name="Straight Connector 18">
            <a:extLst>
              <a:ext uri="{FF2B5EF4-FFF2-40B4-BE49-F238E27FC236}">
                <a16:creationId xmlns:a16="http://schemas.microsoft.com/office/drawing/2014/main" id="{3508E3A7-5F89-4B57-80C3-D7B5CE4EC6CF}"/>
              </a:ext>
            </a:extLst>
          </p:cNvPr>
          <p:cNvCxnSpPr>
            <a:cxnSpLocks/>
          </p:cNvCxnSpPr>
          <p:nvPr/>
        </p:nvCxnSpPr>
        <p:spPr>
          <a:xfrm flipH="1" flipV="1">
            <a:off x="6362700" y="2724150"/>
            <a:ext cx="371569" cy="86671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48E5A9-2094-49CE-9E1D-10321E25C131}"/>
              </a:ext>
            </a:extLst>
          </p:cNvPr>
          <p:cNvCxnSpPr>
            <a:cxnSpLocks/>
          </p:cNvCxnSpPr>
          <p:nvPr/>
        </p:nvCxnSpPr>
        <p:spPr>
          <a:xfrm flipH="1">
            <a:off x="8201545" y="2638425"/>
            <a:ext cx="371569" cy="92551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226" name="Audio 225">
            <a:hlinkClick r:id="" action="ppaction://media"/>
            <a:extLst>
              <a:ext uri="{FF2B5EF4-FFF2-40B4-BE49-F238E27FC236}">
                <a16:creationId xmlns:a16="http://schemas.microsoft.com/office/drawing/2014/main" id="{CABB7DF7-0C89-41F3-A384-EEF5B6764B8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057104059"/>
      </p:ext>
    </p:extLst>
  </p:cSld>
  <p:clrMapOvr>
    <a:masterClrMapping/>
  </p:clrMapOvr>
  <mc:AlternateContent xmlns:mc="http://schemas.openxmlformats.org/markup-compatibility/2006">
    <mc:Choice xmlns:p14="http://schemas.microsoft.com/office/powerpoint/2010/main" Requires="p14">
      <p:transition spd="slow" p14:dur="2000" advTm="22119"/>
    </mc:Choice>
    <mc:Fallback>
      <p:transition spd="slow" advTm="2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82905" y="-4082901"/>
            <a:ext cx="97819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929100" y="87296"/>
            <a:ext cx="3848986" cy="68750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solidFill>
                  <a:schemeClr val="tx1"/>
                </a:solidFill>
              </a:rPr>
              <a:t>Circuitry Overview</a:t>
            </a:r>
          </a:p>
        </p:txBody>
      </p:sp>
      <p:pic>
        <p:nvPicPr>
          <p:cNvPr id="2" name="Picture 1">
            <a:extLst>
              <a:ext uri="{FF2B5EF4-FFF2-40B4-BE49-F238E27FC236}">
                <a16:creationId xmlns:a16="http://schemas.microsoft.com/office/drawing/2014/main" id="{E5A00939-63E7-4761-85CD-C269E17C589E}"/>
              </a:ext>
            </a:extLst>
          </p:cNvPr>
          <p:cNvPicPr>
            <a:picLocks noChangeAspect="1"/>
          </p:cNvPicPr>
          <p:nvPr/>
        </p:nvPicPr>
        <p:blipFill>
          <a:blip r:embed="rId5"/>
          <a:stretch>
            <a:fillRect/>
          </a:stretch>
        </p:blipFill>
        <p:spPr>
          <a:xfrm>
            <a:off x="1993168" y="1913325"/>
            <a:ext cx="5157663" cy="658425"/>
          </a:xfrm>
          <a:prstGeom prst="rect">
            <a:avLst/>
          </a:prstGeom>
        </p:spPr>
      </p:pic>
      <p:sp>
        <p:nvSpPr>
          <p:cNvPr id="3" name="TextBox 2">
            <a:extLst>
              <a:ext uri="{FF2B5EF4-FFF2-40B4-BE49-F238E27FC236}">
                <a16:creationId xmlns:a16="http://schemas.microsoft.com/office/drawing/2014/main" id="{633D1AB7-F6B5-4006-BCEB-90AA001D46F2}"/>
              </a:ext>
            </a:extLst>
          </p:cNvPr>
          <p:cNvSpPr txBox="1"/>
          <p:nvPr/>
        </p:nvSpPr>
        <p:spPr>
          <a:xfrm>
            <a:off x="170121" y="1127051"/>
            <a:ext cx="8803758" cy="523220"/>
          </a:xfrm>
          <a:prstGeom prst="rect">
            <a:avLst/>
          </a:prstGeom>
          <a:noFill/>
        </p:spPr>
        <p:txBody>
          <a:bodyPr wrap="square" rtlCol="0" anchor="ctr">
            <a:spAutoFit/>
          </a:bodyPr>
          <a:lstStyle/>
          <a:p>
            <a:r>
              <a:rPr lang="en-US"/>
              <a:t>Overall Circuitry is broken into 3 Subsystems:</a:t>
            </a:r>
          </a:p>
          <a:p>
            <a:endParaRPr lang="en-US"/>
          </a:p>
        </p:txBody>
      </p:sp>
      <p:sp>
        <p:nvSpPr>
          <p:cNvPr id="4" name="TextBox 3">
            <a:extLst>
              <a:ext uri="{FF2B5EF4-FFF2-40B4-BE49-F238E27FC236}">
                <a16:creationId xmlns:a16="http://schemas.microsoft.com/office/drawing/2014/main" id="{A5B979B5-D5C8-4E0B-B5B9-E1B0BE6D05E7}"/>
              </a:ext>
            </a:extLst>
          </p:cNvPr>
          <p:cNvSpPr txBox="1"/>
          <p:nvPr/>
        </p:nvSpPr>
        <p:spPr>
          <a:xfrm>
            <a:off x="3575415" y="3687615"/>
            <a:ext cx="1993168" cy="1169551"/>
          </a:xfrm>
          <a:prstGeom prst="rect">
            <a:avLst/>
          </a:prstGeom>
          <a:noFill/>
        </p:spPr>
        <p:txBody>
          <a:bodyPr wrap="square" rtlCol="0">
            <a:spAutoFit/>
          </a:bodyPr>
          <a:lstStyle/>
          <a:p>
            <a:pPr algn="ctr"/>
            <a:endParaRPr lang="en-US"/>
          </a:p>
          <a:p>
            <a:pPr algn="ctr"/>
            <a:r>
              <a:rPr lang="en-US"/>
              <a:t>Benefits:</a:t>
            </a:r>
          </a:p>
          <a:p>
            <a:pPr marL="285750" indent="-285750" algn="ctr">
              <a:buFont typeface="Arial" panose="020B0604020202020204" pitchFamily="34" charset="0"/>
              <a:buChar char="•"/>
            </a:pPr>
            <a:r>
              <a:rPr lang="en-US"/>
              <a:t>Testing</a:t>
            </a:r>
          </a:p>
          <a:p>
            <a:pPr marL="285750" indent="-285750" algn="ctr">
              <a:buFont typeface="Arial" panose="020B0604020202020204" pitchFamily="34" charset="0"/>
              <a:buChar char="•"/>
            </a:pPr>
            <a:r>
              <a:rPr lang="en-US"/>
              <a:t>Integration</a:t>
            </a:r>
          </a:p>
          <a:p>
            <a:pPr marL="285750" indent="-285750" algn="ctr">
              <a:buFont typeface="Arial" panose="020B0604020202020204" pitchFamily="34" charset="0"/>
              <a:buChar char="•"/>
            </a:pPr>
            <a:r>
              <a:rPr lang="en-US"/>
              <a:t>Troubleshooting </a:t>
            </a:r>
          </a:p>
        </p:txBody>
      </p:sp>
      <p:sp>
        <p:nvSpPr>
          <p:cNvPr id="8" name="Google Shape;231;p33">
            <a:extLst>
              <a:ext uri="{FF2B5EF4-FFF2-40B4-BE49-F238E27FC236}">
                <a16:creationId xmlns:a16="http://schemas.microsoft.com/office/drawing/2014/main" id="{E8430B57-20EF-4CC8-ACB9-BD289013486E}"/>
              </a:ext>
            </a:extLst>
          </p:cNvPr>
          <p:cNvSpPr txBox="1">
            <a:spLocks noGrp="1"/>
          </p:cNvSpPr>
          <p:nvPr>
            <p:ph type="subTitle" idx="1"/>
          </p:nvPr>
        </p:nvSpPr>
        <p:spPr>
          <a:xfrm flipH="1">
            <a:off x="-2" y="3143264"/>
            <a:ext cx="9069573" cy="177961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400">
                <a:solidFill>
                  <a:schemeClr val="accent2"/>
                </a:solidFill>
              </a:rPr>
              <a:t>Implementing three subsystems is useful to point out the change of voltage between each subsystem. Due to changes of voltage, group member breakdown, integration, troubleshooting, and COVID implementing three subsystems benefits our group best.</a:t>
            </a:r>
          </a:p>
        </p:txBody>
      </p:sp>
      <p:sp>
        <p:nvSpPr>
          <p:cNvPr id="9" name="TextBox 8">
            <a:extLst>
              <a:ext uri="{FF2B5EF4-FFF2-40B4-BE49-F238E27FC236}">
                <a16:creationId xmlns:a16="http://schemas.microsoft.com/office/drawing/2014/main" id="{7D8294AE-977B-4F2F-AA0D-A741AC1ED1D0}"/>
              </a:ext>
            </a:extLst>
          </p:cNvPr>
          <p:cNvSpPr txBox="1"/>
          <p:nvPr/>
        </p:nvSpPr>
        <p:spPr>
          <a:xfrm>
            <a:off x="62474" y="2835487"/>
            <a:ext cx="3512941" cy="307777"/>
          </a:xfrm>
          <a:prstGeom prst="rect">
            <a:avLst/>
          </a:prstGeom>
          <a:noFill/>
        </p:spPr>
        <p:txBody>
          <a:bodyPr wrap="square" rtlCol="0" anchor="ctr">
            <a:spAutoFit/>
          </a:bodyPr>
          <a:lstStyle/>
          <a:p>
            <a:r>
              <a:rPr lang="en-US"/>
              <a:t>Purpose:</a:t>
            </a:r>
          </a:p>
        </p:txBody>
      </p:sp>
      <p:pic>
        <p:nvPicPr>
          <p:cNvPr id="6" name="Picture 5" descr="A picture containing drawing&#10;&#10;Description automatically generated">
            <a:extLst>
              <a:ext uri="{FF2B5EF4-FFF2-40B4-BE49-F238E27FC236}">
                <a16:creationId xmlns:a16="http://schemas.microsoft.com/office/drawing/2014/main" id="{51320116-91A9-426A-B05E-32601D30BA5C}"/>
              </a:ext>
            </a:extLst>
          </p:cNvPr>
          <p:cNvPicPr>
            <a:picLocks noChangeAspect="1"/>
          </p:cNvPicPr>
          <p:nvPr/>
        </p:nvPicPr>
        <p:blipFill>
          <a:blip r:embed="rId6"/>
          <a:stretch>
            <a:fillRect/>
          </a:stretch>
        </p:blipFill>
        <p:spPr>
          <a:xfrm>
            <a:off x="8577977" y="157421"/>
            <a:ext cx="491594" cy="663356"/>
          </a:xfrm>
          <a:prstGeom prst="rect">
            <a:avLst/>
          </a:prstGeom>
        </p:spPr>
      </p:pic>
      <p:sp>
        <p:nvSpPr>
          <p:cNvPr id="10" name="Google Shape;157;p26">
            <a:extLst>
              <a:ext uri="{FF2B5EF4-FFF2-40B4-BE49-F238E27FC236}">
                <a16:creationId xmlns:a16="http://schemas.microsoft.com/office/drawing/2014/main" id="{DF4FCBBC-38F3-4638-BA67-9180D559BEC5}"/>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pic>
        <p:nvPicPr>
          <p:cNvPr id="12" name="Picture 11" descr="A person wearing glasses posing for the camera&#10;&#10;Description automatically generated">
            <a:extLst>
              <a:ext uri="{FF2B5EF4-FFF2-40B4-BE49-F238E27FC236}">
                <a16:creationId xmlns:a16="http://schemas.microsoft.com/office/drawing/2014/main" id="{C8C8BA25-B9DE-44D0-851B-5FA9B79DF2BC}"/>
              </a:ext>
            </a:extLst>
          </p:cNvPr>
          <p:cNvPicPr>
            <a:picLocks noChangeAspect="1"/>
          </p:cNvPicPr>
          <p:nvPr/>
        </p:nvPicPr>
        <p:blipFill>
          <a:blip r:embed="rId7"/>
          <a:stretch>
            <a:fillRect/>
          </a:stretch>
        </p:blipFill>
        <p:spPr>
          <a:xfrm>
            <a:off x="7821651" y="105882"/>
            <a:ext cx="560349" cy="758115"/>
          </a:xfrm>
          <a:prstGeom prst="rect">
            <a:avLst/>
          </a:prstGeom>
          <a:ln w="76200">
            <a:solidFill>
              <a:srgbClr val="FFC000"/>
            </a:solidFill>
          </a:ln>
        </p:spPr>
      </p:pic>
      <p:pic>
        <p:nvPicPr>
          <p:cNvPr id="11" name="Audio 10">
            <a:hlinkClick r:id="" action="ppaction://media"/>
            <a:extLst>
              <a:ext uri="{FF2B5EF4-FFF2-40B4-BE49-F238E27FC236}">
                <a16:creationId xmlns:a16="http://schemas.microsoft.com/office/drawing/2014/main" id="{00C1CFB3-5F57-4DBB-B748-9B3625DC21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676183575"/>
      </p:ext>
    </p:extLst>
  </p:cSld>
  <p:clrMapOvr>
    <a:masterClrMapping/>
  </p:clrMapOvr>
  <mc:AlternateContent xmlns:mc="http://schemas.openxmlformats.org/markup-compatibility/2006" xmlns:p14="http://schemas.microsoft.com/office/powerpoint/2010/main">
    <mc:Choice Requires="p14">
      <p:transition spd="slow" p14:dur="2000" advTm="35926"/>
    </mc:Choice>
    <mc:Fallback xmlns="">
      <p:transition spd="slow" advTm="35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947235" y="-108313"/>
            <a:ext cx="3678865"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Voltage Regulators</a:t>
            </a:r>
            <a:endParaRPr>
              <a:solidFill>
                <a:schemeClr val="tx1"/>
              </a:solidFill>
            </a:endParaRPr>
          </a:p>
        </p:txBody>
      </p:sp>
      <p:graphicFrame>
        <p:nvGraphicFramePr>
          <p:cNvPr id="4" name="Table 3">
            <a:extLst>
              <a:ext uri="{FF2B5EF4-FFF2-40B4-BE49-F238E27FC236}">
                <a16:creationId xmlns:a16="http://schemas.microsoft.com/office/drawing/2014/main" id="{B62E81F2-2A2C-425F-898A-7B2496749B64}"/>
              </a:ext>
            </a:extLst>
          </p:cNvPr>
          <p:cNvGraphicFramePr>
            <a:graphicFrameLocks noGrp="1"/>
          </p:cNvGraphicFramePr>
          <p:nvPr>
            <p:extLst>
              <p:ext uri="{D42A27DB-BD31-4B8C-83A1-F6EECF244321}">
                <p14:modId xmlns:p14="http://schemas.microsoft.com/office/powerpoint/2010/main" val="3687043209"/>
              </p:ext>
            </p:extLst>
          </p:nvPr>
        </p:nvGraphicFramePr>
        <p:xfrm>
          <a:off x="2328499" y="1116841"/>
          <a:ext cx="6718597" cy="3417391"/>
        </p:xfrm>
        <a:graphic>
          <a:graphicData uri="http://schemas.openxmlformats.org/drawingml/2006/table">
            <a:tbl>
              <a:tblPr/>
              <a:tblGrid>
                <a:gridCol w="1553135">
                  <a:extLst>
                    <a:ext uri="{9D8B030D-6E8A-4147-A177-3AD203B41FA5}">
                      <a16:colId xmlns:a16="http://schemas.microsoft.com/office/drawing/2014/main" val="3316192282"/>
                    </a:ext>
                  </a:extLst>
                </a:gridCol>
                <a:gridCol w="836196">
                  <a:extLst>
                    <a:ext uri="{9D8B030D-6E8A-4147-A177-3AD203B41FA5}">
                      <a16:colId xmlns:a16="http://schemas.microsoft.com/office/drawing/2014/main" val="3731975983"/>
                    </a:ext>
                  </a:extLst>
                </a:gridCol>
                <a:gridCol w="908091">
                  <a:extLst>
                    <a:ext uri="{9D8B030D-6E8A-4147-A177-3AD203B41FA5}">
                      <a16:colId xmlns:a16="http://schemas.microsoft.com/office/drawing/2014/main" val="3239130790"/>
                    </a:ext>
                  </a:extLst>
                </a:gridCol>
                <a:gridCol w="755930">
                  <a:extLst>
                    <a:ext uri="{9D8B030D-6E8A-4147-A177-3AD203B41FA5}">
                      <a16:colId xmlns:a16="http://schemas.microsoft.com/office/drawing/2014/main" val="1950127713"/>
                    </a:ext>
                  </a:extLst>
                </a:gridCol>
                <a:gridCol w="847624">
                  <a:extLst>
                    <a:ext uri="{9D8B030D-6E8A-4147-A177-3AD203B41FA5}">
                      <a16:colId xmlns:a16="http://schemas.microsoft.com/office/drawing/2014/main" val="3668623585"/>
                    </a:ext>
                  </a:extLst>
                </a:gridCol>
                <a:gridCol w="858203">
                  <a:extLst>
                    <a:ext uri="{9D8B030D-6E8A-4147-A177-3AD203B41FA5}">
                      <a16:colId xmlns:a16="http://schemas.microsoft.com/office/drawing/2014/main" val="4068400223"/>
                    </a:ext>
                  </a:extLst>
                </a:gridCol>
                <a:gridCol w="959418">
                  <a:extLst>
                    <a:ext uri="{9D8B030D-6E8A-4147-A177-3AD203B41FA5}">
                      <a16:colId xmlns:a16="http://schemas.microsoft.com/office/drawing/2014/main" val="4186099430"/>
                    </a:ext>
                  </a:extLst>
                </a:gridCol>
              </a:tblGrid>
              <a:tr h="557123">
                <a:tc>
                  <a:txBody>
                    <a:bodyPr/>
                    <a:lstStyle/>
                    <a:p>
                      <a:pPr algn="l" rtl="0" fontAlgn="base"/>
                      <a:r>
                        <a:rPr lang="en-US" sz="1100" b="0" i="0">
                          <a:effectLst/>
                          <a:latin typeface="Times New Roman" panose="02020603050405020304" pitchFamily="18" charset="0"/>
                          <a:cs typeface="Times New Roman" panose="02020603050405020304" pitchFamily="18" charset="0"/>
                        </a:rPr>
                        <a:t>Voltage Regulators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LP2985</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1"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LD1117V33</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LM1084IT-5.0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lgn="l" rtl="0" fontAlgn="base"/>
                      <a:r>
                        <a:rPr lang="en-US" sz="1100" b="1" i="0">
                          <a:effectLst/>
                          <a:latin typeface="Times New Roman" panose="02020603050405020304" pitchFamily="18" charset="0"/>
                          <a:cs typeface="Times New Roman" panose="02020603050405020304" pitchFamily="18" charset="0"/>
                        </a:rPr>
                        <a:t>LM7805MP/NOPB </a:t>
                      </a:r>
                      <a:endParaRPr lang="en-US" sz="1200" b="1"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9D263"/>
                    </a:solidFill>
                  </a:tcPr>
                </a:tc>
                <a:tc>
                  <a:txBody>
                    <a:bodyPr/>
                    <a:lstStyle/>
                    <a:p>
                      <a:pPr algn="l" rtl="0" fontAlgn="base"/>
                      <a:r>
                        <a:rPr lang="en-US" sz="1100" b="1" i="0">
                          <a:effectLst/>
                          <a:latin typeface="Times New Roman" panose="02020603050405020304" pitchFamily="18" charset="0"/>
                          <a:cs typeface="Times New Roman" panose="02020603050405020304" pitchFamily="18" charset="0"/>
                        </a:rPr>
                        <a:t>LM317 </a:t>
                      </a:r>
                      <a:endParaRPr lang="en-US" sz="1200" b="1"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LM2576T-12/NOPB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235954744"/>
                  </a:ext>
                </a:extLst>
              </a:tr>
              <a:tr h="397269">
                <a:tc>
                  <a:txBody>
                    <a:bodyPr/>
                    <a:lstStyle/>
                    <a:p>
                      <a:pPr algn="l" rtl="0" fontAlgn="base"/>
                      <a:r>
                        <a:rPr lang="en-US" sz="1100" b="1" i="0">
                          <a:effectLst/>
                          <a:latin typeface="Times New Roman" panose="02020603050405020304" pitchFamily="18" charset="0"/>
                          <a:cs typeface="Times New Roman" panose="02020603050405020304" pitchFamily="18" charset="0"/>
                        </a:rPr>
                        <a:t>Input Voltage Min (V)</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2.2</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0</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2.6 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7.5 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4.2 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4 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2751150484"/>
                  </a:ext>
                </a:extLst>
              </a:tr>
              <a:tr h="397269">
                <a:tc>
                  <a:txBody>
                    <a:bodyPr/>
                    <a:lstStyle/>
                    <a:p>
                      <a:pPr algn="l" rtl="0" fontAlgn="base"/>
                      <a:r>
                        <a:rPr lang="en-US" sz="1100" b="1" i="0">
                          <a:effectLst/>
                          <a:latin typeface="Times New Roman" panose="02020603050405020304" pitchFamily="18" charset="0"/>
                          <a:cs typeface="Times New Roman" panose="02020603050405020304" pitchFamily="18" charset="0"/>
                        </a:rPr>
                        <a:t>Input Voltage Max (V)</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16</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15</a:t>
                      </a:r>
                    </a:p>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  </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25 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35 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40 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40 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448969117"/>
                  </a:ext>
                </a:extLst>
              </a:tr>
              <a:tr h="438123">
                <a:tc>
                  <a:txBody>
                    <a:bodyPr/>
                    <a:lstStyle/>
                    <a:p>
                      <a:pPr algn="l" rtl="0" fontAlgn="base"/>
                      <a:r>
                        <a:rPr lang="en-US" sz="1100" b="1" i="0">
                          <a:effectLst/>
                          <a:latin typeface="Times New Roman" panose="02020603050405020304" pitchFamily="18" charset="0"/>
                          <a:cs typeface="Times New Roman" panose="02020603050405020304" pitchFamily="18" charset="0"/>
                        </a:rPr>
                        <a:t>Output Voltage  (V)</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3.3</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3.3</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000" b="0" i="0">
                          <a:solidFill>
                            <a:srgbClr val="333333"/>
                          </a:solidFill>
                          <a:effectLst/>
                          <a:latin typeface="Times New Roman" panose="02020603050405020304" pitchFamily="18" charset="0"/>
                          <a:cs typeface="Times New Roman" panose="02020603050405020304" pitchFamily="18" charset="0"/>
                        </a:rPr>
                        <a:t>1.2 V to 37 V </a:t>
                      </a:r>
                      <a:endParaRPr lang="en-US" sz="16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12 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436821404"/>
                  </a:ext>
                </a:extLst>
              </a:tr>
              <a:tr h="397269">
                <a:tc>
                  <a:txBody>
                    <a:bodyPr/>
                    <a:lstStyle/>
                    <a:p>
                      <a:pPr algn="l" rtl="0" fontAlgn="base"/>
                      <a:r>
                        <a:rPr lang="en-US" sz="1100" b="1" i="0">
                          <a:effectLst/>
                          <a:latin typeface="Times New Roman" panose="02020603050405020304" pitchFamily="18" charset="0"/>
                          <a:cs typeface="Times New Roman" panose="02020603050405020304" pitchFamily="18" charset="0"/>
                        </a:rPr>
                        <a:t>Output Current (A)</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0.150</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1.3</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1 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1.5 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3 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16692543"/>
                  </a:ext>
                </a:extLst>
              </a:tr>
              <a:tr h="251948">
                <a:tc>
                  <a:txBody>
                    <a:bodyPr/>
                    <a:lstStyle/>
                    <a:p>
                      <a:pPr algn="l" rtl="0" fontAlgn="base"/>
                      <a:r>
                        <a:rPr lang="en-US" sz="1100" b="1" i="0">
                          <a:effectLst/>
                          <a:latin typeface="Times New Roman" panose="02020603050405020304" pitchFamily="18" charset="0"/>
                          <a:cs typeface="Times New Roman" panose="02020603050405020304" pitchFamily="18" charset="0"/>
                        </a:rPr>
                        <a:t>Price</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$0.51</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$0.55</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$2.59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$2.77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$0.64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$2.77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2001042021"/>
                  </a:ext>
                </a:extLst>
              </a:tr>
              <a:tr h="959039">
                <a:tc>
                  <a:txBody>
                    <a:bodyPr/>
                    <a:lstStyle/>
                    <a:p>
                      <a:pPr algn="l" rtl="0" fontAlgn="base"/>
                      <a:r>
                        <a:rPr lang="en-US" sz="1100" b="1" i="0">
                          <a:effectLst/>
                          <a:latin typeface="Times New Roman" panose="02020603050405020304" pitchFamily="18" charset="0"/>
                          <a:cs typeface="Times New Roman" panose="02020603050405020304" pitchFamily="18" charset="0"/>
                        </a:rPr>
                        <a:t>Type</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Linear/ Low Voltage Dropout </a:t>
                      </a:r>
                    </a:p>
                    <a:p>
                      <a:pPr marR="0" algn="l" rtl="0" fontAlgn="base">
                        <a:lnSpc>
                          <a:spcPct val="100000"/>
                        </a:lnSpc>
                        <a:spcBef>
                          <a:spcPts val="0"/>
                        </a:spcBef>
                        <a:spcAft>
                          <a:spcPts val="0"/>
                        </a:spcAft>
                        <a:buClr>
                          <a:srgbClr val="000000"/>
                        </a:buClr>
                        <a:buFont typeface="Arial"/>
                      </a:pPr>
                      <a:endPar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Linear/ Low Voltage Dropout </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Linear/ Low Voltage Dropout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Linear Voltage Regulator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Linear Voltage Regulator </a:t>
                      </a:r>
                      <a:endParaRPr lang="en-US" sz="1200" b="0" i="0">
                        <a:effectLst/>
                        <a:latin typeface="Times New Roman" panose="02020603050405020304" pitchFamily="18" charset="0"/>
                        <a:cs typeface="Times New Roman" panose="02020603050405020304" pitchFamily="18" charset="0"/>
                      </a:endParaRPr>
                    </a:p>
                    <a:p>
                      <a:pPr algn="l" rtl="0" fontAlgn="base"/>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Switching Regulator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963398552"/>
                  </a:ext>
                </a:extLst>
              </a:tr>
            </a:tbl>
          </a:graphicData>
        </a:graphic>
      </p:graphicFrame>
      <p:pic>
        <p:nvPicPr>
          <p:cNvPr id="6" name="Picture 5">
            <a:extLst>
              <a:ext uri="{FF2B5EF4-FFF2-40B4-BE49-F238E27FC236}">
                <a16:creationId xmlns:a16="http://schemas.microsoft.com/office/drawing/2014/main" id="{93899735-837D-467D-B8E2-ED5BB48697DB}"/>
              </a:ext>
            </a:extLst>
          </p:cNvPr>
          <p:cNvPicPr>
            <a:picLocks noChangeAspect="1"/>
          </p:cNvPicPr>
          <p:nvPr/>
        </p:nvPicPr>
        <p:blipFill>
          <a:blip r:embed="rId5"/>
          <a:stretch>
            <a:fillRect/>
          </a:stretch>
        </p:blipFill>
        <p:spPr>
          <a:xfrm>
            <a:off x="436673" y="1967568"/>
            <a:ext cx="1666875" cy="1743075"/>
          </a:xfrm>
          <a:prstGeom prst="rect">
            <a:avLst/>
          </a:prstGeom>
        </p:spPr>
      </p:pic>
      <p:sp>
        <p:nvSpPr>
          <p:cNvPr id="7" name="TextBox 6">
            <a:extLst>
              <a:ext uri="{FF2B5EF4-FFF2-40B4-BE49-F238E27FC236}">
                <a16:creationId xmlns:a16="http://schemas.microsoft.com/office/drawing/2014/main" id="{1B2B67AA-A164-45DD-A841-B00232E2278D}"/>
              </a:ext>
            </a:extLst>
          </p:cNvPr>
          <p:cNvSpPr txBox="1"/>
          <p:nvPr/>
        </p:nvSpPr>
        <p:spPr>
          <a:xfrm>
            <a:off x="533647" y="3710643"/>
            <a:ext cx="1569901" cy="307777"/>
          </a:xfrm>
          <a:prstGeom prst="rect">
            <a:avLst/>
          </a:prstGeom>
          <a:noFill/>
        </p:spPr>
        <p:txBody>
          <a:bodyPr wrap="square" rtlCol="0">
            <a:spAutoFit/>
          </a:bodyPr>
          <a:lstStyle/>
          <a:p>
            <a:pPr algn="ctr"/>
            <a:r>
              <a:rPr lang="en-US"/>
              <a:t>LM317</a:t>
            </a:r>
          </a:p>
        </p:txBody>
      </p:sp>
      <p:cxnSp>
        <p:nvCxnSpPr>
          <p:cNvPr id="12" name="Straight Arrow Connector 11">
            <a:extLst>
              <a:ext uri="{FF2B5EF4-FFF2-40B4-BE49-F238E27FC236}">
                <a16:creationId xmlns:a16="http://schemas.microsoft.com/office/drawing/2014/main" id="{70D37531-30BE-4B50-8A33-680DCF30C7EC}"/>
              </a:ext>
            </a:extLst>
          </p:cNvPr>
          <p:cNvCxnSpPr>
            <a:cxnSpLocks/>
          </p:cNvCxnSpPr>
          <p:nvPr/>
        </p:nvCxnSpPr>
        <p:spPr>
          <a:xfrm>
            <a:off x="479475" y="2374604"/>
            <a:ext cx="935521" cy="133603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7FEB46B-934A-4A08-AF1D-C3323810EAE9}"/>
              </a:ext>
            </a:extLst>
          </p:cNvPr>
          <p:cNvCxnSpPr>
            <a:cxnSpLocks/>
          </p:cNvCxnSpPr>
          <p:nvPr/>
        </p:nvCxnSpPr>
        <p:spPr>
          <a:xfrm flipV="1">
            <a:off x="518259" y="1962901"/>
            <a:ext cx="617216" cy="3332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1F7CC20-C629-410A-93A3-4F06DE2BEF95}"/>
              </a:ext>
            </a:extLst>
          </p:cNvPr>
          <p:cNvSpPr txBox="1"/>
          <p:nvPr/>
        </p:nvSpPr>
        <p:spPr>
          <a:xfrm rot="3525967">
            <a:off x="-388326" y="2884658"/>
            <a:ext cx="2105025" cy="276999"/>
          </a:xfrm>
          <a:prstGeom prst="rect">
            <a:avLst/>
          </a:prstGeom>
          <a:noFill/>
        </p:spPr>
        <p:txBody>
          <a:bodyPr wrap="square" rtlCol="0">
            <a:spAutoFit/>
          </a:bodyPr>
          <a:lstStyle/>
          <a:p>
            <a:pPr algn="ctr"/>
            <a:r>
              <a:rPr lang="en-US" sz="1200"/>
              <a:t>10.4 mm</a:t>
            </a:r>
          </a:p>
        </p:txBody>
      </p:sp>
      <p:sp>
        <p:nvSpPr>
          <p:cNvPr id="15" name="TextBox 14">
            <a:extLst>
              <a:ext uri="{FF2B5EF4-FFF2-40B4-BE49-F238E27FC236}">
                <a16:creationId xmlns:a16="http://schemas.microsoft.com/office/drawing/2014/main" id="{14061DEF-17FC-4A46-8A57-403213E4F4FE}"/>
              </a:ext>
            </a:extLst>
          </p:cNvPr>
          <p:cNvSpPr txBox="1"/>
          <p:nvPr/>
        </p:nvSpPr>
        <p:spPr>
          <a:xfrm rot="19876284">
            <a:off x="86317" y="1889394"/>
            <a:ext cx="1253662" cy="276999"/>
          </a:xfrm>
          <a:prstGeom prst="rect">
            <a:avLst/>
          </a:prstGeom>
          <a:noFill/>
        </p:spPr>
        <p:txBody>
          <a:bodyPr wrap="square" rtlCol="0">
            <a:spAutoFit/>
          </a:bodyPr>
          <a:lstStyle/>
          <a:p>
            <a:pPr algn="ctr"/>
            <a:r>
              <a:rPr lang="en-US" sz="1200">
                <a:solidFill>
                  <a:schemeClr val="tx1"/>
                </a:solidFill>
              </a:rPr>
              <a:t>9.15 mm</a:t>
            </a:r>
          </a:p>
        </p:txBody>
      </p:sp>
      <p:pic>
        <p:nvPicPr>
          <p:cNvPr id="3" name="Picture 2" descr="A picture containing drawing&#10;&#10;Description automatically generated">
            <a:extLst>
              <a:ext uri="{FF2B5EF4-FFF2-40B4-BE49-F238E27FC236}">
                <a16:creationId xmlns:a16="http://schemas.microsoft.com/office/drawing/2014/main" id="{DA55BA9D-9B61-4C08-B00A-3841F4B04258}"/>
              </a:ext>
            </a:extLst>
          </p:cNvPr>
          <p:cNvPicPr>
            <a:picLocks noChangeAspect="1"/>
          </p:cNvPicPr>
          <p:nvPr/>
        </p:nvPicPr>
        <p:blipFill>
          <a:blip r:embed="rId6"/>
          <a:stretch>
            <a:fillRect/>
          </a:stretch>
        </p:blipFill>
        <p:spPr>
          <a:xfrm>
            <a:off x="8555502" y="140556"/>
            <a:ext cx="491594" cy="663356"/>
          </a:xfrm>
          <a:prstGeom prst="rect">
            <a:avLst/>
          </a:prstGeom>
        </p:spPr>
      </p:pic>
      <p:sp>
        <p:nvSpPr>
          <p:cNvPr id="16" name="Google Shape;157;p26">
            <a:extLst>
              <a:ext uri="{FF2B5EF4-FFF2-40B4-BE49-F238E27FC236}">
                <a16:creationId xmlns:a16="http://schemas.microsoft.com/office/drawing/2014/main" id="{20ED9AE0-0438-4690-9C72-29B8A55DB650}"/>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pic>
        <p:nvPicPr>
          <p:cNvPr id="8" name="Audio 7">
            <a:hlinkClick r:id="" action="ppaction://media"/>
            <a:extLst>
              <a:ext uri="{FF2B5EF4-FFF2-40B4-BE49-F238E27FC236}">
                <a16:creationId xmlns:a16="http://schemas.microsoft.com/office/drawing/2014/main" id="{000C2732-F786-48C1-AC9F-06508E0E39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76498140"/>
      </p:ext>
    </p:extLst>
  </p:cSld>
  <p:clrMapOvr>
    <a:masterClrMapping/>
  </p:clrMapOvr>
  <mc:AlternateContent xmlns:mc="http://schemas.openxmlformats.org/markup-compatibility/2006" xmlns:p14="http://schemas.microsoft.com/office/powerpoint/2010/main">
    <mc:Choice Requires="p14">
      <p:transition spd="slow" p14:dur="2000" advTm="42192"/>
    </mc:Choice>
    <mc:Fallback xmlns="">
      <p:transition spd="slow" advTm="4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106670" y="-4103141"/>
            <a:ext cx="925109"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978195" y="60297"/>
            <a:ext cx="2888100" cy="72066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Solar Panel</a:t>
            </a:r>
            <a:endParaRPr>
              <a:solidFill>
                <a:schemeClr val="tx1"/>
              </a:solidFill>
            </a:endParaRPr>
          </a:p>
        </p:txBody>
      </p:sp>
      <p:pic>
        <p:nvPicPr>
          <p:cNvPr id="2" name="Picture 2">
            <a:extLst>
              <a:ext uri="{FF2B5EF4-FFF2-40B4-BE49-F238E27FC236}">
                <a16:creationId xmlns:a16="http://schemas.microsoft.com/office/drawing/2014/main" id="{90B037B3-5411-40AE-B6FA-54B0339EF420}"/>
              </a:ext>
            </a:extLst>
          </p:cNvPr>
          <p:cNvPicPr>
            <a:picLocks noChangeAspect="1"/>
          </p:cNvPicPr>
          <p:nvPr/>
        </p:nvPicPr>
        <p:blipFill>
          <a:blip r:embed="rId5"/>
          <a:stretch>
            <a:fillRect/>
          </a:stretch>
        </p:blipFill>
        <p:spPr>
          <a:xfrm>
            <a:off x="6400800" y="1144625"/>
            <a:ext cx="2743200" cy="2743200"/>
          </a:xfrm>
          <a:prstGeom prst="rect">
            <a:avLst/>
          </a:prstGeom>
        </p:spPr>
      </p:pic>
      <p:cxnSp>
        <p:nvCxnSpPr>
          <p:cNvPr id="4" name="Straight Arrow Connector 3">
            <a:extLst>
              <a:ext uri="{FF2B5EF4-FFF2-40B4-BE49-F238E27FC236}">
                <a16:creationId xmlns:a16="http://schemas.microsoft.com/office/drawing/2014/main" id="{460FF032-E43C-434F-BCFE-62A8B42D7A9A}"/>
              </a:ext>
            </a:extLst>
          </p:cNvPr>
          <p:cNvCxnSpPr>
            <a:cxnSpLocks/>
          </p:cNvCxnSpPr>
          <p:nvPr/>
        </p:nvCxnSpPr>
        <p:spPr>
          <a:xfrm>
            <a:off x="7028121" y="1509823"/>
            <a:ext cx="0" cy="2018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9343610-A522-4952-9FFF-7B4A1809B2BE}"/>
              </a:ext>
            </a:extLst>
          </p:cNvPr>
          <p:cNvCxnSpPr/>
          <p:nvPr/>
        </p:nvCxnSpPr>
        <p:spPr>
          <a:xfrm>
            <a:off x="7188453" y="3528060"/>
            <a:ext cx="119000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229B74-7C0B-43B6-A988-8317B0CA1C17}"/>
              </a:ext>
            </a:extLst>
          </p:cNvPr>
          <p:cNvSpPr txBox="1"/>
          <p:nvPr/>
        </p:nvSpPr>
        <p:spPr>
          <a:xfrm rot="5400000">
            <a:off x="6206689" y="2763874"/>
            <a:ext cx="1318437" cy="276999"/>
          </a:xfrm>
          <a:prstGeom prst="rect">
            <a:avLst/>
          </a:prstGeom>
          <a:noFill/>
        </p:spPr>
        <p:txBody>
          <a:bodyPr wrap="square" rtlCol="0">
            <a:spAutoFit/>
          </a:bodyPr>
          <a:lstStyle/>
          <a:p>
            <a:r>
              <a:rPr lang="en-US" sz="1200"/>
              <a:t>22.4”</a:t>
            </a:r>
          </a:p>
        </p:txBody>
      </p:sp>
      <p:sp>
        <p:nvSpPr>
          <p:cNvPr id="9" name="TextBox 8">
            <a:extLst>
              <a:ext uri="{FF2B5EF4-FFF2-40B4-BE49-F238E27FC236}">
                <a16:creationId xmlns:a16="http://schemas.microsoft.com/office/drawing/2014/main" id="{A22C3B01-0F17-44A0-8A67-37CD92235880}"/>
              </a:ext>
            </a:extLst>
          </p:cNvPr>
          <p:cNvSpPr txBox="1"/>
          <p:nvPr/>
        </p:nvSpPr>
        <p:spPr>
          <a:xfrm>
            <a:off x="7570382" y="3561592"/>
            <a:ext cx="1403101" cy="276999"/>
          </a:xfrm>
          <a:prstGeom prst="rect">
            <a:avLst/>
          </a:prstGeom>
          <a:noFill/>
        </p:spPr>
        <p:txBody>
          <a:bodyPr wrap="square" rtlCol="0">
            <a:spAutoFit/>
          </a:bodyPr>
          <a:lstStyle/>
          <a:p>
            <a:r>
              <a:rPr lang="en-US" sz="1200"/>
              <a:t>13.4”</a:t>
            </a:r>
          </a:p>
        </p:txBody>
      </p:sp>
      <p:sp>
        <p:nvSpPr>
          <p:cNvPr id="10" name="TextBox 9">
            <a:extLst>
              <a:ext uri="{FF2B5EF4-FFF2-40B4-BE49-F238E27FC236}">
                <a16:creationId xmlns:a16="http://schemas.microsoft.com/office/drawing/2014/main" id="{47B2EF23-A310-4CB2-A50B-EF4BA5E27FC1}"/>
              </a:ext>
            </a:extLst>
          </p:cNvPr>
          <p:cNvSpPr txBox="1"/>
          <p:nvPr/>
        </p:nvSpPr>
        <p:spPr>
          <a:xfrm>
            <a:off x="5186" y="1096942"/>
            <a:ext cx="3512941" cy="461665"/>
          </a:xfrm>
          <a:prstGeom prst="rect">
            <a:avLst/>
          </a:prstGeom>
          <a:noFill/>
        </p:spPr>
        <p:txBody>
          <a:bodyPr wrap="square" rtlCol="0" anchor="ctr">
            <a:spAutoFit/>
          </a:bodyPr>
          <a:lstStyle/>
          <a:p>
            <a:pPr>
              <a:buClr>
                <a:schemeClr val="dk1"/>
              </a:buClr>
              <a:buSzPts val="2800"/>
            </a:pPr>
            <a:r>
              <a:rPr lang="en-US" sz="2400" b="1">
                <a:solidFill>
                  <a:schemeClr val="tx1"/>
                </a:solidFill>
                <a:highlight>
                  <a:srgbClr val="FFD54F"/>
                </a:highlight>
                <a:latin typeface="Livvic"/>
                <a:sym typeface="Livvic"/>
              </a:rPr>
              <a:t>Purpose: </a:t>
            </a:r>
          </a:p>
        </p:txBody>
      </p:sp>
      <p:graphicFrame>
        <p:nvGraphicFramePr>
          <p:cNvPr id="11" name="Table 11">
            <a:extLst>
              <a:ext uri="{FF2B5EF4-FFF2-40B4-BE49-F238E27FC236}">
                <a16:creationId xmlns:a16="http://schemas.microsoft.com/office/drawing/2014/main" id="{1768DDF8-BAE2-4467-BBE3-B0DCF3BD2255}"/>
              </a:ext>
            </a:extLst>
          </p:cNvPr>
          <p:cNvGraphicFramePr>
            <a:graphicFrameLocks noGrp="1"/>
          </p:cNvGraphicFramePr>
          <p:nvPr>
            <p:extLst>
              <p:ext uri="{D42A27DB-BD31-4B8C-83A1-F6EECF244321}">
                <p14:modId xmlns:p14="http://schemas.microsoft.com/office/powerpoint/2010/main" val="560381828"/>
              </p:ext>
            </p:extLst>
          </p:nvPr>
        </p:nvGraphicFramePr>
        <p:xfrm>
          <a:off x="89002" y="1773551"/>
          <a:ext cx="6327444" cy="1701958"/>
        </p:xfrm>
        <a:graphic>
          <a:graphicData uri="http://schemas.openxmlformats.org/drawingml/2006/table">
            <a:tbl>
              <a:tblPr firstRow="1" bandRow="1">
                <a:tableStyleId>{0CBF2BDC-33B6-46A9-9FF7-AB6DCE5EE573}</a:tableStyleId>
              </a:tblPr>
              <a:tblGrid>
                <a:gridCol w="1160376">
                  <a:extLst>
                    <a:ext uri="{9D8B030D-6E8A-4147-A177-3AD203B41FA5}">
                      <a16:colId xmlns:a16="http://schemas.microsoft.com/office/drawing/2014/main" val="162371585"/>
                    </a:ext>
                  </a:extLst>
                </a:gridCol>
                <a:gridCol w="911576">
                  <a:extLst>
                    <a:ext uri="{9D8B030D-6E8A-4147-A177-3AD203B41FA5}">
                      <a16:colId xmlns:a16="http://schemas.microsoft.com/office/drawing/2014/main" val="3031994440"/>
                    </a:ext>
                  </a:extLst>
                </a:gridCol>
                <a:gridCol w="899117">
                  <a:extLst>
                    <a:ext uri="{9D8B030D-6E8A-4147-A177-3AD203B41FA5}">
                      <a16:colId xmlns:a16="http://schemas.microsoft.com/office/drawing/2014/main" val="1025877261"/>
                    </a:ext>
                  </a:extLst>
                </a:gridCol>
                <a:gridCol w="1228629">
                  <a:extLst>
                    <a:ext uri="{9D8B030D-6E8A-4147-A177-3AD203B41FA5}">
                      <a16:colId xmlns:a16="http://schemas.microsoft.com/office/drawing/2014/main" val="145056976"/>
                    </a:ext>
                  </a:extLst>
                </a:gridCol>
                <a:gridCol w="1063873">
                  <a:extLst>
                    <a:ext uri="{9D8B030D-6E8A-4147-A177-3AD203B41FA5}">
                      <a16:colId xmlns:a16="http://schemas.microsoft.com/office/drawing/2014/main" val="2579467344"/>
                    </a:ext>
                  </a:extLst>
                </a:gridCol>
                <a:gridCol w="1063873">
                  <a:extLst>
                    <a:ext uri="{9D8B030D-6E8A-4147-A177-3AD203B41FA5}">
                      <a16:colId xmlns:a16="http://schemas.microsoft.com/office/drawing/2014/main" val="2438114315"/>
                    </a:ext>
                  </a:extLst>
                </a:gridCol>
              </a:tblGrid>
              <a:tr h="484399">
                <a:tc>
                  <a:txBody>
                    <a:bodyPr/>
                    <a:lstStyle/>
                    <a:p>
                      <a:r>
                        <a:rPr lang="en-US" sz="1200"/>
                        <a:t>Manufacturer</a:t>
                      </a:r>
                    </a:p>
                  </a:txBody>
                  <a:tcPr/>
                </a:tc>
                <a:tc>
                  <a:txBody>
                    <a:bodyPr/>
                    <a:lstStyle/>
                    <a:p>
                      <a:r>
                        <a:rPr lang="en-US" sz="1200"/>
                        <a:t>Wattage</a:t>
                      </a:r>
                    </a:p>
                  </a:txBody>
                  <a:tcPr/>
                </a:tc>
                <a:tc>
                  <a:txBody>
                    <a:bodyPr/>
                    <a:lstStyle/>
                    <a:p>
                      <a:r>
                        <a:rPr lang="en-US" sz="1200"/>
                        <a:t>Voltage</a:t>
                      </a:r>
                    </a:p>
                  </a:txBody>
                  <a:tcPr/>
                </a:tc>
                <a:tc>
                  <a:txBody>
                    <a:bodyPr/>
                    <a:lstStyle/>
                    <a:p>
                      <a:r>
                        <a:rPr lang="en-US" sz="1200"/>
                        <a:t>Type</a:t>
                      </a:r>
                    </a:p>
                  </a:txBody>
                  <a:tcPr/>
                </a:tc>
                <a:tc>
                  <a:txBody>
                    <a:bodyPr/>
                    <a:lstStyle/>
                    <a:p>
                      <a:r>
                        <a:rPr lang="en-US" sz="1200"/>
                        <a:t>Price</a:t>
                      </a:r>
                    </a:p>
                  </a:txBody>
                  <a:tcPr/>
                </a:tc>
                <a:tc>
                  <a:txBody>
                    <a:bodyPr/>
                    <a:lstStyle/>
                    <a:p>
                      <a:r>
                        <a:rPr lang="en-US" sz="1200"/>
                        <a:t>Efficiency</a:t>
                      </a:r>
                    </a:p>
                  </a:txBody>
                  <a:tcPr/>
                </a:tc>
                <a:extLst>
                  <a:ext uri="{0D108BD9-81ED-4DB2-BD59-A6C34878D82A}">
                    <a16:rowId xmlns:a16="http://schemas.microsoft.com/office/drawing/2014/main" val="3112396944"/>
                  </a:ext>
                </a:extLst>
              </a:tr>
              <a:tr h="469680">
                <a:tc>
                  <a:txBody>
                    <a:bodyPr/>
                    <a:lstStyle/>
                    <a:p>
                      <a:r>
                        <a:rPr lang="en-US" sz="1100" err="1"/>
                        <a:t>Renogy</a:t>
                      </a:r>
                      <a:endParaRPr lang="en-US" sz="1100"/>
                    </a:p>
                  </a:txBody>
                  <a:tcPr>
                    <a:solidFill>
                      <a:srgbClr val="FFE599"/>
                    </a:solidFill>
                  </a:tcPr>
                </a:tc>
                <a:tc>
                  <a:txBody>
                    <a:bodyPr/>
                    <a:lstStyle/>
                    <a:p>
                      <a:r>
                        <a:rPr lang="en-US" sz="1100"/>
                        <a:t>30W</a:t>
                      </a:r>
                    </a:p>
                  </a:txBody>
                  <a:tcPr>
                    <a:solidFill>
                      <a:srgbClr val="FFE599"/>
                    </a:solidFill>
                  </a:tcPr>
                </a:tc>
                <a:tc>
                  <a:txBody>
                    <a:bodyPr/>
                    <a:lstStyle/>
                    <a:p>
                      <a:r>
                        <a:rPr lang="en-US" sz="1100"/>
                        <a:t>12</a:t>
                      </a:r>
                    </a:p>
                  </a:txBody>
                  <a:tcPr>
                    <a:solidFill>
                      <a:srgbClr val="FFE599"/>
                    </a:solidFill>
                  </a:tcPr>
                </a:tc>
                <a:tc>
                  <a:txBody>
                    <a:bodyPr/>
                    <a:lstStyle/>
                    <a:p>
                      <a:r>
                        <a:rPr lang="en-US" sz="1100"/>
                        <a:t>Monocrystalline</a:t>
                      </a:r>
                    </a:p>
                  </a:txBody>
                  <a:tcPr>
                    <a:solidFill>
                      <a:srgbClr val="FFE599"/>
                    </a:solidFill>
                  </a:tcPr>
                </a:tc>
                <a:tc>
                  <a:txBody>
                    <a:bodyPr/>
                    <a:lstStyle/>
                    <a:p>
                      <a:r>
                        <a:rPr lang="en-US" sz="1100"/>
                        <a:t>$56.99</a:t>
                      </a:r>
                    </a:p>
                  </a:txBody>
                  <a:tcPr>
                    <a:solidFill>
                      <a:srgbClr val="FFE599"/>
                    </a:solidFill>
                  </a:tcPr>
                </a:tc>
                <a:tc>
                  <a:txBody>
                    <a:bodyPr/>
                    <a:lstStyle/>
                    <a:p>
                      <a:r>
                        <a:rPr lang="en-US" sz="1100"/>
                        <a:t>1</a:t>
                      </a:r>
                    </a:p>
                  </a:txBody>
                  <a:tcPr>
                    <a:solidFill>
                      <a:srgbClr val="FFE599"/>
                    </a:solidFill>
                  </a:tcPr>
                </a:tc>
                <a:extLst>
                  <a:ext uri="{0D108BD9-81ED-4DB2-BD59-A6C34878D82A}">
                    <a16:rowId xmlns:a16="http://schemas.microsoft.com/office/drawing/2014/main" val="1771705894"/>
                  </a:ext>
                </a:extLst>
              </a:tr>
              <a:tr h="321159">
                <a:tc>
                  <a:txBody>
                    <a:bodyPr/>
                    <a:lstStyle/>
                    <a:p>
                      <a:r>
                        <a:rPr lang="en-US" sz="1100" err="1"/>
                        <a:t>Renogy</a:t>
                      </a:r>
                      <a:endParaRPr lang="en-US" sz="1100"/>
                    </a:p>
                  </a:txBody>
                  <a:tcPr/>
                </a:tc>
                <a:tc>
                  <a:txBody>
                    <a:bodyPr/>
                    <a:lstStyle/>
                    <a:p>
                      <a:r>
                        <a:rPr lang="en-US" sz="1100"/>
                        <a:t>50W</a:t>
                      </a:r>
                    </a:p>
                  </a:txBody>
                  <a:tcPr/>
                </a:tc>
                <a:tc>
                  <a:txBody>
                    <a:bodyPr/>
                    <a:lstStyle/>
                    <a:p>
                      <a:r>
                        <a:rPr lang="en-US" sz="1100"/>
                        <a:t>12</a:t>
                      </a:r>
                    </a:p>
                  </a:txBody>
                  <a:tcPr/>
                </a:tc>
                <a:tc>
                  <a:txBody>
                    <a:bodyPr/>
                    <a:lstStyle/>
                    <a:p>
                      <a:r>
                        <a:rPr lang="en-US" sz="1100"/>
                        <a:t>Monocrystalline- Flexible</a:t>
                      </a:r>
                    </a:p>
                  </a:txBody>
                  <a:tcPr/>
                </a:tc>
                <a:tc>
                  <a:txBody>
                    <a:bodyPr/>
                    <a:lstStyle/>
                    <a:p>
                      <a:r>
                        <a:rPr lang="en-US" sz="1100"/>
                        <a:t>$109.99</a:t>
                      </a:r>
                    </a:p>
                  </a:txBody>
                  <a:tcPr/>
                </a:tc>
                <a:tc>
                  <a:txBody>
                    <a:bodyPr/>
                    <a:lstStyle/>
                    <a:p>
                      <a:r>
                        <a:rPr lang="en-US" sz="1100"/>
                        <a:t>2</a:t>
                      </a:r>
                    </a:p>
                  </a:txBody>
                  <a:tcPr/>
                </a:tc>
                <a:extLst>
                  <a:ext uri="{0D108BD9-81ED-4DB2-BD59-A6C34878D82A}">
                    <a16:rowId xmlns:a16="http://schemas.microsoft.com/office/drawing/2014/main" val="3850758254"/>
                  </a:ext>
                </a:extLst>
              </a:tr>
              <a:tr h="321159">
                <a:tc>
                  <a:txBody>
                    <a:bodyPr/>
                    <a:lstStyle/>
                    <a:p>
                      <a:r>
                        <a:rPr lang="en-US" sz="1100" err="1"/>
                        <a:t>Solarland</a:t>
                      </a:r>
                      <a:endParaRPr lang="en-US" sz="1100"/>
                    </a:p>
                  </a:txBody>
                  <a:tcPr/>
                </a:tc>
                <a:tc>
                  <a:txBody>
                    <a:bodyPr/>
                    <a:lstStyle/>
                    <a:p>
                      <a:r>
                        <a:rPr lang="en-US" sz="1100"/>
                        <a:t>10W</a:t>
                      </a:r>
                    </a:p>
                  </a:txBody>
                  <a:tcPr/>
                </a:tc>
                <a:tc>
                  <a:txBody>
                    <a:bodyPr/>
                    <a:lstStyle/>
                    <a:p>
                      <a:r>
                        <a:rPr lang="en-US" sz="1100"/>
                        <a:t>12</a:t>
                      </a:r>
                    </a:p>
                  </a:txBody>
                  <a:tcPr/>
                </a:tc>
                <a:tc>
                  <a:txBody>
                    <a:bodyPr/>
                    <a:lstStyle/>
                    <a:p>
                      <a:r>
                        <a:rPr lang="en-US" sz="1100"/>
                        <a:t>Polycrystalline</a:t>
                      </a:r>
                    </a:p>
                  </a:txBody>
                  <a:tcPr/>
                </a:tc>
                <a:tc>
                  <a:txBody>
                    <a:bodyPr/>
                    <a:lstStyle/>
                    <a:p>
                      <a:r>
                        <a:rPr lang="en-US" sz="1100"/>
                        <a:t>$36.00</a:t>
                      </a:r>
                    </a:p>
                  </a:txBody>
                  <a:tcPr/>
                </a:tc>
                <a:tc>
                  <a:txBody>
                    <a:bodyPr/>
                    <a:lstStyle/>
                    <a:p>
                      <a:r>
                        <a:rPr lang="en-US" sz="1100"/>
                        <a:t>3</a:t>
                      </a:r>
                    </a:p>
                  </a:txBody>
                  <a:tcPr/>
                </a:tc>
                <a:extLst>
                  <a:ext uri="{0D108BD9-81ED-4DB2-BD59-A6C34878D82A}">
                    <a16:rowId xmlns:a16="http://schemas.microsoft.com/office/drawing/2014/main" val="1599280388"/>
                  </a:ext>
                </a:extLst>
              </a:tr>
            </a:tbl>
          </a:graphicData>
        </a:graphic>
      </p:graphicFrame>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18BE619-3AE9-42CB-8034-8086DF643E38}"/>
                  </a:ext>
                </a:extLst>
              </p:cNvPr>
              <p:cNvSpPr txBox="1"/>
              <p:nvPr/>
            </p:nvSpPr>
            <p:spPr>
              <a:xfrm>
                <a:off x="-30651" y="4730554"/>
                <a:ext cx="5507998" cy="27699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begChr m:val=""/>
                          <m:ctrlPr>
                            <a:rPr lang="en-US" sz="1200" b="1" i="1">
                              <a:solidFill>
                                <a:schemeClr val="tx1"/>
                              </a:solidFill>
                              <a:latin typeface="Cambria Math" panose="02040503050406030204" pitchFamily="18" charset="0"/>
                              <a:ea typeface="Livvic"/>
                              <a:cs typeface="Livvic"/>
                              <a:sym typeface="Catamaran Thin"/>
                            </a:rPr>
                          </m:ctrlPr>
                        </m:dPr>
                        <m:e>
                          <m:r>
                            <a:rPr lang="en-US" sz="1200" b="1">
                              <a:solidFill>
                                <a:schemeClr val="tx1"/>
                              </a:solidFill>
                              <a:latin typeface="Cambria Math" panose="02040503050406030204" pitchFamily="18" charset="0"/>
                              <a:ea typeface="Livvic"/>
                              <a:cs typeface="Livvic"/>
                              <a:sym typeface="Catamaran Thin"/>
                            </a:rPr>
                            <m:t>𝐸𝑛𝑒𝑟𝑔𝑦</m:t>
                          </m:r>
                          <m:r>
                            <a:rPr lang="en-US" sz="1200" b="1">
                              <a:solidFill>
                                <a:schemeClr val="tx1"/>
                              </a:solidFill>
                              <a:latin typeface="Cambria Math" panose="02040503050406030204" pitchFamily="18" charset="0"/>
                              <a:ea typeface="Livvic"/>
                              <a:cs typeface="Livvic"/>
                              <a:sym typeface="Catamaran Thin"/>
                            </a:rPr>
                            <m:t>(</m:t>
                          </m:r>
                          <m:r>
                            <a:rPr lang="en-US" sz="1200" b="1">
                              <a:solidFill>
                                <a:schemeClr val="tx1"/>
                              </a:solidFill>
                              <a:latin typeface="Cambria Math" panose="02040503050406030204" pitchFamily="18" charset="0"/>
                              <a:ea typeface="Livvic"/>
                              <a:cs typeface="Livvic"/>
                              <a:sym typeface="Catamaran Thin"/>
                            </a:rPr>
                            <m:t>𝑊</m:t>
                          </m:r>
                          <m:f>
                            <m:fPr>
                              <m:type m:val="lin"/>
                              <m:ctrlPr>
                                <a:rPr lang="en-US" sz="1200" b="1" i="1">
                                  <a:solidFill>
                                    <a:schemeClr val="tx1"/>
                                  </a:solidFill>
                                  <a:latin typeface="Cambria Math" panose="02040503050406030204" pitchFamily="18" charset="0"/>
                                  <a:ea typeface="Livvic"/>
                                  <a:cs typeface="Livvic"/>
                                  <a:sym typeface="Catamaran Thin"/>
                                </a:rPr>
                              </m:ctrlPr>
                            </m:fPr>
                            <m:num>
                              <m:r>
                                <a:rPr lang="en-US" sz="1200" b="1">
                                  <a:solidFill>
                                    <a:schemeClr val="tx1"/>
                                  </a:solidFill>
                                  <a:latin typeface="Cambria Math" panose="02040503050406030204" pitchFamily="18" charset="0"/>
                                  <a:ea typeface="Livvic"/>
                                  <a:cs typeface="Livvic"/>
                                  <a:sym typeface="Catamaran Thin"/>
                                </a:rPr>
                                <m:t>h</m:t>
                              </m:r>
                            </m:num>
                            <m:den>
                              <m:r>
                                <a:rPr lang="en-US" sz="1200" b="1">
                                  <a:solidFill>
                                    <a:schemeClr val="tx1"/>
                                  </a:solidFill>
                                  <a:latin typeface="Cambria Math" panose="02040503050406030204" pitchFamily="18" charset="0"/>
                                  <a:ea typeface="Livvic"/>
                                  <a:cs typeface="Livvic"/>
                                  <a:sym typeface="Catamaran Thin"/>
                                </a:rPr>
                                <m:t>𝑑</m:t>
                              </m:r>
                            </m:den>
                          </m:f>
                          <m:r>
                            <a:rPr lang="en-US" sz="1200" b="1">
                              <a:solidFill>
                                <a:schemeClr val="tx1"/>
                              </a:solidFill>
                              <a:latin typeface="Cambria Math" panose="02040503050406030204" pitchFamily="18" charset="0"/>
                              <a:ea typeface="Livvic"/>
                              <a:cs typeface="Livvic"/>
                              <a:sym typeface="Catamaran Thin"/>
                            </a:rPr>
                            <m:t>)=</m:t>
                          </m:r>
                          <m:r>
                            <a:rPr lang="en-US" sz="1200" b="1">
                              <a:solidFill>
                                <a:schemeClr val="tx1"/>
                              </a:solidFill>
                              <a:latin typeface="Cambria Math" panose="02040503050406030204" pitchFamily="18" charset="0"/>
                              <a:ea typeface="Livvic"/>
                              <a:cs typeface="Livvic"/>
                              <a:sym typeface="Catamaran Thin"/>
                            </a:rPr>
                            <m:t>𝑃𝐷𝐶</m:t>
                          </m:r>
                          <m:r>
                            <a:rPr lang="en-US" sz="1200" b="1" baseline="-25000">
                              <a:solidFill>
                                <a:schemeClr val="tx1"/>
                              </a:solidFill>
                              <a:latin typeface="Cambria Math" panose="02040503050406030204" pitchFamily="18" charset="0"/>
                              <a:ea typeface="Livvic"/>
                              <a:cs typeface="Livvic"/>
                              <a:sym typeface="Catamaran Thin"/>
                            </a:rPr>
                            <m:t>, </m:t>
                          </m:r>
                          <m:r>
                            <a:rPr lang="en-US" sz="1200" b="1" baseline="-25000">
                              <a:solidFill>
                                <a:schemeClr val="tx1"/>
                              </a:solidFill>
                              <a:latin typeface="Cambria Math" panose="02040503050406030204" pitchFamily="18" charset="0"/>
                              <a:ea typeface="Livvic"/>
                              <a:cs typeface="Livvic"/>
                              <a:sym typeface="Catamaran Thin"/>
                            </a:rPr>
                            <m:t>𝑆𝑇𝐶</m:t>
                          </m:r>
                          <m:r>
                            <a:rPr lang="en-US" sz="1200" b="1">
                              <a:solidFill>
                                <a:schemeClr val="tx1"/>
                              </a:solidFill>
                              <a:latin typeface="Cambria Math" panose="02040503050406030204" pitchFamily="18" charset="0"/>
                              <a:ea typeface="Livvic"/>
                              <a:cs typeface="Livvic"/>
                              <a:sym typeface="Catamaran Thin"/>
                            </a:rPr>
                            <m:t>∗</m:t>
                          </m:r>
                          <m:r>
                            <a:rPr lang="en-US" sz="1200" b="1">
                              <a:solidFill>
                                <a:schemeClr val="tx1"/>
                              </a:solidFill>
                              <a:latin typeface="Cambria Math" panose="02040503050406030204" pitchFamily="18" charset="0"/>
                              <a:ea typeface="Livvic"/>
                              <a:cs typeface="Livvic"/>
                              <a:sym typeface="Catamaran Thin"/>
                            </a:rPr>
                            <m:t>𝐷𝑒𝑟𝑎𝑡𝑒</m:t>
                          </m:r>
                          <m:r>
                            <a:rPr lang="en-US" sz="1200" b="1">
                              <a:solidFill>
                                <a:schemeClr val="tx1"/>
                              </a:solidFill>
                              <a:latin typeface="Cambria Math" panose="02040503050406030204" pitchFamily="18" charset="0"/>
                              <a:ea typeface="Livvic"/>
                              <a:cs typeface="Livvic"/>
                              <a:sym typeface="Catamaran Thin"/>
                            </a:rPr>
                            <m:t> </m:t>
                          </m:r>
                          <m:r>
                            <a:rPr lang="en-US" sz="1200" b="1">
                              <a:solidFill>
                                <a:schemeClr val="tx1"/>
                              </a:solidFill>
                              <a:latin typeface="Cambria Math" panose="02040503050406030204" pitchFamily="18" charset="0"/>
                              <a:ea typeface="Livvic"/>
                              <a:cs typeface="Livvic"/>
                              <a:sym typeface="Catamaran Thin"/>
                            </a:rPr>
                            <m:t>𝐹𝑎𝑐𝑡𝑜𝑟</m:t>
                          </m:r>
                          <m:r>
                            <a:rPr lang="en-US" sz="1200" b="1">
                              <a:solidFill>
                                <a:schemeClr val="tx1"/>
                              </a:solidFill>
                              <a:latin typeface="Cambria Math" panose="02040503050406030204" pitchFamily="18" charset="0"/>
                              <a:ea typeface="Livvic"/>
                              <a:cs typeface="Livvic"/>
                              <a:sym typeface="Catamaran Thin"/>
                            </a:rPr>
                            <m:t>∗ (</m:t>
                          </m:r>
                          <m:f>
                            <m:fPr>
                              <m:type m:val="lin"/>
                              <m:ctrlPr>
                                <a:rPr lang="en-US" sz="1200" b="1" i="1">
                                  <a:solidFill>
                                    <a:schemeClr val="tx1"/>
                                  </a:solidFill>
                                  <a:latin typeface="Cambria Math" panose="02040503050406030204" pitchFamily="18" charset="0"/>
                                  <a:ea typeface="Livvic"/>
                                  <a:cs typeface="Livvic"/>
                                  <a:sym typeface="Catamaran Thin"/>
                                </a:rPr>
                              </m:ctrlPr>
                            </m:fPr>
                            <m:num>
                              <m:r>
                                <a:rPr lang="en-US" sz="1200" b="1">
                                  <a:solidFill>
                                    <a:schemeClr val="tx1"/>
                                  </a:solidFill>
                                  <a:latin typeface="Cambria Math" panose="02040503050406030204" pitchFamily="18" charset="0"/>
                                  <a:ea typeface="Livvic"/>
                                  <a:cs typeface="Livvic"/>
                                  <a:sym typeface="Catamaran Thin"/>
                                </a:rPr>
                                <m:t>h</m:t>
                              </m:r>
                            </m:num>
                            <m:den>
                              <m:r>
                                <a:rPr lang="en-US" sz="1200" b="1">
                                  <a:solidFill>
                                    <a:schemeClr val="tx1"/>
                                  </a:solidFill>
                                  <a:latin typeface="Cambria Math" panose="02040503050406030204" pitchFamily="18" charset="0"/>
                                  <a:ea typeface="Livvic"/>
                                  <a:cs typeface="Livvic"/>
                                  <a:sym typeface="Catamaran Thin"/>
                                </a:rPr>
                                <m:t>𝑑</m:t>
                              </m:r>
                            </m:den>
                          </m:f>
                          <m:r>
                            <a:rPr lang="en-US" sz="1200" b="1">
                              <a:solidFill>
                                <a:schemeClr val="tx1"/>
                              </a:solidFill>
                              <a:latin typeface="Cambria Math" panose="02040503050406030204" pitchFamily="18" charset="0"/>
                              <a:ea typeface="Livvic"/>
                              <a:cs typeface="Livvic"/>
                              <a:sym typeface="Catamaran Thin"/>
                            </a:rPr>
                            <m:t> </m:t>
                          </m:r>
                          <m:r>
                            <a:rPr lang="en-US" sz="1200" b="1">
                              <a:solidFill>
                                <a:schemeClr val="tx1"/>
                              </a:solidFill>
                              <a:latin typeface="Cambria Math" panose="02040503050406030204" pitchFamily="18" charset="0"/>
                              <a:ea typeface="Livvic"/>
                              <a:cs typeface="Livvic"/>
                              <a:sym typeface="Catamaran Thin"/>
                            </a:rPr>
                            <m:t>𝑃𝑒𝑎𝑘</m:t>
                          </m:r>
                          <m:r>
                            <a:rPr lang="en-US" sz="1200" b="1">
                              <a:solidFill>
                                <a:schemeClr val="tx1"/>
                              </a:solidFill>
                              <a:latin typeface="Cambria Math" panose="02040503050406030204" pitchFamily="18" charset="0"/>
                              <a:ea typeface="Livvic"/>
                              <a:cs typeface="Livvic"/>
                              <a:sym typeface="Catamaran Thin"/>
                            </a:rPr>
                            <m:t> </m:t>
                          </m:r>
                          <m:r>
                            <a:rPr lang="en-US" sz="1200" b="1">
                              <a:solidFill>
                                <a:schemeClr val="tx1"/>
                              </a:solidFill>
                              <a:latin typeface="Cambria Math" panose="02040503050406030204" pitchFamily="18" charset="0"/>
                              <a:ea typeface="Livvic"/>
                              <a:cs typeface="Livvic"/>
                              <a:sym typeface="Catamaran Thin"/>
                            </a:rPr>
                            <m:t>𝑆𝑢𝑛</m:t>
                          </m:r>
                        </m:e>
                      </m:d>
                    </m:oMath>
                  </m:oMathPara>
                </a14:m>
                <a:endParaRPr lang="en-US" sz="2400" b="1">
                  <a:solidFill>
                    <a:schemeClr val="tx1"/>
                  </a:solidFill>
                  <a:latin typeface="Livvic"/>
                  <a:ea typeface="Livvic"/>
                  <a:cs typeface="Livvic"/>
                  <a:sym typeface="Catamaran Thin"/>
                </a:endParaRPr>
              </a:p>
            </p:txBody>
          </p:sp>
        </mc:Choice>
        <mc:Fallback xmlns="">
          <p:sp>
            <p:nvSpPr>
              <p:cNvPr id="17" name="TextBox 16">
                <a:extLst>
                  <a:ext uri="{FF2B5EF4-FFF2-40B4-BE49-F238E27FC236}">
                    <a16:creationId xmlns:a16="http://schemas.microsoft.com/office/drawing/2014/main" id="{018BE619-3AE9-42CB-8034-8086DF643E38}"/>
                  </a:ext>
                </a:extLst>
              </p:cNvPr>
              <p:cNvSpPr txBox="1">
                <a:spLocks noRot="1" noChangeAspect="1" noMove="1" noResize="1" noEditPoints="1" noAdjustHandles="1" noChangeArrowheads="1" noChangeShapeType="1" noTextEdit="1"/>
              </p:cNvSpPr>
              <p:nvPr/>
            </p:nvSpPr>
            <p:spPr>
              <a:xfrm>
                <a:off x="-30651" y="4730554"/>
                <a:ext cx="5507998" cy="276999"/>
              </a:xfrm>
              <a:prstGeom prst="rect">
                <a:avLst/>
              </a:prstGeom>
              <a:blipFill>
                <a:blip r:embed="rId6"/>
                <a:stretch>
                  <a:fillRect t="-106667" b="-16888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070ACAC8-AF8A-4ADC-A970-1B98BBEC9535}"/>
              </a:ext>
            </a:extLst>
          </p:cNvPr>
          <p:cNvSpPr txBox="1"/>
          <p:nvPr/>
        </p:nvSpPr>
        <p:spPr>
          <a:xfrm>
            <a:off x="-30651" y="4103362"/>
            <a:ext cx="5831956" cy="307777"/>
          </a:xfrm>
          <a:prstGeom prst="rect">
            <a:avLst/>
          </a:prstGeom>
          <a:noFill/>
        </p:spPr>
        <p:txBody>
          <a:bodyPr wrap="square">
            <a:spAutoFit/>
          </a:bodyPr>
          <a:lstStyle/>
          <a:p>
            <a:r>
              <a:rPr lang="en-US">
                <a:solidFill>
                  <a:schemeClr val="accent2"/>
                </a:solidFill>
                <a:latin typeface="Times New Roman" panose="02020603050405020304" pitchFamily="18" charset="0"/>
                <a:cs typeface="Times New Roman" panose="02020603050405020304" pitchFamily="18" charset="0"/>
              </a:rPr>
              <a:t>NREL the Normal Operating Cell Temperate (NOCT) Derate factor is .731</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F7BB3D7-317B-47D0-8D65-F6C587B280AF}"/>
                  </a:ext>
                </a:extLst>
              </p:cNvPr>
              <p:cNvSpPr txBox="1"/>
              <p:nvPr/>
            </p:nvSpPr>
            <p:spPr>
              <a:xfrm>
                <a:off x="4319961" y="4723850"/>
                <a:ext cx="4779334" cy="27699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200" b="1">
                          <a:solidFill>
                            <a:schemeClr val="tx1"/>
                          </a:solidFill>
                          <a:latin typeface="Cambria Math" panose="02040503050406030204" pitchFamily="18" charset="0"/>
                          <a:ea typeface="Livvic"/>
                          <a:cs typeface="Livvic"/>
                        </a:rPr>
                        <m:t>𝐸𝑛𝑒𝑟𝑔𝑦</m:t>
                      </m:r>
                      <m:r>
                        <a:rPr lang="en-US" sz="1200" b="1">
                          <a:solidFill>
                            <a:schemeClr val="tx1"/>
                          </a:solidFill>
                          <a:latin typeface="Cambria Math" panose="02040503050406030204" pitchFamily="18" charset="0"/>
                          <a:ea typeface="Livvic"/>
                          <a:cs typeface="Livvic"/>
                        </a:rPr>
                        <m:t>(</m:t>
                      </m:r>
                      <m:r>
                        <a:rPr lang="en-US" sz="1200" b="1">
                          <a:solidFill>
                            <a:schemeClr val="tx1"/>
                          </a:solidFill>
                          <a:latin typeface="Cambria Math" panose="02040503050406030204" pitchFamily="18" charset="0"/>
                          <a:ea typeface="Livvic"/>
                          <a:cs typeface="Livvic"/>
                        </a:rPr>
                        <m:t>𝑊</m:t>
                      </m:r>
                      <m:f>
                        <m:fPr>
                          <m:type m:val="lin"/>
                          <m:ctrlPr>
                            <a:rPr lang="en-US" sz="1200" b="1" i="1">
                              <a:solidFill>
                                <a:schemeClr val="tx1"/>
                              </a:solidFill>
                              <a:latin typeface="Cambria Math" panose="02040503050406030204" pitchFamily="18" charset="0"/>
                              <a:ea typeface="Livvic"/>
                              <a:cs typeface="Livvic"/>
                            </a:rPr>
                          </m:ctrlPr>
                        </m:fPr>
                        <m:num>
                          <m:r>
                            <a:rPr lang="en-US" sz="1200" b="1">
                              <a:solidFill>
                                <a:schemeClr val="tx1"/>
                              </a:solidFill>
                              <a:latin typeface="Cambria Math" panose="02040503050406030204" pitchFamily="18" charset="0"/>
                              <a:ea typeface="Livvic"/>
                              <a:cs typeface="Livvic"/>
                            </a:rPr>
                            <m:t>h</m:t>
                          </m:r>
                        </m:num>
                        <m:den>
                          <m:r>
                            <a:rPr lang="en-US" sz="1200" b="1">
                              <a:solidFill>
                                <a:schemeClr val="tx1"/>
                              </a:solidFill>
                              <a:latin typeface="Cambria Math" panose="02040503050406030204" pitchFamily="18" charset="0"/>
                              <a:ea typeface="Livvic"/>
                              <a:cs typeface="Livvic"/>
                            </a:rPr>
                            <m:t>𝑑</m:t>
                          </m:r>
                        </m:den>
                      </m:f>
                      <m:r>
                        <a:rPr lang="en-US" sz="1200" b="1">
                          <a:solidFill>
                            <a:schemeClr val="tx1"/>
                          </a:solidFill>
                          <a:latin typeface="Cambria Math" panose="02040503050406030204" pitchFamily="18" charset="0"/>
                          <a:ea typeface="Livvic"/>
                          <a:cs typeface="Livvic"/>
                        </a:rPr>
                        <m:t>)= 30</m:t>
                      </m:r>
                      <m:r>
                        <a:rPr lang="en-US" sz="1200" b="1">
                          <a:solidFill>
                            <a:schemeClr val="tx1"/>
                          </a:solidFill>
                          <a:latin typeface="Cambria Math" panose="02040503050406030204" pitchFamily="18" charset="0"/>
                          <a:ea typeface="Livvic"/>
                          <a:cs typeface="Livvic"/>
                        </a:rPr>
                        <m:t>𝑊</m:t>
                      </m:r>
                      <m:r>
                        <a:rPr lang="en-US" sz="1200" b="1">
                          <a:solidFill>
                            <a:schemeClr val="tx1"/>
                          </a:solidFill>
                          <a:latin typeface="Cambria Math" panose="02040503050406030204" pitchFamily="18" charset="0"/>
                          <a:ea typeface="Livvic"/>
                          <a:cs typeface="Livvic"/>
                        </a:rPr>
                        <m:t> ∗.731 ∗ 5.09 =111.6 </m:t>
                      </m:r>
                      <m:r>
                        <a:rPr lang="en-US" sz="1200" b="1">
                          <a:solidFill>
                            <a:schemeClr val="tx1"/>
                          </a:solidFill>
                          <a:latin typeface="Cambria Math" panose="02040503050406030204" pitchFamily="18" charset="0"/>
                          <a:ea typeface="Livvic"/>
                          <a:cs typeface="Livvic"/>
                        </a:rPr>
                        <m:t>𝑊</m:t>
                      </m:r>
                      <m:f>
                        <m:fPr>
                          <m:type m:val="lin"/>
                          <m:ctrlPr>
                            <a:rPr lang="en-US" sz="1200" b="1" i="1">
                              <a:solidFill>
                                <a:schemeClr val="tx1"/>
                              </a:solidFill>
                              <a:latin typeface="Cambria Math" panose="02040503050406030204" pitchFamily="18" charset="0"/>
                              <a:ea typeface="Livvic"/>
                              <a:cs typeface="Livvic"/>
                            </a:rPr>
                          </m:ctrlPr>
                        </m:fPr>
                        <m:num>
                          <m:r>
                            <a:rPr lang="en-US" sz="1200" b="1">
                              <a:solidFill>
                                <a:schemeClr val="tx1"/>
                              </a:solidFill>
                              <a:latin typeface="Cambria Math" panose="02040503050406030204" pitchFamily="18" charset="0"/>
                              <a:ea typeface="Livvic"/>
                              <a:cs typeface="Livvic"/>
                            </a:rPr>
                            <m:t>h</m:t>
                          </m:r>
                        </m:num>
                        <m:den>
                          <m:r>
                            <a:rPr lang="en-US" sz="1200" b="1">
                              <a:solidFill>
                                <a:schemeClr val="tx1"/>
                              </a:solidFill>
                              <a:latin typeface="Cambria Math" panose="02040503050406030204" pitchFamily="18" charset="0"/>
                              <a:ea typeface="Livvic"/>
                              <a:cs typeface="Livvic"/>
                            </a:rPr>
                            <m:t>𝑑</m:t>
                          </m:r>
                        </m:den>
                      </m:f>
                      <m:r>
                        <a:rPr lang="en-US" sz="1200" b="1">
                          <a:solidFill>
                            <a:schemeClr val="tx1"/>
                          </a:solidFill>
                          <a:latin typeface="Cambria Math" panose="02040503050406030204" pitchFamily="18" charset="0"/>
                          <a:ea typeface="Livvic"/>
                          <a:cs typeface="Livvic"/>
                        </a:rPr>
                        <m:t>𝑎𝑦</m:t>
                      </m:r>
                    </m:oMath>
                  </m:oMathPara>
                </a14:m>
                <a:endParaRPr lang="en-US" sz="1200" b="1">
                  <a:solidFill>
                    <a:schemeClr val="tx1"/>
                  </a:solidFill>
                  <a:latin typeface="Livvic"/>
                  <a:ea typeface="Livvic"/>
                  <a:cs typeface="Livvic"/>
                </a:endParaRPr>
              </a:p>
            </p:txBody>
          </p:sp>
        </mc:Choice>
        <mc:Fallback xmlns="">
          <p:sp>
            <p:nvSpPr>
              <p:cNvPr id="21" name="TextBox 20">
                <a:extLst>
                  <a:ext uri="{FF2B5EF4-FFF2-40B4-BE49-F238E27FC236}">
                    <a16:creationId xmlns:a16="http://schemas.microsoft.com/office/drawing/2014/main" id="{5F7BB3D7-317B-47D0-8D65-F6C587B280AF}"/>
                  </a:ext>
                </a:extLst>
              </p:cNvPr>
              <p:cNvSpPr txBox="1">
                <a:spLocks noRot="1" noChangeAspect="1" noMove="1" noResize="1" noEditPoints="1" noAdjustHandles="1" noChangeArrowheads="1" noChangeShapeType="1" noTextEdit="1"/>
              </p:cNvSpPr>
              <p:nvPr/>
            </p:nvSpPr>
            <p:spPr>
              <a:xfrm>
                <a:off x="4319961" y="4723850"/>
                <a:ext cx="4779334" cy="276999"/>
              </a:xfrm>
              <a:prstGeom prst="rect">
                <a:avLst/>
              </a:prstGeom>
              <a:blipFill>
                <a:blip r:embed="rId7"/>
                <a:stretch>
                  <a:fillRect t="-93333" b="-15111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BF734382-8F34-4477-AF77-4497F1EC3656}"/>
              </a:ext>
            </a:extLst>
          </p:cNvPr>
          <p:cNvSpPr txBox="1"/>
          <p:nvPr/>
        </p:nvSpPr>
        <p:spPr>
          <a:xfrm>
            <a:off x="-30651" y="4401777"/>
            <a:ext cx="5831956" cy="307777"/>
          </a:xfrm>
          <a:prstGeom prst="rect">
            <a:avLst/>
          </a:prstGeom>
          <a:noFill/>
        </p:spPr>
        <p:txBody>
          <a:bodyPr wrap="square">
            <a:spAutoFit/>
          </a:bodyPr>
          <a:lstStyle/>
          <a:p>
            <a:r>
              <a:rPr lang="en-US">
                <a:solidFill>
                  <a:schemeClr val="accent2"/>
                </a:solidFill>
                <a:latin typeface="Times New Roman" panose="02020603050405020304" pitchFamily="18" charset="0"/>
                <a:cs typeface="Times New Roman" panose="02020603050405020304" pitchFamily="18" charset="0"/>
              </a:rPr>
              <a:t>Orlando (32817) has a 5.09 hours/day of sun </a:t>
            </a:r>
          </a:p>
        </p:txBody>
      </p:sp>
      <p:sp>
        <p:nvSpPr>
          <p:cNvPr id="24" name="Google Shape;232;p33">
            <a:extLst>
              <a:ext uri="{FF2B5EF4-FFF2-40B4-BE49-F238E27FC236}">
                <a16:creationId xmlns:a16="http://schemas.microsoft.com/office/drawing/2014/main" id="{815D3E54-0751-43DA-886A-C47357D06D3B}"/>
              </a:ext>
            </a:extLst>
          </p:cNvPr>
          <p:cNvSpPr txBox="1">
            <a:spLocks/>
          </p:cNvSpPr>
          <p:nvPr/>
        </p:nvSpPr>
        <p:spPr>
          <a:xfrm>
            <a:off x="-30651" y="3476169"/>
            <a:ext cx="2213579" cy="5995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r>
              <a:rPr lang="en-US" sz="2400">
                <a:solidFill>
                  <a:schemeClr val="tx1"/>
                </a:solidFill>
                <a:highlight>
                  <a:srgbClr val="FFD54F"/>
                </a:highlight>
              </a:rPr>
              <a:t>Calculations:</a:t>
            </a:r>
          </a:p>
        </p:txBody>
      </p:sp>
      <p:pic>
        <p:nvPicPr>
          <p:cNvPr id="12" name="Picture 11" descr="A picture containing drawing&#10;&#10;Description automatically generated">
            <a:extLst>
              <a:ext uri="{FF2B5EF4-FFF2-40B4-BE49-F238E27FC236}">
                <a16:creationId xmlns:a16="http://schemas.microsoft.com/office/drawing/2014/main" id="{4CBB2CFF-1B4D-4093-AB40-9C4283B889E2}"/>
              </a:ext>
            </a:extLst>
          </p:cNvPr>
          <p:cNvPicPr>
            <a:picLocks noChangeAspect="1"/>
          </p:cNvPicPr>
          <p:nvPr/>
        </p:nvPicPr>
        <p:blipFill>
          <a:blip r:embed="rId8"/>
          <a:stretch>
            <a:fillRect/>
          </a:stretch>
        </p:blipFill>
        <p:spPr>
          <a:xfrm>
            <a:off x="8607701" y="137182"/>
            <a:ext cx="491594" cy="663356"/>
          </a:xfrm>
          <a:prstGeom prst="rect">
            <a:avLst/>
          </a:prstGeom>
        </p:spPr>
      </p:pic>
      <p:sp>
        <p:nvSpPr>
          <p:cNvPr id="18" name="Google Shape;157;p26">
            <a:extLst>
              <a:ext uri="{FF2B5EF4-FFF2-40B4-BE49-F238E27FC236}">
                <a16:creationId xmlns:a16="http://schemas.microsoft.com/office/drawing/2014/main" id="{032BF9E2-DBD3-4E3D-B7A4-2D5CB23FE807}"/>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sp>
        <p:nvSpPr>
          <p:cNvPr id="231" name="Google Shape;231;p33"/>
          <p:cNvSpPr txBox="1">
            <a:spLocks noGrp="1"/>
          </p:cNvSpPr>
          <p:nvPr>
            <p:ph type="subTitle" idx="1"/>
          </p:nvPr>
        </p:nvSpPr>
        <p:spPr>
          <a:xfrm flipH="1">
            <a:off x="1384983" y="1048629"/>
            <a:ext cx="7588497" cy="1011927"/>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400">
                <a:solidFill>
                  <a:schemeClr val="accent2"/>
                </a:solidFill>
                <a:latin typeface="Times New Roman" panose="02020603050405020304" pitchFamily="18" charset="0"/>
                <a:cs typeface="Times New Roman" panose="02020603050405020304" pitchFamily="18" charset="0"/>
              </a:rPr>
              <a:t>Solar panel implemented for convenience for GRAD use for the end user and as a source of renewable energy generation.</a:t>
            </a:r>
          </a:p>
        </p:txBody>
      </p:sp>
      <p:pic>
        <p:nvPicPr>
          <p:cNvPr id="20" name="Picture 19" descr="A person wearing glasses posing for the camera&#10;&#10;Description automatically generated">
            <a:extLst>
              <a:ext uri="{FF2B5EF4-FFF2-40B4-BE49-F238E27FC236}">
                <a16:creationId xmlns:a16="http://schemas.microsoft.com/office/drawing/2014/main" id="{DB21C7A6-0AD9-47D9-B2EB-6D2763715F27}"/>
              </a:ext>
            </a:extLst>
          </p:cNvPr>
          <p:cNvPicPr>
            <a:picLocks noChangeAspect="1"/>
          </p:cNvPicPr>
          <p:nvPr/>
        </p:nvPicPr>
        <p:blipFill>
          <a:blip r:embed="rId9"/>
          <a:stretch>
            <a:fillRect/>
          </a:stretch>
        </p:blipFill>
        <p:spPr>
          <a:xfrm>
            <a:off x="7783454" y="107915"/>
            <a:ext cx="560349" cy="758115"/>
          </a:xfrm>
          <a:prstGeom prst="rect">
            <a:avLst/>
          </a:prstGeom>
          <a:ln w="76200">
            <a:solidFill>
              <a:srgbClr val="FFC000"/>
            </a:solidFill>
          </a:ln>
        </p:spPr>
      </p:pic>
      <p:pic>
        <p:nvPicPr>
          <p:cNvPr id="6" name="Audio 5">
            <a:hlinkClick r:id="" action="ppaction://media"/>
            <a:extLst>
              <a:ext uri="{FF2B5EF4-FFF2-40B4-BE49-F238E27FC236}">
                <a16:creationId xmlns:a16="http://schemas.microsoft.com/office/drawing/2014/main" id="{5CF5A792-41A1-498E-85A5-07E3AAFE64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792"/>
    </mc:Choice>
    <mc:Fallback xmlns="">
      <p:transition spd="slow" advTm="4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152235" y="-4143571"/>
            <a:ext cx="839529" cy="9143999"/>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rot="5400000">
            <a:off x="4264571" y="318427"/>
            <a:ext cx="614858" cy="9144000"/>
          </a:xfrm>
          <a:prstGeom prst="rect">
            <a:avLst/>
          </a:prstGeom>
          <a:gradFill>
            <a:gsLst>
              <a:gs pos="100000">
                <a:srgbClr val="FFD54F"/>
              </a:gs>
              <a:gs pos="0">
                <a:schemeClr val="bg1"/>
              </a:gs>
              <a:gs pos="100000">
                <a:srgbClr val="F5C000"/>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3803831" y="1442501"/>
            <a:ext cx="1240243" cy="2443671"/>
          </a:xfrm>
          <a:prstGeom prst="rect">
            <a:avLst/>
          </a:prstGeom>
        </p:spPr>
        <p:txBody>
          <a:bodyPr spcFirstLastPara="1" wrap="square" lIns="91425" tIns="91425" rIns="91425" bIns="91425" anchor="t" anchorCtr="0">
            <a:noAutofit/>
          </a:bodyPr>
          <a:lstStyle/>
          <a:p>
            <a:pPr marL="171450" lvl="0" indent="-171450" algn="l" rtl="0">
              <a:lnSpc>
                <a:spcPct val="100000"/>
              </a:lnSpc>
              <a:spcBef>
                <a:spcPts val="0"/>
              </a:spcBef>
              <a:spcAft>
                <a:spcPts val="1600"/>
              </a:spcAft>
              <a:buFont typeface="Arial" panose="020B0604020202020204" pitchFamily="34" charset="0"/>
              <a:buChar char="•"/>
            </a:pPr>
            <a:r>
              <a:rPr lang="en-US" sz="1400" b="1">
                <a:solidFill>
                  <a:schemeClr val="tx1"/>
                </a:solidFill>
              </a:rPr>
              <a:t>11.25 </a:t>
            </a:r>
            <a:r>
              <a:rPr lang="en-US" sz="1400" b="1" err="1">
                <a:solidFill>
                  <a:schemeClr val="tx1"/>
                </a:solidFill>
              </a:rPr>
              <a:t>lbs</a:t>
            </a:r>
            <a:endParaRPr lang="en-US" sz="1400" b="1">
              <a:solidFill>
                <a:schemeClr val="tx1"/>
              </a:solidFill>
            </a:endParaRPr>
          </a:p>
          <a:p>
            <a:pPr marL="171450" lvl="0" indent="-171450" algn="l" rtl="0">
              <a:lnSpc>
                <a:spcPct val="100000"/>
              </a:lnSpc>
              <a:spcBef>
                <a:spcPts val="0"/>
              </a:spcBef>
              <a:spcAft>
                <a:spcPts val="1600"/>
              </a:spcAft>
              <a:buFont typeface="Arial" panose="020B0604020202020204" pitchFamily="34" charset="0"/>
              <a:buChar char="•"/>
            </a:pPr>
            <a:r>
              <a:rPr lang="en-US" sz="1400" b="1">
                <a:solidFill>
                  <a:schemeClr val="tx1"/>
                </a:solidFill>
              </a:rPr>
              <a:t>$37</a:t>
            </a:r>
          </a:p>
          <a:p>
            <a:pPr marL="171450" lvl="0" indent="-171450" algn="l" rtl="0">
              <a:lnSpc>
                <a:spcPct val="100000"/>
              </a:lnSpc>
              <a:spcBef>
                <a:spcPts val="0"/>
              </a:spcBef>
              <a:spcAft>
                <a:spcPts val="1600"/>
              </a:spcAft>
              <a:buFont typeface="Arial" panose="020B0604020202020204" pitchFamily="34" charset="0"/>
              <a:buChar char="•"/>
            </a:pPr>
            <a:r>
              <a:rPr lang="en-US" sz="1400" b="1">
                <a:solidFill>
                  <a:schemeClr val="tx1"/>
                </a:solidFill>
              </a:rPr>
              <a:t>Common</a:t>
            </a:r>
          </a:p>
          <a:p>
            <a:pPr marL="171450" lvl="0" indent="-171450" algn="l" rtl="0">
              <a:lnSpc>
                <a:spcPct val="100000"/>
              </a:lnSpc>
              <a:spcBef>
                <a:spcPts val="0"/>
              </a:spcBef>
              <a:spcAft>
                <a:spcPts val="1600"/>
              </a:spcAft>
              <a:buFont typeface="Arial" panose="020B0604020202020204" pitchFamily="34" charset="0"/>
              <a:buChar char="•"/>
            </a:pPr>
            <a:r>
              <a:rPr lang="en-US" sz="1400" b="1">
                <a:solidFill>
                  <a:schemeClr val="tx1"/>
                </a:solidFill>
              </a:rPr>
              <a:t>12v</a:t>
            </a:r>
          </a:p>
          <a:p>
            <a:pPr marL="171450" lvl="0" indent="-171450" algn="l" rtl="0">
              <a:lnSpc>
                <a:spcPct val="100000"/>
              </a:lnSpc>
              <a:spcBef>
                <a:spcPts val="0"/>
              </a:spcBef>
              <a:spcAft>
                <a:spcPts val="1600"/>
              </a:spcAft>
              <a:buFont typeface="Arial" panose="020B0604020202020204" pitchFamily="34" charset="0"/>
              <a:buChar char="•"/>
            </a:pPr>
            <a:r>
              <a:rPr lang="en-US" sz="1400" b="1">
                <a:solidFill>
                  <a:schemeClr val="tx1"/>
                </a:solidFill>
              </a:rPr>
              <a:t>20Ah</a:t>
            </a:r>
          </a:p>
        </p:txBody>
      </p:sp>
      <p:sp>
        <p:nvSpPr>
          <p:cNvPr id="232" name="Google Shape;232;p33"/>
          <p:cNvSpPr txBox="1">
            <a:spLocks noGrp="1"/>
          </p:cNvSpPr>
          <p:nvPr>
            <p:ph type="ctrTitle"/>
          </p:nvPr>
        </p:nvSpPr>
        <p:spPr>
          <a:xfrm>
            <a:off x="620121" y="-58987"/>
            <a:ext cx="3803831" cy="89157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Lead Acid Battery</a:t>
            </a:r>
            <a:endParaRPr>
              <a:solidFill>
                <a:schemeClr val="tx1"/>
              </a:solidFill>
            </a:endParaRPr>
          </a:p>
        </p:txBody>
      </p:sp>
      <p:pic>
        <p:nvPicPr>
          <p:cNvPr id="3" name="Picture 2">
            <a:extLst>
              <a:ext uri="{FF2B5EF4-FFF2-40B4-BE49-F238E27FC236}">
                <a16:creationId xmlns:a16="http://schemas.microsoft.com/office/drawing/2014/main" id="{E0A458BB-28D6-4233-851E-6F7583CCCD74}"/>
              </a:ext>
            </a:extLst>
          </p:cNvPr>
          <p:cNvPicPr>
            <a:picLocks noChangeAspect="1"/>
          </p:cNvPicPr>
          <p:nvPr/>
        </p:nvPicPr>
        <p:blipFill>
          <a:blip r:embed="rId5"/>
          <a:stretch>
            <a:fillRect/>
          </a:stretch>
        </p:blipFill>
        <p:spPr>
          <a:xfrm>
            <a:off x="5921051" y="1195441"/>
            <a:ext cx="3096699" cy="2686662"/>
          </a:xfrm>
          <a:prstGeom prst="rect">
            <a:avLst/>
          </a:prstGeom>
        </p:spPr>
      </p:pic>
      <p:cxnSp>
        <p:nvCxnSpPr>
          <p:cNvPr id="7" name="Connector: Curved 6">
            <a:extLst>
              <a:ext uri="{FF2B5EF4-FFF2-40B4-BE49-F238E27FC236}">
                <a16:creationId xmlns:a16="http://schemas.microsoft.com/office/drawing/2014/main" id="{C0CA8587-C7CA-4D09-B7B5-AA78484E8DE1}"/>
              </a:ext>
            </a:extLst>
          </p:cNvPr>
          <p:cNvCxnSpPr>
            <a:cxnSpLocks/>
          </p:cNvCxnSpPr>
          <p:nvPr/>
        </p:nvCxnSpPr>
        <p:spPr>
          <a:xfrm>
            <a:off x="4590418" y="2776893"/>
            <a:ext cx="648586" cy="202020"/>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7BB9565F-E49F-43E6-8A06-D2D352A9BE0B}"/>
              </a:ext>
            </a:extLst>
          </p:cNvPr>
          <p:cNvCxnSpPr>
            <a:cxnSpLocks/>
          </p:cNvCxnSpPr>
          <p:nvPr/>
        </p:nvCxnSpPr>
        <p:spPr>
          <a:xfrm flipV="1">
            <a:off x="4590418" y="3106503"/>
            <a:ext cx="648586" cy="15949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CFDD1F0-EA12-4A1F-B4EB-A912E4BCB68E}"/>
              </a:ext>
            </a:extLst>
          </p:cNvPr>
          <p:cNvSpPr txBox="1"/>
          <p:nvPr/>
        </p:nvSpPr>
        <p:spPr>
          <a:xfrm>
            <a:off x="5106258" y="2898188"/>
            <a:ext cx="964019" cy="276999"/>
          </a:xfrm>
          <a:prstGeom prst="rect">
            <a:avLst/>
          </a:prstGeom>
          <a:noFill/>
        </p:spPr>
        <p:txBody>
          <a:bodyPr wrap="square" rtlCol="0" anchor="ctr">
            <a:spAutoFit/>
          </a:bodyPr>
          <a:lstStyle/>
          <a:p>
            <a:pPr algn="ctr"/>
            <a:r>
              <a:rPr lang="en-US" sz="1200" b="1"/>
              <a:t>240 </a:t>
            </a:r>
            <a:r>
              <a:rPr lang="en-US" sz="1200" b="1" err="1"/>
              <a:t>Wh</a:t>
            </a:r>
            <a:endParaRPr lang="en-US" sz="1200" b="1"/>
          </a:p>
        </p:txBody>
      </p:sp>
      <p:graphicFrame>
        <p:nvGraphicFramePr>
          <p:cNvPr id="2" name="Table 1">
            <a:extLst>
              <a:ext uri="{FF2B5EF4-FFF2-40B4-BE49-F238E27FC236}">
                <a16:creationId xmlns:a16="http://schemas.microsoft.com/office/drawing/2014/main" id="{325DBD3D-BFC9-422E-A7FD-365401B0F43D}"/>
              </a:ext>
            </a:extLst>
          </p:cNvPr>
          <p:cNvGraphicFramePr>
            <a:graphicFrameLocks noGrp="1"/>
          </p:cNvGraphicFramePr>
          <p:nvPr>
            <p:extLst>
              <p:ext uri="{D42A27DB-BD31-4B8C-83A1-F6EECF244321}">
                <p14:modId xmlns:p14="http://schemas.microsoft.com/office/powerpoint/2010/main" val="2370851181"/>
              </p:ext>
            </p:extLst>
          </p:nvPr>
        </p:nvGraphicFramePr>
        <p:xfrm>
          <a:off x="93157" y="1011498"/>
          <a:ext cx="3515744" cy="3571500"/>
        </p:xfrm>
        <a:graphic>
          <a:graphicData uri="http://schemas.openxmlformats.org/drawingml/2006/table">
            <a:tbl>
              <a:tblPr/>
              <a:tblGrid>
                <a:gridCol w="953949">
                  <a:extLst>
                    <a:ext uri="{9D8B030D-6E8A-4147-A177-3AD203B41FA5}">
                      <a16:colId xmlns:a16="http://schemas.microsoft.com/office/drawing/2014/main" val="3816075424"/>
                    </a:ext>
                  </a:extLst>
                </a:gridCol>
                <a:gridCol w="526590">
                  <a:extLst>
                    <a:ext uri="{9D8B030D-6E8A-4147-A177-3AD203B41FA5}">
                      <a16:colId xmlns:a16="http://schemas.microsoft.com/office/drawing/2014/main" val="2915018364"/>
                    </a:ext>
                  </a:extLst>
                </a:gridCol>
                <a:gridCol w="587087">
                  <a:extLst>
                    <a:ext uri="{9D8B030D-6E8A-4147-A177-3AD203B41FA5}">
                      <a16:colId xmlns:a16="http://schemas.microsoft.com/office/drawing/2014/main" val="2752307407"/>
                    </a:ext>
                  </a:extLst>
                </a:gridCol>
                <a:gridCol w="614353">
                  <a:extLst>
                    <a:ext uri="{9D8B030D-6E8A-4147-A177-3AD203B41FA5}">
                      <a16:colId xmlns:a16="http://schemas.microsoft.com/office/drawing/2014/main" val="200622482"/>
                    </a:ext>
                  </a:extLst>
                </a:gridCol>
                <a:gridCol w="833765">
                  <a:extLst>
                    <a:ext uri="{9D8B030D-6E8A-4147-A177-3AD203B41FA5}">
                      <a16:colId xmlns:a16="http://schemas.microsoft.com/office/drawing/2014/main" val="2774644838"/>
                    </a:ext>
                  </a:extLst>
                </a:gridCol>
              </a:tblGrid>
              <a:tr h="619812">
                <a:tc>
                  <a:txBody>
                    <a:bodyPr/>
                    <a:lstStyle/>
                    <a:p>
                      <a:pPr algn="l" rtl="0" fontAlgn="base"/>
                      <a:r>
                        <a:rPr lang="en-US" sz="900" b="1" i="0">
                          <a:effectLst/>
                          <a:latin typeface="Times New Roman" panose="02020603050405020304" pitchFamily="18" charset="0"/>
                        </a:rPr>
                        <a:t> Battery Comparison</a:t>
                      </a:r>
                      <a:r>
                        <a:rPr lang="en-US" sz="900" b="0" i="0">
                          <a:effectLst/>
                          <a:latin typeface="Times New Roman" panose="02020603050405020304" pitchFamily="18" charset="0"/>
                        </a:rPr>
                        <a:t> `</a:t>
                      </a:r>
                      <a:endParaRPr lang="en-US" sz="11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900" b="1" i="0">
                          <a:effectLst/>
                          <a:latin typeface="Times New Roman" panose="02020603050405020304" pitchFamily="18" charset="0"/>
                        </a:rPr>
                        <a:t>Cost</a:t>
                      </a:r>
                      <a:r>
                        <a:rPr lang="en-US" sz="900" b="0" i="0">
                          <a:effectLst/>
                          <a:latin typeface="Times New Roman" panose="02020603050405020304" pitchFamily="18" charset="0"/>
                        </a:rPr>
                        <a:t> </a:t>
                      </a:r>
                      <a:endParaRPr lang="en-US" sz="11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900" b="1" i="0">
                          <a:effectLst/>
                          <a:latin typeface="Times New Roman" panose="02020603050405020304" pitchFamily="18" charset="0"/>
                        </a:rPr>
                        <a:t>Weight (lbs.)</a:t>
                      </a:r>
                      <a:r>
                        <a:rPr lang="en-US" sz="900" b="0" i="0">
                          <a:effectLst/>
                          <a:latin typeface="Times New Roman" panose="02020603050405020304" pitchFamily="18" charset="0"/>
                        </a:rPr>
                        <a:t> </a:t>
                      </a:r>
                      <a:endParaRPr lang="en-US" sz="11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900" b="1" i="0">
                          <a:effectLst/>
                          <a:latin typeface="Times New Roman" panose="02020603050405020304" pitchFamily="18" charset="0"/>
                        </a:rPr>
                        <a:t>Capacity (Wh)</a:t>
                      </a:r>
                      <a:r>
                        <a:rPr lang="en-US" sz="900" b="0" i="0">
                          <a:effectLst/>
                          <a:latin typeface="Times New Roman" panose="02020603050405020304" pitchFamily="18" charset="0"/>
                        </a:rPr>
                        <a:t> </a:t>
                      </a:r>
                      <a:endParaRPr lang="en-US" sz="11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900" b="1" i="0">
                          <a:effectLst/>
                          <a:latin typeface="Times New Roman" panose="02020603050405020304" pitchFamily="18" charset="0"/>
                        </a:rPr>
                        <a:t>Additional Info</a:t>
                      </a:r>
                      <a:r>
                        <a:rPr lang="en-US" sz="900" b="0" i="0">
                          <a:effectLst/>
                          <a:latin typeface="Times New Roman" panose="02020603050405020304" pitchFamily="18" charset="0"/>
                        </a:rPr>
                        <a:t> </a:t>
                      </a:r>
                      <a:endParaRPr lang="en-US" sz="11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015960"/>
                  </a:ext>
                </a:extLst>
              </a:tr>
              <a:tr h="619812">
                <a:tc>
                  <a:txBody>
                    <a:bodyPr/>
                    <a:lstStyle/>
                    <a:p>
                      <a:pPr algn="l" rtl="0" fontAlgn="base"/>
                      <a:r>
                        <a:rPr lang="en-US" sz="1000" b="0" i="0">
                          <a:effectLst/>
                          <a:latin typeface="Times New Roman" panose="02020603050405020304" pitchFamily="18" charset="0"/>
                        </a:rPr>
                        <a:t>Tenergy 12V 10000mAh NiMH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$96.99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3.35 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120 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Made of D Cells, build time required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5984961"/>
                  </a:ext>
                </a:extLst>
              </a:tr>
              <a:tr h="756972">
                <a:tc>
                  <a:txBody>
                    <a:bodyPr/>
                    <a:lstStyle/>
                    <a:p>
                      <a:pPr algn="l" rtl="0" fontAlgn="base"/>
                      <a:r>
                        <a:rPr lang="en-US" sz="1000" b="0" i="0">
                          <a:effectLst/>
                          <a:latin typeface="Times New Roman" panose="02020603050405020304" pitchFamily="18" charset="0"/>
                        </a:rPr>
                        <a:t>Lithium Battery Power 12V 12AH LITHIUM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$124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3.2 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144</a:t>
                      </a:r>
                      <a:endParaRPr lang="en-US" sz="1200" b="0" i="0">
                        <a:effectLst/>
                      </a:endParaRPr>
                    </a:p>
                    <a:p>
                      <a:pPr algn="l" rtl="0" fontAlgn="base"/>
                      <a:r>
                        <a:rPr lang="en-US" sz="1000" b="0" i="0">
                          <a:effectLst/>
                          <a:latin typeface="Times New Roman" panose="02020603050405020304" pitchFamily="18" charset="0"/>
                        </a:rPr>
                        <a:t>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Lithium Tends to be explosive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7898713"/>
                  </a:ext>
                </a:extLst>
              </a:tr>
              <a:tr h="756972">
                <a:tc>
                  <a:txBody>
                    <a:bodyPr/>
                    <a:lstStyle/>
                    <a:p>
                      <a:pPr algn="l" rtl="0" fontAlgn="base"/>
                      <a:r>
                        <a:rPr lang="it-IT" sz="1000" b="0" i="0">
                          <a:effectLst/>
                          <a:latin typeface="Times New Roman" panose="02020603050405020304" pitchFamily="18" charset="0"/>
                        </a:rPr>
                        <a:t> BatterySpace Polymer Li-ion Battery: 12V  </a:t>
                      </a:r>
                      <a:endParaRPr lang="it-IT"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$204.95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1.9 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133.2  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Built in Regulator, Fire Retardant Bag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7472928"/>
                  </a:ext>
                </a:extLst>
              </a:tr>
              <a:tr h="626326">
                <a:tc>
                  <a:txBody>
                    <a:bodyPr/>
                    <a:lstStyle/>
                    <a:p>
                      <a:pPr algn="l" rtl="0" fontAlgn="base"/>
                      <a:r>
                        <a:rPr lang="en-US" sz="1000" b="0" i="0" err="1">
                          <a:effectLst/>
                          <a:latin typeface="Times New Roman" panose="02020603050405020304" pitchFamily="18" charset="0"/>
                        </a:rPr>
                        <a:t>Weize</a:t>
                      </a:r>
                      <a:r>
                        <a:rPr lang="en-US" sz="1000" b="0" i="0">
                          <a:effectLst/>
                          <a:latin typeface="Times New Roman" panose="02020603050405020304" pitchFamily="18" charset="0"/>
                        </a:rPr>
                        <a:t> 12V 20AH Lead Acid Battery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99"/>
                    </a:solidFill>
                  </a:tcPr>
                </a:tc>
                <a:tc>
                  <a:txBody>
                    <a:bodyPr/>
                    <a:lstStyle/>
                    <a:p>
                      <a:pPr algn="l" rtl="0" fontAlgn="base"/>
                      <a:r>
                        <a:rPr lang="en-US" sz="1000" b="0" i="0">
                          <a:effectLst/>
                          <a:latin typeface="Times New Roman" panose="02020603050405020304" pitchFamily="18" charset="0"/>
                        </a:rPr>
                        <a:t>$36.99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99"/>
                    </a:solidFill>
                  </a:tcPr>
                </a:tc>
                <a:tc>
                  <a:txBody>
                    <a:bodyPr/>
                    <a:lstStyle/>
                    <a:p>
                      <a:pPr algn="l" rtl="0" fontAlgn="base"/>
                      <a:r>
                        <a:rPr lang="en-US" sz="1000" b="0" i="0">
                          <a:effectLst/>
                          <a:latin typeface="Times New Roman" panose="02020603050405020304" pitchFamily="18" charset="0"/>
                        </a:rPr>
                        <a:t>12.3 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99"/>
                    </a:solidFill>
                  </a:tcPr>
                </a:tc>
                <a:tc>
                  <a:txBody>
                    <a:bodyPr/>
                    <a:lstStyle/>
                    <a:p>
                      <a:pPr algn="l" rtl="0" fontAlgn="base"/>
                      <a:r>
                        <a:rPr lang="en-US" sz="1000" b="0" i="0">
                          <a:effectLst/>
                          <a:latin typeface="Times New Roman" panose="02020603050405020304" pitchFamily="18" charset="0"/>
                        </a:rPr>
                        <a:t>240 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99"/>
                    </a:solidFill>
                  </a:tcPr>
                </a:tc>
                <a:tc>
                  <a:txBody>
                    <a:bodyPr/>
                    <a:lstStyle/>
                    <a:p>
                      <a:pPr algn="l" rtl="0" fontAlgn="base"/>
                      <a:r>
                        <a:rPr lang="en-US" sz="1000" b="0" i="0">
                          <a:effectLst/>
                          <a:latin typeface="Times New Roman" panose="02020603050405020304" pitchFamily="18" charset="0"/>
                        </a:rPr>
                        <a:t>Heaviest, Cheapest and Most Capacity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99"/>
                    </a:solidFill>
                  </a:tcPr>
                </a:tc>
                <a:extLst>
                  <a:ext uri="{0D108BD9-81ED-4DB2-BD59-A6C34878D82A}">
                    <a16:rowId xmlns:a16="http://schemas.microsoft.com/office/drawing/2014/main" val="1089412283"/>
                  </a:ext>
                </a:extLst>
              </a:tr>
            </a:tbl>
          </a:graphicData>
        </a:graphic>
      </p:graphicFrame>
      <p:pic>
        <p:nvPicPr>
          <p:cNvPr id="5" name="Picture 4" descr="A picture containing drawing&#10;&#10;Description automatically generated">
            <a:extLst>
              <a:ext uri="{FF2B5EF4-FFF2-40B4-BE49-F238E27FC236}">
                <a16:creationId xmlns:a16="http://schemas.microsoft.com/office/drawing/2014/main" id="{9DC786FB-4E5D-450D-8631-DAC16CE5D656}"/>
              </a:ext>
            </a:extLst>
          </p:cNvPr>
          <p:cNvPicPr>
            <a:picLocks noChangeAspect="1"/>
          </p:cNvPicPr>
          <p:nvPr/>
        </p:nvPicPr>
        <p:blipFill>
          <a:blip r:embed="rId6"/>
          <a:stretch>
            <a:fillRect/>
          </a:stretch>
        </p:blipFill>
        <p:spPr>
          <a:xfrm>
            <a:off x="8588111" y="96751"/>
            <a:ext cx="491594" cy="663356"/>
          </a:xfrm>
          <a:prstGeom prst="rect">
            <a:avLst/>
          </a:prstGeom>
        </p:spPr>
      </p:pic>
      <p:sp>
        <p:nvSpPr>
          <p:cNvPr id="12" name="Google Shape;157;p26">
            <a:extLst>
              <a:ext uri="{FF2B5EF4-FFF2-40B4-BE49-F238E27FC236}">
                <a16:creationId xmlns:a16="http://schemas.microsoft.com/office/drawing/2014/main" id="{4B86630E-2DA7-446D-B11D-BEAB4ED9BC5A}"/>
              </a:ext>
            </a:extLst>
          </p:cNvPr>
          <p:cNvSpPr txBox="1">
            <a:spLocks/>
          </p:cNvSpPr>
          <p:nvPr/>
        </p:nvSpPr>
        <p:spPr>
          <a:xfrm>
            <a:off x="-64294" y="400141"/>
            <a:ext cx="1091045" cy="60422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4000" b="1" i="0" u="none" strike="noStrike" kern="0" cap="none" spc="0" normalizeH="0" baseline="0" noProof="0">
                <a:ln>
                  <a:noFill/>
                </a:ln>
                <a:solidFill>
                  <a:srgbClr val="FFFFFF"/>
                </a:solidFill>
                <a:effectLst/>
                <a:uLnTx/>
                <a:uFillTx/>
                <a:latin typeface="Arial"/>
                <a:cs typeface="Arial"/>
                <a:sym typeface="Arial"/>
              </a:rPr>
              <a:t>05</a:t>
            </a:r>
          </a:p>
          <a:p>
            <a:endParaRPr lang="es" sz="2400">
              <a:solidFill>
                <a:schemeClr val="lt1"/>
              </a:solidFill>
            </a:endParaRPr>
          </a:p>
        </p:txBody>
      </p:sp>
      <p:pic>
        <p:nvPicPr>
          <p:cNvPr id="4" name="Audio 3">
            <a:hlinkClick r:id="" action="ppaction://media"/>
            <a:extLst>
              <a:ext uri="{FF2B5EF4-FFF2-40B4-BE49-F238E27FC236}">
                <a16:creationId xmlns:a16="http://schemas.microsoft.com/office/drawing/2014/main" id="{479E48EA-DEAA-4240-8C4E-E8E7882E91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pic>
        <p:nvPicPr>
          <p:cNvPr id="14" name="Picture 13" descr="A person wearing glasses posing for the camera&#10;&#10;Description automatically generated">
            <a:extLst>
              <a:ext uri="{FF2B5EF4-FFF2-40B4-BE49-F238E27FC236}">
                <a16:creationId xmlns:a16="http://schemas.microsoft.com/office/drawing/2014/main" id="{738A0192-47CA-4E9B-9F10-BDCAF0C62C4E}"/>
              </a:ext>
            </a:extLst>
          </p:cNvPr>
          <p:cNvPicPr>
            <a:picLocks noChangeAspect="1"/>
          </p:cNvPicPr>
          <p:nvPr/>
        </p:nvPicPr>
        <p:blipFill>
          <a:blip r:embed="rId8"/>
          <a:stretch>
            <a:fillRect/>
          </a:stretch>
        </p:blipFill>
        <p:spPr>
          <a:xfrm>
            <a:off x="7821651" y="21083"/>
            <a:ext cx="560349" cy="758115"/>
          </a:xfrm>
          <a:prstGeom prst="rect">
            <a:avLst/>
          </a:prstGeom>
          <a:ln w="76200">
            <a:solidFill>
              <a:srgbClr val="FFC000"/>
            </a:solidFill>
          </a:ln>
        </p:spPr>
      </p:pic>
    </p:spTree>
    <p:extLst>
      <p:ext uri="{BB962C8B-B14F-4D97-AF65-F5344CB8AC3E}">
        <p14:creationId xmlns:p14="http://schemas.microsoft.com/office/powerpoint/2010/main" val="51964679"/>
      </p:ext>
    </p:extLst>
  </p:cSld>
  <p:clrMapOvr>
    <a:masterClrMapping/>
  </p:clrMapOvr>
  <mc:AlternateContent xmlns:mc="http://schemas.openxmlformats.org/markup-compatibility/2006" xmlns:p14="http://schemas.microsoft.com/office/powerpoint/2010/main">
    <mc:Choice Requires="p14">
      <p:transition spd="slow" p14:dur="2000" advTm="24578"/>
    </mc:Choice>
    <mc:Fallback xmlns="">
      <p:transition spd="slow" advTm="24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4;p24">
            <a:extLst>
              <a:ext uri="{FF2B5EF4-FFF2-40B4-BE49-F238E27FC236}">
                <a16:creationId xmlns:a16="http://schemas.microsoft.com/office/drawing/2014/main" id="{CA8B92B0-7631-4217-9C63-A2957D01D83B}"/>
              </a:ext>
            </a:extLst>
          </p:cNvPr>
          <p:cNvSpPr/>
          <p:nvPr/>
        </p:nvSpPr>
        <p:spPr>
          <a:xfrm rot="5400000">
            <a:off x="3591775" y="-455654"/>
            <a:ext cx="1888257" cy="8841449"/>
          </a:xfrm>
          <a:prstGeom prst="rect">
            <a:avLst/>
          </a:prstGeom>
          <a:solidFill>
            <a:srgbClr val="FFC000"/>
          </a:solid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endParaRPr/>
          </a:p>
        </p:txBody>
      </p:sp>
      <p:pic>
        <p:nvPicPr>
          <p:cNvPr id="20" name="Picture 19" descr="A person wearing a suit and tie&#10;&#10;Description automatically generated">
            <a:extLst>
              <a:ext uri="{FF2B5EF4-FFF2-40B4-BE49-F238E27FC236}">
                <a16:creationId xmlns:a16="http://schemas.microsoft.com/office/drawing/2014/main" id="{B7D28F25-6435-40EF-B8EB-77FFE625CCEB}"/>
              </a:ext>
            </a:extLst>
          </p:cNvPr>
          <p:cNvPicPr>
            <a:picLocks noChangeAspect="1"/>
          </p:cNvPicPr>
          <p:nvPr/>
        </p:nvPicPr>
        <p:blipFill>
          <a:blip r:embed="rId5"/>
          <a:stretch>
            <a:fillRect/>
          </a:stretch>
        </p:blipFill>
        <p:spPr>
          <a:xfrm>
            <a:off x="403674" y="1072078"/>
            <a:ext cx="1741456" cy="2438381"/>
          </a:xfrm>
          <a:prstGeom prst="rect">
            <a:avLst/>
          </a:prstGeom>
          <a:ln w="76200">
            <a:solidFill>
              <a:srgbClr val="FFC000"/>
            </a:solidFill>
          </a:ln>
        </p:spPr>
      </p:pic>
      <p:sp>
        <p:nvSpPr>
          <p:cNvPr id="21" name="TextBox 20">
            <a:extLst>
              <a:ext uri="{FF2B5EF4-FFF2-40B4-BE49-F238E27FC236}">
                <a16:creationId xmlns:a16="http://schemas.microsoft.com/office/drawing/2014/main" id="{8662E0EF-705A-447B-90AB-4BBCE050AE31}"/>
              </a:ext>
            </a:extLst>
          </p:cNvPr>
          <p:cNvSpPr txBox="1"/>
          <p:nvPr/>
        </p:nvSpPr>
        <p:spPr>
          <a:xfrm>
            <a:off x="403673" y="3540415"/>
            <a:ext cx="1808131" cy="738664"/>
          </a:xfrm>
          <a:prstGeom prst="rect">
            <a:avLst/>
          </a:prstGeom>
          <a:noFill/>
        </p:spPr>
        <p:txBody>
          <a:bodyPr wrap="square" rtlCol="0">
            <a:spAutoFit/>
          </a:bodyPr>
          <a:lstStyle/>
          <a:p>
            <a:r>
              <a:rPr lang="en-US" b="1"/>
              <a:t>Abdulsalam Khan</a:t>
            </a:r>
          </a:p>
          <a:p>
            <a:r>
              <a:rPr lang="en-US"/>
              <a:t>CpE</a:t>
            </a:r>
          </a:p>
          <a:p>
            <a:endParaRPr lang="en-US" b="1"/>
          </a:p>
        </p:txBody>
      </p:sp>
      <p:sp>
        <p:nvSpPr>
          <p:cNvPr id="22" name="TextBox 21">
            <a:extLst>
              <a:ext uri="{FF2B5EF4-FFF2-40B4-BE49-F238E27FC236}">
                <a16:creationId xmlns:a16="http://schemas.microsoft.com/office/drawing/2014/main" id="{C5B70859-BFA6-4513-B388-8B1934A24360}"/>
              </a:ext>
            </a:extLst>
          </p:cNvPr>
          <p:cNvSpPr txBox="1"/>
          <p:nvPr/>
        </p:nvSpPr>
        <p:spPr>
          <a:xfrm>
            <a:off x="270716" y="4017304"/>
            <a:ext cx="2129204" cy="83099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200" dirty="0"/>
              <a:t>Drive System</a:t>
            </a:r>
          </a:p>
          <a:p>
            <a:pPr marL="285750" indent="-285750">
              <a:buFont typeface="Arial" panose="020B0604020202020204" pitchFamily="34" charset="0"/>
              <a:buChar char="•"/>
            </a:pPr>
            <a:r>
              <a:rPr lang="en-US" sz="1200" dirty="0"/>
              <a:t>IR Sensor Path-planning</a:t>
            </a:r>
          </a:p>
          <a:p>
            <a:pPr marL="285750" indent="-285750">
              <a:buFont typeface="Arial" panose="020B0604020202020204" pitchFamily="34" charset="0"/>
              <a:buChar char="•"/>
            </a:pPr>
            <a:r>
              <a:rPr lang="en-US" sz="1200" dirty="0"/>
              <a:t>Mechanical &amp; Physical housing </a:t>
            </a:r>
          </a:p>
        </p:txBody>
      </p:sp>
      <p:sp>
        <p:nvSpPr>
          <p:cNvPr id="26" name="TextBox 25">
            <a:extLst>
              <a:ext uri="{FF2B5EF4-FFF2-40B4-BE49-F238E27FC236}">
                <a16:creationId xmlns:a16="http://schemas.microsoft.com/office/drawing/2014/main" id="{89882F97-C7AB-40B6-A38F-75FD33F57E00}"/>
              </a:ext>
            </a:extLst>
          </p:cNvPr>
          <p:cNvSpPr txBox="1"/>
          <p:nvPr/>
        </p:nvSpPr>
        <p:spPr>
          <a:xfrm>
            <a:off x="2449927" y="3550043"/>
            <a:ext cx="1808131" cy="738664"/>
          </a:xfrm>
          <a:prstGeom prst="rect">
            <a:avLst/>
          </a:prstGeom>
          <a:noFill/>
        </p:spPr>
        <p:txBody>
          <a:bodyPr wrap="square" rtlCol="0">
            <a:spAutoFit/>
          </a:bodyPr>
          <a:lstStyle/>
          <a:p>
            <a:r>
              <a:rPr lang="en-US" b="1">
                <a:solidFill>
                  <a:schemeClr val="tx2">
                    <a:lumMod val="10000"/>
                  </a:schemeClr>
                </a:solidFill>
              </a:rPr>
              <a:t>Heba Nasseredden </a:t>
            </a:r>
            <a:r>
              <a:rPr lang="en-US"/>
              <a:t>CpE</a:t>
            </a:r>
          </a:p>
          <a:p>
            <a:endParaRPr lang="en-US" b="1"/>
          </a:p>
        </p:txBody>
      </p:sp>
      <p:sp>
        <p:nvSpPr>
          <p:cNvPr id="27" name="TextBox 26">
            <a:extLst>
              <a:ext uri="{FF2B5EF4-FFF2-40B4-BE49-F238E27FC236}">
                <a16:creationId xmlns:a16="http://schemas.microsoft.com/office/drawing/2014/main" id="{93F92D7E-6F9A-44A3-B9E7-FCB48A6F2258}"/>
              </a:ext>
            </a:extLst>
          </p:cNvPr>
          <p:cNvSpPr txBox="1"/>
          <p:nvPr/>
        </p:nvSpPr>
        <p:spPr>
          <a:xfrm>
            <a:off x="2416589" y="4047425"/>
            <a:ext cx="1741456" cy="83099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200" dirty="0"/>
              <a:t>Microcontroller</a:t>
            </a:r>
          </a:p>
          <a:p>
            <a:pPr marL="285750" indent="-285750">
              <a:buFont typeface="Arial" panose="020B0604020202020204" pitchFamily="34" charset="0"/>
              <a:buChar char="•"/>
            </a:pPr>
            <a:r>
              <a:rPr lang="en-US" sz="1200" dirty="0"/>
              <a:t>Ultrasonic sensor</a:t>
            </a:r>
          </a:p>
          <a:p>
            <a:pPr marL="285750" indent="-285750">
              <a:buFont typeface="Arial" panose="020B0604020202020204" pitchFamily="34" charset="0"/>
              <a:buChar char="•"/>
            </a:pPr>
            <a:r>
              <a:rPr lang="en-US" sz="1200" dirty="0"/>
              <a:t>Communication System</a:t>
            </a:r>
          </a:p>
        </p:txBody>
      </p:sp>
      <p:sp>
        <p:nvSpPr>
          <p:cNvPr id="28" name="TextBox 27">
            <a:extLst>
              <a:ext uri="{FF2B5EF4-FFF2-40B4-BE49-F238E27FC236}">
                <a16:creationId xmlns:a16="http://schemas.microsoft.com/office/drawing/2014/main" id="{E5A0A8AC-C1FA-4D0B-A53B-10185A71C0D2}"/>
              </a:ext>
            </a:extLst>
          </p:cNvPr>
          <p:cNvSpPr txBox="1"/>
          <p:nvPr/>
        </p:nvSpPr>
        <p:spPr>
          <a:xfrm>
            <a:off x="4583810" y="3532040"/>
            <a:ext cx="1808131" cy="738664"/>
          </a:xfrm>
          <a:prstGeom prst="rect">
            <a:avLst/>
          </a:prstGeom>
          <a:noFill/>
        </p:spPr>
        <p:txBody>
          <a:bodyPr wrap="square" rtlCol="0">
            <a:spAutoFit/>
          </a:bodyPr>
          <a:lstStyle/>
          <a:p>
            <a:r>
              <a:rPr lang="en-US" b="1">
                <a:solidFill>
                  <a:schemeClr val="tx2">
                    <a:lumMod val="10000"/>
                  </a:schemeClr>
                </a:solidFill>
              </a:rPr>
              <a:t>Sadiyah Bhuria </a:t>
            </a:r>
            <a:r>
              <a:rPr lang="en-US"/>
              <a:t>CpE</a:t>
            </a:r>
          </a:p>
          <a:p>
            <a:endParaRPr lang="en-US" b="1"/>
          </a:p>
        </p:txBody>
      </p:sp>
      <p:sp>
        <p:nvSpPr>
          <p:cNvPr id="29" name="TextBox 28">
            <a:extLst>
              <a:ext uri="{FF2B5EF4-FFF2-40B4-BE49-F238E27FC236}">
                <a16:creationId xmlns:a16="http://schemas.microsoft.com/office/drawing/2014/main" id="{D01C3680-DEEB-4943-A4F1-E391D154F6FC}"/>
              </a:ext>
            </a:extLst>
          </p:cNvPr>
          <p:cNvSpPr txBox="1"/>
          <p:nvPr/>
        </p:nvSpPr>
        <p:spPr>
          <a:xfrm>
            <a:off x="4617147" y="4047425"/>
            <a:ext cx="1741456" cy="46166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200" dirty="0"/>
              <a:t>Software System</a:t>
            </a:r>
          </a:p>
          <a:p>
            <a:pPr marL="285750" indent="-285750">
              <a:buFont typeface="Arial" panose="020B0604020202020204" pitchFamily="34" charset="0"/>
              <a:buChar char="•"/>
            </a:pPr>
            <a:endParaRPr lang="en-US" sz="1200" dirty="0"/>
          </a:p>
        </p:txBody>
      </p:sp>
      <p:sp>
        <p:nvSpPr>
          <p:cNvPr id="30" name="TextBox 29">
            <a:extLst>
              <a:ext uri="{FF2B5EF4-FFF2-40B4-BE49-F238E27FC236}">
                <a16:creationId xmlns:a16="http://schemas.microsoft.com/office/drawing/2014/main" id="{8B8FC42B-8826-43A3-93FF-83A658C784A6}"/>
              </a:ext>
            </a:extLst>
          </p:cNvPr>
          <p:cNvSpPr txBox="1"/>
          <p:nvPr/>
        </p:nvSpPr>
        <p:spPr>
          <a:xfrm>
            <a:off x="6684355" y="3570371"/>
            <a:ext cx="1808131" cy="738664"/>
          </a:xfrm>
          <a:prstGeom prst="rect">
            <a:avLst/>
          </a:prstGeom>
          <a:noFill/>
        </p:spPr>
        <p:txBody>
          <a:bodyPr wrap="square" rtlCol="0">
            <a:spAutoFit/>
          </a:bodyPr>
          <a:lstStyle/>
          <a:p>
            <a:r>
              <a:rPr lang="en-US" b="1">
                <a:solidFill>
                  <a:schemeClr val="tx2">
                    <a:lumMod val="10000"/>
                  </a:schemeClr>
                </a:solidFill>
              </a:rPr>
              <a:t>Sean Quinlan </a:t>
            </a:r>
          </a:p>
          <a:p>
            <a:r>
              <a:rPr lang="en-US"/>
              <a:t>EE</a:t>
            </a:r>
          </a:p>
          <a:p>
            <a:endParaRPr lang="en-US" b="1"/>
          </a:p>
        </p:txBody>
      </p:sp>
      <p:sp>
        <p:nvSpPr>
          <p:cNvPr id="31" name="TextBox 30">
            <a:extLst>
              <a:ext uri="{FF2B5EF4-FFF2-40B4-BE49-F238E27FC236}">
                <a16:creationId xmlns:a16="http://schemas.microsoft.com/office/drawing/2014/main" id="{C4FD0C63-3BED-42E9-B34A-8BADA9A3B14F}"/>
              </a:ext>
            </a:extLst>
          </p:cNvPr>
          <p:cNvSpPr txBox="1"/>
          <p:nvPr/>
        </p:nvSpPr>
        <p:spPr>
          <a:xfrm>
            <a:off x="6717692" y="4048229"/>
            <a:ext cx="1741456"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t>Solar Power System</a:t>
            </a:r>
          </a:p>
          <a:p>
            <a:pPr marL="285750" indent="-285750">
              <a:buFont typeface="Arial" panose="020B0604020202020204" pitchFamily="34" charset="0"/>
              <a:buChar char="•"/>
            </a:pPr>
            <a:r>
              <a:rPr lang="en-US" sz="1200" dirty="0"/>
              <a:t>PCB Design</a:t>
            </a:r>
          </a:p>
        </p:txBody>
      </p:sp>
      <p:pic>
        <p:nvPicPr>
          <p:cNvPr id="33" name="Picture 32" descr="A person wearing glasses posing for the camera&#10;&#10;Description automatically generated">
            <a:extLst>
              <a:ext uri="{FF2B5EF4-FFF2-40B4-BE49-F238E27FC236}">
                <a16:creationId xmlns:a16="http://schemas.microsoft.com/office/drawing/2014/main" id="{A98A3CB2-C6D0-490A-8E0E-9DB2A94006C0}"/>
              </a:ext>
            </a:extLst>
          </p:cNvPr>
          <p:cNvPicPr>
            <a:picLocks noChangeAspect="1"/>
          </p:cNvPicPr>
          <p:nvPr/>
        </p:nvPicPr>
        <p:blipFill>
          <a:blip r:embed="rId6"/>
          <a:stretch>
            <a:fillRect/>
          </a:stretch>
        </p:blipFill>
        <p:spPr>
          <a:xfrm>
            <a:off x="6770073" y="1094937"/>
            <a:ext cx="1807537" cy="2445478"/>
          </a:xfrm>
          <a:prstGeom prst="rect">
            <a:avLst/>
          </a:prstGeom>
          <a:ln w="76200">
            <a:solidFill>
              <a:srgbClr val="FFC000"/>
            </a:solidFill>
          </a:ln>
        </p:spPr>
      </p:pic>
      <p:pic>
        <p:nvPicPr>
          <p:cNvPr id="35" name="Picture 34" descr="A person smiling for the camera&#10;&#10;Description automatically generated">
            <a:extLst>
              <a:ext uri="{FF2B5EF4-FFF2-40B4-BE49-F238E27FC236}">
                <a16:creationId xmlns:a16="http://schemas.microsoft.com/office/drawing/2014/main" id="{90E8CF44-488D-4DE9-9945-27333C233EA0}"/>
              </a:ext>
            </a:extLst>
          </p:cNvPr>
          <p:cNvPicPr>
            <a:picLocks noChangeAspect="1"/>
          </p:cNvPicPr>
          <p:nvPr/>
        </p:nvPicPr>
        <p:blipFill>
          <a:blip r:embed="rId7"/>
          <a:stretch>
            <a:fillRect/>
          </a:stretch>
        </p:blipFill>
        <p:spPr>
          <a:xfrm>
            <a:off x="4657147" y="1095880"/>
            <a:ext cx="1774793" cy="2390775"/>
          </a:xfrm>
          <a:prstGeom prst="rect">
            <a:avLst/>
          </a:prstGeom>
          <a:ln w="76200">
            <a:solidFill>
              <a:srgbClr val="FFC000"/>
            </a:solidFill>
          </a:ln>
        </p:spPr>
      </p:pic>
      <p:sp>
        <p:nvSpPr>
          <p:cNvPr id="36" name="Google Shape;124;p24">
            <a:extLst>
              <a:ext uri="{FF2B5EF4-FFF2-40B4-BE49-F238E27FC236}">
                <a16:creationId xmlns:a16="http://schemas.microsoft.com/office/drawing/2014/main" id="{FCFAC072-632D-4D83-B663-063DDA47742E}"/>
              </a:ext>
            </a:extLst>
          </p:cNvPr>
          <p:cNvSpPr/>
          <p:nvPr/>
        </p:nvSpPr>
        <p:spPr>
          <a:xfrm rot="5400000">
            <a:off x="1240087" y="-1240089"/>
            <a:ext cx="551781" cy="3031959"/>
          </a:xfrm>
          <a:prstGeom prst="rect">
            <a:avLst/>
          </a:prstGeom>
          <a:solidFill>
            <a:srgbClr val="FFC000"/>
          </a:solid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endParaRPr/>
          </a:p>
        </p:txBody>
      </p:sp>
      <p:sp>
        <p:nvSpPr>
          <p:cNvPr id="37" name="TextBox 36">
            <a:extLst>
              <a:ext uri="{FF2B5EF4-FFF2-40B4-BE49-F238E27FC236}">
                <a16:creationId xmlns:a16="http://schemas.microsoft.com/office/drawing/2014/main" id="{46AE7125-8923-4669-8333-DD7C053E6536}"/>
              </a:ext>
            </a:extLst>
          </p:cNvPr>
          <p:cNvSpPr txBox="1"/>
          <p:nvPr/>
        </p:nvSpPr>
        <p:spPr>
          <a:xfrm>
            <a:off x="0" y="42013"/>
            <a:ext cx="3193505" cy="523220"/>
          </a:xfrm>
          <a:prstGeom prst="rect">
            <a:avLst/>
          </a:prstGeom>
          <a:noFill/>
        </p:spPr>
        <p:txBody>
          <a:bodyPr wrap="square" rtlCol="0">
            <a:spAutoFit/>
          </a:bodyPr>
          <a:lstStyle/>
          <a:p>
            <a:r>
              <a:rPr lang="en-US" sz="2800" b="1">
                <a:solidFill>
                  <a:schemeClr val="bg1"/>
                </a:solidFill>
              </a:rPr>
              <a:t>Meet the TEAM</a:t>
            </a:r>
          </a:p>
        </p:txBody>
      </p:sp>
      <p:pic>
        <p:nvPicPr>
          <p:cNvPr id="5" name="Picture 4" descr="A person standing in front of a tree posing for the camera&#10;&#10;Description automatically generated">
            <a:extLst>
              <a:ext uri="{FF2B5EF4-FFF2-40B4-BE49-F238E27FC236}">
                <a16:creationId xmlns:a16="http://schemas.microsoft.com/office/drawing/2014/main" id="{02375BAA-96BE-4319-9782-EA10A5D96AF2}"/>
              </a:ext>
            </a:extLst>
          </p:cNvPr>
          <p:cNvPicPr>
            <a:picLocks noChangeAspect="1"/>
          </p:cNvPicPr>
          <p:nvPr/>
        </p:nvPicPr>
        <p:blipFill rotWithShape="1">
          <a:blip r:embed="rId8"/>
          <a:srcRect l="24792" t="31167" r="29792"/>
          <a:stretch/>
        </p:blipFill>
        <p:spPr>
          <a:xfrm>
            <a:off x="2544220" y="1094334"/>
            <a:ext cx="1713837" cy="2380933"/>
          </a:xfrm>
          <a:prstGeom prst="rect">
            <a:avLst/>
          </a:prstGeom>
          <a:ln w="76200">
            <a:solidFill>
              <a:srgbClr val="FFC000"/>
            </a:solidFill>
          </a:ln>
        </p:spPr>
      </p:pic>
      <p:pic>
        <p:nvPicPr>
          <p:cNvPr id="3" name="Audio 2">
            <a:hlinkClick r:id="" action="ppaction://media"/>
            <a:extLst>
              <a:ext uri="{FF2B5EF4-FFF2-40B4-BE49-F238E27FC236}">
                <a16:creationId xmlns:a16="http://schemas.microsoft.com/office/drawing/2014/main" id="{1B581837-EAE7-485C-B056-F9DCFE8AA6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576220478"/>
      </p:ext>
    </p:extLst>
  </p:cSld>
  <p:clrMapOvr>
    <a:masterClrMapping/>
  </p:clrMapOvr>
  <mc:AlternateContent xmlns:mc="http://schemas.openxmlformats.org/markup-compatibility/2006">
    <mc:Choice xmlns:p14="http://schemas.microsoft.com/office/powerpoint/2010/main" Requires="p14">
      <p:transition spd="slow" p14:dur="2000" advTm="33373"/>
    </mc:Choice>
    <mc:Fallback>
      <p:transition spd="slow" advTm="33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94945" y="-4102877"/>
            <a:ext cx="954108" cy="9144000"/>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13528" y="42674"/>
            <a:ext cx="3678865"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Battery Charger</a:t>
            </a:r>
            <a:endParaRPr>
              <a:solidFill>
                <a:schemeClr val="tx1"/>
              </a:solidFill>
            </a:endParaRPr>
          </a:p>
        </p:txBody>
      </p:sp>
      <p:sp>
        <p:nvSpPr>
          <p:cNvPr id="7" name="TextBox 6">
            <a:extLst>
              <a:ext uri="{FF2B5EF4-FFF2-40B4-BE49-F238E27FC236}">
                <a16:creationId xmlns:a16="http://schemas.microsoft.com/office/drawing/2014/main" id="{023393A8-2137-4FAD-82D1-7F86A993757C}"/>
              </a:ext>
            </a:extLst>
          </p:cNvPr>
          <p:cNvSpPr txBox="1"/>
          <p:nvPr/>
        </p:nvSpPr>
        <p:spPr>
          <a:xfrm>
            <a:off x="2190306" y="4036993"/>
            <a:ext cx="4763386" cy="954107"/>
          </a:xfrm>
          <a:prstGeom prst="rect">
            <a:avLst/>
          </a:prstGeom>
          <a:noFill/>
        </p:spPr>
        <p:txBody>
          <a:bodyPr wrap="square">
            <a:spAutoFit/>
          </a:bodyPr>
          <a:lstStyle/>
          <a:p>
            <a:pPr algn="ctr"/>
            <a:r>
              <a:rPr lang="en-US">
                <a:latin typeface="Times New Roman" panose="02020603050405020304" pitchFamily="18" charset="0"/>
                <a:cs typeface="Times New Roman" panose="02020603050405020304" pitchFamily="18" charset="0"/>
              </a:rPr>
              <a:t>JLCPCB : IPC Certified</a:t>
            </a:r>
          </a:p>
          <a:p>
            <a:pPr algn="ctr"/>
            <a:r>
              <a:rPr lang="en-US" err="1">
                <a:latin typeface="Times New Roman" panose="02020603050405020304" pitchFamily="18" charset="0"/>
                <a:cs typeface="Times New Roman" panose="02020603050405020304" pitchFamily="18" charset="0"/>
              </a:rPr>
              <a:t>EasyEDA</a:t>
            </a:r>
            <a:endParaRPr lang="en-US">
              <a:latin typeface="Times New Roman" panose="02020603050405020304" pitchFamily="18" charset="0"/>
              <a:cs typeface="Times New Roman" panose="02020603050405020304" pitchFamily="18" charset="0"/>
            </a:endParaRPr>
          </a:p>
          <a:p>
            <a:pPr algn="ctr"/>
            <a:r>
              <a:rPr lang="en-US">
                <a:latin typeface="Times New Roman" panose="02020603050405020304" pitchFamily="18" charset="0"/>
                <a:cs typeface="Times New Roman" panose="02020603050405020304" pitchFamily="18" charset="0"/>
              </a:rPr>
              <a:t>Import Solar, Export Solar</a:t>
            </a:r>
          </a:p>
          <a:p>
            <a:pPr algn="ctr"/>
            <a:r>
              <a:rPr lang="en-US">
                <a:latin typeface="Times New Roman" panose="02020603050405020304" pitchFamily="18" charset="0"/>
                <a:cs typeface="Times New Roman" panose="02020603050405020304" pitchFamily="18" charset="0"/>
              </a:rPr>
              <a:t>Implement Voltmeter</a:t>
            </a:r>
          </a:p>
        </p:txBody>
      </p:sp>
      <p:pic>
        <p:nvPicPr>
          <p:cNvPr id="6" name="Picture 5">
            <a:extLst>
              <a:ext uri="{FF2B5EF4-FFF2-40B4-BE49-F238E27FC236}">
                <a16:creationId xmlns:a16="http://schemas.microsoft.com/office/drawing/2014/main" id="{C2633E7A-8C62-4E57-A991-8A571681ADFA}"/>
              </a:ext>
            </a:extLst>
          </p:cNvPr>
          <p:cNvPicPr>
            <a:picLocks noChangeAspect="1"/>
          </p:cNvPicPr>
          <p:nvPr/>
        </p:nvPicPr>
        <p:blipFill>
          <a:blip r:embed="rId5"/>
          <a:stretch>
            <a:fillRect/>
          </a:stretch>
        </p:blipFill>
        <p:spPr>
          <a:xfrm>
            <a:off x="0" y="1015341"/>
            <a:ext cx="4059861" cy="2872117"/>
          </a:xfrm>
          <a:prstGeom prst="rect">
            <a:avLst/>
          </a:prstGeom>
        </p:spPr>
      </p:pic>
      <p:pic>
        <p:nvPicPr>
          <p:cNvPr id="13" name="Picture 12">
            <a:extLst>
              <a:ext uri="{FF2B5EF4-FFF2-40B4-BE49-F238E27FC236}">
                <a16:creationId xmlns:a16="http://schemas.microsoft.com/office/drawing/2014/main" id="{D2FCD16C-DA64-4596-BBD6-D88941D359A6}"/>
              </a:ext>
            </a:extLst>
          </p:cNvPr>
          <p:cNvPicPr>
            <a:picLocks noChangeAspect="1"/>
          </p:cNvPicPr>
          <p:nvPr/>
        </p:nvPicPr>
        <p:blipFill>
          <a:blip r:embed="rId6"/>
          <a:stretch>
            <a:fillRect/>
          </a:stretch>
        </p:blipFill>
        <p:spPr>
          <a:xfrm>
            <a:off x="5084141" y="1013271"/>
            <a:ext cx="2609850" cy="2105025"/>
          </a:xfrm>
          <a:prstGeom prst="rect">
            <a:avLst/>
          </a:prstGeom>
        </p:spPr>
      </p:pic>
      <p:cxnSp>
        <p:nvCxnSpPr>
          <p:cNvPr id="16" name="Straight Arrow Connector 15">
            <a:extLst>
              <a:ext uri="{FF2B5EF4-FFF2-40B4-BE49-F238E27FC236}">
                <a16:creationId xmlns:a16="http://schemas.microsoft.com/office/drawing/2014/main" id="{7083A770-4726-4C4E-A653-3C94AB29D11A}"/>
              </a:ext>
            </a:extLst>
          </p:cNvPr>
          <p:cNvCxnSpPr>
            <a:cxnSpLocks/>
          </p:cNvCxnSpPr>
          <p:nvPr/>
        </p:nvCxnSpPr>
        <p:spPr>
          <a:xfrm>
            <a:off x="5109482" y="1101600"/>
            <a:ext cx="0" cy="2018237"/>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72AFC0B-31A7-4BA8-B4DB-AAD833DE3295}"/>
              </a:ext>
            </a:extLst>
          </p:cNvPr>
          <p:cNvCxnSpPr>
            <a:cxnSpLocks/>
          </p:cNvCxnSpPr>
          <p:nvPr/>
        </p:nvCxnSpPr>
        <p:spPr>
          <a:xfrm flipV="1">
            <a:off x="5269814" y="3118296"/>
            <a:ext cx="2268670" cy="154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2DFDFC3-6F61-4642-BD82-9F9A690838A0}"/>
              </a:ext>
            </a:extLst>
          </p:cNvPr>
          <p:cNvSpPr txBox="1"/>
          <p:nvPr/>
        </p:nvSpPr>
        <p:spPr>
          <a:xfrm rot="5400000">
            <a:off x="3894755" y="1962357"/>
            <a:ext cx="2105025" cy="276999"/>
          </a:xfrm>
          <a:prstGeom prst="rect">
            <a:avLst/>
          </a:prstGeom>
          <a:noFill/>
        </p:spPr>
        <p:txBody>
          <a:bodyPr wrap="square" rtlCol="0">
            <a:spAutoFit/>
          </a:bodyPr>
          <a:lstStyle/>
          <a:p>
            <a:pPr algn="ctr"/>
            <a:r>
              <a:rPr lang="en-US" sz="1200"/>
              <a:t>35 mm</a:t>
            </a:r>
          </a:p>
        </p:txBody>
      </p:sp>
      <p:sp>
        <p:nvSpPr>
          <p:cNvPr id="19" name="TextBox 18">
            <a:extLst>
              <a:ext uri="{FF2B5EF4-FFF2-40B4-BE49-F238E27FC236}">
                <a16:creationId xmlns:a16="http://schemas.microsoft.com/office/drawing/2014/main" id="{6766146E-5B7A-4AB1-8050-A34770F139C3}"/>
              </a:ext>
            </a:extLst>
          </p:cNvPr>
          <p:cNvSpPr txBox="1"/>
          <p:nvPr/>
        </p:nvSpPr>
        <p:spPr>
          <a:xfrm>
            <a:off x="5269813" y="3153369"/>
            <a:ext cx="2268670" cy="276999"/>
          </a:xfrm>
          <a:prstGeom prst="rect">
            <a:avLst/>
          </a:prstGeom>
          <a:noFill/>
        </p:spPr>
        <p:txBody>
          <a:bodyPr wrap="square" rtlCol="0">
            <a:spAutoFit/>
          </a:bodyPr>
          <a:lstStyle/>
          <a:p>
            <a:pPr algn="ctr"/>
            <a:r>
              <a:rPr lang="en-US" sz="1200"/>
              <a:t>41 mm</a:t>
            </a:r>
          </a:p>
        </p:txBody>
      </p:sp>
      <p:pic>
        <p:nvPicPr>
          <p:cNvPr id="5" name="Picture 4" descr="A picture containing drawing&#10;&#10;Description automatically generated">
            <a:extLst>
              <a:ext uri="{FF2B5EF4-FFF2-40B4-BE49-F238E27FC236}">
                <a16:creationId xmlns:a16="http://schemas.microsoft.com/office/drawing/2014/main" id="{CCA38402-6F81-4CA8-9211-58AD4CB5FD53}"/>
              </a:ext>
            </a:extLst>
          </p:cNvPr>
          <p:cNvPicPr>
            <a:picLocks noChangeAspect="1"/>
          </p:cNvPicPr>
          <p:nvPr/>
        </p:nvPicPr>
        <p:blipFill>
          <a:blip r:embed="rId7"/>
          <a:stretch>
            <a:fillRect/>
          </a:stretch>
        </p:blipFill>
        <p:spPr>
          <a:xfrm>
            <a:off x="8584787" y="137445"/>
            <a:ext cx="491594" cy="663356"/>
          </a:xfrm>
          <a:prstGeom prst="rect">
            <a:avLst/>
          </a:prstGeom>
        </p:spPr>
      </p:pic>
      <p:sp>
        <p:nvSpPr>
          <p:cNvPr id="3" name="Google Shape;157;p26">
            <a:extLst>
              <a:ext uri="{FF2B5EF4-FFF2-40B4-BE49-F238E27FC236}">
                <a16:creationId xmlns:a16="http://schemas.microsoft.com/office/drawing/2014/main" id="{D4829594-CB7C-40C1-B3FF-B83BD31DD079}"/>
              </a:ext>
            </a:extLst>
          </p:cNvPr>
          <p:cNvSpPr txBox="1">
            <a:spLocks/>
          </p:cNvSpPr>
          <p:nvPr/>
        </p:nvSpPr>
        <p:spPr>
          <a:xfrm>
            <a:off x="-14190" y="396016"/>
            <a:ext cx="1091045" cy="80957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4000" b="1" i="0" u="none" strike="noStrike" kern="0" cap="none" spc="0" normalizeH="0" baseline="0" noProof="0">
                <a:ln>
                  <a:noFill/>
                </a:ln>
                <a:solidFill>
                  <a:srgbClr val="FFFFFF"/>
                </a:solidFill>
                <a:effectLst/>
                <a:uLnTx/>
                <a:uFillTx/>
                <a:latin typeface="Arial"/>
                <a:cs typeface="Arial"/>
                <a:sym typeface="Arial"/>
              </a:rPr>
              <a:t>05</a:t>
            </a:r>
          </a:p>
          <a:p>
            <a:endParaRPr lang="es" sz="2400">
              <a:solidFill>
                <a:schemeClr val="lt1"/>
              </a:solidFill>
            </a:endParaRPr>
          </a:p>
        </p:txBody>
      </p:sp>
      <p:pic>
        <p:nvPicPr>
          <p:cNvPr id="14" name="Picture 13" descr="A person wearing glasses posing for the camera&#10;&#10;Description automatically generated">
            <a:extLst>
              <a:ext uri="{FF2B5EF4-FFF2-40B4-BE49-F238E27FC236}">
                <a16:creationId xmlns:a16="http://schemas.microsoft.com/office/drawing/2014/main" id="{A1ABF3FE-F639-49DA-91F8-18607ABE6A37}"/>
              </a:ext>
            </a:extLst>
          </p:cNvPr>
          <p:cNvPicPr>
            <a:picLocks noChangeAspect="1"/>
          </p:cNvPicPr>
          <p:nvPr/>
        </p:nvPicPr>
        <p:blipFill>
          <a:blip r:embed="rId8"/>
          <a:stretch>
            <a:fillRect/>
          </a:stretch>
        </p:blipFill>
        <p:spPr>
          <a:xfrm>
            <a:off x="7821651" y="90065"/>
            <a:ext cx="560349" cy="758115"/>
          </a:xfrm>
          <a:prstGeom prst="rect">
            <a:avLst/>
          </a:prstGeom>
          <a:ln w="76200">
            <a:solidFill>
              <a:srgbClr val="FFC000"/>
            </a:solidFill>
          </a:ln>
        </p:spPr>
      </p:pic>
      <p:pic>
        <p:nvPicPr>
          <p:cNvPr id="8" name="Audio 7">
            <a:hlinkClick r:id="" action="ppaction://media"/>
            <a:extLst>
              <a:ext uri="{FF2B5EF4-FFF2-40B4-BE49-F238E27FC236}">
                <a16:creationId xmlns:a16="http://schemas.microsoft.com/office/drawing/2014/main" id="{0BDC1D4C-FCE1-4C16-8D1D-711601911F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00281500"/>
      </p:ext>
    </p:extLst>
  </p:cSld>
  <p:clrMapOvr>
    <a:masterClrMapping/>
  </p:clrMapOvr>
  <mc:AlternateContent xmlns:mc="http://schemas.openxmlformats.org/markup-compatibility/2006" xmlns:p14="http://schemas.microsoft.com/office/powerpoint/2010/main">
    <mc:Choice Requires="p14">
      <p:transition spd="slow" p14:dur="2000" advTm="24127"/>
    </mc:Choice>
    <mc:Fallback xmlns="">
      <p:transition spd="slow" advTm="2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82905" y="-4082901"/>
            <a:ext cx="97819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95727" y="57990"/>
            <a:ext cx="7050795"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Motor Control Voltage Regulation</a:t>
            </a:r>
            <a:endParaRPr>
              <a:solidFill>
                <a:schemeClr val="tx1"/>
              </a:solidFill>
            </a:endParaRPr>
          </a:p>
        </p:txBody>
      </p:sp>
      <p:pic>
        <p:nvPicPr>
          <p:cNvPr id="3" name="Picture 2">
            <a:extLst>
              <a:ext uri="{FF2B5EF4-FFF2-40B4-BE49-F238E27FC236}">
                <a16:creationId xmlns:a16="http://schemas.microsoft.com/office/drawing/2014/main" id="{A5E66D28-5FD5-48B3-B06E-E6F72D05E8C3}"/>
              </a:ext>
            </a:extLst>
          </p:cNvPr>
          <p:cNvPicPr>
            <a:picLocks noChangeAspect="1"/>
          </p:cNvPicPr>
          <p:nvPr/>
        </p:nvPicPr>
        <p:blipFill>
          <a:blip r:embed="rId5"/>
          <a:stretch>
            <a:fillRect/>
          </a:stretch>
        </p:blipFill>
        <p:spPr>
          <a:xfrm>
            <a:off x="5355344" y="1582412"/>
            <a:ext cx="3390900" cy="2419350"/>
          </a:xfrm>
          <a:prstGeom prst="rect">
            <a:avLst/>
          </a:prstGeom>
        </p:spPr>
      </p:pic>
      <p:cxnSp>
        <p:nvCxnSpPr>
          <p:cNvPr id="7" name="Straight Arrow Connector 6">
            <a:extLst>
              <a:ext uri="{FF2B5EF4-FFF2-40B4-BE49-F238E27FC236}">
                <a16:creationId xmlns:a16="http://schemas.microsoft.com/office/drawing/2014/main" id="{576367B7-2B40-4305-A65E-66971F59E939}"/>
              </a:ext>
            </a:extLst>
          </p:cNvPr>
          <p:cNvCxnSpPr>
            <a:cxnSpLocks/>
          </p:cNvCxnSpPr>
          <p:nvPr/>
        </p:nvCxnSpPr>
        <p:spPr>
          <a:xfrm flipH="1">
            <a:off x="5695720" y="1663547"/>
            <a:ext cx="771183" cy="992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6DB0353-E32F-4F01-9003-9028E9DBFF0B}"/>
              </a:ext>
            </a:extLst>
          </p:cNvPr>
          <p:cNvCxnSpPr>
            <a:cxnSpLocks/>
          </p:cNvCxnSpPr>
          <p:nvPr/>
        </p:nvCxnSpPr>
        <p:spPr>
          <a:xfrm>
            <a:off x="5695720" y="3459296"/>
            <a:ext cx="1156772" cy="6236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322641-6EE1-4F1D-B10D-64F77E85ED14}"/>
              </a:ext>
            </a:extLst>
          </p:cNvPr>
          <p:cNvSpPr txBox="1"/>
          <p:nvPr/>
        </p:nvSpPr>
        <p:spPr>
          <a:xfrm rot="18453757">
            <a:off x="4803740" y="1979149"/>
            <a:ext cx="2105025" cy="276999"/>
          </a:xfrm>
          <a:prstGeom prst="rect">
            <a:avLst/>
          </a:prstGeom>
          <a:noFill/>
        </p:spPr>
        <p:txBody>
          <a:bodyPr wrap="square" rtlCol="0">
            <a:spAutoFit/>
          </a:bodyPr>
          <a:lstStyle/>
          <a:p>
            <a:pPr algn="ctr"/>
            <a:r>
              <a:rPr lang="en-US" sz="1200"/>
              <a:t>1.14”</a:t>
            </a:r>
          </a:p>
        </p:txBody>
      </p:sp>
      <p:sp>
        <p:nvSpPr>
          <p:cNvPr id="10" name="TextBox 9">
            <a:extLst>
              <a:ext uri="{FF2B5EF4-FFF2-40B4-BE49-F238E27FC236}">
                <a16:creationId xmlns:a16="http://schemas.microsoft.com/office/drawing/2014/main" id="{6D14B626-8470-4A21-8841-E7522DB4C7C9}"/>
              </a:ext>
            </a:extLst>
          </p:cNvPr>
          <p:cNvSpPr txBox="1"/>
          <p:nvPr/>
        </p:nvSpPr>
        <p:spPr>
          <a:xfrm rot="1552198">
            <a:off x="5051580" y="3776392"/>
            <a:ext cx="2268670" cy="276999"/>
          </a:xfrm>
          <a:prstGeom prst="rect">
            <a:avLst/>
          </a:prstGeom>
          <a:noFill/>
        </p:spPr>
        <p:txBody>
          <a:bodyPr wrap="square" rtlCol="0">
            <a:spAutoFit/>
          </a:bodyPr>
          <a:lstStyle/>
          <a:p>
            <a:pPr algn="ctr"/>
            <a:r>
              <a:rPr lang="en-US" sz="1200"/>
              <a:t>0.98”</a:t>
            </a:r>
          </a:p>
        </p:txBody>
      </p:sp>
      <p:sp>
        <p:nvSpPr>
          <p:cNvPr id="19" name="TextBox 18">
            <a:extLst>
              <a:ext uri="{FF2B5EF4-FFF2-40B4-BE49-F238E27FC236}">
                <a16:creationId xmlns:a16="http://schemas.microsoft.com/office/drawing/2014/main" id="{727CEB51-C025-4F90-B7EC-C01D2082D218}"/>
              </a:ext>
            </a:extLst>
          </p:cNvPr>
          <p:cNvSpPr txBox="1"/>
          <p:nvPr/>
        </p:nvSpPr>
        <p:spPr>
          <a:xfrm>
            <a:off x="-1" y="3030818"/>
            <a:ext cx="4221126" cy="2092881"/>
          </a:xfrm>
          <a:prstGeom prst="rect">
            <a:avLst/>
          </a:prstGeom>
          <a:noFill/>
        </p:spPr>
        <p:txBody>
          <a:bodyPr wrap="square" rtlCol="0">
            <a:spAutoFit/>
          </a:bodyPr>
          <a:lstStyle/>
          <a:p>
            <a:r>
              <a:rPr lang="en-US" sz="1600">
                <a:latin typeface="Times New Roman" panose="02020603050405020304" pitchFamily="18" charset="0"/>
                <a:cs typeface="Times New Roman" panose="02020603050405020304" pitchFamily="18" charset="0"/>
              </a:rPr>
              <a:t>Decisions:</a:t>
            </a:r>
          </a:p>
          <a:p>
            <a:endParaRPr lang="en-US" sz="1600">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The L298N will be used for motor control. This device can cause heating. Implementing a premade chip allows for proper functionality due to heating concerns. This also reduces price while increasing flexibility in testing and reliability</a:t>
            </a:r>
          </a:p>
          <a:p>
            <a:endParaRPr lang="en-US" sz="1400" b="0" i="0">
              <a:effectLst/>
              <a:latin typeface="Calibri" panose="020F0502020204030204" pitchFamily="34" charset="0"/>
            </a:endParaRPr>
          </a:p>
          <a:p>
            <a:endParaRPr lang="en-US"/>
          </a:p>
        </p:txBody>
      </p:sp>
      <p:sp>
        <p:nvSpPr>
          <p:cNvPr id="20" name="TextBox 19">
            <a:extLst>
              <a:ext uri="{FF2B5EF4-FFF2-40B4-BE49-F238E27FC236}">
                <a16:creationId xmlns:a16="http://schemas.microsoft.com/office/drawing/2014/main" id="{5F2B6934-17FB-4B53-AE37-372099FDB3FD}"/>
              </a:ext>
            </a:extLst>
          </p:cNvPr>
          <p:cNvSpPr txBox="1"/>
          <p:nvPr/>
        </p:nvSpPr>
        <p:spPr>
          <a:xfrm>
            <a:off x="0" y="1582412"/>
            <a:ext cx="4221126" cy="1600438"/>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The Motor control acts as a controller for the motors and as a voltage regulator. Since this device has an output of 5V using the LM7805, this can be used as the input voltage into our GRAD microcontroller PCB system.</a:t>
            </a:r>
          </a:p>
          <a:p>
            <a:endParaRPr lang="en-US" sz="1400" b="0" i="0">
              <a:effectLst/>
              <a:latin typeface="Calibri" panose="020F0502020204030204" pitchFamily="34" charset="0"/>
            </a:endParaRPr>
          </a:p>
          <a:p>
            <a:endParaRPr lang="en-US"/>
          </a:p>
        </p:txBody>
      </p:sp>
      <p:sp>
        <p:nvSpPr>
          <p:cNvPr id="21" name="TextBox 20">
            <a:extLst>
              <a:ext uri="{FF2B5EF4-FFF2-40B4-BE49-F238E27FC236}">
                <a16:creationId xmlns:a16="http://schemas.microsoft.com/office/drawing/2014/main" id="{7BA21D39-B038-492C-AAE0-762B534F417D}"/>
              </a:ext>
            </a:extLst>
          </p:cNvPr>
          <p:cNvSpPr txBox="1"/>
          <p:nvPr/>
        </p:nvSpPr>
        <p:spPr>
          <a:xfrm>
            <a:off x="12455" y="1066241"/>
            <a:ext cx="3512941" cy="307777"/>
          </a:xfrm>
          <a:prstGeom prst="rect">
            <a:avLst/>
          </a:prstGeom>
          <a:noFill/>
        </p:spPr>
        <p:txBody>
          <a:bodyPr wrap="square" rtlCol="0" anchor="ctr">
            <a:spAutoFit/>
          </a:bodyPr>
          <a:lstStyle/>
          <a:p>
            <a:r>
              <a:rPr lang="en-US">
                <a:latin typeface="Times New Roman" panose="02020603050405020304" pitchFamily="18" charset="0"/>
                <a:cs typeface="Times New Roman" panose="02020603050405020304" pitchFamily="18" charset="0"/>
              </a:rPr>
              <a:t>Purpose</a:t>
            </a:r>
            <a:r>
              <a:rPr lang="en-US"/>
              <a:t>:</a:t>
            </a:r>
          </a:p>
        </p:txBody>
      </p:sp>
      <p:pic>
        <p:nvPicPr>
          <p:cNvPr id="2" name="Picture 1" descr="A picture containing drawing&#10;&#10;Description automatically generated">
            <a:extLst>
              <a:ext uri="{FF2B5EF4-FFF2-40B4-BE49-F238E27FC236}">
                <a16:creationId xmlns:a16="http://schemas.microsoft.com/office/drawing/2014/main" id="{0567BBA5-DC67-41E6-9837-B477E0C86DE1}"/>
              </a:ext>
            </a:extLst>
          </p:cNvPr>
          <p:cNvPicPr>
            <a:picLocks noChangeAspect="1"/>
          </p:cNvPicPr>
          <p:nvPr/>
        </p:nvPicPr>
        <p:blipFill>
          <a:blip r:embed="rId6"/>
          <a:stretch>
            <a:fillRect/>
          </a:stretch>
        </p:blipFill>
        <p:spPr>
          <a:xfrm>
            <a:off x="8584787" y="157421"/>
            <a:ext cx="491594" cy="663356"/>
          </a:xfrm>
          <a:prstGeom prst="rect">
            <a:avLst/>
          </a:prstGeom>
        </p:spPr>
      </p:pic>
      <p:sp>
        <p:nvSpPr>
          <p:cNvPr id="13" name="Google Shape;157;p26">
            <a:extLst>
              <a:ext uri="{FF2B5EF4-FFF2-40B4-BE49-F238E27FC236}">
                <a16:creationId xmlns:a16="http://schemas.microsoft.com/office/drawing/2014/main" id="{E24F8C0A-A3ED-4CE2-BBE8-4CF6847A4E3D}"/>
              </a:ext>
            </a:extLst>
          </p:cNvPr>
          <p:cNvSpPr txBox="1">
            <a:spLocks/>
          </p:cNvSpPr>
          <p:nvPr/>
        </p:nvSpPr>
        <p:spPr>
          <a:xfrm>
            <a:off x="-1" y="444982"/>
            <a:ext cx="902927"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15" name="Picture 14" descr="A person wearing glasses posing for the camera&#10;&#10;Description automatically generated">
            <a:extLst>
              <a:ext uri="{FF2B5EF4-FFF2-40B4-BE49-F238E27FC236}">
                <a16:creationId xmlns:a16="http://schemas.microsoft.com/office/drawing/2014/main" id="{3CC6544F-30A3-44FA-86F0-30A68528F56A}"/>
              </a:ext>
            </a:extLst>
          </p:cNvPr>
          <p:cNvPicPr>
            <a:picLocks noChangeAspect="1"/>
          </p:cNvPicPr>
          <p:nvPr/>
        </p:nvPicPr>
        <p:blipFill>
          <a:blip r:embed="rId7"/>
          <a:stretch>
            <a:fillRect/>
          </a:stretch>
        </p:blipFill>
        <p:spPr>
          <a:xfrm>
            <a:off x="7821651" y="127882"/>
            <a:ext cx="560349" cy="758115"/>
          </a:xfrm>
          <a:prstGeom prst="rect">
            <a:avLst/>
          </a:prstGeom>
          <a:ln w="76200">
            <a:solidFill>
              <a:srgbClr val="FFC000"/>
            </a:solidFill>
          </a:ln>
        </p:spPr>
      </p:pic>
      <p:pic>
        <p:nvPicPr>
          <p:cNvPr id="11" name="Audio 10">
            <a:hlinkClick r:id="" action="ppaction://media"/>
            <a:extLst>
              <a:ext uri="{FF2B5EF4-FFF2-40B4-BE49-F238E27FC236}">
                <a16:creationId xmlns:a16="http://schemas.microsoft.com/office/drawing/2014/main" id="{A51ACA65-FB37-491C-8277-3D0D5B7D1A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59704597"/>
      </p:ext>
    </p:extLst>
  </p:cSld>
  <p:clrMapOvr>
    <a:masterClrMapping/>
  </p:clrMapOvr>
  <mc:AlternateContent xmlns:mc="http://schemas.openxmlformats.org/markup-compatibility/2006" xmlns:p14="http://schemas.microsoft.com/office/powerpoint/2010/main">
    <mc:Choice Requires="p14">
      <p:transition spd="slow" p14:dur="2000" advTm="34186"/>
    </mc:Choice>
    <mc:Fallback xmlns="">
      <p:transition spd="slow" advTm="34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82905" y="-4082901"/>
            <a:ext cx="97819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49450" y="0"/>
            <a:ext cx="3848986"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GRAD Circuitry</a:t>
            </a:r>
            <a:endParaRPr>
              <a:solidFill>
                <a:schemeClr val="tx1"/>
              </a:solidFill>
            </a:endParaRPr>
          </a:p>
        </p:txBody>
      </p:sp>
      <p:pic>
        <p:nvPicPr>
          <p:cNvPr id="5" name="Picture 4">
            <a:extLst>
              <a:ext uri="{FF2B5EF4-FFF2-40B4-BE49-F238E27FC236}">
                <a16:creationId xmlns:a16="http://schemas.microsoft.com/office/drawing/2014/main" id="{CDDA517C-06B3-4B5A-84D8-FB2648F260D4}"/>
              </a:ext>
            </a:extLst>
          </p:cNvPr>
          <p:cNvPicPr>
            <a:picLocks noChangeAspect="1"/>
          </p:cNvPicPr>
          <p:nvPr/>
        </p:nvPicPr>
        <p:blipFill>
          <a:blip r:embed="rId5"/>
          <a:stretch>
            <a:fillRect/>
          </a:stretch>
        </p:blipFill>
        <p:spPr>
          <a:xfrm>
            <a:off x="165254" y="1048786"/>
            <a:ext cx="8042313" cy="4094714"/>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9CF8A391-E74A-44E3-8AC9-8F491BC14AD5}"/>
              </a:ext>
            </a:extLst>
          </p:cNvPr>
          <p:cNvPicPr>
            <a:picLocks noChangeAspect="1"/>
          </p:cNvPicPr>
          <p:nvPr/>
        </p:nvPicPr>
        <p:blipFill>
          <a:blip r:embed="rId6"/>
          <a:stretch>
            <a:fillRect/>
          </a:stretch>
        </p:blipFill>
        <p:spPr>
          <a:xfrm>
            <a:off x="8584787" y="157421"/>
            <a:ext cx="491594" cy="663356"/>
          </a:xfrm>
          <a:prstGeom prst="rect">
            <a:avLst/>
          </a:prstGeom>
        </p:spPr>
      </p:pic>
      <p:sp>
        <p:nvSpPr>
          <p:cNvPr id="6" name="Google Shape;157;p26">
            <a:extLst>
              <a:ext uri="{FF2B5EF4-FFF2-40B4-BE49-F238E27FC236}">
                <a16:creationId xmlns:a16="http://schemas.microsoft.com/office/drawing/2014/main" id="{5EF9DFAA-1AC7-4F99-86B4-C182BDB901EE}"/>
              </a:ext>
            </a:extLst>
          </p:cNvPr>
          <p:cNvSpPr txBox="1">
            <a:spLocks/>
          </p:cNvSpPr>
          <p:nvPr/>
        </p:nvSpPr>
        <p:spPr>
          <a:xfrm>
            <a:off x="0" y="377176"/>
            <a:ext cx="846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7" name="Picture 6" descr="A person wearing glasses posing for the camera&#10;&#10;Description automatically generated">
            <a:extLst>
              <a:ext uri="{FF2B5EF4-FFF2-40B4-BE49-F238E27FC236}">
                <a16:creationId xmlns:a16="http://schemas.microsoft.com/office/drawing/2014/main" id="{5AB34C6A-6F9C-4152-BA4F-4BA3D443152C}"/>
              </a:ext>
            </a:extLst>
          </p:cNvPr>
          <p:cNvPicPr>
            <a:picLocks noChangeAspect="1"/>
          </p:cNvPicPr>
          <p:nvPr/>
        </p:nvPicPr>
        <p:blipFill>
          <a:blip r:embed="rId7"/>
          <a:stretch>
            <a:fillRect/>
          </a:stretch>
        </p:blipFill>
        <p:spPr>
          <a:xfrm>
            <a:off x="7744263" y="110041"/>
            <a:ext cx="560349" cy="758115"/>
          </a:xfrm>
          <a:prstGeom prst="rect">
            <a:avLst/>
          </a:prstGeom>
          <a:ln w="76200">
            <a:solidFill>
              <a:srgbClr val="FFC000"/>
            </a:solidFill>
          </a:ln>
        </p:spPr>
      </p:pic>
      <p:pic>
        <p:nvPicPr>
          <p:cNvPr id="4" name="Audio 3">
            <a:hlinkClick r:id="" action="ppaction://media"/>
            <a:extLst>
              <a:ext uri="{FF2B5EF4-FFF2-40B4-BE49-F238E27FC236}">
                <a16:creationId xmlns:a16="http://schemas.microsoft.com/office/drawing/2014/main" id="{5E71FFAB-8BA0-4B32-8CCD-76525B0794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20794117"/>
      </p:ext>
    </p:extLst>
  </p:cSld>
  <p:clrMapOvr>
    <a:masterClrMapping/>
  </p:clrMapOvr>
  <mc:AlternateContent xmlns:mc="http://schemas.openxmlformats.org/markup-compatibility/2006" xmlns:p14="http://schemas.microsoft.com/office/powerpoint/2010/main">
    <mc:Choice Requires="p14">
      <p:transition spd="slow" p14:dur="2000" advTm="22635"/>
    </mc:Choice>
    <mc:Fallback xmlns="">
      <p:transition spd="slow" advTm="22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42937" y="-69619"/>
            <a:ext cx="91440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Printed Circuit Board for GRAD System</a:t>
            </a:r>
            <a:endParaRPr>
              <a:solidFill>
                <a:schemeClr val="tx1"/>
              </a:solidFill>
            </a:endParaRPr>
          </a:p>
        </p:txBody>
      </p:sp>
      <p:pic>
        <p:nvPicPr>
          <p:cNvPr id="5" name="Picture 4">
            <a:extLst>
              <a:ext uri="{FF2B5EF4-FFF2-40B4-BE49-F238E27FC236}">
                <a16:creationId xmlns:a16="http://schemas.microsoft.com/office/drawing/2014/main" id="{9FA0564A-DBC0-42E8-A76F-9E46FD39CCC8}"/>
              </a:ext>
            </a:extLst>
          </p:cNvPr>
          <p:cNvPicPr>
            <a:picLocks noChangeAspect="1"/>
          </p:cNvPicPr>
          <p:nvPr/>
        </p:nvPicPr>
        <p:blipFill>
          <a:blip r:embed="rId5"/>
          <a:stretch>
            <a:fillRect/>
          </a:stretch>
        </p:blipFill>
        <p:spPr>
          <a:xfrm>
            <a:off x="4715219" y="1479475"/>
            <a:ext cx="3445501" cy="3291747"/>
          </a:xfrm>
          <a:prstGeom prst="rect">
            <a:avLst/>
          </a:prstGeom>
        </p:spPr>
      </p:pic>
      <p:sp>
        <p:nvSpPr>
          <p:cNvPr id="6" name="TextBox 5">
            <a:extLst>
              <a:ext uri="{FF2B5EF4-FFF2-40B4-BE49-F238E27FC236}">
                <a16:creationId xmlns:a16="http://schemas.microsoft.com/office/drawing/2014/main" id="{7C32C230-7D6C-4D0E-A4C6-8033B7FB6F4C}"/>
              </a:ext>
            </a:extLst>
          </p:cNvPr>
          <p:cNvSpPr txBox="1"/>
          <p:nvPr/>
        </p:nvSpPr>
        <p:spPr>
          <a:xfrm>
            <a:off x="47430" y="3269158"/>
            <a:ext cx="4285563" cy="1323439"/>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Decisions:</a:t>
            </a:r>
          </a:p>
          <a:p>
            <a:endParaRPr lang="en-US">
              <a:latin typeface="Times New Roman" panose="02020603050405020304" pitchFamily="18" charset="0"/>
              <a:cs typeface="Times New Roman" panose="02020603050405020304" pitchFamily="18" charset="0"/>
            </a:endParaRPr>
          </a:p>
          <a:p>
            <a:r>
              <a:rPr lang="en-US" sz="1300">
                <a:latin typeface="Times New Roman" panose="02020603050405020304" pitchFamily="18" charset="0"/>
                <a:cs typeface="Times New Roman" panose="02020603050405020304" pitchFamily="18" charset="0"/>
              </a:rPr>
              <a:t>JLCPCB : IPC Certified</a:t>
            </a:r>
          </a:p>
          <a:p>
            <a:r>
              <a:rPr lang="en-US" sz="1300">
                <a:latin typeface="Times New Roman" panose="02020603050405020304" pitchFamily="18" charset="0"/>
                <a:cs typeface="Times New Roman" panose="02020603050405020304" pitchFamily="18" charset="0"/>
              </a:rPr>
              <a:t>Eagle</a:t>
            </a:r>
          </a:p>
          <a:p>
            <a:r>
              <a:rPr lang="en-US" sz="1300">
                <a:latin typeface="Times New Roman" panose="02020603050405020304" pitchFamily="18" charset="0"/>
                <a:cs typeface="Times New Roman" panose="02020603050405020304" pitchFamily="18" charset="0"/>
              </a:rPr>
              <a:t>Layout has flexibility</a:t>
            </a:r>
          </a:p>
          <a:p>
            <a:r>
              <a:rPr lang="en-US" sz="1300">
                <a:latin typeface="Times New Roman" panose="02020603050405020304" pitchFamily="18" charset="0"/>
                <a:cs typeface="Times New Roman" panose="02020603050405020304" pitchFamily="18" charset="0"/>
              </a:rPr>
              <a:t>Sensors and Wi-Fi Communication</a:t>
            </a:r>
          </a:p>
        </p:txBody>
      </p:sp>
      <p:cxnSp>
        <p:nvCxnSpPr>
          <p:cNvPr id="11" name="Straight Arrow Connector 10">
            <a:extLst>
              <a:ext uri="{FF2B5EF4-FFF2-40B4-BE49-F238E27FC236}">
                <a16:creationId xmlns:a16="http://schemas.microsoft.com/office/drawing/2014/main" id="{8D361A50-605B-4CF9-8EC3-3F9152B28F1A}"/>
              </a:ext>
            </a:extLst>
          </p:cNvPr>
          <p:cNvCxnSpPr>
            <a:cxnSpLocks/>
          </p:cNvCxnSpPr>
          <p:nvPr/>
        </p:nvCxnSpPr>
        <p:spPr>
          <a:xfrm>
            <a:off x="4452496" y="1388637"/>
            <a:ext cx="0" cy="338258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C3080A-1B16-461E-B532-30009F25254A}"/>
              </a:ext>
            </a:extLst>
          </p:cNvPr>
          <p:cNvSpPr txBox="1"/>
          <p:nvPr/>
        </p:nvSpPr>
        <p:spPr>
          <a:xfrm rot="5400000">
            <a:off x="3946329" y="2941429"/>
            <a:ext cx="662823" cy="276999"/>
          </a:xfrm>
          <a:prstGeom prst="rect">
            <a:avLst/>
          </a:prstGeom>
          <a:noFill/>
        </p:spPr>
        <p:txBody>
          <a:bodyPr wrap="square" rtlCol="0">
            <a:spAutoFit/>
          </a:bodyPr>
          <a:lstStyle/>
          <a:p>
            <a:r>
              <a:rPr lang="en-US" sz="1200"/>
              <a:t>75 mm</a:t>
            </a:r>
          </a:p>
        </p:txBody>
      </p:sp>
      <p:cxnSp>
        <p:nvCxnSpPr>
          <p:cNvPr id="14" name="Straight Arrow Connector 13">
            <a:extLst>
              <a:ext uri="{FF2B5EF4-FFF2-40B4-BE49-F238E27FC236}">
                <a16:creationId xmlns:a16="http://schemas.microsoft.com/office/drawing/2014/main" id="{411D4AD5-E286-44C3-A937-3F64729FDB41}"/>
              </a:ext>
            </a:extLst>
          </p:cNvPr>
          <p:cNvCxnSpPr>
            <a:cxnSpLocks/>
          </p:cNvCxnSpPr>
          <p:nvPr/>
        </p:nvCxnSpPr>
        <p:spPr>
          <a:xfrm>
            <a:off x="4572000" y="1388637"/>
            <a:ext cx="3588720"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1B97A5-4F65-4384-B7EC-DDC6FBCCF875}"/>
              </a:ext>
            </a:extLst>
          </p:cNvPr>
          <p:cNvSpPr txBox="1"/>
          <p:nvPr/>
        </p:nvSpPr>
        <p:spPr>
          <a:xfrm>
            <a:off x="6100317" y="1111638"/>
            <a:ext cx="675304" cy="276999"/>
          </a:xfrm>
          <a:prstGeom prst="rect">
            <a:avLst/>
          </a:prstGeom>
          <a:noFill/>
        </p:spPr>
        <p:txBody>
          <a:bodyPr wrap="square" rtlCol="0">
            <a:spAutoFit/>
          </a:bodyPr>
          <a:lstStyle/>
          <a:p>
            <a:r>
              <a:rPr lang="en-US" sz="1200"/>
              <a:t>72 mm</a:t>
            </a:r>
          </a:p>
        </p:txBody>
      </p:sp>
      <p:sp>
        <p:nvSpPr>
          <p:cNvPr id="2" name="TextBox 1">
            <a:extLst>
              <a:ext uri="{FF2B5EF4-FFF2-40B4-BE49-F238E27FC236}">
                <a16:creationId xmlns:a16="http://schemas.microsoft.com/office/drawing/2014/main" id="{4D5DD568-6FA7-44E8-B490-3D6361C50613}"/>
              </a:ext>
            </a:extLst>
          </p:cNvPr>
          <p:cNvSpPr txBox="1"/>
          <p:nvPr/>
        </p:nvSpPr>
        <p:spPr>
          <a:xfrm>
            <a:off x="-4876" y="1479475"/>
            <a:ext cx="4221126" cy="181588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The PCB for the GRAD system is separate from other subsystem and acts as the brain of the project. This subsystem contain our </a:t>
            </a:r>
            <a:r>
              <a:rPr lang="en-US" err="1">
                <a:latin typeface="Times New Roman" panose="02020603050405020304" pitchFamily="18" charset="0"/>
                <a:cs typeface="Times New Roman" panose="02020603050405020304" pitchFamily="18" charset="0"/>
              </a:rPr>
              <a:t>ATMega</a:t>
            </a:r>
            <a:r>
              <a:rPr lang="en-US">
                <a:latin typeface="Times New Roman" panose="02020603050405020304" pitchFamily="18" charset="0"/>
                <a:cs typeface="Times New Roman" panose="02020603050405020304" pitchFamily="18" charset="0"/>
              </a:rPr>
              <a:t> 2560 microcontroller chip (to be discuss later). Sensors and WI-FI communication are implemented into this system with pinouts for flexibility and proper component placement.</a:t>
            </a:r>
          </a:p>
          <a:p>
            <a:endParaRPr lang="en-US" sz="1400" b="0" i="0">
              <a:effectLst/>
              <a:latin typeface="Calibri" panose="020F0502020204030204" pitchFamily="34" charset="0"/>
            </a:endParaRPr>
          </a:p>
          <a:p>
            <a:endParaRPr lang="en-US"/>
          </a:p>
        </p:txBody>
      </p:sp>
      <p:sp>
        <p:nvSpPr>
          <p:cNvPr id="3" name="TextBox 2">
            <a:extLst>
              <a:ext uri="{FF2B5EF4-FFF2-40B4-BE49-F238E27FC236}">
                <a16:creationId xmlns:a16="http://schemas.microsoft.com/office/drawing/2014/main" id="{4118CF2A-41FF-4626-9E2A-D4044CD0133F}"/>
              </a:ext>
            </a:extLst>
          </p:cNvPr>
          <p:cNvSpPr txBox="1"/>
          <p:nvPr/>
        </p:nvSpPr>
        <p:spPr>
          <a:xfrm>
            <a:off x="12455" y="1066241"/>
            <a:ext cx="3512941" cy="307777"/>
          </a:xfrm>
          <a:prstGeom prst="rect">
            <a:avLst/>
          </a:prstGeom>
          <a:noFill/>
        </p:spPr>
        <p:txBody>
          <a:bodyPr wrap="square" rtlCol="0" anchor="ctr">
            <a:spAutoFit/>
          </a:bodyPr>
          <a:lstStyle/>
          <a:p>
            <a:r>
              <a:rPr lang="en-US" b="1">
                <a:latin typeface="Times New Roman" panose="02020603050405020304" pitchFamily="18" charset="0"/>
                <a:cs typeface="Times New Roman" panose="02020603050405020304" pitchFamily="18" charset="0"/>
              </a:rPr>
              <a:t>Purpose:</a:t>
            </a:r>
          </a:p>
        </p:txBody>
      </p:sp>
      <p:pic>
        <p:nvPicPr>
          <p:cNvPr id="4" name="Picture 3" descr="A picture containing drawing&#10;&#10;Description automatically generated">
            <a:extLst>
              <a:ext uri="{FF2B5EF4-FFF2-40B4-BE49-F238E27FC236}">
                <a16:creationId xmlns:a16="http://schemas.microsoft.com/office/drawing/2014/main" id="{5DE1AA2F-6FC8-40A0-9EA5-2EB97C7C5936}"/>
              </a:ext>
            </a:extLst>
          </p:cNvPr>
          <p:cNvPicPr>
            <a:picLocks noChangeAspect="1"/>
          </p:cNvPicPr>
          <p:nvPr/>
        </p:nvPicPr>
        <p:blipFill>
          <a:blip r:embed="rId6"/>
          <a:stretch>
            <a:fillRect/>
          </a:stretch>
        </p:blipFill>
        <p:spPr>
          <a:xfrm>
            <a:off x="8591931" y="140556"/>
            <a:ext cx="491594" cy="663356"/>
          </a:xfrm>
          <a:prstGeom prst="rect">
            <a:avLst/>
          </a:prstGeom>
        </p:spPr>
      </p:pic>
      <p:sp>
        <p:nvSpPr>
          <p:cNvPr id="15" name="Google Shape;157;p26">
            <a:extLst>
              <a:ext uri="{FF2B5EF4-FFF2-40B4-BE49-F238E27FC236}">
                <a16:creationId xmlns:a16="http://schemas.microsoft.com/office/drawing/2014/main" id="{901423C0-4583-4A37-9BD1-25256851B1D9}"/>
              </a:ext>
            </a:extLst>
          </p:cNvPr>
          <p:cNvSpPr txBox="1">
            <a:spLocks/>
          </p:cNvSpPr>
          <p:nvPr/>
        </p:nvSpPr>
        <p:spPr>
          <a:xfrm>
            <a:off x="-4876" y="350562"/>
            <a:ext cx="799994"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16" name="Picture 15" descr="A person wearing glasses posing for the camera&#10;&#10;Description automatically generated">
            <a:extLst>
              <a:ext uri="{FF2B5EF4-FFF2-40B4-BE49-F238E27FC236}">
                <a16:creationId xmlns:a16="http://schemas.microsoft.com/office/drawing/2014/main" id="{25C5BEC1-3AAB-4F82-8A53-C2F1A68748FA}"/>
              </a:ext>
            </a:extLst>
          </p:cNvPr>
          <p:cNvPicPr>
            <a:picLocks noChangeAspect="1"/>
          </p:cNvPicPr>
          <p:nvPr/>
        </p:nvPicPr>
        <p:blipFill>
          <a:blip r:embed="rId7"/>
          <a:stretch>
            <a:fillRect/>
          </a:stretch>
        </p:blipFill>
        <p:spPr>
          <a:xfrm>
            <a:off x="7813140" y="91664"/>
            <a:ext cx="560349" cy="758115"/>
          </a:xfrm>
          <a:prstGeom prst="rect">
            <a:avLst/>
          </a:prstGeom>
          <a:ln w="76200">
            <a:solidFill>
              <a:srgbClr val="FFC000"/>
            </a:solidFill>
          </a:ln>
        </p:spPr>
      </p:pic>
      <p:pic>
        <p:nvPicPr>
          <p:cNvPr id="7" name="Audio 6">
            <a:hlinkClick r:id="" action="ppaction://media"/>
            <a:extLst>
              <a:ext uri="{FF2B5EF4-FFF2-40B4-BE49-F238E27FC236}">
                <a16:creationId xmlns:a16="http://schemas.microsoft.com/office/drawing/2014/main" id="{BEA3D084-E34D-41E6-A0D6-05545172C0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1611139"/>
      </p:ext>
    </p:extLst>
  </p:cSld>
  <p:clrMapOvr>
    <a:masterClrMapping/>
  </p:clrMapOvr>
  <mc:AlternateContent xmlns:mc="http://schemas.openxmlformats.org/markup-compatibility/2006" xmlns:p14="http://schemas.microsoft.com/office/powerpoint/2010/main">
    <mc:Choice Requires="p14">
      <p:transition spd="slow" p14:dur="2000" advTm="42081"/>
    </mc:Choice>
    <mc:Fallback xmlns="">
      <p:transition spd="slow" advTm="42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1026" name="Picture 2" descr="20pcs/lot 5x7 4x6 3x7 2x8cm Double Side Prototype Diy Universal Printed  Circuit PCB Board Protoboard For Arduino|pcb board|double side  prototypedouble sided protoboard - AliExpress">
            <a:extLst>
              <a:ext uri="{FF2B5EF4-FFF2-40B4-BE49-F238E27FC236}">
                <a16:creationId xmlns:a16="http://schemas.microsoft.com/office/drawing/2014/main" id="{BCE1C238-F26E-449B-AD77-41DFFD229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9" t="13164" b="15120"/>
          <a:stretch/>
        </p:blipFill>
        <p:spPr bwMode="auto">
          <a:xfrm rot="19752914">
            <a:off x="4560350" y="4076447"/>
            <a:ext cx="1729778" cy="1219703"/>
          </a:xfrm>
          <a:prstGeom prst="rect">
            <a:avLst/>
          </a:prstGeom>
          <a:noFill/>
          <a:extLst>
            <a:ext uri="{909E8E84-426E-40DD-AFC4-6F175D3DCCD1}">
              <a14:hiddenFill xmlns:a14="http://schemas.microsoft.com/office/drawing/2010/main">
                <a:solidFill>
                  <a:srgbClr val="FFFFFF"/>
                </a:solidFill>
              </a14:hiddenFill>
            </a:ext>
          </a:extLst>
        </p:spPr>
      </p:pic>
      <p:sp>
        <p:nvSpPr>
          <p:cNvPr id="229" name="Google Shape;229;p33"/>
          <p:cNvSpPr/>
          <p:nvPr/>
        </p:nvSpPr>
        <p:spPr>
          <a:xfrm rot="-5400000" flipH="1">
            <a:off x="4066039" y="-4099766"/>
            <a:ext cx="101192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592931" y="-30549"/>
            <a:ext cx="91440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Printed Circuit Board for GRAD System</a:t>
            </a:r>
            <a:endParaRPr>
              <a:solidFill>
                <a:schemeClr val="tx1"/>
              </a:solidFill>
            </a:endParaRPr>
          </a:p>
        </p:txBody>
      </p:sp>
      <p:sp>
        <p:nvSpPr>
          <p:cNvPr id="6" name="TextBox 5">
            <a:extLst>
              <a:ext uri="{FF2B5EF4-FFF2-40B4-BE49-F238E27FC236}">
                <a16:creationId xmlns:a16="http://schemas.microsoft.com/office/drawing/2014/main" id="{7C32C230-7D6C-4D0E-A4C6-8033B7FB6F4C}"/>
              </a:ext>
            </a:extLst>
          </p:cNvPr>
          <p:cNvSpPr txBox="1"/>
          <p:nvPr/>
        </p:nvSpPr>
        <p:spPr>
          <a:xfrm>
            <a:off x="-32219" y="2680161"/>
            <a:ext cx="4285563" cy="1323439"/>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2</a:t>
            </a:r>
            <a:r>
              <a:rPr lang="en-US" b="1" baseline="30000">
                <a:latin typeface="Times New Roman" panose="02020603050405020304" pitchFamily="18" charset="0"/>
                <a:cs typeface="Times New Roman" panose="02020603050405020304" pitchFamily="18" charset="0"/>
              </a:rPr>
              <a:t>nd</a:t>
            </a:r>
            <a:r>
              <a:rPr lang="en-US" b="1">
                <a:latin typeface="Times New Roman" panose="02020603050405020304" pitchFamily="18" charset="0"/>
                <a:cs typeface="Times New Roman" panose="02020603050405020304" pitchFamily="18" charset="0"/>
              </a:rPr>
              <a:t> PCB Decisions:</a:t>
            </a:r>
          </a:p>
          <a:p>
            <a:endParaRPr lang="en-US">
              <a:latin typeface="Times New Roman" panose="02020603050405020304" pitchFamily="18" charset="0"/>
              <a:cs typeface="Times New Roman" panose="02020603050405020304" pitchFamily="18" charset="0"/>
            </a:endParaRPr>
          </a:p>
          <a:p>
            <a:r>
              <a:rPr lang="en-US" sz="1300">
                <a:latin typeface="Times New Roman" panose="02020603050405020304" pitchFamily="18" charset="0"/>
                <a:cs typeface="Times New Roman" panose="02020603050405020304" pitchFamily="18" charset="0"/>
              </a:rPr>
              <a:t>JLCPCB : IPC Certified</a:t>
            </a:r>
          </a:p>
          <a:p>
            <a:r>
              <a:rPr lang="en-US" sz="1300" err="1">
                <a:latin typeface="Times New Roman" panose="02020603050405020304" pitchFamily="18" charset="0"/>
                <a:cs typeface="Times New Roman" panose="02020603050405020304" pitchFamily="18" charset="0"/>
              </a:rPr>
              <a:t>EasyEDA</a:t>
            </a:r>
            <a:endParaRPr lang="en-US" sz="1300">
              <a:latin typeface="Times New Roman" panose="02020603050405020304" pitchFamily="18" charset="0"/>
              <a:cs typeface="Times New Roman" panose="02020603050405020304" pitchFamily="18" charset="0"/>
            </a:endParaRPr>
          </a:p>
          <a:p>
            <a:r>
              <a:rPr lang="en-US" sz="1300">
                <a:latin typeface="Times New Roman" panose="02020603050405020304" pitchFamily="18" charset="0"/>
                <a:cs typeface="Times New Roman" panose="02020603050405020304" pitchFamily="18" charset="0"/>
              </a:rPr>
              <a:t>Customized but Programmable</a:t>
            </a:r>
          </a:p>
          <a:p>
            <a:r>
              <a:rPr lang="en-US" sz="1300">
                <a:latin typeface="Times New Roman" panose="02020603050405020304" pitchFamily="18" charset="0"/>
                <a:cs typeface="Times New Roman" panose="02020603050405020304" pitchFamily="18" charset="0"/>
              </a:rPr>
              <a:t>Sensors and Wi-Fi Communication</a:t>
            </a:r>
          </a:p>
        </p:txBody>
      </p:sp>
      <p:cxnSp>
        <p:nvCxnSpPr>
          <p:cNvPr id="11" name="Straight Arrow Connector 10">
            <a:extLst>
              <a:ext uri="{FF2B5EF4-FFF2-40B4-BE49-F238E27FC236}">
                <a16:creationId xmlns:a16="http://schemas.microsoft.com/office/drawing/2014/main" id="{8D361A50-605B-4CF9-8EC3-3F9152B28F1A}"/>
              </a:ext>
            </a:extLst>
          </p:cNvPr>
          <p:cNvCxnSpPr>
            <a:cxnSpLocks/>
          </p:cNvCxnSpPr>
          <p:nvPr/>
        </p:nvCxnSpPr>
        <p:spPr>
          <a:xfrm>
            <a:off x="4452496" y="1388637"/>
            <a:ext cx="0" cy="2531513"/>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C3080A-1B16-461E-B532-30009F25254A}"/>
              </a:ext>
            </a:extLst>
          </p:cNvPr>
          <p:cNvSpPr txBox="1"/>
          <p:nvPr/>
        </p:nvSpPr>
        <p:spPr>
          <a:xfrm rot="5400000">
            <a:off x="3854304" y="2541349"/>
            <a:ext cx="872869" cy="276999"/>
          </a:xfrm>
          <a:prstGeom prst="rect">
            <a:avLst/>
          </a:prstGeom>
          <a:noFill/>
        </p:spPr>
        <p:txBody>
          <a:bodyPr wrap="square" rtlCol="0">
            <a:spAutoFit/>
          </a:bodyPr>
          <a:lstStyle/>
          <a:p>
            <a:r>
              <a:rPr lang="en-US" sz="1200"/>
              <a:t>68.07 mm</a:t>
            </a:r>
          </a:p>
        </p:txBody>
      </p:sp>
      <p:cxnSp>
        <p:nvCxnSpPr>
          <p:cNvPr id="14" name="Straight Arrow Connector 13">
            <a:extLst>
              <a:ext uri="{FF2B5EF4-FFF2-40B4-BE49-F238E27FC236}">
                <a16:creationId xmlns:a16="http://schemas.microsoft.com/office/drawing/2014/main" id="{411D4AD5-E286-44C3-A937-3F64729FDB41}"/>
              </a:ext>
            </a:extLst>
          </p:cNvPr>
          <p:cNvCxnSpPr>
            <a:cxnSpLocks/>
          </p:cNvCxnSpPr>
          <p:nvPr/>
        </p:nvCxnSpPr>
        <p:spPr>
          <a:xfrm flipV="1">
            <a:off x="4572000" y="1374018"/>
            <a:ext cx="4216814" cy="1461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1B97A5-4F65-4384-B7EC-DDC6FBCCF875}"/>
              </a:ext>
            </a:extLst>
          </p:cNvPr>
          <p:cNvSpPr txBox="1"/>
          <p:nvPr/>
        </p:nvSpPr>
        <p:spPr>
          <a:xfrm>
            <a:off x="6203721" y="1157057"/>
            <a:ext cx="950609" cy="276999"/>
          </a:xfrm>
          <a:prstGeom prst="rect">
            <a:avLst/>
          </a:prstGeom>
          <a:noFill/>
        </p:spPr>
        <p:txBody>
          <a:bodyPr wrap="square" rtlCol="0">
            <a:spAutoFit/>
          </a:bodyPr>
          <a:lstStyle/>
          <a:p>
            <a:r>
              <a:rPr lang="en-US" sz="1200"/>
              <a:t>114.55 mm</a:t>
            </a:r>
          </a:p>
        </p:txBody>
      </p:sp>
      <p:sp>
        <p:nvSpPr>
          <p:cNvPr id="2" name="TextBox 1">
            <a:extLst>
              <a:ext uri="{FF2B5EF4-FFF2-40B4-BE49-F238E27FC236}">
                <a16:creationId xmlns:a16="http://schemas.microsoft.com/office/drawing/2014/main" id="{4D5DD568-6FA7-44E8-B490-3D6361C50613}"/>
              </a:ext>
            </a:extLst>
          </p:cNvPr>
          <p:cNvSpPr txBox="1"/>
          <p:nvPr/>
        </p:nvSpPr>
        <p:spPr>
          <a:xfrm>
            <a:off x="0" y="1406918"/>
            <a:ext cx="4221126" cy="1600438"/>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A second PCB was designed and implemented due to issues extracting the microcontroller from the development board for the previous design. This PCB is programmable allowing placement of all pieces then programming. This was suggested by Dr. Wei.</a:t>
            </a:r>
          </a:p>
          <a:p>
            <a:endParaRPr lang="en-US" sz="1400" b="0" i="0">
              <a:effectLst/>
              <a:latin typeface="Calibri" panose="020F0502020204030204" pitchFamily="34" charset="0"/>
            </a:endParaRPr>
          </a:p>
          <a:p>
            <a:endParaRPr lang="en-US"/>
          </a:p>
        </p:txBody>
      </p:sp>
      <p:pic>
        <p:nvPicPr>
          <p:cNvPr id="4" name="Picture 3" descr="A picture containing drawing&#10;&#10;Description automatically generated">
            <a:extLst>
              <a:ext uri="{FF2B5EF4-FFF2-40B4-BE49-F238E27FC236}">
                <a16:creationId xmlns:a16="http://schemas.microsoft.com/office/drawing/2014/main" id="{5DE1AA2F-6FC8-40A0-9EA5-2EB97C7C5936}"/>
              </a:ext>
            </a:extLst>
          </p:cNvPr>
          <p:cNvPicPr>
            <a:picLocks noChangeAspect="1"/>
          </p:cNvPicPr>
          <p:nvPr/>
        </p:nvPicPr>
        <p:blipFill>
          <a:blip r:embed="rId6"/>
          <a:stretch>
            <a:fillRect/>
          </a:stretch>
        </p:blipFill>
        <p:spPr>
          <a:xfrm>
            <a:off x="8591931" y="140556"/>
            <a:ext cx="491594" cy="663356"/>
          </a:xfrm>
          <a:prstGeom prst="rect">
            <a:avLst/>
          </a:prstGeom>
        </p:spPr>
      </p:pic>
      <p:sp>
        <p:nvSpPr>
          <p:cNvPr id="15" name="Google Shape;157;p26">
            <a:extLst>
              <a:ext uri="{FF2B5EF4-FFF2-40B4-BE49-F238E27FC236}">
                <a16:creationId xmlns:a16="http://schemas.microsoft.com/office/drawing/2014/main" id="{901423C0-4583-4A37-9BD1-25256851B1D9}"/>
              </a:ext>
            </a:extLst>
          </p:cNvPr>
          <p:cNvSpPr txBox="1">
            <a:spLocks/>
          </p:cNvSpPr>
          <p:nvPr/>
        </p:nvSpPr>
        <p:spPr>
          <a:xfrm>
            <a:off x="0" y="355758"/>
            <a:ext cx="799994"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8" name="Picture 7">
            <a:extLst>
              <a:ext uri="{FF2B5EF4-FFF2-40B4-BE49-F238E27FC236}">
                <a16:creationId xmlns:a16="http://schemas.microsoft.com/office/drawing/2014/main" id="{984FE52E-3A59-4562-A2A2-74E32C7AB34A}"/>
              </a:ext>
            </a:extLst>
          </p:cNvPr>
          <p:cNvPicPr>
            <a:picLocks noChangeAspect="1"/>
          </p:cNvPicPr>
          <p:nvPr/>
        </p:nvPicPr>
        <p:blipFill>
          <a:blip r:embed="rId7"/>
          <a:stretch>
            <a:fillRect/>
          </a:stretch>
        </p:blipFill>
        <p:spPr>
          <a:xfrm>
            <a:off x="4569239" y="1479475"/>
            <a:ext cx="4219575" cy="2524125"/>
          </a:xfrm>
          <a:prstGeom prst="rect">
            <a:avLst/>
          </a:prstGeom>
        </p:spPr>
      </p:pic>
      <p:pic>
        <p:nvPicPr>
          <p:cNvPr id="16" name="Picture 15" descr="A person wearing glasses posing for the camera&#10;&#10;Description automatically generated">
            <a:extLst>
              <a:ext uri="{FF2B5EF4-FFF2-40B4-BE49-F238E27FC236}">
                <a16:creationId xmlns:a16="http://schemas.microsoft.com/office/drawing/2014/main" id="{BE15464A-C914-4612-8C1F-B5ED33B28467}"/>
              </a:ext>
            </a:extLst>
          </p:cNvPr>
          <p:cNvPicPr>
            <a:picLocks noChangeAspect="1"/>
          </p:cNvPicPr>
          <p:nvPr/>
        </p:nvPicPr>
        <p:blipFill>
          <a:blip r:embed="rId8"/>
          <a:stretch>
            <a:fillRect/>
          </a:stretch>
        </p:blipFill>
        <p:spPr>
          <a:xfrm>
            <a:off x="7751407" y="108559"/>
            <a:ext cx="560349" cy="758115"/>
          </a:xfrm>
          <a:prstGeom prst="rect">
            <a:avLst/>
          </a:prstGeom>
          <a:ln w="76200">
            <a:solidFill>
              <a:srgbClr val="FFC000"/>
            </a:solidFill>
          </a:ln>
        </p:spPr>
      </p:pic>
      <p:pic>
        <p:nvPicPr>
          <p:cNvPr id="10" name="Audio 9">
            <a:hlinkClick r:id="" action="ppaction://media"/>
            <a:extLst>
              <a:ext uri="{FF2B5EF4-FFF2-40B4-BE49-F238E27FC236}">
                <a16:creationId xmlns:a16="http://schemas.microsoft.com/office/drawing/2014/main" id="{D0E0B95B-0F43-400D-89EF-301CA0C5BA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
        <p:nvSpPr>
          <p:cNvPr id="19" name="TextBox 18">
            <a:extLst>
              <a:ext uri="{FF2B5EF4-FFF2-40B4-BE49-F238E27FC236}">
                <a16:creationId xmlns:a16="http://schemas.microsoft.com/office/drawing/2014/main" id="{1EBA47E7-462C-4154-93EE-79F2642665A5}"/>
              </a:ext>
            </a:extLst>
          </p:cNvPr>
          <p:cNvSpPr txBox="1"/>
          <p:nvPr/>
        </p:nvSpPr>
        <p:spPr>
          <a:xfrm>
            <a:off x="-32219" y="4163080"/>
            <a:ext cx="4285563" cy="723275"/>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Final Result: Development Board + Through-Hole PCB Solder Boards</a:t>
            </a:r>
          </a:p>
          <a:p>
            <a:endParaRPr lang="en-US" sz="1300">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3E39AF0E-06C1-4529-802A-6FA2B438E830}"/>
              </a:ext>
            </a:extLst>
          </p:cNvPr>
          <p:cNvCxnSpPr>
            <a:cxnSpLocks/>
          </p:cNvCxnSpPr>
          <p:nvPr/>
        </p:nvCxnSpPr>
        <p:spPr>
          <a:xfrm>
            <a:off x="4650164" y="4524717"/>
            <a:ext cx="0" cy="36163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F4EF43A-62D8-4755-B30D-2AFE64C1933A}"/>
              </a:ext>
            </a:extLst>
          </p:cNvPr>
          <p:cNvCxnSpPr>
            <a:cxnSpLocks/>
          </p:cNvCxnSpPr>
          <p:nvPr/>
        </p:nvCxnSpPr>
        <p:spPr>
          <a:xfrm flipV="1">
            <a:off x="4650164" y="4426919"/>
            <a:ext cx="1504787" cy="1462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B237158-AEDD-41F6-90E5-1EED9BB4BD08}"/>
              </a:ext>
            </a:extLst>
          </p:cNvPr>
          <p:cNvSpPr txBox="1"/>
          <p:nvPr/>
        </p:nvSpPr>
        <p:spPr>
          <a:xfrm>
            <a:off x="4891759" y="4164540"/>
            <a:ext cx="950609" cy="276999"/>
          </a:xfrm>
          <a:prstGeom prst="rect">
            <a:avLst/>
          </a:prstGeom>
          <a:noFill/>
        </p:spPr>
        <p:txBody>
          <a:bodyPr wrap="square" rtlCol="0">
            <a:spAutoFit/>
          </a:bodyPr>
          <a:lstStyle/>
          <a:p>
            <a:pPr algn="ctr"/>
            <a:r>
              <a:rPr lang="en-US" sz="1200"/>
              <a:t>7 cm</a:t>
            </a:r>
          </a:p>
        </p:txBody>
      </p:sp>
      <p:sp>
        <p:nvSpPr>
          <p:cNvPr id="27" name="TextBox 26">
            <a:extLst>
              <a:ext uri="{FF2B5EF4-FFF2-40B4-BE49-F238E27FC236}">
                <a16:creationId xmlns:a16="http://schemas.microsoft.com/office/drawing/2014/main" id="{FB82363E-610E-4054-A075-80ED7CE27A00}"/>
              </a:ext>
            </a:extLst>
          </p:cNvPr>
          <p:cNvSpPr txBox="1"/>
          <p:nvPr/>
        </p:nvSpPr>
        <p:spPr>
          <a:xfrm rot="5400000">
            <a:off x="4182501" y="4638298"/>
            <a:ext cx="586288" cy="276999"/>
          </a:xfrm>
          <a:prstGeom prst="rect">
            <a:avLst/>
          </a:prstGeom>
          <a:noFill/>
        </p:spPr>
        <p:txBody>
          <a:bodyPr wrap="square" rtlCol="0">
            <a:spAutoFit/>
          </a:bodyPr>
          <a:lstStyle/>
          <a:p>
            <a:r>
              <a:rPr lang="en-US" sz="1200"/>
              <a:t>3 cm</a:t>
            </a:r>
          </a:p>
        </p:txBody>
      </p:sp>
    </p:spTree>
    <p:extLst>
      <p:ext uri="{BB962C8B-B14F-4D97-AF65-F5344CB8AC3E}">
        <p14:creationId xmlns:p14="http://schemas.microsoft.com/office/powerpoint/2010/main" val="1541181618"/>
      </p:ext>
    </p:extLst>
  </p:cSld>
  <p:clrMapOvr>
    <a:masterClrMapping/>
  </p:clrMapOvr>
  <mc:AlternateContent xmlns:mc="http://schemas.openxmlformats.org/markup-compatibility/2006" xmlns:p14="http://schemas.microsoft.com/office/powerpoint/2010/main">
    <mc:Choice Requires="p14">
      <p:transition spd="slow" p14:dur="2000" advTm="56254"/>
    </mc:Choice>
    <mc:Fallback xmlns="">
      <p:transition spd="slow" advTm="5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1026" name="Picture 2" descr="20pcs/lot 5x7 4x6 3x7 2x8cm Double Side Prototype Diy Universal Printed  Circuit PCB Board Protoboard For Arduino|pcb board|double side  prototypedouble sided protoboard - AliExpress">
            <a:extLst>
              <a:ext uri="{FF2B5EF4-FFF2-40B4-BE49-F238E27FC236}">
                <a16:creationId xmlns:a16="http://schemas.microsoft.com/office/drawing/2014/main" id="{BCE1C238-F26E-449B-AD77-41DFFD229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9" t="13164" b="15120"/>
          <a:stretch/>
        </p:blipFill>
        <p:spPr bwMode="auto">
          <a:xfrm rot="19752914">
            <a:off x="4560350" y="4076447"/>
            <a:ext cx="1729778" cy="1219703"/>
          </a:xfrm>
          <a:prstGeom prst="rect">
            <a:avLst/>
          </a:prstGeom>
          <a:noFill/>
          <a:extLst>
            <a:ext uri="{909E8E84-426E-40DD-AFC4-6F175D3DCCD1}">
              <a14:hiddenFill xmlns:a14="http://schemas.microsoft.com/office/drawing/2010/main">
                <a:solidFill>
                  <a:srgbClr val="FFFFFF"/>
                </a:solidFill>
              </a14:hiddenFill>
            </a:ext>
          </a:extLst>
        </p:spPr>
      </p:pic>
      <p:sp>
        <p:nvSpPr>
          <p:cNvPr id="229" name="Google Shape;229;p33"/>
          <p:cNvSpPr/>
          <p:nvPr/>
        </p:nvSpPr>
        <p:spPr>
          <a:xfrm rot="-5400000" flipH="1">
            <a:off x="4066039" y="-4099766"/>
            <a:ext cx="101192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592931" y="-30549"/>
            <a:ext cx="91440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Printed Circuit Board for GRAD System</a:t>
            </a:r>
            <a:endParaRPr>
              <a:solidFill>
                <a:schemeClr val="tx1"/>
              </a:solidFill>
            </a:endParaRPr>
          </a:p>
        </p:txBody>
      </p:sp>
      <p:sp>
        <p:nvSpPr>
          <p:cNvPr id="6" name="TextBox 5">
            <a:extLst>
              <a:ext uri="{FF2B5EF4-FFF2-40B4-BE49-F238E27FC236}">
                <a16:creationId xmlns:a16="http://schemas.microsoft.com/office/drawing/2014/main" id="{7C32C230-7D6C-4D0E-A4C6-8033B7FB6F4C}"/>
              </a:ext>
            </a:extLst>
          </p:cNvPr>
          <p:cNvSpPr txBox="1"/>
          <p:nvPr/>
        </p:nvSpPr>
        <p:spPr>
          <a:xfrm>
            <a:off x="-32219" y="2680161"/>
            <a:ext cx="4285563" cy="1323439"/>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2</a:t>
            </a:r>
            <a:r>
              <a:rPr lang="en-US" b="1" baseline="30000">
                <a:latin typeface="Times New Roman" panose="02020603050405020304" pitchFamily="18" charset="0"/>
                <a:cs typeface="Times New Roman" panose="02020603050405020304" pitchFamily="18" charset="0"/>
              </a:rPr>
              <a:t>nd</a:t>
            </a:r>
            <a:r>
              <a:rPr lang="en-US" b="1">
                <a:latin typeface="Times New Roman" panose="02020603050405020304" pitchFamily="18" charset="0"/>
                <a:cs typeface="Times New Roman" panose="02020603050405020304" pitchFamily="18" charset="0"/>
              </a:rPr>
              <a:t> PCB Decisions:</a:t>
            </a:r>
          </a:p>
          <a:p>
            <a:endParaRPr lang="en-US">
              <a:latin typeface="Times New Roman" panose="02020603050405020304" pitchFamily="18" charset="0"/>
              <a:cs typeface="Times New Roman" panose="02020603050405020304" pitchFamily="18" charset="0"/>
            </a:endParaRPr>
          </a:p>
          <a:p>
            <a:r>
              <a:rPr lang="en-US" sz="1300">
                <a:latin typeface="Times New Roman" panose="02020603050405020304" pitchFamily="18" charset="0"/>
                <a:cs typeface="Times New Roman" panose="02020603050405020304" pitchFamily="18" charset="0"/>
              </a:rPr>
              <a:t>JLCPCB : IPC Certified</a:t>
            </a:r>
          </a:p>
          <a:p>
            <a:r>
              <a:rPr lang="en-US" sz="1300" err="1">
                <a:latin typeface="Times New Roman" panose="02020603050405020304" pitchFamily="18" charset="0"/>
                <a:cs typeface="Times New Roman" panose="02020603050405020304" pitchFamily="18" charset="0"/>
              </a:rPr>
              <a:t>EasyEDA</a:t>
            </a:r>
            <a:endParaRPr lang="en-US" sz="1300">
              <a:latin typeface="Times New Roman" panose="02020603050405020304" pitchFamily="18" charset="0"/>
              <a:cs typeface="Times New Roman" panose="02020603050405020304" pitchFamily="18" charset="0"/>
            </a:endParaRPr>
          </a:p>
          <a:p>
            <a:r>
              <a:rPr lang="en-US" sz="1300">
                <a:latin typeface="Times New Roman" panose="02020603050405020304" pitchFamily="18" charset="0"/>
                <a:cs typeface="Times New Roman" panose="02020603050405020304" pitchFamily="18" charset="0"/>
              </a:rPr>
              <a:t>Customized but Programmable</a:t>
            </a:r>
          </a:p>
          <a:p>
            <a:r>
              <a:rPr lang="en-US" sz="1300">
                <a:latin typeface="Times New Roman" panose="02020603050405020304" pitchFamily="18" charset="0"/>
                <a:cs typeface="Times New Roman" panose="02020603050405020304" pitchFamily="18" charset="0"/>
              </a:rPr>
              <a:t>Sensors and Wi-Fi Communication</a:t>
            </a:r>
          </a:p>
        </p:txBody>
      </p:sp>
      <p:cxnSp>
        <p:nvCxnSpPr>
          <p:cNvPr id="11" name="Straight Arrow Connector 10">
            <a:extLst>
              <a:ext uri="{FF2B5EF4-FFF2-40B4-BE49-F238E27FC236}">
                <a16:creationId xmlns:a16="http://schemas.microsoft.com/office/drawing/2014/main" id="{8D361A50-605B-4CF9-8EC3-3F9152B28F1A}"/>
              </a:ext>
            </a:extLst>
          </p:cNvPr>
          <p:cNvCxnSpPr>
            <a:cxnSpLocks/>
          </p:cNvCxnSpPr>
          <p:nvPr/>
        </p:nvCxnSpPr>
        <p:spPr>
          <a:xfrm>
            <a:off x="4452496" y="1388637"/>
            <a:ext cx="0" cy="2531513"/>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C3080A-1B16-461E-B532-30009F25254A}"/>
              </a:ext>
            </a:extLst>
          </p:cNvPr>
          <p:cNvSpPr txBox="1"/>
          <p:nvPr/>
        </p:nvSpPr>
        <p:spPr>
          <a:xfrm rot="5400000">
            <a:off x="3854304" y="2541349"/>
            <a:ext cx="872869" cy="276999"/>
          </a:xfrm>
          <a:prstGeom prst="rect">
            <a:avLst/>
          </a:prstGeom>
          <a:noFill/>
        </p:spPr>
        <p:txBody>
          <a:bodyPr wrap="square" rtlCol="0">
            <a:spAutoFit/>
          </a:bodyPr>
          <a:lstStyle/>
          <a:p>
            <a:r>
              <a:rPr lang="en-US" sz="1200"/>
              <a:t>68.07 mm</a:t>
            </a:r>
          </a:p>
        </p:txBody>
      </p:sp>
      <p:cxnSp>
        <p:nvCxnSpPr>
          <p:cNvPr id="14" name="Straight Arrow Connector 13">
            <a:extLst>
              <a:ext uri="{FF2B5EF4-FFF2-40B4-BE49-F238E27FC236}">
                <a16:creationId xmlns:a16="http://schemas.microsoft.com/office/drawing/2014/main" id="{411D4AD5-E286-44C3-A937-3F64729FDB41}"/>
              </a:ext>
            </a:extLst>
          </p:cNvPr>
          <p:cNvCxnSpPr>
            <a:cxnSpLocks/>
          </p:cNvCxnSpPr>
          <p:nvPr/>
        </p:nvCxnSpPr>
        <p:spPr>
          <a:xfrm flipV="1">
            <a:off x="4572000" y="1374018"/>
            <a:ext cx="4216814" cy="1461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1B97A5-4F65-4384-B7EC-DDC6FBCCF875}"/>
              </a:ext>
            </a:extLst>
          </p:cNvPr>
          <p:cNvSpPr txBox="1"/>
          <p:nvPr/>
        </p:nvSpPr>
        <p:spPr>
          <a:xfrm>
            <a:off x="6203721" y="1157057"/>
            <a:ext cx="950609" cy="276999"/>
          </a:xfrm>
          <a:prstGeom prst="rect">
            <a:avLst/>
          </a:prstGeom>
          <a:noFill/>
        </p:spPr>
        <p:txBody>
          <a:bodyPr wrap="square" rtlCol="0">
            <a:spAutoFit/>
          </a:bodyPr>
          <a:lstStyle/>
          <a:p>
            <a:r>
              <a:rPr lang="en-US" sz="1200"/>
              <a:t>114.55 mm</a:t>
            </a:r>
          </a:p>
        </p:txBody>
      </p:sp>
      <p:sp>
        <p:nvSpPr>
          <p:cNvPr id="2" name="TextBox 1">
            <a:extLst>
              <a:ext uri="{FF2B5EF4-FFF2-40B4-BE49-F238E27FC236}">
                <a16:creationId xmlns:a16="http://schemas.microsoft.com/office/drawing/2014/main" id="{4D5DD568-6FA7-44E8-B490-3D6361C50613}"/>
              </a:ext>
            </a:extLst>
          </p:cNvPr>
          <p:cNvSpPr txBox="1"/>
          <p:nvPr/>
        </p:nvSpPr>
        <p:spPr>
          <a:xfrm>
            <a:off x="0" y="1406918"/>
            <a:ext cx="4221126" cy="1600438"/>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A second PCB was designed and implemented due to issues extracting the microcontroller from the development board for the previous design. This PCB is programmable allowing placement of all pieces then programming. This was suggested by Dr. Wei.</a:t>
            </a:r>
          </a:p>
          <a:p>
            <a:endParaRPr lang="en-US" sz="1400" b="0" i="0">
              <a:effectLst/>
              <a:latin typeface="Calibri" panose="020F0502020204030204" pitchFamily="34" charset="0"/>
            </a:endParaRPr>
          </a:p>
          <a:p>
            <a:endParaRPr lang="en-US"/>
          </a:p>
        </p:txBody>
      </p:sp>
      <p:pic>
        <p:nvPicPr>
          <p:cNvPr id="4" name="Picture 3" descr="A picture containing drawing&#10;&#10;Description automatically generated">
            <a:extLst>
              <a:ext uri="{FF2B5EF4-FFF2-40B4-BE49-F238E27FC236}">
                <a16:creationId xmlns:a16="http://schemas.microsoft.com/office/drawing/2014/main" id="{5DE1AA2F-6FC8-40A0-9EA5-2EB97C7C5936}"/>
              </a:ext>
            </a:extLst>
          </p:cNvPr>
          <p:cNvPicPr>
            <a:picLocks noChangeAspect="1"/>
          </p:cNvPicPr>
          <p:nvPr/>
        </p:nvPicPr>
        <p:blipFill>
          <a:blip r:embed="rId6"/>
          <a:stretch>
            <a:fillRect/>
          </a:stretch>
        </p:blipFill>
        <p:spPr>
          <a:xfrm>
            <a:off x="8591931" y="140556"/>
            <a:ext cx="491594" cy="663356"/>
          </a:xfrm>
          <a:prstGeom prst="rect">
            <a:avLst/>
          </a:prstGeom>
        </p:spPr>
      </p:pic>
      <p:sp>
        <p:nvSpPr>
          <p:cNvPr id="15" name="Google Shape;157;p26">
            <a:extLst>
              <a:ext uri="{FF2B5EF4-FFF2-40B4-BE49-F238E27FC236}">
                <a16:creationId xmlns:a16="http://schemas.microsoft.com/office/drawing/2014/main" id="{901423C0-4583-4A37-9BD1-25256851B1D9}"/>
              </a:ext>
            </a:extLst>
          </p:cNvPr>
          <p:cNvSpPr txBox="1">
            <a:spLocks/>
          </p:cNvSpPr>
          <p:nvPr/>
        </p:nvSpPr>
        <p:spPr>
          <a:xfrm>
            <a:off x="0" y="355758"/>
            <a:ext cx="799994"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8" name="Picture 7">
            <a:extLst>
              <a:ext uri="{FF2B5EF4-FFF2-40B4-BE49-F238E27FC236}">
                <a16:creationId xmlns:a16="http://schemas.microsoft.com/office/drawing/2014/main" id="{984FE52E-3A59-4562-A2A2-74E32C7AB34A}"/>
              </a:ext>
            </a:extLst>
          </p:cNvPr>
          <p:cNvPicPr>
            <a:picLocks noChangeAspect="1"/>
          </p:cNvPicPr>
          <p:nvPr/>
        </p:nvPicPr>
        <p:blipFill>
          <a:blip r:embed="rId7"/>
          <a:stretch>
            <a:fillRect/>
          </a:stretch>
        </p:blipFill>
        <p:spPr>
          <a:xfrm>
            <a:off x="4569239" y="1479475"/>
            <a:ext cx="4219575" cy="2524125"/>
          </a:xfrm>
          <a:prstGeom prst="rect">
            <a:avLst/>
          </a:prstGeom>
        </p:spPr>
      </p:pic>
      <p:pic>
        <p:nvPicPr>
          <p:cNvPr id="16" name="Picture 15" descr="A person wearing glasses posing for the camera&#10;&#10;Description automatically generated">
            <a:extLst>
              <a:ext uri="{FF2B5EF4-FFF2-40B4-BE49-F238E27FC236}">
                <a16:creationId xmlns:a16="http://schemas.microsoft.com/office/drawing/2014/main" id="{BE15464A-C914-4612-8C1F-B5ED33B28467}"/>
              </a:ext>
            </a:extLst>
          </p:cNvPr>
          <p:cNvPicPr>
            <a:picLocks noChangeAspect="1"/>
          </p:cNvPicPr>
          <p:nvPr/>
        </p:nvPicPr>
        <p:blipFill>
          <a:blip r:embed="rId8"/>
          <a:stretch>
            <a:fillRect/>
          </a:stretch>
        </p:blipFill>
        <p:spPr>
          <a:xfrm>
            <a:off x="7751407" y="108559"/>
            <a:ext cx="560349" cy="758115"/>
          </a:xfrm>
          <a:prstGeom prst="rect">
            <a:avLst/>
          </a:prstGeom>
          <a:ln w="76200">
            <a:solidFill>
              <a:srgbClr val="FFC000"/>
            </a:solidFill>
          </a:ln>
        </p:spPr>
      </p:pic>
      <p:sp>
        <p:nvSpPr>
          <p:cNvPr id="19" name="TextBox 18">
            <a:extLst>
              <a:ext uri="{FF2B5EF4-FFF2-40B4-BE49-F238E27FC236}">
                <a16:creationId xmlns:a16="http://schemas.microsoft.com/office/drawing/2014/main" id="{1EBA47E7-462C-4154-93EE-79F2642665A5}"/>
              </a:ext>
            </a:extLst>
          </p:cNvPr>
          <p:cNvSpPr txBox="1"/>
          <p:nvPr/>
        </p:nvSpPr>
        <p:spPr>
          <a:xfrm>
            <a:off x="-32219" y="4163080"/>
            <a:ext cx="4285563" cy="723275"/>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Final Result: Development Board + Through-Hole PCB Solder Boards</a:t>
            </a:r>
          </a:p>
          <a:p>
            <a:endParaRPr lang="en-US" sz="1300">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3E39AF0E-06C1-4529-802A-6FA2B438E830}"/>
              </a:ext>
            </a:extLst>
          </p:cNvPr>
          <p:cNvCxnSpPr>
            <a:cxnSpLocks/>
          </p:cNvCxnSpPr>
          <p:nvPr/>
        </p:nvCxnSpPr>
        <p:spPr>
          <a:xfrm>
            <a:off x="4650164" y="4524717"/>
            <a:ext cx="0" cy="36163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F4EF43A-62D8-4755-B30D-2AFE64C1933A}"/>
              </a:ext>
            </a:extLst>
          </p:cNvPr>
          <p:cNvCxnSpPr>
            <a:cxnSpLocks/>
          </p:cNvCxnSpPr>
          <p:nvPr/>
        </p:nvCxnSpPr>
        <p:spPr>
          <a:xfrm flipV="1">
            <a:off x="4650164" y="4426919"/>
            <a:ext cx="1504787" cy="1462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B237158-AEDD-41F6-90E5-1EED9BB4BD08}"/>
              </a:ext>
            </a:extLst>
          </p:cNvPr>
          <p:cNvSpPr txBox="1"/>
          <p:nvPr/>
        </p:nvSpPr>
        <p:spPr>
          <a:xfrm>
            <a:off x="4891759" y="4164540"/>
            <a:ext cx="950609" cy="276999"/>
          </a:xfrm>
          <a:prstGeom prst="rect">
            <a:avLst/>
          </a:prstGeom>
          <a:noFill/>
        </p:spPr>
        <p:txBody>
          <a:bodyPr wrap="square" rtlCol="0">
            <a:spAutoFit/>
          </a:bodyPr>
          <a:lstStyle/>
          <a:p>
            <a:pPr algn="ctr"/>
            <a:r>
              <a:rPr lang="en-US" sz="1200"/>
              <a:t>7 cm</a:t>
            </a:r>
          </a:p>
        </p:txBody>
      </p:sp>
      <p:sp>
        <p:nvSpPr>
          <p:cNvPr id="27" name="TextBox 26">
            <a:extLst>
              <a:ext uri="{FF2B5EF4-FFF2-40B4-BE49-F238E27FC236}">
                <a16:creationId xmlns:a16="http://schemas.microsoft.com/office/drawing/2014/main" id="{FB82363E-610E-4054-A075-80ED7CE27A00}"/>
              </a:ext>
            </a:extLst>
          </p:cNvPr>
          <p:cNvSpPr txBox="1"/>
          <p:nvPr/>
        </p:nvSpPr>
        <p:spPr>
          <a:xfrm rot="5400000">
            <a:off x="4182501" y="4638298"/>
            <a:ext cx="586288" cy="276999"/>
          </a:xfrm>
          <a:prstGeom prst="rect">
            <a:avLst/>
          </a:prstGeom>
          <a:noFill/>
        </p:spPr>
        <p:txBody>
          <a:bodyPr wrap="square" rtlCol="0">
            <a:spAutoFit/>
          </a:bodyPr>
          <a:lstStyle/>
          <a:p>
            <a:r>
              <a:rPr lang="en-US" sz="1200"/>
              <a:t>3 cm</a:t>
            </a:r>
          </a:p>
        </p:txBody>
      </p:sp>
      <p:pic>
        <p:nvPicPr>
          <p:cNvPr id="5" name="Audio 4">
            <a:hlinkClick r:id="" action="ppaction://media"/>
            <a:extLst>
              <a:ext uri="{FF2B5EF4-FFF2-40B4-BE49-F238E27FC236}">
                <a16:creationId xmlns:a16="http://schemas.microsoft.com/office/drawing/2014/main" id="{D8D26DF8-A615-4703-B488-FF24237D9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207639957"/>
      </p:ext>
    </p:extLst>
  </p:cSld>
  <p:clrMapOvr>
    <a:masterClrMapping/>
  </p:clrMapOvr>
  <mc:AlternateContent xmlns:mc="http://schemas.openxmlformats.org/markup-compatibility/2006" xmlns:p14="http://schemas.microsoft.com/office/powerpoint/2010/main">
    <mc:Choice Requires="p14">
      <p:transition spd="slow" p14:dur="2000" advTm="5725"/>
    </mc:Choice>
    <mc:Fallback xmlns="">
      <p:transition spd="slow" advTm="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1030" name="Picture 6" descr="GeeekNET ESP32 Development Board - Seeed Studio">
            <a:extLst>
              <a:ext uri="{FF2B5EF4-FFF2-40B4-BE49-F238E27FC236}">
                <a16:creationId xmlns:a16="http://schemas.microsoft.com/office/drawing/2014/main" id="{371655F2-EFF3-4DF7-A9A0-F86ED37829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910" b="10059"/>
          <a:stretch/>
        </p:blipFill>
        <p:spPr bwMode="auto">
          <a:xfrm rot="18596454">
            <a:off x="6916089" y="1338380"/>
            <a:ext cx="1586717" cy="1243278"/>
          </a:xfrm>
          <a:prstGeom prst="rect">
            <a:avLst/>
          </a:prstGeom>
          <a:noFill/>
          <a:extLst>
            <a:ext uri="{909E8E84-426E-40DD-AFC4-6F175D3DCCD1}">
              <a14:hiddenFill xmlns:a14="http://schemas.microsoft.com/office/drawing/2010/main">
                <a:solidFill>
                  <a:srgbClr val="FFFFFF"/>
                </a:solidFill>
              </a14:hiddenFill>
            </a:ext>
          </a:extLst>
        </p:spPr>
      </p:pic>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630502" y="-20726"/>
            <a:ext cx="5139814"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Microcontroller Selection</a:t>
            </a:r>
            <a:endParaRPr>
              <a:solidFill>
                <a:schemeClr val="tx1"/>
              </a:solidFill>
            </a:endParaRPr>
          </a:p>
        </p:txBody>
      </p:sp>
      <p:graphicFrame>
        <p:nvGraphicFramePr>
          <p:cNvPr id="3" name="Table 2">
            <a:extLst>
              <a:ext uri="{FF2B5EF4-FFF2-40B4-BE49-F238E27FC236}">
                <a16:creationId xmlns:a16="http://schemas.microsoft.com/office/drawing/2014/main" id="{82287F52-9AF0-45C5-A7FC-A5A9A92DC7E8}"/>
              </a:ext>
            </a:extLst>
          </p:cNvPr>
          <p:cNvGraphicFramePr>
            <a:graphicFrameLocks noGrp="1"/>
          </p:cNvGraphicFramePr>
          <p:nvPr>
            <p:extLst>
              <p:ext uri="{D42A27DB-BD31-4B8C-83A1-F6EECF244321}">
                <p14:modId xmlns:p14="http://schemas.microsoft.com/office/powerpoint/2010/main" val="2667244707"/>
              </p:ext>
            </p:extLst>
          </p:nvPr>
        </p:nvGraphicFramePr>
        <p:xfrm>
          <a:off x="542003" y="2946885"/>
          <a:ext cx="8059994" cy="2063335"/>
        </p:xfrm>
        <a:graphic>
          <a:graphicData uri="http://schemas.openxmlformats.org/drawingml/2006/table">
            <a:tbl>
              <a:tblPr firstRow="1" firstCol="1" bandRow="1">
                <a:tableStyleId>{0CBF2BDC-33B6-46A9-9FF7-AB6DCE5EE573}</a:tableStyleId>
              </a:tblPr>
              <a:tblGrid>
                <a:gridCol w="1957156">
                  <a:extLst>
                    <a:ext uri="{9D8B030D-6E8A-4147-A177-3AD203B41FA5}">
                      <a16:colId xmlns:a16="http://schemas.microsoft.com/office/drawing/2014/main" val="3842566785"/>
                    </a:ext>
                  </a:extLst>
                </a:gridCol>
                <a:gridCol w="2093701">
                  <a:extLst>
                    <a:ext uri="{9D8B030D-6E8A-4147-A177-3AD203B41FA5}">
                      <a16:colId xmlns:a16="http://schemas.microsoft.com/office/drawing/2014/main" val="1547241917"/>
                    </a:ext>
                  </a:extLst>
                </a:gridCol>
                <a:gridCol w="2052929">
                  <a:extLst>
                    <a:ext uri="{9D8B030D-6E8A-4147-A177-3AD203B41FA5}">
                      <a16:colId xmlns:a16="http://schemas.microsoft.com/office/drawing/2014/main" val="1471951321"/>
                    </a:ext>
                  </a:extLst>
                </a:gridCol>
                <a:gridCol w="1956208">
                  <a:extLst>
                    <a:ext uri="{9D8B030D-6E8A-4147-A177-3AD203B41FA5}">
                      <a16:colId xmlns:a16="http://schemas.microsoft.com/office/drawing/2014/main" val="3310262956"/>
                    </a:ext>
                  </a:extLst>
                </a:gridCol>
              </a:tblGrid>
              <a:tr h="193211">
                <a:tc>
                  <a:txBody>
                    <a:bodyPr/>
                    <a:lstStyle/>
                    <a:p>
                      <a:pPr marL="0" marR="0" algn="ctr">
                        <a:spcBef>
                          <a:spcPts val="0"/>
                        </a:spcBef>
                        <a:spcAft>
                          <a:spcPts val="0"/>
                        </a:spcAft>
                      </a:pPr>
                      <a:r>
                        <a:rPr lang="en-US" sz="1200">
                          <a:effectLst/>
                        </a:rPr>
                        <a:t> </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b="1">
                          <a:effectLst/>
                        </a:rPr>
                        <a:t>Arduino Mega 2560</a:t>
                      </a:r>
                      <a:endParaRPr lang="en-US" sz="1200" b="1">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TI MSP430</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GeeekNET ESP32</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524466568"/>
                  </a:ext>
                </a:extLst>
              </a:tr>
              <a:tr h="340571">
                <a:tc>
                  <a:txBody>
                    <a:bodyPr/>
                    <a:lstStyle/>
                    <a:p>
                      <a:pPr marL="0" marR="0" algn="ctr">
                        <a:spcBef>
                          <a:spcPts val="0"/>
                        </a:spcBef>
                        <a:spcAft>
                          <a:spcPts val="0"/>
                        </a:spcAft>
                      </a:pPr>
                      <a:r>
                        <a:rPr lang="en-US" sz="1200">
                          <a:effectLst/>
                        </a:rPr>
                        <a:t>CPU</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8-bit ATmega2560 processor at 16 MHz</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16-bit RISC Architecture at 16-MHz </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Xtensa dual-core 32-bit processor at 2.4 GHz</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3597559410"/>
                  </a:ext>
                </a:extLst>
              </a:tr>
              <a:tr h="258256">
                <a:tc>
                  <a:txBody>
                    <a:bodyPr/>
                    <a:lstStyle/>
                    <a:p>
                      <a:pPr marL="0" marR="0" algn="ctr">
                        <a:spcBef>
                          <a:spcPts val="0"/>
                        </a:spcBef>
                        <a:spcAft>
                          <a:spcPts val="0"/>
                        </a:spcAft>
                      </a:pPr>
                      <a:r>
                        <a:rPr lang="en-US" sz="1200">
                          <a:effectLst/>
                        </a:rPr>
                        <a:t>Programming Languages</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C, C++, Python</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C, C++</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C, C++, JavaScript, Python</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3744324313"/>
                  </a:ext>
                </a:extLst>
              </a:tr>
              <a:tr h="193211">
                <a:tc>
                  <a:txBody>
                    <a:bodyPr/>
                    <a:lstStyle/>
                    <a:p>
                      <a:pPr marL="0" marR="0" algn="ctr">
                        <a:spcBef>
                          <a:spcPts val="0"/>
                        </a:spcBef>
                        <a:spcAft>
                          <a:spcPts val="0"/>
                        </a:spcAft>
                      </a:pPr>
                      <a:r>
                        <a:rPr lang="en-US" sz="1200">
                          <a:effectLst/>
                        </a:rPr>
                        <a:t>SRAM</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8 KB</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2 KB</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512 KB</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1261533686"/>
                  </a:ext>
                </a:extLst>
              </a:tr>
              <a:tr h="193211">
                <a:tc>
                  <a:txBody>
                    <a:bodyPr/>
                    <a:lstStyle/>
                    <a:p>
                      <a:pPr marL="0" marR="0" algn="ctr">
                        <a:spcBef>
                          <a:spcPts val="0"/>
                        </a:spcBef>
                        <a:spcAft>
                          <a:spcPts val="0"/>
                        </a:spcAft>
                      </a:pPr>
                      <a:r>
                        <a:rPr lang="en-US" sz="1200">
                          <a:effectLst/>
                        </a:rPr>
                        <a:t>GPIO Pins</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54</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83 </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36</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3599307150"/>
                  </a:ext>
                </a:extLst>
              </a:tr>
              <a:tr h="193211">
                <a:tc>
                  <a:txBody>
                    <a:bodyPr/>
                    <a:lstStyle/>
                    <a:p>
                      <a:pPr marL="0" marR="0" algn="ctr">
                        <a:spcBef>
                          <a:spcPts val="0"/>
                        </a:spcBef>
                        <a:spcAft>
                          <a:spcPts val="0"/>
                        </a:spcAft>
                      </a:pPr>
                      <a:r>
                        <a:rPr lang="en-US" sz="1200">
                          <a:effectLst/>
                        </a:rPr>
                        <a:t>Power Source</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6 to 20V</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1.8 V to 3.6 V</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2.3 V to 3.6 V</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1792419620"/>
                  </a:ext>
                </a:extLst>
              </a:tr>
              <a:tr h="227047">
                <a:tc>
                  <a:txBody>
                    <a:bodyPr/>
                    <a:lstStyle/>
                    <a:p>
                      <a:pPr marL="0" marR="0" algn="ctr">
                        <a:spcBef>
                          <a:spcPts val="0"/>
                        </a:spcBef>
                        <a:spcAft>
                          <a:spcPts val="0"/>
                        </a:spcAft>
                      </a:pPr>
                      <a:r>
                        <a:rPr lang="en-US" sz="1200">
                          <a:effectLst/>
                        </a:rPr>
                        <a:t>Bluetooth/Wi-Fi Module included</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lnSpc>
                          <a:spcPct val="107000"/>
                        </a:lnSpc>
                        <a:spcBef>
                          <a:spcPts val="0"/>
                        </a:spcBef>
                        <a:spcAft>
                          <a:spcPts val="0"/>
                        </a:spcAft>
                      </a:pPr>
                      <a:r>
                        <a:rPr lang="en-US" sz="1400">
                          <a:ln w="6604" cap="flat" cmpd="sng" algn="ctr">
                            <a:solidFill>
                              <a:srgbClr val="ED7D31"/>
                            </a:solidFill>
                            <a:prstDash val="solid"/>
                            <a:round/>
                          </a:ln>
                          <a:effectLst>
                            <a:outerShdw dist="38100" dir="2700000" algn="tl">
                              <a:schemeClr val="accent2"/>
                            </a:outerShdw>
                          </a:effectLst>
                        </a:rPr>
                        <a:t>X</a:t>
                      </a:r>
                      <a:endParaRPr lang="en-US" sz="1100">
                        <a:solidFill>
                          <a:srgbClr val="2F5496"/>
                        </a:solidFill>
                        <a:effectLst/>
                        <a:latin typeface="Calibri" panose="020F0502020204030204" pitchFamily="34" charset="0"/>
                        <a:ea typeface="Calibri" panose="020F0502020204030204" pitchFamily="34"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400">
                          <a:ln w="6604" cap="flat" cmpd="sng" algn="ctr">
                            <a:solidFill>
                              <a:srgbClr val="ED7D31"/>
                            </a:solidFill>
                            <a:prstDash val="solid"/>
                            <a:round/>
                          </a:ln>
                          <a:effectLst>
                            <a:outerShdw dist="38100" dir="2700000" algn="tl">
                              <a:schemeClr val="accent2"/>
                            </a:outerShdw>
                          </a:effectLst>
                        </a:rPr>
                        <a:t>X</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4218473595"/>
                  </a:ext>
                </a:extLst>
              </a:tr>
              <a:tr h="193211">
                <a:tc>
                  <a:txBody>
                    <a:bodyPr/>
                    <a:lstStyle/>
                    <a:p>
                      <a:pPr marL="0" marR="0" algn="ctr">
                        <a:spcBef>
                          <a:spcPts val="0"/>
                        </a:spcBef>
                        <a:spcAft>
                          <a:spcPts val="0"/>
                        </a:spcAft>
                      </a:pPr>
                      <a:r>
                        <a:rPr lang="en-US" sz="1200">
                          <a:effectLst/>
                        </a:rPr>
                        <a:t>Starting Price</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$38.50</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$27.99</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$10.99</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878350254"/>
                  </a:ext>
                </a:extLst>
              </a:tr>
            </a:tbl>
          </a:graphicData>
        </a:graphic>
      </p:graphicFrame>
      <p:pic>
        <p:nvPicPr>
          <p:cNvPr id="1026" name="Picture 2" descr="Arduino Mega 2560 R3 - DEV-11061 - SparkFun Electronics">
            <a:extLst>
              <a:ext uri="{FF2B5EF4-FFF2-40B4-BE49-F238E27FC236}">
                <a16:creationId xmlns:a16="http://schemas.microsoft.com/office/drawing/2014/main" id="{0E9F9926-163B-4B74-91A3-06A2FD93AC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56" b="7415"/>
          <a:stretch/>
        </p:blipFill>
        <p:spPr bwMode="auto">
          <a:xfrm>
            <a:off x="2809568" y="1249640"/>
            <a:ext cx="1541207" cy="15156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Hands on with the Texas Instruments' MSP430 LaunchPad and SeeedStudio's  SideKick Kit">
            <a:extLst>
              <a:ext uri="{FF2B5EF4-FFF2-40B4-BE49-F238E27FC236}">
                <a16:creationId xmlns:a16="http://schemas.microsoft.com/office/drawing/2014/main" id="{6A10EB2D-837E-4240-9252-AB7C8D14EB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054" r="19221"/>
          <a:stretch/>
        </p:blipFill>
        <p:spPr bwMode="auto">
          <a:xfrm>
            <a:off x="5137371" y="1371636"/>
            <a:ext cx="1035886" cy="144620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9B3D755C-5217-44C2-9671-C215DC941EDE}"/>
              </a:ext>
            </a:extLst>
          </p:cNvPr>
          <p:cNvCxnSpPr>
            <a:cxnSpLocks/>
          </p:cNvCxnSpPr>
          <p:nvPr/>
        </p:nvCxnSpPr>
        <p:spPr>
          <a:xfrm>
            <a:off x="8133737" y="1509866"/>
            <a:ext cx="0" cy="1122721"/>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D65938-71BE-484F-A34D-B67C748E718A}"/>
              </a:ext>
            </a:extLst>
          </p:cNvPr>
          <p:cNvCxnSpPr>
            <a:cxnSpLocks/>
          </p:cNvCxnSpPr>
          <p:nvPr/>
        </p:nvCxnSpPr>
        <p:spPr>
          <a:xfrm flipH="1">
            <a:off x="7396319" y="1433959"/>
            <a:ext cx="582558"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DBCC5F-29A8-4EBE-B634-B3738E66BE2B}"/>
              </a:ext>
            </a:extLst>
          </p:cNvPr>
          <p:cNvSpPr txBox="1"/>
          <p:nvPr/>
        </p:nvSpPr>
        <p:spPr>
          <a:xfrm rot="5400000">
            <a:off x="7942990" y="2054703"/>
            <a:ext cx="731290" cy="261610"/>
          </a:xfrm>
          <a:prstGeom prst="rect">
            <a:avLst/>
          </a:prstGeom>
          <a:noFill/>
        </p:spPr>
        <p:txBody>
          <a:bodyPr wrap="none" rtlCol="0">
            <a:spAutoFit/>
          </a:bodyPr>
          <a:lstStyle/>
          <a:p>
            <a:r>
              <a:rPr lang="en-US" sz="1050"/>
              <a:t>58.8 mm</a:t>
            </a:r>
          </a:p>
        </p:txBody>
      </p:sp>
      <p:sp>
        <p:nvSpPr>
          <p:cNvPr id="12" name="TextBox 11">
            <a:extLst>
              <a:ext uri="{FF2B5EF4-FFF2-40B4-BE49-F238E27FC236}">
                <a16:creationId xmlns:a16="http://schemas.microsoft.com/office/drawing/2014/main" id="{2B12ADEF-95D3-4259-956A-A927A22648C2}"/>
              </a:ext>
            </a:extLst>
          </p:cNvPr>
          <p:cNvSpPr txBox="1"/>
          <p:nvPr/>
        </p:nvSpPr>
        <p:spPr>
          <a:xfrm>
            <a:off x="7343802" y="1182898"/>
            <a:ext cx="731290" cy="261610"/>
          </a:xfrm>
          <a:prstGeom prst="rect">
            <a:avLst/>
          </a:prstGeom>
          <a:noFill/>
        </p:spPr>
        <p:txBody>
          <a:bodyPr wrap="none" rtlCol="0">
            <a:spAutoFit/>
          </a:bodyPr>
          <a:lstStyle/>
          <a:p>
            <a:r>
              <a:rPr lang="en-US" sz="1050"/>
              <a:t>27.8 mm</a:t>
            </a:r>
          </a:p>
        </p:txBody>
      </p:sp>
      <p:cxnSp>
        <p:nvCxnSpPr>
          <p:cNvPr id="22" name="Straight Connector 21">
            <a:extLst>
              <a:ext uri="{FF2B5EF4-FFF2-40B4-BE49-F238E27FC236}">
                <a16:creationId xmlns:a16="http://schemas.microsoft.com/office/drawing/2014/main" id="{EC3C37F7-C7C7-45BC-A046-3982377973C0}"/>
              </a:ext>
            </a:extLst>
          </p:cNvPr>
          <p:cNvCxnSpPr>
            <a:cxnSpLocks/>
          </p:cNvCxnSpPr>
          <p:nvPr/>
        </p:nvCxnSpPr>
        <p:spPr>
          <a:xfrm>
            <a:off x="6235928" y="1428432"/>
            <a:ext cx="0" cy="1336891"/>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BE2A940-78A3-4DA3-B412-E5D15ED55D77}"/>
              </a:ext>
            </a:extLst>
          </p:cNvPr>
          <p:cNvSpPr txBox="1"/>
          <p:nvPr/>
        </p:nvSpPr>
        <p:spPr>
          <a:xfrm rot="5400000">
            <a:off x="6066332" y="2024117"/>
            <a:ext cx="596638" cy="253916"/>
          </a:xfrm>
          <a:prstGeom prst="rect">
            <a:avLst/>
          </a:prstGeom>
          <a:noFill/>
        </p:spPr>
        <p:txBody>
          <a:bodyPr wrap="none" rtlCol="0">
            <a:spAutoFit/>
          </a:bodyPr>
          <a:lstStyle/>
          <a:p>
            <a:r>
              <a:rPr lang="en-US" sz="1050"/>
              <a:t>67 mm</a:t>
            </a:r>
          </a:p>
        </p:txBody>
      </p:sp>
      <p:sp>
        <p:nvSpPr>
          <p:cNvPr id="16" name="TextBox 15">
            <a:extLst>
              <a:ext uri="{FF2B5EF4-FFF2-40B4-BE49-F238E27FC236}">
                <a16:creationId xmlns:a16="http://schemas.microsoft.com/office/drawing/2014/main" id="{E6B7698B-5185-4109-B600-12EFD46B1F23}"/>
              </a:ext>
            </a:extLst>
          </p:cNvPr>
          <p:cNvSpPr txBox="1"/>
          <p:nvPr/>
        </p:nvSpPr>
        <p:spPr>
          <a:xfrm>
            <a:off x="5309636" y="1122681"/>
            <a:ext cx="596638" cy="253916"/>
          </a:xfrm>
          <a:prstGeom prst="rect">
            <a:avLst/>
          </a:prstGeom>
          <a:noFill/>
        </p:spPr>
        <p:txBody>
          <a:bodyPr wrap="none" rtlCol="0">
            <a:spAutoFit/>
          </a:bodyPr>
          <a:lstStyle/>
          <a:p>
            <a:r>
              <a:rPr lang="en-US" sz="1050"/>
              <a:t>51 mm</a:t>
            </a:r>
          </a:p>
        </p:txBody>
      </p:sp>
      <p:cxnSp>
        <p:nvCxnSpPr>
          <p:cNvPr id="21" name="Straight Connector 20">
            <a:extLst>
              <a:ext uri="{FF2B5EF4-FFF2-40B4-BE49-F238E27FC236}">
                <a16:creationId xmlns:a16="http://schemas.microsoft.com/office/drawing/2014/main" id="{D68FAAE0-E060-4AE8-ACCF-13016917768B}"/>
              </a:ext>
            </a:extLst>
          </p:cNvPr>
          <p:cNvCxnSpPr>
            <a:cxnSpLocks/>
          </p:cNvCxnSpPr>
          <p:nvPr/>
        </p:nvCxnSpPr>
        <p:spPr>
          <a:xfrm>
            <a:off x="5169879" y="1350593"/>
            <a:ext cx="958450" cy="10807"/>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B56CFB7-BDDA-4F5D-87E3-BFF8D73607CE}"/>
              </a:ext>
            </a:extLst>
          </p:cNvPr>
          <p:cNvCxnSpPr/>
          <p:nvPr/>
        </p:nvCxnSpPr>
        <p:spPr>
          <a:xfrm>
            <a:off x="2746897" y="1922230"/>
            <a:ext cx="907025" cy="843093"/>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D2A90E-9A7D-4755-803A-719DDDB150C5}"/>
              </a:ext>
            </a:extLst>
          </p:cNvPr>
          <p:cNvCxnSpPr>
            <a:cxnSpLocks/>
          </p:cNvCxnSpPr>
          <p:nvPr/>
        </p:nvCxnSpPr>
        <p:spPr>
          <a:xfrm flipV="1">
            <a:off x="2728861" y="1371636"/>
            <a:ext cx="484237" cy="317054"/>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5E8AFFC2-68CE-42BD-B5F0-F6EB6D635B16}"/>
              </a:ext>
            </a:extLst>
          </p:cNvPr>
          <p:cNvSpPr txBox="1"/>
          <p:nvPr/>
        </p:nvSpPr>
        <p:spPr>
          <a:xfrm rot="2876686">
            <a:off x="2693676" y="2279254"/>
            <a:ext cx="784189" cy="253916"/>
          </a:xfrm>
          <a:prstGeom prst="rect">
            <a:avLst/>
          </a:prstGeom>
          <a:noFill/>
        </p:spPr>
        <p:txBody>
          <a:bodyPr wrap="none" rtlCol="0">
            <a:spAutoFit/>
          </a:bodyPr>
          <a:lstStyle/>
          <a:p>
            <a:r>
              <a:rPr lang="en-US" sz="1050"/>
              <a:t>101.5 mm</a:t>
            </a:r>
          </a:p>
        </p:txBody>
      </p:sp>
      <p:sp>
        <p:nvSpPr>
          <p:cNvPr id="226" name="TextBox 225">
            <a:extLst>
              <a:ext uri="{FF2B5EF4-FFF2-40B4-BE49-F238E27FC236}">
                <a16:creationId xmlns:a16="http://schemas.microsoft.com/office/drawing/2014/main" id="{97D121C9-58A2-486A-8FD5-8A01EFAA8F05}"/>
              </a:ext>
            </a:extLst>
          </p:cNvPr>
          <p:cNvSpPr txBox="1"/>
          <p:nvPr/>
        </p:nvSpPr>
        <p:spPr>
          <a:xfrm rot="19328241">
            <a:off x="2514786" y="1202361"/>
            <a:ext cx="1026838" cy="261610"/>
          </a:xfrm>
          <a:prstGeom prst="rect">
            <a:avLst/>
          </a:prstGeom>
          <a:noFill/>
        </p:spPr>
        <p:txBody>
          <a:bodyPr wrap="square" rtlCol="0">
            <a:spAutoFit/>
          </a:bodyPr>
          <a:lstStyle/>
          <a:p>
            <a:r>
              <a:rPr lang="en-US" sz="1100"/>
              <a:t>53.3 mm</a:t>
            </a:r>
          </a:p>
        </p:txBody>
      </p:sp>
      <p:pic>
        <p:nvPicPr>
          <p:cNvPr id="2" name="Picture 1" descr="A picture containing drawing&#10;&#10;Description automatically generated">
            <a:extLst>
              <a:ext uri="{FF2B5EF4-FFF2-40B4-BE49-F238E27FC236}">
                <a16:creationId xmlns:a16="http://schemas.microsoft.com/office/drawing/2014/main" id="{1C73716B-F8E1-47CA-A5C9-A4C7EFC2B939}"/>
              </a:ext>
            </a:extLst>
          </p:cNvPr>
          <p:cNvPicPr>
            <a:picLocks noChangeAspect="1"/>
          </p:cNvPicPr>
          <p:nvPr/>
        </p:nvPicPr>
        <p:blipFill>
          <a:blip r:embed="rId8"/>
          <a:stretch>
            <a:fillRect/>
          </a:stretch>
        </p:blipFill>
        <p:spPr>
          <a:xfrm>
            <a:off x="8601997" y="140556"/>
            <a:ext cx="491594" cy="663356"/>
          </a:xfrm>
          <a:prstGeom prst="rect">
            <a:avLst/>
          </a:prstGeom>
        </p:spPr>
      </p:pic>
      <p:sp>
        <p:nvSpPr>
          <p:cNvPr id="23" name="Google Shape;157;p26">
            <a:extLst>
              <a:ext uri="{FF2B5EF4-FFF2-40B4-BE49-F238E27FC236}">
                <a16:creationId xmlns:a16="http://schemas.microsoft.com/office/drawing/2014/main" id="{164A522E-AC6A-43E9-81C5-9AD59B9F2D12}"/>
              </a:ext>
            </a:extLst>
          </p:cNvPr>
          <p:cNvSpPr txBox="1">
            <a:spLocks/>
          </p:cNvSpPr>
          <p:nvPr/>
        </p:nvSpPr>
        <p:spPr>
          <a:xfrm>
            <a:off x="27214" y="350340"/>
            <a:ext cx="775540"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8" name="Audio 7">
            <a:hlinkClick r:id="" action="ppaction://media"/>
            <a:extLst>
              <a:ext uri="{FF2B5EF4-FFF2-40B4-BE49-F238E27FC236}">
                <a16:creationId xmlns:a16="http://schemas.microsoft.com/office/drawing/2014/main" id="{60987FE2-51DC-4B2A-B500-8A795F6349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97094" y="4503738"/>
            <a:ext cx="487362" cy="487362"/>
          </a:xfrm>
          <a:prstGeom prst="rect">
            <a:avLst/>
          </a:prstGeom>
        </p:spPr>
      </p:pic>
      <p:pic>
        <p:nvPicPr>
          <p:cNvPr id="24" name="Picture 23" descr="A person standing in front of a tree posing for the camera&#10;&#10;Description automatically generated">
            <a:extLst>
              <a:ext uri="{FF2B5EF4-FFF2-40B4-BE49-F238E27FC236}">
                <a16:creationId xmlns:a16="http://schemas.microsoft.com/office/drawing/2014/main" id="{12B0A5F2-53DD-4D91-B1CB-29AA5E93EF75}"/>
              </a:ext>
            </a:extLst>
          </p:cNvPr>
          <p:cNvPicPr>
            <a:picLocks noChangeAspect="1"/>
          </p:cNvPicPr>
          <p:nvPr/>
        </p:nvPicPr>
        <p:blipFill rotWithShape="1">
          <a:blip r:embed="rId10"/>
          <a:srcRect l="24792" t="31167" r="29792"/>
          <a:stretch/>
        </p:blipFill>
        <p:spPr>
          <a:xfrm>
            <a:off x="7767541" y="44972"/>
            <a:ext cx="615101" cy="854524"/>
          </a:xfrm>
          <a:prstGeom prst="rect">
            <a:avLst/>
          </a:prstGeom>
          <a:ln w="76200">
            <a:solidFill>
              <a:srgbClr val="FFC000"/>
            </a:solidFill>
          </a:ln>
        </p:spPr>
      </p:pic>
    </p:spTree>
    <p:extLst>
      <p:ext uri="{BB962C8B-B14F-4D97-AF65-F5344CB8AC3E}">
        <p14:creationId xmlns:p14="http://schemas.microsoft.com/office/powerpoint/2010/main" val="232692722"/>
      </p:ext>
    </p:extLst>
  </p:cSld>
  <p:clrMapOvr>
    <a:masterClrMapping/>
  </p:clrMapOvr>
  <mc:AlternateContent xmlns:mc="http://schemas.openxmlformats.org/markup-compatibility/2006" xmlns:p14="http://schemas.microsoft.com/office/powerpoint/2010/main">
    <mc:Choice Requires="p14">
      <p:transition spd="slow" p14:dur="2000" advTm="39904"/>
    </mc:Choice>
    <mc:Fallback xmlns="">
      <p:transition spd="slow" advTm="39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36103" y="-33729"/>
            <a:ext cx="5139814"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Microcontroller Purpose</a:t>
            </a:r>
            <a:endParaRPr>
              <a:solidFill>
                <a:schemeClr val="tx1"/>
              </a:solidFill>
            </a:endParaRPr>
          </a:p>
        </p:txBody>
      </p:sp>
      <p:sp>
        <p:nvSpPr>
          <p:cNvPr id="2" name="TextBox 1">
            <a:extLst>
              <a:ext uri="{FF2B5EF4-FFF2-40B4-BE49-F238E27FC236}">
                <a16:creationId xmlns:a16="http://schemas.microsoft.com/office/drawing/2014/main" id="{CEA87249-F46B-4105-9BE0-F1E01798B5DB}"/>
              </a:ext>
            </a:extLst>
          </p:cNvPr>
          <p:cNvSpPr txBox="1"/>
          <p:nvPr/>
        </p:nvSpPr>
        <p:spPr>
          <a:xfrm>
            <a:off x="76968" y="1301374"/>
            <a:ext cx="6508187" cy="3631763"/>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a:solidFill>
                  <a:srgbClr val="000000"/>
                </a:solidFill>
                <a:latin typeface="Times New Roman" panose="02020603050405020304" pitchFamily="18" charset="0"/>
              </a:rPr>
              <a:t>The microcontroller that we have chosen, the Arduino Mega 2560, will be interfaced with the Wi-Fi module, motor drivers, and power supply. </a:t>
            </a:r>
          </a:p>
          <a:p>
            <a:pPr marL="285750" indent="-285750">
              <a:buFont typeface="Arial" panose="020B0604020202020204" pitchFamily="34" charset="0"/>
              <a:buChar char="•"/>
            </a:pPr>
            <a:endParaRPr lang="en-US" sz="1800">
              <a:latin typeface="Times New Roman" panose="02020603050405020304" pitchFamily="18" charset="0"/>
            </a:endParaRPr>
          </a:p>
          <a:p>
            <a:pPr marL="285750" indent="-285750">
              <a:buFont typeface="Arial" panose="020B0604020202020204" pitchFamily="34" charset="0"/>
              <a:buChar char="•"/>
            </a:pPr>
            <a:r>
              <a:rPr lang="en-US" sz="1800" b="0" i="0" u="none" strike="noStrike" baseline="0">
                <a:solidFill>
                  <a:srgbClr val="000000"/>
                </a:solidFill>
                <a:latin typeface="Times New Roman" panose="02020603050405020304" pitchFamily="18" charset="0"/>
              </a:rPr>
              <a:t>The mobile application for GRAD will communicate with the microcontroller through the Wi-fi module.</a:t>
            </a:r>
          </a:p>
          <a:p>
            <a:pPr marL="285750" indent="-285750">
              <a:buFont typeface="Arial" panose="020B0604020202020204" pitchFamily="34" charset="0"/>
              <a:buChar char="•"/>
            </a:pPr>
            <a:endParaRPr lang="en-US" sz="1800">
              <a:latin typeface="Times New Roman" panose="02020603050405020304" pitchFamily="18" charset="0"/>
            </a:endParaRPr>
          </a:p>
          <a:p>
            <a:pPr marL="285750" indent="-285750">
              <a:buFont typeface="Arial" panose="020B0604020202020204" pitchFamily="34" charset="0"/>
              <a:buChar char="•"/>
            </a:pPr>
            <a:r>
              <a:rPr lang="en-US" sz="1800">
                <a:latin typeface="Times New Roman" panose="02020603050405020304" pitchFamily="18" charset="0"/>
              </a:rPr>
              <a:t>When the user deploys GRAD from the application,</a:t>
            </a:r>
            <a:r>
              <a:rPr lang="en-US" sz="1800" b="0" i="0" u="none" strike="noStrike" baseline="0">
                <a:solidFill>
                  <a:srgbClr val="000000"/>
                </a:solidFill>
                <a:latin typeface="Times New Roman" panose="02020603050405020304" pitchFamily="18" charset="0"/>
              </a:rPr>
              <a:t> the microcontroller will receive a signal from the Wi-Fi module to turn on the motors and drive to the </a:t>
            </a:r>
            <a:r>
              <a:rPr lang="en-US" sz="1800">
                <a:latin typeface="Times New Roman" panose="02020603050405020304" pitchFamily="18" charset="0"/>
              </a:rPr>
              <a:t>user’s </a:t>
            </a:r>
            <a:r>
              <a:rPr lang="en-US" sz="1800" b="0" i="0" u="none" strike="noStrike" baseline="0">
                <a:solidFill>
                  <a:srgbClr val="000000"/>
                </a:solidFill>
                <a:latin typeface="Times New Roman" panose="02020603050405020304" pitchFamily="18" charset="0"/>
              </a:rPr>
              <a:t>curb</a:t>
            </a:r>
          </a:p>
          <a:p>
            <a:pPr marL="285750" indent="-285750">
              <a:buFont typeface="Arial" panose="020B0604020202020204" pitchFamily="34" charset="0"/>
              <a:buChar char="•"/>
            </a:pPr>
            <a:endParaRPr lang="en-US" sz="1800">
              <a:latin typeface="Times New Roman" panose="02020603050405020304" pitchFamily="18" charset="0"/>
            </a:endParaRPr>
          </a:p>
          <a:p>
            <a:pPr marL="285750" indent="-285750">
              <a:buFont typeface="Arial" panose="020B0604020202020204" pitchFamily="34" charset="0"/>
              <a:buChar char="•"/>
            </a:pPr>
            <a:endParaRPr lang="en-US" sz="1800">
              <a:latin typeface="Times New Roman" panose="02020603050405020304" pitchFamily="18" charset="0"/>
            </a:endParaRPr>
          </a:p>
          <a:p>
            <a:pPr marL="285750" indent="-285750">
              <a:buFont typeface="Arial" panose="020B0604020202020204" pitchFamily="34" charset="0"/>
              <a:buChar char="•"/>
            </a:pPr>
            <a:endParaRPr lang="en-US"/>
          </a:p>
        </p:txBody>
      </p:sp>
      <p:pic>
        <p:nvPicPr>
          <p:cNvPr id="2056" name="Picture 8" descr="Microchip Tech|Microchip Tech ATMEGA2560-16AU|ATMEL &amp; AVR|LCSC">
            <a:extLst>
              <a:ext uri="{FF2B5EF4-FFF2-40B4-BE49-F238E27FC236}">
                <a16:creationId xmlns:a16="http://schemas.microsoft.com/office/drawing/2014/main" id="{E88641D0-A668-419C-BE5F-846D2571AA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3585" y="1105253"/>
            <a:ext cx="1865671" cy="18656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rawing&#10;&#10;Description automatically generated">
            <a:extLst>
              <a:ext uri="{FF2B5EF4-FFF2-40B4-BE49-F238E27FC236}">
                <a16:creationId xmlns:a16="http://schemas.microsoft.com/office/drawing/2014/main" id="{0D342B87-B35B-43A8-A786-C58DA845F158}"/>
              </a:ext>
            </a:extLst>
          </p:cNvPr>
          <p:cNvPicPr>
            <a:picLocks noChangeAspect="1"/>
          </p:cNvPicPr>
          <p:nvPr/>
        </p:nvPicPr>
        <p:blipFill>
          <a:blip r:embed="rId7"/>
          <a:stretch>
            <a:fillRect/>
          </a:stretch>
        </p:blipFill>
        <p:spPr>
          <a:xfrm>
            <a:off x="8553459" y="144752"/>
            <a:ext cx="491594" cy="663356"/>
          </a:xfrm>
          <a:prstGeom prst="rect">
            <a:avLst/>
          </a:prstGeom>
        </p:spPr>
      </p:pic>
      <p:sp>
        <p:nvSpPr>
          <p:cNvPr id="7" name="Google Shape;157;p26">
            <a:extLst>
              <a:ext uri="{FF2B5EF4-FFF2-40B4-BE49-F238E27FC236}">
                <a16:creationId xmlns:a16="http://schemas.microsoft.com/office/drawing/2014/main" id="{A840E0A1-02A1-455A-ADEC-38901EE0D266}"/>
              </a:ext>
            </a:extLst>
          </p:cNvPr>
          <p:cNvSpPr txBox="1">
            <a:spLocks/>
          </p:cNvSpPr>
          <p:nvPr/>
        </p:nvSpPr>
        <p:spPr>
          <a:xfrm>
            <a:off x="0" y="265203"/>
            <a:ext cx="803068" cy="517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6" name="Audio 5">
            <a:hlinkClick r:id="" action="ppaction://media"/>
            <a:extLst>
              <a:ext uri="{FF2B5EF4-FFF2-40B4-BE49-F238E27FC236}">
                <a16:creationId xmlns:a16="http://schemas.microsoft.com/office/drawing/2014/main" id="{29B1B7A9-C6F1-4496-8AFB-CB3DB3E943A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4503738"/>
            <a:ext cx="487362" cy="487362"/>
          </a:xfrm>
          <a:prstGeom prst="rect">
            <a:avLst/>
          </a:prstGeom>
        </p:spPr>
      </p:pic>
      <p:pic>
        <p:nvPicPr>
          <p:cNvPr id="9" name="Picture 8" descr="A person standing in front of a tree posing for the camera&#10;&#10;Description automatically generated">
            <a:extLst>
              <a:ext uri="{FF2B5EF4-FFF2-40B4-BE49-F238E27FC236}">
                <a16:creationId xmlns:a16="http://schemas.microsoft.com/office/drawing/2014/main" id="{86899A4D-872E-4430-9EE2-F25AF0A308FF}"/>
              </a:ext>
            </a:extLst>
          </p:cNvPr>
          <p:cNvPicPr>
            <a:picLocks noChangeAspect="1"/>
          </p:cNvPicPr>
          <p:nvPr/>
        </p:nvPicPr>
        <p:blipFill rotWithShape="1">
          <a:blip r:embed="rId9"/>
          <a:srcRect l="24792" t="31167" r="29792"/>
          <a:stretch/>
        </p:blipFill>
        <p:spPr>
          <a:xfrm>
            <a:off x="7767541" y="44972"/>
            <a:ext cx="615101" cy="854524"/>
          </a:xfrm>
          <a:prstGeom prst="rect">
            <a:avLst/>
          </a:prstGeom>
          <a:ln w="76200">
            <a:solidFill>
              <a:srgbClr val="FFC000"/>
            </a:solidFill>
          </a:ln>
        </p:spPr>
      </p:pic>
    </p:spTree>
    <p:extLst>
      <p:ext uri="{BB962C8B-B14F-4D97-AF65-F5344CB8AC3E}">
        <p14:creationId xmlns:p14="http://schemas.microsoft.com/office/powerpoint/2010/main" val="1332872412"/>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069"/>
    </mc:Choice>
    <mc:Fallback xmlns="">
      <p:transition spd="slow" advTm="23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66037"/>
            <a:ext cx="1011926" cy="9144002"/>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714615" y="-60258"/>
            <a:ext cx="5531005"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Wireless Technology Selection </a:t>
            </a:r>
            <a:endParaRPr>
              <a:solidFill>
                <a:schemeClr val="tx1"/>
              </a:solidFill>
            </a:endParaRPr>
          </a:p>
        </p:txBody>
      </p:sp>
      <p:graphicFrame>
        <p:nvGraphicFramePr>
          <p:cNvPr id="4" name="Table 3">
            <a:extLst>
              <a:ext uri="{FF2B5EF4-FFF2-40B4-BE49-F238E27FC236}">
                <a16:creationId xmlns:a16="http://schemas.microsoft.com/office/drawing/2014/main" id="{69A7ED35-D82D-4532-8032-74EF457FB8F7}"/>
              </a:ext>
            </a:extLst>
          </p:cNvPr>
          <p:cNvGraphicFramePr>
            <a:graphicFrameLocks noGrp="1"/>
          </p:cNvGraphicFramePr>
          <p:nvPr>
            <p:extLst>
              <p:ext uri="{D42A27DB-BD31-4B8C-83A1-F6EECF244321}">
                <p14:modId xmlns:p14="http://schemas.microsoft.com/office/powerpoint/2010/main" val="283013704"/>
              </p:ext>
            </p:extLst>
          </p:nvPr>
        </p:nvGraphicFramePr>
        <p:xfrm>
          <a:off x="643053" y="2912751"/>
          <a:ext cx="7857893" cy="1720898"/>
        </p:xfrm>
        <a:graphic>
          <a:graphicData uri="http://schemas.openxmlformats.org/drawingml/2006/table">
            <a:tbl>
              <a:tblPr firstRow="1" firstCol="1" bandRow="1">
                <a:tableStyleId>{0CBF2BDC-33B6-46A9-9FF7-AB6DCE5EE573}</a:tableStyleId>
              </a:tblPr>
              <a:tblGrid>
                <a:gridCol w="2453938">
                  <a:extLst>
                    <a:ext uri="{9D8B030D-6E8A-4147-A177-3AD203B41FA5}">
                      <a16:colId xmlns:a16="http://schemas.microsoft.com/office/drawing/2014/main" val="3735534926"/>
                    </a:ext>
                  </a:extLst>
                </a:gridCol>
                <a:gridCol w="2591637">
                  <a:extLst>
                    <a:ext uri="{9D8B030D-6E8A-4147-A177-3AD203B41FA5}">
                      <a16:colId xmlns:a16="http://schemas.microsoft.com/office/drawing/2014/main" val="4250044490"/>
                    </a:ext>
                  </a:extLst>
                </a:gridCol>
                <a:gridCol w="2812318">
                  <a:extLst>
                    <a:ext uri="{9D8B030D-6E8A-4147-A177-3AD203B41FA5}">
                      <a16:colId xmlns:a16="http://schemas.microsoft.com/office/drawing/2014/main" val="4164763362"/>
                    </a:ext>
                  </a:extLst>
                </a:gridCol>
              </a:tblGrid>
              <a:tr h="173629">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b="1">
                          <a:effectLst/>
                          <a:latin typeface="Times New Roman" panose="02020603050405020304" pitchFamily="18" charset="0"/>
                          <a:cs typeface="Times New Roman" panose="02020603050405020304" pitchFamily="18" charset="0"/>
                        </a:rPr>
                        <a:t>Wi-Fi</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b="1">
                          <a:effectLst/>
                          <a:latin typeface="Times New Roman" panose="02020603050405020304" pitchFamily="18" charset="0"/>
                          <a:cs typeface="Times New Roman" panose="02020603050405020304" pitchFamily="18" charset="0"/>
                        </a:rPr>
                        <a:t>Bluetooth Classic</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1695119117"/>
                  </a:ext>
                </a:extLst>
              </a:tr>
              <a:tr h="173629">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Standard</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IEEE 802.11b/g/n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IEEE 802.15.1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2827705540"/>
                  </a:ext>
                </a:extLst>
              </a:tr>
              <a:tr h="305594">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Applications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High speed access to the Internet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Small media transfers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3851286223"/>
                  </a:ext>
                </a:extLst>
              </a:tr>
              <a:tr h="283229">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Range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20 m – 150 m</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100 m (Class 1) / 10 m (Class 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4048070959"/>
                  </a:ext>
                </a:extLst>
              </a:tr>
              <a:tr h="173629">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Power Consumption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High</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Medium</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3796946221"/>
                  </a:ext>
                </a:extLst>
              </a:tr>
              <a:tr h="305594">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Network Size (number of devices)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255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1 master device, up to 7 slave devices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3671085988"/>
                  </a:ext>
                </a:extLst>
              </a:tr>
              <a:tr h="305594">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Data Rate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 b: 11 Mbps/ g: 54 Mbps /n: 600 Mbps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1-3 Mbps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2984106286"/>
                  </a:ext>
                </a:extLst>
              </a:tr>
            </a:tbl>
          </a:graphicData>
        </a:graphic>
      </p:graphicFrame>
      <p:sp>
        <p:nvSpPr>
          <p:cNvPr id="5" name="TextBox 4">
            <a:extLst>
              <a:ext uri="{FF2B5EF4-FFF2-40B4-BE49-F238E27FC236}">
                <a16:creationId xmlns:a16="http://schemas.microsoft.com/office/drawing/2014/main" id="{CE64B87E-4B4B-43E3-82FD-E52631DF9B78}"/>
              </a:ext>
            </a:extLst>
          </p:cNvPr>
          <p:cNvSpPr txBox="1"/>
          <p:nvPr/>
        </p:nvSpPr>
        <p:spPr>
          <a:xfrm>
            <a:off x="524107" y="1219980"/>
            <a:ext cx="7857893" cy="16927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a:latin typeface="Times New Roman" panose="02020603050405020304" pitchFamily="18" charset="0"/>
                <a:cs typeface="Times New Roman" panose="02020603050405020304" pitchFamily="18" charset="0"/>
              </a:rPr>
              <a:t>Several factors were considered in deciding between Wi-Fi/Bluetooth</a:t>
            </a:r>
          </a:p>
          <a:p>
            <a:pPr marL="285750" indent="-285750">
              <a:spcAft>
                <a:spcPts val="600"/>
              </a:spcAft>
              <a:buFont typeface="Arial" panose="020B0604020202020204" pitchFamily="34" charset="0"/>
              <a:buChar char="•"/>
            </a:pPr>
            <a:r>
              <a:rPr lang="en-US">
                <a:latin typeface="Times New Roman" panose="02020603050405020304" pitchFamily="18" charset="0"/>
                <a:cs typeface="Times New Roman" panose="02020603050405020304" pitchFamily="18" charset="0"/>
              </a:rPr>
              <a:t>The most important variable in comparing each wireless standard was the </a:t>
            </a:r>
            <a:r>
              <a:rPr lang="en-US" b="1">
                <a:highlight>
                  <a:srgbClr val="FFD54F"/>
                </a:highlight>
                <a:latin typeface="Times New Roman" panose="02020603050405020304" pitchFamily="18" charset="0"/>
                <a:cs typeface="Times New Roman" panose="02020603050405020304" pitchFamily="18" charset="0"/>
              </a:rPr>
              <a:t>operating range</a:t>
            </a:r>
          </a:p>
          <a:p>
            <a:pPr marL="285750" lvl="7" indent="-285750">
              <a:spcAft>
                <a:spcPts val="600"/>
              </a:spcAft>
              <a:buFont typeface="Arial" panose="020B0604020202020204" pitchFamily="34" charset="0"/>
              <a:buChar char="•"/>
            </a:pPr>
            <a:r>
              <a:rPr lang="en-US">
                <a:latin typeface="Times New Roman" panose="02020603050405020304" pitchFamily="18" charset="0"/>
                <a:cs typeface="Times New Roman" panose="02020603050405020304" pitchFamily="18" charset="0"/>
              </a:rPr>
              <a:t>GRAD must always be able to access the database to retrieve information in the database regarding when to take out the trash</a:t>
            </a:r>
          </a:p>
          <a:p>
            <a:pPr marL="285750" lvl="8" indent="-285750">
              <a:spcAft>
                <a:spcPts val="600"/>
              </a:spcAft>
              <a:buFont typeface="Arial" panose="020B0604020202020204" pitchFamily="34" charset="0"/>
              <a:buChar char="•"/>
            </a:pPr>
            <a:r>
              <a:rPr lang="en-US">
                <a:latin typeface="Times New Roman" panose="02020603050405020304" pitchFamily="18" charset="0"/>
                <a:cs typeface="Times New Roman" panose="02020603050405020304" pitchFamily="18" charset="0"/>
              </a:rPr>
              <a:t>Since Wi-Fi allows for a larger operating range, we chose Wi-Fi over Bluetooth</a:t>
            </a:r>
          </a:p>
          <a:p>
            <a:pPr marL="285750" lvl="8" indent="-285750">
              <a:buFont typeface="Arial" panose="020B0604020202020204" pitchFamily="34" charset="0"/>
              <a:buChar char="•"/>
            </a:pPr>
            <a:endParaRPr lang="en-US"/>
          </a:p>
        </p:txBody>
      </p:sp>
      <p:pic>
        <p:nvPicPr>
          <p:cNvPr id="2" name="Picture 1" descr="A picture containing drawing&#10;&#10;Description automatically generated">
            <a:extLst>
              <a:ext uri="{FF2B5EF4-FFF2-40B4-BE49-F238E27FC236}">
                <a16:creationId xmlns:a16="http://schemas.microsoft.com/office/drawing/2014/main" id="{F1F73AAB-A082-4CCF-9D58-9B3C68522929}"/>
              </a:ext>
            </a:extLst>
          </p:cNvPr>
          <p:cNvPicPr>
            <a:picLocks noChangeAspect="1"/>
          </p:cNvPicPr>
          <p:nvPr/>
        </p:nvPicPr>
        <p:blipFill>
          <a:blip r:embed="rId5"/>
          <a:stretch>
            <a:fillRect/>
          </a:stretch>
        </p:blipFill>
        <p:spPr>
          <a:xfrm>
            <a:off x="8599075" y="174286"/>
            <a:ext cx="491594" cy="663356"/>
          </a:xfrm>
          <a:prstGeom prst="rect">
            <a:avLst/>
          </a:prstGeom>
        </p:spPr>
      </p:pic>
      <p:sp>
        <p:nvSpPr>
          <p:cNvPr id="8" name="Google Shape;157;p26">
            <a:extLst>
              <a:ext uri="{FF2B5EF4-FFF2-40B4-BE49-F238E27FC236}">
                <a16:creationId xmlns:a16="http://schemas.microsoft.com/office/drawing/2014/main" id="{8E7E2391-83FC-499D-A908-DB59294FB4FA}"/>
              </a:ext>
            </a:extLst>
          </p:cNvPr>
          <p:cNvSpPr txBox="1">
            <a:spLocks/>
          </p:cNvSpPr>
          <p:nvPr/>
        </p:nvSpPr>
        <p:spPr>
          <a:xfrm>
            <a:off x="53331" y="328141"/>
            <a:ext cx="765464"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6" name="Audio 5">
            <a:hlinkClick r:id="" action="ppaction://media"/>
            <a:extLst>
              <a:ext uri="{FF2B5EF4-FFF2-40B4-BE49-F238E27FC236}">
                <a16:creationId xmlns:a16="http://schemas.microsoft.com/office/drawing/2014/main" id="{C101DC21-DE59-4D1A-8B81-66DA71F576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10882"/>
            <a:ext cx="487362" cy="487362"/>
          </a:xfrm>
          <a:prstGeom prst="rect">
            <a:avLst/>
          </a:prstGeom>
        </p:spPr>
      </p:pic>
      <p:pic>
        <p:nvPicPr>
          <p:cNvPr id="10" name="Picture 9" descr="A person standing in front of a tree posing for the camera&#10;&#10;Description automatically generated">
            <a:extLst>
              <a:ext uri="{FF2B5EF4-FFF2-40B4-BE49-F238E27FC236}">
                <a16:creationId xmlns:a16="http://schemas.microsoft.com/office/drawing/2014/main" id="{497FB98A-F5F4-4D00-A764-6C6409AC5F8A}"/>
              </a:ext>
            </a:extLst>
          </p:cNvPr>
          <p:cNvPicPr>
            <a:picLocks noChangeAspect="1"/>
          </p:cNvPicPr>
          <p:nvPr/>
        </p:nvPicPr>
        <p:blipFill rotWithShape="1">
          <a:blip r:embed="rId7"/>
          <a:srcRect l="24792" t="31167" r="29792"/>
          <a:stretch/>
        </p:blipFill>
        <p:spPr>
          <a:xfrm>
            <a:off x="7767541" y="44972"/>
            <a:ext cx="615101" cy="854524"/>
          </a:xfrm>
          <a:prstGeom prst="rect">
            <a:avLst/>
          </a:prstGeom>
          <a:ln w="76200">
            <a:solidFill>
              <a:srgbClr val="FFC000"/>
            </a:solidFill>
          </a:ln>
        </p:spPr>
      </p:pic>
    </p:spTree>
    <p:extLst>
      <p:ext uri="{BB962C8B-B14F-4D97-AF65-F5344CB8AC3E}">
        <p14:creationId xmlns:p14="http://schemas.microsoft.com/office/powerpoint/2010/main" val="2441950098"/>
      </p:ext>
    </p:extLst>
  </p:cSld>
  <p:clrMapOvr>
    <a:masterClrMapping/>
  </p:clrMapOvr>
  <mc:AlternateContent xmlns:mc="http://schemas.openxmlformats.org/markup-compatibility/2006" xmlns:p14="http://schemas.microsoft.com/office/powerpoint/2010/main">
    <mc:Choice Requires="p14">
      <p:transition spd="slow" p14:dur="2000" advTm="31693"/>
    </mc:Choice>
    <mc:Fallback xmlns="">
      <p:transition spd="slow" advTm="3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1026" name="Picture 2" descr="ESP8266 – SuperHouse Automation">
            <a:extLst>
              <a:ext uri="{FF2B5EF4-FFF2-40B4-BE49-F238E27FC236}">
                <a16:creationId xmlns:a16="http://schemas.microsoft.com/office/drawing/2014/main" id="{D8459A8B-DB04-446D-A32C-33CACC126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804" y="983406"/>
            <a:ext cx="1760202" cy="1760202"/>
          </a:xfrm>
          <a:prstGeom prst="rect">
            <a:avLst/>
          </a:prstGeom>
          <a:noFill/>
          <a:extLst>
            <a:ext uri="{909E8E84-426E-40DD-AFC4-6F175D3DCCD1}">
              <a14:hiddenFill xmlns:a14="http://schemas.microsoft.com/office/drawing/2010/main">
                <a:solidFill>
                  <a:srgbClr val="FFFFFF"/>
                </a:solidFill>
              </a14:hiddenFill>
            </a:ext>
          </a:extLst>
        </p:spPr>
      </p:pic>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739470" y="-17007"/>
            <a:ext cx="5531005"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Wireless Communications</a:t>
            </a:r>
            <a:endParaRPr>
              <a:solidFill>
                <a:schemeClr val="tx1"/>
              </a:solidFill>
            </a:endParaRPr>
          </a:p>
        </p:txBody>
      </p:sp>
      <p:sp>
        <p:nvSpPr>
          <p:cNvPr id="5" name="TextBox 4">
            <a:extLst>
              <a:ext uri="{FF2B5EF4-FFF2-40B4-BE49-F238E27FC236}">
                <a16:creationId xmlns:a16="http://schemas.microsoft.com/office/drawing/2014/main" id="{CE64B87E-4B4B-43E3-82FD-E52631DF9B78}"/>
              </a:ext>
            </a:extLst>
          </p:cNvPr>
          <p:cNvSpPr txBox="1"/>
          <p:nvPr/>
        </p:nvSpPr>
        <p:spPr>
          <a:xfrm>
            <a:off x="94083" y="1279047"/>
            <a:ext cx="5571242" cy="397031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The opportunity cost of choosing Wi-Fi over Bluetooth is higher power consumption. </a:t>
            </a:r>
          </a:p>
          <a:p>
            <a:pPr marL="612775" lvl="1" indent="-285750">
              <a:spcAft>
                <a:spcPts val="600"/>
              </a:spcAft>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Using a Wi-Fi module will drain the battery source more quickly than a Bluetooth module would.</a:t>
            </a:r>
          </a:p>
          <a:p>
            <a:pPr marL="285750" indent="-285750">
              <a:spcAft>
                <a:spcPts val="600"/>
              </a:spcAft>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We will be using the ESP8266-01 Wi-Fi module, which is a system on a chip (SOP) containing </a:t>
            </a:r>
            <a:r>
              <a:rPr lang="pt-BR" sz="1800" b="0" i="0">
                <a:solidFill>
                  <a:srgbClr val="252525"/>
                </a:solidFill>
                <a:effectLst/>
                <a:latin typeface="Times New Roman" panose="02020603050405020304" pitchFamily="18" charset="0"/>
                <a:cs typeface="Times New Roman" panose="02020603050405020304" pitchFamily="18" charset="0"/>
              </a:rPr>
              <a:t>802.11 b/g/n protocols</a:t>
            </a:r>
            <a:endParaRPr lang="en-US" sz="180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The module can act as an </a:t>
            </a:r>
            <a:r>
              <a:rPr lang="en-US" sz="1800" b="1">
                <a:latin typeface="Times New Roman" panose="02020603050405020304" pitchFamily="18" charset="0"/>
                <a:cs typeface="Times New Roman" panose="02020603050405020304" pitchFamily="18" charset="0"/>
              </a:rPr>
              <a:t>access point (AP)</a:t>
            </a:r>
            <a:r>
              <a:rPr lang="en-US" sz="1800">
                <a:latin typeface="Times New Roman" panose="02020603050405020304" pitchFamily="18" charset="0"/>
                <a:cs typeface="Times New Roman" panose="02020603050405020304" pitchFamily="18" charset="0"/>
              </a:rPr>
              <a:t> to allow other devices to connect to it, and it can also connect to a Wi-Fi network in </a:t>
            </a:r>
            <a:r>
              <a:rPr lang="en-US" sz="1800" b="1">
                <a:latin typeface="Times New Roman" panose="02020603050405020304" pitchFamily="18" charset="0"/>
                <a:cs typeface="Times New Roman" panose="02020603050405020304" pitchFamily="18" charset="0"/>
              </a:rPr>
              <a:t>station</a:t>
            </a:r>
            <a:r>
              <a:rPr lang="en-US" sz="1800">
                <a:latin typeface="Times New Roman" panose="02020603050405020304" pitchFamily="18" charset="0"/>
                <a:cs typeface="Times New Roman" panose="02020603050405020304" pitchFamily="18" charset="0"/>
              </a:rPr>
              <a:t> mode </a:t>
            </a:r>
            <a:endParaRPr lang="en-US"/>
          </a:p>
          <a:p>
            <a:pPr marL="285750" indent="-285750">
              <a:spcAft>
                <a:spcPts val="600"/>
              </a:spcAft>
              <a:buFont typeface="Arial" panose="020B0604020202020204" pitchFamily="34" charset="0"/>
              <a:buChar char="•"/>
            </a:pPr>
            <a:endParaRPr lang="en-US"/>
          </a:p>
          <a:p>
            <a:pPr marL="285750" indent="-285750">
              <a:spcAft>
                <a:spcPts val="600"/>
              </a:spcAft>
              <a:buFont typeface="Arial" panose="020B0604020202020204" pitchFamily="34" charset="0"/>
              <a:buChar char="•"/>
            </a:pPr>
            <a:endParaRPr lang="en-US"/>
          </a:p>
          <a:p>
            <a:pPr marL="285750" lvl="8" indent="-285750">
              <a:buFont typeface="Arial" panose="020B0604020202020204" pitchFamily="34" charset="0"/>
              <a:buChar char="•"/>
            </a:pPr>
            <a:endParaRPr lang="en-US"/>
          </a:p>
        </p:txBody>
      </p:sp>
      <p:graphicFrame>
        <p:nvGraphicFramePr>
          <p:cNvPr id="2" name="Table 1">
            <a:extLst>
              <a:ext uri="{FF2B5EF4-FFF2-40B4-BE49-F238E27FC236}">
                <a16:creationId xmlns:a16="http://schemas.microsoft.com/office/drawing/2014/main" id="{A9FE0AC4-235D-48E2-8873-BCD3E87BE220}"/>
              </a:ext>
            </a:extLst>
          </p:cNvPr>
          <p:cNvGraphicFramePr>
            <a:graphicFrameLocks noGrp="1"/>
          </p:cNvGraphicFramePr>
          <p:nvPr>
            <p:extLst>
              <p:ext uri="{D42A27DB-BD31-4B8C-83A1-F6EECF244321}">
                <p14:modId xmlns:p14="http://schemas.microsoft.com/office/powerpoint/2010/main" val="1104883909"/>
              </p:ext>
            </p:extLst>
          </p:nvPr>
        </p:nvGraphicFramePr>
        <p:xfrm>
          <a:off x="6034060" y="2738400"/>
          <a:ext cx="2939690" cy="1874520"/>
        </p:xfrm>
        <a:graphic>
          <a:graphicData uri="http://schemas.openxmlformats.org/drawingml/2006/table">
            <a:tbl>
              <a:tblPr firstRow="1" bandRow="1">
                <a:tableStyleId>{073A0DAA-6AF3-43AB-8588-CEC1D06C72B9}</a:tableStyleId>
              </a:tblPr>
              <a:tblGrid>
                <a:gridCol w="1369683">
                  <a:extLst>
                    <a:ext uri="{9D8B030D-6E8A-4147-A177-3AD203B41FA5}">
                      <a16:colId xmlns:a16="http://schemas.microsoft.com/office/drawing/2014/main" val="20000"/>
                    </a:ext>
                  </a:extLst>
                </a:gridCol>
                <a:gridCol w="1570007">
                  <a:extLst>
                    <a:ext uri="{9D8B030D-6E8A-4147-A177-3AD203B41FA5}">
                      <a16:colId xmlns:a16="http://schemas.microsoft.com/office/drawing/2014/main" val="20001"/>
                    </a:ext>
                  </a:extLst>
                </a:gridCol>
              </a:tblGrid>
              <a:tr h="320040">
                <a:tc>
                  <a:txBody>
                    <a:bodyPr/>
                    <a:lstStyle/>
                    <a:p>
                      <a:r>
                        <a:rPr lang="en-US" sz="1200" b="0">
                          <a:solidFill>
                            <a:srgbClr val="FFFCF2"/>
                          </a:solidFill>
                        </a:rPr>
                        <a:t>Manufacturer</a:t>
                      </a:r>
                    </a:p>
                  </a:txBody>
                  <a:tcPr/>
                </a:tc>
                <a:tc>
                  <a:txBody>
                    <a:bodyPr/>
                    <a:lstStyle/>
                    <a:p>
                      <a:r>
                        <a:rPr lang="en-US" sz="1200" b="0" i="0" u="none" strike="noStrike" cap="none" err="1">
                          <a:solidFill>
                            <a:schemeClr val="lt1"/>
                          </a:solidFill>
                          <a:effectLst/>
                          <a:latin typeface="+mn-lt"/>
                          <a:ea typeface="+mn-ea"/>
                          <a:cs typeface="+mn-cs"/>
                          <a:sym typeface="Arial"/>
                        </a:rPr>
                        <a:t>Espressif</a:t>
                      </a:r>
                      <a:r>
                        <a:rPr lang="en-US" sz="1200" b="0" i="0" u="none" strike="noStrike" cap="none">
                          <a:solidFill>
                            <a:schemeClr val="lt1"/>
                          </a:solidFill>
                          <a:effectLst/>
                          <a:latin typeface="+mn-lt"/>
                          <a:ea typeface="+mn-ea"/>
                          <a:cs typeface="+mn-cs"/>
                          <a:sym typeface="Arial"/>
                        </a:rPr>
                        <a:t> Systems</a:t>
                      </a:r>
                      <a:endParaRPr lang="en-US" sz="1100" b="0">
                        <a:solidFill>
                          <a:srgbClr val="FFFCF2"/>
                        </a:solidFill>
                      </a:endParaRPr>
                    </a:p>
                  </a:txBody>
                  <a:tcPr/>
                </a:tc>
                <a:extLst>
                  <a:ext uri="{0D108BD9-81ED-4DB2-BD59-A6C34878D82A}">
                    <a16:rowId xmlns:a16="http://schemas.microsoft.com/office/drawing/2014/main" val="10000"/>
                  </a:ext>
                </a:extLst>
              </a:tr>
              <a:tr h="320040">
                <a:tc>
                  <a:txBody>
                    <a:bodyPr/>
                    <a:lstStyle/>
                    <a:p>
                      <a:r>
                        <a:rPr lang="en-US" sz="1200"/>
                        <a:t>Price</a:t>
                      </a:r>
                    </a:p>
                  </a:txBody>
                  <a:tcPr/>
                </a:tc>
                <a:tc>
                  <a:txBody>
                    <a:bodyPr/>
                    <a:lstStyle/>
                    <a:p>
                      <a:r>
                        <a:rPr lang="en-US" sz="1200"/>
                        <a:t>$2.71 each </a:t>
                      </a:r>
                    </a:p>
                  </a:txBody>
                  <a:tcPr/>
                </a:tc>
                <a:extLst>
                  <a:ext uri="{0D108BD9-81ED-4DB2-BD59-A6C34878D82A}">
                    <a16:rowId xmlns:a16="http://schemas.microsoft.com/office/drawing/2014/main" val="10001"/>
                  </a:ext>
                </a:extLst>
              </a:tr>
              <a:tr h="320040">
                <a:tc>
                  <a:txBody>
                    <a:bodyPr/>
                    <a:lstStyle/>
                    <a:p>
                      <a:r>
                        <a:rPr lang="en-US" sz="1200"/>
                        <a:t>Power Supply</a:t>
                      </a:r>
                    </a:p>
                  </a:txBody>
                  <a:tcPr>
                    <a:solidFill>
                      <a:srgbClr val="E7E7E7"/>
                    </a:solidFill>
                  </a:tcPr>
                </a:tc>
                <a:tc>
                  <a:txBody>
                    <a:bodyPr/>
                    <a:lstStyle/>
                    <a:p>
                      <a:r>
                        <a:rPr lang="en-US" sz="1200"/>
                        <a:t>3.3 V</a:t>
                      </a:r>
                    </a:p>
                  </a:txBody>
                  <a:tcPr>
                    <a:solidFill>
                      <a:srgbClr val="E7E7E7"/>
                    </a:solidFill>
                  </a:tcPr>
                </a:tc>
                <a:extLst>
                  <a:ext uri="{0D108BD9-81ED-4DB2-BD59-A6C34878D82A}">
                    <a16:rowId xmlns:a16="http://schemas.microsoft.com/office/drawing/2014/main" val="10002"/>
                  </a:ext>
                </a:extLst>
              </a:tr>
              <a:tr h="320040">
                <a:tc>
                  <a:txBody>
                    <a:bodyPr/>
                    <a:lstStyle/>
                    <a:p>
                      <a:r>
                        <a:rPr lang="en-US" sz="1200"/>
                        <a:t>Current Consumption</a:t>
                      </a:r>
                    </a:p>
                  </a:txBody>
                  <a:tcPr>
                    <a:solidFill>
                      <a:schemeClr val="bg1">
                        <a:lumMod val="85000"/>
                      </a:schemeClr>
                    </a:solidFill>
                  </a:tcPr>
                </a:tc>
                <a:tc>
                  <a:txBody>
                    <a:bodyPr/>
                    <a:lstStyle/>
                    <a:p>
                      <a:r>
                        <a:rPr lang="en-US" sz="1200"/>
                        <a:t>Up to 215 mA</a:t>
                      </a:r>
                    </a:p>
                  </a:txBody>
                  <a:tcPr>
                    <a:solidFill>
                      <a:schemeClr val="bg1">
                        <a:lumMod val="85000"/>
                      </a:schemeClr>
                    </a:solidFill>
                  </a:tcPr>
                </a:tc>
                <a:extLst>
                  <a:ext uri="{0D108BD9-81ED-4DB2-BD59-A6C34878D82A}">
                    <a16:rowId xmlns:a16="http://schemas.microsoft.com/office/drawing/2014/main" val="163207339"/>
                  </a:ext>
                </a:extLst>
              </a:tr>
              <a:tr h="320040">
                <a:tc>
                  <a:txBody>
                    <a:bodyPr/>
                    <a:lstStyle/>
                    <a:p>
                      <a:r>
                        <a:rPr lang="en-US" sz="1200"/>
                        <a:t>Maximum Data Transfer Rate</a:t>
                      </a:r>
                    </a:p>
                  </a:txBody>
                  <a:tcPr/>
                </a:tc>
                <a:tc>
                  <a:txBody>
                    <a:bodyPr/>
                    <a:lstStyle/>
                    <a:p>
                      <a:r>
                        <a:rPr lang="en-US" sz="1200"/>
                        <a:t>72.2Mbps using a 2.4 GHz band</a:t>
                      </a:r>
                    </a:p>
                  </a:txBody>
                  <a:tcPr/>
                </a:tc>
                <a:extLst>
                  <a:ext uri="{0D108BD9-81ED-4DB2-BD59-A6C34878D82A}">
                    <a16:rowId xmlns:a16="http://schemas.microsoft.com/office/drawing/2014/main" val="10003"/>
                  </a:ext>
                </a:extLst>
              </a:tr>
            </a:tbl>
          </a:graphicData>
        </a:graphic>
      </p:graphicFrame>
      <p:pic>
        <p:nvPicPr>
          <p:cNvPr id="3" name="Picture 2" descr="A picture containing drawing&#10;&#10;Description automatically generated">
            <a:extLst>
              <a:ext uri="{FF2B5EF4-FFF2-40B4-BE49-F238E27FC236}">
                <a16:creationId xmlns:a16="http://schemas.microsoft.com/office/drawing/2014/main" id="{93A7E464-7A1B-4F60-80C0-C30EAFCA6358}"/>
              </a:ext>
            </a:extLst>
          </p:cNvPr>
          <p:cNvPicPr>
            <a:picLocks noChangeAspect="1"/>
          </p:cNvPicPr>
          <p:nvPr/>
        </p:nvPicPr>
        <p:blipFill>
          <a:blip r:embed="rId6"/>
          <a:stretch>
            <a:fillRect/>
          </a:stretch>
        </p:blipFill>
        <p:spPr>
          <a:xfrm>
            <a:off x="8599075" y="133589"/>
            <a:ext cx="491594" cy="663356"/>
          </a:xfrm>
          <a:prstGeom prst="rect">
            <a:avLst/>
          </a:prstGeom>
        </p:spPr>
      </p:pic>
      <p:sp>
        <p:nvSpPr>
          <p:cNvPr id="9" name="Google Shape;157;p26">
            <a:extLst>
              <a:ext uri="{FF2B5EF4-FFF2-40B4-BE49-F238E27FC236}">
                <a16:creationId xmlns:a16="http://schemas.microsoft.com/office/drawing/2014/main" id="{755B67A5-3680-4925-BE81-00F29B41A81B}"/>
              </a:ext>
            </a:extLst>
          </p:cNvPr>
          <p:cNvSpPr txBox="1">
            <a:spLocks/>
          </p:cNvSpPr>
          <p:nvPr/>
        </p:nvSpPr>
        <p:spPr>
          <a:xfrm>
            <a:off x="94083" y="379779"/>
            <a:ext cx="835686"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defRPr sz="4000" b="1">
                <a:solidFill>
                  <a:srgbClr val="FF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6" name="Audio 5">
            <a:hlinkClick r:id="" action="ppaction://media"/>
            <a:extLst>
              <a:ext uri="{FF2B5EF4-FFF2-40B4-BE49-F238E27FC236}">
                <a16:creationId xmlns:a16="http://schemas.microsoft.com/office/drawing/2014/main" id="{0F9D45D7-9005-47BC-918F-9166C88D0B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6287" y="4503738"/>
            <a:ext cx="487362" cy="487362"/>
          </a:xfrm>
          <a:prstGeom prst="rect">
            <a:avLst/>
          </a:prstGeom>
        </p:spPr>
      </p:pic>
      <p:pic>
        <p:nvPicPr>
          <p:cNvPr id="11" name="Picture 10" descr="A person standing in front of a tree posing for the camera&#10;&#10;Description automatically generated">
            <a:extLst>
              <a:ext uri="{FF2B5EF4-FFF2-40B4-BE49-F238E27FC236}">
                <a16:creationId xmlns:a16="http://schemas.microsoft.com/office/drawing/2014/main" id="{E99D861F-A86B-496F-9021-0001D15A1ACC}"/>
              </a:ext>
            </a:extLst>
          </p:cNvPr>
          <p:cNvPicPr>
            <a:picLocks noChangeAspect="1"/>
          </p:cNvPicPr>
          <p:nvPr/>
        </p:nvPicPr>
        <p:blipFill rotWithShape="1">
          <a:blip r:embed="rId8"/>
          <a:srcRect l="24792" t="31167" r="29792"/>
          <a:stretch/>
        </p:blipFill>
        <p:spPr>
          <a:xfrm>
            <a:off x="7767541" y="44972"/>
            <a:ext cx="615101" cy="854524"/>
          </a:xfrm>
          <a:prstGeom prst="rect">
            <a:avLst/>
          </a:prstGeom>
          <a:ln w="76200">
            <a:solidFill>
              <a:srgbClr val="FFC000"/>
            </a:solidFill>
          </a:ln>
        </p:spPr>
      </p:pic>
    </p:spTree>
    <p:extLst>
      <p:ext uri="{BB962C8B-B14F-4D97-AF65-F5344CB8AC3E}">
        <p14:creationId xmlns:p14="http://schemas.microsoft.com/office/powerpoint/2010/main" val="3068700896"/>
      </p:ext>
    </p:extLst>
  </p:cSld>
  <p:clrMapOvr>
    <a:masterClrMapping/>
  </p:clrMapOvr>
  <mc:AlternateContent xmlns:mc="http://schemas.openxmlformats.org/markup-compatibility/2006" xmlns:p14="http://schemas.microsoft.com/office/powerpoint/2010/main">
    <mc:Choice Requires="p14">
      <p:transition spd="slow" p14:dur="2000" advTm="37899"/>
    </mc:Choice>
    <mc:Fallback xmlns="">
      <p:transition spd="slow" advTm="3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sp>
        <p:nvSpPr>
          <p:cNvPr id="142" name="Google Shape;142;p26"/>
          <p:cNvSpPr/>
          <p:nvPr/>
        </p:nvSpPr>
        <p:spPr>
          <a:xfrm rot="16200000" flipH="1">
            <a:off x="-1625091" y="1625093"/>
            <a:ext cx="5143500" cy="1893314"/>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idx="8"/>
          </p:nvPr>
        </p:nvSpPr>
        <p:spPr>
          <a:xfrm>
            <a:off x="1216733" y="1707030"/>
            <a:ext cx="573966" cy="3505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solidFill>
                  <a:schemeClr val="lt1"/>
                </a:solidFill>
              </a:rPr>
              <a:t>03</a:t>
            </a:r>
          </a:p>
        </p:txBody>
      </p:sp>
      <p:sp>
        <p:nvSpPr>
          <p:cNvPr id="146" name="Google Shape;146;p26"/>
          <p:cNvSpPr txBox="1">
            <a:spLocks noGrp="1"/>
          </p:cNvSpPr>
          <p:nvPr>
            <p:ph type="ctrTitle"/>
          </p:nvPr>
        </p:nvSpPr>
        <p:spPr>
          <a:xfrm>
            <a:off x="2020715" y="1068138"/>
            <a:ext cx="4059335" cy="27564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lang="en-US" sz="1800"/>
          </a:p>
          <a:p>
            <a:pPr marL="0" lvl="0" indent="0" algn="l" rtl="0">
              <a:spcBef>
                <a:spcPts val="0"/>
              </a:spcBef>
              <a:spcAft>
                <a:spcPts val="0"/>
              </a:spcAft>
              <a:buNone/>
            </a:pPr>
            <a:r>
              <a:rPr lang="es" sz="1800"/>
              <a:t>Motivation</a:t>
            </a:r>
          </a:p>
        </p:txBody>
      </p:sp>
      <p:sp>
        <p:nvSpPr>
          <p:cNvPr id="148" name="Google Shape;148;p26"/>
          <p:cNvSpPr txBox="1">
            <a:spLocks noGrp="1"/>
          </p:cNvSpPr>
          <p:nvPr>
            <p:ph type="title" idx="2"/>
          </p:nvPr>
        </p:nvSpPr>
        <p:spPr>
          <a:xfrm>
            <a:off x="1216733" y="948524"/>
            <a:ext cx="600383" cy="29677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dirty="0">
                <a:solidFill>
                  <a:schemeClr val="lt1"/>
                </a:solidFill>
              </a:rPr>
              <a:t>01</a:t>
            </a:r>
          </a:p>
        </p:txBody>
      </p:sp>
      <p:sp>
        <p:nvSpPr>
          <p:cNvPr id="151" name="Google Shape;151;p26"/>
          <p:cNvSpPr txBox="1">
            <a:spLocks noGrp="1"/>
          </p:cNvSpPr>
          <p:nvPr>
            <p:ph type="title" idx="5"/>
          </p:nvPr>
        </p:nvSpPr>
        <p:spPr>
          <a:xfrm>
            <a:off x="1216733" y="1324738"/>
            <a:ext cx="573966" cy="3028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solidFill>
                  <a:schemeClr val="lt1"/>
                </a:solidFill>
              </a:rPr>
              <a:t>02</a:t>
            </a:r>
          </a:p>
        </p:txBody>
      </p:sp>
      <p:sp>
        <p:nvSpPr>
          <p:cNvPr id="154" name="Google Shape;154;p26"/>
          <p:cNvSpPr txBox="1">
            <a:spLocks noGrp="1"/>
          </p:cNvSpPr>
          <p:nvPr>
            <p:ph type="title" idx="15"/>
          </p:nvPr>
        </p:nvSpPr>
        <p:spPr>
          <a:xfrm>
            <a:off x="1216733" y="2130990"/>
            <a:ext cx="573966" cy="3505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solidFill>
                  <a:schemeClr val="lt1"/>
                </a:solidFill>
              </a:rPr>
              <a:t>04</a:t>
            </a:r>
            <a:endParaRPr lang="es" sz="3600">
              <a:solidFill>
                <a:schemeClr val="lt1"/>
              </a:solidFill>
            </a:endParaRPr>
          </a:p>
        </p:txBody>
      </p:sp>
      <p:sp>
        <p:nvSpPr>
          <p:cNvPr id="157" name="Google Shape;157;p26"/>
          <p:cNvSpPr txBox="1">
            <a:spLocks noGrp="1"/>
          </p:cNvSpPr>
          <p:nvPr>
            <p:ph type="title" idx="18"/>
          </p:nvPr>
        </p:nvSpPr>
        <p:spPr>
          <a:xfrm>
            <a:off x="1216733" y="2511738"/>
            <a:ext cx="573966" cy="40068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solidFill>
                  <a:schemeClr val="lt1"/>
                </a:solidFill>
              </a:rPr>
              <a:t>05</a:t>
            </a:r>
          </a:p>
        </p:txBody>
      </p:sp>
      <p:pic>
        <p:nvPicPr>
          <p:cNvPr id="19" name="Picture 18" descr="A picture containing drawing&#10;&#10;Description automatically generated">
            <a:extLst>
              <a:ext uri="{FF2B5EF4-FFF2-40B4-BE49-F238E27FC236}">
                <a16:creationId xmlns:a16="http://schemas.microsoft.com/office/drawing/2014/main" id="{104579C0-9C73-446F-B190-F0399759C450}"/>
              </a:ext>
            </a:extLst>
          </p:cNvPr>
          <p:cNvPicPr>
            <a:picLocks noChangeAspect="1"/>
          </p:cNvPicPr>
          <p:nvPr/>
        </p:nvPicPr>
        <p:blipFill>
          <a:blip r:embed="rId5"/>
          <a:stretch>
            <a:fillRect/>
          </a:stretch>
        </p:blipFill>
        <p:spPr>
          <a:xfrm>
            <a:off x="8577643" y="0"/>
            <a:ext cx="491594" cy="663356"/>
          </a:xfrm>
          <a:prstGeom prst="rect">
            <a:avLst/>
          </a:prstGeom>
        </p:spPr>
      </p:pic>
      <p:sp>
        <p:nvSpPr>
          <p:cNvPr id="37" name="Google Shape;145;p26">
            <a:extLst>
              <a:ext uri="{FF2B5EF4-FFF2-40B4-BE49-F238E27FC236}">
                <a16:creationId xmlns:a16="http://schemas.microsoft.com/office/drawing/2014/main" id="{8676494B-EA4C-4D2A-9F32-115CCA56C464}"/>
              </a:ext>
            </a:extLst>
          </p:cNvPr>
          <p:cNvSpPr txBox="1">
            <a:spLocks/>
          </p:cNvSpPr>
          <p:nvPr/>
        </p:nvSpPr>
        <p:spPr>
          <a:xfrm>
            <a:off x="1216732" y="3757410"/>
            <a:ext cx="573967" cy="3505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2400">
                <a:solidFill>
                  <a:schemeClr val="lt1"/>
                </a:solidFill>
              </a:rPr>
              <a:t>06</a:t>
            </a:r>
          </a:p>
        </p:txBody>
      </p:sp>
      <p:sp>
        <p:nvSpPr>
          <p:cNvPr id="40" name="Google Shape;154;p26">
            <a:extLst>
              <a:ext uri="{FF2B5EF4-FFF2-40B4-BE49-F238E27FC236}">
                <a16:creationId xmlns:a16="http://schemas.microsoft.com/office/drawing/2014/main" id="{07F1EB0A-EB53-4DC5-9F11-1F4C9B4645FB}"/>
              </a:ext>
            </a:extLst>
          </p:cNvPr>
          <p:cNvSpPr txBox="1">
            <a:spLocks/>
          </p:cNvSpPr>
          <p:nvPr/>
        </p:nvSpPr>
        <p:spPr>
          <a:xfrm>
            <a:off x="1229940" y="4127717"/>
            <a:ext cx="573967" cy="3782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2400">
                <a:solidFill>
                  <a:schemeClr val="lt1"/>
                </a:solidFill>
              </a:rPr>
              <a:t>07</a:t>
            </a:r>
            <a:endParaRPr lang="es" sz="3600">
              <a:solidFill>
                <a:schemeClr val="lt1"/>
              </a:solidFill>
            </a:endParaRPr>
          </a:p>
        </p:txBody>
      </p:sp>
      <p:sp>
        <p:nvSpPr>
          <p:cNvPr id="41" name="Google Shape;157;p26">
            <a:extLst>
              <a:ext uri="{FF2B5EF4-FFF2-40B4-BE49-F238E27FC236}">
                <a16:creationId xmlns:a16="http://schemas.microsoft.com/office/drawing/2014/main" id="{A8A8A0DE-D526-4EBF-9FCE-B51D6D1BC1DF}"/>
              </a:ext>
            </a:extLst>
          </p:cNvPr>
          <p:cNvSpPr txBox="1">
            <a:spLocks/>
          </p:cNvSpPr>
          <p:nvPr/>
        </p:nvSpPr>
        <p:spPr>
          <a:xfrm>
            <a:off x="1216732" y="4535605"/>
            <a:ext cx="573966" cy="3782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2400">
                <a:solidFill>
                  <a:schemeClr val="lt1"/>
                </a:solidFill>
              </a:rPr>
              <a:t>08</a:t>
            </a:r>
          </a:p>
        </p:txBody>
      </p:sp>
      <p:sp>
        <p:nvSpPr>
          <p:cNvPr id="43" name="Google Shape;146;p26">
            <a:extLst>
              <a:ext uri="{FF2B5EF4-FFF2-40B4-BE49-F238E27FC236}">
                <a16:creationId xmlns:a16="http://schemas.microsoft.com/office/drawing/2014/main" id="{64963834-5CD0-4909-A6D1-00CC93DD6320}"/>
              </a:ext>
            </a:extLst>
          </p:cNvPr>
          <p:cNvSpPr txBox="1">
            <a:spLocks/>
          </p:cNvSpPr>
          <p:nvPr/>
        </p:nvSpPr>
        <p:spPr>
          <a:xfrm>
            <a:off x="2020715" y="1438646"/>
            <a:ext cx="5247714"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dirty="0"/>
          </a:p>
          <a:p>
            <a:r>
              <a:rPr lang="en-US" sz="1800" dirty="0">
                <a:solidFill>
                  <a:schemeClr val="tx1"/>
                </a:solidFill>
              </a:rPr>
              <a:t>Goals &amp; Requirements</a:t>
            </a:r>
          </a:p>
        </p:txBody>
      </p:sp>
      <p:sp>
        <p:nvSpPr>
          <p:cNvPr id="44" name="Google Shape;146;p26">
            <a:extLst>
              <a:ext uri="{FF2B5EF4-FFF2-40B4-BE49-F238E27FC236}">
                <a16:creationId xmlns:a16="http://schemas.microsoft.com/office/drawing/2014/main" id="{D6BBA0FD-AF5C-49C7-AF55-B8C6E7DA501E}"/>
              </a:ext>
            </a:extLst>
          </p:cNvPr>
          <p:cNvSpPr txBox="1">
            <a:spLocks/>
          </p:cNvSpPr>
          <p:nvPr/>
        </p:nvSpPr>
        <p:spPr>
          <a:xfrm>
            <a:off x="2020715" y="1845215"/>
            <a:ext cx="4059335"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Block Diagram </a:t>
            </a:r>
          </a:p>
        </p:txBody>
      </p:sp>
      <p:sp>
        <p:nvSpPr>
          <p:cNvPr id="45" name="Google Shape;146;p26">
            <a:extLst>
              <a:ext uri="{FF2B5EF4-FFF2-40B4-BE49-F238E27FC236}">
                <a16:creationId xmlns:a16="http://schemas.microsoft.com/office/drawing/2014/main" id="{8711FE05-B69B-451B-9EF1-3E8B80FD858D}"/>
              </a:ext>
            </a:extLst>
          </p:cNvPr>
          <p:cNvSpPr txBox="1">
            <a:spLocks/>
          </p:cNvSpPr>
          <p:nvPr/>
        </p:nvSpPr>
        <p:spPr>
          <a:xfrm>
            <a:off x="2020715" y="2251784"/>
            <a:ext cx="4059335"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Design Approach</a:t>
            </a:r>
          </a:p>
        </p:txBody>
      </p:sp>
      <p:sp>
        <p:nvSpPr>
          <p:cNvPr id="46" name="Google Shape;146;p26">
            <a:extLst>
              <a:ext uri="{FF2B5EF4-FFF2-40B4-BE49-F238E27FC236}">
                <a16:creationId xmlns:a16="http://schemas.microsoft.com/office/drawing/2014/main" id="{CC258BCC-39D2-4CE0-A483-B3ECCAF500CC}"/>
              </a:ext>
            </a:extLst>
          </p:cNvPr>
          <p:cNvSpPr txBox="1">
            <a:spLocks/>
          </p:cNvSpPr>
          <p:nvPr/>
        </p:nvSpPr>
        <p:spPr>
          <a:xfrm>
            <a:off x="2020715" y="2670429"/>
            <a:ext cx="6196027"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Design &amp; Component Decisions</a:t>
            </a:r>
            <a:endParaRPr lang="es" sz="1800"/>
          </a:p>
        </p:txBody>
      </p:sp>
      <p:sp>
        <p:nvSpPr>
          <p:cNvPr id="47" name="Google Shape;146;p26">
            <a:extLst>
              <a:ext uri="{FF2B5EF4-FFF2-40B4-BE49-F238E27FC236}">
                <a16:creationId xmlns:a16="http://schemas.microsoft.com/office/drawing/2014/main" id="{C92DEB16-9B0E-4E59-94FD-3BB554C150CD}"/>
              </a:ext>
            </a:extLst>
          </p:cNvPr>
          <p:cNvSpPr txBox="1">
            <a:spLocks/>
          </p:cNvSpPr>
          <p:nvPr/>
        </p:nvSpPr>
        <p:spPr>
          <a:xfrm>
            <a:off x="2020715" y="3064952"/>
            <a:ext cx="4059335"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Constraints</a:t>
            </a:r>
            <a:endParaRPr lang="es" sz="1800"/>
          </a:p>
        </p:txBody>
      </p:sp>
      <p:sp>
        <p:nvSpPr>
          <p:cNvPr id="48" name="Google Shape;146;p26">
            <a:extLst>
              <a:ext uri="{FF2B5EF4-FFF2-40B4-BE49-F238E27FC236}">
                <a16:creationId xmlns:a16="http://schemas.microsoft.com/office/drawing/2014/main" id="{E08144E1-BB4C-4B6A-B37C-AFD998932D6A}"/>
              </a:ext>
            </a:extLst>
          </p:cNvPr>
          <p:cNvSpPr txBox="1">
            <a:spLocks/>
          </p:cNvSpPr>
          <p:nvPr/>
        </p:nvSpPr>
        <p:spPr>
          <a:xfrm>
            <a:off x="2021955" y="3892216"/>
            <a:ext cx="5045983"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dirty="0"/>
          </a:p>
          <a:p>
            <a:r>
              <a:rPr lang="en-US" sz="1800" dirty="0">
                <a:solidFill>
                  <a:schemeClr val="tx1"/>
                </a:solidFill>
              </a:rPr>
              <a:t>Hardships</a:t>
            </a:r>
            <a:endParaRPr lang="es" sz="1800" dirty="0"/>
          </a:p>
        </p:txBody>
      </p:sp>
      <p:sp>
        <p:nvSpPr>
          <p:cNvPr id="49" name="Google Shape;146;p26">
            <a:extLst>
              <a:ext uri="{FF2B5EF4-FFF2-40B4-BE49-F238E27FC236}">
                <a16:creationId xmlns:a16="http://schemas.microsoft.com/office/drawing/2014/main" id="{7ACD5E8D-C9D5-4C4C-9D9E-1E935603BCE2}"/>
              </a:ext>
            </a:extLst>
          </p:cNvPr>
          <p:cNvSpPr txBox="1">
            <a:spLocks/>
          </p:cNvSpPr>
          <p:nvPr/>
        </p:nvSpPr>
        <p:spPr>
          <a:xfrm>
            <a:off x="2031968" y="4269749"/>
            <a:ext cx="5227428"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dirty="0"/>
          </a:p>
          <a:p>
            <a:r>
              <a:rPr lang="en-US" sz="1800" dirty="0">
                <a:solidFill>
                  <a:schemeClr val="tx1"/>
                </a:solidFill>
              </a:rPr>
              <a:t>Project Budget (to date)</a:t>
            </a:r>
            <a:endParaRPr lang="es" sz="1800" dirty="0"/>
          </a:p>
        </p:txBody>
      </p:sp>
      <p:sp>
        <p:nvSpPr>
          <p:cNvPr id="51" name="Google Shape;146;p26">
            <a:extLst>
              <a:ext uri="{FF2B5EF4-FFF2-40B4-BE49-F238E27FC236}">
                <a16:creationId xmlns:a16="http://schemas.microsoft.com/office/drawing/2014/main" id="{A5ADD333-9258-43FC-882B-B28733B02DFB}"/>
              </a:ext>
            </a:extLst>
          </p:cNvPr>
          <p:cNvSpPr txBox="1">
            <a:spLocks/>
          </p:cNvSpPr>
          <p:nvPr/>
        </p:nvSpPr>
        <p:spPr>
          <a:xfrm>
            <a:off x="2031967" y="3478584"/>
            <a:ext cx="4059335"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s" sz="1800"/>
              <a:t>Standards</a:t>
            </a:r>
          </a:p>
        </p:txBody>
      </p:sp>
      <p:sp>
        <p:nvSpPr>
          <p:cNvPr id="52" name="Google Shape;146;p26">
            <a:extLst>
              <a:ext uri="{FF2B5EF4-FFF2-40B4-BE49-F238E27FC236}">
                <a16:creationId xmlns:a16="http://schemas.microsoft.com/office/drawing/2014/main" id="{C43D47EB-C621-40A3-ABBB-1808595984B0}"/>
              </a:ext>
            </a:extLst>
          </p:cNvPr>
          <p:cNvSpPr txBox="1">
            <a:spLocks/>
          </p:cNvSpPr>
          <p:nvPr/>
        </p:nvSpPr>
        <p:spPr>
          <a:xfrm>
            <a:off x="2031967" y="4686187"/>
            <a:ext cx="6196027"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dirty="0"/>
          </a:p>
          <a:p>
            <a:r>
              <a:rPr lang="en-US" sz="1800" dirty="0">
                <a:solidFill>
                  <a:schemeClr val="tx1"/>
                </a:solidFill>
              </a:rPr>
              <a:t>Further Improvements </a:t>
            </a:r>
          </a:p>
        </p:txBody>
      </p:sp>
      <p:pic>
        <p:nvPicPr>
          <p:cNvPr id="26" name="Picture 25" descr="A person wearing a suit and tie&#10;&#10;Description automatically generated">
            <a:extLst>
              <a:ext uri="{FF2B5EF4-FFF2-40B4-BE49-F238E27FC236}">
                <a16:creationId xmlns:a16="http://schemas.microsoft.com/office/drawing/2014/main" id="{9A23F641-1B29-4606-BA87-EB627940D5D4}"/>
              </a:ext>
            </a:extLst>
          </p:cNvPr>
          <p:cNvPicPr>
            <a:picLocks noChangeAspect="1"/>
          </p:cNvPicPr>
          <p:nvPr/>
        </p:nvPicPr>
        <p:blipFill>
          <a:blip r:embed="rId6"/>
          <a:stretch>
            <a:fillRect/>
          </a:stretch>
        </p:blipFill>
        <p:spPr>
          <a:xfrm>
            <a:off x="7785881" y="73293"/>
            <a:ext cx="596119" cy="834684"/>
          </a:xfrm>
          <a:prstGeom prst="rect">
            <a:avLst/>
          </a:prstGeom>
          <a:ln>
            <a:noFill/>
          </a:ln>
          <a:effectLst>
            <a:outerShdw blurRad="292100" dist="139700" dir="2700000" algn="tl" rotWithShape="0">
              <a:srgbClr val="333333">
                <a:alpha val="65000"/>
              </a:srgbClr>
            </a:outerShdw>
          </a:effectLst>
        </p:spPr>
      </p:pic>
      <p:sp>
        <p:nvSpPr>
          <p:cNvPr id="141" name="Google Shape;141;p26"/>
          <p:cNvSpPr txBox="1">
            <a:spLocks noGrp="1"/>
          </p:cNvSpPr>
          <p:nvPr>
            <p:ph type="ctrTitle" idx="9"/>
          </p:nvPr>
        </p:nvSpPr>
        <p:spPr>
          <a:xfrm>
            <a:off x="74763" y="33425"/>
            <a:ext cx="1818554" cy="60414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800" dirty="0">
                <a:solidFill>
                  <a:schemeClr val="bg1"/>
                </a:solidFill>
              </a:rPr>
              <a:t>AGENDA</a:t>
            </a:r>
          </a:p>
        </p:txBody>
      </p:sp>
      <p:pic>
        <p:nvPicPr>
          <p:cNvPr id="3" name="Audio 2">
            <a:hlinkClick r:id="" action="ppaction://media"/>
            <a:extLst>
              <a:ext uri="{FF2B5EF4-FFF2-40B4-BE49-F238E27FC236}">
                <a16:creationId xmlns:a16="http://schemas.microsoft.com/office/drawing/2014/main" id="{0DB6B3E6-DFA8-4789-B098-6B91588191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836"/>
    </mc:Choice>
    <mc:Fallback>
      <p:transition spd="slow" advTm="2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9" name="Google Shape;229;p33"/>
          <p:cNvSpPr/>
          <p:nvPr/>
        </p:nvSpPr>
        <p:spPr>
          <a:xfrm rot="-5400000" flipH="1">
            <a:off x="4034141" y="-4137987"/>
            <a:ext cx="1011926" cy="9207798"/>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77806" y="-44945"/>
            <a:ext cx="807011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Path Planning</a:t>
            </a:r>
            <a:endParaRPr>
              <a:solidFill>
                <a:schemeClr val="tx1"/>
              </a:solidFill>
            </a:endParaRPr>
          </a:p>
        </p:txBody>
      </p:sp>
      <p:pic>
        <p:nvPicPr>
          <p:cNvPr id="2" name="Picture 1">
            <a:extLst>
              <a:ext uri="{FF2B5EF4-FFF2-40B4-BE49-F238E27FC236}">
                <a16:creationId xmlns:a16="http://schemas.microsoft.com/office/drawing/2014/main" id="{70B1BFDF-7DDB-49D2-A8C0-D816CEB7D3B1}"/>
              </a:ext>
            </a:extLst>
          </p:cNvPr>
          <p:cNvPicPr>
            <a:picLocks noChangeAspect="1"/>
          </p:cNvPicPr>
          <p:nvPr/>
        </p:nvPicPr>
        <p:blipFill>
          <a:blip r:embed="rId6"/>
          <a:stretch>
            <a:fillRect/>
          </a:stretch>
        </p:blipFill>
        <p:spPr>
          <a:xfrm>
            <a:off x="4571999" y="1870138"/>
            <a:ext cx="4348860" cy="2139204"/>
          </a:xfrm>
          <a:prstGeom prst="rect">
            <a:avLst/>
          </a:prstGeom>
        </p:spPr>
      </p:pic>
      <p:sp>
        <p:nvSpPr>
          <p:cNvPr id="8" name="TextBox 7">
            <a:extLst>
              <a:ext uri="{FF2B5EF4-FFF2-40B4-BE49-F238E27FC236}">
                <a16:creationId xmlns:a16="http://schemas.microsoft.com/office/drawing/2014/main" id="{B8666507-D217-480D-BDDA-439AE582CAC1}"/>
              </a:ext>
            </a:extLst>
          </p:cNvPr>
          <p:cNvSpPr txBox="1"/>
          <p:nvPr/>
        </p:nvSpPr>
        <p:spPr>
          <a:xfrm>
            <a:off x="85494" y="1120064"/>
            <a:ext cx="4200292" cy="4185761"/>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Path Planning- </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the process of driving a robot from a specified start point to a specified end point- is an integral part of GRAD.</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u="none" strike="noStrike" baseline="0" dirty="0">
                <a:solidFill>
                  <a:srgbClr val="000000"/>
                </a:solidFill>
                <a:latin typeface="Times New Roman" panose="02020603050405020304" pitchFamily="18" charset="0"/>
                <a:cs typeface="Times New Roman" panose="02020603050405020304" pitchFamily="18" charset="0"/>
              </a:rPr>
              <a:t>For GRAD to be autonomous, </a:t>
            </a:r>
            <a:r>
              <a:rPr lang="en-US" sz="1600" b="1" i="0" u="none" strike="noStrike" baseline="0" dirty="0">
                <a:solidFill>
                  <a:srgbClr val="000000"/>
                </a:solidFill>
                <a:latin typeface="Times New Roman" panose="02020603050405020304" pitchFamily="18" charset="0"/>
                <a:cs typeface="Times New Roman" panose="02020603050405020304" pitchFamily="18" charset="0"/>
              </a:rPr>
              <a:t>it must be able to distinguish free space from space with obstacles </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to avoid collisions with nearby objects and safely transport itself to the user’s curb </a:t>
            </a:r>
          </a:p>
          <a:p>
            <a:pPr marL="285750" indent="-285750">
              <a:buFont typeface="Arial" panose="020B0604020202020204" pitchFamily="34" charset="0"/>
              <a:buChar char="•"/>
            </a:pPr>
            <a:endParaRPr lang="en-US" sz="1600" b="0" i="0" u="none" strike="noStrike" baseline="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u="none" strike="noStrike" baseline="0" dirty="0">
                <a:solidFill>
                  <a:srgbClr val="000000"/>
                </a:solidFill>
                <a:latin typeface="Times New Roman" panose="02020603050405020304" pitchFamily="18" charset="0"/>
                <a:cs typeface="Times New Roman" panose="02020603050405020304" pitchFamily="18" charset="0"/>
              </a:rPr>
              <a:t>The path planning system must be carefully designed to meet the requirement that GRAD should end up 5 feet from the intended destination</a:t>
            </a:r>
          </a:p>
          <a:p>
            <a:pPr marL="285750" indent="-285750">
              <a:buFont typeface="Arial" panose="020B0604020202020204" pitchFamily="34" charset="0"/>
              <a:buChar char="•"/>
            </a:pPr>
            <a:endParaRPr lang="en-US" sz="1400" b="0" i="0" u="none" strike="noStrike" baseline="0" dirty="0">
              <a:solidFill>
                <a:srgbClr val="000000"/>
              </a:solidFill>
              <a:latin typeface="+mj-lt"/>
            </a:endParaRP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endParaRPr lang="en-US" dirty="0">
              <a:latin typeface="+mj-lt"/>
            </a:endParaRPr>
          </a:p>
        </p:txBody>
      </p:sp>
      <p:pic>
        <p:nvPicPr>
          <p:cNvPr id="3" name="Picture 2" descr="A picture containing drawing&#10;&#10;Description automatically generated">
            <a:extLst>
              <a:ext uri="{FF2B5EF4-FFF2-40B4-BE49-F238E27FC236}">
                <a16:creationId xmlns:a16="http://schemas.microsoft.com/office/drawing/2014/main" id="{C2053ADB-8F26-4510-BBF2-2A6EC42A07BB}"/>
              </a:ext>
            </a:extLst>
          </p:cNvPr>
          <p:cNvPicPr>
            <a:picLocks noChangeAspect="1"/>
          </p:cNvPicPr>
          <p:nvPr/>
        </p:nvPicPr>
        <p:blipFill>
          <a:blip r:embed="rId7"/>
          <a:stretch>
            <a:fillRect/>
          </a:stretch>
        </p:blipFill>
        <p:spPr>
          <a:xfrm>
            <a:off x="8599075" y="134234"/>
            <a:ext cx="491594" cy="663356"/>
          </a:xfrm>
          <a:prstGeom prst="rect">
            <a:avLst/>
          </a:prstGeom>
        </p:spPr>
      </p:pic>
      <p:sp>
        <p:nvSpPr>
          <p:cNvPr id="7" name="Google Shape;157;p26">
            <a:extLst>
              <a:ext uri="{FF2B5EF4-FFF2-40B4-BE49-F238E27FC236}">
                <a16:creationId xmlns:a16="http://schemas.microsoft.com/office/drawing/2014/main" id="{F71D1A98-4152-4D0A-A0B3-B63CCF9D6BBF}"/>
              </a:ext>
            </a:extLst>
          </p:cNvPr>
          <p:cNvSpPr txBox="1">
            <a:spLocks/>
          </p:cNvSpPr>
          <p:nvPr/>
        </p:nvSpPr>
        <p:spPr>
          <a:xfrm>
            <a:off x="0" y="337133"/>
            <a:ext cx="750950"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6" name="Audio 5">
            <a:hlinkClick r:id="" action="ppaction://media"/>
            <a:extLst>
              <a:ext uri="{FF2B5EF4-FFF2-40B4-BE49-F238E27FC236}">
                <a16:creationId xmlns:a16="http://schemas.microsoft.com/office/drawing/2014/main" id="{87EE4087-FB86-4064-8D56-1C1550B8E11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4510882"/>
            <a:ext cx="487362" cy="487362"/>
          </a:xfrm>
          <a:prstGeom prst="rect">
            <a:avLst/>
          </a:prstGeom>
        </p:spPr>
      </p:pic>
      <p:pic>
        <p:nvPicPr>
          <p:cNvPr id="9" name="Picture 8" descr="A person standing in front of a tree posing for the camera&#10;&#10;Description automatically generated">
            <a:extLst>
              <a:ext uri="{FF2B5EF4-FFF2-40B4-BE49-F238E27FC236}">
                <a16:creationId xmlns:a16="http://schemas.microsoft.com/office/drawing/2014/main" id="{F4DF0529-433A-4E4B-A42F-8557255AF1D5}"/>
              </a:ext>
            </a:extLst>
          </p:cNvPr>
          <p:cNvPicPr>
            <a:picLocks noChangeAspect="1"/>
          </p:cNvPicPr>
          <p:nvPr/>
        </p:nvPicPr>
        <p:blipFill rotWithShape="1">
          <a:blip r:embed="rId9"/>
          <a:srcRect l="24792" t="31167" r="29792"/>
          <a:stretch/>
        </p:blipFill>
        <p:spPr>
          <a:xfrm>
            <a:off x="7767541" y="44972"/>
            <a:ext cx="615101" cy="854524"/>
          </a:xfrm>
          <a:prstGeom prst="rect">
            <a:avLst/>
          </a:prstGeom>
          <a:ln w="76200">
            <a:solidFill>
              <a:srgbClr val="FFC000"/>
            </a:solidFill>
          </a:ln>
        </p:spPr>
      </p:pic>
    </p:spTree>
    <p:extLst>
      <p:ext uri="{BB962C8B-B14F-4D97-AF65-F5344CB8AC3E}">
        <p14:creationId xmlns:p14="http://schemas.microsoft.com/office/powerpoint/2010/main" val="3721027666"/>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4623"/>
    </mc:Choice>
    <mc:Fallback xmlns="">
      <p:transition spd="slow" advTm="3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86045" y="-4075789"/>
            <a:ext cx="971914"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77806" y="10254"/>
            <a:ext cx="807011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Path Planning</a:t>
            </a:r>
            <a:endParaRPr>
              <a:solidFill>
                <a:schemeClr val="tx1"/>
              </a:solidFill>
            </a:endParaRPr>
          </a:p>
        </p:txBody>
      </p:sp>
      <p:sp>
        <p:nvSpPr>
          <p:cNvPr id="8" name="TextBox 7">
            <a:extLst>
              <a:ext uri="{FF2B5EF4-FFF2-40B4-BE49-F238E27FC236}">
                <a16:creationId xmlns:a16="http://schemas.microsoft.com/office/drawing/2014/main" id="{B8666507-D217-480D-BDDA-439AE582CAC1}"/>
              </a:ext>
            </a:extLst>
          </p:cNvPr>
          <p:cNvSpPr txBox="1"/>
          <p:nvPr/>
        </p:nvSpPr>
        <p:spPr>
          <a:xfrm>
            <a:off x="111398" y="1325780"/>
            <a:ext cx="4348976" cy="3216265"/>
          </a:xfrm>
          <a:prstGeom prst="rect">
            <a:avLst/>
          </a:prstGeom>
          <a:noFill/>
        </p:spPr>
        <p:txBody>
          <a:bodyPr wrap="square">
            <a:spAutoFit/>
          </a:bodyPr>
          <a:lstStyle/>
          <a:p>
            <a:pPr marL="285750" indent="-285750">
              <a:buFont typeface="Arial" panose="020B0604020202020204" pitchFamily="34" charset="0"/>
              <a:buChar char="•"/>
            </a:pPr>
            <a:r>
              <a:rPr lang="en-US" sz="1600" b="0" i="0" u="none" strike="noStrike" baseline="0">
                <a:solidFill>
                  <a:srgbClr val="000000"/>
                </a:solidFill>
                <a:latin typeface="Times New Roman" panose="02020603050405020304" pitchFamily="18" charset="0"/>
                <a:cs typeface="Times New Roman" panose="02020603050405020304" pitchFamily="18" charset="0"/>
              </a:rPr>
              <a:t>We will be using a </a:t>
            </a:r>
            <a:r>
              <a:rPr lang="en-US" sz="1600" b="1" i="0" u="none" strike="noStrike" baseline="0">
                <a:solidFill>
                  <a:srgbClr val="F5C000"/>
                </a:solidFill>
                <a:latin typeface="Times New Roman" panose="02020603050405020304" pitchFamily="18" charset="0"/>
                <a:cs typeface="Times New Roman" panose="02020603050405020304" pitchFamily="18" charset="0"/>
              </a:rPr>
              <a:t>line-following algorithm </a:t>
            </a:r>
            <a:r>
              <a:rPr lang="en-US" sz="1600" b="0" i="0" u="none" strike="noStrike" baseline="0">
                <a:solidFill>
                  <a:srgbClr val="000000"/>
                </a:solidFill>
                <a:latin typeface="Times New Roman" panose="02020603050405020304" pitchFamily="18" charset="0"/>
                <a:cs typeface="Times New Roman" panose="02020603050405020304" pitchFamily="18" charset="0"/>
              </a:rPr>
              <a:t>to implement GRAD’s path planning system</a:t>
            </a:r>
          </a:p>
          <a:p>
            <a:endParaRPr lang="en-US" sz="1600" b="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u="none" strike="noStrike" baseline="0">
                <a:solidFill>
                  <a:srgbClr val="000000"/>
                </a:solidFill>
                <a:latin typeface="Times New Roman" panose="02020603050405020304" pitchFamily="18" charset="0"/>
                <a:cs typeface="Times New Roman" panose="02020603050405020304" pitchFamily="18" charset="0"/>
              </a:rPr>
              <a:t>A line following robot is a machine that follows a line, usually a </a:t>
            </a:r>
            <a:r>
              <a:rPr lang="en-US" sz="1600" b="1" i="0" u="none" strike="noStrike" baseline="0">
                <a:solidFill>
                  <a:srgbClr val="000000"/>
                </a:solidFill>
                <a:latin typeface="Times New Roman" panose="02020603050405020304" pitchFamily="18" charset="0"/>
                <a:cs typeface="Times New Roman" panose="02020603050405020304" pitchFamily="18" charset="0"/>
              </a:rPr>
              <a:t>black line in a white background </a:t>
            </a:r>
            <a:r>
              <a:rPr lang="en-US" sz="1600" b="0" i="0" u="none" strike="noStrike" baseline="0">
                <a:solidFill>
                  <a:srgbClr val="000000"/>
                </a:solidFill>
                <a:latin typeface="Times New Roman" panose="02020603050405020304" pitchFamily="18" charset="0"/>
                <a:cs typeface="Times New Roman" panose="02020603050405020304" pitchFamily="18" charset="0"/>
              </a:rPr>
              <a:t>or a </a:t>
            </a:r>
            <a:r>
              <a:rPr lang="en-US" sz="1600" b="0" i="0" u="none" strike="noStrike" baseline="0">
                <a:solidFill>
                  <a:schemeClr val="bg1"/>
                </a:solidFill>
                <a:highlight>
                  <a:srgbClr val="000000"/>
                </a:highlight>
                <a:latin typeface="Times New Roman" panose="02020603050405020304" pitchFamily="18" charset="0"/>
                <a:cs typeface="Times New Roman" panose="02020603050405020304" pitchFamily="18" charset="0"/>
              </a:rPr>
              <a:t>white line in a black background. </a:t>
            </a:r>
          </a:p>
          <a:p>
            <a:pPr marL="285750" indent="-285750">
              <a:buFont typeface="Arial" panose="020B0604020202020204" pitchFamily="34" charset="0"/>
              <a:buChar char="•"/>
            </a:pPr>
            <a:endParaRPr lang="en-US" sz="16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u="none" strike="noStrike" baseline="0">
                <a:solidFill>
                  <a:srgbClr val="000000"/>
                </a:solidFill>
                <a:latin typeface="Times New Roman" panose="02020603050405020304" pitchFamily="18" charset="0"/>
                <a:cs typeface="Times New Roman" panose="02020603050405020304" pitchFamily="18" charset="0"/>
              </a:rPr>
              <a:t>Line following robots can distinguish the line from their background and run over it, hence the reason for choosing contrasting colors for the line and background. </a:t>
            </a:r>
          </a:p>
          <a:p>
            <a:pPr marL="285750" indent="-285750">
              <a:buFont typeface="Arial" panose="020B0604020202020204" pitchFamily="34" charset="0"/>
              <a:buChar char="•"/>
            </a:pPr>
            <a:endParaRPr lang="en-US" sz="1100">
              <a:latin typeface="+mj-lt"/>
            </a:endParaRPr>
          </a:p>
        </p:txBody>
      </p:sp>
      <p:pic>
        <p:nvPicPr>
          <p:cNvPr id="3" name="Picture 2">
            <a:extLst>
              <a:ext uri="{FF2B5EF4-FFF2-40B4-BE49-F238E27FC236}">
                <a16:creationId xmlns:a16="http://schemas.microsoft.com/office/drawing/2014/main" id="{778DD2A4-D407-41E0-8989-A274284E4C6A}"/>
              </a:ext>
            </a:extLst>
          </p:cNvPr>
          <p:cNvPicPr>
            <a:picLocks noChangeAspect="1"/>
          </p:cNvPicPr>
          <p:nvPr/>
        </p:nvPicPr>
        <p:blipFill>
          <a:blip r:embed="rId5"/>
          <a:stretch>
            <a:fillRect/>
          </a:stretch>
        </p:blipFill>
        <p:spPr>
          <a:xfrm>
            <a:off x="6767171" y="3058231"/>
            <a:ext cx="1940659" cy="1687853"/>
          </a:xfrm>
          <a:prstGeom prst="rect">
            <a:avLst/>
          </a:prstGeom>
        </p:spPr>
      </p:pic>
      <p:pic>
        <p:nvPicPr>
          <p:cNvPr id="5" name="Picture 4">
            <a:extLst>
              <a:ext uri="{FF2B5EF4-FFF2-40B4-BE49-F238E27FC236}">
                <a16:creationId xmlns:a16="http://schemas.microsoft.com/office/drawing/2014/main" id="{97B271AB-1499-42B7-9967-C6D558500583}"/>
              </a:ext>
            </a:extLst>
          </p:cNvPr>
          <p:cNvPicPr>
            <a:picLocks noChangeAspect="1"/>
          </p:cNvPicPr>
          <p:nvPr/>
        </p:nvPicPr>
        <p:blipFill>
          <a:blip r:embed="rId6"/>
          <a:stretch>
            <a:fillRect/>
          </a:stretch>
        </p:blipFill>
        <p:spPr>
          <a:xfrm>
            <a:off x="6673079" y="1207097"/>
            <a:ext cx="2257535" cy="1726816"/>
          </a:xfrm>
          <a:prstGeom prst="rect">
            <a:avLst/>
          </a:prstGeom>
        </p:spPr>
      </p:pic>
      <p:pic>
        <p:nvPicPr>
          <p:cNvPr id="6" name="Picture 5">
            <a:extLst>
              <a:ext uri="{FF2B5EF4-FFF2-40B4-BE49-F238E27FC236}">
                <a16:creationId xmlns:a16="http://schemas.microsoft.com/office/drawing/2014/main" id="{D25CFD8D-92BD-4AA2-A314-6975268AE076}"/>
              </a:ext>
            </a:extLst>
          </p:cNvPr>
          <p:cNvPicPr>
            <a:picLocks noChangeAspect="1"/>
          </p:cNvPicPr>
          <p:nvPr/>
        </p:nvPicPr>
        <p:blipFill rotWithShape="1">
          <a:blip r:embed="rId7"/>
          <a:srcRect l="4218" r="15924"/>
          <a:stretch/>
        </p:blipFill>
        <p:spPr>
          <a:xfrm>
            <a:off x="4413328" y="1308166"/>
            <a:ext cx="2111298" cy="1625747"/>
          </a:xfrm>
          <a:prstGeom prst="rect">
            <a:avLst/>
          </a:prstGeom>
        </p:spPr>
      </p:pic>
      <p:pic>
        <p:nvPicPr>
          <p:cNvPr id="7" name="Picture 6">
            <a:extLst>
              <a:ext uri="{FF2B5EF4-FFF2-40B4-BE49-F238E27FC236}">
                <a16:creationId xmlns:a16="http://schemas.microsoft.com/office/drawing/2014/main" id="{DBC58AF6-D4BE-45A5-8B88-CD8712E4C4D8}"/>
              </a:ext>
            </a:extLst>
          </p:cNvPr>
          <p:cNvPicPr>
            <a:picLocks noChangeAspect="1"/>
          </p:cNvPicPr>
          <p:nvPr/>
        </p:nvPicPr>
        <p:blipFill rotWithShape="1">
          <a:blip r:embed="rId8"/>
          <a:srcRect l="3583" r="5862"/>
          <a:stretch/>
        </p:blipFill>
        <p:spPr>
          <a:xfrm>
            <a:off x="4413328" y="2994329"/>
            <a:ext cx="2259751" cy="1751755"/>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8735D2C4-6AA4-4C48-98FB-E38A689FDC1A}"/>
              </a:ext>
            </a:extLst>
          </p:cNvPr>
          <p:cNvPicPr>
            <a:picLocks noChangeAspect="1"/>
          </p:cNvPicPr>
          <p:nvPr/>
        </p:nvPicPr>
        <p:blipFill>
          <a:blip r:embed="rId9"/>
          <a:stretch>
            <a:fillRect/>
          </a:stretch>
        </p:blipFill>
        <p:spPr>
          <a:xfrm>
            <a:off x="8570500" y="164533"/>
            <a:ext cx="491594" cy="663356"/>
          </a:xfrm>
          <a:prstGeom prst="rect">
            <a:avLst/>
          </a:prstGeom>
        </p:spPr>
      </p:pic>
      <p:sp>
        <p:nvSpPr>
          <p:cNvPr id="10" name="Google Shape;157;p26">
            <a:extLst>
              <a:ext uri="{FF2B5EF4-FFF2-40B4-BE49-F238E27FC236}">
                <a16:creationId xmlns:a16="http://schemas.microsoft.com/office/drawing/2014/main" id="{CF680E98-4B7E-495A-B074-74321D944E91}"/>
              </a:ext>
            </a:extLst>
          </p:cNvPr>
          <p:cNvSpPr txBox="1">
            <a:spLocks/>
          </p:cNvSpPr>
          <p:nvPr/>
        </p:nvSpPr>
        <p:spPr>
          <a:xfrm>
            <a:off x="24329" y="401114"/>
            <a:ext cx="761340"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4" name="Audio 3">
            <a:hlinkClick r:id="" action="ppaction://media"/>
            <a:extLst>
              <a:ext uri="{FF2B5EF4-FFF2-40B4-BE49-F238E27FC236}">
                <a16:creationId xmlns:a16="http://schemas.microsoft.com/office/drawing/2014/main" id="{33EA7443-EF9D-437E-B964-7B145CA0FC52}"/>
              </a:ext>
            </a:extLst>
          </p:cNvPr>
          <p:cNvPicPr>
            <a:picLocks noChangeAspect="1"/>
          </p:cNvPicPr>
          <p:nvPr>
            <a:audioFile r:link="rId1"/>
            <p:extLst>
              <p:ext uri="{DAA4B4D4-6D71-4841-9C94-3DE7FCFB9230}">
                <p14:media xmlns:p14="http://schemas.microsoft.com/office/powerpoint/2010/main" r:embed="rId2">
                  <p14:trim st="994"/>
                </p14:media>
              </p:ext>
            </p:extLst>
          </p:nvPr>
        </p:nvPicPr>
        <p:blipFill>
          <a:blip r:embed="rId10"/>
          <a:stretch>
            <a:fillRect/>
          </a:stretch>
        </p:blipFill>
        <p:spPr>
          <a:xfrm>
            <a:off x="8504238" y="4503738"/>
            <a:ext cx="487362" cy="487362"/>
          </a:xfrm>
          <a:prstGeom prst="rect">
            <a:avLst/>
          </a:prstGeom>
        </p:spPr>
      </p:pic>
      <p:pic>
        <p:nvPicPr>
          <p:cNvPr id="12" name="Picture 11" descr="A person standing in front of a tree posing for the camera&#10;&#10;Description automatically generated">
            <a:extLst>
              <a:ext uri="{FF2B5EF4-FFF2-40B4-BE49-F238E27FC236}">
                <a16:creationId xmlns:a16="http://schemas.microsoft.com/office/drawing/2014/main" id="{727221F5-13DE-447D-AE85-8784BAE32367}"/>
              </a:ext>
            </a:extLst>
          </p:cNvPr>
          <p:cNvPicPr>
            <a:picLocks noChangeAspect="1"/>
          </p:cNvPicPr>
          <p:nvPr/>
        </p:nvPicPr>
        <p:blipFill rotWithShape="1">
          <a:blip r:embed="rId11"/>
          <a:srcRect l="24792" t="31167" r="29792"/>
          <a:stretch/>
        </p:blipFill>
        <p:spPr>
          <a:xfrm>
            <a:off x="7767541" y="44972"/>
            <a:ext cx="615101" cy="854524"/>
          </a:xfrm>
          <a:prstGeom prst="rect">
            <a:avLst/>
          </a:prstGeom>
          <a:ln w="76200">
            <a:solidFill>
              <a:srgbClr val="FFC000"/>
            </a:solidFill>
          </a:ln>
        </p:spPr>
      </p:pic>
    </p:spTree>
    <p:extLst>
      <p:ext uri="{BB962C8B-B14F-4D97-AF65-F5344CB8AC3E}">
        <p14:creationId xmlns:p14="http://schemas.microsoft.com/office/powerpoint/2010/main" val="2904079852"/>
      </p:ext>
    </p:extLst>
  </p:cSld>
  <p:clrMapOvr>
    <a:masterClrMapping/>
  </p:clrMapOvr>
  <mc:AlternateContent xmlns:mc="http://schemas.openxmlformats.org/markup-compatibility/2006" xmlns:p14="http://schemas.microsoft.com/office/powerpoint/2010/main">
    <mc:Choice Requires="p14">
      <p:transition spd="slow" p14:dur="2000" advTm="37169"/>
    </mc:Choice>
    <mc:Fallback xmlns="">
      <p:transition spd="slow" advTm="3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 name="Picture 1">
            <a:extLst>
              <a:ext uri="{FF2B5EF4-FFF2-40B4-BE49-F238E27FC236}">
                <a16:creationId xmlns:a16="http://schemas.microsoft.com/office/drawing/2014/main" id="{C1F6EA84-8DDB-4EB2-B424-F1D101755DE6}"/>
              </a:ext>
            </a:extLst>
          </p:cNvPr>
          <p:cNvPicPr>
            <a:picLocks noChangeAspect="1"/>
          </p:cNvPicPr>
          <p:nvPr/>
        </p:nvPicPr>
        <p:blipFill rotWithShape="1">
          <a:blip r:embed="rId5"/>
          <a:srcRect b="5822"/>
          <a:stretch/>
        </p:blipFill>
        <p:spPr>
          <a:xfrm>
            <a:off x="2077022" y="2978771"/>
            <a:ext cx="4989954" cy="2164730"/>
          </a:xfrm>
          <a:prstGeom prst="rect">
            <a:avLst/>
          </a:prstGeom>
        </p:spPr>
      </p:pic>
      <p:sp>
        <p:nvSpPr>
          <p:cNvPr id="229" name="Google Shape;229;p33"/>
          <p:cNvSpPr/>
          <p:nvPr/>
        </p:nvSpPr>
        <p:spPr>
          <a:xfrm rot="-5400000" flipH="1">
            <a:off x="4057650" y="-4057650"/>
            <a:ext cx="1028702" cy="9144003"/>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783378" y="-23055"/>
            <a:ext cx="807011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Path Planning</a:t>
            </a:r>
            <a:endParaRPr>
              <a:solidFill>
                <a:schemeClr val="tx1"/>
              </a:solidFill>
            </a:endParaRPr>
          </a:p>
        </p:txBody>
      </p:sp>
      <p:sp>
        <p:nvSpPr>
          <p:cNvPr id="8" name="TextBox 7">
            <a:extLst>
              <a:ext uri="{FF2B5EF4-FFF2-40B4-BE49-F238E27FC236}">
                <a16:creationId xmlns:a16="http://schemas.microsoft.com/office/drawing/2014/main" id="{B8666507-D217-480D-BDDA-439AE582CAC1}"/>
              </a:ext>
            </a:extLst>
          </p:cNvPr>
          <p:cNvSpPr txBox="1"/>
          <p:nvPr/>
        </p:nvSpPr>
        <p:spPr>
          <a:xfrm>
            <a:off x="59473" y="1209290"/>
            <a:ext cx="8548221" cy="2062103"/>
          </a:xfrm>
          <a:prstGeom prst="rect">
            <a:avLst/>
          </a:prstGeom>
          <a:noFill/>
        </p:spPr>
        <p:txBody>
          <a:bodyPr wrap="square">
            <a:spAutoFit/>
          </a:bodyPr>
          <a:lstStyle/>
          <a:p>
            <a:pPr marL="285750" indent="-285750">
              <a:buFont typeface="Arial" panose="020B0604020202020204" pitchFamily="34" charset="0"/>
              <a:buChar char="•"/>
            </a:pPr>
            <a:r>
              <a:rPr lang="en-US" sz="1600" b="1" i="0" u="none" strike="noStrike" baseline="0">
                <a:solidFill>
                  <a:srgbClr val="000000"/>
                </a:solidFill>
                <a:latin typeface="Times New Roman" panose="02020603050405020304" pitchFamily="18" charset="0"/>
                <a:cs typeface="Times New Roman" panose="02020603050405020304" pitchFamily="18" charset="0"/>
              </a:rPr>
              <a:t>IR sensors- </a:t>
            </a:r>
            <a:r>
              <a:rPr lang="en-US" sz="1600">
                <a:latin typeface="Times New Roman" panose="02020603050405020304" pitchFamily="18" charset="0"/>
                <a:cs typeface="Times New Roman" panose="02020603050405020304" pitchFamily="18" charset="0"/>
              </a:rPr>
              <a:t>T</a:t>
            </a:r>
            <a:r>
              <a:rPr lang="en-US" sz="1600" b="0" i="0" u="none" strike="noStrike" baseline="0">
                <a:solidFill>
                  <a:srgbClr val="000000"/>
                </a:solidFill>
                <a:latin typeface="Times New Roman" panose="02020603050405020304" pitchFamily="18" charset="0"/>
                <a:cs typeface="Times New Roman" panose="02020603050405020304" pitchFamily="18" charset="0"/>
              </a:rPr>
              <a:t>wo adjacent sensors will be used to implement line following by calculating the reflectance of the surface beneath them</a:t>
            </a:r>
          </a:p>
          <a:p>
            <a:pPr marL="285750" indent="-285750">
              <a:buFont typeface="Arial" panose="020B0604020202020204" pitchFamily="34" charset="0"/>
              <a:buChar char="•"/>
            </a:pPr>
            <a:endParaRPr lang="en-US" sz="1600" b="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 </a:t>
            </a:r>
            <a:r>
              <a:rPr lang="en-US" sz="1600" b="0" i="0" u="none" strike="noStrike" baseline="0">
                <a:solidFill>
                  <a:srgbClr val="000000"/>
                </a:solidFill>
                <a:latin typeface="Times New Roman" panose="02020603050405020304" pitchFamily="18" charset="0"/>
                <a:cs typeface="Times New Roman" panose="02020603050405020304" pitchFamily="18" charset="0"/>
              </a:rPr>
              <a:t>A white line would almost completely reflect any light that falls on it, while a black line would absorb most of the light that falls onto it. </a:t>
            </a:r>
          </a:p>
          <a:p>
            <a:pPr marL="285750" indent="-285750">
              <a:buFont typeface="Arial" panose="020B0604020202020204" pitchFamily="34" charset="0"/>
              <a:buChar char="•"/>
            </a:pPr>
            <a:endParaRPr lang="en-US" sz="1600" b="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u="none" strike="noStrike" baseline="0">
                <a:solidFill>
                  <a:srgbClr val="000000"/>
                </a:solidFill>
                <a:latin typeface="Times New Roman" panose="02020603050405020304" pitchFamily="18" charset="0"/>
                <a:cs typeface="Times New Roman" panose="02020603050405020304" pitchFamily="18" charset="0"/>
              </a:rPr>
              <a:t>The value of reflectance detected by IR sensors is used as a parameter to detect the position of the line</a:t>
            </a:r>
            <a:endParaRPr lang="en-US" sz="1200">
              <a:latin typeface="Times New Roman" panose="02020603050405020304" pitchFamily="18" charset="0"/>
              <a:cs typeface="Times New Roman" panose="02020603050405020304" pitchFamily="18" charset="0"/>
            </a:endParaRPr>
          </a:p>
        </p:txBody>
      </p:sp>
      <p:pic>
        <p:nvPicPr>
          <p:cNvPr id="3" name="Picture 2" descr="A picture containing drawing&#10;&#10;Description automatically generated">
            <a:extLst>
              <a:ext uri="{FF2B5EF4-FFF2-40B4-BE49-F238E27FC236}">
                <a16:creationId xmlns:a16="http://schemas.microsoft.com/office/drawing/2014/main" id="{1690620F-EC0E-4E98-8D4A-5AEFA394689E}"/>
              </a:ext>
            </a:extLst>
          </p:cNvPr>
          <p:cNvPicPr>
            <a:picLocks noChangeAspect="1"/>
          </p:cNvPicPr>
          <p:nvPr/>
        </p:nvPicPr>
        <p:blipFill>
          <a:blip r:embed="rId6"/>
          <a:stretch>
            <a:fillRect/>
          </a:stretch>
        </p:blipFill>
        <p:spPr>
          <a:xfrm>
            <a:off x="8607694" y="182673"/>
            <a:ext cx="491594" cy="663356"/>
          </a:xfrm>
          <a:prstGeom prst="rect">
            <a:avLst/>
          </a:prstGeom>
        </p:spPr>
      </p:pic>
      <p:sp>
        <p:nvSpPr>
          <p:cNvPr id="7" name="Google Shape;157;p26">
            <a:extLst>
              <a:ext uri="{FF2B5EF4-FFF2-40B4-BE49-F238E27FC236}">
                <a16:creationId xmlns:a16="http://schemas.microsoft.com/office/drawing/2014/main" id="{A73CFDCF-280E-41CE-B931-5F4471DD1DD0}"/>
              </a:ext>
            </a:extLst>
          </p:cNvPr>
          <p:cNvSpPr txBox="1">
            <a:spLocks/>
          </p:cNvSpPr>
          <p:nvPr/>
        </p:nvSpPr>
        <p:spPr>
          <a:xfrm>
            <a:off x="59473" y="350751"/>
            <a:ext cx="782122"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9" name="Audio 8">
            <a:hlinkClick r:id="" action="ppaction://media"/>
            <a:extLst>
              <a:ext uri="{FF2B5EF4-FFF2-40B4-BE49-F238E27FC236}">
                <a16:creationId xmlns:a16="http://schemas.microsoft.com/office/drawing/2014/main" id="{BA1A547D-901B-47B2-8D24-2C7D4AEB54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6287" y="4503738"/>
            <a:ext cx="487362" cy="487362"/>
          </a:xfrm>
          <a:prstGeom prst="rect">
            <a:avLst/>
          </a:prstGeom>
        </p:spPr>
      </p:pic>
      <p:pic>
        <p:nvPicPr>
          <p:cNvPr id="10" name="Picture 9" descr="A person standing in front of a tree posing for the camera&#10;&#10;Description automatically generated">
            <a:extLst>
              <a:ext uri="{FF2B5EF4-FFF2-40B4-BE49-F238E27FC236}">
                <a16:creationId xmlns:a16="http://schemas.microsoft.com/office/drawing/2014/main" id="{01AE4574-6AB6-4B08-82F3-BA96AFB219FC}"/>
              </a:ext>
            </a:extLst>
          </p:cNvPr>
          <p:cNvPicPr>
            <a:picLocks noChangeAspect="1"/>
          </p:cNvPicPr>
          <p:nvPr/>
        </p:nvPicPr>
        <p:blipFill rotWithShape="1">
          <a:blip r:embed="rId8"/>
          <a:srcRect l="24792" t="31167" r="29792"/>
          <a:stretch/>
        </p:blipFill>
        <p:spPr>
          <a:xfrm>
            <a:off x="7767541" y="44972"/>
            <a:ext cx="615101" cy="854524"/>
          </a:xfrm>
          <a:prstGeom prst="rect">
            <a:avLst/>
          </a:prstGeom>
          <a:ln w="76200">
            <a:solidFill>
              <a:srgbClr val="FFC000"/>
            </a:solidFill>
          </a:ln>
        </p:spPr>
      </p:pic>
    </p:spTree>
    <p:extLst>
      <p:ext uri="{BB962C8B-B14F-4D97-AF65-F5344CB8AC3E}">
        <p14:creationId xmlns:p14="http://schemas.microsoft.com/office/powerpoint/2010/main" val="2839155870"/>
      </p:ext>
    </p:extLst>
  </p:cSld>
  <p:clrMapOvr>
    <a:masterClrMapping/>
  </p:clrMapOvr>
  <mc:AlternateContent xmlns:mc="http://schemas.openxmlformats.org/markup-compatibility/2006" xmlns:p14="http://schemas.microsoft.com/office/powerpoint/2010/main">
    <mc:Choice Requires="p14">
      <p:transition spd="slow" p14:dur="2000" advTm="35777"/>
    </mc:Choice>
    <mc:Fallback xmlns="">
      <p:transition spd="slow" advTm="35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74675" y="-4074673"/>
            <a:ext cx="994654"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767050" y="0"/>
            <a:ext cx="807011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Path Planning</a:t>
            </a:r>
            <a:endParaRPr>
              <a:solidFill>
                <a:schemeClr val="tx1"/>
              </a:solidFill>
            </a:endParaRPr>
          </a:p>
        </p:txBody>
      </p:sp>
      <p:sp>
        <p:nvSpPr>
          <p:cNvPr id="8" name="TextBox 7">
            <a:extLst>
              <a:ext uri="{FF2B5EF4-FFF2-40B4-BE49-F238E27FC236}">
                <a16:creationId xmlns:a16="http://schemas.microsoft.com/office/drawing/2014/main" id="{B8666507-D217-480D-BDDA-439AE582CAC1}"/>
              </a:ext>
            </a:extLst>
          </p:cNvPr>
          <p:cNvSpPr txBox="1"/>
          <p:nvPr/>
        </p:nvSpPr>
        <p:spPr>
          <a:xfrm>
            <a:off x="289580" y="1556087"/>
            <a:ext cx="4512527" cy="2308324"/>
          </a:xfrm>
          <a:prstGeom prst="rect">
            <a:avLst/>
          </a:prstGeom>
          <a:noFill/>
        </p:spPr>
        <p:txBody>
          <a:bodyPr wrap="square">
            <a:spAutoFit/>
          </a:bodyPr>
          <a:lstStyle/>
          <a:p>
            <a:pPr marL="285750" indent="-285750">
              <a:buFont typeface="Arial" panose="020B0604020202020204" pitchFamily="34" charset="0"/>
              <a:buChar char="•"/>
            </a:pPr>
            <a:r>
              <a:rPr lang="en-US" sz="1600" i="0" u="none" strike="noStrike" baseline="0">
                <a:solidFill>
                  <a:srgbClr val="000000"/>
                </a:solidFill>
                <a:latin typeface="Times New Roman" panose="02020603050405020304" pitchFamily="18" charset="0"/>
                <a:cs typeface="Times New Roman" panose="02020603050405020304" pitchFamily="18" charset="0"/>
              </a:rPr>
              <a:t>Thus, the IR sensors allow the robot to “see” the line and notify the robot if any adjustments need to be made if it strays from the path. </a:t>
            </a:r>
          </a:p>
          <a:p>
            <a:pPr marL="285750" indent="-285750">
              <a:buFont typeface="Arial" panose="020B0604020202020204" pitchFamily="34" charset="0"/>
              <a:buChar char="•"/>
            </a:pPr>
            <a:endParaRPr lang="en-US" sz="160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0" u="none" strike="noStrike" baseline="0">
                <a:solidFill>
                  <a:srgbClr val="000000"/>
                </a:solidFill>
                <a:latin typeface="Times New Roman" panose="02020603050405020304" pitchFamily="18" charset="0"/>
                <a:cs typeface="Times New Roman" panose="02020603050405020304" pitchFamily="18" charset="0"/>
              </a:rPr>
              <a:t>Line following robots estimate if the line beneath them is shifting too much to the right or left, and based on these estimations, it signals the motors to turn left or right in order to keep the line at the center of the robot.</a:t>
            </a:r>
            <a:endParaRPr lang="en-US" sz="1200">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146B1B01-4670-4103-8B92-599F34124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351" y="1556087"/>
            <a:ext cx="2869815" cy="82986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69DEF5ED-169A-4905-BD6B-B37DA4CD8B2E}"/>
              </a:ext>
            </a:extLst>
          </p:cNvPr>
          <p:cNvCxnSpPr>
            <a:cxnSpLocks/>
          </p:cNvCxnSpPr>
          <p:nvPr/>
        </p:nvCxnSpPr>
        <p:spPr>
          <a:xfrm>
            <a:off x="5285679" y="2616819"/>
            <a:ext cx="2668858"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1A4173C-3F09-42B2-96F5-C3DB7EF61761}"/>
              </a:ext>
            </a:extLst>
          </p:cNvPr>
          <p:cNvCxnSpPr/>
          <p:nvPr/>
        </p:nvCxnSpPr>
        <p:spPr>
          <a:xfrm>
            <a:off x="5174167" y="1443196"/>
            <a:ext cx="0" cy="1055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FC0A53B0-4D81-4342-9C35-C983D55B7954}"/>
              </a:ext>
            </a:extLst>
          </p:cNvPr>
          <p:cNvGraphicFramePr>
            <a:graphicFrameLocks noGrp="1"/>
          </p:cNvGraphicFramePr>
          <p:nvPr>
            <p:extLst>
              <p:ext uri="{D42A27DB-BD31-4B8C-83A1-F6EECF244321}">
                <p14:modId xmlns:p14="http://schemas.microsoft.com/office/powerpoint/2010/main" val="284630245"/>
              </p:ext>
            </p:extLst>
          </p:nvPr>
        </p:nvGraphicFramePr>
        <p:xfrm>
          <a:off x="5174167" y="2970165"/>
          <a:ext cx="2939690" cy="1600200"/>
        </p:xfrm>
        <a:graphic>
          <a:graphicData uri="http://schemas.openxmlformats.org/drawingml/2006/table">
            <a:tbl>
              <a:tblPr firstRow="1" bandRow="1">
                <a:tableStyleId>{073A0DAA-6AF3-43AB-8588-CEC1D06C72B9}</a:tableStyleId>
              </a:tblPr>
              <a:tblGrid>
                <a:gridCol w="1369683">
                  <a:extLst>
                    <a:ext uri="{9D8B030D-6E8A-4147-A177-3AD203B41FA5}">
                      <a16:colId xmlns:a16="http://schemas.microsoft.com/office/drawing/2014/main" val="20000"/>
                    </a:ext>
                  </a:extLst>
                </a:gridCol>
                <a:gridCol w="1570007">
                  <a:extLst>
                    <a:ext uri="{9D8B030D-6E8A-4147-A177-3AD203B41FA5}">
                      <a16:colId xmlns:a16="http://schemas.microsoft.com/office/drawing/2014/main" val="20001"/>
                    </a:ext>
                  </a:extLst>
                </a:gridCol>
              </a:tblGrid>
              <a:tr h="320040">
                <a:tc>
                  <a:txBody>
                    <a:bodyPr/>
                    <a:lstStyle/>
                    <a:p>
                      <a:r>
                        <a:rPr lang="en-US" sz="1200" b="0">
                          <a:solidFill>
                            <a:srgbClr val="FFFCF2"/>
                          </a:solidFill>
                        </a:rPr>
                        <a:t>Manufacturer</a:t>
                      </a:r>
                    </a:p>
                  </a:txBody>
                  <a:tcPr/>
                </a:tc>
                <a:tc>
                  <a:txBody>
                    <a:bodyPr/>
                    <a:lstStyle/>
                    <a:p>
                      <a:r>
                        <a:rPr lang="en-US" sz="1200" b="0" err="1">
                          <a:solidFill>
                            <a:srgbClr val="FFFCF2"/>
                          </a:solidFill>
                        </a:rPr>
                        <a:t>Osoyoo</a:t>
                      </a:r>
                      <a:endParaRPr lang="en-US" sz="1200" b="0">
                        <a:solidFill>
                          <a:srgbClr val="FFFCF2"/>
                        </a:solidFill>
                      </a:endParaRPr>
                    </a:p>
                  </a:txBody>
                  <a:tcPr/>
                </a:tc>
                <a:extLst>
                  <a:ext uri="{0D108BD9-81ED-4DB2-BD59-A6C34878D82A}">
                    <a16:rowId xmlns:a16="http://schemas.microsoft.com/office/drawing/2014/main" val="10000"/>
                  </a:ext>
                </a:extLst>
              </a:tr>
              <a:tr h="320040">
                <a:tc>
                  <a:txBody>
                    <a:bodyPr/>
                    <a:lstStyle/>
                    <a:p>
                      <a:r>
                        <a:rPr lang="en-US" sz="1200"/>
                        <a:t>Distance Detection</a:t>
                      </a:r>
                    </a:p>
                  </a:txBody>
                  <a:tcPr/>
                </a:tc>
                <a:tc>
                  <a:txBody>
                    <a:bodyPr/>
                    <a:lstStyle/>
                    <a:p>
                      <a:r>
                        <a:rPr lang="en-US" sz="1200"/>
                        <a:t>2 ~ 30cm, detection angle 35 (adjustable)</a:t>
                      </a:r>
                    </a:p>
                  </a:txBody>
                  <a:tcPr/>
                </a:tc>
                <a:extLst>
                  <a:ext uri="{0D108BD9-81ED-4DB2-BD59-A6C34878D82A}">
                    <a16:rowId xmlns:a16="http://schemas.microsoft.com/office/drawing/2014/main" val="10001"/>
                  </a:ext>
                </a:extLst>
              </a:tr>
              <a:tr h="320040">
                <a:tc>
                  <a:txBody>
                    <a:bodyPr/>
                    <a:lstStyle/>
                    <a:p>
                      <a:r>
                        <a:rPr lang="en-US" sz="1200"/>
                        <a:t>Power Supply</a:t>
                      </a:r>
                    </a:p>
                  </a:txBody>
                  <a:tcPr>
                    <a:solidFill>
                      <a:srgbClr val="E7E7E7"/>
                    </a:solidFill>
                  </a:tcPr>
                </a:tc>
                <a:tc>
                  <a:txBody>
                    <a:bodyPr/>
                    <a:lstStyle/>
                    <a:p>
                      <a:r>
                        <a:rPr lang="en-US" sz="1200"/>
                        <a:t>3.3V-5V </a:t>
                      </a:r>
                    </a:p>
                  </a:txBody>
                  <a:tcPr>
                    <a:solidFill>
                      <a:srgbClr val="E7E7E7"/>
                    </a:solidFill>
                  </a:tcPr>
                </a:tc>
                <a:extLst>
                  <a:ext uri="{0D108BD9-81ED-4DB2-BD59-A6C34878D82A}">
                    <a16:rowId xmlns:a16="http://schemas.microsoft.com/office/drawing/2014/main" val="10002"/>
                  </a:ext>
                </a:extLst>
              </a:tr>
              <a:tr h="320040">
                <a:tc>
                  <a:txBody>
                    <a:bodyPr/>
                    <a:lstStyle/>
                    <a:p>
                      <a:r>
                        <a:rPr lang="en-US" sz="1200"/>
                        <a:t>Price</a:t>
                      </a:r>
                    </a:p>
                  </a:txBody>
                  <a:tcPr/>
                </a:tc>
                <a:tc>
                  <a:txBody>
                    <a:bodyPr/>
                    <a:lstStyle/>
                    <a:p>
                      <a:r>
                        <a:rPr lang="en-US" sz="1200"/>
                        <a:t>$0.91 each </a:t>
                      </a:r>
                    </a:p>
                  </a:txBody>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ADB251C3-168A-4C94-B141-5DEB2C92C5ED}"/>
              </a:ext>
            </a:extLst>
          </p:cNvPr>
          <p:cNvSpPr txBox="1"/>
          <p:nvPr/>
        </p:nvSpPr>
        <p:spPr>
          <a:xfrm>
            <a:off x="6283176" y="2571750"/>
            <a:ext cx="606256" cy="261610"/>
          </a:xfrm>
          <a:prstGeom prst="rect">
            <a:avLst/>
          </a:prstGeom>
          <a:noFill/>
        </p:spPr>
        <p:txBody>
          <a:bodyPr wrap="none" rtlCol="0">
            <a:spAutoFit/>
          </a:bodyPr>
          <a:lstStyle/>
          <a:p>
            <a:r>
              <a:rPr lang="en-US" sz="1100"/>
              <a:t>3.1 cm</a:t>
            </a:r>
          </a:p>
        </p:txBody>
      </p:sp>
      <p:sp>
        <p:nvSpPr>
          <p:cNvPr id="12" name="TextBox 11">
            <a:extLst>
              <a:ext uri="{FF2B5EF4-FFF2-40B4-BE49-F238E27FC236}">
                <a16:creationId xmlns:a16="http://schemas.microsoft.com/office/drawing/2014/main" id="{A4E29D3D-DC94-46D0-BA3C-61054B0047A7}"/>
              </a:ext>
            </a:extLst>
          </p:cNvPr>
          <p:cNvSpPr txBox="1"/>
          <p:nvPr/>
        </p:nvSpPr>
        <p:spPr>
          <a:xfrm rot="16200000">
            <a:off x="4718876" y="1840215"/>
            <a:ext cx="606256" cy="261610"/>
          </a:xfrm>
          <a:prstGeom prst="rect">
            <a:avLst/>
          </a:prstGeom>
          <a:noFill/>
        </p:spPr>
        <p:txBody>
          <a:bodyPr wrap="none" rtlCol="0">
            <a:spAutoFit/>
          </a:bodyPr>
          <a:lstStyle/>
          <a:p>
            <a:r>
              <a:rPr lang="en-US" sz="1100"/>
              <a:t>1.5 cm</a:t>
            </a:r>
          </a:p>
        </p:txBody>
      </p:sp>
      <p:pic>
        <p:nvPicPr>
          <p:cNvPr id="2" name="Picture 1" descr="A picture containing drawing&#10;&#10;Description automatically generated">
            <a:extLst>
              <a:ext uri="{FF2B5EF4-FFF2-40B4-BE49-F238E27FC236}">
                <a16:creationId xmlns:a16="http://schemas.microsoft.com/office/drawing/2014/main" id="{CE72A177-320C-4A6C-A4F0-082A8316F8AB}"/>
              </a:ext>
            </a:extLst>
          </p:cNvPr>
          <p:cNvPicPr>
            <a:picLocks noChangeAspect="1"/>
          </p:cNvPicPr>
          <p:nvPr/>
        </p:nvPicPr>
        <p:blipFill>
          <a:blip r:embed="rId6"/>
          <a:stretch>
            <a:fillRect/>
          </a:stretch>
        </p:blipFill>
        <p:spPr>
          <a:xfrm>
            <a:off x="8584787" y="165649"/>
            <a:ext cx="491594" cy="663356"/>
          </a:xfrm>
          <a:prstGeom prst="rect">
            <a:avLst/>
          </a:prstGeom>
        </p:spPr>
      </p:pic>
      <p:sp>
        <p:nvSpPr>
          <p:cNvPr id="13" name="Google Shape;157;p26">
            <a:extLst>
              <a:ext uri="{FF2B5EF4-FFF2-40B4-BE49-F238E27FC236}">
                <a16:creationId xmlns:a16="http://schemas.microsoft.com/office/drawing/2014/main" id="{A16D70AE-A405-4573-8DF0-21739AFF0C39}"/>
              </a:ext>
            </a:extLst>
          </p:cNvPr>
          <p:cNvSpPr txBox="1">
            <a:spLocks/>
          </p:cNvSpPr>
          <p:nvPr/>
        </p:nvSpPr>
        <p:spPr>
          <a:xfrm>
            <a:off x="79540" y="345255"/>
            <a:ext cx="761340"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14" name="Audio 13">
            <a:hlinkClick r:id="" action="ppaction://media"/>
            <a:extLst>
              <a:ext uri="{FF2B5EF4-FFF2-40B4-BE49-F238E27FC236}">
                <a16:creationId xmlns:a16="http://schemas.microsoft.com/office/drawing/2014/main" id="{09DFBA35-C834-4F9D-B3B2-9F95DCF406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pic>
        <p:nvPicPr>
          <p:cNvPr id="15" name="Picture 14" descr="A person standing in front of a tree posing for the camera&#10;&#10;Description automatically generated">
            <a:extLst>
              <a:ext uri="{FF2B5EF4-FFF2-40B4-BE49-F238E27FC236}">
                <a16:creationId xmlns:a16="http://schemas.microsoft.com/office/drawing/2014/main" id="{293E54B8-6849-457C-8BF2-AC81DE85E6FC}"/>
              </a:ext>
            </a:extLst>
          </p:cNvPr>
          <p:cNvPicPr>
            <a:picLocks noChangeAspect="1"/>
          </p:cNvPicPr>
          <p:nvPr/>
        </p:nvPicPr>
        <p:blipFill rotWithShape="1">
          <a:blip r:embed="rId8"/>
          <a:srcRect l="24792" t="31167" r="29792"/>
          <a:stretch/>
        </p:blipFill>
        <p:spPr>
          <a:xfrm>
            <a:off x="7767541" y="44972"/>
            <a:ext cx="615101" cy="854524"/>
          </a:xfrm>
          <a:prstGeom prst="rect">
            <a:avLst/>
          </a:prstGeom>
          <a:ln w="76200">
            <a:solidFill>
              <a:srgbClr val="FFC000"/>
            </a:solidFill>
          </a:ln>
        </p:spPr>
      </p:pic>
    </p:spTree>
    <p:extLst>
      <p:ext uri="{BB962C8B-B14F-4D97-AF65-F5344CB8AC3E}">
        <p14:creationId xmlns:p14="http://schemas.microsoft.com/office/powerpoint/2010/main" val="2089538014"/>
      </p:ext>
    </p:extLst>
  </p:cSld>
  <p:clrMapOvr>
    <a:masterClrMapping/>
  </p:clrMapOvr>
  <mc:AlternateContent xmlns:mc="http://schemas.openxmlformats.org/markup-compatibility/2006" xmlns:p14="http://schemas.microsoft.com/office/powerpoint/2010/main">
    <mc:Choice Requires="p14">
      <p:transition spd="slow" p14:dur="2000" advTm="24273"/>
    </mc:Choice>
    <mc:Fallback xmlns="">
      <p:transition spd="slow" advTm="24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74675" y="-4074673"/>
            <a:ext cx="994654"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15736" y="-3184"/>
            <a:ext cx="807011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Path Planning</a:t>
            </a:r>
            <a:endParaRPr>
              <a:solidFill>
                <a:schemeClr val="tx1"/>
              </a:solidFill>
            </a:endParaRPr>
          </a:p>
        </p:txBody>
      </p:sp>
      <p:sp>
        <p:nvSpPr>
          <p:cNvPr id="8" name="TextBox 7">
            <a:extLst>
              <a:ext uri="{FF2B5EF4-FFF2-40B4-BE49-F238E27FC236}">
                <a16:creationId xmlns:a16="http://schemas.microsoft.com/office/drawing/2014/main" id="{B8666507-D217-480D-BDDA-439AE582CAC1}"/>
              </a:ext>
            </a:extLst>
          </p:cNvPr>
          <p:cNvSpPr txBox="1"/>
          <p:nvPr/>
        </p:nvSpPr>
        <p:spPr>
          <a:xfrm>
            <a:off x="289580" y="1556087"/>
            <a:ext cx="4512527" cy="2308324"/>
          </a:xfrm>
          <a:prstGeom prst="rect">
            <a:avLst/>
          </a:prstGeom>
          <a:noFill/>
        </p:spPr>
        <p:txBody>
          <a:bodyPr wrap="square">
            <a:spAutoFit/>
          </a:bodyPr>
          <a:lstStyle/>
          <a:p>
            <a:pPr marL="285750" indent="-285750">
              <a:buFont typeface="Arial" panose="020B0604020202020204" pitchFamily="34" charset="0"/>
              <a:buChar char="•"/>
            </a:pPr>
            <a:r>
              <a:rPr lang="en-US" sz="1600" i="0" u="none" strike="noStrike" baseline="0">
                <a:solidFill>
                  <a:srgbClr val="000000"/>
                </a:solidFill>
                <a:latin typeface="Times New Roman" panose="02020603050405020304" pitchFamily="18" charset="0"/>
                <a:cs typeface="Times New Roman" panose="02020603050405020304" pitchFamily="18" charset="0"/>
              </a:rPr>
              <a:t>Thus, the IR sensors allow the robot to “see” the line and notify the robot if any adjustments need to be made if it strays from the path. </a:t>
            </a:r>
          </a:p>
          <a:p>
            <a:pPr marL="285750" indent="-285750">
              <a:buFont typeface="Arial" panose="020B0604020202020204" pitchFamily="34" charset="0"/>
              <a:buChar char="•"/>
            </a:pPr>
            <a:endParaRPr lang="en-US" sz="160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0" u="none" strike="noStrike" baseline="0">
                <a:solidFill>
                  <a:srgbClr val="000000"/>
                </a:solidFill>
                <a:latin typeface="Times New Roman" panose="02020603050405020304" pitchFamily="18" charset="0"/>
                <a:cs typeface="Times New Roman" panose="02020603050405020304" pitchFamily="18" charset="0"/>
              </a:rPr>
              <a:t>Line following robots estimate if the line beneath them is shifting too much to the right or left, and based on these estimations, it signals the motors to turn left or right in order to keep the line at the center of the robot.</a:t>
            </a:r>
            <a:endParaRPr lang="en-US" sz="1200">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146B1B01-4670-4103-8B92-599F34124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351" y="1556087"/>
            <a:ext cx="2869815" cy="82986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69DEF5ED-169A-4905-BD6B-B37DA4CD8B2E}"/>
              </a:ext>
            </a:extLst>
          </p:cNvPr>
          <p:cNvCxnSpPr>
            <a:cxnSpLocks/>
          </p:cNvCxnSpPr>
          <p:nvPr/>
        </p:nvCxnSpPr>
        <p:spPr>
          <a:xfrm>
            <a:off x="5285679" y="2616819"/>
            <a:ext cx="2668858"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1A4173C-3F09-42B2-96F5-C3DB7EF61761}"/>
              </a:ext>
            </a:extLst>
          </p:cNvPr>
          <p:cNvCxnSpPr/>
          <p:nvPr/>
        </p:nvCxnSpPr>
        <p:spPr>
          <a:xfrm>
            <a:off x="5174167" y="1443196"/>
            <a:ext cx="0" cy="1055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FC0A53B0-4D81-4342-9C35-C983D55B7954}"/>
              </a:ext>
            </a:extLst>
          </p:cNvPr>
          <p:cNvGraphicFramePr>
            <a:graphicFrameLocks noGrp="1"/>
          </p:cNvGraphicFramePr>
          <p:nvPr/>
        </p:nvGraphicFramePr>
        <p:xfrm>
          <a:off x="5174167" y="2970165"/>
          <a:ext cx="2939690" cy="1600200"/>
        </p:xfrm>
        <a:graphic>
          <a:graphicData uri="http://schemas.openxmlformats.org/drawingml/2006/table">
            <a:tbl>
              <a:tblPr firstRow="1" bandRow="1">
                <a:tableStyleId>{073A0DAA-6AF3-43AB-8588-CEC1D06C72B9}</a:tableStyleId>
              </a:tblPr>
              <a:tblGrid>
                <a:gridCol w="1369683">
                  <a:extLst>
                    <a:ext uri="{9D8B030D-6E8A-4147-A177-3AD203B41FA5}">
                      <a16:colId xmlns:a16="http://schemas.microsoft.com/office/drawing/2014/main" val="20000"/>
                    </a:ext>
                  </a:extLst>
                </a:gridCol>
                <a:gridCol w="1570007">
                  <a:extLst>
                    <a:ext uri="{9D8B030D-6E8A-4147-A177-3AD203B41FA5}">
                      <a16:colId xmlns:a16="http://schemas.microsoft.com/office/drawing/2014/main" val="20001"/>
                    </a:ext>
                  </a:extLst>
                </a:gridCol>
              </a:tblGrid>
              <a:tr h="320040">
                <a:tc>
                  <a:txBody>
                    <a:bodyPr/>
                    <a:lstStyle/>
                    <a:p>
                      <a:r>
                        <a:rPr lang="en-US" sz="1200" b="0">
                          <a:solidFill>
                            <a:srgbClr val="FFFCF2"/>
                          </a:solidFill>
                        </a:rPr>
                        <a:t>Manufacturer</a:t>
                      </a:r>
                    </a:p>
                  </a:txBody>
                  <a:tcPr/>
                </a:tc>
                <a:tc>
                  <a:txBody>
                    <a:bodyPr/>
                    <a:lstStyle/>
                    <a:p>
                      <a:r>
                        <a:rPr lang="en-US" sz="1200" b="0" err="1">
                          <a:solidFill>
                            <a:srgbClr val="FFFCF2"/>
                          </a:solidFill>
                        </a:rPr>
                        <a:t>Osoyoo</a:t>
                      </a:r>
                      <a:endParaRPr lang="en-US" sz="1200" b="0">
                        <a:solidFill>
                          <a:srgbClr val="FFFCF2"/>
                        </a:solidFill>
                      </a:endParaRPr>
                    </a:p>
                  </a:txBody>
                  <a:tcPr/>
                </a:tc>
                <a:extLst>
                  <a:ext uri="{0D108BD9-81ED-4DB2-BD59-A6C34878D82A}">
                    <a16:rowId xmlns:a16="http://schemas.microsoft.com/office/drawing/2014/main" val="10000"/>
                  </a:ext>
                </a:extLst>
              </a:tr>
              <a:tr h="320040">
                <a:tc>
                  <a:txBody>
                    <a:bodyPr/>
                    <a:lstStyle/>
                    <a:p>
                      <a:r>
                        <a:rPr lang="en-US" sz="1200"/>
                        <a:t>Distance Detection</a:t>
                      </a:r>
                    </a:p>
                  </a:txBody>
                  <a:tcPr/>
                </a:tc>
                <a:tc>
                  <a:txBody>
                    <a:bodyPr/>
                    <a:lstStyle/>
                    <a:p>
                      <a:r>
                        <a:rPr lang="en-US" sz="1200"/>
                        <a:t>2 ~ 30cm, detection angle 35 (adjustable)</a:t>
                      </a:r>
                    </a:p>
                  </a:txBody>
                  <a:tcPr/>
                </a:tc>
                <a:extLst>
                  <a:ext uri="{0D108BD9-81ED-4DB2-BD59-A6C34878D82A}">
                    <a16:rowId xmlns:a16="http://schemas.microsoft.com/office/drawing/2014/main" val="10001"/>
                  </a:ext>
                </a:extLst>
              </a:tr>
              <a:tr h="320040">
                <a:tc>
                  <a:txBody>
                    <a:bodyPr/>
                    <a:lstStyle/>
                    <a:p>
                      <a:r>
                        <a:rPr lang="en-US" sz="1200"/>
                        <a:t>Power Supply</a:t>
                      </a:r>
                    </a:p>
                  </a:txBody>
                  <a:tcPr>
                    <a:solidFill>
                      <a:srgbClr val="E7E7E7"/>
                    </a:solidFill>
                  </a:tcPr>
                </a:tc>
                <a:tc>
                  <a:txBody>
                    <a:bodyPr/>
                    <a:lstStyle/>
                    <a:p>
                      <a:r>
                        <a:rPr lang="en-US" sz="1200"/>
                        <a:t>3.3V-5V </a:t>
                      </a:r>
                    </a:p>
                  </a:txBody>
                  <a:tcPr>
                    <a:solidFill>
                      <a:srgbClr val="E7E7E7"/>
                    </a:solidFill>
                  </a:tcPr>
                </a:tc>
                <a:extLst>
                  <a:ext uri="{0D108BD9-81ED-4DB2-BD59-A6C34878D82A}">
                    <a16:rowId xmlns:a16="http://schemas.microsoft.com/office/drawing/2014/main" val="10002"/>
                  </a:ext>
                </a:extLst>
              </a:tr>
              <a:tr h="320040">
                <a:tc>
                  <a:txBody>
                    <a:bodyPr/>
                    <a:lstStyle/>
                    <a:p>
                      <a:r>
                        <a:rPr lang="en-US" sz="1200"/>
                        <a:t>Price</a:t>
                      </a:r>
                    </a:p>
                  </a:txBody>
                  <a:tcPr/>
                </a:tc>
                <a:tc>
                  <a:txBody>
                    <a:bodyPr/>
                    <a:lstStyle/>
                    <a:p>
                      <a:r>
                        <a:rPr lang="en-US" sz="1200"/>
                        <a:t>$0.91 each </a:t>
                      </a:r>
                    </a:p>
                  </a:txBody>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ADB251C3-168A-4C94-B141-5DEB2C92C5ED}"/>
              </a:ext>
            </a:extLst>
          </p:cNvPr>
          <p:cNvSpPr txBox="1"/>
          <p:nvPr/>
        </p:nvSpPr>
        <p:spPr>
          <a:xfrm>
            <a:off x="6283176" y="2571750"/>
            <a:ext cx="606256" cy="261610"/>
          </a:xfrm>
          <a:prstGeom prst="rect">
            <a:avLst/>
          </a:prstGeom>
          <a:noFill/>
        </p:spPr>
        <p:txBody>
          <a:bodyPr wrap="none" rtlCol="0">
            <a:spAutoFit/>
          </a:bodyPr>
          <a:lstStyle/>
          <a:p>
            <a:r>
              <a:rPr lang="en-US" sz="1100"/>
              <a:t>3.1 cm</a:t>
            </a:r>
          </a:p>
        </p:txBody>
      </p:sp>
      <p:sp>
        <p:nvSpPr>
          <p:cNvPr id="12" name="TextBox 11">
            <a:extLst>
              <a:ext uri="{FF2B5EF4-FFF2-40B4-BE49-F238E27FC236}">
                <a16:creationId xmlns:a16="http://schemas.microsoft.com/office/drawing/2014/main" id="{A4E29D3D-DC94-46D0-BA3C-61054B0047A7}"/>
              </a:ext>
            </a:extLst>
          </p:cNvPr>
          <p:cNvSpPr txBox="1"/>
          <p:nvPr/>
        </p:nvSpPr>
        <p:spPr>
          <a:xfrm rot="16200000">
            <a:off x="4718876" y="1840215"/>
            <a:ext cx="606256" cy="261610"/>
          </a:xfrm>
          <a:prstGeom prst="rect">
            <a:avLst/>
          </a:prstGeom>
          <a:noFill/>
        </p:spPr>
        <p:txBody>
          <a:bodyPr wrap="none" rtlCol="0">
            <a:spAutoFit/>
          </a:bodyPr>
          <a:lstStyle/>
          <a:p>
            <a:r>
              <a:rPr lang="en-US" sz="1100"/>
              <a:t>1.5 cm</a:t>
            </a:r>
          </a:p>
        </p:txBody>
      </p:sp>
      <p:pic>
        <p:nvPicPr>
          <p:cNvPr id="2" name="Picture 1" descr="A picture containing drawing&#10;&#10;Description automatically generated">
            <a:extLst>
              <a:ext uri="{FF2B5EF4-FFF2-40B4-BE49-F238E27FC236}">
                <a16:creationId xmlns:a16="http://schemas.microsoft.com/office/drawing/2014/main" id="{CE72A177-320C-4A6C-A4F0-082A8316F8AB}"/>
              </a:ext>
            </a:extLst>
          </p:cNvPr>
          <p:cNvPicPr>
            <a:picLocks noChangeAspect="1"/>
          </p:cNvPicPr>
          <p:nvPr/>
        </p:nvPicPr>
        <p:blipFill>
          <a:blip r:embed="rId6"/>
          <a:stretch>
            <a:fillRect/>
          </a:stretch>
        </p:blipFill>
        <p:spPr>
          <a:xfrm>
            <a:off x="8584787" y="165649"/>
            <a:ext cx="491594" cy="663356"/>
          </a:xfrm>
          <a:prstGeom prst="rect">
            <a:avLst/>
          </a:prstGeom>
        </p:spPr>
      </p:pic>
      <p:sp>
        <p:nvSpPr>
          <p:cNvPr id="13" name="Google Shape;157;p26">
            <a:extLst>
              <a:ext uri="{FF2B5EF4-FFF2-40B4-BE49-F238E27FC236}">
                <a16:creationId xmlns:a16="http://schemas.microsoft.com/office/drawing/2014/main" id="{A16D70AE-A405-4573-8DF0-21739AFF0C39}"/>
              </a:ext>
            </a:extLst>
          </p:cNvPr>
          <p:cNvSpPr txBox="1">
            <a:spLocks/>
          </p:cNvSpPr>
          <p:nvPr/>
        </p:nvSpPr>
        <p:spPr>
          <a:xfrm>
            <a:off x="-44542" y="335711"/>
            <a:ext cx="761340"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7" name="Audio 6">
            <a:hlinkClick r:id="" action="ppaction://media"/>
            <a:extLst>
              <a:ext uri="{FF2B5EF4-FFF2-40B4-BE49-F238E27FC236}">
                <a16:creationId xmlns:a16="http://schemas.microsoft.com/office/drawing/2014/main" id="{E9B32FB9-1B6A-4407-8579-DFACC9BB01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pic>
        <p:nvPicPr>
          <p:cNvPr id="14" name="Picture 13" descr="A person standing in front of a tree posing for the camera&#10;&#10;Description automatically generated">
            <a:extLst>
              <a:ext uri="{FF2B5EF4-FFF2-40B4-BE49-F238E27FC236}">
                <a16:creationId xmlns:a16="http://schemas.microsoft.com/office/drawing/2014/main" id="{069149CA-A488-4B44-AA2F-29D9D0D9853E}"/>
              </a:ext>
            </a:extLst>
          </p:cNvPr>
          <p:cNvPicPr>
            <a:picLocks noChangeAspect="1"/>
          </p:cNvPicPr>
          <p:nvPr/>
        </p:nvPicPr>
        <p:blipFill rotWithShape="1">
          <a:blip r:embed="rId8"/>
          <a:srcRect l="24792" t="31167" r="29792"/>
          <a:stretch/>
        </p:blipFill>
        <p:spPr>
          <a:xfrm>
            <a:off x="7767541" y="44972"/>
            <a:ext cx="615101" cy="854524"/>
          </a:xfrm>
          <a:prstGeom prst="rect">
            <a:avLst/>
          </a:prstGeom>
          <a:ln w="76200">
            <a:solidFill>
              <a:srgbClr val="FFC000"/>
            </a:solidFill>
          </a:ln>
        </p:spPr>
      </p:pic>
    </p:spTree>
    <p:extLst>
      <p:ext uri="{BB962C8B-B14F-4D97-AF65-F5344CB8AC3E}">
        <p14:creationId xmlns:p14="http://schemas.microsoft.com/office/powerpoint/2010/main" val="2429961359"/>
      </p:ext>
    </p:extLst>
  </p:cSld>
  <p:clrMapOvr>
    <a:masterClrMapping/>
  </p:clrMapOvr>
  <mc:AlternateContent xmlns:mc="http://schemas.openxmlformats.org/markup-compatibility/2006" xmlns:p14="http://schemas.microsoft.com/office/powerpoint/2010/main">
    <mc:Choice Requires="p14">
      <p:transition spd="slow" p14:dur="2000" advTm="6123"/>
    </mc:Choice>
    <mc:Fallback xmlns="">
      <p:transition spd="slow" advTm="6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40786" y="-4074514"/>
            <a:ext cx="1062431"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845283" y="29881"/>
            <a:ext cx="7355246" cy="890381"/>
          </a:xfrm>
          <a:prstGeom prst="rect">
            <a:avLst/>
          </a:prstGeom>
        </p:spPr>
        <p:txBody>
          <a:bodyPr spcFirstLastPara="1" wrap="square" lIns="91425" tIns="91425" rIns="91425" bIns="91425" anchor="b" anchorCtr="0">
            <a:noAutofit/>
          </a:bodyPr>
          <a:lstStyle/>
          <a:p>
            <a:r>
              <a:rPr lang="en-US">
                <a:solidFill>
                  <a:schemeClr val="tx1"/>
                </a:solidFill>
              </a:rPr>
              <a:t>Obstacle Avoidance Sensors</a:t>
            </a:r>
          </a:p>
        </p:txBody>
      </p:sp>
      <p:graphicFrame>
        <p:nvGraphicFramePr>
          <p:cNvPr id="3" name="Table 2">
            <a:extLst>
              <a:ext uri="{FF2B5EF4-FFF2-40B4-BE49-F238E27FC236}">
                <a16:creationId xmlns:a16="http://schemas.microsoft.com/office/drawing/2014/main" id="{E6B3C769-229C-4277-B84D-16F83AF01018}"/>
              </a:ext>
            </a:extLst>
          </p:cNvPr>
          <p:cNvGraphicFramePr>
            <a:graphicFrameLocks noGrp="1"/>
          </p:cNvGraphicFramePr>
          <p:nvPr>
            <p:extLst>
              <p:ext uri="{D42A27DB-BD31-4B8C-83A1-F6EECF244321}">
                <p14:modId xmlns:p14="http://schemas.microsoft.com/office/powerpoint/2010/main" val="2682170200"/>
              </p:ext>
            </p:extLst>
          </p:nvPr>
        </p:nvGraphicFramePr>
        <p:xfrm>
          <a:off x="220213" y="1299066"/>
          <a:ext cx="4824125" cy="3033635"/>
        </p:xfrm>
        <a:graphic>
          <a:graphicData uri="http://schemas.openxmlformats.org/drawingml/2006/table">
            <a:tbl>
              <a:tblPr firstRow="1" firstCol="1" bandRow="1">
                <a:tableStyleId>{0CBF2BDC-33B6-46A9-9FF7-AB6DCE5EE573}</a:tableStyleId>
              </a:tblPr>
              <a:tblGrid>
                <a:gridCol w="1495596">
                  <a:extLst>
                    <a:ext uri="{9D8B030D-6E8A-4147-A177-3AD203B41FA5}">
                      <a16:colId xmlns:a16="http://schemas.microsoft.com/office/drawing/2014/main" val="2863035177"/>
                    </a:ext>
                  </a:extLst>
                </a:gridCol>
                <a:gridCol w="1720487">
                  <a:extLst>
                    <a:ext uri="{9D8B030D-6E8A-4147-A177-3AD203B41FA5}">
                      <a16:colId xmlns:a16="http://schemas.microsoft.com/office/drawing/2014/main" val="102343312"/>
                    </a:ext>
                  </a:extLst>
                </a:gridCol>
                <a:gridCol w="1608042">
                  <a:extLst>
                    <a:ext uri="{9D8B030D-6E8A-4147-A177-3AD203B41FA5}">
                      <a16:colId xmlns:a16="http://schemas.microsoft.com/office/drawing/2014/main" val="2520830490"/>
                    </a:ext>
                  </a:extLst>
                </a:gridCol>
              </a:tblGrid>
              <a:tr h="421803">
                <a:tc>
                  <a:txBody>
                    <a:bodyPr/>
                    <a:lstStyle/>
                    <a:p>
                      <a:pPr marL="0" marR="0" algn="ctr">
                        <a:spcBef>
                          <a:spcPts val="1200"/>
                        </a:spcBef>
                        <a:spcAft>
                          <a:spcPts val="0"/>
                        </a:spcAft>
                      </a:pPr>
                      <a:r>
                        <a:rPr lang="en-US" sz="1200" b="1">
                          <a:effectLst/>
                        </a:rPr>
                        <a:t>Features</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1">
                          <a:effectLst/>
                        </a:rPr>
                        <a:t>Infrared Sensor</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1" dirty="0">
                          <a:effectLst/>
                        </a:rPr>
                        <a:t>Ultrasonic Sensor</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1676939211"/>
                  </a:ext>
                </a:extLst>
              </a:tr>
              <a:tr h="658993">
                <a:tc>
                  <a:txBody>
                    <a:bodyPr/>
                    <a:lstStyle/>
                    <a:p>
                      <a:pPr marL="0" marR="0" algn="ctr">
                        <a:spcBef>
                          <a:spcPts val="1200"/>
                        </a:spcBef>
                        <a:spcAft>
                          <a:spcPts val="0"/>
                        </a:spcAft>
                      </a:pPr>
                      <a:r>
                        <a:rPr lang="en-US" sz="1200" b="1">
                          <a:effectLst/>
                        </a:rPr>
                        <a:t>Range for detecting an object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0" i="0" u="none" strike="noStrike" cap="none">
                          <a:solidFill>
                            <a:srgbClr val="000000"/>
                          </a:solidFill>
                          <a:effectLst/>
                          <a:latin typeface="Arial"/>
                          <a:cs typeface="Arial"/>
                        </a:rPr>
                        <a:t>&lt; </a:t>
                      </a:r>
                      <a:r>
                        <a:rPr lang="en-US" sz="1200">
                          <a:effectLst/>
                        </a:rPr>
                        <a:t>10mm.</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1200"/>
                        </a:spcBef>
                        <a:spcAft>
                          <a:spcPts val="0"/>
                        </a:spcAft>
                      </a:pPr>
                      <a:r>
                        <a:rPr lang="en-US" sz="1200" b="0">
                          <a:effectLst/>
                        </a:rPr>
                        <a:t>1 m</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2827957888"/>
                  </a:ext>
                </a:extLst>
              </a:tr>
              <a:tr h="809754">
                <a:tc>
                  <a:txBody>
                    <a:bodyPr/>
                    <a:lstStyle/>
                    <a:p>
                      <a:pPr marL="0" marR="0" algn="ctr">
                        <a:spcBef>
                          <a:spcPts val="1200"/>
                        </a:spcBef>
                        <a:spcAft>
                          <a:spcPts val="0"/>
                        </a:spcAft>
                      </a:pPr>
                      <a:r>
                        <a:rPr lang="en-US" sz="1200" b="1">
                          <a:effectLst/>
                        </a:rPr>
                        <a:t>Interference of natural light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dirty="0">
                          <a:effectLst/>
                        </a:rPr>
                        <a:t>Very sensitive to sunlight and not good for outdoors</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0">
                          <a:effectLst/>
                        </a:rPr>
                        <a:t>Insensitive to light, dust smoke, color and good for outdoors</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1336813009"/>
                  </a:ext>
                </a:extLst>
              </a:tr>
              <a:tr h="870582">
                <a:tc>
                  <a:txBody>
                    <a:bodyPr/>
                    <a:lstStyle/>
                    <a:p>
                      <a:pPr marL="0" marR="0" algn="ctr">
                        <a:spcBef>
                          <a:spcPts val="1200"/>
                        </a:spcBef>
                        <a:spcAft>
                          <a:spcPts val="0"/>
                        </a:spcAft>
                      </a:pPr>
                      <a:r>
                        <a:rPr lang="en-US" sz="1200" b="1">
                          <a:effectLst/>
                        </a:rPr>
                        <a:t>Accuracy in detecting an object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a:effectLst/>
                        </a:rPr>
                        <a:t>Not completely accurate and reliable. Helpful only to know if an object is present.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0">
                          <a:effectLst/>
                        </a:rPr>
                        <a:t>More reliable and provides more accurate data of the distance of the object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2653325435"/>
                  </a:ext>
                </a:extLst>
              </a:tr>
              <a:tr h="272503">
                <a:tc>
                  <a:txBody>
                    <a:bodyPr/>
                    <a:lstStyle/>
                    <a:p>
                      <a:pPr marL="0" marR="0" algn="ctr">
                        <a:spcBef>
                          <a:spcPts val="1200"/>
                        </a:spcBef>
                        <a:spcAft>
                          <a:spcPts val="0"/>
                        </a:spcAft>
                      </a:pPr>
                      <a:r>
                        <a:rPr lang="en-US" sz="1200" b="1">
                          <a:effectLst/>
                        </a:rPr>
                        <a:t>Cost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a:effectLst/>
                        </a:rPr>
                        <a:t>Cheaper in price</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0" dirty="0">
                          <a:effectLst/>
                        </a:rPr>
                        <a:t>Not cheaper</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4137596508"/>
                  </a:ext>
                </a:extLst>
              </a:tr>
            </a:tbl>
          </a:graphicData>
        </a:graphic>
      </p:graphicFrame>
      <p:pic>
        <p:nvPicPr>
          <p:cNvPr id="5" name="Picture 4">
            <a:extLst>
              <a:ext uri="{FF2B5EF4-FFF2-40B4-BE49-F238E27FC236}">
                <a16:creationId xmlns:a16="http://schemas.microsoft.com/office/drawing/2014/main" id="{D24D6380-C427-4B34-9C19-E229D7FD3B47}"/>
              </a:ext>
            </a:extLst>
          </p:cNvPr>
          <p:cNvPicPr/>
          <p:nvPr/>
        </p:nvPicPr>
        <p:blipFill>
          <a:blip r:embed="rId5"/>
          <a:stretch>
            <a:fillRect/>
          </a:stretch>
        </p:blipFill>
        <p:spPr>
          <a:xfrm rot="408909">
            <a:off x="5851517" y="1421606"/>
            <a:ext cx="2165669" cy="1685925"/>
          </a:xfrm>
          <a:prstGeom prst="rect">
            <a:avLst/>
          </a:prstGeom>
        </p:spPr>
      </p:pic>
      <p:cxnSp>
        <p:nvCxnSpPr>
          <p:cNvPr id="9" name="Straight Arrow Connector 8">
            <a:extLst>
              <a:ext uri="{FF2B5EF4-FFF2-40B4-BE49-F238E27FC236}">
                <a16:creationId xmlns:a16="http://schemas.microsoft.com/office/drawing/2014/main" id="{4A691818-50A0-4C48-9821-9F7CE7A41CEB}"/>
              </a:ext>
            </a:extLst>
          </p:cNvPr>
          <p:cNvCxnSpPr>
            <a:cxnSpLocks/>
          </p:cNvCxnSpPr>
          <p:nvPr/>
        </p:nvCxnSpPr>
        <p:spPr>
          <a:xfrm flipV="1">
            <a:off x="6496707" y="2478881"/>
            <a:ext cx="1703822" cy="851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B60C8426-52E1-44FE-9DE8-14830944E7E6}"/>
              </a:ext>
            </a:extLst>
          </p:cNvPr>
          <p:cNvCxnSpPr>
            <a:cxnSpLocks/>
          </p:cNvCxnSpPr>
          <p:nvPr/>
        </p:nvCxnSpPr>
        <p:spPr>
          <a:xfrm>
            <a:off x="5823138" y="2278856"/>
            <a:ext cx="399068" cy="835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81DA279E-A3C1-4ECF-A63F-C976B5F97184}"/>
              </a:ext>
            </a:extLst>
          </p:cNvPr>
          <p:cNvSpPr txBox="1"/>
          <p:nvPr/>
        </p:nvSpPr>
        <p:spPr>
          <a:xfrm rot="19885621">
            <a:off x="6961585" y="2912447"/>
            <a:ext cx="928577" cy="276999"/>
          </a:xfrm>
          <a:prstGeom prst="rect">
            <a:avLst/>
          </a:prstGeom>
          <a:noFill/>
        </p:spPr>
        <p:txBody>
          <a:bodyPr wrap="square" rtlCol="0">
            <a:spAutoFit/>
          </a:bodyPr>
          <a:lstStyle/>
          <a:p>
            <a:r>
              <a:rPr lang="en-US" sz="1200">
                <a:solidFill>
                  <a:srgbClr val="002060"/>
                </a:solidFill>
              </a:rPr>
              <a:t>45.7mm</a:t>
            </a:r>
          </a:p>
        </p:txBody>
      </p:sp>
      <p:sp>
        <p:nvSpPr>
          <p:cNvPr id="20" name="TextBox 19">
            <a:extLst>
              <a:ext uri="{FF2B5EF4-FFF2-40B4-BE49-F238E27FC236}">
                <a16:creationId xmlns:a16="http://schemas.microsoft.com/office/drawing/2014/main" id="{56A2D26D-CAE7-4C88-8416-1E8B971983AB}"/>
              </a:ext>
            </a:extLst>
          </p:cNvPr>
          <p:cNvSpPr txBox="1"/>
          <p:nvPr/>
        </p:nvSpPr>
        <p:spPr>
          <a:xfrm rot="3910520">
            <a:off x="5415588" y="2642183"/>
            <a:ext cx="847907" cy="276999"/>
          </a:xfrm>
          <a:prstGeom prst="rect">
            <a:avLst/>
          </a:prstGeom>
          <a:noFill/>
        </p:spPr>
        <p:txBody>
          <a:bodyPr wrap="square" rtlCol="0">
            <a:spAutoFit/>
          </a:bodyPr>
          <a:lstStyle/>
          <a:p>
            <a:r>
              <a:rPr lang="en-US" sz="1200">
                <a:solidFill>
                  <a:srgbClr val="002060"/>
                </a:solidFill>
              </a:rPr>
              <a:t>21.3mm</a:t>
            </a:r>
          </a:p>
        </p:txBody>
      </p:sp>
      <p:pic>
        <p:nvPicPr>
          <p:cNvPr id="2" name="Picture 1" descr="A picture containing drawing&#10;&#10;Description automatically generated">
            <a:extLst>
              <a:ext uri="{FF2B5EF4-FFF2-40B4-BE49-F238E27FC236}">
                <a16:creationId xmlns:a16="http://schemas.microsoft.com/office/drawing/2014/main" id="{C82A9E0D-3342-4AEC-8B96-45348A1AC48A}"/>
              </a:ext>
            </a:extLst>
          </p:cNvPr>
          <p:cNvPicPr>
            <a:picLocks noChangeAspect="1"/>
          </p:cNvPicPr>
          <p:nvPr/>
        </p:nvPicPr>
        <p:blipFill>
          <a:blip r:embed="rId6"/>
          <a:stretch>
            <a:fillRect/>
          </a:stretch>
        </p:blipFill>
        <p:spPr>
          <a:xfrm>
            <a:off x="8577643" y="80979"/>
            <a:ext cx="491594" cy="663356"/>
          </a:xfrm>
          <a:prstGeom prst="rect">
            <a:avLst/>
          </a:prstGeom>
        </p:spPr>
      </p:pic>
      <p:sp>
        <p:nvSpPr>
          <p:cNvPr id="11" name="Google Shape;157;p26">
            <a:extLst>
              <a:ext uri="{FF2B5EF4-FFF2-40B4-BE49-F238E27FC236}">
                <a16:creationId xmlns:a16="http://schemas.microsoft.com/office/drawing/2014/main" id="{8EE4BEF0-5637-4F9B-BEE0-CF1794FE20E2}"/>
              </a:ext>
            </a:extLst>
          </p:cNvPr>
          <p:cNvSpPr txBox="1">
            <a:spLocks/>
          </p:cNvSpPr>
          <p:nvPr/>
        </p:nvSpPr>
        <p:spPr>
          <a:xfrm>
            <a:off x="149656" y="410117"/>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14" name="Picture 13" descr="A person smiling for the camera&#10;&#10;Description automatically generated">
            <a:extLst>
              <a:ext uri="{FF2B5EF4-FFF2-40B4-BE49-F238E27FC236}">
                <a16:creationId xmlns:a16="http://schemas.microsoft.com/office/drawing/2014/main" id="{98B025F9-B1AF-4C75-9335-2D0E902159E8}"/>
              </a:ext>
            </a:extLst>
          </p:cNvPr>
          <p:cNvPicPr>
            <a:picLocks noChangeAspect="1"/>
          </p:cNvPicPr>
          <p:nvPr/>
        </p:nvPicPr>
        <p:blipFill>
          <a:blip r:embed="rId7"/>
          <a:stretch>
            <a:fillRect/>
          </a:stretch>
        </p:blipFill>
        <p:spPr>
          <a:xfrm>
            <a:off x="7732016" y="76031"/>
            <a:ext cx="566701" cy="763387"/>
          </a:xfrm>
          <a:prstGeom prst="rect">
            <a:avLst/>
          </a:prstGeom>
          <a:ln w="76200">
            <a:solidFill>
              <a:srgbClr val="FFC000"/>
            </a:solidFill>
          </a:ln>
        </p:spPr>
      </p:pic>
      <p:sp>
        <p:nvSpPr>
          <p:cNvPr id="4" name="TextBox 3">
            <a:extLst>
              <a:ext uri="{FF2B5EF4-FFF2-40B4-BE49-F238E27FC236}">
                <a16:creationId xmlns:a16="http://schemas.microsoft.com/office/drawing/2014/main" id="{F1CC7E0C-3D55-47BB-BD9B-FD0BFA005F96}"/>
              </a:ext>
            </a:extLst>
          </p:cNvPr>
          <p:cNvSpPr txBox="1"/>
          <p:nvPr/>
        </p:nvSpPr>
        <p:spPr>
          <a:xfrm>
            <a:off x="6187637" y="3730737"/>
            <a:ext cx="2476472" cy="276999"/>
          </a:xfrm>
          <a:prstGeom prst="rect">
            <a:avLst/>
          </a:prstGeom>
          <a:noFill/>
        </p:spPr>
        <p:txBody>
          <a:bodyPr wrap="square" rtlCol="0">
            <a:spAutoFit/>
          </a:bodyPr>
          <a:lstStyle/>
          <a:p>
            <a:r>
              <a:rPr lang="en-US" sz="1200" dirty="0"/>
              <a:t>HC-SR04 Ultrasonic Sensor</a:t>
            </a:r>
          </a:p>
        </p:txBody>
      </p:sp>
      <p:pic>
        <p:nvPicPr>
          <p:cNvPr id="15" name="Audio 14">
            <a:hlinkClick r:id="" action="ppaction://media"/>
            <a:extLst>
              <a:ext uri="{FF2B5EF4-FFF2-40B4-BE49-F238E27FC236}">
                <a16:creationId xmlns:a16="http://schemas.microsoft.com/office/drawing/2014/main" id="{065D1B55-76C5-4799-B111-EEE4C4F5C1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706726336"/>
      </p:ext>
    </p:extLst>
  </p:cSld>
  <p:clrMapOvr>
    <a:masterClrMapping/>
  </p:clrMapOvr>
  <mc:AlternateContent xmlns:mc="http://schemas.openxmlformats.org/markup-compatibility/2006" xmlns:p14="http://schemas.microsoft.com/office/powerpoint/2010/main">
    <mc:Choice Requires="p14">
      <p:transition spd="slow" p14:dur="2000" advTm="66495"/>
    </mc:Choice>
    <mc:Fallback xmlns="">
      <p:transition spd="slow" advTm="6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9;p33">
            <a:extLst>
              <a:ext uri="{FF2B5EF4-FFF2-40B4-BE49-F238E27FC236}">
                <a16:creationId xmlns:a16="http://schemas.microsoft.com/office/drawing/2014/main" id="{566DE4F8-7EE6-4011-A3E6-F8360DE3F3E0}"/>
              </a:ext>
            </a:extLst>
          </p:cNvPr>
          <p:cNvSpPr/>
          <p:nvPr/>
        </p:nvSpPr>
        <p:spPr>
          <a:xfrm rot="16200000" flipH="1">
            <a:off x="4108157" y="-4136048"/>
            <a:ext cx="921690" cy="9143757"/>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9AAFA63-D1CA-4712-9C3F-FE0CBE074598}"/>
              </a:ext>
            </a:extLst>
          </p:cNvPr>
          <p:cNvSpPr>
            <a:spLocks noGrp="1"/>
          </p:cNvSpPr>
          <p:nvPr>
            <p:ph type="title"/>
          </p:nvPr>
        </p:nvSpPr>
        <p:spPr>
          <a:xfrm>
            <a:off x="832432" y="33254"/>
            <a:ext cx="3400244" cy="964378"/>
          </a:xfrm>
        </p:spPr>
        <p:txBody>
          <a:bodyPr/>
          <a:lstStyle/>
          <a:p>
            <a:r>
              <a:rPr lang="en-US"/>
              <a:t>Use Case Diagram</a:t>
            </a:r>
          </a:p>
        </p:txBody>
      </p:sp>
      <p:sp>
        <p:nvSpPr>
          <p:cNvPr id="4" name="TextBox 3">
            <a:extLst>
              <a:ext uri="{FF2B5EF4-FFF2-40B4-BE49-F238E27FC236}">
                <a16:creationId xmlns:a16="http://schemas.microsoft.com/office/drawing/2014/main" id="{04E8DFD7-C46E-431E-AD41-51B2599FA529}"/>
              </a:ext>
            </a:extLst>
          </p:cNvPr>
          <p:cNvSpPr txBox="1"/>
          <p:nvPr/>
        </p:nvSpPr>
        <p:spPr>
          <a:xfrm>
            <a:off x="242046" y="1393541"/>
            <a:ext cx="379056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0" i="0" u="none" strike="noStrike" baseline="0" dirty="0">
                <a:solidFill>
                  <a:srgbClr val="000000"/>
                </a:solidFill>
                <a:latin typeface="Times New Roman" panose="02020603050405020304" pitchFamily="18" charset="0"/>
              </a:rPr>
              <a:t>The use case diagram is a graphic representation of the user’s interaction with the system </a:t>
            </a:r>
            <a:endParaRPr lang="en-US" sz="1600" dirty="0"/>
          </a:p>
        </p:txBody>
      </p:sp>
      <p:pic>
        <p:nvPicPr>
          <p:cNvPr id="3" name="Picture 2">
            <a:extLst>
              <a:ext uri="{FF2B5EF4-FFF2-40B4-BE49-F238E27FC236}">
                <a16:creationId xmlns:a16="http://schemas.microsoft.com/office/drawing/2014/main" id="{6751522A-9609-4657-B243-6522465E9CA8}"/>
              </a:ext>
            </a:extLst>
          </p:cNvPr>
          <p:cNvPicPr>
            <a:picLocks noChangeAspect="1"/>
          </p:cNvPicPr>
          <p:nvPr/>
        </p:nvPicPr>
        <p:blipFill rotWithShape="1">
          <a:blip r:embed="rId5"/>
          <a:srcRect l="2044" t="2482" r="4595" b="3982"/>
          <a:stretch/>
        </p:blipFill>
        <p:spPr>
          <a:xfrm>
            <a:off x="4282888" y="943134"/>
            <a:ext cx="4262718" cy="4077767"/>
          </a:xfrm>
          <a:prstGeom prst="rect">
            <a:avLst/>
          </a:prstGeom>
          <a:solidFill>
            <a:srgbClr val="D4E1F5"/>
          </a:solidFill>
          <a:ln>
            <a:solidFill>
              <a:srgbClr val="D5E8D4"/>
            </a:solidFill>
          </a:ln>
        </p:spPr>
      </p:pic>
      <p:pic>
        <p:nvPicPr>
          <p:cNvPr id="7" name="Picture 6" descr="A picture containing drawing&#10;&#10;Description automatically generated">
            <a:extLst>
              <a:ext uri="{FF2B5EF4-FFF2-40B4-BE49-F238E27FC236}">
                <a16:creationId xmlns:a16="http://schemas.microsoft.com/office/drawing/2014/main" id="{63B6487F-50E8-44B3-B943-8AC4DA3834C5}"/>
              </a:ext>
            </a:extLst>
          </p:cNvPr>
          <p:cNvPicPr>
            <a:picLocks noChangeAspect="1"/>
          </p:cNvPicPr>
          <p:nvPr/>
        </p:nvPicPr>
        <p:blipFill>
          <a:blip r:embed="rId6"/>
          <a:stretch>
            <a:fillRect/>
          </a:stretch>
        </p:blipFill>
        <p:spPr>
          <a:xfrm>
            <a:off x="8599075" y="104153"/>
            <a:ext cx="491594" cy="663356"/>
          </a:xfrm>
          <a:prstGeom prst="rect">
            <a:avLst/>
          </a:prstGeom>
        </p:spPr>
      </p:pic>
      <p:sp>
        <p:nvSpPr>
          <p:cNvPr id="6" name="Google Shape;157;p26">
            <a:extLst>
              <a:ext uri="{FF2B5EF4-FFF2-40B4-BE49-F238E27FC236}">
                <a16:creationId xmlns:a16="http://schemas.microsoft.com/office/drawing/2014/main" id="{3D78D4DB-F14F-4AB7-B21A-D306D0B42018}"/>
              </a:ext>
            </a:extLst>
          </p:cNvPr>
          <p:cNvSpPr txBox="1">
            <a:spLocks/>
          </p:cNvSpPr>
          <p:nvPr/>
        </p:nvSpPr>
        <p:spPr>
          <a:xfrm>
            <a:off x="213881" y="315102"/>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sp>
        <p:nvSpPr>
          <p:cNvPr id="8" name="Rectangle 7">
            <a:extLst>
              <a:ext uri="{FF2B5EF4-FFF2-40B4-BE49-F238E27FC236}">
                <a16:creationId xmlns:a16="http://schemas.microsoft.com/office/drawing/2014/main" id="{319164B0-E7BB-466A-BA54-C69D6662EA98}"/>
              </a:ext>
            </a:extLst>
          </p:cNvPr>
          <p:cNvSpPr/>
          <p:nvPr/>
        </p:nvSpPr>
        <p:spPr>
          <a:xfrm>
            <a:off x="6653003" y="3100038"/>
            <a:ext cx="699368" cy="160791"/>
          </a:xfrm>
          <a:prstGeom prst="rect">
            <a:avLst/>
          </a:prstGeom>
          <a:solidFill>
            <a:srgbClr val="D4E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Drive to Curb </a:t>
            </a:r>
          </a:p>
        </p:txBody>
      </p:sp>
      <p:cxnSp>
        <p:nvCxnSpPr>
          <p:cNvPr id="10" name="Straight Connector 9">
            <a:extLst>
              <a:ext uri="{FF2B5EF4-FFF2-40B4-BE49-F238E27FC236}">
                <a16:creationId xmlns:a16="http://schemas.microsoft.com/office/drawing/2014/main" id="{139BD836-7B3E-4AA0-930D-97EBCA774A8C}"/>
              </a:ext>
            </a:extLst>
          </p:cNvPr>
          <p:cNvCxnSpPr>
            <a:cxnSpLocks/>
            <a:endCxn id="12" idx="2"/>
          </p:cNvCxnSpPr>
          <p:nvPr/>
        </p:nvCxnSpPr>
        <p:spPr>
          <a:xfrm>
            <a:off x="5968775" y="3307287"/>
            <a:ext cx="632592" cy="8033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9D346FE-349B-4CA0-9A8E-7A5C1E53CC71}"/>
              </a:ext>
            </a:extLst>
          </p:cNvPr>
          <p:cNvSpPr/>
          <p:nvPr/>
        </p:nvSpPr>
        <p:spPr>
          <a:xfrm>
            <a:off x="6601367" y="3961230"/>
            <a:ext cx="884663" cy="298907"/>
          </a:xfrm>
          <a:prstGeom prst="ellipse">
            <a:avLst/>
          </a:prstGeom>
          <a:solidFill>
            <a:srgbClr val="D4E1F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Times New Roman" panose="02020603050405020304" pitchFamily="18" charset="0"/>
                <a:cs typeface="Times New Roman" panose="02020603050405020304" pitchFamily="18" charset="0"/>
              </a:rPr>
              <a:t>Return Home</a:t>
            </a:r>
          </a:p>
        </p:txBody>
      </p:sp>
      <p:cxnSp>
        <p:nvCxnSpPr>
          <p:cNvPr id="18" name="Straight Connector 17">
            <a:extLst>
              <a:ext uri="{FF2B5EF4-FFF2-40B4-BE49-F238E27FC236}">
                <a16:creationId xmlns:a16="http://schemas.microsoft.com/office/drawing/2014/main" id="{F865F0BA-5118-4956-8229-D80684198677}"/>
              </a:ext>
            </a:extLst>
          </p:cNvPr>
          <p:cNvCxnSpPr>
            <a:cxnSpLocks/>
            <a:stCxn id="12" idx="6"/>
          </p:cNvCxnSpPr>
          <p:nvPr/>
        </p:nvCxnSpPr>
        <p:spPr>
          <a:xfrm>
            <a:off x="7486030" y="4110684"/>
            <a:ext cx="680938" cy="817"/>
          </a:xfrm>
          <a:prstGeom prst="line">
            <a:avLst/>
          </a:prstGeom>
          <a:ln w="63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a:extLst>
              <a:ext uri="{FF2B5EF4-FFF2-40B4-BE49-F238E27FC236}">
                <a16:creationId xmlns:a16="http://schemas.microsoft.com/office/drawing/2014/main" id="{658A46D8-A8A4-4DB4-A8CA-DC53FAB0E1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3307" y="4533539"/>
            <a:ext cx="487362" cy="487362"/>
          </a:xfrm>
          <a:prstGeom prst="rect">
            <a:avLst/>
          </a:prstGeom>
        </p:spPr>
      </p:pic>
      <p:pic>
        <p:nvPicPr>
          <p:cNvPr id="13" name="Picture 12" descr="A person smiling for the camera&#10;&#10;Description automatically generated">
            <a:extLst>
              <a:ext uri="{FF2B5EF4-FFF2-40B4-BE49-F238E27FC236}">
                <a16:creationId xmlns:a16="http://schemas.microsoft.com/office/drawing/2014/main" id="{B6ABF805-6E57-4CA9-9FAC-263040168BA7}"/>
              </a:ext>
            </a:extLst>
          </p:cNvPr>
          <p:cNvPicPr>
            <a:picLocks noChangeAspect="1"/>
          </p:cNvPicPr>
          <p:nvPr/>
        </p:nvPicPr>
        <p:blipFill>
          <a:blip r:embed="rId8"/>
          <a:stretch>
            <a:fillRect/>
          </a:stretch>
        </p:blipFill>
        <p:spPr>
          <a:xfrm>
            <a:off x="7653845" y="58616"/>
            <a:ext cx="566701" cy="763387"/>
          </a:xfrm>
          <a:prstGeom prst="rect">
            <a:avLst/>
          </a:prstGeom>
          <a:ln w="76200">
            <a:solidFill>
              <a:srgbClr val="FFC000"/>
            </a:solidFill>
          </a:ln>
        </p:spPr>
      </p:pic>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88C6D4DB-6AC9-45CF-93D8-1E25FEADFA14}"/>
                  </a:ext>
                </a:extLst>
              </p14:cNvPr>
              <p14:cNvContentPartPr/>
              <p14:nvPr/>
            </p14:nvContentPartPr>
            <p14:xfrm>
              <a:off x="6214727" y="2720517"/>
              <a:ext cx="360" cy="360"/>
            </p14:xfrm>
          </p:contentPart>
        </mc:Choice>
        <mc:Fallback xmlns="">
          <p:pic>
            <p:nvPicPr>
              <p:cNvPr id="23" name="Ink 22">
                <a:extLst>
                  <a:ext uri="{FF2B5EF4-FFF2-40B4-BE49-F238E27FC236}">
                    <a16:creationId xmlns:a16="http://schemas.microsoft.com/office/drawing/2014/main" id="{88C6D4DB-6AC9-45CF-93D8-1E25FEADFA14}"/>
                  </a:ext>
                </a:extLst>
              </p:cNvPr>
              <p:cNvPicPr/>
              <p:nvPr/>
            </p:nvPicPr>
            <p:blipFill>
              <a:blip r:embed="rId10"/>
              <a:stretch>
                <a:fillRect/>
              </a:stretch>
            </p:blipFill>
            <p:spPr>
              <a:xfrm>
                <a:off x="6196727" y="27025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809B6F59-BDFC-43E5-B16D-73F71A7C73FC}"/>
                  </a:ext>
                </a:extLst>
              </p14:cNvPr>
              <p14:cNvContentPartPr/>
              <p14:nvPr/>
            </p14:nvContentPartPr>
            <p14:xfrm>
              <a:off x="5315087" y="2244597"/>
              <a:ext cx="360" cy="360"/>
            </p14:xfrm>
          </p:contentPart>
        </mc:Choice>
        <mc:Fallback xmlns="">
          <p:pic>
            <p:nvPicPr>
              <p:cNvPr id="24" name="Ink 23">
                <a:extLst>
                  <a:ext uri="{FF2B5EF4-FFF2-40B4-BE49-F238E27FC236}">
                    <a16:creationId xmlns:a16="http://schemas.microsoft.com/office/drawing/2014/main" id="{809B6F59-BDFC-43E5-B16D-73F71A7C73FC}"/>
                  </a:ext>
                </a:extLst>
              </p:cNvPr>
              <p:cNvPicPr/>
              <p:nvPr/>
            </p:nvPicPr>
            <p:blipFill>
              <a:blip r:embed="rId10"/>
              <a:stretch>
                <a:fillRect/>
              </a:stretch>
            </p:blipFill>
            <p:spPr>
              <a:xfrm>
                <a:off x="5297087" y="2226597"/>
                <a:ext cx="36000" cy="36000"/>
              </a:xfrm>
              <a:prstGeom prst="rect">
                <a:avLst/>
              </a:prstGeom>
            </p:spPr>
          </p:pic>
        </mc:Fallback>
      </mc:AlternateContent>
      <p:grpSp>
        <p:nvGrpSpPr>
          <p:cNvPr id="32" name="Group 31">
            <a:extLst>
              <a:ext uri="{FF2B5EF4-FFF2-40B4-BE49-F238E27FC236}">
                <a16:creationId xmlns:a16="http://schemas.microsoft.com/office/drawing/2014/main" id="{01D5BE46-5110-4A55-8BD8-88EDE98F054B}"/>
              </a:ext>
            </a:extLst>
          </p:cNvPr>
          <p:cNvGrpSpPr/>
          <p:nvPr/>
        </p:nvGrpSpPr>
        <p:grpSpPr>
          <a:xfrm>
            <a:off x="6027527" y="2487957"/>
            <a:ext cx="1756440" cy="648720"/>
            <a:chOff x="6027527" y="2487957"/>
            <a:chExt cx="1756440" cy="648720"/>
          </a:xfrm>
        </p:grpSpPr>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E3FB3FB3-4E1B-4DD3-BC91-34224DD56A7A}"/>
                    </a:ext>
                  </a:extLst>
                </p14:cNvPr>
                <p14:cNvContentPartPr/>
                <p14:nvPr/>
              </p14:nvContentPartPr>
              <p14:xfrm>
                <a:off x="6027527" y="2487957"/>
                <a:ext cx="1733760" cy="648720"/>
              </p14:xfrm>
            </p:contentPart>
          </mc:Choice>
          <mc:Fallback xmlns="">
            <p:pic>
              <p:nvPicPr>
                <p:cNvPr id="26" name="Ink 25">
                  <a:extLst>
                    <a:ext uri="{FF2B5EF4-FFF2-40B4-BE49-F238E27FC236}">
                      <a16:creationId xmlns:a16="http://schemas.microsoft.com/office/drawing/2014/main" id="{E3FB3FB3-4E1B-4DD3-BC91-34224DD56A7A}"/>
                    </a:ext>
                  </a:extLst>
                </p:cNvPr>
                <p:cNvPicPr/>
                <p:nvPr/>
              </p:nvPicPr>
              <p:blipFill>
                <a:blip r:embed="rId13"/>
                <a:stretch>
                  <a:fillRect/>
                </a:stretch>
              </p:blipFill>
              <p:spPr>
                <a:xfrm>
                  <a:off x="6009527" y="2469957"/>
                  <a:ext cx="1769400" cy="684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33C8A7D6-F0D5-4DB1-8168-3506F36FEC56}"/>
                    </a:ext>
                  </a:extLst>
                </p14:cNvPr>
                <p14:cNvContentPartPr/>
                <p14:nvPr/>
              </p14:nvContentPartPr>
              <p14:xfrm>
                <a:off x="7783247" y="2542317"/>
                <a:ext cx="360" cy="360"/>
              </p14:xfrm>
            </p:contentPart>
          </mc:Choice>
          <mc:Fallback xmlns="">
            <p:pic>
              <p:nvPicPr>
                <p:cNvPr id="27" name="Ink 26">
                  <a:extLst>
                    <a:ext uri="{FF2B5EF4-FFF2-40B4-BE49-F238E27FC236}">
                      <a16:creationId xmlns:a16="http://schemas.microsoft.com/office/drawing/2014/main" id="{33C8A7D6-F0D5-4DB1-8168-3506F36FEC56}"/>
                    </a:ext>
                  </a:extLst>
                </p:cNvPr>
                <p:cNvPicPr/>
                <p:nvPr/>
              </p:nvPicPr>
              <p:blipFill>
                <a:blip r:embed="rId15"/>
                <a:stretch>
                  <a:fillRect/>
                </a:stretch>
              </p:blipFill>
              <p:spPr>
                <a:xfrm>
                  <a:off x="7765247" y="25243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38FF308C-5236-4DA6-936B-366766FF7AF1}"/>
                    </a:ext>
                  </a:extLst>
                </p14:cNvPr>
                <p14:cNvContentPartPr/>
                <p14:nvPr/>
              </p14:nvContentPartPr>
              <p14:xfrm>
                <a:off x="7783247" y="2542317"/>
                <a:ext cx="360" cy="360"/>
              </p14:xfrm>
            </p:contentPart>
          </mc:Choice>
          <mc:Fallback xmlns="">
            <p:pic>
              <p:nvPicPr>
                <p:cNvPr id="28" name="Ink 27">
                  <a:extLst>
                    <a:ext uri="{FF2B5EF4-FFF2-40B4-BE49-F238E27FC236}">
                      <a16:creationId xmlns:a16="http://schemas.microsoft.com/office/drawing/2014/main" id="{38FF308C-5236-4DA6-936B-366766FF7AF1}"/>
                    </a:ext>
                  </a:extLst>
                </p:cNvPr>
                <p:cNvPicPr/>
                <p:nvPr/>
              </p:nvPicPr>
              <p:blipFill>
                <a:blip r:embed="rId15"/>
                <a:stretch>
                  <a:fillRect/>
                </a:stretch>
              </p:blipFill>
              <p:spPr>
                <a:xfrm>
                  <a:off x="7765247" y="25243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F91428C0-2B67-4A73-9058-77D2F4857F98}"/>
                    </a:ext>
                  </a:extLst>
                </p14:cNvPr>
                <p14:cNvContentPartPr/>
                <p14:nvPr/>
              </p14:nvContentPartPr>
              <p14:xfrm>
                <a:off x="7776047" y="2549517"/>
                <a:ext cx="360" cy="360"/>
              </p14:xfrm>
            </p:contentPart>
          </mc:Choice>
          <mc:Fallback xmlns="">
            <p:pic>
              <p:nvPicPr>
                <p:cNvPr id="29" name="Ink 28">
                  <a:extLst>
                    <a:ext uri="{FF2B5EF4-FFF2-40B4-BE49-F238E27FC236}">
                      <a16:creationId xmlns:a16="http://schemas.microsoft.com/office/drawing/2014/main" id="{F91428C0-2B67-4A73-9058-77D2F4857F98}"/>
                    </a:ext>
                  </a:extLst>
                </p:cNvPr>
                <p:cNvPicPr/>
                <p:nvPr/>
              </p:nvPicPr>
              <p:blipFill>
                <a:blip r:embed="rId15"/>
                <a:stretch>
                  <a:fillRect/>
                </a:stretch>
              </p:blipFill>
              <p:spPr>
                <a:xfrm>
                  <a:off x="7758047" y="25315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a16="http://schemas.microsoft.com/office/drawing/2014/main" id="{8C08962D-D075-4570-B1ED-EFAE6910D299}"/>
                    </a:ext>
                  </a:extLst>
                </p14:cNvPr>
                <p14:cNvContentPartPr/>
                <p14:nvPr/>
              </p14:nvContentPartPr>
              <p14:xfrm>
                <a:off x="7768127" y="2497677"/>
                <a:ext cx="15840" cy="70920"/>
              </p14:xfrm>
            </p:contentPart>
          </mc:Choice>
          <mc:Fallback xmlns="">
            <p:pic>
              <p:nvPicPr>
                <p:cNvPr id="31" name="Ink 30">
                  <a:extLst>
                    <a:ext uri="{FF2B5EF4-FFF2-40B4-BE49-F238E27FC236}">
                      <a16:creationId xmlns:a16="http://schemas.microsoft.com/office/drawing/2014/main" id="{8C08962D-D075-4570-B1ED-EFAE6910D299}"/>
                    </a:ext>
                  </a:extLst>
                </p:cNvPr>
                <p:cNvPicPr/>
                <p:nvPr/>
              </p:nvPicPr>
              <p:blipFill>
                <a:blip r:embed="rId19"/>
                <a:stretch>
                  <a:fillRect/>
                </a:stretch>
              </p:blipFill>
              <p:spPr>
                <a:xfrm>
                  <a:off x="7749708" y="2479677"/>
                  <a:ext cx="52309" cy="106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38" name="Ink 37">
                <a:extLst>
                  <a:ext uri="{FF2B5EF4-FFF2-40B4-BE49-F238E27FC236}">
                    <a16:creationId xmlns:a16="http://schemas.microsoft.com/office/drawing/2014/main" id="{DDEC0D41-8759-439C-9C3E-BF1936DC3457}"/>
                  </a:ext>
                </a:extLst>
              </p14:cNvPr>
              <p14:cNvContentPartPr/>
              <p14:nvPr/>
            </p14:nvContentPartPr>
            <p14:xfrm>
              <a:off x="7745807" y="3686757"/>
              <a:ext cx="45360" cy="90720"/>
            </p14:xfrm>
          </p:contentPart>
        </mc:Choice>
        <mc:Fallback xmlns="">
          <p:pic>
            <p:nvPicPr>
              <p:cNvPr id="38" name="Ink 37">
                <a:extLst>
                  <a:ext uri="{FF2B5EF4-FFF2-40B4-BE49-F238E27FC236}">
                    <a16:creationId xmlns:a16="http://schemas.microsoft.com/office/drawing/2014/main" id="{DDEC0D41-8759-439C-9C3E-BF1936DC3457}"/>
                  </a:ext>
                </a:extLst>
              </p:cNvPr>
              <p:cNvPicPr/>
              <p:nvPr/>
            </p:nvPicPr>
            <p:blipFill>
              <a:blip r:embed="rId21"/>
              <a:stretch>
                <a:fillRect/>
              </a:stretch>
            </p:blipFill>
            <p:spPr>
              <a:xfrm>
                <a:off x="7741487" y="3682437"/>
                <a:ext cx="540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9" name="Ink 38">
                <a:extLst>
                  <a:ext uri="{FF2B5EF4-FFF2-40B4-BE49-F238E27FC236}">
                    <a16:creationId xmlns:a16="http://schemas.microsoft.com/office/drawing/2014/main" id="{09BE3DF4-23EE-47D0-9052-BE9C3698A421}"/>
                  </a:ext>
                </a:extLst>
              </p14:cNvPr>
              <p14:cNvContentPartPr/>
              <p14:nvPr/>
            </p14:nvContentPartPr>
            <p14:xfrm>
              <a:off x="6802607" y="3514677"/>
              <a:ext cx="752760" cy="224640"/>
            </p14:xfrm>
          </p:contentPart>
        </mc:Choice>
        <mc:Fallback xmlns="">
          <p:pic>
            <p:nvPicPr>
              <p:cNvPr id="39" name="Ink 38">
                <a:extLst>
                  <a:ext uri="{FF2B5EF4-FFF2-40B4-BE49-F238E27FC236}">
                    <a16:creationId xmlns:a16="http://schemas.microsoft.com/office/drawing/2014/main" id="{09BE3DF4-23EE-47D0-9052-BE9C3698A421}"/>
                  </a:ext>
                </a:extLst>
              </p:cNvPr>
              <p:cNvPicPr/>
              <p:nvPr/>
            </p:nvPicPr>
            <p:blipFill>
              <a:blip r:embed="rId23"/>
              <a:stretch>
                <a:fillRect/>
              </a:stretch>
            </p:blipFill>
            <p:spPr>
              <a:xfrm>
                <a:off x="6784607" y="3496677"/>
                <a:ext cx="788400" cy="260280"/>
              </a:xfrm>
              <a:prstGeom prst="rect">
                <a:avLst/>
              </a:prstGeom>
            </p:spPr>
          </p:pic>
        </mc:Fallback>
      </mc:AlternateContent>
      <p:grpSp>
        <p:nvGrpSpPr>
          <p:cNvPr id="60" name="Group 59">
            <a:extLst>
              <a:ext uri="{FF2B5EF4-FFF2-40B4-BE49-F238E27FC236}">
                <a16:creationId xmlns:a16="http://schemas.microsoft.com/office/drawing/2014/main" id="{50F58D51-F933-462C-B08A-B62862CC82F1}"/>
              </a:ext>
            </a:extLst>
          </p:cNvPr>
          <p:cNvGrpSpPr/>
          <p:nvPr/>
        </p:nvGrpSpPr>
        <p:grpSpPr>
          <a:xfrm>
            <a:off x="6050927" y="3276717"/>
            <a:ext cx="1747440" cy="628920"/>
            <a:chOff x="6050927" y="3276717"/>
            <a:chExt cx="1747440" cy="628920"/>
          </a:xfrm>
        </p:grpSpPr>
        <mc:AlternateContent xmlns:mc="http://schemas.openxmlformats.org/markup-compatibility/2006" xmlns:p14="http://schemas.microsoft.com/office/powerpoint/2010/main">
          <mc:Choice Requires="p14">
            <p:contentPart p14:bwMode="auto" r:id="rId24">
              <p14:nvContentPartPr>
                <p14:cNvPr id="40" name="Ink 39">
                  <a:extLst>
                    <a:ext uri="{FF2B5EF4-FFF2-40B4-BE49-F238E27FC236}">
                      <a16:creationId xmlns:a16="http://schemas.microsoft.com/office/drawing/2014/main" id="{F55D2B15-2FF4-4C4F-A11C-7A0BDA4B425E}"/>
                    </a:ext>
                  </a:extLst>
                </p14:cNvPr>
                <p14:cNvContentPartPr/>
                <p14:nvPr/>
              </p14:nvContentPartPr>
              <p14:xfrm>
                <a:off x="6050927" y="3276717"/>
                <a:ext cx="1629000" cy="628920"/>
              </p14:xfrm>
            </p:contentPart>
          </mc:Choice>
          <mc:Fallback xmlns="">
            <p:pic>
              <p:nvPicPr>
                <p:cNvPr id="40" name="Ink 39">
                  <a:extLst>
                    <a:ext uri="{FF2B5EF4-FFF2-40B4-BE49-F238E27FC236}">
                      <a16:creationId xmlns:a16="http://schemas.microsoft.com/office/drawing/2014/main" id="{F55D2B15-2FF4-4C4F-A11C-7A0BDA4B425E}"/>
                    </a:ext>
                  </a:extLst>
                </p:cNvPr>
                <p:cNvPicPr/>
                <p:nvPr/>
              </p:nvPicPr>
              <p:blipFill>
                <a:blip r:embed="rId25"/>
                <a:stretch>
                  <a:fillRect/>
                </a:stretch>
              </p:blipFill>
              <p:spPr>
                <a:xfrm>
                  <a:off x="6032927" y="3258717"/>
                  <a:ext cx="1664640" cy="664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1" name="Ink 40">
                  <a:extLst>
                    <a:ext uri="{FF2B5EF4-FFF2-40B4-BE49-F238E27FC236}">
                      <a16:creationId xmlns:a16="http://schemas.microsoft.com/office/drawing/2014/main" id="{4B044151-861C-4F05-9249-195428F35410}"/>
                    </a:ext>
                  </a:extLst>
                </p14:cNvPr>
                <p14:cNvContentPartPr/>
                <p14:nvPr/>
              </p14:nvContentPartPr>
              <p14:xfrm>
                <a:off x="7627007" y="3716637"/>
                <a:ext cx="13680" cy="360"/>
              </p14:xfrm>
            </p:contentPart>
          </mc:Choice>
          <mc:Fallback xmlns="">
            <p:pic>
              <p:nvPicPr>
                <p:cNvPr id="41" name="Ink 40">
                  <a:extLst>
                    <a:ext uri="{FF2B5EF4-FFF2-40B4-BE49-F238E27FC236}">
                      <a16:creationId xmlns:a16="http://schemas.microsoft.com/office/drawing/2014/main" id="{4B044151-861C-4F05-9249-195428F35410}"/>
                    </a:ext>
                  </a:extLst>
                </p:cNvPr>
                <p:cNvPicPr/>
                <p:nvPr/>
              </p:nvPicPr>
              <p:blipFill>
                <a:blip r:embed="rId27"/>
                <a:stretch>
                  <a:fillRect/>
                </a:stretch>
              </p:blipFill>
              <p:spPr>
                <a:xfrm>
                  <a:off x="7609007" y="3698637"/>
                  <a:ext cx="49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2" name="Ink 41">
                  <a:extLst>
                    <a:ext uri="{FF2B5EF4-FFF2-40B4-BE49-F238E27FC236}">
                      <a16:creationId xmlns:a16="http://schemas.microsoft.com/office/drawing/2014/main" id="{8C68125E-D9F9-4542-BA50-12F93B8DEFD5}"/>
                    </a:ext>
                  </a:extLst>
                </p14:cNvPr>
                <p14:cNvContentPartPr/>
                <p14:nvPr/>
              </p14:nvContentPartPr>
              <p14:xfrm>
                <a:off x="7656887" y="3716637"/>
                <a:ext cx="7920" cy="360"/>
              </p14:xfrm>
            </p:contentPart>
          </mc:Choice>
          <mc:Fallback xmlns="">
            <p:pic>
              <p:nvPicPr>
                <p:cNvPr id="42" name="Ink 41">
                  <a:extLst>
                    <a:ext uri="{FF2B5EF4-FFF2-40B4-BE49-F238E27FC236}">
                      <a16:creationId xmlns:a16="http://schemas.microsoft.com/office/drawing/2014/main" id="{8C68125E-D9F9-4542-BA50-12F93B8DEFD5}"/>
                    </a:ext>
                  </a:extLst>
                </p:cNvPr>
                <p:cNvPicPr/>
                <p:nvPr/>
              </p:nvPicPr>
              <p:blipFill>
                <a:blip r:embed="rId29"/>
                <a:stretch>
                  <a:fillRect/>
                </a:stretch>
              </p:blipFill>
              <p:spPr>
                <a:xfrm>
                  <a:off x="7638887" y="3698637"/>
                  <a:ext cx="435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3" name="Ink 42">
                  <a:extLst>
                    <a:ext uri="{FF2B5EF4-FFF2-40B4-BE49-F238E27FC236}">
                      <a16:creationId xmlns:a16="http://schemas.microsoft.com/office/drawing/2014/main" id="{6CD0803D-5608-48D2-A79D-62FF4F903F40}"/>
                    </a:ext>
                  </a:extLst>
                </p14:cNvPr>
                <p14:cNvContentPartPr/>
                <p14:nvPr/>
              </p14:nvContentPartPr>
              <p14:xfrm>
                <a:off x="7701527" y="3716637"/>
                <a:ext cx="360" cy="360"/>
              </p14:xfrm>
            </p:contentPart>
          </mc:Choice>
          <mc:Fallback xmlns="">
            <p:pic>
              <p:nvPicPr>
                <p:cNvPr id="43" name="Ink 42">
                  <a:extLst>
                    <a:ext uri="{FF2B5EF4-FFF2-40B4-BE49-F238E27FC236}">
                      <a16:creationId xmlns:a16="http://schemas.microsoft.com/office/drawing/2014/main" id="{6CD0803D-5608-48D2-A79D-62FF4F903F40}"/>
                    </a:ext>
                  </a:extLst>
                </p:cNvPr>
                <p:cNvPicPr/>
                <p:nvPr/>
              </p:nvPicPr>
              <p:blipFill>
                <a:blip r:embed="rId15"/>
                <a:stretch>
                  <a:fillRect/>
                </a:stretch>
              </p:blipFill>
              <p:spPr>
                <a:xfrm>
                  <a:off x="768352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4" name="Ink 43">
                  <a:extLst>
                    <a:ext uri="{FF2B5EF4-FFF2-40B4-BE49-F238E27FC236}">
                      <a16:creationId xmlns:a16="http://schemas.microsoft.com/office/drawing/2014/main" id="{BBCFE683-6CFD-4087-949B-226CB18A6DF4}"/>
                    </a:ext>
                  </a:extLst>
                </p14:cNvPr>
                <p14:cNvContentPartPr/>
                <p14:nvPr/>
              </p14:nvContentPartPr>
              <p14:xfrm>
                <a:off x="7701527" y="3716637"/>
                <a:ext cx="360" cy="360"/>
              </p14:xfrm>
            </p:contentPart>
          </mc:Choice>
          <mc:Fallback xmlns="">
            <p:pic>
              <p:nvPicPr>
                <p:cNvPr id="44" name="Ink 43">
                  <a:extLst>
                    <a:ext uri="{FF2B5EF4-FFF2-40B4-BE49-F238E27FC236}">
                      <a16:creationId xmlns:a16="http://schemas.microsoft.com/office/drawing/2014/main" id="{BBCFE683-6CFD-4087-949B-226CB18A6DF4}"/>
                    </a:ext>
                  </a:extLst>
                </p:cNvPr>
                <p:cNvPicPr/>
                <p:nvPr/>
              </p:nvPicPr>
              <p:blipFill>
                <a:blip r:embed="rId32"/>
                <a:stretch>
                  <a:fillRect/>
                </a:stretch>
              </p:blipFill>
              <p:spPr>
                <a:xfrm>
                  <a:off x="768352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5" name="Ink 44">
                  <a:extLst>
                    <a:ext uri="{FF2B5EF4-FFF2-40B4-BE49-F238E27FC236}">
                      <a16:creationId xmlns:a16="http://schemas.microsoft.com/office/drawing/2014/main" id="{F4740185-D65C-41FA-9605-11F3163FC823}"/>
                    </a:ext>
                  </a:extLst>
                </p14:cNvPr>
                <p14:cNvContentPartPr/>
                <p14:nvPr/>
              </p14:nvContentPartPr>
              <p14:xfrm>
                <a:off x="7678847" y="3716637"/>
                <a:ext cx="360" cy="360"/>
              </p14:xfrm>
            </p:contentPart>
          </mc:Choice>
          <mc:Fallback xmlns="">
            <p:pic>
              <p:nvPicPr>
                <p:cNvPr id="45" name="Ink 44">
                  <a:extLst>
                    <a:ext uri="{FF2B5EF4-FFF2-40B4-BE49-F238E27FC236}">
                      <a16:creationId xmlns:a16="http://schemas.microsoft.com/office/drawing/2014/main" id="{F4740185-D65C-41FA-9605-11F3163FC823}"/>
                    </a:ext>
                  </a:extLst>
                </p:cNvPr>
                <p:cNvPicPr/>
                <p:nvPr/>
              </p:nvPicPr>
              <p:blipFill>
                <a:blip r:embed="rId15"/>
                <a:stretch>
                  <a:fillRect/>
                </a:stretch>
              </p:blipFill>
              <p:spPr>
                <a:xfrm>
                  <a:off x="766084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6" name="Ink 45">
                  <a:extLst>
                    <a:ext uri="{FF2B5EF4-FFF2-40B4-BE49-F238E27FC236}">
                      <a16:creationId xmlns:a16="http://schemas.microsoft.com/office/drawing/2014/main" id="{E7A56915-97D0-40ED-8B0F-D40C99DB666B}"/>
                    </a:ext>
                  </a:extLst>
                </p14:cNvPr>
                <p14:cNvContentPartPr/>
                <p14:nvPr/>
              </p14:nvContentPartPr>
              <p14:xfrm>
                <a:off x="7708727" y="3709437"/>
                <a:ext cx="360" cy="360"/>
              </p14:xfrm>
            </p:contentPart>
          </mc:Choice>
          <mc:Fallback xmlns="">
            <p:pic>
              <p:nvPicPr>
                <p:cNvPr id="46" name="Ink 45">
                  <a:extLst>
                    <a:ext uri="{FF2B5EF4-FFF2-40B4-BE49-F238E27FC236}">
                      <a16:creationId xmlns:a16="http://schemas.microsoft.com/office/drawing/2014/main" id="{E7A56915-97D0-40ED-8B0F-D40C99DB666B}"/>
                    </a:ext>
                  </a:extLst>
                </p:cNvPr>
                <p:cNvPicPr/>
                <p:nvPr/>
              </p:nvPicPr>
              <p:blipFill>
                <a:blip r:embed="rId15"/>
                <a:stretch>
                  <a:fillRect/>
                </a:stretch>
              </p:blipFill>
              <p:spPr>
                <a:xfrm>
                  <a:off x="769072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7" name="Ink 46">
                  <a:extLst>
                    <a:ext uri="{FF2B5EF4-FFF2-40B4-BE49-F238E27FC236}">
                      <a16:creationId xmlns:a16="http://schemas.microsoft.com/office/drawing/2014/main" id="{E6C70BC9-A2F3-46AA-AC4F-3C74F76A8755}"/>
                    </a:ext>
                  </a:extLst>
                </p14:cNvPr>
                <p14:cNvContentPartPr/>
                <p14:nvPr/>
              </p14:nvContentPartPr>
              <p14:xfrm>
                <a:off x="7708727" y="3709437"/>
                <a:ext cx="360" cy="360"/>
              </p14:xfrm>
            </p:contentPart>
          </mc:Choice>
          <mc:Fallback xmlns="">
            <p:pic>
              <p:nvPicPr>
                <p:cNvPr id="47" name="Ink 46">
                  <a:extLst>
                    <a:ext uri="{FF2B5EF4-FFF2-40B4-BE49-F238E27FC236}">
                      <a16:creationId xmlns:a16="http://schemas.microsoft.com/office/drawing/2014/main" id="{E6C70BC9-A2F3-46AA-AC4F-3C74F76A8755}"/>
                    </a:ext>
                  </a:extLst>
                </p:cNvPr>
                <p:cNvPicPr/>
                <p:nvPr/>
              </p:nvPicPr>
              <p:blipFill>
                <a:blip r:embed="rId15"/>
                <a:stretch>
                  <a:fillRect/>
                </a:stretch>
              </p:blipFill>
              <p:spPr>
                <a:xfrm>
                  <a:off x="769072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8" name="Ink 47">
                  <a:extLst>
                    <a:ext uri="{FF2B5EF4-FFF2-40B4-BE49-F238E27FC236}">
                      <a16:creationId xmlns:a16="http://schemas.microsoft.com/office/drawing/2014/main" id="{7A053192-A25C-4B48-B3B3-C0211CED7A46}"/>
                    </a:ext>
                  </a:extLst>
                </p14:cNvPr>
                <p14:cNvContentPartPr/>
                <p14:nvPr/>
              </p14:nvContentPartPr>
              <p14:xfrm>
                <a:off x="7746167" y="3709437"/>
                <a:ext cx="360" cy="360"/>
              </p14:xfrm>
            </p:contentPart>
          </mc:Choice>
          <mc:Fallback xmlns="">
            <p:pic>
              <p:nvPicPr>
                <p:cNvPr id="48" name="Ink 47">
                  <a:extLst>
                    <a:ext uri="{FF2B5EF4-FFF2-40B4-BE49-F238E27FC236}">
                      <a16:creationId xmlns:a16="http://schemas.microsoft.com/office/drawing/2014/main" id="{7A053192-A25C-4B48-B3B3-C0211CED7A46}"/>
                    </a:ext>
                  </a:extLst>
                </p:cNvPr>
                <p:cNvPicPr/>
                <p:nvPr/>
              </p:nvPicPr>
              <p:blipFill>
                <a:blip r:embed="rId15"/>
                <a:stretch>
                  <a:fillRect/>
                </a:stretch>
              </p:blipFill>
              <p:spPr>
                <a:xfrm>
                  <a:off x="772816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9" name="Ink 48">
                  <a:extLst>
                    <a:ext uri="{FF2B5EF4-FFF2-40B4-BE49-F238E27FC236}">
                      <a16:creationId xmlns:a16="http://schemas.microsoft.com/office/drawing/2014/main" id="{141FD1C2-AF8D-49BF-895A-5004BCA2CE30}"/>
                    </a:ext>
                  </a:extLst>
                </p14:cNvPr>
                <p14:cNvContentPartPr/>
                <p14:nvPr/>
              </p14:nvContentPartPr>
              <p14:xfrm>
                <a:off x="7746167" y="3709437"/>
                <a:ext cx="360" cy="360"/>
              </p14:xfrm>
            </p:contentPart>
          </mc:Choice>
          <mc:Fallback xmlns="">
            <p:pic>
              <p:nvPicPr>
                <p:cNvPr id="49" name="Ink 48">
                  <a:extLst>
                    <a:ext uri="{FF2B5EF4-FFF2-40B4-BE49-F238E27FC236}">
                      <a16:creationId xmlns:a16="http://schemas.microsoft.com/office/drawing/2014/main" id="{141FD1C2-AF8D-49BF-895A-5004BCA2CE30}"/>
                    </a:ext>
                  </a:extLst>
                </p:cNvPr>
                <p:cNvPicPr/>
                <p:nvPr/>
              </p:nvPicPr>
              <p:blipFill>
                <a:blip r:embed="rId15"/>
                <a:stretch>
                  <a:fillRect/>
                </a:stretch>
              </p:blipFill>
              <p:spPr>
                <a:xfrm>
                  <a:off x="772816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0" name="Ink 49">
                  <a:extLst>
                    <a:ext uri="{FF2B5EF4-FFF2-40B4-BE49-F238E27FC236}">
                      <a16:creationId xmlns:a16="http://schemas.microsoft.com/office/drawing/2014/main" id="{AEF4DD56-8D9A-46DD-805B-8CCB826F8166}"/>
                    </a:ext>
                  </a:extLst>
                </p14:cNvPr>
                <p14:cNvContentPartPr/>
                <p14:nvPr/>
              </p14:nvContentPartPr>
              <p14:xfrm>
                <a:off x="7723487" y="3716637"/>
                <a:ext cx="360" cy="360"/>
              </p14:xfrm>
            </p:contentPart>
          </mc:Choice>
          <mc:Fallback xmlns="">
            <p:pic>
              <p:nvPicPr>
                <p:cNvPr id="50" name="Ink 49">
                  <a:extLst>
                    <a:ext uri="{FF2B5EF4-FFF2-40B4-BE49-F238E27FC236}">
                      <a16:creationId xmlns:a16="http://schemas.microsoft.com/office/drawing/2014/main" id="{AEF4DD56-8D9A-46DD-805B-8CCB826F8166}"/>
                    </a:ext>
                  </a:extLst>
                </p:cNvPr>
                <p:cNvPicPr/>
                <p:nvPr/>
              </p:nvPicPr>
              <p:blipFill>
                <a:blip r:embed="rId15"/>
                <a:stretch>
                  <a:fillRect/>
                </a:stretch>
              </p:blipFill>
              <p:spPr>
                <a:xfrm>
                  <a:off x="770548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 name="Ink 50">
                  <a:extLst>
                    <a:ext uri="{FF2B5EF4-FFF2-40B4-BE49-F238E27FC236}">
                      <a16:creationId xmlns:a16="http://schemas.microsoft.com/office/drawing/2014/main" id="{FC2CAFB1-61AE-4860-99F4-B321FD8EEACA}"/>
                    </a:ext>
                  </a:extLst>
                </p14:cNvPr>
                <p14:cNvContentPartPr/>
                <p14:nvPr/>
              </p14:nvContentPartPr>
              <p14:xfrm>
                <a:off x="7708727" y="3724197"/>
                <a:ext cx="19440" cy="7560"/>
              </p14:xfrm>
            </p:contentPart>
          </mc:Choice>
          <mc:Fallback xmlns="">
            <p:pic>
              <p:nvPicPr>
                <p:cNvPr id="51" name="Ink 50">
                  <a:extLst>
                    <a:ext uri="{FF2B5EF4-FFF2-40B4-BE49-F238E27FC236}">
                      <a16:creationId xmlns:a16="http://schemas.microsoft.com/office/drawing/2014/main" id="{FC2CAFB1-61AE-4860-99F4-B321FD8EEACA}"/>
                    </a:ext>
                  </a:extLst>
                </p:cNvPr>
                <p:cNvPicPr/>
                <p:nvPr/>
              </p:nvPicPr>
              <p:blipFill>
                <a:blip r:embed="rId40"/>
                <a:stretch>
                  <a:fillRect/>
                </a:stretch>
              </p:blipFill>
              <p:spPr>
                <a:xfrm>
                  <a:off x="7690727" y="3707015"/>
                  <a:ext cx="55080" cy="415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2" name="Ink 51">
                  <a:extLst>
                    <a:ext uri="{FF2B5EF4-FFF2-40B4-BE49-F238E27FC236}">
                      <a16:creationId xmlns:a16="http://schemas.microsoft.com/office/drawing/2014/main" id="{3F82D8B9-0179-40CE-ADE0-79D7B2B264A7}"/>
                    </a:ext>
                  </a:extLst>
                </p14:cNvPr>
                <p14:cNvContentPartPr/>
                <p14:nvPr/>
              </p14:nvContentPartPr>
              <p14:xfrm>
                <a:off x="7776047" y="3716637"/>
                <a:ext cx="360" cy="360"/>
              </p14:xfrm>
            </p:contentPart>
          </mc:Choice>
          <mc:Fallback xmlns="">
            <p:pic>
              <p:nvPicPr>
                <p:cNvPr id="52" name="Ink 51">
                  <a:extLst>
                    <a:ext uri="{FF2B5EF4-FFF2-40B4-BE49-F238E27FC236}">
                      <a16:creationId xmlns:a16="http://schemas.microsoft.com/office/drawing/2014/main" id="{3F82D8B9-0179-40CE-ADE0-79D7B2B264A7}"/>
                    </a:ext>
                  </a:extLst>
                </p:cNvPr>
                <p:cNvPicPr/>
                <p:nvPr/>
              </p:nvPicPr>
              <p:blipFill>
                <a:blip r:embed="rId15"/>
                <a:stretch>
                  <a:fillRect/>
                </a:stretch>
              </p:blipFill>
              <p:spPr>
                <a:xfrm>
                  <a:off x="775804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3" name="Ink 52">
                  <a:extLst>
                    <a:ext uri="{FF2B5EF4-FFF2-40B4-BE49-F238E27FC236}">
                      <a16:creationId xmlns:a16="http://schemas.microsoft.com/office/drawing/2014/main" id="{A3801E01-EAEB-4A1F-9230-ABA1360A30C4}"/>
                    </a:ext>
                  </a:extLst>
                </p14:cNvPr>
                <p14:cNvContentPartPr/>
                <p14:nvPr/>
              </p14:nvContentPartPr>
              <p14:xfrm>
                <a:off x="7776047" y="3716637"/>
                <a:ext cx="360" cy="360"/>
              </p14:xfrm>
            </p:contentPart>
          </mc:Choice>
          <mc:Fallback xmlns="">
            <p:pic>
              <p:nvPicPr>
                <p:cNvPr id="53" name="Ink 52">
                  <a:extLst>
                    <a:ext uri="{FF2B5EF4-FFF2-40B4-BE49-F238E27FC236}">
                      <a16:creationId xmlns:a16="http://schemas.microsoft.com/office/drawing/2014/main" id="{A3801E01-EAEB-4A1F-9230-ABA1360A30C4}"/>
                    </a:ext>
                  </a:extLst>
                </p:cNvPr>
                <p:cNvPicPr/>
                <p:nvPr/>
              </p:nvPicPr>
              <p:blipFill>
                <a:blip r:embed="rId15"/>
                <a:stretch>
                  <a:fillRect/>
                </a:stretch>
              </p:blipFill>
              <p:spPr>
                <a:xfrm>
                  <a:off x="775804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4" name="Ink 53">
                  <a:extLst>
                    <a:ext uri="{FF2B5EF4-FFF2-40B4-BE49-F238E27FC236}">
                      <a16:creationId xmlns:a16="http://schemas.microsoft.com/office/drawing/2014/main" id="{83CE6E41-1771-4108-973B-CDF275F7449A}"/>
                    </a:ext>
                  </a:extLst>
                </p14:cNvPr>
                <p14:cNvContentPartPr/>
                <p14:nvPr/>
              </p14:nvContentPartPr>
              <p14:xfrm>
                <a:off x="7776047" y="3716637"/>
                <a:ext cx="360" cy="360"/>
              </p14:xfrm>
            </p:contentPart>
          </mc:Choice>
          <mc:Fallback xmlns="">
            <p:pic>
              <p:nvPicPr>
                <p:cNvPr id="54" name="Ink 53">
                  <a:extLst>
                    <a:ext uri="{FF2B5EF4-FFF2-40B4-BE49-F238E27FC236}">
                      <a16:creationId xmlns:a16="http://schemas.microsoft.com/office/drawing/2014/main" id="{83CE6E41-1771-4108-973B-CDF275F7449A}"/>
                    </a:ext>
                  </a:extLst>
                </p:cNvPr>
                <p:cNvPicPr/>
                <p:nvPr/>
              </p:nvPicPr>
              <p:blipFill>
                <a:blip r:embed="rId15"/>
                <a:stretch>
                  <a:fillRect/>
                </a:stretch>
              </p:blipFill>
              <p:spPr>
                <a:xfrm>
                  <a:off x="775804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5" name="Ink 54">
                  <a:extLst>
                    <a:ext uri="{FF2B5EF4-FFF2-40B4-BE49-F238E27FC236}">
                      <a16:creationId xmlns:a16="http://schemas.microsoft.com/office/drawing/2014/main" id="{8CDB6A41-9CE3-4D45-8AFF-E9FCC8D5C8B3}"/>
                    </a:ext>
                  </a:extLst>
                </p14:cNvPr>
                <p14:cNvContentPartPr/>
                <p14:nvPr/>
              </p14:nvContentPartPr>
              <p14:xfrm>
                <a:off x="7731407" y="3716637"/>
                <a:ext cx="360" cy="360"/>
              </p14:xfrm>
            </p:contentPart>
          </mc:Choice>
          <mc:Fallback xmlns="">
            <p:pic>
              <p:nvPicPr>
                <p:cNvPr id="55" name="Ink 54">
                  <a:extLst>
                    <a:ext uri="{FF2B5EF4-FFF2-40B4-BE49-F238E27FC236}">
                      <a16:creationId xmlns:a16="http://schemas.microsoft.com/office/drawing/2014/main" id="{8CDB6A41-9CE3-4D45-8AFF-E9FCC8D5C8B3}"/>
                    </a:ext>
                  </a:extLst>
                </p:cNvPr>
                <p:cNvPicPr/>
                <p:nvPr/>
              </p:nvPicPr>
              <p:blipFill>
                <a:blip r:embed="rId15"/>
                <a:stretch>
                  <a:fillRect/>
                </a:stretch>
              </p:blipFill>
              <p:spPr>
                <a:xfrm>
                  <a:off x="771340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7" name="Ink 56">
                  <a:extLst>
                    <a:ext uri="{FF2B5EF4-FFF2-40B4-BE49-F238E27FC236}">
                      <a16:creationId xmlns:a16="http://schemas.microsoft.com/office/drawing/2014/main" id="{E5C9A5C9-FDA9-42D7-A994-E08B0916715C}"/>
                    </a:ext>
                  </a:extLst>
                </p14:cNvPr>
                <p14:cNvContentPartPr/>
                <p14:nvPr/>
              </p14:nvContentPartPr>
              <p14:xfrm>
                <a:off x="7798007" y="3716637"/>
                <a:ext cx="360" cy="360"/>
              </p14:xfrm>
            </p:contentPart>
          </mc:Choice>
          <mc:Fallback xmlns="">
            <p:pic>
              <p:nvPicPr>
                <p:cNvPr id="57" name="Ink 56">
                  <a:extLst>
                    <a:ext uri="{FF2B5EF4-FFF2-40B4-BE49-F238E27FC236}">
                      <a16:creationId xmlns:a16="http://schemas.microsoft.com/office/drawing/2014/main" id="{E5C9A5C9-FDA9-42D7-A994-E08B0916715C}"/>
                    </a:ext>
                  </a:extLst>
                </p:cNvPr>
                <p:cNvPicPr/>
                <p:nvPr/>
              </p:nvPicPr>
              <p:blipFill>
                <a:blip r:embed="rId15"/>
                <a:stretch>
                  <a:fillRect/>
                </a:stretch>
              </p:blipFill>
              <p:spPr>
                <a:xfrm>
                  <a:off x="778000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8" name="Ink 57">
                  <a:extLst>
                    <a:ext uri="{FF2B5EF4-FFF2-40B4-BE49-F238E27FC236}">
                      <a16:creationId xmlns:a16="http://schemas.microsoft.com/office/drawing/2014/main" id="{2AF13C38-70C3-44E6-A80A-0CBBA57582B6}"/>
                    </a:ext>
                  </a:extLst>
                </p14:cNvPr>
                <p14:cNvContentPartPr/>
                <p14:nvPr/>
              </p14:nvContentPartPr>
              <p14:xfrm>
                <a:off x="7753367" y="3716637"/>
                <a:ext cx="360" cy="360"/>
              </p14:xfrm>
            </p:contentPart>
          </mc:Choice>
          <mc:Fallback xmlns="">
            <p:pic>
              <p:nvPicPr>
                <p:cNvPr id="58" name="Ink 57">
                  <a:extLst>
                    <a:ext uri="{FF2B5EF4-FFF2-40B4-BE49-F238E27FC236}">
                      <a16:creationId xmlns:a16="http://schemas.microsoft.com/office/drawing/2014/main" id="{2AF13C38-70C3-44E6-A80A-0CBBA57582B6}"/>
                    </a:ext>
                  </a:extLst>
                </p:cNvPr>
                <p:cNvPicPr/>
                <p:nvPr/>
              </p:nvPicPr>
              <p:blipFill>
                <a:blip r:embed="rId15"/>
                <a:stretch>
                  <a:fillRect/>
                </a:stretch>
              </p:blipFill>
              <p:spPr>
                <a:xfrm>
                  <a:off x="773536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9" name="Ink 58">
                  <a:extLst>
                    <a:ext uri="{FF2B5EF4-FFF2-40B4-BE49-F238E27FC236}">
                      <a16:creationId xmlns:a16="http://schemas.microsoft.com/office/drawing/2014/main" id="{1B18225B-58F3-4AEC-980B-9D505B44EB25}"/>
                    </a:ext>
                  </a:extLst>
                </p14:cNvPr>
                <p14:cNvContentPartPr/>
                <p14:nvPr/>
              </p14:nvContentPartPr>
              <p14:xfrm>
                <a:off x="7723487" y="3716637"/>
                <a:ext cx="360" cy="360"/>
              </p14:xfrm>
            </p:contentPart>
          </mc:Choice>
          <mc:Fallback xmlns="">
            <p:pic>
              <p:nvPicPr>
                <p:cNvPr id="59" name="Ink 58">
                  <a:extLst>
                    <a:ext uri="{FF2B5EF4-FFF2-40B4-BE49-F238E27FC236}">
                      <a16:creationId xmlns:a16="http://schemas.microsoft.com/office/drawing/2014/main" id="{1B18225B-58F3-4AEC-980B-9D505B44EB25}"/>
                    </a:ext>
                  </a:extLst>
                </p:cNvPr>
                <p:cNvPicPr/>
                <p:nvPr/>
              </p:nvPicPr>
              <p:blipFill>
                <a:blip r:embed="rId15"/>
                <a:stretch>
                  <a:fillRect/>
                </a:stretch>
              </p:blipFill>
              <p:spPr>
                <a:xfrm>
                  <a:off x="7705487" y="3698637"/>
                  <a:ext cx="36000" cy="36000"/>
                </a:xfrm>
                <a:prstGeom prst="rect">
                  <a:avLst/>
                </a:prstGeom>
              </p:spPr>
            </p:pic>
          </mc:Fallback>
        </mc:AlternateContent>
      </p:grpSp>
      <p:grpSp>
        <p:nvGrpSpPr>
          <p:cNvPr id="154" name="Group 153">
            <a:extLst>
              <a:ext uri="{FF2B5EF4-FFF2-40B4-BE49-F238E27FC236}">
                <a16:creationId xmlns:a16="http://schemas.microsoft.com/office/drawing/2014/main" id="{654483D8-4E36-4432-9D70-4EAAAF85A421}"/>
              </a:ext>
            </a:extLst>
          </p:cNvPr>
          <p:cNvGrpSpPr/>
          <p:nvPr/>
        </p:nvGrpSpPr>
        <p:grpSpPr>
          <a:xfrm>
            <a:off x="7827887" y="3701877"/>
            <a:ext cx="320040" cy="52560"/>
            <a:chOff x="7827887" y="3701877"/>
            <a:chExt cx="320040" cy="52560"/>
          </a:xfrm>
        </p:grpSpPr>
        <mc:AlternateContent xmlns:mc="http://schemas.openxmlformats.org/markup-compatibility/2006" xmlns:p14="http://schemas.microsoft.com/office/powerpoint/2010/main">
          <mc:Choice Requires="p14">
            <p:contentPart p14:bwMode="auto" r:id="rId48">
              <p14:nvContentPartPr>
                <p14:cNvPr id="94" name="Ink 93">
                  <a:extLst>
                    <a:ext uri="{FF2B5EF4-FFF2-40B4-BE49-F238E27FC236}">
                      <a16:creationId xmlns:a16="http://schemas.microsoft.com/office/drawing/2014/main" id="{F87A236F-66C5-4A3D-85FF-FB3EB4652AA5}"/>
                    </a:ext>
                  </a:extLst>
                </p14:cNvPr>
                <p14:cNvContentPartPr/>
                <p14:nvPr/>
              </p14:nvContentPartPr>
              <p14:xfrm>
                <a:off x="7887287" y="3701877"/>
                <a:ext cx="360" cy="360"/>
              </p14:xfrm>
            </p:contentPart>
          </mc:Choice>
          <mc:Fallback xmlns="">
            <p:pic>
              <p:nvPicPr>
                <p:cNvPr id="94" name="Ink 93">
                  <a:extLst>
                    <a:ext uri="{FF2B5EF4-FFF2-40B4-BE49-F238E27FC236}">
                      <a16:creationId xmlns:a16="http://schemas.microsoft.com/office/drawing/2014/main" id="{F87A236F-66C5-4A3D-85FF-FB3EB4652AA5}"/>
                    </a:ext>
                  </a:extLst>
                </p:cNvPr>
                <p:cNvPicPr/>
                <p:nvPr/>
              </p:nvPicPr>
              <p:blipFill>
                <a:blip r:embed="rId49"/>
                <a:stretch>
                  <a:fillRect/>
                </a:stretch>
              </p:blipFill>
              <p:spPr>
                <a:xfrm>
                  <a:off x="7869287" y="36838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5" name="Ink 94">
                  <a:extLst>
                    <a:ext uri="{FF2B5EF4-FFF2-40B4-BE49-F238E27FC236}">
                      <a16:creationId xmlns:a16="http://schemas.microsoft.com/office/drawing/2014/main" id="{B4226D24-00E5-4A8B-81DC-03873A24BD80}"/>
                    </a:ext>
                  </a:extLst>
                </p14:cNvPr>
                <p14:cNvContentPartPr/>
                <p14:nvPr/>
              </p14:nvContentPartPr>
              <p14:xfrm>
                <a:off x="7887287" y="3701877"/>
                <a:ext cx="360" cy="360"/>
              </p14:xfrm>
            </p:contentPart>
          </mc:Choice>
          <mc:Fallback xmlns="">
            <p:pic>
              <p:nvPicPr>
                <p:cNvPr id="95" name="Ink 94">
                  <a:extLst>
                    <a:ext uri="{FF2B5EF4-FFF2-40B4-BE49-F238E27FC236}">
                      <a16:creationId xmlns:a16="http://schemas.microsoft.com/office/drawing/2014/main" id="{B4226D24-00E5-4A8B-81DC-03873A24BD80}"/>
                    </a:ext>
                  </a:extLst>
                </p:cNvPr>
                <p:cNvPicPr/>
                <p:nvPr/>
              </p:nvPicPr>
              <p:blipFill>
                <a:blip r:embed="rId49"/>
                <a:stretch>
                  <a:fillRect/>
                </a:stretch>
              </p:blipFill>
              <p:spPr>
                <a:xfrm>
                  <a:off x="7869287" y="36838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6" name="Ink 95">
                  <a:extLst>
                    <a:ext uri="{FF2B5EF4-FFF2-40B4-BE49-F238E27FC236}">
                      <a16:creationId xmlns:a16="http://schemas.microsoft.com/office/drawing/2014/main" id="{BC52C8F7-1267-45CD-8DA2-0DCEAEE385EC}"/>
                    </a:ext>
                  </a:extLst>
                </p14:cNvPr>
                <p14:cNvContentPartPr/>
                <p14:nvPr/>
              </p14:nvContentPartPr>
              <p14:xfrm>
                <a:off x="7879727" y="3701877"/>
                <a:ext cx="360" cy="360"/>
              </p14:xfrm>
            </p:contentPart>
          </mc:Choice>
          <mc:Fallback xmlns="">
            <p:pic>
              <p:nvPicPr>
                <p:cNvPr id="96" name="Ink 95">
                  <a:extLst>
                    <a:ext uri="{FF2B5EF4-FFF2-40B4-BE49-F238E27FC236}">
                      <a16:creationId xmlns:a16="http://schemas.microsoft.com/office/drawing/2014/main" id="{BC52C8F7-1267-45CD-8DA2-0DCEAEE385EC}"/>
                    </a:ext>
                  </a:extLst>
                </p:cNvPr>
                <p:cNvPicPr/>
                <p:nvPr/>
              </p:nvPicPr>
              <p:blipFill>
                <a:blip r:embed="rId49"/>
                <a:stretch>
                  <a:fillRect/>
                </a:stretch>
              </p:blipFill>
              <p:spPr>
                <a:xfrm>
                  <a:off x="7861727" y="36838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8" name="Ink 97">
                  <a:extLst>
                    <a:ext uri="{FF2B5EF4-FFF2-40B4-BE49-F238E27FC236}">
                      <a16:creationId xmlns:a16="http://schemas.microsoft.com/office/drawing/2014/main" id="{8D2FDF35-1641-4E5A-AF63-58EE8E8833AF}"/>
                    </a:ext>
                  </a:extLst>
                </p14:cNvPr>
                <p14:cNvContentPartPr/>
                <p14:nvPr/>
              </p14:nvContentPartPr>
              <p14:xfrm>
                <a:off x="7850207" y="3709437"/>
                <a:ext cx="360" cy="360"/>
              </p14:xfrm>
            </p:contentPart>
          </mc:Choice>
          <mc:Fallback xmlns="">
            <p:pic>
              <p:nvPicPr>
                <p:cNvPr id="98" name="Ink 97">
                  <a:extLst>
                    <a:ext uri="{FF2B5EF4-FFF2-40B4-BE49-F238E27FC236}">
                      <a16:creationId xmlns:a16="http://schemas.microsoft.com/office/drawing/2014/main" id="{8D2FDF35-1641-4E5A-AF63-58EE8E8833AF}"/>
                    </a:ext>
                  </a:extLst>
                </p:cNvPr>
                <p:cNvPicPr/>
                <p:nvPr/>
              </p:nvPicPr>
              <p:blipFill>
                <a:blip r:embed="rId49"/>
                <a:stretch>
                  <a:fillRect/>
                </a:stretch>
              </p:blipFill>
              <p:spPr>
                <a:xfrm>
                  <a:off x="783220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9" name="Ink 98">
                  <a:extLst>
                    <a:ext uri="{FF2B5EF4-FFF2-40B4-BE49-F238E27FC236}">
                      <a16:creationId xmlns:a16="http://schemas.microsoft.com/office/drawing/2014/main" id="{BAD78FF8-83F3-4662-B6E9-A48B45E61C38}"/>
                    </a:ext>
                  </a:extLst>
                </p14:cNvPr>
                <p14:cNvContentPartPr/>
                <p14:nvPr/>
              </p14:nvContentPartPr>
              <p14:xfrm>
                <a:off x="7850207" y="3709437"/>
                <a:ext cx="360" cy="360"/>
              </p14:xfrm>
            </p:contentPart>
          </mc:Choice>
          <mc:Fallback xmlns="">
            <p:pic>
              <p:nvPicPr>
                <p:cNvPr id="99" name="Ink 98">
                  <a:extLst>
                    <a:ext uri="{FF2B5EF4-FFF2-40B4-BE49-F238E27FC236}">
                      <a16:creationId xmlns:a16="http://schemas.microsoft.com/office/drawing/2014/main" id="{BAD78FF8-83F3-4662-B6E9-A48B45E61C38}"/>
                    </a:ext>
                  </a:extLst>
                </p:cNvPr>
                <p:cNvPicPr/>
                <p:nvPr/>
              </p:nvPicPr>
              <p:blipFill>
                <a:blip r:embed="rId49"/>
                <a:stretch>
                  <a:fillRect/>
                </a:stretch>
              </p:blipFill>
              <p:spPr>
                <a:xfrm>
                  <a:off x="783220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0" name="Ink 99">
                  <a:extLst>
                    <a:ext uri="{FF2B5EF4-FFF2-40B4-BE49-F238E27FC236}">
                      <a16:creationId xmlns:a16="http://schemas.microsoft.com/office/drawing/2014/main" id="{E2FB9FD3-63FA-40F4-A773-7CD8CA188BAA}"/>
                    </a:ext>
                  </a:extLst>
                </p14:cNvPr>
                <p14:cNvContentPartPr/>
                <p14:nvPr/>
              </p14:nvContentPartPr>
              <p14:xfrm>
                <a:off x="7850207" y="3709437"/>
                <a:ext cx="360" cy="360"/>
              </p14:xfrm>
            </p:contentPart>
          </mc:Choice>
          <mc:Fallback xmlns="">
            <p:pic>
              <p:nvPicPr>
                <p:cNvPr id="100" name="Ink 99">
                  <a:extLst>
                    <a:ext uri="{FF2B5EF4-FFF2-40B4-BE49-F238E27FC236}">
                      <a16:creationId xmlns:a16="http://schemas.microsoft.com/office/drawing/2014/main" id="{E2FB9FD3-63FA-40F4-A773-7CD8CA188BAA}"/>
                    </a:ext>
                  </a:extLst>
                </p:cNvPr>
                <p:cNvPicPr/>
                <p:nvPr/>
              </p:nvPicPr>
              <p:blipFill>
                <a:blip r:embed="rId49"/>
                <a:stretch>
                  <a:fillRect/>
                </a:stretch>
              </p:blipFill>
              <p:spPr>
                <a:xfrm>
                  <a:off x="783220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1" name="Ink 100">
                  <a:extLst>
                    <a:ext uri="{FF2B5EF4-FFF2-40B4-BE49-F238E27FC236}">
                      <a16:creationId xmlns:a16="http://schemas.microsoft.com/office/drawing/2014/main" id="{6EEE8E43-9A50-4BB8-BB6B-059D0C064990}"/>
                    </a:ext>
                  </a:extLst>
                </p14:cNvPr>
                <p14:cNvContentPartPr/>
                <p14:nvPr/>
              </p14:nvContentPartPr>
              <p14:xfrm>
                <a:off x="7850207" y="3709437"/>
                <a:ext cx="22680" cy="360"/>
              </p14:xfrm>
            </p:contentPart>
          </mc:Choice>
          <mc:Fallback xmlns="">
            <p:pic>
              <p:nvPicPr>
                <p:cNvPr id="101" name="Ink 100">
                  <a:extLst>
                    <a:ext uri="{FF2B5EF4-FFF2-40B4-BE49-F238E27FC236}">
                      <a16:creationId xmlns:a16="http://schemas.microsoft.com/office/drawing/2014/main" id="{6EEE8E43-9A50-4BB8-BB6B-059D0C064990}"/>
                    </a:ext>
                  </a:extLst>
                </p:cNvPr>
                <p:cNvPicPr/>
                <p:nvPr/>
              </p:nvPicPr>
              <p:blipFill>
                <a:blip r:embed="rId56"/>
                <a:stretch>
                  <a:fillRect/>
                </a:stretch>
              </p:blipFill>
              <p:spPr>
                <a:xfrm>
                  <a:off x="7832207" y="3691437"/>
                  <a:ext cx="58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2" name="Ink 101">
                  <a:extLst>
                    <a:ext uri="{FF2B5EF4-FFF2-40B4-BE49-F238E27FC236}">
                      <a16:creationId xmlns:a16="http://schemas.microsoft.com/office/drawing/2014/main" id="{69D8F968-C29D-4533-8091-4183C7681600}"/>
                    </a:ext>
                  </a:extLst>
                </p14:cNvPr>
                <p14:cNvContentPartPr/>
                <p14:nvPr/>
              </p14:nvContentPartPr>
              <p14:xfrm>
                <a:off x="7894487" y="3709437"/>
                <a:ext cx="7920" cy="360"/>
              </p14:xfrm>
            </p:contentPart>
          </mc:Choice>
          <mc:Fallback xmlns="">
            <p:pic>
              <p:nvPicPr>
                <p:cNvPr id="102" name="Ink 101">
                  <a:extLst>
                    <a:ext uri="{FF2B5EF4-FFF2-40B4-BE49-F238E27FC236}">
                      <a16:creationId xmlns:a16="http://schemas.microsoft.com/office/drawing/2014/main" id="{69D8F968-C29D-4533-8091-4183C7681600}"/>
                    </a:ext>
                  </a:extLst>
                </p:cNvPr>
                <p:cNvPicPr/>
                <p:nvPr/>
              </p:nvPicPr>
              <p:blipFill>
                <a:blip r:embed="rId58"/>
                <a:stretch>
                  <a:fillRect/>
                </a:stretch>
              </p:blipFill>
              <p:spPr>
                <a:xfrm>
                  <a:off x="7876487" y="3691437"/>
                  <a:ext cx="435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3" name="Ink 102">
                  <a:extLst>
                    <a:ext uri="{FF2B5EF4-FFF2-40B4-BE49-F238E27FC236}">
                      <a16:creationId xmlns:a16="http://schemas.microsoft.com/office/drawing/2014/main" id="{5DCBB423-3293-4624-9DD1-F80EEF769644}"/>
                    </a:ext>
                  </a:extLst>
                </p14:cNvPr>
                <p14:cNvContentPartPr/>
                <p14:nvPr/>
              </p14:nvContentPartPr>
              <p14:xfrm>
                <a:off x="7909607" y="3709437"/>
                <a:ext cx="55440" cy="360"/>
              </p14:xfrm>
            </p:contentPart>
          </mc:Choice>
          <mc:Fallback xmlns="">
            <p:pic>
              <p:nvPicPr>
                <p:cNvPr id="103" name="Ink 102">
                  <a:extLst>
                    <a:ext uri="{FF2B5EF4-FFF2-40B4-BE49-F238E27FC236}">
                      <a16:creationId xmlns:a16="http://schemas.microsoft.com/office/drawing/2014/main" id="{5DCBB423-3293-4624-9DD1-F80EEF769644}"/>
                    </a:ext>
                  </a:extLst>
                </p:cNvPr>
                <p:cNvPicPr/>
                <p:nvPr/>
              </p:nvPicPr>
              <p:blipFill>
                <a:blip r:embed="rId60"/>
                <a:stretch>
                  <a:fillRect/>
                </a:stretch>
              </p:blipFill>
              <p:spPr>
                <a:xfrm>
                  <a:off x="7891489" y="3691437"/>
                  <a:ext cx="91313"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4" name="Ink 103">
                  <a:extLst>
                    <a:ext uri="{FF2B5EF4-FFF2-40B4-BE49-F238E27FC236}">
                      <a16:creationId xmlns:a16="http://schemas.microsoft.com/office/drawing/2014/main" id="{E3FF8350-55FD-4E25-9EFC-5DF56C6EE715}"/>
                    </a:ext>
                  </a:extLst>
                </p14:cNvPr>
                <p14:cNvContentPartPr/>
                <p14:nvPr/>
              </p14:nvContentPartPr>
              <p14:xfrm>
                <a:off x="7998887" y="3709437"/>
                <a:ext cx="45000" cy="360"/>
              </p14:xfrm>
            </p:contentPart>
          </mc:Choice>
          <mc:Fallback xmlns="">
            <p:pic>
              <p:nvPicPr>
                <p:cNvPr id="104" name="Ink 103">
                  <a:extLst>
                    <a:ext uri="{FF2B5EF4-FFF2-40B4-BE49-F238E27FC236}">
                      <a16:creationId xmlns:a16="http://schemas.microsoft.com/office/drawing/2014/main" id="{E3FF8350-55FD-4E25-9EFC-5DF56C6EE715}"/>
                    </a:ext>
                  </a:extLst>
                </p:cNvPr>
                <p:cNvPicPr/>
                <p:nvPr/>
              </p:nvPicPr>
              <p:blipFill>
                <a:blip r:embed="rId62"/>
                <a:stretch>
                  <a:fillRect/>
                </a:stretch>
              </p:blipFill>
              <p:spPr>
                <a:xfrm>
                  <a:off x="7980887" y="3691437"/>
                  <a:ext cx="806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5" name="Ink 104">
                  <a:extLst>
                    <a:ext uri="{FF2B5EF4-FFF2-40B4-BE49-F238E27FC236}">
                      <a16:creationId xmlns:a16="http://schemas.microsoft.com/office/drawing/2014/main" id="{6BBE0515-456A-46F7-B4D4-2D6EC322599B}"/>
                    </a:ext>
                  </a:extLst>
                </p14:cNvPr>
                <p14:cNvContentPartPr/>
                <p14:nvPr/>
              </p14:nvContentPartPr>
              <p14:xfrm>
                <a:off x="8065847" y="3709437"/>
                <a:ext cx="360" cy="360"/>
              </p14:xfrm>
            </p:contentPart>
          </mc:Choice>
          <mc:Fallback xmlns="">
            <p:pic>
              <p:nvPicPr>
                <p:cNvPr id="105" name="Ink 104">
                  <a:extLst>
                    <a:ext uri="{FF2B5EF4-FFF2-40B4-BE49-F238E27FC236}">
                      <a16:creationId xmlns:a16="http://schemas.microsoft.com/office/drawing/2014/main" id="{6BBE0515-456A-46F7-B4D4-2D6EC322599B}"/>
                    </a:ext>
                  </a:extLst>
                </p:cNvPr>
                <p:cNvPicPr/>
                <p:nvPr/>
              </p:nvPicPr>
              <p:blipFill>
                <a:blip r:embed="rId49"/>
                <a:stretch>
                  <a:fillRect/>
                </a:stretch>
              </p:blipFill>
              <p:spPr>
                <a:xfrm>
                  <a:off x="804784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6" name="Ink 105">
                  <a:extLst>
                    <a:ext uri="{FF2B5EF4-FFF2-40B4-BE49-F238E27FC236}">
                      <a16:creationId xmlns:a16="http://schemas.microsoft.com/office/drawing/2014/main" id="{3DF09E8A-9A05-4FA8-ADA7-989EA62C0E87}"/>
                    </a:ext>
                  </a:extLst>
                </p14:cNvPr>
                <p14:cNvContentPartPr/>
                <p14:nvPr/>
              </p14:nvContentPartPr>
              <p14:xfrm>
                <a:off x="8065847" y="3709437"/>
                <a:ext cx="360" cy="360"/>
              </p14:xfrm>
            </p:contentPart>
          </mc:Choice>
          <mc:Fallback xmlns="">
            <p:pic>
              <p:nvPicPr>
                <p:cNvPr id="106" name="Ink 105">
                  <a:extLst>
                    <a:ext uri="{FF2B5EF4-FFF2-40B4-BE49-F238E27FC236}">
                      <a16:creationId xmlns:a16="http://schemas.microsoft.com/office/drawing/2014/main" id="{3DF09E8A-9A05-4FA8-ADA7-989EA62C0E87}"/>
                    </a:ext>
                  </a:extLst>
                </p:cNvPr>
                <p:cNvPicPr/>
                <p:nvPr/>
              </p:nvPicPr>
              <p:blipFill>
                <a:blip r:embed="rId49"/>
                <a:stretch>
                  <a:fillRect/>
                </a:stretch>
              </p:blipFill>
              <p:spPr>
                <a:xfrm>
                  <a:off x="804784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7" name="Ink 106">
                  <a:extLst>
                    <a:ext uri="{FF2B5EF4-FFF2-40B4-BE49-F238E27FC236}">
                      <a16:creationId xmlns:a16="http://schemas.microsoft.com/office/drawing/2014/main" id="{29FF7238-0B9C-4291-BB3C-D6D4C33C4412}"/>
                    </a:ext>
                  </a:extLst>
                </p14:cNvPr>
                <p14:cNvContentPartPr/>
                <p14:nvPr/>
              </p14:nvContentPartPr>
              <p14:xfrm>
                <a:off x="8095727" y="3709437"/>
                <a:ext cx="360" cy="360"/>
              </p14:xfrm>
            </p:contentPart>
          </mc:Choice>
          <mc:Fallback xmlns="">
            <p:pic>
              <p:nvPicPr>
                <p:cNvPr id="107" name="Ink 106">
                  <a:extLst>
                    <a:ext uri="{FF2B5EF4-FFF2-40B4-BE49-F238E27FC236}">
                      <a16:creationId xmlns:a16="http://schemas.microsoft.com/office/drawing/2014/main" id="{29FF7238-0B9C-4291-BB3C-D6D4C33C4412}"/>
                    </a:ext>
                  </a:extLst>
                </p:cNvPr>
                <p:cNvPicPr/>
                <p:nvPr/>
              </p:nvPicPr>
              <p:blipFill>
                <a:blip r:embed="rId49"/>
                <a:stretch>
                  <a:fillRect/>
                </a:stretch>
              </p:blipFill>
              <p:spPr>
                <a:xfrm>
                  <a:off x="807772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08" name="Ink 107">
                  <a:extLst>
                    <a:ext uri="{FF2B5EF4-FFF2-40B4-BE49-F238E27FC236}">
                      <a16:creationId xmlns:a16="http://schemas.microsoft.com/office/drawing/2014/main" id="{363FB11C-B872-4FA3-A7C9-99647E0D1F33}"/>
                    </a:ext>
                  </a:extLst>
                </p14:cNvPr>
                <p14:cNvContentPartPr/>
                <p14:nvPr/>
              </p14:nvContentPartPr>
              <p14:xfrm>
                <a:off x="8095727" y="3709437"/>
                <a:ext cx="360" cy="360"/>
              </p14:xfrm>
            </p:contentPart>
          </mc:Choice>
          <mc:Fallback xmlns="">
            <p:pic>
              <p:nvPicPr>
                <p:cNvPr id="108" name="Ink 107">
                  <a:extLst>
                    <a:ext uri="{FF2B5EF4-FFF2-40B4-BE49-F238E27FC236}">
                      <a16:creationId xmlns:a16="http://schemas.microsoft.com/office/drawing/2014/main" id="{363FB11C-B872-4FA3-A7C9-99647E0D1F33}"/>
                    </a:ext>
                  </a:extLst>
                </p:cNvPr>
                <p:cNvPicPr/>
                <p:nvPr/>
              </p:nvPicPr>
              <p:blipFill>
                <a:blip r:embed="rId49"/>
                <a:stretch>
                  <a:fillRect/>
                </a:stretch>
              </p:blipFill>
              <p:spPr>
                <a:xfrm>
                  <a:off x="807772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9" name="Ink 108">
                  <a:extLst>
                    <a:ext uri="{FF2B5EF4-FFF2-40B4-BE49-F238E27FC236}">
                      <a16:creationId xmlns:a16="http://schemas.microsoft.com/office/drawing/2014/main" id="{431A4122-93EC-408F-8ECB-499DAF1FD693}"/>
                    </a:ext>
                  </a:extLst>
                </p14:cNvPr>
                <p14:cNvContentPartPr/>
                <p14:nvPr/>
              </p14:nvContentPartPr>
              <p14:xfrm>
                <a:off x="8102927" y="3709437"/>
                <a:ext cx="360" cy="360"/>
              </p14:xfrm>
            </p:contentPart>
          </mc:Choice>
          <mc:Fallback xmlns="">
            <p:pic>
              <p:nvPicPr>
                <p:cNvPr id="109" name="Ink 108">
                  <a:extLst>
                    <a:ext uri="{FF2B5EF4-FFF2-40B4-BE49-F238E27FC236}">
                      <a16:creationId xmlns:a16="http://schemas.microsoft.com/office/drawing/2014/main" id="{431A4122-93EC-408F-8ECB-499DAF1FD693}"/>
                    </a:ext>
                  </a:extLst>
                </p:cNvPr>
                <p:cNvPicPr/>
                <p:nvPr/>
              </p:nvPicPr>
              <p:blipFill>
                <a:blip r:embed="rId49"/>
                <a:stretch>
                  <a:fillRect/>
                </a:stretch>
              </p:blipFill>
              <p:spPr>
                <a:xfrm>
                  <a:off x="808492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10" name="Ink 109">
                  <a:extLst>
                    <a:ext uri="{FF2B5EF4-FFF2-40B4-BE49-F238E27FC236}">
                      <a16:creationId xmlns:a16="http://schemas.microsoft.com/office/drawing/2014/main" id="{A7B0CBF5-5104-4CD6-B3B9-677BEDAC075E}"/>
                    </a:ext>
                  </a:extLst>
                </p14:cNvPr>
                <p14:cNvContentPartPr/>
                <p14:nvPr/>
              </p14:nvContentPartPr>
              <p14:xfrm>
                <a:off x="8087807" y="3709437"/>
                <a:ext cx="15480" cy="6120"/>
              </p14:xfrm>
            </p:contentPart>
          </mc:Choice>
          <mc:Fallback xmlns="">
            <p:pic>
              <p:nvPicPr>
                <p:cNvPr id="110" name="Ink 109">
                  <a:extLst>
                    <a:ext uri="{FF2B5EF4-FFF2-40B4-BE49-F238E27FC236}">
                      <a16:creationId xmlns:a16="http://schemas.microsoft.com/office/drawing/2014/main" id="{A7B0CBF5-5104-4CD6-B3B9-677BEDAC075E}"/>
                    </a:ext>
                  </a:extLst>
                </p:cNvPr>
                <p:cNvPicPr/>
                <p:nvPr/>
              </p:nvPicPr>
              <p:blipFill>
                <a:blip r:embed="rId69"/>
                <a:stretch>
                  <a:fillRect/>
                </a:stretch>
              </p:blipFill>
              <p:spPr>
                <a:xfrm>
                  <a:off x="8069378" y="3691437"/>
                  <a:ext cx="51969"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11" name="Ink 110">
                  <a:extLst>
                    <a:ext uri="{FF2B5EF4-FFF2-40B4-BE49-F238E27FC236}">
                      <a16:creationId xmlns:a16="http://schemas.microsoft.com/office/drawing/2014/main" id="{0CB124FD-FA86-4F32-8C7D-31E5DC110049}"/>
                    </a:ext>
                  </a:extLst>
                </p14:cNvPr>
                <p14:cNvContentPartPr/>
                <p14:nvPr/>
              </p14:nvContentPartPr>
              <p14:xfrm>
                <a:off x="7983767" y="3743637"/>
                <a:ext cx="360" cy="3240"/>
              </p14:xfrm>
            </p:contentPart>
          </mc:Choice>
          <mc:Fallback xmlns="">
            <p:pic>
              <p:nvPicPr>
                <p:cNvPr id="111" name="Ink 110">
                  <a:extLst>
                    <a:ext uri="{FF2B5EF4-FFF2-40B4-BE49-F238E27FC236}">
                      <a16:creationId xmlns:a16="http://schemas.microsoft.com/office/drawing/2014/main" id="{0CB124FD-FA86-4F32-8C7D-31E5DC110049}"/>
                    </a:ext>
                  </a:extLst>
                </p:cNvPr>
                <p:cNvPicPr/>
                <p:nvPr/>
              </p:nvPicPr>
              <p:blipFill>
                <a:blip r:embed="rId49"/>
                <a:stretch>
                  <a:fillRect/>
                </a:stretch>
              </p:blipFill>
              <p:spPr>
                <a:xfrm>
                  <a:off x="7965767" y="3725637"/>
                  <a:ext cx="3600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2" name="Ink 111">
                  <a:extLst>
                    <a:ext uri="{FF2B5EF4-FFF2-40B4-BE49-F238E27FC236}">
                      <a16:creationId xmlns:a16="http://schemas.microsoft.com/office/drawing/2014/main" id="{7EA161F3-BDE8-4717-806E-9D619188E61B}"/>
                    </a:ext>
                  </a:extLst>
                </p14:cNvPr>
                <p14:cNvContentPartPr/>
                <p14:nvPr/>
              </p14:nvContentPartPr>
              <p14:xfrm>
                <a:off x="7980887" y="3716637"/>
                <a:ext cx="3240" cy="360"/>
              </p14:xfrm>
            </p:contentPart>
          </mc:Choice>
          <mc:Fallback xmlns="">
            <p:pic>
              <p:nvPicPr>
                <p:cNvPr id="112" name="Ink 111">
                  <a:extLst>
                    <a:ext uri="{FF2B5EF4-FFF2-40B4-BE49-F238E27FC236}">
                      <a16:creationId xmlns:a16="http://schemas.microsoft.com/office/drawing/2014/main" id="{7EA161F3-BDE8-4717-806E-9D619188E61B}"/>
                    </a:ext>
                  </a:extLst>
                </p:cNvPr>
                <p:cNvPicPr/>
                <p:nvPr/>
              </p:nvPicPr>
              <p:blipFill>
                <a:blip r:embed="rId49"/>
                <a:stretch>
                  <a:fillRect/>
                </a:stretch>
              </p:blipFill>
              <p:spPr>
                <a:xfrm>
                  <a:off x="7962887" y="3698637"/>
                  <a:ext cx="388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13" name="Ink 112">
                  <a:extLst>
                    <a:ext uri="{FF2B5EF4-FFF2-40B4-BE49-F238E27FC236}">
                      <a16:creationId xmlns:a16="http://schemas.microsoft.com/office/drawing/2014/main" id="{71D161BA-222C-47CF-A20A-FD5832575D03}"/>
                    </a:ext>
                  </a:extLst>
                </p14:cNvPr>
                <p14:cNvContentPartPr/>
                <p14:nvPr/>
              </p14:nvContentPartPr>
              <p14:xfrm>
                <a:off x="7925447" y="3716637"/>
                <a:ext cx="184320" cy="360"/>
              </p14:xfrm>
            </p:contentPart>
          </mc:Choice>
          <mc:Fallback xmlns="">
            <p:pic>
              <p:nvPicPr>
                <p:cNvPr id="113" name="Ink 112">
                  <a:extLst>
                    <a:ext uri="{FF2B5EF4-FFF2-40B4-BE49-F238E27FC236}">
                      <a16:creationId xmlns:a16="http://schemas.microsoft.com/office/drawing/2014/main" id="{71D161BA-222C-47CF-A20A-FD5832575D03}"/>
                    </a:ext>
                  </a:extLst>
                </p:cNvPr>
                <p:cNvPicPr/>
                <p:nvPr/>
              </p:nvPicPr>
              <p:blipFill>
                <a:blip r:embed="rId73"/>
                <a:stretch>
                  <a:fillRect/>
                </a:stretch>
              </p:blipFill>
              <p:spPr>
                <a:xfrm>
                  <a:off x="7907447" y="3698637"/>
                  <a:ext cx="2199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15" name="Ink 114">
                  <a:extLst>
                    <a:ext uri="{FF2B5EF4-FFF2-40B4-BE49-F238E27FC236}">
                      <a16:creationId xmlns:a16="http://schemas.microsoft.com/office/drawing/2014/main" id="{9BA41F38-6E21-44A6-A3DD-7ACD08B6EC44}"/>
                    </a:ext>
                  </a:extLst>
                </p14:cNvPr>
                <p14:cNvContentPartPr/>
                <p14:nvPr/>
              </p14:nvContentPartPr>
              <p14:xfrm>
                <a:off x="7887287" y="3709437"/>
                <a:ext cx="360" cy="360"/>
              </p14:xfrm>
            </p:contentPart>
          </mc:Choice>
          <mc:Fallback xmlns="">
            <p:pic>
              <p:nvPicPr>
                <p:cNvPr id="115" name="Ink 114">
                  <a:extLst>
                    <a:ext uri="{FF2B5EF4-FFF2-40B4-BE49-F238E27FC236}">
                      <a16:creationId xmlns:a16="http://schemas.microsoft.com/office/drawing/2014/main" id="{9BA41F38-6E21-44A6-A3DD-7ACD08B6EC44}"/>
                    </a:ext>
                  </a:extLst>
                </p:cNvPr>
                <p:cNvPicPr/>
                <p:nvPr/>
              </p:nvPicPr>
              <p:blipFill>
                <a:blip r:embed="rId49"/>
                <a:stretch>
                  <a:fillRect/>
                </a:stretch>
              </p:blipFill>
              <p:spPr>
                <a:xfrm>
                  <a:off x="786928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16" name="Ink 115">
                  <a:extLst>
                    <a:ext uri="{FF2B5EF4-FFF2-40B4-BE49-F238E27FC236}">
                      <a16:creationId xmlns:a16="http://schemas.microsoft.com/office/drawing/2014/main" id="{FC7864F8-E164-440E-BCD9-DC2903E7FF8D}"/>
                    </a:ext>
                  </a:extLst>
                </p14:cNvPr>
                <p14:cNvContentPartPr/>
                <p14:nvPr/>
              </p14:nvContentPartPr>
              <p14:xfrm>
                <a:off x="7887287" y="3709437"/>
                <a:ext cx="360" cy="360"/>
              </p14:xfrm>
            </p:contentPart>
          </mc:Choice>
          <mc:Fallback xmlns="">
            <p:pic>
              <p:nvPicPr>
                <p:cNvPr id="116" name="Ink 115">
                  <a:extLst>
                    <a:ext uri="{FF2B5EF4-FFF2-40B4-BE49-F238E27FC236}">
                      <a16:creationId xmlns:a16="http://schemas.microsoft.com/office/drawing/2014/main" id="{FC7864F8-E164-440E-BCD9-DC2903E7FF8D}"/>
                    </a:ext>
                  </a:extLst>
                </p:cNvPr>
                <p:cNvPicPr/>
                <p:nvPr/>
              </p:nvPicPr>
              <p:blipFill>
                <a:blip r:embed="rId49"/>
                <a:stretch>
                  <a:fillRect/>
                </a:stretch>
              </p:blipFill>
              <p:spPr>
                <a:xfrm>
                  <a:off x="786928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17" name="Ink 116">
                  <a:extLst>
                    <a:ext uri="{FF2B5EF4-FFF2-40B4-BE49-F238E27FC236}">
                      <a16:creationId xmlns:a16="http://schemas.microsoft.com/office/drawing/2014/main" id="{5AD2F427-DA1D-4BE8-BD70-B3F479F273B3}"/>
                    </a:ext>
                  </a:extLst>
                </p14:cNvPr>
                <p14:cNvContentPartPr/>
                <p14:nvPr/>
              </p14:nvContentPartPr>
              <p14:xfrm>
                <a:off x="7835447" y="3709437"/>
                <a:ext cx="45000" cy="45000"/>
              </p14:xfrm>
            </p:contentPart>
          </mc:Choice>
          <mc:Fallback xmlns="">
            <p:pic>
              <p:nvPicPr>
                <p:cNvPr id="117" name="Ink 116">
                  <a:extLst>
                    <a:ext uri="{FF2B5EF4-FFF2-40B4-BE49-F238E27FC236}">
                      <a16:creationId xmlns:a16="http://schemas.microsoft.com/office/drawing/2014/main" id="{5AD2F427-DA1D-4BE8-BD70-B3F479F273B3}"/>
                    </a:ext>
                  </a:extLst>
                </p:cNvPr>
                <p:cNvPicPr/>
                <p:nvPr/>
              </p:nvPicPr>
              <p:blipFill>
                <a:blip r:embed="rId77"/>
                <a:stretch>
                  <a:fillRect/>
                </a:stretch>
              </p:blipFill>
              <p:spPr>
                <a:xfrm>
                  <a:off x="7817447" y="3691437"/>
                  <a:ext cx="806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18" name="Ink 117">
                  <a:extLst>
                    <a:ext uri="{FF2B5EF4-FFF2-40B4-BE49-F238E27FC236}">
                      <a16:creationId xmlns:a16="http://schemas.microsoft.com/office/drawing/2014/main" id="{76FDAF99-13EB-4973-8739-531280B9A1C5}"/>
                    </a:ext>
                  </a:extLst>
                </p14:cNvPr>
                <p14:cNvContentPartPr/>
                <p14:nvPr/>
              </p14:nvContentPartPr>
              <p14:xfrm>
                <a:off x="7842647" y="3709437"/>
                <a:ext cx="360" cy="360"/>
              </p14:xfrm>
            </p:contentPart>
          </mc:Choice>
          <mc:Fallback xmlns="">
            <p:pic>
              <p:nvPicPr>
                <p:cNvPr id="118" name="Ink 117">
                  <a:extLst>
                    <a:ext uri="{FF2B5EF4-FFF2-40B4-BE49-F238E27FC236}">
                      <a16:creationId xmlns:a16="http://schemas.microsoft.com/office/drawing/2014/main" id="{76FDAF99-13EB-4973-8739-531280B9A1C5}"/>
                    </a:ext>
                  </a:extLst>
                </p:cNvPr>
                <p:cNvPicPr/>
                <p:nvPr/>
              </p:nvPicPr>
              <p:blipFill>
                <a:blip r:embed="rId49"/>
                <a:stretch>
                  <a:fillRect/>
                </a:stretch>
              </p:blipFill>
              <p:spPr>
                <a:xfrm>
                  <a:off x="782464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9" name="Ink 118">
                  <a:extLst>
                    <a:ext uri="{FF2B5EF4-FFF2-40B4-BE49-F238E27FC236}">
                      <a16:creationId xmlns:a16="http://schemas.microsoft.com/office/drawing/2014/main" id="{E816FF83-B6EA-44EB-A057-3D2AE8034CA8}"/>
                    </a:ext>
                  </a:extLst>
                </p14:cNvPr>
                <p14:cNvContentPartPr/>
                <p14:nvPr/>
              </p14:nvContentPartPr>
              <p14:xfrm>
                <a:off x="7842647" y="3709437"/>
                <a:ext cx="360" cy="360"/>
              </p14:xfrm>
            </p:contentPart>
          </mc:Choice>
          <mc:Fallback xmlns="">
            <p:pic>
              <p:nvPicPr>
                <p:cNvPr id="119" name="Ink 118">
                  <a:extLst>
                    <a:ext uri="{FF2B5EF4-FFF2-40B4-BE49-F238E27FC236}">
                      <a16:creationId xmlns:a16="http://schemas.microsoft.com/office/drawing/2014/main" id="{E816FF83-B6EA-44EB-A057-3D2AE8034CA8}"/>
                    </a:ext>
                  </a:extLst>
                </p:cNvPr>
                <p:cNvPicPr/>
                <p:nvPr/>
              </p:nvPicPr>
              <p:blipFill>
                <a:blip r:embed="rId49"/>
                <a:stretch>
                  <a:fillRect/>
                </a:stretch>
              </p:blipFill>
              <p:spPr>
                <a:xfrm>
                  <a:off x="7824647" y="3691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20" name="Ink 119">
                  <a:extLst>
                    <a:ext uri="{FF2B5EF4-FFF2-40B4-BE49-F238E27FC236}">
                      <a16:creationId xmlns:a16="http://schemas.microsoft.com/office/drawing/2014/main" id="{61E9390B-78D0-4E8C-9F2A-634216653CAF}"/>
                    </a:ext>
                  </a:extLst>
                </p14:cNvPr>
                <p14:cNvContentPartPr/>
                <p14:nvPr/>
              </p14:nvContentPartPr>
              <p14:xfrm>
                <a:off x="7842647" y="3709437"/>
                <a:ext cx="16560" cy="6120"/>
              </p14:xfrm>
            </p:contentPart>
          </mc:Choice>
          <mc:Fallback xmlns="">
            <p:pic>
              <p:nvPicPr>
                <p:cNvPr id="120" name="Ink 119">
                  <a:extLst>
                    <a:ext uri="{FF2B5EF4-FFF2-40B4-BE49-F238E27FC236}">
                      <a16:creationId xmlns:a16="http://schemas.microsoft.com/office/drawing/2014/main" id="{61E9390B-78D0-4E8C-9F2A-634216653CAF}"/>
                    </a:ext>
                  </a:extLst>
                </p:cNvPr>
                <p:cNvPicPr/>
                <p:nvPr/>
              </p:nvPicPr>
              <p:blipFill>
                <a:blip r:embed="rId81"/>
                <a:stretch>
                  <a:fillRect/>
                </a:stretch>
              </p:blipFill>
              <p:spPr>
                <a:xfrm>
                  <a:off x="7824647" y="3691437"/>
                  <a:ext cx="522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21" name="Ink 120">
                  <a:extLst>
                    <a:ext uri="{FF2B5EF4-FFF2-40B4-BE49-F238E27FC236}">
                      <a16:creationId xmlns:a16="http://schemas.microsoft.com/office/drawing/2014/main" id="{81E03DDE-8DC7-4351-A908-F7203923A632}"/>
                    </a:ext>
                  </a:extLst>
                </p14:cNvPr>
                <p14:cNvContentPartPr/>
                <p14:nvPr/>
              </p14:nvContentPartPr>
              <p14:xfrm>
                <a:off x="7917167" y="3716637"/>
                <a:ext cx="360" cy="360"/>
              </p14:xfrm>
            </p:contentPart>
          </mc:Choice>
          <mc:Fallback xmlns="">
            <p:pic>
              <p:nvPicPr>
                <p:cNvPr id="121" name="Ink 120">
                  <a:extLst>
                    <a:ext uri="{FF2B5EF4-FFF2-40B4-BE49-F238E27FC236}">
                      <a16:creationId xmlns:a16="http://schemas.microsoft.com/office/drawing/2014/main" id="{81E03DDE-8DC7-4351-A908-F7203923A632}"/>
                    </a:ext>
                  </a:extLst>
                </p:cNvPr>
                <p:cNvPicPr/>
                <p:nvPr/>
              </p:nvPicPr>
              <p:blipFill>
                <a:blip r:embed="rId49"/>
                <a:stretch>
                  <a:fillRect/>
                </a:stretch>
              </p:blipFill>
              <p:spPr>
                <a:xfrm>
                  <a:off x="789916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22" name="Ink 121">
                  <a:extLst>
                    <a:ext uri="{FF2B5EF4-FFF2-40B4-BE49-F238E27FC236}">
                      <a16:creationId xmlns:a16="http://schemas.microsoft.com/office/drawing/2014/main" id="{D139425A-F069-42D1-827B-09CCFE672CA5}"/>
                    </a:ext>
                  </a:extLst>
                </p14:cNvPr>
                <p14:cNvContentPartPr/>
                <p14:nvPr/>
              </p14:nvContentPartPr>
              <p14:xfrm>
                <a:off x="7983767" y="3724197"/>
                <a:ext cx="111960" cy="360"/>
              </p14:xfrm>
            </p:contentPart>
          </mc:Choice>
          <mc:Fallback xmlns="">
            <p:pic>
              <p:nvPicPr>
                <p:cNvPr id="122" name="Ink 121">
                  <a:extLst>
                    <a:ext uri="{FF2B5EF4-FFF2-40B4-BE49-F238E27FC236}">
                      <a16:creationId xmlns:a16="http://schemas.microsoft.com/office/drawing/2014/main" id="{D139425A-F069-42D1-827B-09CCFE672CA5}"/>
                    </a:ext>
                  </a:extLst>
                </p:cNvPr>
                <p:cNvPicPr/>
                <p:nvPr/>
              </p:nvPicPr>
              <p:blipFill>
                <a:blip r:embed="rId84"/>
                <a:stretch>
                  <a:fillRect/>
                </a:stretch>
              </p:blipFill>
              <p:spPr>
                <a:xfrm>
                  <a:off x="7965767" y="3706197"/>
                  <a:ext cx="1476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23" name="Ink 122">
                  <a:extLst>
                    <a:ext uri="{FF2B5EF4-FFF2-40B4-BE49-F238E27FC236}">
                      <a16:creationId xmlns:a16="http://schemas.microsoft.com/office/drawing/2014/main" id="{E7941FED-C865-46B9-A11E-04BCD689489A}"/>
                    </a:ext>
                  </a:extLst>
                </p14:cNvPr>
                <p14:cNvContentPartPr/>
                <p14:nvPr/>
              </p14:nvContentPartPr>
              <p14:xfrm>
                <a:off x="8124887" y="3701877"/>
                <a:ext cx="360" cy="360"/>
              </p14:xfrm>
            </p:contentPart>
          </mc:Choice>
          <mc:Fallback xmlns="">
            <p:pic>
              <p:nvPicPr>
                <p:cNvPr id="123" name="Ink 122">
                  <a:extLst>
                    <a:ext uri="{FF2B5EF4-FFF2-40B4-BE49-F238E27FC236}">
                      <a16:creationId xmlns:a16="http://schemas.microsoft.com/office/drawing/2014/main" id="{E7941FED-C865-46B9-A11E-04BCD689489A}"/>
                    </a:ext>
                  </a:extLst>
                </p:cNvPr>
                <p:cNvPicPr/>
                <p:nvPr/>
              </p:nvPicPr>
              <p:blipFill>
                <a:blip r:embed="rId49"/>
                <a:stretch>
                  <a:fillRect/>
                </a:stretch>
              </p:blipFill>
              <p:spPr>
                <a:xfrm>
                  <a:off x="8106887" y="36838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25" name="Ink 124">
                  <a:extLst>
                    <a:ext uri="{FF2B5EF4-FFF2-40B4-BE49-F238E27FC236}">
                      <a16:creationId xmlns:a16="http://schemas.microsoft.com/office/drawing/2014/main" id="{4CB95837-700E-41BF-A7A9-AC461FE309DD}"/>
                    </a:ext>
                  </a:extLst>
                </p14:cNvPr>
                <p14:cNvContentPartPr/>
                <p14:nvPr/>
              </p14:nvContentPartPr>
              <p14:xfrm>
                <a:off x="7850207" y="3731397"/>
                <a:ext cx="360" cy="360"/>
              </p14:xfrm>
            </p:contentPart>
          </mc:Choice>
          <mc:Fallback xmlns="">
            <p:pic>
              <p:nvPicPr>
                <p:cNvPr id="125" name="Ink 124">
                  <a:extLst>
                    <a:ext uri="{FF2B5EF4-FFF2-40B4-BE49-F238E27FC236}">
                      <a16:creationId xmlns:a16="http://schemas.microsoft.com/office/drawing/2014/main" id="{4CB95837-700E-41BF-A7A9-AC461FE309DD}"/>
                    </a:ext>
                  </a:extLst>
                </p:cNvPr>
                <p:cNvPicPr/>
                <p:nvPr/>
              </p:nvPicPr>
              <p:blipFill>
                <a:blip r:embed="rId49"/>
                <a:stretch>
                  <a:fillRect/>
                </a:stretch>
              </p:blipFill>
              <p:spPr>
                <a:xfrm>
                  <a:off x="7832207" y="37133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26" name="Ink 125">
                  <a:extLst>
                    <a:ext uri="{FF2B5EF4-FFF2-40B4-BE49-F238E27FC236}">
                      <a16:creationId xmlns:a16="http://schemas.microsoft.com/office/drawing/2014/main" id="{463D1ED0-99B7-4C75-912B-1DC803FD5C92}"/>
                    </a:ext>
                  </a:extLst>
                </p14:cNvPr>
                <p14:cNvContentPartPr/>
                <p14:nvPr/>
              </p14:nvContentPartPr>
              <p14:xfrm>
                <a:off x="7850207" y="3716637"/>
                <a:ext cx="360" cy="360"/>
              </p14:xfrm>
            </p:contentPart>
          </mc:Choice>
          <mc:Fallback xmlns="">
            <p:pic>
              <p:nvPicPr>
                <p:cNvPr id="126" name="Ink 125">
                  <a:extLst>
                    <a:ext uri="{FF2B5EF4-FFF2-40B4-BE49-F238E27FC236}">
                      <a16:creationId xmlns:a16="http://schemas.microsoft.com/office/drawing/2014/main" id="{463D1ED0-99B7-4C75-912B-1DC803FD5C92}"/>
                    </a:ext>
                  </a:extLst>
                </p:cNvPr>
                <p:cNvPicPr/>
                <p:nvPr/>
              </p:nvPicPr>
              <p:blipFill>
                <a:blip r:embed="rId49"/>
                <a:stretch>
                  <a:fillRect/>
                </a:stretch>
              </p:blipFill>
              <p:spPr>
                <a:xfrm>
                  <a:off x="783220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27" name="Ink 126">
                  <a:extLst>
                    <a:ext uri="{FF2B5EF4-FFF2-40B4-BE49-F238E27FC236}">
                      <a16:creationId xmlns:a16="http://schemas.microsoft.com/office/drawing/2014/main" id="{2693D5E8-F9FF-4703-B3D2-F916BDBA4AA5}"/>
                    </a:ext>
                  </a:extLst>
                </p14:cNvPr>
                <p14:cNvContentPartPr/>
                <p14:nvPr/>
              </p14:nvContentPartPr>
              <p14:xfrm>
                <a:off x="7850207" y="3716637"/>
                <a:ext cx="360" cy="360"/>
              </p14:xfrm>
            </p:contentPart>
          </mc:Choice>
          <mc:Fallback xmlns="">
            <p:pic>
              <p:nvPicPr>
                <p:cNvPr id="127" name="Ink 126">
                  <a:extLst>
                    <a:ext uri="{FF2B5EF4-FFF2-40B4-BE49-F238E27FC236}">
                      <a16:creationId xmlns:a16="http://schemas.microsoft.com/office/drawing/2014/main" id="{2693D5E8-F9FF-4703-B3D2-F916BDBA4AA5}"/>
                    </a:ext>
                  </a:extLst>
                </p:cNvPr>
                <p:cNvPicPr/>
                <p:nvPr/>
              </p:nvPicPr>
              <p:blipFill>
                <a:blip r:embed="rId49"/>
                <a:stretch>
                  <a:fillRect/>
                </a:stretch>
              </p:blipFill>
              <p:spPr>
                <a:xfrm>
                  <a:off x="7832207" y="3698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33" name="Ink 132">
                  <a:extLst>
                    <a:ext uri="{FF2B5EF4-FFF2-40B4-BE49-F238E27FC236}">
                      <a16:creationId xmlns:a16="http://schemas.microsoft.com/office/drawing/2014/main" id="{6C27EACA-0A44-40B9-83F5-83621EC9A58C}"/>
                    </a:ext>
                  </a:extLst>
                </p14:cNvPr>
                <p14:cNvContentPartPr/>
                <p14:nvPr/>
              </p14:nvContentPartPr>
              <p14:xfrm>
                <a:off x="7827887" y="3731397"/>
                <a:ext cx="360" cy="360"/>
              </p14:xfrm>
            </p:contentPart>
          </mc:Choice>
          <mc:Fallback xmlns="">
            <p:pic>
              <p:nvPicPr>
                <p:cNvPr id="133" name="Ink 132">
                  <a:extLst>
                    <a:ext uri="{FF2B5EF4-FFF2-40B4-BE49-F238E27FC236}">
                      <a16:creationId xmlns:a16="http://schemas.microsoft.com/office/drawing/2014/main" id="{6C27EACA-0A44-40B9-83F5-83621EC9A58C}"/>
                    </a:ext>
                  </a:extLst>
                </p:cNvPr>
                <p:cNvPicPr/>
                <p:nvPr/>
              </p:nvPicPr>
              <p:blipFill>
                <a:blip r:embed="rId90"/>
                <a:stretch>
                  <a:fillRect/>
                </a:stretch>
              </p:blipFill>
              <p:spPr>
                <a:xfrm>
                  <a:off x="7823567" y="372707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34" name="Ink 133">
                  <a:extLst>
                    <a:ext uri="{FF2B5EF4-FFF2-40B4-BE49-F238E27FC236}">
                      <a16:creationId xmlns:a16="http://schemas.microsoft.com/office/drawing/2014/main" id="{7319303C-D908-45EF-9FCC-DD3F119DE980}"/>
                    </a:ext>
                  </a:extLst>
                </p14:cNvPr>
                <p14:cNvContentPartPr/>
                <p14:nvPr/>
              </p14:nvContentPartPr>
              <p14:xfrm>
                <a:off x="7827887" y="3731397"/>
                <a:ext cx="360" cy="360"/>
              </p14:xfrm>
            </p:contentPart>
          </mc:Choice>
          <mc:Fallback xmlns="">
            <p:pic>
              <p:nvPicPr>
                <p:cNvPr id="134" name="Ink 133">
                  <a:extLst>
                    <a:ext uri="{FF2B5EF4-FFF2-40B4-BE49-F238E27FC236}">
                      <a16:creationId xmlns:a16="http://schemas.microsoft.com/office/drawing/2014/main" id="{7319303C-D908-45EF-9FCC-DD3F119DE980}"/>
                    </a:ext>
                  </a:extLst>
                </p:cNvPr>
                <p:cNvPicPr/>
                <p:nvPr/>
              </p:nvPicPr>
              <p:blipFill>
                <a:blip r:embed="rId90"/>
                <a:stretch>
                  <a:fillRect/>
                </a:stretch>
              </p:blipFill>
              <p:spPr>
                <a:xfrm>
                  <a:off x="7823567" y="372707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35" name="Ink 134">
                  <a:extLst>
                    <a:ext uri="{FF2B5EF4-FFF2-40B4-BE49-F238E27FC236}">
                      <a16:creationId xmlns:a16="http://schemas.microsoft.com/office/drawing/2014/main" id="{313AC89F-79F1-4BB2-9288-843AE020ECF7}"/>
                    </a:ext>
                  </a:extLst>
                </p14:cNvPr>
                <p14:cNvContentPartPr/>
                <p14:nvPr/>
              </p14:nvContentPartPr>
              <p14:xfrm>
                <a:off x="7827887" y="3716637"/>
                <a:ext cx="360" cy="360"/>
              </p14:xfrm>
            </p:contentPart>
          </mc:Choice>
          <mc:Fallback xmlns="">
            <p:pic>
              <p:nvPicPr>
                <p:cNvPr id="135" name="Ink 134">
                  <a:extLst>
                    <a:ext uri="{FF2B5EF4-FFF2-40B4-BE49-F238E27FC236}">
                      <a16:creationId xmlns:a16="http://schemas.microsoft.com/office/drawing/2014/main" id="{313AC89F-79F1-4BB2-9288-843AE020ECF7}"/>
                    </a:ext>
                  </a:extLst>
                </p:cNvPr>
                <p:cNvPicPr/>
                <p:nvPr/>
              </p:nvPicPr>
              <p:blipFill>
                <a:blip r:embed="rId90"/>
                <a:stretch>
                  <a:fillRect/>
                </a:stretch>
              </p:blipFill>
              <p:spPr>
                <a:xfrm>
                  <a:off x="7823567" y="371231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37" name="Ink 136">
                  <a:extLst>
                    <a:ext uri="{FF2B5EF4-FFF2-40B4-BE49-F238E27FC236}">
                      <a16:creationId xmlns:a16="http://schemas.microsoft.com/office/drawing/2014/main" id="{9CD43160-CF84-463A-B7BA-910CB9E7A0CD}"/>
                    </a:ext>
                  </a:extLst>
                </p14:cNvPr>
                <p14:cNvContentPartPr/>
                <p14:nvPr/>
              </p14:nvContentPartPr>
              <p14:xfrm>
                <a:off x="8147567" y="3716637"/>
                <a:ext cx="360" cy="360"/>
              </p14:xfrm>
            </p:contentPart>
          </mc:Choice>
          <mc:Fallback xmlns="">
            <p:pic>
              <p:nvPicPr>
                <p:cNvPr id="137" name="Ink 136">
                  <a:extLst>
                    <a:ext uri="{FF2B5EF4-FFF2-40B4-BE49-F238E27FC236}">
                      <a16:creationId xmlns:a16="http://schemas.microsoft.com/office/drawing/2014/main" id="{9CD43160-CF84-463A-B7BA-910CB9E7A0CD}"/>
                    </a:ext>
                  </a:extLst>
                </p:cNvPr>
                <p:cNvPicPr/>
                <p:nvPr/>
              </p:nvPicPr>
              <p:blipFill>
                <a:blip r:embed="rId90"/>
                <a:stretch>
                  <a:fillRect/>
                </a:stretch>
              </p:blipFill>
              <p:spPr>
                <a:xfrm>
                  <a:off x="8143247" y="371231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38" name="Ink 137">
                  <a:extLst>
                    <a:ext uri="{FF2B5EF4-FFF2-40B4-BE49-F238E27FC236}">
                      <a16:creationId xmlns:a16="http://schemas.microsoft.com/office/drawing/2014/main" id="{BF900069-C82E-4F9B-8011-49E3BA075FED}"/>
                    </a:ext>
                  </a:extLst>
                </p14:cNvPr>
                <p14:cNvContentPartPr/>
                <p14:nvPr/>
              </p14:nvContentPartPr>
              <p14:xfrm>
                <a:off x="7931927" y="3709437"/>
                <a:ext cx="360" cy="360"/>
              </p14:xfrm>
            </p:contentPart>
          </mc:Choice>
          <mc:Fallback xmlns="">
            <p:pic>
              <p:nvPicPr>
                <p:cNvPr id="138" name="Ink 137">
                  <a:extLst>
                    <a:ext uri="{FF2B5EF4-FFF2-40B4-BE49-F238E27FC236}">
                      <a16:creationId xmlns:a16="http://schemas.microsoft.com/office/drawing/2014/main" id="{BF900069-C82E-4F9B-8011-49E3BA075FED}"/>
                    </a:ext>
                  </a:extLst>
                </p:cNvPr>
                <p:cNvPicPr/>
                <p:nvPr/>
              </p:nvPicPr>
              <p:blipFill>
                <a:blip r:embed="rId90"/>
                <a:stretch>
                  <a:fillRect/>
                </a:stretch>
              </p:blipFill>
              <p:spPr>
                <a:xfrm>
                  <a:off x="7927607" y="370511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47" name="Ink 146">
                  <a:extLst>
                    <a:ext uri="{FF2B5EF4-FFF2-40B4-BE49-F238E27FC236}">
                      <a16:creationId xmlns:a16="http://schemas.microsoft.com/office/drawing/2014/main" id="{97A8D09C-5801-454F-B80D-CCFDA37D8680}"/>
                    </a:ext>
                  </a:extLst>
                </p14:cNvPr>
                <p14:cNvContentPartPr/>
                <p14:nvPr/>
              </p14:nvContentPartPr>
              <p14:xfrm>
                <a:off x="8140007" y="3724197"/>
                <a:ext cx="360" cy="360"/>
              </p14:xfrm>
            </p:contentPart>
          </mc:Choice>
          <mc:Fallback xmlns="">
            <p:pic>
              <p:nvPicPr>
                <p:cNvPr id="147" name="Ink 146">
                  <a:extLst>
                    <a:ext uri="{FF2B5EF4-FFF2-40B4-BE49-F238E27FC236}">
                      <a16:creationId xmlns:a16="http://schemas.microsoft.com/office/drawing/2014/main" id="{97A8D09C-5801-454F-B80D-CCFDA37D8680}"/>
                    </a:ext>
                  </a:extLst>
                </p:cNvPr>
                <p:cNvPicPr/>
                <p:nvPr/>
              </p:nvPicPr>
              <p:blipFill>
                <a:blip r:embed="rId90"/>
                <a:stretch>
                  <a:fillRect/>
                </a:stretch>
              </p:blipFill>
              <p:spPr>
                <a:xfrm>
                  <a:off x="8135687" y="371987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48" name="Ink 147">
                  <a:extLst>
                    <a:ext uri="{FF2B5EF4-FFF2-40B4-BE49-F238E27FC236}">
                      <a16:creationId xmlns:a16="http://schemas.microsoft.com/office/drawing/2014/main" id="{DF1BD162-B13E-4CA2-9AE4-5850A7A5B325}"/>
                    </a:ext>
                  </a:extLst>
                </p14:cNvPr>
                <p14:cNvContentPartPr/>
                <p14:nvPr/>
              </p14:nvContentPartPr>
              <p14:xfrm>
                <a:off x="7857407" y="3716637"/>
                <a:ext cx="360" cy="360"/>
              </p14:xfrm>
            </p:contentPart>
          </mc:Choice>
          <mc:Fallback xmlns="">
            <p:pic>
              <p:nvPicPr>
                <p:cNvPr id="148" name="Ink 147">
                  <a:extLst>
                    <a:ext uri="{FF2B5EF4-FFF2-40B4-BE49-F238E27FC236}">
                      <a16:creationId xmlns:a16="http://schemas.microsoft.com/office/drawing/2014/main" id="{DF1BD162-B13E-4CA2-9AE4-5850A7A5B325}"/>
                    </a:ext>
                  </a:extLst>
                </p:cNvPr>
                <p:cNvPicPr/>
                <p:nvPr/>
              </p:nvPicPr>
              <p:blipFill>
                <a:blip r:embed="rId90"/>
                <a:stretch>
                  <a:fillRect/>
                </a:stretch>
              </p:blipFill>
              <p:spPr>
                <a:xfrm>
                  <a:off x="7853087" y="371231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49" name="Ink 148">
                  <a:extLst>
                    <a:ext uri="{FF2B5EF4-FFF2-40B4-BE49-F238E27FC236}">
                      <a16:creationId xmlns:a16="http://schemas.microsoft.com/office/drawing/2014/main" id="{5BD1AE44-5E86-4BAE-AB8E-04FF99849DB5}"/>
                    </a:ext>
                  </a:extLst>
                </p14:cNvPr>
                <p14:cNvContentPartPr/>
                <p14:nvPr/>
              </p14:nvContentPartPr>
              <p14:xfrm>
                <a:off x="7857407" y="3716637"/>
                <a:ext cx="360" cy="360"/>
              </p14:xfrm>
            </p:contentPart>
          </mc:Choice>
          <mc:Fallback xmlns="">
            <p:pic>
              <p:nvPicPr>
                <p:cNvPr id="149" name="Ink 148">
                  <a:extLst>
                    <a:ext uri="{FF2B5EF4-FFF2-40B4-BE49-F238E27FC236}">
                      <a16:creationId xmlns:a16="http://schemas.microsoft.com/office/drawing/2014/main" id="{5BD1AE44-5E86-4BAE-AB8E-04FF99849DB5}"/>
                    </a:ext>
                  </a:extLst>
                </p:cNvPr>
                <p:cNvPicPr/>
                <p:nvPr/>
              </p:nvPicPr>
              <p:blipFill>
                <a:blip r:embed="rId90"/>
                <a:stretch>
                  <a:fillRect/>
                </a:stretch>
              </p:blipFill>
              <p:spPr>
                <a:xfrm>
                  <a:off x="7853087" y="371231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50" name="Ink 149">
                  <a:extLst>
                    <a:ext uri="{FF2B5EF4-FFF2-40B4-BE49-F238E27FC236}">
                      <a16:creationId xmlns:a16="http://schemas.microsoft.com/office/drawing/2014/main" id="{5029ACDD-F02D-4978-A271-7F28AD767BC9}"/>
                    </a:ext>
                  </a:extLst>
                </p14:cNvPr>
                <p14:cNvContentPartPr/>
                <p14:nvPr/>
              </p14:nvContentPartPr>
              <p14:xfrm>
                <a:off x="7857407" y="3716637"/>
                <a:ext cx="129600" cy="14400"/>
              </p14:xfrm>
            </p:contentPart>
          </mc:Choice>
          <mc:Fallback xmlns="">
            <p:pic>
              <p:nvPicPr>
                <p:cNvPr id="150" name="Ink 149">
                  <a:extLst>
                    <a:ext uri="{FF2B5EF4-FFF2-40B4-BE49-F238E27FC236}">
                      <a16:creationId xmlns:a16="http://schemas.microsoft.com/office/drawing/2014/main" id="{5029ACDD-F02D-4978-A271-7F28AD767BC9}"/>
                    </a:ext>
                  </a:extLst>
                </p:cNvPr>
                <p:cNvPicPr/>
                <p:nvPr/>
              </p:nvPicPr>
              <p:blipFill>
                <a:blip r:embed="rId99"/>
                <a:stretch>
                  <a:fillRect/>
                </a:stretch>
              </p:blipFill>
              <p:spPr>
                <a:xfrm>
                  <a:off x="7853075" y="3712317"/>
                  <a:ext cx="138264"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51" name="Ink 150">
                  <a:extLst>
                    <a:ext uri="{FF2B5EF4-FFF2-40B4-BE49-F238E27FC236}">
                      <a16:creationId xmlns:a16="http://schemas.microsoft.com/office/drawing/2014/main" id="{71067007-9614-425F-8704-C13B105E8CC8}"/>
                    </a:ext>
                  </a:extLst>
                </p14:cNvPr>
                <p14:cNvContentPartPr/>
                <p14:nvPr/>
              </p14:nvContentPartPr>
              <p14:xfrm>
                <a:off x="7857047" y="3715197"/>
                <a:ext cx="186840" cy="18000"/>
              </p14:xfrm>
            </p:contentPart>
          </mc:Choice>
          <mc:Fallback xmlns="">
            <p:pic>
              <p:nvPicPr>
                <p:cNvPr id="151" name="Ink 150">
                  <a:extLst>
                    <a:ext uri="{FF2B5EF4-FFF2-40B4-BE49-F238E27FC236}">
                      <a16:creationId xmlns:a16="http://schemas.microsoft.com/office/drawing/2014/main" id="{71067007-9614-425F-8704-C13B105E8CC8}"/>
                    </a:ext>
                  </a:extLst>
                </p:cNvPr>
                <p:cNvPicPr/>
                <p:nvPr/>
              </p:nvPicPr>
              <p:blipFill>
                <a:blip r:embed="rId101"/>
                <a:stretch>
                  <a:fillRect/>
                </a:stretch>
              </p:blipFill>
              <p:spPr>
                <a:xfrm>
                  <a:off x="7852727" y="3710877"/>
                  <a:ext cx="195480" cy="26640"/>
                </a:xfrm>
                <a:prstGeom prst="rect">
                  <a:avLst/>
                </a:prstGeom>
              </p:spPr>
            </p:pic>
          </mc:Fallback>
        </mc:AlternateContent>
      </p:grpSp>
      <p:grpSp>
        <p:nvGrpSpPr>
          <p:cNvPr id="153" name="Group 152">
            <a:extLst>
              <a:ext uri="{FF2B5EF4-FFF2-40B4-BE49-F238E27FC236}">
                <a16:creationId xmlns:a16="http://schemas.microsoft.com/office/drawing/2014/main" id="{79D1E27E-53FF-4B99-9938-5E0F971E6660}"/>
              </a:ext>
            </a:extLst>
          </p:cNvPr>
          <p:cNvGrpSpPr/>
          <p:nvPr/>
        </p:nvGrpSpPr>
        <p:grpSpPr>
          <a:xfrm>
            <a:off x="7827887" y="2512437"/>
            <a:ext cx="297360" cy="83520"/>
            <a:chOff x="7827887" y="2512437"/>
            <a:chExt cx="297360" cy="83520"/>
          </a:xfrm>
        </p:grpSpPr>
        <mc:AlternateContent xmlns:mc="http://schemas.openxmlformats.org/markup-compatibility/2006" xmlns:p14="http://schemas.microsoft.com/office/powerpoint/2010/main">
          <mc:Choice Requires="p14">
            <p:contentPart p14:bwMode="auto" r:id="rId102">
              <p14:nvContentPartPr>
                <p14:cNvPr id="61" name="Ink 60">
                  <a:extLst>
                    <a:ext uri="{FF2B5EF4-FFF2-40B4-BE49-F238E27FC236}">
                      <a16:creationId xmlns:a16="http://schemas.microsoft.com/office/drawing/2014/main" id="{C2B976D5-FCE2-4FD6-A8C3-EA059EEF3944}"/>
                    </a:ext>
                  </a:extLst>
                </p14:cNvPr>
                <p14:cNvContentPartPr/>
                <p14:nvPr/>
              </p14:nvContentPartPr>
              <p14:xfrm>
                <a:off x="7894487" y="2571837"/>
                <a:ext cx="360" cy="360"/>
              </p14:xfrm>
            </p:contentPart>
          </mc:Choice>
          <mc:Fallback xmlns="">
            <p:pic>
              <p:nvPicPr>
                <p:cNvPr id="61" name="Ink 60">
                  <a:extLst>
                    <a:ext uri="{FF2B5EF4-FFF2-40B4-BE49-F238E27FC236}">
                      <a16:creationId xmlns:a16="http://schemas.microsoft.com/office/drawing/2014/main" id="{C2B976D5-FCE2-4FD6-A8C3-EA059EEF3944}"/>
                    </a:ext>
                  </a:extLst>
                </p:cNvPr>
                <p:cNvPicPr/>
                <p:nvPr/>
              </p:nvPicPr>
              <p:blipFill>
                <a:blip r:embed="rId49"/>
                <a:stretch>
                  <a:fillRect/>
                </a:stretch>
              </p:blipFill>
              <p:spPr>
                <a:xfrm>
                  <a:off x="7876487" y="25538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2" name="Ink 61">
                  <a:extLst>
                    <a:ext uri="{FF2B5EF4-FFF2-40B4-BE49-F238E27FC236}">
                      <a16:creationId xmlns:a16="http://schemas.microsoft.com/office/drawing/2014/main" id="{E2D0D9D6-E64A-457E-9861-26B4797A9338}"/>
                    </a:ext>
                  </a:extLst>
                </p14:cNvPr>
                <p14:cNvContentPartPr/>
                <p14:nvPr/>
              </p14:nvContentPartPr>
              <p14:xfrm>
                <a:off x="7954247" y="2571837"/>
                <a:ext cx="360" cy="360"/>
              </p14:xfrm>
            </p:contentPart>
          </mc:Choice>
          <mc:Fallback xmlns="">
            <p:pic>
              <p:nvPicPr>
                <p:cNvPr id="62" name="Ink 61">
                  <a:extLst>
                    <a:ext uri="{FF2B5EF4-FFF2-40B4-BE49-F238E27FC236}">
                      <a16:creationId xmlns:a16="http://schemas.microsoft.com/office/drawing/2014/main" id="{E2D0D9D6-E64A-457E-9861-26B4797A9338}"/>
                    </a:ext>
                  </a:extLst>
                </p:cNvPr>
                <p:cNvPicPr/>
                <p:nvPr/>
              </p:nvPicPr>
              <p:blipFill>
                <a:blip r:embed="rId49"/>
                <a:stretch>
                  <a:fillRect/>
                </a:stretch>
              </p:blipFill>
              <p:spPr>
                <a:xfrm>
                  <a:off x="7936247" y="25538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3" name="Ink 62">
                  <a:extLst>
                    <a:ext uri="{FF2B5EF4-FFF2-40B4-BE49-F238E27FC236}">
                      <a16:creationId xmlns:a16="http://schemas.microsoft.com/office/drawing/2014/main" id="{8141782E-F712-4100-B47B-D5B2460EA83C}"/>
                    </a:ext>
                  </a:extLst>
                </p14:cNvPr>
                <p14:cNvContentPartPr/>
                <p14:nvPr/>
              </p14:nvContentPartPr>
              <p14:xfrm>
                <a:off x="8051087" y="2549517"/>
                <a:ext cx="360" cy="360"/>
              </p14:xfrm>
            </p:contentPart>
          </mc:Choice>
          <mc:Fallback xmlns="">
            <p:pic>
              <p:nvPicPr>
                <p:cNvPr id="63" name="Ink 62">
                  <a:extLst>
                    <a:ext uri="{FF2B5EF4-FFF2-40B4-BE49-F238E27FC236}">
                      <a16:creationId xmlns:a16="http://schemas.microsoft.com/office/drawing/2014/main" id="{8141782E-F712-4100-B47B-D5B2460EA83C}"/>
                    </a:ext>
                  </a:extLst>
                </p:cNvPr>
                <p:cNvPicPr/>
                <p:nvPr/>
              </p:nvPicPr>
              <p:blipFill>
                <a:blip r:embed="rId49"/>
                <a:stretch>
                  <a:fillRect/>
                </a:stretch>
              </p:blipFill>
              <p:spPr>
                <a:xfrm>
                  <a:off x="8033087" y="25315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4" name="Ink 63">
                  <a:extLst>
                    <a:ext uri="{FF2B5EF4-FFF2-40B4-BE49-F238E27FC236}">
                      <a16:creationId xmlns:a16="http://schemas.microsoft.com/office/drawing/2014/main" id="{99EFDE83-7F74-4CFA-AC6E-42046D066733}"/>
                    </a:ext>
                  </a:extLst>
                </p14:cNvPr>
                <p14:cNvContentPartPr/>
                <p14:nvPr/>
              </p14:nvContentPartPr>
              <p14:xfrm>
                <a:off x="8102927" y="2534757"/>
                <a:ext cx="360" cy="360"/>
              </p14:xfrm>
            </p:contentPart>
          </mc:Choice>
          <mc:Fallback xmlns="">
            <p:pic>
              <p:nvPicPr>
                <p:cNvPr id="64" name="Ink 63">
                  <a:extLst>
                    <a:ext uri="{FF2B5EF4-FFF2-40B4-BE49-F238E27FC236}">
                      <a16:creationId xmlns:a16="http://schemas.microsoft.com/office/drawing/2014/main" id="{99EFDE83-7F74-4CFA-AC6E-42046D066733}"/>
                    </a:ext>
                  </a:extLst>
                </p:cNvPr>
                <p:cNvPicPr/>
                <p:nvPr/>
              </p:nvPicPr>
              <p:blipFill>
                <a:blip r:embed="rId49"/>
                <a:stretch>
                  <a:fillRect/>
                </a:stretch>
              </p:blipFill>
              <p:spPr>
                <a:xfrm>
                  <a:off x="8084927" y="251675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5" name="Ink 64">
                  <a:extLst>
                    <a:ext uri="{FF2B5EF4-FFF2-40B4-BE49-F238E27FC236}">
                      <a16:creationId xmlns:a16="http://schemas.microsoft.com/office/drawing/2014/main" id="{9610106C-8F4E-40E0-BB8D-29321102547A}"/>
                    </a:ext>
                  </a:extLst>
                </p14:cNvPr>
                <p14:cNvContentPartPr/>
                <p14:nvPr/>
              </p14:nvContentPartPr>
              <p14:xfrm>
                <a:off x="8074487" y="2534757"/>
                <a:ext cx="6120" cy="360"/>
              </p14:xfrm>
            </p:contentPart>
          </mc:Choice>
          <mc:Fallback xmlns="">
            <p:pic>
              <p:nvPicPr>
                <p:cNvPr id="65" name="Ink 64">
                  <a:extLst>
                    <a:ext uri="{FF2B5EF4-FFF2-40B4-BE49-F238E27FC236}">
                      <a16:creationId xmlns:a16="http://schemas.microsoft.com/office/drawing/2014/main" id="{9610106C-8F4E-40E0-BB8D-29321102547A}"/>
                    </a:ext>
                  </a:extLst>
                </p:cNvPr>
                <p:cNvPicPr/>
                <p:nvPr/>
              </p:nvPicPr>
              <p:blipFill>
                <a:blip r:embed="rId58"/>
                <a:stretch>
                  <a:fillRect/>
                </a:stretch>
              </p:blipFill>
              <p:spPr>
                <a:xfrm>
                  <a:off x="8056487" y="2516757"/>
                  <a:ext cx="417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66" name="Ink 65">
                  <a:extLst>
                    <a:ext uri="{FF2B5EF4-FFF2-40B4-BE49-F238E27FC236}">
                      <a16:creationId xmlns:a16="http://schemas.microsoft.com/office/drawing/2014/main" id="{E7239CB3-0CB4-4F36-9375-DEEB05445862}"/>
                    </a:ext>
                  </a:extLst>
                </p14:cNvPr>
                <p14:cNvContentPartPr/>
                <p14:nvPr/>
              </p14:nvContentPartPr>
              <p14:xfrm>
                <a:off x="7931927" y="2519637"/>
                <a:ext cx="360" cy="360"/>
              </p14:xfrm>
            </p:contentPart>
          </mc:Choice>
          <mc:Fallback xmlns="">
            <p:pic>
              <p:nvPicPr>
                <p:cNvPr id="66" name="Ink 65">
                  <a:extLst>
                    <a:ext uri="{FF2B5EF4-FFF2-40B4-BE49-F238E27FC236}">
                      <a16:creationId xmlns:a16="http://schemas.microsoft.com/office/drawing/2014/main" id="{E7239CB3-0CB4-4F36-9375-DEEB05445862}"/>
                    </a:ext>
                  </a:extLst>
                </p:cNvPr>
                <p:cNvPicPr/>
                <p:nvPr/>
              </p:nvPicPr>
              <p:blipFill>
                <a:blip r:embed="rId49"/>
                <a:stretch>
                  <a:fillRect/>
                </a:stretch>
              </p:blipFill>
              <p:spPr>
                <a:xfrm>
                  <a:off x="7913927" y="25016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7" name="Ink 66">
                  <a:extLst>
                    <a:ext uri="{FF2B5EF4-FFF2-40B4-BE49-F238E27FC236}">
                      <a16:creationId xmlns:a16="http://schemas.microsoft.com/office/drawing/2014/main" id="{9DA65AAF-8636-4939-8617-D098F2315F67}"/>
                    </a:ext>
                  </a:extLst>
                </p14:cNvPr>
                <p14:cNvContentPartPr/>
                <p14:nvPr/>
              </p14:nvContentPartPr>
              <p14:xfrm>
                <a:off x="7891607" y="2527197"/>
                <a:ext cx="3240" cy="3600"/>
              </p14:xfrm>
            </p:contentPart>
          </mc:Choice>
          <mc:Fallback xmlns="">
            <p:pic>
              <p:nvPicPr>
                <p:cNvPr id="67" name="Ink 66">
                  <a:extLst>
                    <a:ext uri="{FF2B5EF4-FFF2-40B4-BE49-F238E27FC236}">
                      <a16:creationId xmlns:a16="http://schemas.microsoft.com/office/drawing/2014/main" id="{9DA65AAF-8636-4939-8617-D098F2315F67}"/>
                    </a:ext>
                  </a:extLst>
                </p:cNvPr>
                <p:cNvPicPr/>
                <p:nvPr/>
              </p:nvPicPr>
              <p:blipFill>
                <a:blip r:embed="rId109"/>
                <a:stretch>
                  <a:fillRect/>
                </a:stretch>
              </p:blipFill>
              <p:spPr>
                <a:xfrm>
                  <a:off x="7873607" y="2509197"/>
                  <a:ext cx="388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2" name="Ink 71">
                  <a:extLst>
                    <a:ext uri="{FF2B5EF4-FFF2-40B4-BE49-F238E27FC236}">
                      <a16:creationId xmlns:a16="http://schemas.microsoft.com/office/drawing/2014/main" id="{390735AB-042F-4234-B4C2-9A3237509203}"/>
                    </a:ext>
                  </a:extLst>
                </p14:cNvPr>
                <p14:cNvContentPartPr/>
                <p14:nvPr/>
              </p14:nvContentPartPr>
              <p14:xfrm>
                <a:off x="8124887" y="2542317"/>
                <a:ext cx="360" cy="360"/>
              </p14:xfrm>
            </p:contentPart>
          </mc:Choice>
          <mc:Fallback xmlns="">
            <p:pic>
              <p:nvPicPr>
                <p:cNvPr id="72" name="Ink 71">
                  <a:extLst>
                    <a:ext uri="{FF2B5EF4-FFF2-40B4-BE49-F238E27FC236}">
                      <a16:creationId xmlns:a16="http://schemas.microsoft.com/office/drawing/2014/main" id="{390735AB-042F-4234-B4C2-9A3237509203}"/>
                    </a:ext>
                  </a:extLst>
                </p:cNvPr>
                <p:cNvPicPr/>
                <p:nvPr/>
              </p:nvPicPr>
              <p:blipFill>
                <a:blip r:embed="rId49"/>
                <a:stretch>
                  <a:fillRect/>
                </a:stretch>
              </p:blipFill>
              <p:spPr>
                <a:xfrm>
                  <a:off x="8106887" y="25243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4" name="Ink 73">
                  <a:extLst>
                    <a:ext uri="{FF2B5EF4-FFF2-40B4-BE49-F238E27FC236}">
                      <a16:creationId xmlns:a16="http://schemas.microsoft.com/office/drawing/2014/main" id="{425F01CD-FB15-4951-882B-AF2464BB0477}"/>
                    </a:ext>
                  </a:extLst>
                </p14:cNvPr>
                <p14:cNvContentPartPr/>
                <p14:nvPr/>
              </p14:nvContentPartPr>
              <p14:xfrm>
                <a:off x="8006447" y="2527197"/>
                <a:ext cx="360" cy="360"/>
              </p14:xfrm>
            </p:contentPart>
          </mc:Choice>
          <mc:Fallback xmlns="">
            <p:pic>
              <p:nvPicPr>
                <p:cNvPr id="74" name="Ink 73">
                  <a:extLst>
                    <a:ext uri="{FF2B5EF4-FFF2-40B4-BE49-F238E27FC236}">
                      <a16:creationId xmlns:a16="http://schemas.microsoft.com/office/drawing/2014/main" id="{425F01CD-FB15-4951-882B-AF2464BB0477}"/>
                    </a:ext>
                  </a:extLst>
                </p:cNvPr>
                <p:cNvPicPr/>
                <p:nvPr/>
              </p:nvPicPr>
              <p:blipFill>
                <a:blip r:embed="rId49"/>
                <a:stretch>
                  <a:fillRect/>
                </a:stretch>
              </p:blipFill>
              <p:spPr>
                <a:xfrm>
                  <a:off x="7988447" y="25091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5" name="Ink 74">
                  <a:extLst>
                    <a:ext uri="{FF2B5EF4-FFF2-40B4-BE49-F238E27FC236}">
                      <a16:creationId xmlns:a16="http://schemas.microsoft.com/office/drawing/2014/main" id="{29B1815C-E7E2-4D2C-B964-C421ED587677}"/>
                    </a:ext>
                  </a:extLst>
                </p14:cNvPr>
                <p14:cNvContentPartPr/>
                <p14:nvPr/>
              </p14:nvContentPartPr>
              <p14:xfrm>
                <a:off x="7991327" y="2527197"/>
                <a:ext cx="360" cy="360"/>
              </p14:xfrm>
            </p:contentPart>
          </mc:Choice>
          <mc:Fallback xmlns="">
            <p:pic>
              <p:nvPicPr>
                <p:cNvPr id="75" name="Ink 74">
                  <a:extLst>
                    <a:ext uri="{FF2B5EF4-FFF2-40B4-BE49-F238E27FC236}">
                      <a16:creationId xmlns:a16="http://schemas.microsoft.com/office/drawing/2014/main" id="{29B1815C-E7E2-4D2C-B964-C421ED587677}"/>
                    </a:ext>
                  </a:extLst>
                </p:cNvPr>
                <p:cNvPicPr/>
                <p:nvPr/>
              </p:nvPicPr>
              <p:blipFill>
                <a:blip r:embed="rId49"/>
                <a:stretch>
                  <a:fillRect/>
                </a:stretch>
              </p:blipFill>
              <p:spPr>
                <a:xfrm>
                  <a:off x="7973327" y="25091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6" name="Ink 75">
                  <a:extLst>
                    <a:ext uri="{FF2B5EF4-FFF2-40B4-BE49-F238E27FC236}">
                      <a16:creationId xmlns:a16="http://schemas.microsoft.com/office/drawing/2014/main" id="{7BEB7C1D-A54E-4829-B90E-2AA6AA8BE99C}"/>
                    </a:ext>
                  </a:extLst>
                </p14:cNvPr>
                <p14:cNvContentPartPr/>
                <p14:nvPr/>
              </p14:nvContentPartPr>
              <p14:xfrm>
                <a:off x="8055407" y="2542317"/>
                <a:ext cx="3240" cy="360"/>
              </p14:xfrm>
            </p:contentPart>
          </mc:Choice>
          <mc:Fallback xmlns="">
            <p:pic>
              <p:nvPicPr>
                <p:cNvPr id="76" name="Ink 75">
                  <a:extLst>
                    <a:ext uri="{FF2B5EF4-FFF2-40B4-BE49-F238E27FC236}">
                      <a16:creationId xmlns:a16="http://schemas.microsoft.com/office/drawing/2014/main" id="{7BEB7C1D-A54E-4829-B90E-2AA6AA8BE99C}"/>
                    </a:ext>
                  </a:extLst>
                </p:cNvPr>
                <p:cNvPicPr/>
                <p:nvPr/>
              </p:nvPicPr>
              <p:blipFill>
                <a:blip r:embed="rId49"/>
                <a:stretch>
                  <a:fillRect/>
                </a:stretch>
              </p:blipFill>
              <p:spPr>
                <a:xfrm>
                  <a:off x="8039207" y="2524317"/>
                  <a:ext cx="35316"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7" name="Ink 76">
                  <a:extLst>
                    <a:ext uri="{FF2B5EF4-FFF2-40B4-BE49-F238E27FC236}">
                      <a16:creationId xmlns:a16="http://schemas.microsoft.com/office/drawing/2014/main" id="{D8F6F955-F058-4F7B-ABF2-B2C6F8D0A059}"/>
                    </a:ext>
                  </a:extLst>
                </p14:cNvPr>
                <p14:cNvContentPartPr/>
                <p14:nvPr/>
              </p14:nvContentPartPr>
              <p14:xfrm>
                <a:off x="7976567" y="2549517"/>
                <a:ext cx="360" cy="360"/>
              </p14:xfrm>
            </p:contentPart>
          </mc:Choice>
          <mc:Fallback xmlns="">
            <p:pic>
              <p:nvPicPr>
                <p:cNvPr id="77" name="Ink 76">
                  <a:extLst>
                    <a:ext uri="{FF2B5EF4-FFF2-40B4-BE49-F238E27FC236}">
                      <a16:creationId xmlns:a16="http://schemas.microsoft.com/office/drawing/2014/main" id="{D8F6F955-F058-4F7B-ABF2-B2C6F8D0A059}"/>
                    </a:ext>
                  </a:extLst>
                </p:cNvPr>
                <p:cNvPicPr/>
                <p:nvPr/>
              </p:nvPicPr>
              <p:blipFill>
                <a:blip r:embed="rId49"/>
                <a:stretch>
                  <a:fillRect/>
                </a:stretch>
              </p:blipFill>
              <p:spPr>
                <a:xfrm>
                  <a:off x="7958567" y="25315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8" name="Ink 77">
                  <a:extLst>
                    <a:ext uri="{FF2B5EF4-FFF2-40B4-BE49-F238E27FC236}">
                      <a16:creationId xmlns:a16="http://schemas.microsoft.com/office/drawing/2014/main" id="{CB1B67EB-68AE-4AB5-ABE6-18BC65BC89BD}"/>
                    </a:ext>
                  </a:extLst>
                </p14:cNvPr>
                <p14:cNvContentPartPr/>
                <p14:nvPr/>
              </p14:nvContentPartPr>
              <p14:xfrm>
                <a:off x="7991327" y="2534757"/>
                <a:ext cx="67320" cy="15120"/>
              </p14:xfrm>
            </p:contentPart>
          </mc:Choice>
          <mc:Fallback xmlns="">
            <p:pic>
              <p:nvPicPr>
                <p:cNvPr id="78" name="Ink 77">
                  <a:extLst>
                    <a:ext uri="{FF2B5EF4-FFF2-40B4-BE49-F238E27FC236}">
                      <a16:creationId xmlns:a16="http://schemas.microsoft.com/office/drawing/2014/main" id="{CB1B67EB-68AE-4AB5-ABE6-18BC65BC89BD}"/>
                    </a:ext>
                  </a:extLst>
                </p:cNvPr>
                <p:cNvPicPr/>
                <p:nvPr/>
              </p:nvPicPr>
              <p:blipFill>
                <a:blip r:embed="rId116"/>
                <a:stretch>
                  <a:fillRect/>
                </a:stretch>
              </p:blipFill>
              <p:spPr>
                <a:xfrm>
                  <a:off x="7973423" y="2516757"/>
                  <a:ext cx="10277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9" name="Ink 78">
                  <a:extLst>
                    <a:ext uri="{FF2B5EF4-FFF2-40B4-BE49-F238E27FC236}">
                      <a16:creationId xmlns:a16="http://schemas.microsoft.com/office/drawing/2014/main" id="{3C238263-D5A8-4036-8D3D-CE4EE69641DD}"/>
                    </a:ext>
                  </a:extLst>
                </p14:cNvPr>
                <p14:cNvContentPartPr/>
                <p14:nvPr/>
              </p14:nvContentPartPr>
              <p14:xfrm>
                <a:off x="7941647" y="2542317"/>
                <a:ext cx="27720" cy="360"/>
              </p14:xfrm>
            </p:contentPart>
          </mc:Choice>
          <mc:Fallback xmlns="">
            <p:pic>
              <p:nvPicPr>
                <p:cNvPr id="79" name="Ink 78">
                  <a:extLst>
                    <a:ext uri="{FF2B5EF4-FFF2-40B4-BE49-F238E27FC236}">
                      <a16:creationId xmlns:a16="http://schemas.microsoft.com/office/drawing/2014/main" id="{3C238263-D5A8-4036-8D3D-CE4EE69641DD}"/>
                    </a:ext>
                  </a:extLst>
                </p:cNvPr>
                <p:cNvPicPr/>
                <p:nvPr/>
              </p:nvPicPr>
              <p:blipFill>
                <a:blip r:embed="rId118"/>
                <a:stretch>
                  <a:fillRect/>
                </a:stretch>
              </p:blipFill>
              <p:spPr>
                <a:xfrm>
                  <a:off x="7923878" y="2524317"/>
                  <a:ext cx="62903"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0" name="Ink 79">
                  <a:extLst>
                    <a:ext uri="{FF2B5EF4-FFF2-40B4-BE49-F238E27FC236}">
                      <a16:creationId xmlns:a16="http://schemas.microsoft.com/office/drawing/2014/main" id="{EBEE550C-9CA2-4771-8376-A1113130A18A}"/>
                    </a:ext>
                  </a:extLst>
                </p14:cNvPr>
                <p14:cNvContentPartPr/>
                <p14:nvPr/>
              </p14:nvContentPartPr>
              <p14:xfrm>
                <a:off x="7914287" y="2542317"/>
                <a:ext cx="3240" cy="360"/>
              </p14:xfrm>
            </p:contentPart>
          </mc:Choice>
          <mc:Fallback xmlns="">
            <p:pic>
              <p:nvPicPr>
                <p:cNvPr id="80" name="Ink 79">
                  <a:extLst>
                    <a:ext uri="{FF2B5EF4-FFF2-40B4-BE49-F238E27FC236}">
                      <a16:creationId xmlns:a16="http://schemas.microsoft.com/office/drawing/2014/main" id="{EBEE550C-9CA2-4771-8376-A1113130A18A}"/>
                    </a:ext>
                  </a:extLst>
                </p:cNvPr>
                <p:cNvPicPr/>
                <p:nvPr/>
              </p:nvPicPr>
              <p:blipFill>
                <a:blip r:embed="rId49"/>
                <a:stretch>
                  <a:fillRect/>
                </a:stretch>
              </p:blipFill>
              <p:spPr>
                <a:xfrm>
                  <a:off x="7896287" y="2524317"/>
                  <a:ext cx="388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1" name="Ink 80">
                  <a:extLst>
                    <a:ext uri="{FF2B5EF4-FFF2-40B4-BE49-F238E27FC236}">
                      <a16:creationId xmlns:a16="http://schemas.microsoft.com/office/drawing/2014/main" id="{58F9058F-C78A-4F5A-AFDA-2A6195313BE0}"/>
                    </a:ext>
                  </a:extLst>
                </p14:cNvPr>
                <p14:cNvContentPartPr/>
                <p14:nvPr/>
              </p14:nvContentPartPr>
              <p14:xfrm>
                <a:off x="7894487" y="2542317"/>
                <a:ext cx="15480" cy="360"/>
              </p14:xfrm>
            </p:contentPart>
          </mc:Choice>
          <mc:Fallback xmlns="">
            <p:pic>
              <p:nvPicPr>
                <p:cNvPr id="81" name="Ink 80">
                  <a:extLst>
                    <a:ext uri="{FF2B5EF4-FFF2-40B4-BE49-F238E27FC236}">
                      <a16:creationId xmlns:a16="http://schemas.microsoft.com/office/drawing/2014/main" id="{58F9058F-C78A-4F5A-AFDA-2A6195313BE0}"/>
                    </a:ext>
                  </a:extLst>
                </p:cNvPr>
                <p:cNvPicPr/>
                <p:nvPr/>
              </p:nvPicPr>
              <p:blipFill>
                <a:blip r:embed="rId121"/>
                <a:stretch>
                  <a:fillRect/>
                </a:stretch>
              </p:blipFill>
              <p:spPr>
                <a:xfrm>
                  <a:off x="7876487" y="2524317"/>
                  <a:ext cx="51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2" name="Ink 81">
                  <a:extLst>
                    <a:ext uri="{FF2B5EF4-FFF2-40B4-BE49-F238E27FC236}">
                      <a16:creationId xmlns:a16="http://schemas.microsoft.com/office/drawing/2014/main" id="{5BA97832-B0AF-4AA9-A415-E674C953AF9F}"/>
                    </a:ext>
                  </a:extLst>
                </p14:cNvPr>
                <p14:cNvContentPartPr/>
                <p14:nvPr/>
              </p14:nvContentPartPr>
              <p14:xfrm>
                <a:off x="7887287" y="2542317"/>
                <a:ext cx="360" cy="360"/>
              </p14:xfrm>
            </p:contentPart>
          </mc:Choice>
          <mc:Fallback xmlns="">
            <p:pic>
              <p:nvPicPr>
                <p:cNvPr id="82" name="Ink 81">
                  <a:extLst>
                    <a:ext uri="{FF2B5EF4-FFF2-40B4-BE49-F238E27FC236}">
                      <a16:creationId xmlns:a16="http://schemas.microsoft.com/office/drawing/2014/main" id="{5BA97832-B0AF-4AA9-A415-E674C953AF9F}"/>
                    </a:ext>
                  </a:extLst>
                </p:cNvPr>
                <p:cNvPicPr/>
                <p:nvPr/>
              </p:nvPicPr>
              <p:blipFill>
                <a:blip r:embed="rId49"/>
                <a:stretch>
                  <a:fillRect/>
                </a:stretch>
              </p:blipFill>
              <p:spPr>
                <a:xfrm>
                  <a:off x="7869287" y="25243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3" name="Ink 82">
                  <a:extLst>
                    <a:ext uri="{FF2B5EF4-FFF2-40B4-BE49-F238E27FC236}">
                      <a16:creationId xmlns:a16="http://schemas.microsoft.com/office/drawing/2014/main" id="{D3E558F2-D521-4147-8274-200806D11D48}"/>
                    </a:ext>
                  </a:extLst>
                </p14:cNvPr>
                <p14:cNvContentPartPr/>
                <p14:nvPr/>
              </p14:nvContentPartPr>
              <p14:xfrm>
                <a:off x="7887287" y="2542317"/>
                <a:ext cx="360" cy="360"/>
              </p14:xfrm>
            </p:contentPart>
          </mc:Choice>
          <mc:Fallback xmlns="">
            <p:pic>
              <p:nvPicPr>
                <p:cNvPr id="83" name="Ink 82">
                  <a:extLst>
                    <a:ext uri="{FF2B5EF4-FFF2-40B4-BE49-F238E27FC236}">
                      <a16:creationId xmlns:a16="http://schemas.microsoft.com/office/drawing/2014/main" id="{D3E558F2-D521-4147-8274-200806D11D48}"/>
                    </a:ext>
                  </a:extLst>
                </p:cNvPr>
                <p:cNvPicPr/>
                <p:nvPr/>
              </p:nvPicPr>
              <p:blipFill>
                <a:blip r:embed="rId49"/>
                <a:stretch>
                  <a:fillRect/>
                </a:stretch>
              </p:blipFill>
              <p:spPr>
                <a:xfrm>
                  <a:off x="7869287" y="25243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4" name="Ink 83">
                  <a:extLst>
                    <a:ext uri="{FF2B5EF4-FFF2-40B4-BE49-F238E27FC236}">
                      <a16:creationId xmlns:a16="http://schemas.microsoft.com/office/drawing/2014/main" id="{A42DA80B-73A8-4A95-92D8-A49A659DACCC}"/>
                    </a:ext>
                  </a:extLst>
                </p14:cNvPr>
                <p14:cNvContentPartPr/>
                <p14:nvPr/>
              </p14:nvContentPartPr>
              <p14:xfrm>
                <a:off x="7931927" y="2557077"/>
                <a:ext cx="30240" cy="360"/>
              </p14:xfrm>
            </p:contentPart>
          </mc:Choice>
          <mc:Fallback xmlns="">
            <p:pic>
              <p:nvPicPr>
                <p:cNvPr id="84" name="Ink 83">
                  <a:extLst>
                    <a:ext uri="{FF2B5EF4-FFF2-40B4-BE49-F238E27FC236}">
                      <a16:creationId xmlns:a16="http://schemas.microsoft.com/office/drawing/2014/main" id="{A42DA80B-73A8-4A95-92D8-A49A659DACCC}"/>
                    </a:ext>
                  </a:extLst>
                </p:cNvPr>
                <p:cNvPicPr/>
                <p:nvPr/>
              </p:nvPicPr>
              <p:blipFill>
                <a:blip r:embed="rId125"/>
                <a:stretch>
                  <a:fillRect/>
                </a:stretch>
              </p:blipFill>
              <p:spPr>
                <a:xfrm>
                  <a:off x="7913927" y="2539077"/>
                  <a:ext cx="658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5" name="Ink 84">
                  <a:extLst>
                    <a:ext uri="{FF2B5EF4-FFF2-40B4-BE49-F238E27FC236}">
                      <a16:creationId xmlns:a16="http://schemas.microsoft.com/office/drawing/2014/main" id="{C126F313-AAFA-4B98-8D3F-832615D6AA28}"/>
                    </a:ext>
                  </a:extLst>
                </p14:cNvPr>
                <p14:cNvContentPartPr/>
                <p14:nvPr/>
              </p14:nvContentPartPr>
              <p14:xfrm>
                <a:off x="7924367" y="2557077"/>
                <a:ext cx="360" cy="360"/>
              </p14:xfrm>
            </p:contentPart>
          </mc:Choice>
          <mc:Fallback xmlns="">
            <p:pic>
              <p:nvPicPr>
                <p:cNvPr id="85" name="Ink 84">
                  <a:extLst>
                    <a:ext uri="{FF2B5EF4-FFF2-40B4-BE49-F238E27FC236}">
                      <a16:creationId xmlns:a16="http://schemas.microsoft.com/office/drawing/2014/main" id="{C126F313-AAFA-4B98-8D3F-832615D6AA28}"/>
                    </a:ext>
                  </a:extLst>
                </p:cNvPr>
                <p:cNvPicPr/>
                <p:nvPr/>
              </p:nvPicPr>
              <p:blipFill>
                <a:blip r:embed="rId49"/>
                <a:stretch>
                  <a:fillRect/>
                </a:stretch>
              </p:blipFill>
              <p:spPr>
                <a:xfrm>
                  <a:off x="7906367" y="25390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6" name="Ink 85">
                  <a:extLst>
                    <a:ext uri="{FF2B5EF4-FFF2-40B4-BE49-F238E27FC236}">
                      <a16:creationId xmlns:a16="http://schemas.microsoft.com/office/drawing/2014/main" id="{D82101F2-F85E-42D7-8542-4EE13F7F43B1}"/>
                    </a:ext>
                  </a:extLst>
                </p14:cNvPr>
                <p14:cNvContentPartPr/>
                <p14:nvPr/>
              </p14:nvContentPartPr>
              <p14:xfrm>
                <a:off x="7872527" y="2542317"/>
                <a:ext cx="29880" cy="15120"/>
              </p14:xfrm>
            </p:contentPart>
          </mc:Choice>
          <mc:Fallback xmlns="">
            <p:pic>
              <p:nvPicPr>
                <p:cNvPr id="86" name="Ink 85">
                  <a:extLst>
                    <a:ext uri="{FF2B5EF4-FFF2-40B4-BE49-F238E27FC236}">
                      <a16:creationId xmlns:a16="http://schemas.microsoft.com/office/drawing/2014/main" id="{D82101F2-F85E-42D7-8542-4EE13F7F43B1}"/>
                    </a:ext>
                  </a:extLst>
                </p:cNvPr>
                <p:cNvPicPr/>
                <p:nvPr/>
              </p:nvPicPr>
              <p:blipFill>
                <a:blip r:embed="rId128"/>
                <a:stretch>
                  <a:fillRect/>
                </a:stretch>
              </p:blipFill>
              <p:spPr>
                <a:xfrm>
                  <a:off x="7854527" y="2524317"/>
                  <a:ext cx="6552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7" name="Ink 86">
                  <a:extLst>
                    <a:ext uri="{FF2B5EF4-FFF2-40B4-BE49-F238E27FC236}">
                      <a16:creationId xmlns:a16="http://schemas.microsoft.com/office/drawing/2014/main" id="{D5197CF9-5A73-4DF8-AD77-0C643FAA376D}"/>
                    </a:ext>
                  </a:extLst>
                </p14:cNvPr>
                <p14:cNvContentPartPr/>
                <p14:nvPr/>
              </p14:nvContentPartPr>
              <p14:xfrm>
                <a:off x="7872527" y="2542317"/>
                <a:ext cx="360" cy="360"/>
              </p14:xfrm>
            </p:contentPart>
          </mc:Choice>
          <mc:Fallback xmlns="">
            <p:pic>
              <p:nvPicPr>
                <p:cNvPr id="87" name="Ink 86">
                  <a:extLst>
                    <a:ext uri="{FF2B5EF4-FFF2-40B4-BE49-F238E27FC236}">
                      <a16:creationId xmlns:a16="http://schemas.microsoft.com/office/drawing/2014/main" id="{D5197CF9-5A73-4DF8-AD77-0C643FAA376D}"/>
                    </a:ext>
                  </a:extLst>
                </p:cNvPr>
                <p:cNvPicPr/>
                <p:nvPr/>
              </p:nvPicPr>
              <p:blipFill>
                <a:blip r:embed="rId49"/>
                <a:stretch>
                  <a:fillRect/>
                </a:stretch>
              </p:blipFill>
              <p:spPr>
                <a:xfrm>
                  <a:off x="7854527" y="25243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8" name="Ink 87">
                  <a:extLst>
                    <a:ext uri="{FF2B5EF4-FFF2-40B4-BE49-F238E27FC236}">
                      <a16:creationId xmlns:a16="http://schemas.microsoft.com/office/drawing/2014/main" id="{FA7737A3-CEC7-4CD5-A4D6-846F02D9B516}"/>
                    </a:ext>
                  </a:extLst>
                </p14:cNvPr>
                <p14:cNvContentPartPr/>
                <p14:nvPr/>
              </p14:nvContentPartPr>
              <p14:xfrm>
                <a:off x="7857407" y="2542317"/>
                <a:ext cx="360" cy="360"/>
              </p14:xfrm>
            </p:contentPart>
          </mc:Choice>
          <mc:Fallback xmlns="">
            <p:pic>
              <p:nvPicPr>
                <p:cNvPr id="88" name="Ink 87">
                  <a:extLst>
                    <a:ext uri="{FF2B5EF4-FFF2-40B4-BE49-F238E27FC236}">
                      <a16:creationId xmlns:a16="http://schemas.microsoft.com/office/drawing/2014/main" id="{FA7737A3-CEC7-4CD5-A4D6-846F02D9B516}"/>
                    </a:ext>
                  </a:extLst>
                </p:cNvPr>
                <p:cNvPicPr/>
                <p:nvPr/>
              </p:nvPicPr>
              <p:blipFill>
                <a:blip r:embed="rId49"/>
                <a:stretch>
                  <a:fillRect/>
                </a:stretch>
              </p:blipFill>
              <p:spPr>
                <a:xfrm>
                  <a:off x="7839407" y="25243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9" name="Ink 88">
                  <a:extLst>
                    <a:ext uri="{FF2B5EF4-FFF2-40B4-BE49-F238E27FC236}">
                      <a16:creationId xmlns:a16="http://schemas.microsoft.com/office/drawing/2014/main" id="{D13B52C8-C323-4A84-B484-542A0BABE4DB}"/>
                    </a:ext>
                  </a:extLst>
                </p14:cNvPr>
                <p14:cNvContentPartPr/>
                <p14:nvPr/>
              </p14:nvContentPartPr>
              <p14:xfrm>
                <a:off x="7857407" y="2542317"/>
                <a:ext cx="360" cy="360"/>
              </p14:xfrm>
            </p:contentPart>
          </mc:Choice>
          <mc:Fallback xmlns="">
            <p:pic>
              <p:nvPicPr>
                <p:cNvPr id="89" name="Ink 88">
                  <a:extLst>
                    <a:ext uri="{FF2B5EF4-FFF2-40B4-BE49-F238E27FC236}">
                      <a16:creationId xmlns:a16="http://schemas.microsoft.com/office/drawing/2014/main" id="{D13B52C8-C323-4A84-B484-542A0BABE4DB}"/>
                    </a:ext>
                  </a:extLst>
                </p:cNvPr>
                <p:cNvPicPr/>
                <p:nvPr/>
              </p:nvPicPr>
              <p:blipFill>
                <a:blip r:embed="rId49"/>
                <a:stretch>
                  <a:fillRect/>
                </a:stretch>
              </p:blipFill>
              <p:spPr>
                <a:xfrm>
                  <a:off x="7839407" y="25243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1" name="Ink 90">
                  <a:extLst>
                    <a:ext uri="{FF2B5EF4-FFF2-40B4-BE49-F238E27FC236}">
                      <a16:creationId xmlns:a16="http://schemas.microsoft.com/office/drawing/2014/main" id="{DE51E99F-545E-4DE8-BDC5-C01A297D2040}"/>
                    </a:ext>
                  </a:extLst>
                </p14:cNvPr>
                <p14:cNvContentPartPr/>
                <p14:nvPr/>
              </p14:nvContentPartPr>
              <p14:xfrm>
                <a:off x="7850207" y="2549517"/>
                <a:ext cx="360" cy="360"/>
              </p14:xfrm>
            </p:contentPart>
          </mc:Choice>
          <mc:Fallback xmlns="">
            <p:pic>
              <p:nvPicPr>
                <p:cNvPr id="91" name="Ink 90">
                  <a:extLst>
                    <a:ext uri="{FF2B5EF4-FFF2-40B4-BE49-F238E27FC236}">
                      <a16:creationId xmlns:a16="http://schemas.microsoft.com/office/drawing/2014/main" id="{DE51E99F-545E-4DE8-BDC5-C01A297D2040}"/>
                    </a:ext>
                  </a:extLst>
                </p:cNvPr>
                <p:cNvPicPr/>
                <p:nvPr/>
              </p:nvPicPr>
              <p:blipFill>
                <a:blip r:embed="rId49"/>
                <a:stretch>
                  <a:fillRect/>
                </a:stretch>
              </p:blipFill>
              <p:spPr>
                <a:xfrm>
                  <a:off x="7832207" y="25315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92" name="Ink 91">
                  <a:extLst>
                    <a:ext uri="{FF2B5EF4-FFF2-40B4-BE49-F238E27FC236}">
                      <a16:creationId xmlns:a16="http://schemas.microsoft.com/office/drawing/2014/main" id="{2354D0F7-3154-435B-A8E2-7D4A4D9AD9F3}"/>
                    </a:ext>
                  </a:extLst>
                </p14:cNvPr>
                <p14:cNvContentPartPr/>
                <p14:nvPr/>
              </p14:nvContentPartPr>
              <p14:xfrm>
                <a:off x="7850207" y="2549517"/>
                <a:ext cx="360" cy="360"/>
              </p14:xfrm>
            </p:contentPart>
          </mc:Choice>
          <mc:Fallback xmlns="">
            <p:pic>
              <p:nvPicPr>
                <p:cNvPr id="92" name="Ink 91">
                  <a:extLst>
                    <a:ext uri="{FF2B5EF4-FFF2-40B4-BE49-F238E27FC236}">
                      <a16:creationId xmlns:a16="http://schemas.microsoft.com/office/drawing/2014/main" id="{2354D0F7-3154-435B-A8E2-7D4A4D9AD9F3}"/>
                    </a:ext>
                  </a:extLst>
                </p:cNvPr>
                <p:cNvPicPr/>
                <p:nvPr/>
              </p:nvPicPr>
              <p:blipFill>
                <a:blip r:embed="rId49"/>
                <a:stretch>
                  <a:fillRect/>
                </a:stretch>
              </p:blipFill>
              <p:spPr>
                <a:xfrm>
                  <a:off x="7832207" y="25315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40" name="Ink 139">
                  <a:extLst>
                    <a:ext uri="{FF2B5EF4-FFF2-40B4-BE49-F238E27FC236}">
                      <a16:creationId xmlns:a16="http://schemas.microsoft.com/office/drawing/2014/main" id="{9D63541E-E179-43C9-865A-D15F5E328818}"/>
                    </a:ext>
                  </a:extLst>
                </p14:cNvPr>
                <p14:cNvContentPartPr/>
                <p14:nvPr/>
              </p14:nvContentPartPr>
              <p14:xfrm>
                <a:off x="7827887" y="2571837"/>
                <a:ext cx="360" cy="360"/>
              </p14:xfrm>
            </p:contentPart>
          </mc:Choice>
          <mc:Fallback xmlns="">
            <p:pic>
              <p:nvPicPr>
                <p:cNvPr id="140" name="Ink 139">
                  <a:extLst>
                    <a:ext uri="{FF2B5EF4-FFF2-40B4-BE49-F238E27FC236}">
                      <a16:creationId xmlns:a16="http://schemas.microsoft.com/office/drawing/2014/main" id="{9D63541E-E179-43C9-865A-D15F5E328818}"/>
                    </a:ext>
                  </a:extLst>
                </p:cNvPr>
                <p:cNvPicPr/>
                <p:nvPr/>
              </p:nvPicPr>
              <p:blipFill>
                <a:blip r:embed="rId90"/>
                <a:stretch>
                  <a:fillRect/>
                </a:stretch>
              </p:blipFill>
              <p:spPr>
                <a:xfrm>
                  <a:off x="7823567" y="256751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41" name="Ink 140">
                  <a:extLst>
                    <a:ext uri="{FF2B5EF4-FFF2-40B4-BE49-F238E27FC236}">
                      <a16:creationId xmlns:a16="http://schemas.microsoft.com/office/drawing/2014/main" id="{D9055ADF-C2C4-4A4A-866C-7AE99497005B}"/>
                    </a:ext>
                  </a:extLst>
                </p14:cNvPr>
                <p14:cNvContentPartPr/>
                <p14:nvPr/>
              </p14:nvContentPartPr>
              <p14:xfrm>
                <a:off x="7827887" y="2571837"/>
                <a:ext cx="360" cy="360"/>
              </p14:xfrm>
            </p:contentPart>
          </mc:Choice>
          <mc:Fallback xmlns="">
            <p:pic>
              <p:nvPicPr>
                <p:cNvPr id="141" name="Ink 140">
                  <a:extLst>
                    <a:ext uri="{FF2B5EF4-FFF2-40B4-BE49-F238E27FC236}">
                      <a16:creationId xmlns:a16="http://schemas.microsoft.com/office/drawing/2014/main" id="{D9055ADF-C2C4-4A4A-866C-7AE99497005B}"/>
                    </a:ext>
                  </a:extLst>
                </p:cNvPr>
                <p:cNvPicPr/>
                <p:nvPr/>
              </p:nvPicPr>
              <p:blipFill>
                <a:blip r:embed="rId90"/>
                <a:stretch>
                  <a:fillRect/>
                </a:stretch>
              </p:blipFill>
              <p:spPr>
                <a:xfrm>
                  <a:off x="7823567" y="256751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42" name="Ink 141">
                  <a:extLst>
                    <a:ext uri="{FF2B5EF4-FFF2-40B4-BE49-F238E27FC236}">
                      <a16:creationId xmlns:a16="http://schemas.microsoft.com/office/drawing/2014/main" id="{7C3EAB82-FB98-4780-9471-856AB655C5EA}"/>
                    </a:ext>
                  </a:extLst>
                </p14:cNvPr>
                <p14:cNvContentPartPr/>
                <p14:nvPr/>
              </p14:nvContentPartPr>
              <p14:xfrm>
                <a:off x="7827887" y="2571837"/>
                <a:ext cx="15120" cy="360"/>
              </p14:xfrm>
            </p:contentPart>
          </mc:Choice>
          <mc:Fallback xmlns="">
            <p:pic>
              <p:nvPicPr>
                <p:cNvPr id="142" name="Ink 141">
                  <a:extLst>
                    <a:ext uri="{FF2B5EF4-FFF2-40B4-BE49-F238E27FC236}">
                      <a16:creationId xmlns:a16="http://schemas.microsoft.com/office/drawing/2014/main" id="{7C3EAB82-FB98-4780-9471-856AB655C5EA}"/>
                    </a:ext>
                  </a:extLst>
                </p:cNvPr>
                <p:cNvPicPr/>
                <p:nvPr/>
              </p:nvPicPr>
              <p:blipFill>
                <a:blip r:embed="rId137"/>
                <a:stretch>
                  <a:fillRect/>
                </a:stretch>
              </p:blipFill>
              <p:spPr>
                <a:xfrm>
                  <a:off x="7823567" y="2567517"/>
                  <a:ext cx="237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43" name="Ink 142">
                  <a:extLst>
                    <a:ext uri="{FF2B5EF4-FFF2-40B4-BE49-F238E27FC236}">
                      <a16:creationId xmlns:a16="http://schemas.microsoft.com/office/drawing/2014/main" id="{168C4AF2-8A04-4303-88D1-18E9E483DE81}"/>
                    </a:ext>
                  </a:extLst>
                </p14:cNvPr>
                <p14:cNvContentPartPr/>
                <p14:nvPr/>
              </p14:nvContentPartPr>
              <p14:xfrm>
                <a:off x="7904927" y="2557077"/>
                <a:ext cx="27360" cy="360"/>
              </p14:xfrm>
            </p:contentPart>
          </mc:Choice>
          <mc:Fallback xmlns="">
            <p:pic>
              <p:nvPicPr>
                <p:cNvPr id="143" name="Ink 142">
                  <a:extLst>
                    <a:ext uri="{FF2B5EF4-FFF2-40B4-BE49-F238E27FC236}">
                      <a16:creationId xmlns:a16="http://schemas.microsoft.com/office/drawing/2014/main" id="{168C4AF2-8A04-4303-88D1-18E9E483DE81}"/>
                    </a:ext>
                  </a:extLst>
                </p:cNvPr>
                <p:cNvPicPr/>
                <p:nvPr/>
              </p:nvPicPr>
              <p:blipFill>
                <a:blip r:embed="rId139"/>
                <a:stretch>
                  <a:fillRect/>
                </a:stretch>
              </p:blipFill>
              <p:spPr>
                <a:xfrm>
                  <a:off x="7900549" y="2552757"/>
                  <a:ext cx="36115"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44" name="Ink 143">
                  <a:extLst>
                    <a:ext uri="{FF2B5EF4-FFF2-40B4-BE49-F238E27FC236}">
                      <a16:creationId xmlns:a16="http://schemas.microsoft.com/office/drawing/2014/main" id="{22694930-0D62-425B-AAFE-62EEEF86071B}"/>
                    </a:ext>
                  </a:extLst>
                </p14:cNvPr>
                <p14:cNvContentPartPr/>
                <p14:nvPr/>
              </p14:nvContentPartPr>
              <p14:xfrm>
                <a:off x="7865327" y="2557077"/>
                <a:ext cx="360" cy="360"/>
              </p14:xfrm>
            </p:contentPart>
          </mc:Choice>
          <mc:Fallback xmlns="">
            <p:pic>
              <p:nvPicPr>
                <p:cNvPr id="144" name="Ink 143">
                  <a:extLst>
                    <a:ext uri="{FF2B5EF4-FFF2-40B4-BE49-F238E27FC236}">
                      <a16:creationId xmlns:a16="http://schemas.microsoft.com/office/drawing/2014/main" id="{22694930-0D62-425B-AAFE-62EEEF86071B}"/>
                    </a:ext>
                  </a:extLst>
                </p:cNvPr>
                <p:cNvPicPr/>
                <p:nvPr/>
              </p:nvPicPr>
              <p:blipFill>
                <a:blip r:embed="rId90"/>
                <a:stretch>
                  <a:fillRect/>
                </a:stretch>
              </p:blipFill>
              <p:spPr>
                <a:xfrm>
                  <a:off x="7861007" y="255275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45" name="Ink 144">
                  <a:extLst>
                    <a:ext uri="{FF2B5EF4-FFF2-40B4-BE49-F238E27FC236}">
                      <a16:creationId xmlns:a16="http://schemas.microsoft.com/office/drawing/2014/main" id="{24F8AE45-14D2-40EE-86FD-EF577BE4E943}"/>
                    </a:ext>
                  </a:extLst>
                </p14:cNvPr>
                <p14:cNvContentPartPr/>
                <p14:nvPr/>
              </p14:nvContentPartPr>
              <p14:xfrm>
                <a:off x="7865327" y="2557077"/>
                <a:ext cx="52200" cy="360"/>
              </p14:xfrm>
            </p:contentPart>
          </mc:Choice>
          <mc:Fallback xmlns="">
            <p:pic>
              <p:nvPicPr>
                <p:cNvPr id="145" name="Ink 144">
                  <a:extLst>
                    <a:ext uri="{FF2B5EF4-FFF2-40B4-BE49-F238E27FC236}">
                      <a16:creationId xmlns:a16="http://schemas.microsoft.com/office/drawing/2014/main" id="{24F8AE45-14D2-40EE-86FD-EF577BE4E943}"/>
                    </a:ext>
                  </a:extLst>
                </p:cNvPr>
                <p:cNvPicPr/>
                <p:nvPr/>
              </p:nvPicPr>
              <p:blipFill>
                <a:blip r:embed="rId142"/>
                <a:stretch>
                  <a:fillRect/>
                </a:stretch>
              </p:blipFill>
              <p:spPr>
                <a:xfrm>
                  <a:off x="7861007" y="2552757"/>
                  <a:ext cx="6084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52" name="Ink 151">
                  <a:extLst>
                    <a:ext uri="{FF2B5EF4-FFF2-40B4-BE49-F238E27FC236}">
                      <a16:creationId xmlns:a16="http://schemas.microsoft.com/office/drawing/2014/main" id="{C0373A03-CBC6-47C5-A333-484C4F5245D7}"/>
                    </a:ext>
                  </a:extLst>
                </p14:cNvPr>
                <p14:cNvContentPartPr/>
                <p14:nvPr/>
              </p14:nvContentPartPr>
              <p14:xfrm>
                <a:off x="7844087" y="2512437"/>
                <a:ext cx="131400" cy="83520"/>
              </p14:xfrm>
            </p:contentPart>
          </mc:Choice>
          <mc:Fallback xmlns="">
            <p:pic>
              <p:nvPicPr>
                <p:cNvPr id="152" name="Ink 151">
                  <a:extLst>
                    <a:ext uri="{FF2B5EF4-FFF2-40B4-BE49-F238E27FC236}">
                      <a16:creationId xmlns:a16="http://schemas.microsoft.com/office/drawing/2014/main" id="{C0373A03-CBC6-47C5-A333-484C4F5245D7}"/>
                    </a:ext>
                  </a:extLst>
                </p:cNvPr>
                <p:cNvPicPr/>
                <p:nvPr/>
              </p:nvPicPr>
              <p:blipFill>
                <a:blip r:embed="rId144"/>
                <a:stretch>
                  <a:fillRect/>
                </a:stretch>
              </p:blipFill>
              <p:spPr>
                <a:xfrm>
                  <a:off x="7839767" y="2508136"/>
                  <a:ext cx="140040" cy="92123"/>
                </a:xfrm>
                <a:prstGeom prst="rect">
                  <a:avLst/>
                </a:prstGeom>
              </p:spPr>
            </p:pic>
          </mc:Fallback>
        </mc:AlternateContent>
      </p:grpSp>
    </p:spTree>
    <p:extLst>
      <p:ext uri="{BB962C8B-B14F-4D97-AF65-F5344CB8AC3E}">
        <p14:creationId xmlns:p14="http://schemas.microsoft.com/office/powerpoint/2010/main" val="3734672204"/>
      </p:ext>
    </p:extLst>
  </p:cSld>
  <p:clrMapOvr>
    <a:masterClrMapping/>
  </p:clrMapOvr>
  <mc:AlternateContent xmlns:mc="http://schemas.openxmlformats.org/markup-compatibility/2006" xmlns:p14="http://schemas.microsoft.com/office/powerpoint/2010/main">
    <mc:Choice Requires="p14">
      <p:transition spd="slow" p14:dur="2000" advTm="18875"/>
    </mc:Choice>
    <mc:Fallback xmlns="">
      <p:transition spd="slow" advTm="1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9;p33">
            <a:extLst>
              <a:ext uri="{FF2B5EF4-FFF2-40B4-BE49-F238E27FC236}">
                <a16:creationId xmlns:a16="http://schemas.microsoft.com/office/drawing/2014/main" id="{566DE4F8-7EE6-4011-A3E6-F8360DE3F3E0}"/>
              </a:ext>
            </a:extLst>
          </p:cNvPr>
          <p:cNvSpPr/>
          <p:nvPr/>
        </p:nvSpPr>
        <p:spPr>
          <a:xfrm rot="16200000" flipH="1">
            <a:off x="4111033" y="-4136047"/>
            <a:ext cx="921690" cy="9143757"/>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9AAFA63-D1CA-4712-9C3F-FE0CBE074598}"/>
              </a:ext>
            </a:extLst>
          </p:cNvPr>
          <p:cNvSpPr>
            <a:spLocks noGrp="1"/>
          </p:cNvSpPr>
          <p:nvPr>
            <p:ph type="title"/>
          </p:nvPr>
        </p:nvSpPr>
        <p:spPr>
          <a:xfrm>
            <a:off x="753816" y="38596"/>
            <a:ext cx="1903817" cy="904220"/>
          </a:xfrm>
        </p:spPr>
        <p:txBody>
          <a:bodyPr/>
          <a:lstStyle/>
          <a:p>
            <a:r>
              <a:rPr lang="en-US"/>
              <a:t>Database</a:t>
            </a:r>
          </a:p>
        </p:txBody>
      </p:sp>
      <p:sp>
        <p:nvSpPr>
          <p:cNvPr id="4" name="TextBox 3">
            <a:extLst>
              <a:ext uri="{FF2B5EF4-FFF2-40B4-BE49-F238E27FC236}">
                <a16:creationId xmlns:a16="http://schemas.microsoft.com/office/drawing/2014/main" id="{04E8DFD7-C46E-431E-AD41-51B2599FA529}"/>
              </a:ext>
            </a:extLst>
          </p:cNvPr>
          <p:cNvSpPr txBox="1"/>
          <p:nvPr/>
        </p:nvSpPr>
        <p:spPr>
          <a:xfrm>
            <a:off x="207545" y="1346030"/>
            <a:ext cx="5298733" cy="2941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dirty="0">
                <a:latin typeface="Times New Roman" panose="02020603050405020304" pitchFamily="18" charset="0"/>
                <a:cs typeface="Times New Roman" panose="02020603050405020304" pitchFamily="18" charset="0"/>
              </a:rPr>
              <a:t>In Firebase database, the data is synced across all clients in real-time, and remains available when your app goes offline.</a:t>
            </a:r>
          </a:p>
          <a:p>
            <a:pPr marL="285750" indent="-285750">
              <a:buChar char="•"/>
            </a:pPr>
            <a:r>
              <a:rPr lang="en-US" sz="2400" dirty="0">
                <a:latin typeface="Times New Roman" panose="02020603050405020304" pitchFamily="18" charset="0"/>
                <a:cs typeface="Times New Roman" panose="02020603050405020304" pitchFamily="18" charset="0"/>
              </a:rPr>
              <a:t>The information of each user utilizing the mobile application will be stored in the database.</a:t>
            </a:r>
          </a:p>
          <a:p>
            <a:pPr marL="285750" indent="-285750">
              <a:buChar char="•"/>
            </a:pPr>
            <a:endParaRPr lang="en-US" sz="1600" dirty="0"/>
          </a:p>
        </p:txBody>
      </p:sp>
      <p:pic>
        <p:nvPicPr>
          <p:cNvPr id="3" name="Picture 5" descr="A close up of a logo&#10;&#10;Description automatically generated">
            <a:extLst>
              <a:ext uri="{FF2B5EF4-FFF2-40B4-BE49-F238E27FC236}">
                <a16:creationId xmlns:a16="http://schemas.microsoft.com/office/drawing/2014/main" id="{13200709-F1C4-49CF-B03B-F14926FFE083}"/>
              </a:ext>
            </a:extLst>
          </p:cNvPr>
          <p:cNvPicPr>
            <a:picLocks noChangeAspect="1"/>
          </p:cNvPicPr>
          <p:nvPr/>
        </p:nvPicPr>
        <p:blipFill>
          <a:blip r:embed="rId5"/>
          <a:stretch>
            <a:fillRect/>
          </a:stretch>
        </p:blipFill>
        <p:spPr>
          <a:xfrm>
            <a:off x="5365257" y="1573390"/>
            <a:ext cx="3511595" cy="159843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61A2A64-09C0-417A-B204-2FD830D366F9}"/>
              </a:ext>
            </a:extLst>
          </p:cNvPr>
          <p:cNvPicPr>
            <a:picLocks noChangeAspect="1"/>
          </p:cNvPicPr>
          <p:nvPr/>
        </p:nvPicPr>
        <p:blipFill>
          <a:blip r:embed="rId6"/>
          <a:stretch>
            <a:fillRect/>
          </a:stretch>
        </p:blipFill>
        <p:spPr>
          <a:xfrm>
            <a:off x="8591930" y="104153"/>
            <a:ext cx="491594" cy="663356"/>
          </a:xfrm>
          <a:prstGeom prst="rect">
            <a:avLst/>
          </a:prstGeom>
        </p:spPr>
      </p:pic>
      <p:sp>
        <p:nvSpPr>
          <p:cNvPr id="6" name="Google Shape;157;p26">
            <a:extLst>
              <a:ext uri="{FF2B5EF4-FFF2-40B4-BE49-F238E27FC236}">
                <a16:creationId xmlns:a16="http://schemas.microsoft.com/office/drawing/2014/main" id="{1E9BA11C-5700-4271-983B-79E1512DC8D5}"/>
              </a:ext>
            </a:extLst>
          </p:cNvPr>
          <p:cNvSpPr txBox="1">
            <a:spLocks/>
          </p:cNvSpPr>
          <p:nvPr/>
        </p:nvSpPr>
        <p:spPr>
          <a:xfrm>
            <a:off x="135312" y="290365"/>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9" name="Picture 8" descr="A person smiling for the camera&#10;&#10;Description automatically generated">
            <a:extLst>
              <a:ext uri="{FF2B5EF4-FFF2-40B4-BE49-F238E27FC236}">
                <a16:creationId xmlns:a16="http://schemas.microsoft.com/office/drawing/2014/main" id="{A190B456-BB08-4542-83CC-BC87BEC9C138}"/>
              </a:ext>
            </a:extLst>
          </p:cNvPr>
          <p:cNvPicPr>
            <a:picLocks noChangeAspect="1"/>
          </p:cNvPicPr>
          <p:nvPr/>
        </p:nvPicPr>
        <p:blipFill>
          <a:blip r:embed="rId7"/>
          <a:stretch>
            <a:fillRect/>
          </a:stretch>
        </p:blipFill>
        <p:spPr>
          <a:xfrm>
            <a:off x="7653845" y="49563"/>
            <a:ext cx="566701" cy="763387"/>
          </a:xfrm>
          <a:prstGeom prst="rect">
            <a:avLst/>
          </a:prstGeom>
          <a:ln w="76200">
            <a:solidFill>
              <a:srgbClr val="FFC000"/>
            </a:solidFill>
          </a:ln>
        </p:spPr>
      </p:pic>
      <p:pic>
        <p:nvPicPr>
          <p:cNvPr id="10" name="Audio 9">
            <a:hlinkClick r:id="" action="ppaction://media"/>
            <a:extLst>
              <a:ext uri="{FF2B5EF4-FFF2-40B4-BE49-F238E27FC236}">
                <a16:creationId xmlns:a16="http://schemas.microsoft.com/office/drawing/2014/main" id="{2A4130A3-3DAB-4908-AEE3-89CBD9CA13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0182604"/>
      </p:ext>
    </p:extLst>
  </p:cSld>
  <p:clrMapOvr>
    <a:masterClrMapping/>
  </p:clrMapOvr>
  <mc:AlternateContent xmlns:mc="http://schemas.openxmlformats.org/markup-compatibility/2006" xmlns:p14="http://schemas.microsoft.com/office/powerpoint/2010/main">
    <mc:Choice Requires="p14">
      <p:transition spd="slow" p14:dur="2000" advTm="26610"/>
    </mc:Choice>
    <mc:Fallback xmlns="">
      <p:transition spd="slow" advTm="2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9;p33">
            <a:extLst>
              <a:ext uri="{FF2B5EF4-FFF2-40B4-BE49-F238E27FC236}">
                <a16:creationId xmlns:a16="http://schemas.microsoft.com/office/drawing/2014/main" id="{566DE4F8-7EE6-4011-A3E6-F8360DE3F3E0}"/>
              </a:ext>
            </a:extLst>
          </p:cNvPr>
          <p:cNvSpPr/>
          <p:nvPr/>
        </p:nvSpPr>
        <p:spPr>
          <a:xfrm rot="16200000" flipH="1">
            <a:off x="4111033" y="-4136047"/>
            <a:ext cx="921690" cy="9143757"/>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9AAFA63-D1CA-4712-9C3F-FE0CBE074598}"/>
              </a:ext>
            </a:extLst>
          </p:cNvPr>
          <p:cNvSpPr>
            <a:spLocks noGrp="1"/>
          </p:cNvSpPr>
          <p:nvPr>
            <p:ph type="title"/>
          </p:nvPr>
        </p:nvSpPr>
        <p:spPr>
          <a:xfrm>
            <a:off x="718736" y="6325"/>
            <a:ext cx="6680070" cy="1009496"/>
          </a:xfrm>
        </p:spPr>
        <p:txBody>
          <a:bodyPr/>
          <a:lstStyle/>
          <a:p>
            <a:r>
              <a:rPr lang="en-US"/>
              <a:t>Android Studio for Mobile Application</a:t>
            </a:r>
          </a:p>
        </p:txBody>
      </p:sp>
      <p:sp>
        <p:nvSpPr>
          <p:cNvPr id="4" name="TextBox 3">
            <a:extLst>
              <a:ext uri="{FF2B5EF4-FFF2-40B4-BE49-F238E27FC236}">
                <a16:creationId xmlns:a16="http://schemas.microsoft.com/office/drawing/2014/main" id="{04E8DFD7-C46E-431E-AD41-51B2599FA529}"/>
              </a:ext>
            </a:extLst>
          </p:cNvPr>
          <p:cNvSpPr txBox="1"/>
          <p:nvPr/>
        </p:nvSpPr>
        <p:spPr>
          <a:xfrm>
            <a:off x="230104" y="1185111"/>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48C12A20-4985-45F9-BEC1-769EE2F4A5A3}"/>
              </a:ext>
            </a:extLst>
          </p:cNvPr>
          <p:cNvPicPr>
            <a:picLocks noChangeAspect="1"/>
          </p:cNvPicPr>
          <p:nvPr/>
        </p:nvPicPr>
        <p:blipFill>
          <a:blip r:embed="rId5"/>
          <a:stretch>
            <a:fillRect/>
          </a:stretch>
        </p:blipFill>
        <p:spPr>
          <a:xfrm>
            <a:off x="5622760" y="1620983"/>
            <a:ext cx="3061221" cy="1632651"/>
          </a:xfrm>
          <a:prstGeom prst="rect">
            <a:avLst/>
          </a:prstGeom>
          <a:ln w="9525" cap="sq">
            <a:no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FA9723DD-8E8D-4819-B94E-0038A5D42F78}"/>
              </a:ext>
            </a:extLst>
          </p:cNvPr>
          <p:cNvSpPr txBox="1"/>
          <p:nvPr/>
        </p:nvSpPr>
        <p:spPr>
          <a:xfrm>
            <a:off x="162868" y="1338999"/>
            <a:ext cx="5313477" cy="2862322"/>
          </a:xfrm>
          <a:prstGeom prst="rect">
            <a:avLst/>
          </a:prstGeom>
          <a:noFill/>
        </p:spPr>
        <p:txBody>
          <a:bodyPr wrap="square" rtlCol="0">
            <a:spAutoFit/>
          </a:bodyPr>
          <a:lstStyle/>
          <a:p>
            <a:pPr marL="285750" indent="-285750">
              <a:buFont typeface="Arial" panose="020B0604020202020204" pitchFamily="34" charset="0"/>
              <a:buChar char="•"/>
            </a:pPr>
            <a:r>
              <a:rPr lang="en-US" sz="2000" b="0" i="0" u="none" strike="noStrike" baseline="0" dirty="0">
                <a:solidFill>
                  <a:srgbClr val="000000"/>
                </a:solidFill>
                <a:latin typeface="Times New Roman" panose="02020603050405020304" pitchFamily="18" charset="0"/>
              </a:rPr>
              <a:t>Android Studio has an intelligent code editor that allows the user to write better code and it also offers advanced code completion.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Has built-in debugger that allows easy debugging</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 is very popular and has a lot of documentation that can be found online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Adding layouts is easier as it uses XML that helps in GUI development  </a:t>
            </a:r>
          </a:p>
        </p:txBody>
      </p:sp>
      <p:pic>
        <p:nvPicPr>
          <p:cNvPr id="3" name="Picture 2" descr="A picture containing drawing&#10;&#10;Description automatically generated">
            <a:extLst>
              <a:ext uri="{FF2B5EF4-FFF2-40B4-BE49-F238E27FC236}">
                <a16:creationId xmlns:a16="http://schemas.microsoft.com/office/drawing/2014/main" id="{5787E6EE-A3CC-46EE-A1EA-5EB460ED2456}"/>
              </a:ext>
            </a:extLst>
          </p:cNvPr>
          <p:cNvPicPr>
            <a:picLocks noChangeAspect="1"/>
          </p:cNvPicPr>
          <p:nvPr/>
        </p:nvPicPr>
        <p:blipFill>
          <a:blip r:embed="rId6"/>
          <a:stretch>
            <a:fillRect/>
          </a:stretch>
        </p:blipFill>
        <p:spPr>
          <a:xfrm>
            <a:off x="8570500" y="101599"/>
            <a:ext cx="491594" cy="663356"/>
          </a:xfrm>
          <a:prstGeom prst="rect">
            <a:avLst/>
          </a:prstGeom>
        </p:spPr>
      </p:pic>
      <p:sp>
        <p:nvSpPr>
          <p:cNvPr id="7" name="Google Shape;157;p26">
            <a:extLst>
              <a:ext uri="{FF2B5EF4-FFF2-40B4-BE49-F238E27FC236}">
                <a16:creationId xmlns:a16="http://schemas.microsoft.com/office/drawing/2014/main" id="{E8AAC2BA-3B54-421C-9A3E-3A24E1FD6173}"/>
              </a:ext>
            </a:extLst>
          </p:cNvPr>
          <p:cNvSpPr txBox="1">
            <a:spLocks/>
          </p:cNvSpPr>
          <p:nvPr/>
        </p:nvSpPr>
        <p:spPr>
          <a:xfrm>
            <a:off x="81906" y="279393"/>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10" name="Picture 9" descr="A person smiling for the camera&#10;&#10;Description automatically generated">
            <a:extLst>
              <a:ext uri="{FF2B5EF4-FFF2-40B4-BE49-F238E27FC236}">
                <a16:creationId xmlns:a16="http://schemas.microsoft.com/office/drawing/2014/main" id="{F2433DF4-EC79-45DD-A289-52FD5C05BF38}"/>
              </a:ext>
            </a:extLst>
          </p:cNvPr>
          <p:cNvPicPr>
            <a:picLocks noChangeAspect="1"/>
          </p:cNvPicPr>
          <p:nvPr/>
        </p:nvPicPr>
        <p:blipFill>
          <a:blip r:embed="rId7"/>
          <a:stretch>
            <a:fillRect/>
          </a:stretch>
        </p:blipFill>
        <p:spPr>
          <a:xfrm>
            <a:off x="7653845" y="58616"/>
            <a:ext cx="566701" cy="763387"/>
          </a:xfrm>
          <a:prstGeom prst="rect">
            <a:avLst/>
          </a:prstGeom>
          <a:ln w="76200">
            <a:solidFill>
              <a:srgbClr val="FFC000"/>
            </a:solidFill>
          </a:ln>
        </p:spPr>
      </p:pic>
      <p:pic>
        <p:nvPicPr>
          <p:cNvPr id="9" name="Audio 8">
            <a:hlinkClick r:id="" action="ppaction://media"/>
            <a:extLst>
              <a:ext uri="{FF2B5EF4-FFF2-40B4-BE49-F238E27FC236}">
                <a16:creationId xmlns:a16="http://schemas.microsoft.com/office/drawing/2014/main" id="{367A2B8D-0C24-4211-A7BA-C23A869FEA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730960427"/>
      </p:ext>
    </p:extLst>
  </p:cSld>
  <p:clrMapOvr>
    <a:masterClrMapping/>
  </p:clrMapOvr>
  <mc:AlternateContent xmlns:mc="http://schemas.openxmlformats.org/markup-compatibility/2006" xmlns:p14="http://schemas.microsoft.com/office/powerpoint/2010/main">
    <mc:Choice Requires="p14">
      <p:transition spd="slow" p14:dur="2000" advTm="71105"/>
    </mc:Choice>
    <mc:Fallback xmlns="">
      <p:transition spd="slow" advTm="7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9;p33">
            <a:extLst>
              <a:ext uri="{FF2B5EF4-FFF2-40B4-BE49-F238E27FC236}">
                <a16:creationId xmlns:a16="http://schemas.microsoft.com/office/drawing/2014/main" id="{566DE4F8-7EE6-4011-A3E6-F8360DE3F3E0}"/>
              </a:ext>
            </a:extLst>
          </p:cNvPr>
          <p:cNvSpPr/>
          <p:nvPr/>
        </p:nvSpPr>
        <p:spPr>
          <a:xfrm rot="16200000" flipH="1">
            <a:off x="4111033" y="-4136047"/>
            <a:ext cx="921690" cy="9143757"/>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9AAFA63-D1CA-4712-9C3F-FE0CBE074598}"/>
              </a:ext>
            </a:extLst>
          </p:cNvPr>
          <p:cNvSpPr>
            <a:spLocks noGrp="1"/>
          </p:cNvSpPr>
          <p:nvPr>
            <p:ph type="title"/>
          </p:nvPr>
        </p:nvSpPr>
        <p:spPr>
          <a:xfrm>
            <a:off x="559710" y="41056"/>
            <a:ext cx="3813829" cy="964378"/>
          </a:xfrm>
        </p:spPr>
        <p:txBody>
          <a:bodyPr/>
          <a:lstStyle/>
          <a:p>
            <a:r>
              <a:rPr lang="en-US"/>
              <a:t>Mobile App Features</a:t>
            </a:r>
          </a:p>
        </p:txBody>
      </p:sp>
      <p:sp>
        <p:nvSpPr>
          <p:cNvPr id="4" name="TextBox 3">
            <a:extLst>
              <a:ext uri="{FF2B5EF4-FFF2-40B4-BE49-F238E27FC236}">
                <a16:creationId xmlns:a16="http://schemas.microsoft.com/office/drawing/2014/main" id="{04E8DFD7-C46E-431E-AD41-51B2599FA529}"/>
              </a:ext>
            </a:extLst>
          </p:cNvPr>
          <p:cNvSpPr txBox="1"/>
          <p:nvPr/>
        </p:nvSpPr>
        <p:spPr>
          <a:xfrm>
            <a:off x="317511" y="1064919"/>
            <a:ext cx="629844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latin typeface="Times New Roman"/>
              </a:rPr>
              <a:t>Login Page</a:t>
            </a:r>
          </a:p>
          <a:p>
            <a:pPr marL="285750" indent="-285750">
              <a:buChar char="•"/>
            </a:pPr>
            <a:r>
              <a:rPr lang="en-US" sz="2400">
                <a:latin typeface="Times New Roman"/>
              </a:rPr>
              <a:t>User Registration Page</a:t>
            </a:r>
          </a:p>
          <a:p>
            <a:pPr marL="285750" indent="-285750">
              <a:buChar char="•"/>
            </a:pPr>
            <a:r>
              <a:rPr lang="en-US" sz="2400">
                <a:latin typeface="Times New Roman"/>
              </a:rPr>
              <a:t>Main page/Homepage (Display and controls)</a:t>
            </a:r>
          </a:p>
          <a:p>
            <a:pPr marL="285750" lvl="6" indent="-285750">
              <a:buChar char="•"/>
            </a:pPr>
            <a:endParaRPr lang="en-US"/>
          </a:p>
          <a:p>
            <a:pPr marL="285750" indent="-285750">
              <a:buChar char="•"/>
            </a:pPr>
            <a:endParaRPr lang="en-US"/>
          </a:p>
        </p:txBody>
      </p:sp>
      <p:sp>
        <p:nvSpPr>
          <p:cNvPr id="3" name="TextBox 2">
            <a:extLst>
              <a:ext uri="{FF2B5EF4-FFF2-40B4-BE49-F238E27FC236}">
                <a16:creationId xmlns:a16="http://schemas.microsoft.com/office/drawing/2014/main" id="{4BF6479E-459B-48C0-9940-D7D6A0F3F561}"/>
              </a:ext>
            </a:extLst>
          </p:cNvPr>
          <p:cNvSpPr txBox="1"/>
          <p:nvPr/>
        </p:nvSpPr>
        <p:spPr>
          <a:xfrm>
            <a:off x="692402" y="2386531"/>
            <a:ext cx="3879476" cy="1200329"/>
          </a:xfrm>
          <a:prstGeom prst="rect">
            <a:avLst/>
          </a:prstGeom>
          <a:noFill/>
        </p:spPr>
        <p:txBody>
          <a:bodyPr wrap="square" rtlCol="0">
            <a:spAutoFit/>
          </a:bodyPr>
          <a:lstStyle/>
          <a:p>
            <a:pPr marL="285750" indent="-285750">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Drive to Curb</a:t>
            </a:r>
          </a:p>
          <a:p>
            <a:pPr marL="285750" indent="-285750">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Return Home</a:t>
            </a:r>
          </a:p>
          <a:p>
            <a:pPr marL="285750" indent="-285750">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Logout</a:t>
            </a:r>
          </a:p>
        </p:txBody>
      </p:sp>
      <p:pic>
        <p:nvPicPr>
          <p:cNvPr id="7" name="Picture 6" descr="A picture containing drawing&#10;&#10;Description automatically generated">
            <a:extLst>
              <a:ext uri="{FF2B5EF4-FFF2-40B4-BE49-F238E27FC236}">
                <a16:creationId xmlns:a16="http://schemas.microsoft.com/office/drawing/2014/main" id="{B26F123D-4817-46DE-88F5-139959126495}"/>
              </a:ext>
            </a:extLst>
          </p:cNvPr>
          <p:cNvPicPr>
            <a:picLocks noChangeAspect="1"/>
          </p:cNvPicPr>
          <p:nvPr/>
        </p:nvPicPr>
        <p:blipFill>
          <a:blip r:embed="rId5"/>
          <a:stretch>
            <a:fillRect/>
          </a:stretch>
        </p:blipFill>
        <p:spPr>
          <a:xfrm>
            <a:off x="8591931" y="104153"/>
            <a:ext cx="491594" cy="663356"/>
          </a:xfrm>
          <a:prstGeom prst="rect">
            <a:avLst/>
          </a:prstGeom>
        </p:spPr>
      </p:pic>
      <p:sp>
        <p:nvSpPr>
          <p:cNvPr id="6" name="Google Shape;157;p26">
            <a:extLst>
              <a:ext uri="{FF2B5EF4-FFF2-40B4-BE49-F238E27FC236}">
                <a16:creationId xmlns:a16="http://schemas.microsoft.com/office/drawing/2014/main" id="{E06F6E6D-17E5-4A94-A407-E7043CE1C8C8}"/>
              </a:ext>
            </a:extLst>
          </p:cNvPr>
          <p:cNvSpPr txBox="1">
            <a:spLocks/>
          </p:cNvSpPr>
          <p:nvPr/>
        </p:nvSpPr>
        <p:spPr>
          <a:xfrm>
            <a:off x="18311" y="322904"/>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10" name="Picture 9" descr="A person smiling for the camera&#10;&#10;Description automatically generated">
            <a:extLst>
              <a:ext uri="{FF2B5EF4-FFF2-40B4-BE49-F238E27FC236}">
                <a16:creationId xmlns:a16="http://schemas.microsoft.com/office/drawing/2014/main" id="{77EFCF20-F7F7-4548-8B22-67D6FF88E751}"/>
              </a:ext>
            </a:extLst>
          </p:cNvPr>
          <p:cNvPicPr>
            <a:picLocks noChangeAspect="1"/>
          </p:cNvPicPr>
          <p:nvPr/>
        </p:nvPicPr>
        <p:blipFill>
          <a:blip r:embed="rId6"/>
          <a:stretch>
            <a:fillRect/>
          </a:stretch>
        </p:blipFill>
        <p:spPr>
          <a:xfrm>
            <a:off x="7653845" y="58616"/>
            <a:ext cx="566701" cy="763387"/>
          </a:xfrm>
          <a:prstGeom prst="rect">
            <a:avLst/>
          </a:prstGeom>
          <a:ln w="76200">
            <a:solidFill>
              <a:srgbClr val="FFC000"/>
            </a:solidFill>
          </a:ln>
        </p:spPr>
      </p:pic>
      <p:pic>
        <p:nvPicPr>
          <p:cNvPr id="8" name="Audio 7">
            <a:hlinkClick r:id="" action="ppaction://media"/>
            <a:extLst>
              <a:ext uri="{FF2B5EF4-FFF2-40B4-BE49-F238E27FC236}">
                <a16:creationId xmlns:a16="http://schemas.microsoft.com/office/drawing/2014/main" id="{889523B5-2ED2-4C23-905A-2220028F90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60983205"/>
      </p:ext>
    </p:extLst>
  </p:cSld>
  <p:clrMapOvr>
    <a:masterClrMapping/>
  </p:clrMapOvr>
  <mc:AlternateContent xmlns:mc="http://schemas.openxmlformats.org/markup-compatibility/2006" xmlns:p14="http://schemas.microsoft.com/office/powerpoint/2010/main">
    <mc:Choice Requires="p14">
      <p:transition spd="slow" p14:dur="2000" advTm="38640"/>
    </mc:Choice>
    <mc:Fallback xmlns="">
      <p:transition spd="slow" advTm="38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8" name="Google Shape;229;p33">
            <a:extLst>
              <a:ext uri="{FF2B5EF4-FFF2-40B4-BE49-F238E27FC236}">
                <a16:creationId xmlns:a16="http://schemas.microsoft.com/office/drawing/2014/main" id="{54FAA3F0-9D00-4A55-83B8-F24263F1D6C5}"/>
              </a:ext>
            </a:extLst>
          </p:cNvPr>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2;p33">
            <a:extLst>
              <a:ext uri="{FF2B5EF4-FFF2-40B4-BE49-F238E27FC236}">
                <a16:creationId xmlns:a16="http://schemas.microsoft.com/office/drawing/2014/main" id="{A77C323B-E0B9-47B9-B764-EB81C6E1AA66}"/>
              </a:ext>
            </a:extLst>
          </p:cNvPr>
          <p:cNvSpPr txBox="1">
            <a:spLocks/>
          </p:cNvSpPr>
          <p:nvPr/>
        </p:nvSpPr>
        <p:spPr>
          <a:xfrm>
            <a:off x="809604" y="349373"/>
            <a:ext cx="3678865" cy="80387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sz="3200">
                <a:solidFill>
                  <a:schemeClr val="tx1"/>
                </a:solidFill>
              </a:rPr>
              <a:t>MOTIVATION</a:t>
            </a:r>
          </a:p>
          <a:p>
            <a:pPr algn="l"/>
            <a:r>
              <a:rPr lang="en-US" sz="2000">
                <a:solidFill>
                  <a:schemeClr val="tx1">
                    <a:lumMod val="50000"/>
                  </a:schemeClr>
                </a:solidFill>
              </a:rPr>
              <a:t> </a:t>
            </a:r>
            <a:endParaRPr lang="en-US">
              <a:solidFill>
                <a:schemeClr val="tx1"/>
              </a:solidFill>
            </a:endParaRPr>
          </a:p>
        </p:txBody>
      </p:sp>
      <p:sp>
        <p:nvSpPr>
          <p:cNvPr id="11" name="Google Shape;157;p26">
            <a:extLst>
              <a:ext uri="{FF2B5EF4-FFF2-40B4-BE49-F238E27FC236}">
                <a16:creationId xmlns:a16="http://schemas.microsoft.com/office/drawing/2014/main" id="{8D299DE0-C81A-4EE8-B362-A0FEC8247690}"/>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01</a:t>
            </a:r>
          </a:p>
        </p:txBody>
      </p:sp>
      <p:grpSp>
        <p:nvGrpSpPr>
          <p:cNvPr id="18" name="Google Shape;5577;p60">
            <a:extLst>
              <a:ext uri="{FF2B5EF4-FFF2-40B4-BE49-F238E27FC236}">
                <a16:creationId xmlns:a16="http://schemas.microsoft.com/office/drawing/2014/main" id="{D10EEC3E-A666-43D8-A339-D3DD0AE3317F}"/>
              </a:ext>
            </a:extLst>
          </p:cNvPr>
          <p:cNvGrpSpPr/>
          <p:nvPr/>
        </p:nvGrpSpPr>
        <p:grpSpPr>
          <a:xfrm>
            <a:off x="892480" y="1046498"/>
            <a:ext cx="1172384" cy="1062087"/>
            <a:chOff x="3967213" y="3356947"/>
            <a:chExt cx="368185" cy="354753"/>
          </a:xfrm>
        </p:grpSpPr>
        <p:sp>
          <p:nvSpPr>
            <p:cNvPr id="19" name="Google Shape;5578;p60">
              <a:extLst>
                <a:ext uri="{FF2B5EF4-FFF2-40B4-BE49-F238E27FC236}">
                  <a16:creationId xmlns:a16="http://schemas.microsoft.com/office/drawing/2014/main" id="{2F1D3274-2A65-4007-9FCB-ADD3880EF8AE}"/>
                </a:ext>
              </a:extLst>
            </p:cNvPr>
            <p:cNvSpPr/>
            <p:nvPr/>
          </p:nvSpPr>
          <p:spPr>
            <a:xfrm>
              <a:off x="4180705" y="3356947"/>
              <a:ext cx="154693" cy="164292"/>
            </a:xfrm>
            <a:custGeom>
              <a:avLst/>
              <a:gdLst/>
              <a:ahLst/>
              <a:cxnLst/>
              <a:rect l="l" t="t" r="r" b="b"/>
              <a:pathLst>
                <a:path w="4883" h="5186" extrusionOk="0">
                  <a:moveTo>
                    <a:pt x="2526" y="0"/>
                  </a:moveTo>
                  <a:cubicBezTo>
                    <a:pt x="1765" y="0"/>
                    <a:pt x="1017" y="368"/>
                    <a:pt x="560" y="1042"/>
                  </a:cubicBezTo>
                  <a:cubicBezTo>
                    <a:pt x="1" y="1875"/>
                    <a:pt x="24" y="2959"/>
                    <a:pt x="632" y="3768"/>
                  </a:cubicBezTo>
                  <a:lnTo>
                    <a:pt x="572" y="5006"/>
                  </a:lnTo>
                  <a:cubicBezTo>
                    <a:pt x="572" y="5066"/>
                    <a:pt x="608" y="5126"/>
                    <a:pt x="655" y="5149"/>
                  </a:cubicBezTo>
                  <a:cubicBezTo>
                    <a:pt x="679" y="5161"/>
                    <a:pt x="715" y="5185"/>
                    <a:pt x="739" y="5185"/>
                  </a:cubicBezTo>
                  <a:cubicBezTo>
                    <a:pt x="774" y="5185"/>
                    <a:pt x="786" y="5185"/>
                    <a:pt x="810" y="5161"/>
                  </a:cubicBezTo>
                  <a:lnTo>
                    <a:pt x="1929" y="4649"/>
                  </a:lnTo>
                  <a:cubicBezTo>
                    <a:pt x="2120" y="4685"/>
                    <a:pt x="2334" y="4721"/>
                    <a:pt x="2525" y="4721"/>
                  </a:cubicBezTo>
                  <a:cubicBezTo>
                    <a:pt x="3299" y="4721"/>
                    <a:pt x="4049" y="4328"/>
                    <a:pt x="4489" y="3673"/>
                  </a:cubicBezTo>
                  <a:cubicBezTo>
                    <a:pt x="4703" y="3363"/>
                    <a:pt x="4834" y="3006"/>
                    <a:pt x="4882" y="2637"/>
                  </a:cubicBezTo>
                  <a:cubicBezTo>
                    <a:pt x="4882" y="2518"/>
                    <a:pt x="4811" y="2447"/>
                    <a:pt x="4715" y="2423"/>
                  </a:cubicBezTo>
                  <a:cubicBezTo>
                    <a:pt x="4709" y="2422"/>
                    <a:pt x="4703" y="2422"/>
                    <a:pt x="4697" y="2422"/>
                  </a:cubicBezTo>
                  <a:cubicBezTo>
                    <a:pt x="4619" y="2422"/>
                    <a:pt x="4536" y="2489"/>
                    <a:pt x="4525" y="2578"/>
                  </a:cubicBezTo>
                  <a:cubicBezTo>
                    <a:pt x="4489" y="2899"/>
                    <a:pt x="4370" y="3197"/>
                    <a:pt x="4192" y="3471"/>
                  </a:cubicBezTo>
                  <a:cubicBezTo>
                    <a:pt x="3809" y="4040"/>
                    <a:pt x="3177" y="4368"/>
                    <a:pt x="2514" y="4368"/>
                  </a:cubicBezTo>
                  <a:cubicBezTo>
                    <a:pt x="2332" y="4368"/>
                    <a:pt x="2147" y="4343"/>
                    <a:pt x="1965" y="4292"/>
                  </a:cubicBezTo>
                  <a:cubicBezTo>
                    <a:pt x="1944" y="4281"/>
                    <a:pt x="1927" y="4275"/>
                    <a:pt x="1911" y="4275"/>
                  </a:cubicBezTo>
                  <a:cubicBezTo>
                    <a:pt x="1891" y="4275"/>
                    <a:pt x="1872" y="4284"/>
                    <a:pt x="1846" y="4304"/>
                  </a:cubicBezTo>
                  <a:lnTo>
                    <a:pt x="917" y="4733"/>
                  </a:lnTo>
                  <a:lnTo>
                    <a:pt x="965" y="3721"/>
                  </a:lnTo>
                  <a:cubicBezTo>
                    <a:pt x="965" y="3673"/>
                    <a:pt x="953" y="3649"/>
                    <a:pt x="929" y="3602"/>
                  </a:cubicBezTo>
                  <a:cubicBezTo>
                    <a:pt x="382" y="2923"/>
                    <a:pt x="358" y="1947"/>
                    <a:pt x="846" y="1220"/>
                  </a:cubicBezTo>
                  <a:cubicBezTo>
                    <a:pt x="1235" y="644"/>
                    <a:pt x="1873" y="327"/>
                    <a:pt x="2524" y="327"/>
                  </a:cubicBezTo>
                  <a:cubicBezTo>
                    <a:pt x="2909" y="327"/>
                    <a:pt x="3299" y="438"/>
                    <a:pt x="3644" y="673"/>
                  </a:cubicBezTo>
                  <a:cubicBezTo>
                    <a:pt x="4084" y="970"/>
                    <a:pt x="4406" y="1435"/>
                    <a:pt x="4501" y="1970"/>
                  </a:cubicBezTo>
                  <a:cubicBezTo>
                    <a:pt x="4523" y="2047"/>
                    <a:pt x="4594" y="2103"/>
                    <a:pt x="4679" y="2103"/>
                  </a:cubicBezTo>
                  <a:cubicBezTo>
                    <a:pt x="4687" y="2103"/>
                    <a:pt x="4695" y="2102"/>
                    <a:pt x="4703" y="2101"/>
                  </a:cubicBezTo>
                  <a:cubicBezTo>
                    <a:pt x="4787" y="2089"/>
                    <a:pt x="4846" y="1994"/>
                    <a:pt x="4834" y="1911"/>
                  </a:cubicBezTo>
                  <a:cubicBezTo>
                    <a:pt x="4715" y="1280"/>
                    <a:pt x="4358" y="744"/>
                    <a:pt x="3834" y="399"/>
                  </a:cubicBezTo>
                  <a:cubicBezTo>
                    <a:pt x="3432" y="129"/>
                    <a:pt x="2977" y="0"/>
                    <a:pt x="252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579;p60">
              <a:extLst>
                <a:ext uri="{FF2B5EF4-FFF2-40B4-BE49-F238E27FC236}">
                  <a16:creationId xmlns:a16="http://schemas.microsoft.com/office/drawing/2014/main" id="{D95521C7-3D6F-4443-8DC3-7A45CCD43803}"/>
                </a:ext>
              </a:extLst>
            </p:cNvPr>
            <p:cNvSpPr/>
            <p:nvPr/>
          </p:nvSpPr>
          <p:spPr>
            <a:xfrm>
              <a:off x="4093585" y="3484237"/>
              <a:ext cx="21891" cy="37002"/>
            </a:xfrm>
            <a:custGeom>
              <a:avLst/>
              <a:gdLst/>
              <a:ahLst/>
              <a:cxnLst/>
              <a:rect l="l" t="t" r="r" b="b"/>
              <a:pathLst>
                <a:path w="691" h="1168" extrusionOk="0">
                  <a:moveTo>
                    <a:pt x="155" y="0"/>
                  </a:moveTo>
                  <a:cubicBezTo>
                    <a:pt x="72" y="0"/>
                    <a:pt x="0" y="72"/>
                    <a:pt x="0" y="167"/>
                  </a:cubicBezTo>
                  <a:lnTo>
                    <a:pt x="0" y="1000"/>
                  </a:lnTo>
                  <a:cubicBezTo>
                    <a:pt x="0" y="1084"/>
                    <a:pt x="72" y="1167"/>
                    <a:pt x="155" y="1167"/>
                  </a:cubicBezTo>
                  <a:lnTo>
                    <a:pt x="536" y="1167"/>
                  </a:lnTo>
                  <a:cubicBezTo>
                    <a:pt x="619" y="1167"/>
                    <a:pt x="691" y="1084"/>
                    <a:pt x="691" y="1000"/>
                  </a:cubicBezTo>
                  <a:cubicBezTo>
                    <a:pt x="691" y="893"/>
                    <a:pt x="619" y="822"/>
                    <a:pt x="512" y="822"/>
                  </a:cubicBezTo>
                  <a:lnTo>
                    <a:pt x="322" y="822"/>
                  </a:lnTo>
                  <a:lnTo>
                    <a:pt x="322" y="167"/>
                  </a:lnTo>
                  <a:cubicBezTo>
                    <a:pt x="322"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80;p60">
              <a:extLst>
                <a:ext uri="{FF2B5EF4-FFF2-40B4-BE49-F238E27FC236}">
                  <a16:creationId xmlns:a16="http://schemas.microsoft.com/office/drawing/2014/main" id="{AA024881-8783-4229-BA84-8BCFBEB08A1A}"/>
                </a:ext>
              </a:extLst>
            </p:cNvPr>
            <p:cNvSpPr/>
            <p:nvPr/>
          </p:nvSpPr>
          <p:spPr>
            <a:xfrm>
              <a:off x="3967213" y="3408047"/>
              <a:ext cx="275394" cy="303653"/>
            </a:xfrm>
            <a:custGeom>
              <a:avLst/>
              <a:gdLst/>
              <a:ahLst/>
              <a:cxnLst/>
              <a:rect l="l" t="t" r="r" b="b"/>
              <a:pathLst>
                <a:path w="8693" h="9585" extrusionOk="0">
                  <a:moveTo>
                    <a:pt x="3549" y="417"/>
                  </a:moveTo>
                  <a:lnTo>
                    <a:pt x="3549" y="417"/>
                  </a:lnTo>
                  <a:cubicBezTo>
                    <a:pt x="3346" y="1024"/>
                    <a:pt x="3001" y="1322"/>
                    <a:pt x="2775" y="1465"/>
                  </a:cubicBezTo>
                  <a:cubicBezTo>
                    <a:pt x="2799" y="976"/>
                    <a:pt x="3120" y="572"/>
                    <a:pt x="3549" y="417"/>
                  </a:cubicBezTo>
                  <a:close/>
                  <a:moveTo>
                    <a:pt x="4727" y="334"/>
                  </a:moveTo>
                  <a:cubicBezTo>
                    <a:pt x="5382" y="334"/>
                    <a:pt x="5906" y="869"/>
                    <a:pt x="5906" y="1524"/>
                  </a:cubicBezTo>
                  <a:lnTo>
                    <a:pt x="5906" y="2262"/>
                  </a:lnTo>
                  <a:cubicBezTo>
                    <a:pt x="4501" y="2155"/>
                    <a:pt x="4108" y="846"/>
                    <a:pt x="4001" y="334"/>
                  </a:cubicBezTo>
                  <a:close/>
                  <a:moveTo>
                    <a:pt x="2441" y="2643"/>
                  </a:moveTo>
                  <a:lnTo>
                    <a:pt x="2441" y="2893"/>
                  </a:lnTo>
                  <a:cubicBezTo>
                    <a:pt x="2441" y="3036"/>
                    <a:pt x="2453" y="3179"/>
                    <a:pt x="2477" y="3310"/>
                  </a:cubicBezTo>
                  <a:cubicBezTo>
                    <a:pt x="2334" y="3251"/>
                    <a:pt x="2239" y="3120"/>
                    <a:pt x="2239" y="2977"/>
                  </a:cubicBezTo>
                  <a:cubicBezTo>
                    <a:pt x="2239" y="2822"/>
                    <a:pt x="2322" y="2703"/>
                    <a:pt x="2441" y="2643"/>
                  </a:cubicBezTo>
                  <a:close/>
                  <a:moveTo>
                    <a:pt x="6251" y="2655"/>
                  </a:moveTo>
                  <a:cubicBezTo>
                    <a:pt x="6359" y="2715"/>
                    <a:pt x="6442" y="2834"/>
                    <a:pt x="6442" y="2989"/>
                  </a:cubicBezTo>
                  <a:cubicBezTo>
                    <a:pt x="6442" y="3155"/>
                    <a:pt x="6335" y="3286"/>
                    <a:pt x="6204" y="3334"/>
                  </a:cubicBezTo>
                  <a:cubicBezTo>
                    <a:pt x="6228" y="3179"/>
                    <a:pt x="6251" y="3048"/>
                    <a:pt x="6251" y="2917"/>
                  </a:cubicBezTo>
                  <a:lnTo>
                    <a:pt x="6251" y="2655"/>
                  </a:lnTo>
                  <a:close/>
                  <a:moveTo>
                    <a:pt x="3775" y="786"/>
                  </a:moveTo>
                  <a:cubicBezTo>
                    <a:pt x="3846" y="1012"/>
                    <a:pt x="3953" y="1274"/>
                    <a:pt x="4120" y="1524"/>
                  </a:cubicBezTo>
                  <a:cubicBezTo>
                    <a:pt x="4537" y="2167"/>
                    <a:pt x="5144" y="2536"/>
                    <a:pt x="5906" y="2584"/>
                  </a:cubicBezTo>
                  <a:lnTo>
                    <a:pt x="5906" y="2893"/>
                  </a:lnTo>
                  <a:cubicBezTo>
                    <a:pt x="5906" y="3548"/>
                    <a:pt x="5549" y="4179"/>
                    <a:pt x="4977" y="4501"/>
                  </a:cubicBezTo>
                  <a:lnTo>
                    <a:pt x="4727" y="4656"/>
                  </a:lnTo>
                  <a:cubicBezTo>
                    <a:pt x="4608" y="4721"/>
                    <a:pt x="4474" y="4754"/>
                    <a:pt x="4340" y="4754"/>
                  </a:cubicBezTo>
                  <a:cubicBezTo>
                    <a:pt x="4206" y="4754"/>
                    <a:pt x="4073" y="4721"/>
                    <a:pt x="3953" y="4656"/>
                  </a:cubicBezTo>
                  <a:lnTo>
                    <a:pt x="3703" y="4501"/>
                  </a:lnTo>
                  <a:cubicBezTo>
                    <a:pt x="3120" y="4179"/>
                    <a:pt x="2775" y="3572"/>
                    <a:pt x="2775" y="2893"/>
                  </a:cubicBezTo>
                  <a:lnTo>
                    <a:pt x="2775" y="2417"/>
                  </a:lnTo>
                  <a:lnTo>
                    <a:pt x="2775" y="1858"/>
                  </a:lnTo>
                  <a:cubicBezTo>
                    <a:pt x="3001" y="1750"/>
                    <a:pt x="3465" y="1465"/>
                    <a:pt x="3775" y="786"/>
                  </a:cubicBezTo>
                  <a:close/>
                  <a:moveTo>
                    <a:pt x="5001" y="4906"/>
                  </a:moveTo>
                  <a:lnTo>
                    <a:pt x="5001" y="5751"/>
                  </a:lnTo>
                  <a:lnTo>
                    <a:pt x="4965" y="5775"/>
                  </a:lnTo>
                  <a:lnTo>
                    <a:pt x="4334" y="6203"/>
                  </a:lnTo>
                  <a:lnTo>
                    <a:pt x="3692" y="5751"/>
                  </a:lnTo>
                  <a:lnTo>
                    <a:pt x="3692" y="4906"/>
                  </a:lnTo>
                  <a:lnTo>
                    <a:pt x="3775" y="4953"/>
                  </a:lnTo>
                  <a:cubicBezTo>
                    <a:pt x="3953" y="5048"/>
                    <a:pt x="4144" y="5096"/>
                    <a:pt x="4346" y="5096"/>
                  </a:cubicBezTo>
                  <a:cubicBezTo>
                    <a:pt x="4537" y="5096"/>
                    <a:pt x="4727" y="5048"/>
                    <a:pt x="4906" y="4953"/>
                  </a:cubicBezTo>
                  <a:lnTo>
                    <a:pt x="5001" y="4906"/>
                  </a:lnTo>
                  <a:close/>
                  <a:moveTo>
                    <a:pt x="3680" y="6168"/>
                  </a:moveTo>
                  <a:lnTo>
                    <a:pt x="4084" y="6453"/>
                  </a:lnTo>
                  <a:lnTo>
                    <a:pt x="3680" y="6930"/>
                  </a:lnTo>
                  <a:lnTo>
                    <a:pt x="3680" y="6263"/>
                  </a:lnTo>
                  <a:lnTo>
                    <a:pt x="3680" y="6168"/>
                  </a:lnTo>
                  <a:close/>
                  <a:moveTo>
                    <a:pt x="4977" y="6168"/>
                  </a:moveTo>
                  <a:lnTo>
                    <a:pt x="4977" y="6263"/>
                  </a:lnTo>
                  <a:lnTo>
                    <a:pt x="4977" y="6930"/>
                  </a:lnTo>
                  <a:lnTo>
                    <a:pt x="4573" y="6453"/>
                  </a:lnTo>
                  <a:lnTo>
                    <a:pt x="4977" y="6168"/>
                  </a:lnTo>
                  <a:close/>
                  <a:moveTo>
                    <a:pt x="4977" y="7453"/>
                  </a:moveTo>
                  <a:lnTo>
                    <a:pt x="4977" y="8406"/>
                  </a:lnTo>
                  <a:lnTo>
                    <a:pt x="4906" y="7656"/>
                  </a:lnTo>
                  <a:lnTo>
                    <a:pt x="4977" y="7453"/>
                  </a:lnTo>
                  <a:close/>
                  <a:moveTo>
                    <a:pt x="3692" y="7453"/>
                  </a:moveTo>
                  <a:lnTo>
                    <a:pt x="3763" y="7656"/>
                  </a:lnTo>
                  <a:lnTo>
                    <a:pt x="3692" y="8418"/>
                  </a:lnTo>
                  <a:lnTo>
                    <a:pt x="3692" y="7453"/>
                  </a:lnTo>
                  <a:close/>
                  <a:moveTo>
                    <a:pt x="4311" y="6703"/>
                  </a:moveTo>
                  <a:lnTo>
                    <a:pt x="4704" y="7168"/>
                  </a:lnTo>
                  <a:lnTo>
                    <a:pt x="4537" y="7584"/>
                  </a:lnTo>
                  <a:cubicBezTo>
                    <a:pt x="4525" y="7620"/>
                    <a:pt x="4525" y="7632"/>
                    <a:pt x="4525" y="7656"/>
                  </a:cubicBezTo>
                  <a:lnTo>
                    <a:pt x="4680" y="9251"/>
                  </a:lnTo>
                  <a:lnTo>
                    <a:pt x="3942" y="9251"/>
                  </a:lnTo>
                  <a:lnTo>
                    <a:pt x="4108" y="7656"/>
                  </a:lnTo>
                  <a:cubicBezTo>
                    <a:pt x="4108" y="7632"/>
                    <a:pt x="4108" y="7596"/>
                    <a:pt x="4084" y="7584"/>
                  </a:cubicBezTo>
                  <a:lnTo>
                    <a:pt x="3930" y="7168"/>
                  </a:lnTo>
                  <a:lnTo>
                    <a:pt x="4311" y="6703"/>
                  </a:lnTo>
                  <a:close/>
                  <a:moveTo>
                    <a:pt x="3965" y="0"/>
                  </a:moveTo>
                  <a:cubicBezTo>
                    <a:pt x="3906" y="0"/>
                    <a:pt x="3846" y="0"/>
                    <a:pt x="3787" y="12"/>
                  </a:cubicBezTo>
                  <a:cubicBezTo>
                    <a:pt x="3013" y="95"/>
                    <a:pt x="2453" y="750"/>
                    <a:pt x="2441" y="1524"/>
                  </a:cubicBezTo>
                  <a:lnTo>
                    <a:pt x="2441" y="1750"/>
                  </a:lnTo>
                  <a:lnTo>
                    <a:pt x="2441" y="2286"/>
                  </a:lnTo>
                  <a:cubicBezTo>
                    <a:pt x="2120" y="2358"/>
                    <a:pt x="1894" y="2643"/>
                    <a:pt x="1894" y="2977"/>
                  </a:cubicBezTo>
                  <a:cubicBezTo>
                    <a:pt x="1894" y="3358"/>
                    <a:pt x="2191" y="3667"/>
                    <a:pt x="2584" y="3691"/>
                  </a:cubicBezTo>
                  <a:cubicBezTo>
                    <a:pt x="2739" y="4084"/>
                    <a:pt x="3001" y="4441"/>
                    <a:pt x="3358" y="4703"/>
                  </a:cubicBezTo>
                  <a:lnTo>
                    <a:pt x="3358" y="5727"/>
                  </a:lnTo>
                  <a:lnTo>
                    <a:pt x="1620" y="6275"/>
                  </a:lnTo>
                  <a:cubicBezTo>
                    <a:pt x="655" y="6584"/>
                    <a:pt x="12" y="7465"/>
                    <a:pt x="1" y="8489"/>
                  </a:cubicBezTo>
                  <a:lnTo>
                    <a:pt x="1" y="9418"/>
                  </a:lnTo>
                  <a:cubicBezTo>
                    <a:pt x="1" y="9501"/>
                    <a:pt x="72" y="9585"/>
                    <a:pt x="155" y="9585"/>
                  </a:cubicBezTo>
                  <a:lnTo>
                    <a:pt x="1822" y="9585"/>
                  </a:lnTo>
                  <a:cubicBezTo>
                    <a:pt x="1917" y="9585"/>
                    <a:pt x="1989" y="9501"/>
                    <a:pt x="1989" y="9418"/>
                  </a:cubicBezTo>
                  <a:cubicBezTo>
                    <a:pt x="1989" y="9323"/>
                    <a:pt x="1917" y="9251"/>
                    <a:pt x="1822" y="9251"/>
                  </a:cubicBezTo>
                  <a:lnTo>
                    <a:pt x="334" y="9251"/>
                  </a:lnTo>
                  <a:lnTo>
                    <a:pt x="334" y="8489"/>
                  </a:lnTo>
                  <a:cubicBezTo>
                    <a:pt x="334" y="8299"/>
                    <a:pt x="370" y="8120"/>
                    <a:pt x="417" y="7942"/>
                  </a:cubicBezTo>
                  <a:cubicBezTo>
                    <a:pt x="429" y="7894"/>
                    <a:pt x="441" y="7834"/>
                    <a:pt x="453" y="7799"/>
                  </a:cubicBezTo>
                  <a:cubicBezTo>
                    <a:pt x="477" y="7751"/>
                    <a:pt x="501" y="7704"/>
                    <a:pt x="513" y="7644"/>
                  </a:cubicBezTo>
                  <a:cubicBezTo>
                    <a:pt x="739" y="7156"/>
                    <a:pt x="1167" y="6763"/>
                    <a:pt x="1703" y="6608"/>
                  </a:cubicBezTo>
                  <a:lnTo>
                    <a:pt x="2703" y="6287"/>
                  </a:lnTo>
                  <a:lnTo>
                    <a:pt x="3358" y="6084"/>
                  </a:lnTo>
                  <a:lnTo>
                    <a:pt x="3358" y="9251"/>
                  </a:lnTo>
                  <a:lnTo>
                    <a:pt x="2513" y="9251"/>
                  </a:lnTo>
                  <a:cubicBezTo>
                    <a:pt x="2418" y="9251"/>
                    <a:pt x="2346" y="9323"/>
                    <a:pt x="2346" y="9418"/>
                  </a:cubicBezTo>
                  <a:cubicBezTo>
                    <a:pt x="2346" y="9501"/>
                    <a:pt x="2418" y="9585"/>
                    <a:pt x="2513" y="9585"/>
                  </a:cubicBezTo>
                  <a:lnTo>
                    <a:pt x="8525" y="9585"/>
                  </a:lnTo>
                  <a:cubicBezTo>
                    <a:pt x="8609" y="9585"/>
                    <a:pt x="8692" y="9501"/>
                    <a:pt x="8692" y="9418"/>
                  </a:cubicBezTo>
                  <a:lnTo>
                    <a:pt x="8692" y="8489"/>
                  </a:lnTo>
                  <a:cubicBezTo>
                    <a:pt x="8692" y="7930"/>
                    <a:pt x="8466" y="7358"/>
                    <a:pt x="8073" y="6942"/>
                  </a:cubicBezTo>
                  <a:cubicBezTo>
                    <a:pt x="8042" y="6904"/>
                    <a:pt x="8001" y="6886"/>
                    <a:pt x="7957" y="6886"/>
                  </a:cubicBezTo>
                  <a:cubicBezTo>
                    <a:pt x="7917" y="6886"/>
                    <a:pt x="7875" y="6901"/>
                    <a:pt x="7835" y="6930"/>
                  </a:cubicBezTo>
                  <a:cubicBezTo>
                    <a:pt x="7763" y="6989"/>
                    <a:pt x="7763" y="7096"/>
                    <a:pt x="7823" y="7168"/>
                  </a:cubicBezTo>
                  <a:cubicBezTo>
                    <a:pt x="8156" y="7537"/>
                    <a:pt x="8335" y="8001"/>
                    <a:pt x="8335" y="8489"/>
                  </a:cubicBezTo>
                  <a:lnTo>
                    <a:pt x="8335" y="9251"/>
                  </a:lnTo>
                  <a:lnTo>
                    <a:pt x="5311" y="9251"/>
                  </a:lnTo>
                  <a:lnTo>
                    <a:pt x="5311" y="6084"/>
                  </a:lnTo>
                  <a:lnTo>
                    <a:pt x="6942" y="6608"/>
                  </a:lnTo>
                  <a:cubicBezTo>
                    <a:pt x="7085" y="6644"/>
                    <a:pt x="7216" y="6703"/>
                    <a:pt x="7335" y="6763"/>
                  </a:cubicBezTo>
                  <a:cubicBezTo>
                    <a:pt x="7359" y="6779"/>
                    <a:pt x="7388" y="6787"/>
                    <a:pt x="7418" y="6787"/>
                  </a:cubicBezTo>
                  <a:cubicBezTo>
                    <a:pt x="7474" y="6787"/>
                    <a:pt x="7534" y="6758"/>
                    <a:pt x="7573" y="6703"/>
                  </a:cubicBezTo>
                  <a:cubicBezTo>
                    <a:pt x="7621" y="6632"/>
                    <a:pt x="7585" y="6525"/>
                    <a:pt x="7513" y="6465"/>
                  </a:cubicBezTo>
                  <a:cubicBezTo>
                    <a:pt x="7359" y="6394"/>
                    <a:pt x="7216" y="6322"/>
                    <a:pt x="7061" y="6275"/>
                  </a:cubicBezTo>
                  <a:lnTo>
                    <a:pt x="5323" y="5715"/>
                  </a:lnTo>
                  <a:lnTo>
                    <a:pt x="5323" y="4679"/>
                  </a:lnTo>
                  <a:cubicBezTo>
                    <a:pt x="5680" y="4429"/>
                    <a:pt x="5954" y="4072"/>
                    <a:pt x="6097" y="3667"/>
                  </a:cubicBezTo>
                  <a:cubicBezTo>
                    <a:pt x="6466" y="3655"/>
                    <a:pt x="6787" y="3346"/>
                    <a:pt x="6787" y="2953"/>
                  </a:cubicBezTo>
                  <a:cubicBezTo>
                    <a:pt x="6787" y="2631"/>
                    <a:pt x="6561" y="2346"/>
                    <a:pt x="6251" y="2274"/>
                  </a:cubicBezTo>
                  <a:lnTo>
                    <a:pt x="6251" y="1512"/>
                  </a:lnTo>
                  <a:cubicBezTo>
                    <a:pt x="6251" y="679"/>
                    <a:pt x="5561" y="0"/>
                    <a:pt x="4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81;p60">
              <a:extLst>
                <a:ext uri="{FF2B5EF4-FFF2-40B4-BE49-F238E27FC236}">
                  <a16:creationId xmlns:a16="http://schemas.microsoft.com/office/drawing/2014/main" id="{C727AF1A-9E94-4EEB-A6FD-0EB13853B9E6}"/>
                </a:ext>
              </a:extLst>
            </p:cNvPr>
            <p:cNvSpPr/>
            <p:nvPr/>
          </p:nvSpPr>
          <p:spPr>
            <a:xfrm>
              <a:off x="4239154" y="3387518"/>
              <a:ext cx="44922" cy="65071"/>
            </a:xfrm>
            <a:custGeom>
              <a:avLst/>
              <a:gdLst/>
              <a:ahLst/>
              <a:cxnLst/>
              <a:rect l="l" t="t" r="r" b="b"/>
              <a:pathLst>
                <a:path w="1418" h="2054" extrusionOk="0">
                  <a:moveTo>
                    <a:pt x="664" y="1"/>
                  </a:moveTo>
                  <a:cubicBezTo>
                    <a:pt x="396" y="1"/>
                    <a:pt x="158" y="171"/>
                    <a:pt x="49" y="422"/>
                  </a:cubicBezTo>
                  <a:cubicBezTo>
                    <a:pt x="1" y="505"/>
                    <a:pt x="49" y="612"/>
                    <a:pt x="132" y="648"/>
                  </a:cubicBezTo>
                  <a:cubicBezTo>
                    <a:pt x="156" y="657"/>
                    <a:pt x="181" y="662"/>
                    <a:pt x="204" y="662"/>
                  </a:cubicBezTo>
                  <a:cubicBezTo>
                    <a:pt x="272" y="662"/>
                    <a:pt x="332" y="624"/>
                    <a:pt x="358" y="553"/>
                  </a:cubicBezTo>
                  <a:cubicBezTo>
                    <a:pt x="412" y="436"/>
                    <a:pt x="532" y="347"/>
                    <a:pt x="668" y="347"/>
                  </a:cubicBezTo>
                  <a:cubicBezTo>
                    <a:pt x="683" y="347"/>
                    <a:pt x="699" y="348"/>
                    <a:pt x="715" y="351"/>
                  </a:cubicBezTo>
                  <a:cubicBezTo>
                    <a:pt x="894" y="362"/>
                    <a:pt x="1037" y="505"/>
                    <a:pt x="1049" y="684"/>
                  </a:cubicBezTo>
                  <a:cubicBezTo>
                    <a:pt x="1049" y="767"/>
                    <a:pt x="1037" y="851"/>
                    <a:pt x="1001" y="910"/>
                  </a:cubicBezTo>
                  <a:cubicBezTo>
                    <a:pt x="953" y="982"/>
                    <a:pt x="882" y="1029"/>
                    <a:pt x="799" y="1065"/>
                  </a:cubicBezTo>
                  <a:cubicBezTo>
                    <a:pt x="561" y="1136"/>
                    <a:pt x="406" y="1208"/>
                    <a:pt x="406" y="1374"/>
                  </a:cubicBezTo>
                  <a:lnTo>
                    <a:pt x="406" y="1898"/>
                  </a:lnTo>
                  <a:cubicBezTo>
                    <a:pt x="406" y="1982"/>
                    <a:pt x="477" y="2053"/>
                    <a:pt x="561" y="2053"/>
                  </a:cubicBezTo>
                  <a:cubicBezTo>
                    <a:pt x="656" y="2053"/>
                    <a:pt x="727" y="1982"/>
                    <a:pt x="727" y="1898"/>
                  </a:cubicBezTo>
                  <a:lnTo>
                    <a:pt x="727" y="1446"/>
                  </a:lnTo>
                  <a:cubicBezTo>
                    <a:pt x="763" y="1434"/>
                    <a:pt x="799" y="1422"/>
                    <a:pt x="882" y="1386"/>
                  </a:cubicBezTo>
                  <a:cubicBezTo>
                    <a:pt x="1037" y="1339"/>
                    <a:pt x="1180" y="1243"/>
                    <a:pt x="1263" y="1101"/>
                  </a:cubicBezTo>
                  <a:cubicBezTo>
                    <a:pt x="1370" y="958"/>
                    <a:pt x="1418" y="803"/>
                    <a:pt x="1394" y="660"/>
                  </a:cubicBezTo>
                  <a:cubicBezTo>
                    <a:pt x="1370" y="315"/>
                    <a:pt x="1096" y="29"/>
                    <a:pt x="739" y="5"/>
                  </a:cubicBezTo>
                  <a:cubicBezTo>
                    <a:pt x="714" y="2"/>
                    <a:pt x="689" y="1"/>
                    <a:pt x="6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82;p60">
              <a:extLst>
                <a:ext uri="{FF2B5EF4-FFF2-40B4-BE49-F238E27FC236}">
                  <a16:creationId xmlns:a16="http://schemas.microsoft.com/office/drawing/2014/main" id="{53D525C2-D651-4714-9C36-4FDDE472F87A}"/>
                </a:ext>
              </a:extLst>
            </p:cNvPr>
            <p:cNvSpPr/>
            <p:nvPr/>
          </p:nvSpPr>
          <p:spPr>
            <a:xfrm>
              <a:off x="4250876" y="3457816"/>
              <a:ext cx="14351" cy="14383"/>
            </a:xfrm>
            <a:custGeom>
              <a:avLst/>
              <a:gdLst/>
              <a:ahLst/>
              <a:cxnLst/>
              <a:rect l="l" t="t" r="r" b="b"/>
              <a:pathLst>
                <a:path w="453" h="454" extrusionOk="0">
                  <a:moveTo>
                    <a:pt x="226" y="1"/>
                  </a:moveTo>
                  <a:cubicBezTo>
                    <a:pt x="107" y="1"/>
                    <a:pt x="0" y="108"/>
                    <a:pt x="0" y="227"/>
                  </a:cubicBezTo>
                  <a:cubicBezTo>
                    <a:pt x="0" y="346"/>
                    <a:pt x="107" y="453"/>
                    <a:pt x="226" y="453"/>
                  </a:cubicBezTo>
                  <a:cubicBezTo>
                    <a:pt x="345" y="453"/>
                    <a:pt x="453" y="346"/>
                    <a:pt x="453" y="227"/>
                  </a:cubicBezTo>
                  <a:cubicBezTo>
                    <a:pt x="453" y="108"/>
                    <a:pt x="345" y="1"/>
                    <a:pt x="22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575;p59">
            <a:extLst>
              <a:ext uri="{FF2B5EF4-FFF2-40B4-BE49-F238E27FC236}">
                <a16:creationId xmlns:a16="http://schemas.microsoft.com/office/drawing/2014/main" id="{3C800232-54FA-4C70-B2D0-F4E23E3C85BE}"/>
              </a:ext>
            </a:extLst>
          </p:cNvPr>
          <p:cNvGrpSpPr/>
          <p:nvPr/>
        </p:nvGrpSpPr>
        <p:grpSpPr>
          <a:xfrm>
            <a:off x="6291660" y="1046489"/>
            <a:ext cx="1056627" cy="1044339"/>
            <a:chOff x="3541011" y="1508594"/>
            <a:chExt cx="350167" cy="349434"/>
          </a:xfrm>
        </p:grpSpPr>
        <p:sp>
          <p:nvSpPr>
            <p:cNvPr id="33" name="Google Shape;4576;p59">
              <a:extLst>
                <a:ext uri="{FF2B5EF4-FFF2-40B4-BE49-F238E27FC236}">
                  <a16:creationId xmlns:a16="http://schemas.microsoft.com/office/drawing/2014/main" id="{34216967-4833-4958-A698-CD2D92052563}"/>
                </a:ext>
              </a:extLst>
            </p:cNvPr>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77;p59">
              <a:extLst>
                <a:ext uri="{FF2B5EF4-FFF2-40B4-BE49-F238E27FC236}">
                  <a16:creationId xmlns:a16="http://schemas.microsoft.com/office/drawing/2014/main" id="{5D789690-6194-4E3E-805D-6B89B04872A0}"/>
                </a:ext>
              </a:extLst>
            </p:cNvPr>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78;p59">
              <a:extLst>
                <a:ext uri="{FF2B5EF4-FFF2-40B4-BE49-F238E27FC236}">
                  <a16:creationId xmlns:a16="http://schemas.microsoft.com/office/drawing/2014/main" id="{E3565766-7BA1-4FBC-BE37-9A46D97DF301}"/>
                </a:ext>
              </a:extLst>
            </p:cNvPr>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79;p59">
              <a:extLst>
                <a:ext uri="{FF2B5EF4-FFF2-40B4-BE49-F238E27FC236}">
                  <a16:creationId xmlns:a16="http://schemas.microsoft.com/office/drawing/2014/main" id="{17883A25-CDE2-4E8E-8937-7421D8CC88B7}"/>
                </a:ext>
              </a:extLst>
            </p:cNvPr>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80;p59">
              <a:extLst>
                <a:ext uri="{FF2B5EF4-FFF2-40B4-BE49-F238E27FC236}">
                  <a16:creationId xmlns:a16="http://schemas.microsoft.com/office/drawing/2014/main" id="{CD5F59E9-5535-4626-8316-CB8730925D0A}"/>
                </a:ext>
              </a:extLst>
            </p:cNvPr>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81;p59">
              <a:extLst>
                <a:ext uri="{FF2B5EF4-FFF2-40B4-BE49-F238E27FC236}">
                  <a16:creationId xmlns:a16="http://schemas.microsoft.com/office/drawing/2014/main" id="{26D35595-46E9-49B6-9AEA-9EBAE17A5A92}"/>
                </a:ext>
              </a:extLst>
            </p:cNvPr>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82;p59">
              <a:extLst>
                <a:ext uri="{FF2B5EF4-FFF2-40B4-BE49-F238E27FC236}">
                  <a16:creationId xmlns:a16="http://schemas.microsoft.com/office/drawing/2014/main" id="{76FBE34E-DAA0-4A95-B53A-75EA0132B001}"/>
                </a:ext>
              </a:extLst>
            </p:cNvPr>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83;p59">
              <a:extLst>
                <a:ext uri="{FF2B5EF4-FFF2-40B4-BE49-F238E27FC236}">
                  <a16:creationId xmlns:a16="http://schemas.microsoft.com/office/drawing/2014/main" id="{F408F16A-FCB3-484D-AEE0-067D75A85E6C}"/>
                </a:ext>
              </a:extLst>
            </p:cNvPr>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84;p59">
              <a:extLst>
                <a:ext uri="{FF2B5EF4-FFF2-40B4-BE49-F238E27FC236}">
                  <a16:creationId xmlns:a16="http://schemas.microsoft.com/office/drawing/2014/main" id="{E29CCBF4-6745-4056-9851-40D3A698BC67}"/>
                </a:ext>
              </a:extLst>
            </p:cNvPr>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85;p59">
              <a:extLst>
                <a:ext uri="{FF2B5EF4-FFF2-40B4-BE49-F238E27FC236}">
                  <a16:creationId xmlns:a16="http://schemas.microsoft.com/office/drawing/2014/main" id="{3A1C98C1-ACC3-4AF1-BCB4-D54CFBDA1B21}"/>
                </a:ext>
              </a:extLst>
            </p:cNvPr>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86;p59">
              <a:extLst>
                <a:ext uri="{FF2B5EF4-FFF2-40B4-BE49-F238E27FC236}">
                  <a16:creationId xmlns:a16="http://schemas.microsoft.com/office/drawing/2014/main" id="{6BCAACC8-3C66-4E0D-B941-03BEF8CDE5FF}"/>
                </a:ext>
              </a:extLst>
            </p:cNvPr>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87;p59">
              <a:extLst>
                <a:ext uri="{FF2B5EF4-FFF2-40B4-BE49-F238E27FC236}">
                  <a16:creationId xmlns:a16="http://schemas.microsoft.com/office/drawing/2014/main" id="{CB4522D5-1145-446D-A971-F7172D429139}"/>
                </a:ext>
              </a:extLst>
            </p:cNvPr>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88;p59">
              <a:extLst>
                <a:ext uri="{FF2B5EF4-FFF2-40B4-BE49-F238E27FC236}">
                  <a16:creationId xmlns:a16="http://schemas.microsoft.com/office/drawing/2014/main" id="{3F744423-473C-41DE-B689-AB8AFBB299FA}"/>
                </a:ext>
              </a:extLst>
            </p:cNvPr>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Rectangle 45">
            <a:extLst>
              <a:ext uri="{FF2B5EF4-FFF2-40B4-BE49-F238E27FC236}">
                <a16:creationId xmlns:a16="http://schemas.microsoft.com/office/drawing/2014/main" id="{1F11168C-5A8C-42AD-ABAA-1B7783C7F4E0}"/>
              </a:ext>
            </a:extLst>
          </p:cNvPr>
          <p:cNvSpPr/>
          <p:nvPr/>
        </p:nvSpPr>
        <p:spPr>
          <a:xfrm>
            <a:off x="667173" y="2175282"/>
            <a:ext cx="1389725" cy="35704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A85B5B55-AEE0-4383-85B5-CECAD0F264A2}"/>
              </a:ext>
            </a:extLst>
          </p:cNvPr>
          <p:cNvSpPr txBox="1"/>
          <p:nvPr/>
        </p:nvSpPr>
        <p:spPr>
          <a:xfrm>
            <a:off x="697554" y="2175282"/>
            <a:ext cx="1334037" cy="615553"/>
          </a:xfrm>
          <a:prstGeom prst="rect">
            <a:avLst/>
          </a:prstGeom>
          <a:noFill/>
        </p:spPr>
        <p:txBody>
          <a:bodyPr wrap="square" rtlCol="0">
            <a:spAutoFit/>
          </a:bodyPr>
          <a:lstStyle/>
          <a:p>
            <a:pPr algn="ctr"/>
            <a:r>
              <a:rPr lang="en-US" sz="2000" b="1">
                <a:solidFill>
                  <a:schemeClr val="lt1"/>
                </a:solidFill>
              </a:rPr>
              <a:t>Problem</a:t>
            </a:r>
            <a:endParaRPr lang="en-US" sz="1100" b="1">
              <a:solidFill>
                <a:schemeClr val="lt1"/>
              </a:solidFill>
            </a:endParaRPr>
          </a:p>
          <a:p>
            <a:endParaRPr lang="en-US"/>
          </a:p>
        </p:txBody>
      </p:sp>
      <p:sp>
        <p:nvSpPr>
          <p:cNvPr id="48" name="Rectangle 47">
            <a:extLst>
              <a:ext uri="{FF2B5EF4-FFF2-40B4-BE49-F238E27FC236}">
                <a16:creationId xmlns:a16="http://schemas.microsoft.com/office/drawing/2014/main" id="{B1B20F84-EDA3-4A42-8814-FACDDB6F28A4}"/>
              </a:ext>
            </a:extLst>
          </p:cNvPr>
          <p:cNvSpPr/>
          <p:nvPr/>
        </p:nvSpPr>
        <p:spPr>
          <a:xfrm>
            <a:off x="6110859" y="2159791"/>
            <a:ext cx="1516380" cy="40250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EBB4AC10-D73E-4074-B78C-38DCAF7D4CA2}"/>
              </a:ext>
            </a:extLst>
          </p:cNvPr>
          <p:cNvSpPr txBox="1"/>
          <p:nvPr/>
        </p:nvSpPr>
        <p:spPr>
          <a:xfrm>
            <a:off x="6141240" y="2180884"/>
            <a:ext cx="1455617" cy="615553"/>
          </a:xfrm>
          <a:prstGeom prst="rect">
            <a:avLst/>
          </a:prstGeom>
          <a:noFill/>
        </p:spPr>
        <p:txBody>
          <a:bodyPr wrap="square" rtlCol="0">
            <a:spAutoFit/>
          </a:bodyPr>
          <a:lstStyle/>
          <a:p>
            <a:pPr algn="ctr"/>
            <a:r>
              <a:rPr lang="en-US" sz="2000" b="1">
                <a:solidFill>
                  <a:schemeClr val="lt1"/>
                </a:solidFill>
              </a:rPr>
              <a:t>Solution</a:t>
            </a:r>
            <a:endParaRPr lang="en-US" sz="1100" b="1">
              <a:solidFill>
                <a:schemeClr val="lt1"/>
              </a:solidFill>
            </a:endParaRPr>
          </a:p>
          <a:p>
            <a:endParaRPr lang="en-US"/>
          </a:p>
        </p:txBody>
      </p:sp>
      <p:sp>
        <p:nvSpPr>
          <p:cNvPr id="12" name="TextBox 11">
            <a:extLst>
              <a:ext uri="{FF2B5EF4-FFF2-40B4-BE49-F238E27FC236}">
                <a16:creationId xmlns:a16="http://schemas.microsoft.com/office/drawing/2014/main" id="{5C4FC1EA-A960-4592-9AE0-807A5CF87226}"/>
              </a:ext>
            </a:extLst>
          </p:cNvPr>
          <p:cNvSpPr txBox="1"/>
          <p:nvPr/>
        </p:nvSpPr>
        <p:spPr>
          <a:xfrm>
            <a:off x="293601" y="2668809"/>
            <a:ext cx="3678865" cy="2031325"/>
          </a:xfrm>
          <a:prstGeom prst="rect">
            <a:avLst/>
          </a:prstGeom>
          <a:noFill/>
        </p:spPr>
        <p:txBody>
          <a:bodyPr wrap="square" rtlCol="0">
            <a:spAutoFit/>
          </a:bodyPr>
          <a:lstStyle/>
          <a:p>
            <a:pPr marL="285750" indent="-285750">
              <a:buFont typeface="Arial" panose="020B0604020202020204" pitchFamily="34" charset="0"/>
              <a:buChar char="•"/>
            </a:pPr>
            <a:r>
              <a:rPr lang="en-US"/>
              <a:t>Taking out garbage and recycling cans to the curb forgotten with busy schedule</a:t>
            </a:r>
          </a:p>
          <a:p>
            <a:pPr marL="285750" indent="-285750">
              <a:buFont typeface="Arial" panose="020B0604020202020204" pitchFamily="34" charset="0"/>
              <a:buChar char="•"/>
            </a:pPr>
            <a:r>
              <a:rPr lang="en-US"/>
              <a:t>Physically demanding task for those with special needs</a:t>
            </a:r>
          </a:p>
          <a:p>
            <a:pPr marL="285750" indent="-285750">
              <a:buFont typeface="Arial" panose="020B0604020202020204" pitchFamily="34" charset="0"/>
              <a:buChar char="•"/>
            </a:pPr>
            <a:r>
              <a:rPr lang="en-US"/>
              <a:t>Vacation rental property guests not taking out trash/recycle bins on the correct schedule, leading to pile-up of garbage creating extraneous work for the property manager.</a:t>
            </a:r>
          </a:p>
        </p:txBody>
      </p:sp>
      <p:sp>
        <p:nvSpPr>
          <p:cNvPr id="13" name="TextBox 12">
            <a:extLst>
              <a:ext uri="{FF2B5EF4-FFF2-40B4-BE49-F238E27FC236}">
                <a16:creationId xmlns:a16="http://schemas.microsoft.com/office/drawing/2014/main" id="{459DA2D7-3235-4169-A4C0-5CB5A4711C98}"/>
              </a:ext>
            </a:extLst>
          </p:cNvPr>
          <p:cNvSpPr txBox="1"/>
          <p:nvPr/>
        </p:nvSpPr>
        <p:spPr>
          <a:xfrm>
            <a:off x="5276850" y="2688424"/>
            <a:ext cx="3678865" cy="1169551"/>
          </a:xfrm>
          <a:prstGeom prst="rect">
            <a:avLst/>
          </a:prstGeom>
          <a:noFill/>
        </p:spPr>
        <p:txBody>
          <a:bodyPr wrap="square" rtlCol="0">
            <a:spAutoFit/>
          </a:bodyPr>
          <a:lstStyle/>
          <a:p>
            <a:r>
              <a:rPr lang="en-US">
                <a:highlight>
                  <a:srgbClr val="FFFFFF"/>
                </a:highlight>
              </a:rPr>
              <a:t>An automated controllable system to schedule trash bin curbside placement to:   </a:t>
            </a:r>
          </a:p>
          <a:p>
            <a:pPr marL="285750" indent="-285750">
              <a:buFont typeface="Arial" panose="020B0604020202020204" pitchFamily="34" charset="0"/>
              <a:buChar char="•"/>
            </a:pPr>
            <a:r>
              <a:rPr lang="en-US">
                <a:highlight>
                  <a:srgbClr val="FFFFFF"/>
                </a:highlight>
              </a:rPr>
              <a:t>Eliminate the physical demands </a:t>
            </a:r>
          </a:p>
          <a:p>
            <a:pPr marL="285750" indent="-285750">
              <a:buFont typeface="Arial" panose="020B0604020202020204" pitchFamily="34" charset="0"/>
              <a:buChar char="•"/>
            </a:pPr>
            <a:r>
              <a:rPr lang="en-US">
                <a:highlight>
                  <a:srgbClr val="FFFFFF"/>
                </a:highlight>
              </a:rPr>
              <a:t>Incorporate ease</a:t>
            </a:r>
          </a:p>
          <a:p>
            <a:pPr marL="285750" indent="-285750">
              <a:buFont typeface="Arial" panose="020B0604020202020204" pitchFamily="34" charset="0"/>
              <a:buChar char="•"/>
            </a:pPr>
            <a:r>
              <a:rPr lang="en-US">
                <a:highlight>
                  <a:srgbClr val="FFFFFF"/>
                </a:highlight>
              </a:rPr>
              <a:t>Facilitate efficiency </a:t>
            </a:r>
            <a:endParaRPr lang="en-US"/>
          </a:p>
        </p:txBody>
      </p:sp>
      <p:pic>
        <p:nvPicPr>
          <p:cNvPr id="2" name="Picture 1" descr="A picture containing drawing&#10;&#10;Description automatically generated">
            <a:extLst>
              <a:ext uri="{FF2B5EF4-FFF2-40B4-BE49-F238E27FC236}">
                <a16:creationId xmlns:a16="http://schemas.microsoft.com/office/drawing/2014/main" id="{747EDE5F-4932-45BF-807B-54167E5E38EA}"/>
              </a:ext>
            </a:extLst>
          </p:cNvPr>
          <p:cNvPicPr>
            <a:picLocks noChangeAspect="1"/>
          </p:cNvPicPr>
          <p:nvPr/>
        </p:nvPicPr>
        <p:blipFill>
          <a:blip r:embed="rId5"/>
          <a:stretch>
            <a:fillRect/>
          </a:stretch>
        </p:blipFill>
        <p:spPr>
          <a:xfrm>
            <a:off x="8588228" y="156139"/>
            <a:ext cx="491594" cy="663356"/>
          </a:xfrm>
          <a:prstGeom prst="rect">
            <a:avLst/>
          </a:prstGeom>
        </p:spPr>
      </p:pic>
      <p:pic>
        <p:nvPicPr>
          <p:cNvPr id="50" name="Picture 49" descr="A person wearing glasses posing for the camera&#10;&#10;Description automatically generated">
            <a:extLst>
              <a:ext uri="{FF2B5EF4-FFF2-40B4-BE49-F238E27FC236}">
                <a16:creationId xmlns:a16="http://schemas.microsoft.com/office/drawing/2014/main" id="{D9FC3D3C-0196-4AD8-9F0A-0A27A690FA1D}"/>
              </a:ext>
            </a:extLst>
          </p:cNvPr>
          <p:cNvPicPr>
            <a:picLocks noChangeAspect="1"/>
          </p:cNvPicPr>
          <p:nvPr/>
        </p:nvPicPr>
        <p:blipFill>
          <a:blip r:embed="rId6"/>
          <a:stretch>
            <a:fillRect/>
          </a:stretch>
        </p:blipFill>
        <p:spPr>
          <a:xfrm>
            <a:off x="7683986" y="24593"/>
            <a:ext cx="650410" cy="879962"/>
          </a:xfrm>
          <a:prstGeom prst="rect">
            <a:avLst/>
          </a:prstGeom>
          <a:ln w="76200">
            <a:solidFill>
              <a:srgbClr val="FFC000"/>
            </a:solidFill>
          </a:ln>
        </p:spPr>
      </p:pic>
      <p:pic>
        <p:nvPicPr>
          <p:cNvPr id="14" name="Audio 13">
            <a:hlinkClick r:id="" action="ppaction://media"/>
            <a:extLst>
              <a:ext uri="{FF2B5EF4-FFF2-40B4-BE49-F238E27FC236}">
                <a16:creationId xmlns:a16="http://schemas.microsoft.com/office/drawing/2014/main" id="{28B2A45E-3007-4994-982D-045F3928D5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01"/>
    </mc:Choice>
    <mc:Fallback xmlns="">
      <p:transition spd="slow" advTm="2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34848" showWhenStopped="0">
                <p:cTn id="8"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16200000" flipH="1">
            <a:off x="4094201" y="-4135447"/>
            <a:ext cx="948081" cy="9151517"/>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45177" y="65216"/>
            <a:ext cx="3436144" cy="750189"/>
          </a:xfrm>
          <a:prstGeom prst="rect">
            <a:avLst/>
          </a:prstGeom>
        </p:spPr>
        <p:txBody>
          <a:bodyPr spcFirstLastPara="1" wrap="square" lIns="91425" tIns="91425" rIns="91425" bIns="91425" anchor="b" anchorCtr="0">
            <a:noAutofit/>
          </a:bodyPr>
          <a:lstStyle/>
          <a:p>
            <a:r>
              <a:rPr lang="es">
                <a:solidFill>
                  <a:schemeClr val="tx1"/>
                </a:solidFill>
              </a:rPr>
              <a:t>Mobile App </a:t>
            </a:r>
            <a:r>
              <a:rPr lang="en-US">
                <a:solidFill>
                  <a:schemeClr val="tx1"/>
                </a:solidFill>
              </a:rPr>
              <a:t>Design</a:t>
            </a:r>
          </a:p>
        </p:txBody>
      </p:sp>
      <p:pic>
        <p:nvPicPr>
          <p:cNvPr id="2" name="Picture 1" descr="A picture containing drawing&#10;&#10;Description automatically generated">
            <a:extLst>
              <a:ext uri="{FF2B5EF4-FFF2-40B4-BE49-F238E27FC236}">
                <a16:creationId xmlns:a16="http://schemas.microsoft.com/office/drawing/2014/main" id="{03CC9556-A2A4-4C91-B5C0-6FCA2BD34661}"/>
              </a:ext>
            </a:extLst>
          </p:cNvPr>
          <p:cNvPicPr>
            <a:picLocks noChangeAspect="1"/>
          </p:cNvPicPr>
          <p:nvPr/>
        </p:nvPicPr>
        <p:blipFill>
          <a:blip r:embed="rId5"/>
          <a:stretch>
            <a:fillRect/>
          </a:stretch>
        </p:blipFill>
        <p:spPr>
          <a:xfrm>
            <a:off x="8577643" y="108633"/>
            <a:ext cx="491594" cy="663356"/>
          </a:xfrm>
          <a:prstGeom prst="rect">
            <a:avLst/>
          </a:prstGeom>
        </p:spPr>
      </p:pic>
      <p:sp>
        <p:nvSpPr>
          <p:cNvPr id="3" name="Google Shape;157;p26">
            <a:extLst>
              <a:ext uri="{FF2B5EF4-FFF2-40B4-BE49-F238E27FC236}">
                <a16:creationId xmlns:a16="http://schemas.microsoft.com/office/drawing/2014/main" id="{AE5384E6-7AFE-49FF-A4B8-9F48E3D7ED16}"/>
              </a:ext>
            </a:extLst>
          </p:cNvPr>
          <p:cNvSpPr txBox="1">
            <a:spLocks/>
          </p:cNvSpPr>
          <p:nvPr/>
        </p:nvSpPr>
        <p:spPr>
          <a:xfrm>
            <a:off x="0" y="308777"/>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6" name="Picture 5">
            <a:extLst>
              <a:ext uri="{FF2B5EF4-FFF2-40B4-BE49-F238E27FC236}">
                <a16:creationId xmlns:a16="http://schemas.microsoft.com/office/drawing/2014/main" id="{36B16E5A-425A-4276-ADDE-34781567E874}"/>
              </a:ext>
            </a:extLst>
          </p:cNvPr>
          <p:cNvPicPr>
            <a:picLocks noChangeAspect="1"/>
          </p:cNvPicPr>
          <p:nvPr/>
        </p:nvPicPr>
        <p:blipFill>
          <a:blip r:embed="rId6"/>
          <a:srcRect/>
          <a:stretch/>
        </p:blipFill>
        <p:spPr>
          <a:xfrm>
            <a:off x="614072" y="995496"/>
            <a:ext cx="1740336" cy="3638886"/>
          </a:xfrm>
          <a:prstGeom prst="flowChartAlternateProcess">
            <a:avLst/>
          </a:prstGeom>
        </p:spPr>
      </p:pic>
      <p:pic>
        <p:nvPicPr>
          <p:cNvPr id="8" name="Picture 7">
            <a:extLst>
              <a:ext uri="{FF2B5EF4-FFF2-40B4-BE49-F238E27FC236}">
                <a16:creationId xmlns:a16="http://schemas.microsoft.com/office/drawing/2014/main" id="{3FA5DDA0-1B71-4F01-B1A4-506FCA30AE64}"/>
              </a:ext>
            </a:extLst>
          </p:cNvPr>
          <p:cNvPicPr>
            <a:picLocks noChangeAspect="1"/>
          </p:cNvPicPr>
          <p:nvPr/>
        </p:nvPicPr>
        <p:blipFill>
          <a:blip r:embed="rId7"/>
          <a:srcRect/>
          <a:stretch/>
        </p:blipFill>
        <p:spPr>
          <a:xfrm>
            <a:off x="3369202" y="1041186"/>
            <a:ext cx="1678787" cy="3593195"/>
          </a:xfrm>
          <a:prstGeom prst="roundRect">
            <a:avLst/>
          </a:prstGeom>
        </p:spPr>
      </p:pic>
      <p:pic>
        <p:nvPicPr>
          <p:cNvPr id="11" name="Picture 10" descr="A person smiling for the camera&#10;&#10;Description automatically generated">
            <a:extLst>
              <a:ext uri="{FF2B5EF4-FFF2-40B4-BE49-F238E27FC236}">
                <a16:creationId xmlns:a16="http://schemas.microsoft.com/office/drawing/2014/main" id="{2FD0BC70-EE0B-43BD-B202-64EC97166049}"/>
              </a:ext>
            </a:extLst>
          </p:cNvPr>
          <p:cNvPicPr>
            <a:picLocks noChangeAspect="1"/>
          </p:cNvPicPr>
          <p:nvPr/>
        </p:nvPicPr>
        <p:blipFill>
          <a:blip r:embed="rId8"/>
          <a:stretch>
            <a:fillRect/>
          </a:stretch>
        </p:blipFill>
        <p:spPr>
          <a:xfrm>
            <a:off x="7653845" y="58616"/>
            <a:ext cx="566701" cy="763387"/>
          </a:xfrm>
          <a:prstGeom prst="rect">
            <a:avLst/>
          </a:prstGeom>
          <a:ln w="76200">
            <a:solidFill>
              <a:srgbClr val="FFC000"/>
            </a:solidFill>
          </a:ln>
        </p:spPr>
      </p:pic>
      <p:pic>
        <p:nvPicPr>
          <p:cNvPr id="12" name="Picture 11">
            <a:extLst>
              <a:ext uri="{FF2B5EF4-FFF2-40B4-BE49-F238E27FC236}">
                <a16:creationId xmlns:a16="http://schemas.microsoft.com/office/drawing/2014/main" id="{5A474311-A9EA-4FC0-ABE6-6A5A7FF5032C}"/>
              </a:ext>
            </a:extLst>
          </p:cNvPr>
          <p:cNvPicPr>
            <a:picLocks noChangeAspect="1"/>
          </p:cNvPicPr>
          <p:nvPr/>
        </p:nvPicPr>
        <p:blipFill>
          <a:blip r:embed="rId9"/>
          <a:srcRect/>
          <a:stretch/>
        </p:blipFill>
        <p:spPr>
          <a:xfrm>
            <a:off x="5924410" y="1041186"/>
            <a:ext cx="1729435" cy="3593195"/>
          </a:xfrm>
          <a:prstGeom prst="roundRect">
            <a:avLst/>
          </a:prstGeom>
        </p:spPr>
      </p:pic>
      <p:pic>
        <p:nvPicPr>
          <p:cNvPr id="4" name="Picture 3">
            <a:extLst>
              <a:ext uri="{FF2B5EF4-FFF2-40B4-BE49-F238E27FC236}">
                <a16:creationId xmlns:a16="http://schemas.microsoft.com/office/drawing/2014/main" id="{B776F578-B03A-4310-A478-217AEAAF9C10}"/>
              </a:ext>
            </a:extLst>
          </p:cNvPr>
          <p:cNvPicPr>
            <a:picLocks noChangeAspect="1"/>
          </p:cNvPicPr>
          <p:nvPr/>
        </p:nvPicPr>
        <p:blipFill rotWithShape="1">
          <a:blip r:embed="rId10"/>
          <a:srcRect t="7601" b="5515"/>
          <a:stretch/>
        </p:blipFill>
        <p:spPr>
          <a:xfrm>
            <a:off x="5986045" y="1427435"/>
            <a:ext cx="1606163" cy="2775007"/>
          </a:xfrm>
          <a:prstGeom prst="rect">
            <a:avLst/>
          </a:prstGeom>
        </p:spPr>
      </p:pic>
      <p:pic>
        <p:nvPicPr>
          <p:cNvPr id="9" name="Audio 8">
            <a:hlinkClick r:id="" action="ppaction://media"/>
            <a:extLst>
              <a:ext uri="{FF2B5EF4-FFF2-40B4-BE49-F238E27FC236}">
                <a16:creationId xmlns:a16="http://schemas.microsoft.com/office/drawing/2014/main" id="{32F293DC-D3FE-4E06-BEE6-8FF1DE484F8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67189327"/>
      </p:ext>
    </p:extLst>
  </p:cSld>
  <p:clrMapOvr>
    <a:masterClrMapping/>
  </p:clrMapOvr>
  <mc:AlternateContent xmlns:mc="http://schemas.openxmlformats.org/markup-compatibility/2006" xmlns:p14="http://schemas.microsoft.com/office/powerpoint/2010/main">
    <mc:Choice Requires="p14">
      <p:transition spd="slow" p14:dur="2000" advTm="67132"/>
    </mc:Choice>
    <mc:Fallback xmlns="">
      <p:transition spd="slow" advTm="6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16200000" flipH="1">
            <a:off x="4111158" y="-4152403"/>
            <a:ext cx="914170" cy="9151520"/>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730903" y="0"/>
            <a:ext cx="3564876" cy="775673"/>
          </a:xfrm>
          <a:prstGeom prst="rect">
            <a:avLst/>
          </a:prstGeom>
        </p:spPr>
        <p:txBody>
          <a:bodyPr spcFirstLastPara="1" wrap="square" lIns="91425" tIns="91425" rIns="91425" bIns="91425" anchor="b" anchorCtr="0">
            <a:noAutofit/>
          </a:bodyPr>
          <a:lstStyle/>
          <a:p>
            <a:r>
              <a:rPr lang="en-US" dirty="0">
                <a:solidFill>
                  <a:schemeClr val="tx1"/>
                </a:solidFill>
              </a:rPr>
              <a:t>Hardships</a:t>
            </a:r>
          </a:p>
        </p:txBody>
      </p:sp>
      <p:sp>
        <p:nvSpPr>
          <p:cNvPr id="3" name="TextBox 2">
            <a:extLst>
              <a:ext uri="{FF2B5EF4-FFF2-40B4-BE49-F238E27FC236}">
                <a16:creationId xmlns:a16="http://schemas.microsoft.com/office/drawing/2014/main" id="{88E85BFC-7DED-4F18-8EC3-276B6C3AF59B}"/>
              </a:ext>
            </a:extLst>
          </p:cNvPr>
          <p:cNvSpPr txBox="1"/>
          <p:nvPr/>
        </p:nvSpPr>
        <p:spPr>
          <a:xfrm>
            <a:off x="177394" y="1213913"/>
            <a:ext cx="7947838"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dirty="0"/>
              <a:t>Difficulties in powering the ESP8266-01 Wi-Fi module</a:t>
            </a:r>
          </a:p>
          <a:p>
            <a:pPr marL="612775" lvl="1" indent="-285750">
              <a:spcAft>
                <a:spcPts val="600"/>
              </a:spcAft>
              <a:buFont typeface="Arial" panose="020B0604020202020204" pitchFamily="34" charset="0"/>
              <a:buChar char="•"/>
            </a:pPr>
            <a:r>
              <a:rPr lang="en-US" sz="1800" b="0" i="0" u="none" strike="noStrike" baseline="0" dirty="0">
                <a:solidFill>
                  <a:srgbClr val="000000"/>
                </a:solidFill>
                <a:latin typeface="+mn-lt"/>
              </a:rPr>
              <a:t>The 3.3 V power supply of the MCU does not provide sufficient current </a:t>
            </a:r>
          </a:p>
          <a:p>
            <a:pPr marL="285750" indent="-285750">
              <a:spcAft>
                <a:spcPts val="600"/>
              </a:spcAft>
              <a:buFont typeface="Arial" panose="020B0604020202020204" pitchFamily="34" charset="0"/>
              <a:buChar char="•"/>
            </a:pPr>
            <a:r>
              <a:rPr lang="en-US" sz="1800" dirty="0">
                <a:latin typeface="+mn-lt"/>
              </a:rPr>
              <a:t>Overall Circuitry Testing (COVID-19) </a:t>
            </a:r>
          </a:p>
          <a:p>
            <a:pPr marL="285750" indent="-285750">
              <a:spcAft>
                <a:spcPts val="600"/>
              </a:spcAft>
              <a:buFont typeface="Arial" panose="020B0604020202020204" pitchFamily="34" charset="0"/>
              <a:buChar char="•"/>
            </a:pPr>
            <a:r>
              <a:rPr lang="en-US" sz="1800" dirty="0">
                <a:latin typeface="+mn-lt"/>
              </a:rPr>
              <a:t>PCB Issues: Microcontroller Extraction and Soldering Issues</a:t>
            </a:r>
          </a:p>
          <a:p>
            <a:pPr marL="285750" indent="-285750">
              <a:spcAft>
                <a:spcPts val="600"/>
              </a:spcAft>
              <a:buFont typeface="Arial" panose="020B0604020202020204" pitchFamily="34" charset="0"/>
              <a:buChar char="•"/>
            </a:pPr>
            <a:r>
              <a:rPr lang="en-US" sz="1800" dirty="0">
                <a:latin typeface="+mn-lt"/>
              </a:rPr>
              <a:t>Motor Mechanical malfunctions </a:t>
            </a:r>
          </a:p>
          <a:p>
            <a:pPr>
              <a:spcAft>
                <a:spcPts val="600"/>
              </a:spcAft>
            </a:pPr>
            <a:endParaRPr lang="en-US" sz="1800" dirty="0">
              <a:latin typeface="+mn-lt"/>
            </a:endParaRPr>
          </a:p>
          <a:p>
            <a:pPr lvl="1">
              <a:spcAft>
                <a:spcPts val="600"/>
              </a:spcAft>
            </a:pPr>
            <a:endParaRPr lang="en-US" sz="1800" b="0" i="0" u="none" strike="noStrike" baseline="0" dirty="0">
              <a:solidFill>
                <a:srgbClr val="000000"/>
              </a:solidFill>
              <a:latin typeface="+mn-lt"/>
            </a:endParaRPr>
          </a:p>
          <a:p>
            <a:pPr marL="285750" lvl="1" indent="-285750">
              <a:spcAft>
                <a:spcPts val="600"/>
              </a:spcAft>
              <a:buFont typeface="Arial" panose="020B0604020202020204" pitchFamily="34" charset="0"/>
              <a:buChar char="•"/>
            </a:pPr>
            <a:endParaRPr lang="en-US" sz="1800" b="0" i="0" u="none" strike="noStrike" baseline="0" dirty="0">
              <a:solidFill>
                <a:srgbClr val="000000"/>
              </a:solidFill>
              <a:latin typeface="Times New Roman" panose="02020603050405020304" pitchFamily="18" charset="0"/>
            </a:endParaRPr>
          </a:p>
          <a:p>
            <a:pPr marL="612775" lvl="1"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US" dirty="0"/>
          </a:p>
          <a:p>
            <a:pPr marL="285750" lvl="8" indent="-285750">
              <a:buFont typeface="Arial" panose="020B0604020202020204" pitchFamily="34" charset="0"/>
              <a:buChar char="•"/>
            </a:pPr>
            <a:endParaRPr lang="en-US" dirty="0"/>
          </a:p>
        </p:txBody>
      </p:sp>
      <p:pic>
        <p:nvPicPr>
          <p:cNvPr id="2" name="Picture 1" descr="A picture containing drawing&#10;&#10;Description automatically generated">
            <a:extLst>
              <a:ext uri="{FF2B5EF4-FFF2-40B4-BE49-F238E27FC236}">
                <a16:creationId xmlns:a16="http://schemas.microsoft.com/office/drawing/2014/main" id="{84054FD1-5DA6-4448-A7B4-0234EE50EC84}"/>
              </a:ext>
            </a:extLst>
          </p:cNvPr>
          <p:cNvPicPr>
            <a:picLocks noChangeAspect="1"/>
          </p:cNvPicPr>
          <p:nvPr/>
        </p:nvPicPr>
        <p:blipFill>
          <a:blip r:embed="rId5"/>
          <a:stretch>
            <a:fillRect/>
          </a:stretch>
        </p:blipFill>
        <p:spPr>
          <a:xfrm>
            <a:off x="8599074" y="80979"/>
            <a:ext cx="491594" cy="663356"/>
          </a:xfrm>
          <a:prstGeom prst="rect">
            <a:avLst/>
          </a:prstGeom>
        </p:spPr>
      </p:pic>
      <p:sp>
        <p:nvSpPr>
          <p:cNvPr id="5" name="Google Shape;157;p26">
            <a:extLst>
              <a:ext uri="{FF2B5EF4-FFF2-40B4-BE49-F238E27FC236}">
                <a16:creationId xmlns:a16="http://schemas.microsoft.com/office/drawing/2014/main" id="{4A7BDDB5-3F12-40E8-B2FD-DCFD97B2C05F}"/>
              </a:ext>
            </a:extLst>
          </p:cNvPr>
          <p:cNvSpPr txBox="1">
            <a:spLocks/>
          </p:cNvSpPr>
          <p:nvPr/>
        </p:nvSpPr>
        <p:spPr>
          <a:xfrm>
            <a:off x="36428" y="267525"/>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06</a:t>
            </a:r>
          </a:p>
        </p:txBody>
      </p:sp>
      <p:pic>
        <p:nvPicPr>
          <p:cNvPr id="9" name="Picture 8" descr="A person wearing a suit and tie&#10;&#10;Description automatically generated">
            <a:extLst>
              <a:ext uri="{FF2B5EF4-FFF2-40B4-BE49-F238E27FC236}">
                <a16:creationId xmlns:a16="http://schemas.microsoft.com/office/drawing/2014/main" id="{2919A89E-E7EC-462E-8A61-8BE618D03C2C}"/>
              </a:ext>
            </a:extLst>
          </p:cNvPr>
          <p:cNvPicPr>
            <a:picLocks noChangeAspect="1"/>
          </p:cNvPicPr>
          <p:nvPr/>
        </p:nvPicPr>
        <p:blipFill>
          <a:blip r:embed="rId6"/>
          <a:stretch>
            <a:fillRect/>
          </a:stretch>
        </p:blipFill>
        <p:spPr>
          <a:xfrm>
            <a:off x="7798244" y="-33729"/>
            <a:ext cx="653975" cy="915693"/>
          </a:xfrm>
          <a:prstGeom prst="rect">
            <a:avLst/>
          </a:prstGeom>
          <a:ln>
            <a:noFill/>
          </a:ln>
          <a:effectLst>
            <a:outerShdw blurRad="292100" dist="139700" dir="2700000" algn="tl" rotWithShape="0">
              <a:srgbClr val="333333">
                <a:alpha val="65000"/>
              </a:srgbClr>
            </a:outerShdw>
          </a:effectLst>
        </p:spPr>
      </p:pic>
      <p:pic>
        <p:nvPicPr>
          <p:cNvPr id="29" name="Audio 28">
            <a:hlinkClick r:id="" action="ppaction://media"/>
            <a:extLst>
              <a:ext uri="{FF2B5EF4-FFF2-40B4-BE49-F238E27FC236}">
                <a16:creationId xmlns:a16="http://schemas.microsoft.com/office/drawing/2014/main" id="{EEA292FF-989C-4D33-A8D8-A649A27F1E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117385600"/>
      </p:ext>
    </p:extLst>
  </p:cSld>
  <p:clrMapOvr>
    <a:masterClrMapping/>
  </p:clrMapOvr>
  <mc:AlternateContent xmlns:mc="http://schemas.openxmlformats.org/markup-compatibility/2006">
    <mc:Choice xmlns:p14="http://schemas.microsoft.com/office/powerpoint/2010/main" Requires="p14">
      <p:transition spd="slow" p14:dur="2000" advTm="36308"/>
    </mc:Choice>
    <mc:Fallback>
      <p:transition spd="slow" advTm="3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10" name="Google Shape;229;p33">
            <a:extLst>
              <a:ext uri="{FF2B5EF4-FFF2-40B4-BE49-F238E27FC236}">
                <a16:creationId xmlns:a16="http://schemas.microsoft.com/office/drawing/2014/main" id="{D8BA4669-742B-4CA7-A507-9933B567B409}"/>
              </a:ext>
            </a:extLst>
          </p:cNvPr>
          <p:cNvSpPr/>
          <p:nvPr/>
        </p:nvSpPr>
        <p:spPr>
          <a:xfrm rot="-5400000" flipH="1">
            <a:off x="4211006" y="-4244732"/>
            <a:ext cx="721993"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96314" y="-126428"/>
            <a:ext cx="1431589" cy="673769"/>
          </a:xfrm>
          <a:prstGeom prst="rect">
            <a:avLst/>
          </a:prstGeom>
        </p:spPr>
        <p:txBody>
          <a:bodyPr spcFirstLastPara="1" wrap="square" lIns="91425" tIns="91425" rIns="91425" bIns="91425" anchor="b" anchorCtr="0">
            <a:noAutofit/>
          </a:bodyPr>
          <a:lstStyle/>
          <a:p>
            <a:r>
              <a:rPr lang="en-US">
                <a:solidFill>
                  <a:schemeClr val="tx1"/>
                </a:solidFill>
              </a:rPr>
              <a:t>Budget</a:t>
            </a:r>
          </a:p>
        </p:txBody>
      </p:sp>
      <p:graphicFrame>
        <p:nvGraphicFramePr>
          <p:cNvPr id="6" name="Table 5">
            <a:extLst>
              <a:ext uri="{FF2B5EF4-FFF2-40B4-BE49-F238E27FC236}">
                <a16:creationId xmlns:a16="http://schemas.microsoft.com/office/drawing/2014/main" id="{3513C3FC-AE43-4ECB-B86C-A1707CEC440F}"/>
              </a:ext>
            </a:extLst>
          </p:cNvPr>
          <p:cNvGraphicFramePr>
            <a:graphicFrameLocks noGrp="1"/>
          </p:cNvGraphicFramePr>
          <p:nvPr>
            <p:extLst>
              <p:ext uri="{D42A27DB-BD31-4B8C-83A1-F6EECF244321}">
                <p14:modId xmlns:p14="http://schemas.microsoft.com/office/powerpoint/2010/main" val="3912495384"/>
              </p:ext>
            </p:extLst>
          </p:nvPr>
        </p:nvGraphicFramePr>
        <p:xfrm>
          <a:off x="1137460" y="712440"/>
          <a:ext cx="6869079" cy="4278660"/>
        </p:xfrm>
        <a:graphic>
          <a:graphicData uri="http://schemas.openxmlformats.org/drawingml/2006/table">
            <a:tbl>
              <a:tblPr firstRow="1" firstCol="1" bandRow="1">
                <a:tableStyleId>{0CBF2BDC-33B6-46A9-9FF7-AB6DCE5EE573}</a:tableStyleId>
              </a:tblPr>
              <a:tblGrid>
                <a:gridCol w="497999">
                  <a:extLst>
                    <a:ext uri="{9D8B030D-6E8A-4147-A177-3AD203B41FA5}">
                      <a16:colId xmlns:a16="http://schemas.microsoft.com/office/drawing/2014/main" val="3423088612"/>
                    </a:ext>
                  </a:extLst>
                </a:gridCol>
                <a:gridCol w="2440791">
                  <a:extLst>
                    <a:ext uri="{9D8B030D-6E8A-4147-A177-3AD203B41FA5}">
                      <a16:colId xmlns:a16="http://schemas.microsoft.com/office/drawing/2014/main" val="3876055758"/>
                    </a:ext>
                  </a:extLst>
                </a:gridCol>
                <a:gridCol w="993771">
                  <a:extLst>
                    <a:ext uri="{9D8B030D-6E8A-4147-A177-3AD203B41FA5}">
                      <a16:colId xmlns:a16="http://schemas.microsoft.com/office/drawing/2014/main" val="2318344316"/>
                    </a:ext>
                  </a:extLst>
                </a:gridCol>
                <a:gridCol w="846259">
                  <a:extLst>
                    <a:ext uri="{9D8B030D-6E8A-4147-A177-3AD203B41FA5}">
                      <a16:colId xmlns:a16="http://schemas.microsoft.com/office/drawing/2014/main" val="2769621867"/>
                    </a:ext>
                  </a:extLst>
                </a:gridCol>
                <a:gridCol w="829334">
                  <a:extLst>
                    <a:ext uri="{9D8B030D-6E8A-4147-A177-3AD203B41FA5}">
                      <a16:colId xmlns:a16="http://schemas.microsoft.com/office/drawing/2014/main" val="2115106629"/>
                    </a:ext>
                  </a:extLst>
                </a:gridCol>
                <a:gridCol w="1260925">
                  <a:extLst>
                    <a:ext uri="{9D8B030D-6E8A-4147-A177-3AD203B41FA5}">
                      <a16:colId xmlns:a16="http://schemas.microsoft.com/office/drawing/2014/main" val="4260063240"/>
                    </a:ext>
                  </a:extLst>
                </a:gridCol>
              </a:tblGrid>
              <a:tr h="231538">
                <a:tc gridSpan="6">
                  <a:txBody>
                    <a:bodyPr/>
                    <a:lstStyle/>
                    <a:p>
                      <a:pPr marL="0" marR="0" algn="ctr">
                        <a:lnSpc>
                          <a:spcPct val="107000"/>
                        </a:lnSpc>
                        <a:spcBef>
                          <a:spcPts val="0"/>
                        </a:spcBef>
                        <a:spcAft>
                          <a:spcPts val="0"/>
                        </a:spcAft>
                      </a:pPr>
                      <a:r>
                        <a:rPr lang="en-US" sz="1600" b="1">
                          <a:solidFill>
                            <a:schemeClr val="tx1"/>
                          </a:solidFill>
                          <a:effectLst/>
                        </a:rPr>
                        <a:t>Project Audit</a:t>
                      </a:r>
                      <a:endParaRPr lang="en-US" sz="1600">
                        <a:solidFill>
                          <a:schemeClr val="tx1"/>
                        </a:solidFill>
                        <a:effectLst/>
                        <a:latin typeface="Times New Roman"/>
                        <a:ea typeface="Calibri" panose="020F0502020204030204" pitchFamily="34" charset="0"/>
                        <a:cs typeface="Times New Roman"/>
                      </a:endParaRPr>
                    </a:p>
                  </a:txBody>
                  <a:tcPr marL="30415" marR="3041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5045418"/>
                  </a:ext>
                </a:extLst>
              </a:tr>
              <a:tr h="151099">
                <a:tc>
                  <a:txBody>
                    <a:bodyPr/>
                    <a:lstStyle/>
                    <a:p>
                      <a:pPr marL="0" marR="0" algn="ctr">
                        <a:lnSpc>
                          <a:spcPct val="107000"/>
                        </a:lnSpc>
                        <a:spcBef>
                          <a:spcPts val="0"/>
                        </a:spcBef>
                        <a:spcAft>
                          <a:spcPts val="0"/>
                        </a:spcAft>
                      </a:pPr>
                      <a:r>
                        <a:rPr lang="en-US" sz="900" b="1">
                          <a:solidFill>
                            <a:srgbClr val="FFFFFF"/>
                          </a:solidFill>
                          <a:effectLst/>
                        </a:rPr>
                        <a:t>Part #</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Description</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Vendor</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Unit Price</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Units</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Total Price</a:t>
                      </a:r>
                      <a:endParaRPr lang="en-US" sz="900">
                        <a:effectLst/>
                        <a:latin typeface="Times New Roman"/>
                        <a:ea typeface="Calibri" panose="020F0502020204030204" pitchFamily="34" charset="0"/>
                        <a:cs typeface="Times New Roman"/>
                      </a:endParaRPr>
                    </a:p>
                  </a:txBody>
                  <a:tcPr marL="30415" marR="30415" marT="0" marB="0"/>
                </a:tc>
                <a:extLst>
                  <a:ext uri="{0D108BD9-81ED-4DB2-BD59-A6C34878D82A}">
                    <a16:rowId xmlns:a16="http://schemas.microsoft.com/office/drawing/2014/main" val="1939274106"/>
                  </a:ext>
                </a:extLst>
              </a:tr>
              <a:tr h="261055">
                <a:tc>
                  <a:txBody>
                    <a:bodyPr/>
                    <a:lstStyle/>
                    <a:p>
                      <a:pPr marL="0" marR="0" algn="ctr">
                        <a:lnSpc>
                          <a:spcPct val="107000"/>
                        </a:lnSpc>
                        <a:spcBef>
                          <a:spcPts val="0"/>
                        </a:spcBef>
                        <a:spcAft>
                          <a:spcPts val="0"/>
                        </a:spcAft>
                      </a:pPr>
                      <a:r>
                        <a:rPr lang="en-US" sz="900" b="1">
                          <a:solidFill>
                            <a:srgbClr val="FFFFFF"/>
                          </a:solidFill>
                          <a:effectLst/>
                        </a:rPr>
                        <a:t>1</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spcBef>
                          <a:spcPts val="0"/>
                        </a:spcBef>
                        <a:spcAft>
                          <a:spcPts val="0"/>
                        </a:spcAft>
                      </a:pPr>
                      <a:r>
                        <a:rPr lang="en-US" sz="900">
                          <a:solidFill>
                            <a:srgbClr val="000000"/>
                          </a:solidFill>
                          <a:effectLst/>
                        </a:rPr>
                        <a:t>Renogy Solar Panel 30W 12V</a:t>
                      </a:r>
                    </a:p>
                    <a:p>
                      <a:pPr marL="0" marR="0" algn="ctr">
                        <a:lnSpc>
                          <a:spcPct val="107000"/>
                        </a:lnSpc>
                        <a:spcBef>
                          <a:spcPts val="0"/>
                        </a:spcBef>
                        <a:spcAft>
                          <a:spcPts val="0"/>
                        </a:spcAft>
                      </a:pP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Renogy</a:t>
                      </a:r>
                      <a:endParaRPr lang="en-US" sz="900" err="1">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$56.99</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1</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$56.99</a:t>
                      </a:r>
                      <a:endParaRPr lang="en-US" sz="900">
                        <a:effectLst/>
                        <a:latin typeface="Times New Roman"/>
                        <a:ea typeface="Calibri" panose="020F0502020204030204" pitchFamily="34" charset="0"/>
                        <a:cs typeface="Times New Roman"/>
                      </a:endParaRPr>
                    </a:p>
                  </a:txBody>
                  <a:tcPr marL="30415" marR="30415" marT="0" marB="0"/>
                </a:tc>
                <a:extLst>
                  <a:ext uri="{0D108BD9-81ED-4DB2-BD59-A6C34878D82A}">
                    <a16:rowId xmlns:a16="http://schemas.microsoft.com/office/drawing/2014/main" val="4247361168"/>
                  </a:ext>
                </a:extLst>
              </a:tr>
              <a:tr h="130648">
                <a:tc>
                  <a:txBody>
                    <a:bodyPr/>
                    <a:lstStyle/>
                    <a:p>
                      <a:pPr marL="0" marR="0" algn="ctr">
                        <a:lnSpc>
                          <a:spcPct val="107000"/>
                        </a:lnSpc>
                        <a:spcBef>
                          <a:spcPts val="0"/>
                        </a:spcBef>
                        <a:spcAft>
                          <a:spcPts val="0"/>
                        </a:spcAft>
                      </a:pPr>
                      <a:r>
                        <a:rPr lang="en-US" sz="900" b="1">
                          <a:solidFill>
                            <a:srgbClr val="FFFFFF"/>
                          </a:solidFill>
                          <a:effectLst/>
                        </a:rPr>
                        <a:t>2</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spcBef>
                          <a:spcPts val="0"/>
                        </a:spcBef>
                        <a:spcAft>
                          <a:spcPts val="0"/>
                        </a:spcAft>
                      </a:pPr>
                      <a:r>
                        <a:rPr lang="en-US" sz="900">
                          <a:solidFill>
                            <a:srgbClr val="000000"/>
                          </a:solidFill>
                          <a:effectLst/>
                        </a:rPr>
                        <a:t>Wei 12V Battery 20Ah</a:t>
                      </a:r>
                      <a:endParaRPr lang="en-US" sz="900">
                        <a:solidFill>
                          <a:srgbClr val="000000"/>
                        </a:solidFill>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Amazon</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$36.99</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1</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$36.99</a:t>
                      </a:r>
                      <a:endParaRPr lang="en-US" sz="900">
                        <a:effectLst/>
                        <a:latin typeface="Times New Roman"/>
                        <a:ea typeface="Calibri" panose="020F0502020204030204" pitchFamily="34" charset="0"/>
                        <a:cs typeface="Times New Roman"/>
                      </a:endParaRPr>
                    </a:p>
                  </a:txBody>
                  <a:tcPr marL="30415" marR="30415" marT="0" marB="0"/>
                </a:tc>
                <a:extLst>
                  <a:ext uri="{0D108BD9-81ED-4DB2-BD59-A6C34878D82A}">
                    <a16:rowId xmlns:a16="http://schemas.microsoft.com/office/drawing/2014/main" val="1673505413"/>
                  </a:ext>
                </a:extLst>
              </a:tr>
              <a:tr h="130648">
                <a:tc>
                  <a:txBody>
                    <a:bodyPr/>
                    <a:lstStyle/>
                    <a:p>
                      <a:pPr marL="0" marR="0" algn="ctr">
                        <a:lnSpc>
                          <a:spcPct val="107000"/>
                        </a:lnSpc>
                        <a:spcBef>
                          <a:spcPts val="0"/>
                        </a:spcBef>
                        <a:spcAft>
                          <a:spcPts val="0"/>
                        </a:spcAft>
                      </a:pPr>
                      <a:r>
                        <a:rPr lang="en-US" sz="900" b="1">
                          <a:solidFill>
                            <a:srgbClr val="FFFFFF"/>
                          </a:solidFill>
                          <a:effectLst/>
                        </a:rPr>
                        <a:t>3</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spcBef>
                          <a:spcPts val="0"/>
                        </a:spcBef>
                        <a:spcAft>
                          <a:spcPts val="0"/>
                        </a:spcAft>
                      </a:pPr>
                      <a:r>
                        <a:rPr lang="en-US" sz="900">
                          <a:solidFill>
                            <a:srgbClr val="000000"/>
                          </a:solidFill>
                          <a:effectLst/>
                        </a:rPr>
                        <a:t>HC-SR04 Sensors (5 Pack)</a:t>
                      </a:r>
                      <a:endParaRPr lang="en-US" sz="900">
                        <a:solidFill>
                          <a:srgbClr val="000000"/>
                        </a:solidFill>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Amazon</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$7.99</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1</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$7.99</a:t>
                      </a:r>
                      <a:endParaRPr lang="en-US" sz="900">
                        <a:effectLst/>
                        <a:latin typeface="Times New Roman"/>
                        <a:ea typeface="Calibri" panose="020F0502020204030204" pitchFamily="34" charset="0"/>
                        <a:cs typeface="Times New Roman"/>
                      </a:endParaRPr>
                    </a:p>
                  </a:txBody>
                  <a:tcPr marL="30415" marR="30415" marT="0" marB="0"/>
                </a:tc>
                <a:extLst>
                  <a:ext uri="{0D108BD9-81ED-4DB2-BD59-A6C34878D82A}">
                    <a16:rowId xmlns:a16="http://schemas.microsoft.com/office/drawing/2014/main" val="3552538484"/>
                  </a:ext>
                </a:extLst>
              </a:tr>
              <a:tr h="130648">
                <a:tc>
                  <a:txBody>
                    <a:bodyPr/>
                    <a:lstStyle/>
                    <a:p>
                      <a:pPr marL="0" marR="0" algn="ctr">
                        <a:lnSpc>
                          <a:spcPct val="107000"/>
                        </a:lnSpc>
                        <a:spcBef>
                          <a:spcPts val="0"/>
                        </a:spcBef>
                        <a:spcAft>
                          <a:spcPts val="0"/>
                        </a:spcAft>
                      </a:pPr>
                      <a:r>
                        <a:rPr lang="en-US" sz="900" b="1">
                          <a:solidFill>
                            <a:srgbClr val="FFFFFF"/>
                          </a:solidFill>
                          <a:effectLst/>
                        </a:rPr>
                        <a:t>4</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spcBef>
                          <a:spcPts val="0"/>
                        </a:spcBef>
                        <a:spcAft>
                          <a:spcPts val="0"/>
                        </a:spcAft>
                      </a:pPr>
                      <a:r>
                        <a:rPr lang="en-US" sz="900">
                          <a:solidFill>
                            <a:srgbClr val="000000"/>
                          </a:solidFill>
                          <a:effectLst/>
                        </a:rPr>
                        <a:t>19 RPM Econ Spur Gear Motor</a:t>
                      </a:r>
                      <a:endParaRPr lang="en-US" sz="900">
                        <a:solidFill>
                          <a:srgbClr val="000000"/>
                        </a:solidFill>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ServoCity</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$14.99</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2</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$29.98</a:t>
                      </a:r>
                      <a:endParaRPr lang="en-US" sz="900">
                        <a:effectLst/>
                        <a:latin typeface="Times New Roman"/>
                        <a:ea typeface="Calibri" panose="020F0502020204030204" pitchFamily="34" charset="0"/>
                        <a:cs typeface="Times New Roman"/>
                      </a:endParaRPr>
                    </a:p>
                  </a:txBody>
                  <a:tcPr marL="30415" marR="30415" marT="0" marB="0"/>
                </a:tc>
                <a:extLst>
                  <a:ext uri="{0D108BD9-81ED-4DB2-BD59-A6C34878D82A}">
                    <a16:rowId xmlns:a16="http://schemas.microsoft.com/office/drawing/2014/main" val="3826936455"/>
                  </a:ext>
                </a:extLst>
              </a:tr>
              <a:tr h="130648">
                <a:tc>
                  <a:txBody>
                    <a:bodyPr/>
                    <a:lstStyle/>
                    <a:p>
                      <a:pPr marL="0" marR="0" algn="ctr">
                        <a:lnSpc>
                          <a:spcPct val="107000"/>
                        </a:lnSpc>
                        <a:spcBef>
                          <a:spcPts val="0"/>
                        </a:spcBef>
                        <a:spcAft>
                          <a:spcPts val="0"/>
                        </a:spcAft>
                      </a:pPr>
                      <a:r>
                        <a:rPr lang="en-US" sz="900" b="1">
                          <a:solidFill>
                            <a:srgbClr val="FFFFFF"/>
                          </a:solidFill>
                          <a:effectLst/>
                        </a:rPr>
                        <a:t>5</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spcBef>
                          <a:spcPts val="0"/>
                        </a:spcBef>
                        <a:spcAft>
                          <a:spcPts val="0"/>
                        </a:spcAft>
                      </a:pPr>
                      <a:r>
                        <a:rPr lang="en-US" sz="900">
                          <a:solidFill>
                            <a:srgbClr val="000000"/>
                          </a:solidFill>
                          <a:effectLst/>
                        </a:rPr>
                        <a:t>L298N H-Bridge Motor Driver</a:t>
                      </a:r>
                      <a:endParaRPr lang="en-US" sz="900">
                        <a:solidFill>
                          <a:srgbClr val="000000"/>
                        </a:solidFill>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Amazon</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$6.49</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1</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$6.49</a:t>
                      </a:r>
                      <a:endParaRPr lang="en-US" sz="900">
                        <a:effectLst/>
                        <a:latin typeface="Times New Roman"/>
                        <a:ea typeface="Calibri" panose="020F0502020204030204" pitchFamily="34" charset="0"/>
                        <a:cs typeface="Times New Roman"/>
                      </a:endParaRPr>
                    </a:p>
                  </a:txBody>
                  <a:tcPr marL="30415" marR="30415" marT="0" marB="0"/>
                </a:tc>
                <a:extLst>
                  <a:ext uri="{0D108BD9-81ED-4DB2-BD59-A6C34878D82A}">
                    <a16:rowId xmlns:a16="http://schemas.microsoft.com/office/drawing/2014/main" val="711231553"/>
                  </a:ext>
                </a:extLst>
              </a:tr>
              <a:tr h="130648">
                <a:tc>
                  <a:txBody>
                    <a:bodyPr/>
                    <a:lstStyle/>
                    <a:p>
                      <a:pPr marL="0" marR="0" algn="ctr">
                        <a:lnSpc>
                          <a:spcPct val="107000"/>
                        </a:lnSpc>
                        <a:spcBef>
                          <a:spcPts val="0"/>
                        </a:spcBef>
                        <a:spcAft>
                          <a:spcPts val="0"/>
                        </a:spcAft>
                      </a:pPr>
                      <a:r>
                        <a:rPr lang="en-US" sz="900" b="1">
                          <a:solidFill>
                            <a:srgbClr val="FFFFFF"/>
                          </a:solidFill>
                          <a:effectLst/>
                        </a:rPr>
                        <a:t>6</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spcBef>
                          <a:spcPts val="0"/>
                        </a:spcBef>
                        <a:spcAft>
                          <a:spcPts val="0"/>
                        </a:spcAft>
                      </a:pPr>
                      <a:r>
                        <a:rPr lang="en-US" sz="900">
                          <a:solidFill>
                            <a:srgbClr val="000000"/>
                          </a:solidFill>
                          <a:effectLst/>
                        </a:rPr>
                        <a:t>Arduino Mega 2560</a:t>
                      </a:r>
                      <a:endParaRPr lang="en-US" sz="900">
                        <a:solidFill>
                          <a:srgbClr val="000000"/>
                        </a:solidFill>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SparkFun</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$38.95</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1</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a:lnSpc>
                          <a:spcPct val="107000"/>
                        </a:lnSpc>
                        <a:spcBef>
                          <a:spcPts val="0"/>
                        </a:spcBef>
                        <a:spcAft>
                          <a:spcPts val="0"/>
                        </a:spcAft>
                      </a:pPr>
                      <a:r>
                        <a:rPr lang="en-US" sz="900">
                          <a:solidFill>
                            <a:srgbClr val="000000"/>
                          </a:solidFill>
                          <a:effectLst/>
                        </a:rPr>
                        <a:t>$38.95</a:t>
                      </a:r>
                      <a:endParaRPr lang="en-US" sz="900">
                        <a:effectLst/>
                        <a:latin typeface="Times New Roman"/>
                        <a:ea typeface="Calibri" panose="020F0502020204030204" pitchFamily="34" charset="0"/>
                        <a:cs typeface="Times New Roman"/>
                      </a:endParaRPr>
                    </a:p>
                  </a:txBody>
                  <a:tcPr marL="30415" marR="30415" marT="0" marB="0"/>
                </a:tc>
                <a:extLst>
                  <a:ext uri="{0D108BD9-81ED-4DB2-BD59-A6C34878D82A}">
                    <a16:rowId xmlns:a16="http://schemas.microsoft.com/office/drawing/2014/main" val="4273468186"/>
                  </a:ext>
                </a:extLst>
              </a:tr>
              <a:tr h="138514">
                <a:tc>
                  <a:txBody>
                    <a:bodyPr/>
                    <a:lstStyle/>
                    <a:p>
                      <a:pPr marL="0" marR="0" algn="ctr">
                        <a:lnSpc>
                          <a:spcPct val="107000"/>
                        </a:lnSpc>
                        <a:spcBef>
                          <a:spcPts val="0"/>
                        </a:spcBef>
                        <a:spcAft>
                          <a:spcPts val="0"/>
                        </a:spcAft>
                      </a:pPr>
                      <a:r>
                        <a:rPr lang="en-US" sz="900" b="1">
                          <a:solidFill>
                            <a:srgbClr val="FFFFFF"/>
                          </a:solidFill>
                          <a:effectLst/>
                        </a:rPr>
                        <a:t>7</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ESP8266 Wi-Fi Module</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Amazon</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$2.71</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$10.84</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extLst>
                  <a:ext uri="{0D108BD9-81ED-4DB2-BD59-A6C34878D82A}">
                    <a16:rowId xmlns:a16="http://schemas.microsoft.com/office/drawing/2014/main" val="1822149511"/>
                  </a:ext>
                </a:extLst>
              </a:tr>
              <a:tr h="130406">
                <a:tc>
                  <a:txBody>
                    <a:bodyPr/>
                    <a:lstStyle/>
                    <a:p>
                      <a:pPr marL="0" marR="0" algn="ctr">
                        <a:lnSpc>
                          <a:spcPct val="107000"/>
                        </a:lnSpc>
                        <a:spcBef>
                          <a:spcPts val="0"/>
                        </a:spcBef>
                        <a:spcAft>
                          <a:spcPts val="0"/>
                        </a:spcAft>
                      </a:pPr>
                      <a:r>
                        <a:rPr lang="en-US" sz="900" b="1">
                          <a:solidFill>
                            <a:srgbClr val="FFFFFF"/>
                          </a:solidFill>
                          <a:effectLst/>
                        </a:rPr>
                        <a:t>8</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extLst>
                  <a:ext uri="{0D108BD9-81ED-4DB2-BD59-A6C34878D82A}">
                    <a16:rowId xmlns:a16="http://schemas.microsoft.com/office/drawing/2014/main" val="2351583658"/>
                  </a:ext>
                </a:extLst>
              </a:tr>
              <a:tr h="130225">
                <a:tc>
                  <a:txBody>
                    <a:bodyPr/>
                    <a:lstStyle/>
                    <a:p>
                      <a:pPr marL="0" marR="0" algn="ctr">
                        <a:lnSpc>
                          <a:spcPct val="107000"/>
                        </a:lnSpc>
                        <a:spcBef>
                          <a:spcPts val="0"/>
                        </a:spcBef>
                        <a:spcAft>
                          <a:spcPts val="0"/>
                        </a:spcAft>
                      </a:pPr>
                      <a:r>
                        <a:rPr lang="en-US" sz="900" b="1">
                          <a:solidFill>
                            <a:srgbClr val="FFFFFF"/>
                          </a:solidFill>
                          <a:effectLst/>
                        </a:rPr>
                        <a:t>9</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OSOYOO IR Obstacle Avoidance Sensors</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Amazon</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$0.99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10</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$9.90</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extLst>
                  <a:ext uri="{0D108BD9-81ED-4DB2-BD59-A6C34878D82A}">
                    <a16:rowId xmlns:a16="http://schemas.microsoft.com/office/drawing/2014/main" val="2568623622"/>
                  </a:ext>
                </a:extLst>
              </a:tr>
              <a:tr h="151099">
                <a:tc>
                  <a:txBody>
                    <a:bodyPr/>
                    <a:lstStyle/>
                    <a:p>
                      <a:pPr marL="0" marR="0" algn="ctr">
                        <a:lnSpc>
                          <a:spcPct val="107000"/>
                        </a:lnSpc>
                        <a:spcBef>
                          <a:spcPts val="0"/>
                        </a:spcBef>
                        <a:spcAft>
                          <a:spcPts val="0"/>
                        </a:spcAft>
                      </a:pPr>
                      <a:r>
                        <a:rPr lang="en-US" sz="900" b="1">
                          <a:solidFill>
                            <a:srgbClr val="FFFFFF"/>
                          </a:solidFill>
                          <a:effectLst/>
                        </a:rPr>
                        <a:t>10</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GRAD PCB</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JLCPCB</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$7.22</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5</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$38.61</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extLst>
                  <a:ext uri="{0D108BD9-81ED-4DB2-BD59-A6C34878D82A}">
                    <a16:rowId xmlns:a16="http://schemas.microsoft.com/office/drawing/2014/main" val="1117312951"/>
                  </a:ext>
                </a:extLst>
              </a:tr>
              <a:tr h="151099">
                <a:tc>
                  <a:txBody>
                    <a:bodyPr/>
                    <a:lstStyle/>
                    <a:p>
                      <a:pPr marL="0" marR="0" algn="ctr">
                        <a:lnSpc>
                          <a:spcPct val="107000"/>
                        </a:lnSpc>
                        <a:spcBef>
                          <a:spcPts val="0"/>
                        </a:spcBef>
                        <a:spcAft>
                          <a:spcPts val="0"/>
                        </a:spcAft>
                      </a:pPr>
                      <a:r>
                        <a:rPr lang="en-US" sz="900" b="1" u="none" strike="noStrike" cap="none">
                          <a:solidFill>
                            <a:srgbClr val="FFFFFF"/>
                          </a:solidFill>
                          <a:effectLst/>
                          <a:sym typeface="Arial"/>
                        </a:rPr>
                        <a:t>11</a:t>
                      </a:r>
                      <a:endParaRPr lang="en-US" sz="900" b="1" i="0" u="none" strike="noStrike" cap="none">
                        <a:solidFill>
                          <a:srgbClr val="FFFFFF"/>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Solar Charger PCB</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JLCPCB</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$3.81</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5</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$19.04</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extLst>
                  <a:ext uri="{0D108BD9-81ED-4DB2-BD59-A6C34878D82A}">
                    <a16:rowId xmlns:a16="http://schemas.microsoft.com/office/drawing/2014/main" val="2201499979"/>
                  </a:ext>
                </a:extLst>
              </a:tr>
              <a:tr h="151099">
                <a:tc>
                  <a:txBody>
                    <a:bodyPr/>
                    <a:lstStyle/>
                    <a:p>
                      <a:pPr marL="0" marR="0" algn="ctr" rtl="0">
                        <a:lnSpc>
                          <a:spcPct val="107000"/>
                        </a:lnSpc>
                        <a:spcBef>
                          <a:spcPts val="0"/>
                        </a:spcBef>
                        <a:spcAft>
                          <a:spcPts val="0"/>
                        </a:spcAft>
                        <a:buClr>
                          <a:srgbClr val="000000"/>
                        </a:buClr>
                        <a:buFont typeface="Arial"/>
                      </a:pPr>
                      <a:r>
                        <a:rPr lang="en-US" sz="900" b="1" u="none" strike="noStrike" cap="none">
                          <a:solidFill>
                            <a:srgbClr val="FFFFFF"/>
                          </a:solidFill>
                          <a:effectLst/>
                          <a:sym typeface="Arial"/>
                        </a:rPr>
                        <a:t>12</a:t>
                      </a:r>
                      <a:endParaRPr lang="en-US" sz="900" b="1" i="0" u="none" strike="noStrike" cap="none">
                        <a:solidFill>
                          <a:srgbClr val="FFFFFF"/>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PCB Parts for All PCBS</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LCSC</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$70.15</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N/A</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$70.15</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extLst>
                  <a:ext uri="{0D108BD9-81ED-4DB2-BD59-A6C34878D82A}">
                    <a16:rowId xmlns:a16="http://schemas.microsoft.com/office/drawing/2014/main" val="4129399159"/>
                  </a:ext>
                </a:extLst>
              </a:tr>
              <a:tr h="151099">
                <a:tc>
                  <a:txBody>
                    <a:bodyPr/>
                    <a:lstStyle/>
                    <a:p>
                      <a:pPr marL="0" marR="0" algn="ctr">
                        <a:lnSpc>
                          <a:spcPct val="107000"/>
                        </a:lnSpc>
                        <a:spcBef>
                          <a:spcPts val="0"/>
                        </a:spcBef>
                        <a:spcAft>
                          <a:spcPts val="0"/>
                        </a:spcAft>
                      </a:pPr>
                      <a:r>
                        <a:rPr lang="en-US" sz="900" b="1">
                          <a:solidFill>
                            <a:srgbClr val="FFFFFF"/>
                          </a:solidFill>
                          <a:effectLst/>
                        </a:rPr>
                        <a:t>13</a:t>
                      </a:r>
                      <a:endParaRPr lang="en-US" sz="900">
                        <a:effectLst/>
                        <a:latin typeface="Times New Roman"/>
                        <a:ea typeface="Calibri" panose="020F0502020204030204" pitchFamily="34" charset="0"/>
                        <a:cs typeface="Times New Roman"/>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Toter Trash Can</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Neighbor</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$45.00</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$45.00</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30415" marR="30415" marT="0" marB="0"/>
                </a:tc>
                <a:extLst>
                  <a:ext uri="{0D108BD9-81ED-4DB2-BD59-A6C34878D82A}">
                    <a16:rowId xmlns:a16="http://schemas.microsoft.com/office/drawing/2014/main" val="3611780399"/>
                  </a:ext>
                </a:extLst>
              </a:tr>
              <a:tr h="151099">
                <a:tc>
                  <a:txBody>
                    <a:bodyPr/>
                    <a:lstStyle/>
                    <a:p>
                      <a:pPr marL="0" marR="0" algn="ctr">
                        <a:lnSpc>
                          <a:spcPct val="107000"/>
                        </a:lnSpc>
                        <a:spcBef>
                          <a:spcPts val="0"/>
                        </a:spcBef>
                        <a:spcAft>
                          <a:spcPts val="0"/>
                        </a:spcAft>
                      </a:pPr>
                      <a:r>
                        <a:rPr lang="en-US" sz="900" b="1">
                          <a:solidFill>
                            <a:schemeClr val="bg1"/>
                          </a:solidFill>
                          <a:effectLst/>
                        </a:rPr>
                        <a:t>12</a:t>
                      </a:r>
                      <a:endParaRPr lang="en-US" sz="9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Round Baseplate</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ServoCity</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$6.99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$27.96</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extLst>
                  <a:ext uri="{0D108BD9-81ED-4DB2-BD59-A6C34878D82A}">
                    <a16:rowId xmlns:a16="http://schemas.microsoft.com/office/drawing/2014/main" val="9331658"/>
                  </a:ext>
                </a:extLst>
              </a:tr>
              <a:tr h="270007">
                <a:tc>
                  <a:txBody>
                    <a:bodyPr/>
                    <a:lstStyle/>
                    <a:p>
                      <a:pPr marL="0" marR="0" algn="ctr">
                        <a:lnSpc>
                          <a:spcPct val="107000"/>
                        </a:lnSpc>
                        <a:spcBef>
                          <a:spcPts val="0"/>
                        </a:spcBef>
                        <a:spcAft>
                          <a:spcPts val="0"/>
                        </a:spcAft>
                      </a:pPr>
                      <a:r>
                        <a:rPr lang="en-US" sz="900" b="1">
                          <a:solidFill>
                            <a:schemeClr val="bg1"/>
                          </a:solidFill>
                          <a:effectLst/>
                        </a:rPr>
                        <a:t>13</a:t>
                      </a:r>
                      <a:endParaRPr lang="en-US" sz="9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4mm x 100mm Stainless Steel Precision Shafting </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ServoCity</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$1.09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2</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$2.18</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extLst>
                  <a:ext uri="{0D108BD9-81ED-4DB2-BD59-A6C34878D82A}">
                    <a16:rowId xmlns:a16="http://schemas.microsoft.com/office/drawing/2014/main" val="1438058113"/>
                  </a:ext>
                </a:extLst>
              </a:tr>
              <a:tr h="151099">
                <a:tc>
                  <a:txBody>
                    <a:bodyPr/>
                    <a:lstStyle/>
                    <a:p>
                      <a:pPr marL="0" marR="0" algn="ctr">
                        <a:lnSpc>
                          <a:spcPct val="107000"/>
                        </a:lnSpc>
                        <a:spcBef>
                          <a:spcPts val="0"/>
                        </a:spcBef>
                        <a:spcAft>
                          <a:spcPts val="0"/>
                        </a:spcAft>
                      </a:pPr>
                      <a:r>
                        <a:rPr lang="en-US" sz="900" b="1">
                          <a:solidFill>
                            <a:schemeClr val="bg1"/>
                          </a:solidFill>
                          <a:effectLst/>
                        </a:rPr>
                        <a:t>14</a:t>
                      </a:r>
                      <a:endParaRPr lang="en-US" sz="9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4mm to 4mm Set Screw Shaft Coupler</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ServoCity</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$4.99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$19.96</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extLst>
                  <a:ext uri="{0D108BD9-81ED-4DB2-BD59-A6C34878D82A}">
                    <a16:rowId xmlns:a16="http://schemas.microsoft.com/office/drawing/2014/main" val="1406280124"/>
                  </a:ext>
                </a:extLst>
              </a:tr>
              <a:tr h="151099">
                <a:tc>
                  <a:txBody>
                    <a:bodyPr/>
                    <a:lstStyle/>
                    <a:p>
                      <a:pPr marL="0" marR="0" algn="ctr">
                        <a:lnSpc>
                          <a:spcPct val="107000"/>
                        </a:lnSpc>
                        <a:spcBef>
                          <a:spcPts val="0"/>
                        </a:spcBef>
                        <a:spcAft>
                          <a:spcPts val="0"/>
                        </a:spcAft>
                      </a:pPr>
                      <a:r>
                        <a:rPr lang="en-US" sz="900" b="1">
                          <a:solidFill>
                            <a:schemeClr val="bg1"/>
                          </a:solidFill>
                          <a:effectLst/>
                        </a:rPr>
                        <a:t>15</a:t>
                      </a:r>
                      <a:endParaRPr lang="en-US" sz="9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4mm (0.770") Set Screw Hub </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ServoCity</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$5.09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$20.36</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extLst>
                  <a:ext uri="{0D108BD9-81ED-4DB2-BD59-A6C34878D82A}">
                    <a16:rowId xmlns:a16="http://schemas.microsoft.com/office/drawing/2014/main" val="641872052"/>
                  </a:ext>
                </a:extLst>
              </a:tr>
              <a:tr h="151099">
                <a:tc>
                  <a:txBody>
                    <a:bodyPr/>
                    <a:lstStyle/>
                    <a:p>
                      <a:pPr marL="0" marR="0" algn="ctr">
                        <a:lnSpc>
                          <a:spcPct val="107000"/>
                        </a:lnSpc>
                        <a:spcBef>
                          <a:spcPts val="0"/>
                        </a:spcBef>
                        <a:spcAft>
                          <a:spcPts val="0"/>
                        </a:spcAft>
                      </a:pPr>
                      <a:r>
                        <a:rPr lang="en-US" sz="900" b="1">
                          <a:solidFill>
                            <a:schemeClr val="bg1"/>
                          </a:solidFill>
                          <a:effectLst/>
                        </a:rPr>
                        <a:t>16</a:t>
                      </a:r>
                      <a:endParaRPr lang="en-US" sz="9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 Bore Side Tapped Clamping Mount</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ServoCity</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$5.99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2</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$11.98</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extLst>
                  <a:ext uri="{0D108BD9-81ED-4DB2-BD59-A6C34878D82A}">
                    <a16:rowId xmlns:a16="http://schemas.microsoft.com/office/drawing/2014/main" val="3938314579"/>
                  </a:ext>
                </a:extLst>
              </a:tr>
              <a:tr h="151099">
                <a:tc>
                  <a:txBody>
                    <a:bodyPr/>
                    <a:lstStyle/>
                    <a:p>
                      <a:pPr marL="0" marR="0" algn="ctr">
                        <a:lnSpc>
                          <a:spcPct val="107000"/>
                        </a:lnSpc>
                        <a:spcBef>
                          <a:spcPts val="0"/>
                        </a:spcBef>
                        <a:spcAft>
                          <a:spcPts val="0"/>
                        </a:spcAft>
                      </a:pPr>
                      <a:r>
                        <a:rPr lang="en-US" sz="900" b="1">
                          <a:solidFill>
                            <a:schemeClr val="bg1"/>
                          </a:solidFill>
                          <a:effectLst/>
                        </a:rPr>
                        <a:t>17</a:t>
                      </a:r>
                      <a:endParaRPr lang="en-US" sz="9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U-Channel (1 Hole, 1.50" Length)</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ServoCity</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$2.99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2</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$5.98</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extLst>
                  <a:ext uri="{0D108BD9-81ED-4DB2-BD59-A6C34878D82A}">
                    <a16:rowId xmlns:a16="http://schemas.microsoft.com/office/drawing/2014/main" val="3218650516"/>
                  </a:ext>
                </a:extLst>
              </a:tr>
              <a:tr h="151099">
                <a:tc>
                  <a:txBody>
                    <a:bodyPr/>
                    <a:lstStyle/>
                    <a:p>
                      <a:pPr marL="0" marR="0" algn="ctr">
                        <a:lnSpc>
                          <a:spcPct val="107000"/>
                        </a:lnSpc>
                        <a:spcBef>
                          <a:spcPts val="0"/>
                        </a:spcBef>
                        <a:spcAft>
                          <a:spcPts val="0"/>
                        </a:spcAft>
                      </a:pPr>
                      <a:r>
                        <a:rPr lang="en-US" sz="900" b="1">
                          <a:solidFill>
                            <a:schemeClr val="bg1"/>
                          </a:solidFill>
                          <a:effectLst/>
                        </a:rPr>
                        <a:t>18</a:t>
                      </a:r>
                      <a:endParaRPr lang="en-US" sz="9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90° Single Angle Short Pattern Bracket</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ServoCity</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$1.99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6</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$11.94</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extLst>
                  <a:ext uri="{0D108BD9-81ED-4DB2-BD59-A6C34878D82A}">
                    <a16:rowId xmlns:a16="http://schemas.microsoft.com/office/drawing/2014/main" val="3543088074"/>
                  </a:ext>
                </a:extLst>
              </a:tr>
              <a:tr h="270007">
                <a:tc>
                  <a:txBody>
                    <a:bodyPr/>
                    <a:lstStyle/>
                    <a:p>
                      <a:pPr marL="0" marR="0" algn="ctr">
                        <a:lnSpc>
                          <a:spcPct val="107000"/>
                        </a:lnSpc>
                        <a:spcBef>
                          <a:spcPts val="0"/>
                        </a:spcBef>
                        <a:spcAft>
                          <a:spcPts val="0"/>
                        </a:spcAft>
                      </a:pPr>
                      <a:r>
                        <a:rPr lang="en-US" sz="900" b="1">
                          <a:solidFill>
                            <a:schemeClr val="bg1"/>
                          </a:solidFill>
                          <a:effectLst/>
                        </a:rPr>
                        <a:t>19</a:t>
                      </a:r>
                      <a:endParaRPr lang="en-US" sz="9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6-32 x 0.5625" (9/16) Zinc-Plated Socket Head Machine Screw</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ServoCity</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$2.59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$2.59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extLst>
                  <a:ext uri="{0D108BD9-81ED-4DB2-BD59-A6C34878D82A}">
                    <a16:rowId xmlns:a16="http://schemas.microsoft.com/office/drawing/2014/main" val="2132113493"/>
                  </a:ext>
                </a:extLst>
              </a:tr>
              <a:tr h="270007">
                <a:tc>
                  <a:txBody>
                    <a:bodyPr/>
                    <a:lstStyle/>
                    <a:p>
                      <a:pPr marL="0" marR="0" algn="ctr">
                        <a:lnSpc>
                          <a:spcPct val="107000"/>
                        </a:lnSpc>
                        <a:spcBef>
                          <a:spcPts val="0"/>
                        </a:spcBef>
                        <a:spcAft>
                          <a:spcPts val="0"/>
                        </a:spcAft>
                      </a:pPr>
                      <a:r>
                        <a:rPr lang="en-US" sz="900" b="1">
                          <a:solidFill>
                            <a:schemeClr val="bg1"/>
                          </a:solidFill>
                          <a:effectLst/>
                        </a:rPr>
                        <a:t>20</a:t>
                      </a:r>
                      <a:endParaRPr lang="en-US" sz="9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6-32 x 1.50" (1-1/2) Zinc-Plated Socket Head Machine Screw</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ServoCity</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$4.19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1</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tc>
                  <a:txBody>
                    <a:bodyPr/>
                    <a:lstStyle/>
                    <a:p>
                      <a:pPr marL="0" marR="0" algn="ctr" rtl="0">
                        <a:lnSpc>
                          <a:spcPct val="107000"/>
                        </a:lnSpc>
                        <a:spcBef>
                          <a:spcPts val="0"/>
                        </a:spcBef>
                        <a:spcAft>
                          <a:spcPts val="0"/>
                        </a:spcAft>
                        <a:buClr>
                          <a:srgbClr val="000000"/>
                        </a:buClr>
                        <a:buFont typeface="Arial"/>
                      </a:pPr>
                      <a:r>
                        <a:rPr lang="en-US" sz="900" b="0" u="none" strike="noStrike" cap="none">
                          <a:solidFill>
                            <a:srgbClr val="000000"/>
                          </a:solidFill>
                          <a:effectLst/>
                          <a:sym typeface="Arial"/>
                        </a:rPr>
                        <a:t>$4.19</a:t>
                      </a:r>
                      <a:endParaRPr lang="en-US" sz="900" b="0" i="0" u="none" strike="noStrike" cap="none">
                        <a:solidFill>
                          <a:srgbClr val="000000"/>
                        </a:solidFill>
                        <a:effectLst/>
                        <a:latin typeface="Times New Roman"/>
                        <a:ea typeface="Calibri" panose="020F0502020204030204" pitchFamily="34" charset="0"/>
                        <a:cs typeface="Times New Roman"/>
                        <a:sym typeface="Arial"/>
                      </a:endParaRPr>
                    </a:p>
                  </a:txBody>
                  <a:tcPr marL="68580" marR="68580" marT="0" marB="0"/>
                </a:tc>
                <a:extLst>
                  <a:ext uri="{0D108BD9-81ED-4DB2-BD59-A6C34878D82A}">
                    <a16:rowId xmlns:a16="http://schemas.microsoft.com/office/drawing/2014/main" val="1062879152"/>
                  </a:ext>
                </a:extLst>
              </a:tr>
              <a:tr h="151099">
                <a:tc gridSpan="5">
                  <a:txBody>
                    <a:bodyPr/>
                    <a:lstStyle/>
                    <a:p>
                      <a:pPr marL="0" marR="0" algn="ctr">
                        <a:lnSpc>
                          <a:spcPct val="107000"/>
                        </a:lnSpc>
                        <a:spcBef>
                          <a:spcPts val="0"/>
                        </a:spcBef>
                        <a:spcAft>
                          <a:spcPts val="0"/>
                        </a:spcAft>
                      </a:pPr>
                      <a:r>
                        <a:rPr lang="en-US" sz="900" b="1">
                          <a:solidFill>
                            <a:srgbClr val="FFFFFF"/>
                          </a:solidFill>
                          <a:effectLst/>
                        </a:rPr>
                        <a:t>Total</a:t>
                      </a:r>
                      <a:endParaRPr lang="en-US" sz="900">
                        <a:effectLst/>
                        <a:latin typeface="Times New Roman"/>
                        <a:ea typeface="Calibri" panose="020F0502020204030204" pitchFamily="34" charset="0"/>
                        <a:cs typeface="Times New Roman"/>
                      </a:endParaRPr>
                    </a:p>
                  </a:txBody>
                  <a:tcPr marL="30415" marR="3041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900" b="1">
                          <a:solidFill>
                            <a:srgbClr val="000000"/>
                          </a:solidFill>
                          <a:effectLst/>
                        </a:rPr>
                        <a:t>$414.77</a:t>
                      </a:r>
                      <a:endParaRPr lang="en-US" sz="900" b="1">
                        <a:effectLst/>
                        <a:latin typeface="Times New Roman"/>
                        <a:ea typeface="Calibri" panose="020F0502020204030204" pitchFamily="34" charset="0"/>
                        <a:cs typeface="Times New Roman"/>
                      </a:endParaRPr>
                    </a:p>
                  </a:txBody>
                  <a:tcPr marL="30415" marR="30415" marT="0" marB="0"/>
                </a:tc>
                <a:extLst>
                  <a:ext uri="{0D108BD9-81ED-4DB2-BD59-A6C34878D82A}">
                    <a16:rowId xmlns:a16="http://schemas.microsoft.com/office/drawing/2014/main" val="2924723642"/>
                  </a:ext>
                </a:extLst>
              </a:tr>
            </a:tbl>
          </a:graphicData>
        </a:graphic>
      </p:graphicFrame>
      <p:sp>
        <p:nvSpPr>
          <p:cNvPr id="3" name="Google Shape;157;p26">
            <a:extLst>
              <a:ext uri="{FF2B5EF4-FFF2-40B4-BE49-F238E27FC236}">
                <a16:creationId xmlns:a16="http://schemas.microsoft.com/office/drawing/2014/main" id="{0C2F307F-4649-4C47-B4E3-B2E336A93C16}"/>
              </a:ext>
            </a:extLst>
          </p:cNvPr>
          <p:cNvSpPr txBox="1">
            <a:spLocks/>
          </p:cNvSpPr>
          <p:nvPr/>
        </p:nvSpPr>
        <p:spPr>
          <a:xfrm>
            <a:off x="104295" y="36111"/>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bg1"/>
                </a:solidFill>
              </a:rPr>
              <a:t>07</a:t>
            </a:r>
          </a:p>
        </p:txBody>
      </p:sp>
      <p:pic>
        <p:nvPicPr>
          <p:cNvPr id="9" name="Picture 8" descr="A picture containing drawing&#10;&#10;Description automatically generated">
            <a:extLst>
              <a:ext uri="{FF2B5EF4-FFF2-40B4-BE49-F238E27FC236}">
                <a16:creationId xmlns:a16="http://schemas.microsoft.com/office/drawing/2014/main" id="{C02E2168-1373-426B-861E-DB8FA42F2725}"/>
              </a:ext>
            </a:extLst>
          </p:cNvPr>
          <p:cNvPicPr>
            <a:picLocks noChangeAspect="1"/>
          </p:cNvPicPr>
          <p:nvPr/>
        </p:nvPicPr>
        <p:blipFill>
          <a:blip r:embed="rId5"/>
          <a:stretch>
            <a:fillRect/>
          </a:stretch>
        </p:blipFill>
        <p:spPr>
          <a:xfrm>
            <a:off x="8500006" y="-4410"/>
            <a:ext cx="491594" cy="663356"/>
          </a:xfrm>
          <a:prstGeom prst="rect">
            <a:avLst/>
          </a:prstGeom>
        </p:spPr>
      </p:pic>
      <p:pic>
        <p:nvPicPr>
          <p:cNvPr id="11" name="Picture 10" descr="A person wearing a suit and tie&#10;&#10;Description automatically generated">
            <a:extLst>
              <a:ext uri="{FF2B5EF4-FFF2-40B4-BE49-F238E27FC236}">
                <a16:creationId xmlns:a16="http://schemas.microsoft.com/office/drawing/2014/main" id="{51CB8AD6-5323-40B7-95BC-598306D838FB}"/>
              </a:ext>
            </a:extLst>
          </p:cNvPr>
          <p:cNvPicPr>
            <a:picLocks noChangeAspect="1"/>
          </p:cNvPicPr>
          <p:nvPr/>
        </p:nvPicPr>
        <p:blipFill>
          <a:blip r:embed="rId6"/>
          <a:stretch>
            <a:fillRect/>
          </a:stretch>
        </p:blipFill>
        <p:spPr>
          <a:xfrm>
            <a:off x="7798244" y="-33728"/>
            <a:ext cx="549359" cy="769210"/>
          </a:xfrm>
          <a:prstGeom prst="rect">
            <a:avLst/>
          </a:prstGeom>
          <a:ln>
            <a:noFill/>
          </a:ln>
          <a:effectLst>
            <a:outerShdw blurRad="292100" dist="139700" dir="2700000" algn="tl" rotWithShape="0">
              <a:srgbClr val="333333">
                <a:alpha val="65000"/>
              </a:srgbClr>
            </a:outerShdw>
          </a:effectLst>
        </p:spPr>
      </p:pic>
      <p:pic>
        <p:nvPicPr>
          <p:cNvPr id="21" name="Audio 20">
            <a:hlinkClick r:id="" action="ppaction://media"/>
            <a:extLst>
              <a:ext uri="{FF2B5EF4-FFF2-40B4-BE49-F238E27FC236}">
                <a16:creationId xmlns:a16="http://schemas.microsoft.com/office/drawing/2014/main" id="{A0CCFCB0-69F4-4651-AE13-440CF5CBB0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123822356"/>
      </p:ext>
    </p:extLst>
  </p:cSld>
  <p:clrMapOvr>
    <a:masterClrMapping/>
  </p:clrMapOvr>
  <mc:AlternateContent xmlns:mc="http://schemas.openxmlformats.org/markup-compatibility/2006">
    <mc:Choice xmlns:p14="http://schemas.microsoft.com/office/powerpoint/2010/main" Requires="p14">
      <p:transition spd="slow" p14:dur="2000" advTm="20760"/>
    </mc:Choice>
    <mc:Fallback>
      <p:transition spd="slow" advTm="2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16200000" flipH="1">
            <a:off x="4111158" y="-4152403"/>
            <a:ext cx="914170" cy="9151520"/>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50081" y="-24412"/>
            <a:ext cx="4374592" cy="890381"/>
          </a:xfrm>
          <a:prstGeom prst="rect">
            <a:avLst/>
          </a:prstGeom>
        </p:spPr>
        <p:txBody>
          <a:bodyPr spcFirstLastPara="1" wrap="square" lIns="91425" tIns="91425" rIns="91425" bIns="91425" anchor="b" anchorCtr="0">
            <a:noAutofit/>
          </a:bodyPr>
          <a:lstStyle/>
          <a:p>
            <a:r>
              <a:rPr lang="en-US">
                <a:solidFill>
                  <a:schemeClr val="tx1"/>
                </a:solidFill>
              </a:rPr>
              <a:t>Further Improvements</a:t>
            </a:r>
          </a:p>
        </p:txBody>
      </p:sp>
      <p:sp>
        <p:nvSpPr>
          <p:cNvPr id="3" name="TextBox 2">
            <a:extLst>
              <a:ext uri="{FF2B5EF4-FFF2-40B4-BE49-F238E27FC236}">
                <a16:creationId xmlns:a16="http://schemas.microsoft.com/office/drawing/2014/main" id="{88E85BFC-7DED-4F18-8EC3-276B6C3AF59B}"/>
              </a:ext>
            </a:extLst>
          </p:cNvPr>
          <p:cNvSpPr txBox="1"/>
          <p:nvPr/>
        </p:nvSpPr>
        <p:spPr>
          <a:xfrm>
            <a:off x="170250" y="1292494"/>
            <a:ext cx="7947838" cy="1184940"/>
          </a:xfrm>
          <a:prstGeom prst="rect">
            <a:avLst/>
          </a:prstGeom>
          <a:noFill/>
        </p:spPr>
        <p:txBody>
          <a:bodyPr wrap="square" rtlCol="0">
            <a:spAutoFit/>
          </a:bodyPr>
          <a:lstStyle/>
          <a:p>
            <a:pPr marL="327025" lvl="1">
              <a:spcAft>
                <a:spcPts val="600"/>
              </a:spcAft>
            </a:pPr>
            <a:endParaRPr lang="en-US"/>
          </a:p>
          <a:p>
            <a:pPr marL="285750" indent="-285750">
              <a:spcAft>
                <a:spcPts val="600"/>
              </a:spcAft>
              <a:buFont typeface="Arial" panose="020B0604020202020204" pitchFamily="34" charset="0"/>
              <a:buChar char="•"/>
            </a:pPr>
            <a:endParaRPr lang="en-US"/>
          </a:p>
          <a:p>
            <a:pPr marL="285750" indent="-285750">
              <a:spcAft>
                <a:spcPts val="600"/>
              </a:spcAft>
              <a:buFont typeface="Arial" panose="020B0604020202020204" pitchFamily="34" charset="0"/>
              <a:buChar char="•"/>
            </a:pPr>
            <a:endParaRPr lang="en-US"/>
          </a:p>
          <a:p>
            <a:pPr marL="285750" lvl="8" indent="-285750">
              <a:buFont typeface="Arial" panose="020B0604020202020204" pitchFamily="34" charset="0"/>
              <a:buChar char="•"/>
            </a:pPr>
            <a:endParaRPr lang="en-US"/>
          </a:p>
        </p:txBody>
      </p:sp>
      <p:pic>
        <p:nvPicPr>
          <p:cNvPr id="4" name="Picture 3" descr="A picture containing drawing&#10;&#10;Description automatically generated">
            <a:extLst>
              <a:ext uri="{FF2B5EF4-FFF2-40B4-BE49-F238E27FC236}">
                <a16:creationId xmlns:a16="http://schemas.microsoft.com/office/drawing/2014/main" id="{491CF68D-8310-43F6-BF8B-58B3EA25A0B0}"/>
              </a:ext>
            </a:extLst>
          </p:cNvPr>
          <p:cNvPicPr>
            <a:picLocks noChangeAspect="1"/>
          </p:cNvPicPr>
          <p:nvPr/>
        </p:nvPicPr>
        <p:blipFill>
          <a:blip r:embed="rId5"/>
          <a:stretch>
            <a:fillRect/>
          </a:stretch>
        </p:blipFill>
        <p:spPr>
          <a:xfrm>
            <a:off x="8549068" y="46534"/>
            <a:ext cx="491594" cy="663356"/>
          </a:xfrm>
          <a:prstGeom prst="rect">
            <a:avLst/>
          </a:prstGeom>
        </p:spPr>
      </p:pic>
      <p:sp>
        <p:nvSpPr>
          <p:cNvPr id="5" name="Google Shape;157;p26">
            <a:extLst>
              <a:ext uri="{FF2B5EF4-FFF2-40B4-BE49-F238E27FC236}">
                <a16:creationId xmlns:a16="http://schemas.microsoft.com/office/drawing/2014/main" id="{DBE55C34-8CE8-4F08-9C00-337D895B3459}"/>
              </a:ext>
            </a:extLst>
          </p:cNvPr>
          <p:cNvSpPr txBox="1">
            <a:spLocks/>
          </p:cNvSpPr>
          <p:nvPr/>
        </p:nvSpPr>
        <p:spPr>
          <a:xfrm>
            <a:off x="-7517" y="331678"/>
            <a:ext cx="973752" cy="3782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4000" dirty="0">
                <a:solidFill>
                  <a:schemeClr val="lt1"/>
                </a:solidFill>
                <a:latin typeface="+mj-lt"/>
              </a:rPr>
              <a:t>08</a:t>
            </a:r>
            <a:endParaRPr lang="es" sz="4000">
              <a:solidFill>
                <a:schemeClr val="lt1"/>
              </a:solidFill>
              <a:latin typeface="+mj-lt"/>
            </a:endParaRPr>
          </a:p>
        </p:txBody>
      </p:sp>
      <p:sp>
        <p:nvSpPr>
          <p:cNvPr id="6" name="TextBox 5">
            <a:extLst>
              <a:ext uri="{FF2B5EF4-FFF2-40B4-BE49-F238E27FC236}">
                <a16:creationId xmlns:a16="http://schemas.microsoft.com/office/drawing/2014/main" id="{14187FA4-4BE8-4B76-BFEB-2F19D4A50399}"/>
              </a:ext>
            </a:extLst>
          </p:cNvPr>
          <p:cNvSpPr txBox="1"/>
          <p:nvPr/>
        </p:nvSpPr>
        <p:spPr>
          <a:xfrm>
            <a:off x="148168" y="960449"/>
            <a:ext cx="8400900" cy="295465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a:latin typeface="+mn-lt"/>
              </a:rPr>
              <a:t>Add a notifications feature to alert the user when their trash has been delivered </a:t>
            </a:r>
          </a:p>
          <a:p>
            <a:pPr marL="285750" indent="-285750">
              <a:buFont typeface="Arial" panose="020B0604020202020204" pitchFamily="34" charset="0"/>
              <a:buChar char="•"/>
            </a:pPr>
            <a:endParaRPr lang="en-US" sz="1800">
              <a:latin typeface="+mn-lt"/>
            </a:endParaRPr>
          </a:p>
          <a:p>
            <a:pPr marL="285750" lvl="1" indent="-285750">
              <a:buFont typeface="Arial" panose="020B0604020202020204" pitchFamily="34" charset="0"/>
              <a:buChar char="•"/>
            </a:pPr>
            <a:r>
              <a:rPr lang="en-US" sz="1800">
                <a:latin typeface="+mn-lt"/>
              </a:rPr>
              <a:t>Add an IR sensor inside the bin to detect the trash level as a percentage (how full trash can is) and report to the user through the app </a:t>
            </a:r>
          </a:p>
          <a:p>
            <a:endParaRPr lang="en-US" sz="1800">
              <a:latin typeface="+mn-lt"/>
            </a:endParaRPr>
          </a:p>
          <a:p>
            <a:pPr marL="285750" indent="-285750">
              <a:buFont typeface="Arial" panose="020B0604020202020204" pitchFamily="34" charset="0"/>
              <a:buChar char="•"/>
            </a:pPr>
            <a:r>
              <a:rPr lang="en-US" sz="1800">
                <a:latin typeface="+mn-lt"/>
              </a:rPr>
              <a:t>Integrate a real-time clock module into GRAD to allow the user to schedule trash delivery</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2" name="Picture 9" descr="A person standing in front of a tree posing for the camera&#10;&#10;Description automatically generated">
            <a:extLst>
              <a:ext uri="{FF2B5EF4-FFF2-40B4-BE49-F238E27FC236}">
                <a16:creationId xmlns:a16="http://schemas.microsoft.com/office/drawing/2014/main" id="{FB325FAF-2A2E-4738-B31B-A711971E5AD1}"/>
              </a:ext>
            </a:extLst>
          </p:cNvPr>
          <p:cNvPicPr>
            <a:picLocks noChangeAspect="1"/>
          </p:cNvPicPr>
          <p:nvPr/>
        </p:nvPicPr>
        <p:blipFill rotWithShape="1">
          <a:blip r:embed="rId6"/>
          <a:srcRect l="24792" t="31167" r="29792"/>
          <a:stretch/>
        </p:blipFill>
        <p:spPr>
          <a:xfrm>
            <a:off x="7710687" y="49968"/>
            <a:ext cx="534734" cy="765227"/>
          </a:xfrm>
          <a:prstGeom prst="rect">
            <a:avLst/>
          </a:prstGeom>
          <a:ln w="76200">
            <a:solidFill>
              <a:srgbClr val="FFC000"/>
            </a:solidFill>
          </a:ln>
        </p:spPr>
      </p:pic>
      <p:pic>
        <p:nvPicPr>
          <p:cNvPr id="11" name="Audio 10">
            <a:hlinkClick r:id="" action="ppaction://media"/>
            <a:extLst>
              <a:ext uri="{FF2B5EF4-FFF2-40B4-BE49-F238E27FC236}">
                <a16:creationId xmlns:a16="http://schemas.microsoft.com/office/drawing/2014/main" id="{459C83CB-31D7-4A13-8127-FB5496A10DFC}"/>
              </a:ext>
            </a:extLst>
          </p:cNvPr>
          <p:cNvPicPr>
            <a:picLocks noChangeAspect="1"/>
          </p:cNvPicPr>
          <p:nvPr>
            <a:audioFile r:link="rId1"/>
            <p:extLst>
              <p:ext uri="{DAA4B4D4-6D71-4841-9C94-3DE7FCFB9230}">
                <p14:media xmlns:p14="http://schemas.microsoft.com/office/powerpoint/2010/main" r:embed="rId2">
                  <p14:trim end="3311.0748"/>
                  <p14:fade out="500"/>
                </p14:media>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613097724"/>
      </p:ext>
    </p:extLst>
  </p:cSld>
  <p:clrMapOvr>
    <a:masterClrMapping/>
  </p:clrMapOvr>
  <mc:AlternateContent xmlns:mc="http://schemas.openxmlformats.org/markup-compatibility/2006" xmlns:p14="http://schemas.microsoft.com/office/powerpoint/2010/main">
    <mc:Choice Requires="p14">
      <p:transition spd="slow" p14:dur="2000" advTm="56664"/>
    </mc:Choice>
    <mc:Fallback xmlns="">
      <p:transition spd="slow" advTm="5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6098"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sp>
        <p:nvSpPr>
          <p:cNvPr id="15" name="Google Shape;229;p33">
            <a:extLst>
              <a:ext uri="{FF2B5EF4-FFF2-40B4-BE49-F238E27FC236}">
                <a16:creationId xmlns:a16="http://schemas.microsoft.com/office/drawing/2014/main" id="{D0527582-62B7-4949-8752-2030BB154089}"/>
              </a:ext>
            </a:extLst>
          </p:cNvPr>
          <p:cNvSpPr/>
          <p:nvPr/>
        </p:nvSpPr>
        <p:spPr>
          <a:xfrm rot="-5400000" flipH="1">
            <a:off x="4123052" y="-4156778"/>
            <a:ext cx="897901"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2;p33">
            <a:extLst>
              <a:ext uri="{FF2B5EF4-FFF2-40B4-BE49-F238E27FC236}">
                <a16:creationId xmlns:a16="http://schemas.microsoft.com/office/drawing/2014/main" id="{85210778-52AC-46B1-A119-983EF7794010}"/>
              </a:ext>
            </a:extLst>
          </p:cNvPr>
          <p:cNvSpPr txBox="1">
            <a:spLocks/>
          </p:cNvSpPr>
          <p:nvPr/>
        </p:nvSpPr>
        <p:spPr>
          <a:xfrm>
            <a:off x="893135" y="-86889"/>
            <a:ext cx="6400294" cy="89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a:solidFill>
                  <a:schemeClr val="tx1"/>
                </a:solidFill>
              </a:rPr>
              <a:t>REQUIREMENTS &amp; SPECIFICATIONS </a:t>
            </a:r>
            <a:r>
              <a:rPr lang="en-US" sz="2000">
                <a:solidFill>
                  <a:schemeClr val="tx1"/>
                </a:solidFill>
              </a:rPr>
              <a:t> </a:t>
            </a:r>
            <a:endParaRPr lang="en-US">
              <a:solidFill>
                <a:schemeClr val="tx1"/>
              </a:solidFill>
            </a:endParaRPr>
          </a:p>
        </p:txBody>
      </p:sp>
      <p:sp>
        <p:nvSpPr>
          <p:cNvPr id="18" name="Google Shape;157;p26">
            <a:extLst>
              <a:ext uri="{FF2B5EF4-FFF2-40B4-BE49-F238E27FC236}">
                <a16:creationId xmlns:a16="http://schemas.microsoft.com/office/drawing/2014/main" id="{62FD19D7-2398-4523-BD02-E9BBAE0CBB6A}"/>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02</a:t>
            </a:r>
          </a:p>
        </p:txBody>
      </p:sp>
      <p:sp>
        <p:nvSpPr>
          <p:cNvPr id="7" name="TextBox 6">
            <a:extLst>
              <a:ext uri="{FF2B5EF4-FFF2-40B4-BE49-F238E27FC236}">
                <a16:creationId xmlns:a16="http://schemas.microsoft.com/office/drawing/2014/main" id="{76E3CF17-FE4A-496C-BEB2-ED880F9CC582}"/>
              </a:ext>
            </a:extLst>
          </p:cNvPr>
          <p:cNvSpPr txBox="1"/>
          <p:nvPr/>
        </p:nvSpPr>
        <p:spPr>
          <a:xfrm>
            <a:off x="1885950" y="1428750"/>
            <a:ext cx="184731" cy="307777"/>
          </a:xfrm>
          <a:prstGeom prst="rect">
            <a:avLst/>
          </a:prstGeom>
          <a:noFill/>
        </p:spPr>
        <p:txBody>
          <a:bodyPr wrap="none" rtlCol="0">
            <a:spAutoFit/>
          </a:bodyPr>
          <a:lstStyle/>
          <a:p>
            <a:endParaRPr lang="en-US"/>
          </a:p>
        </p:txBody>
      </p:sp>
      <p:pic>
        <p:nvPicPr>
          <p:cNvPr id="9" name="Picture 8" descr="A picture containing drawing&#10;&#10;Description automatically generated">
            <a:extLst>
              <a:ext uri="{FF2B5EF4-FFF2-40B4-BE49-F238E27FC236}">
                <a16:creationId xmlns:a16="http://schemas.microsoft.com/office/drawing/2014/main" id="{1711E369-7D37-4091-BA0C-D177B42BCC6A}"/>
              </a:ext>
            </a:extLst>
          </p:cNvPr>
          <p:cNvPicPr>
            <a:picLocks noChangeAspect="1"/>
          </p:cNvPicPr>
          <p:nvPr/>
        </p:nvPicPr>
        <p:blipFill>
          <a:blip r:embed="rId5"/>
          <a:stretch>
            <a:fillRect/>
          </a:stretch>
        </p:blipFill>
        <p:spPr>
          <a:xfrm>
            <a:off x="8595254" y="83545"/>
            <a:ext cx="491594" cy="663356"/>
          </a:xfrm>
          <a:prstGeom prst="rect">
            <a:avLst/>
          </a:prstGeom>
        </p:spPr>
      </p:pic>
      <p:graphicFrame>
        <p:nvGraphicFramePr>
          <p:cNvPr id="10" name="Table 9">
            <a:extLst>
              <a:ext uri="{FF2B5EF4-FFF2-40B4-BE49-F238E27FC236}">
                <a16:creationId xmlns:a16="http://schemas.microsoft.com/office/drawing/2014/main" id="{4A5F9C24-76AB-4C92-92B5-67A0B03399F9}"/>
              </a:ext>
            </a:extLst>
          </p:cNvPr>
          <p:cNvGraphicFramePr>
            <a:graphicFrameLocks noGrp="1"/>
          </p:cNvGraphicFramePr>
          <p:nvPr>
            <p:extLst>
              <p:ext uri="{D42A27DB-BD31-4B8C-83A1-F6EECF244321}">
                <p14:modId xmlns:p14="http://schemas.microsoft.com/office/powerpoint/2010/main" val="3019611373"/>
              </p:ext>
            </p:extLst>
          </p:nvPr>
        </p:nvGraphicFramePr>
        <p:xfrm>
          <a:off x="558946" y="1002695"/>
          <a:ext cx="8026107" cy="2037816"/>
        </p:xfrm>
        <a:graphic>
          <a:graphicData uri="http://schemas.openxmlformats.org/drawingml/2006/table">
            <a:tbl>
              <a:tblPr firstRow="1" firstCol="1" bandRow="1">
                <a:tableStyleId>{0CBF2BDC-33B6-46A9-9FF7-AB6DCE5EE573}</a:tableStyleId>
              </a:tblPr>
              <a:tblGrid>
                <a:gridCol w="1814476">
                  <a:extLst>
                    <a:ext uri="{9D8B030D-6E8A-4147-A177-3AD203B41FA5}">
                      <a16:colId xmlns:a16="http://schemas.microsoft.com/office/drawing/2014/main" val="3070522224"/>
                    </a:ext>
                  </a:extLst>
                </a:gridCol>
                <a:gridCol w="6211631">
                  <a:extLst>
                    <a:ext uri="{9D8B030D-6E8A-4147-A177-3AD203B41FA5}">
                      <a16:colId xmlns:a16="http://schemas.microsoft.com/office/drawing/2014/main" val="230772129"/>
                    </a:ext>
                  </a:extLst>
                </a:gridCol>
              </a:tblGrid>
              <a:tr h="206130">
                <a:tc>
                  <a:txBody>
                    <a:bodyPr/>
                    <a:lstStyle/>
                    <a:p>
                      <a:pPr marL="0" marR="0" algn="ctr">
                        <a:lnSpc>
                          <a:spcPct val="107000"/>
                        </a:lnSpc>
                        <a:spcBef>
                          <a:spcPts val="0"/>
                        </a:spcBef>
                        <a:spcAft>
                          <a:spcPts val="0"/>
                        </a:spcAft>
                      </a:pPr>
                      <a:r>
                        <a:rPr lang="en-US" sz="1200" b="1" dirty="0">
                          <a:effectLst/>
                        </a:rPr>
                        <a:t>Deliverable</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200" b="1">
                          <a:effectLst/>
                        </a:rPr>
                        <a:t>Deliverable Description</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017402382"/>
                  </a:ext>
                </a:extLst>
              </a:tr>
              <a:tr h="412262">
                <a:tc>
                  <a:txBody>
                    <a:bodyPr/>
                    <a:lstStyle/>
                    <a:p>
                      <a:pPr marL="0" marR="0" algn="l">
                        <a:lnSpc>
                          <a:spcPct val="107000"/>
                        </a:lnSpc>
                        <a:spcBef>
                          <a:spcPts val="0"/>
                        </a:spcBef>
                        <a:spcAft>
                          <a:spcPts val="0"/>
                        </a:spcAft>
                      </a:pPr>
                      <a:r>
                        <a:rPr lang="en-US" sz="1200" b="1">
                          <a:effectLst/>
                        </a:rPr>
                        <a:t>GRAD System Movement Accuracy</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tc>
                  <a:txBody>
                    <a:bodyPr/>
                    <a:lstStyle/>
                    <a:p>
                      <a:pPr marL="0" marR="0" algn="just">
                        <a:lnSpc>
                          <a:spcPct val="107000"/>
                        </a:lnSpc>
                        <a:spcBef>
                          <a:spcPts val="0"/>
                        </a:spcBef>
                        <a:spcAft>
                          <a:spcPts val="0"/>
                        </a:spcAft>
                      </a:pPr>
                      <a:r>
                        <a:rPr lang="en-US" sz="1200" dirty="0">
                          <a:effectLst/>
                        </a:rPr>
                        <a:t>The GRAD system should end up 1 ft from intended goal.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extLst>
                  <a:ext uri="{0D108BD9-81ED-4DB2-BD59-A6C34878D82A}">
                    <a16:rowId xmlns:a16="http://schemas.microsoft.com/office/drawing/2014/main" val="2539540343"/>
                  </a:ext>
                </a:extLst>
              </a:tr>
              <a:tr h="594900">
                <a:tc>
                  <a:txBody>
                    <a:bodyPr/>
                    <a:lstStyle/>
                    <a:p>
                      <a:pPr marL="0" marR="0" algn="l">
                        <a:lnSpc>
                          <a:spcPct val="107000"/>
                        </a:lnSpc>
                        <a:spcBef>
                          <a:spcPts val="0"/>
                        </a:spcBef>
                        <a:spcAft>
                          <a:spcPts val="0"/>
                        </a:spcAft>
                      </a:pPr>
                      <a:r>
                        <a:rPr lang="en-US" sz="1200" b="1">
                          <a:effectLst/>
                        </a:rPr>
                        <a:t>Latency</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tc>
                  <a:txBody>
                    <a:bodyPr/>
                    <a:lstStyle/>
                    <a:p>
                      <a:pPr marL="0" marR="0" algn="just">
                        <a:lnSpc>
                          <a:spcPct val="107000"/>
                        </a:lnSpc>
                        <a:spcBef>
                          <a:spcPts val="0"/>
                        </a:spcBef>
                        <a:spcAft>
                          <a:spcPts val="0"/>
                        </a:spcAft>
                      </a:pPr>
                      <a:r>
                        <a:rPr lang="en-US" sz="1200" dirty="0">
                          <a:effectLst/>
                        </a:rPr>
                        <a:t>GRAD shall implement movement to the desired goal within two minutes of user implementing a desired action within the provided app (ex. when the user presses the button for the system to go to the curb, it should act within 2 minutes)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extLst>
                  <a:ext uri="{0D108BD9-81ED-4DB2-BD59-A6C34878D82A}">
                    <a16:rowId xmlns:a16="http://schemas.microsoft.com/office/drawing/2014/main" val="690382323"/>
                  </a:ext>
                </a:extLst>
              </a:tr>
              <a:tr h="412262">
                <a:tc>
                  <a:txBody>
                    <a:bodyPr/>
                    <a:lstStyle/>
                    <a:p>
                      <a:pPr marL="0" lvl="0" algn="l">
                        <a:lnSpc>
                          <a:spcPct val="107000"/>
                        </a:lnSpc>
                        <a:spcBef>
                          <a:spcPts val="0"/>
                        </a:spcBef>
                        <a:spcAft>
                          <a:spcPts val="0"/>
                        </a:spcAft>
                        <a:buNone/>
                      </a:pPr>
                      <a:r>
                        <a:rPr lang="en-US" sz="1200" b="1" i="0" u="none" strike="noStrike" noProof="0">
                          <a:effectLst/>
                          <a:latin typeface="Arial"/>
                        </a:rPr>
                        <a:t>Object Detection Safety Measures</a:t>
                      </a:r>
                      <a:endParaRPr lang="en-US" b="1"/>
                    </a:p>
                  </a:txBody>
                  <a:tcPr marL="68580" marR="68580" marT="0" marB="0" anchor="ctr">
                    <a:solidFill>
                      <a:srgbClr val="FFF0C5"/>
                    </a:solidFill>
                  </a:tcPr>
                </a:tc>
                <a:tc>
                  <a:txBody>
                    <a:bodyPr/>
                    <a:lstStyle/>
                    <a:p>
                      <a:pPr lvl="0" algn="l">
                        <a:lnSpc>
                          <a:spcPct val="100000"/>
                        </a:lnSpc>
                        <a:spcBef>
                          <a:spcPts val="0"/>
                        </a:spcBef>
                        <a:spcAft>
                          <a:spcPts val="0"/>
                        </a:spcAft>
                        <a:buNone/>
                      </a:pPr>
                      <a:r>
                        <a:rPr lang="en-US" sz="1200" b="0" i="0" u="none" strike="noStrike" noProof="0" dirty="0">
                          <a:effectLst/>
                          <a:latin typeface="Arial"/>
                        </a:rPr>
                        <a:t>The GRAD system should be able to detect object within 2 feet and stop within 1 foot. </a:t>
                      </a:r>
                    </a:p>
                    <a:p>
                      <a:pPr marL="0" lvl="0" algn="just">
                        <a:lnSpc>
                          <a:spcPct val="107000"/>
                        </a:lnSpc>
                        <a:spcBef>
                          <a:spcPts val="0"/>
                        </a:spcBef>
                        <a:spcAft>
                          <a:spcPts val="0"/>
                        </a:spcAft>
                        <a:buNone/>
                      </a:pPr>
                      <a:endParaRPr lang="en-US" sz="1200" dirty="0">
                        <a:effectLst/>
                      </a:endParaRPr>
                    </a:p>
                  </a:txBody>
                  <a:tcPr marL="68580" marR="68580" marT="0" marB="0" anchor="ctr">
                    <a:solidFill>
                      <a:srgbClr val="FFF0C5"/>
                    </a:solidFill>
                  </a:tcPr>
                </a:tc>
                <a:extLst>
                  <a:ext uri="{0D108BD9-81ED-4DB2-BD59-A6C34878D82A}">
                    <a16:rowId xmlns:a16="http://schemas.microsoft.com/office/drawing/2014/main" val="3276226296"/>
                  </a:ext>
                </a:extLst>
              </a:tr>
              <a:tr h="412262">
                <a:tc>
                  <a:txBody>
                    <a:bodyPr/>
                    <a:lstStyle/>
                    <a:p>
                      <a:pPr marL="0" marR="0" algn="l">
                        <a:lnSpc>
                          <a:spcPct val="107000"/>
                        </a:lnSpc>
                        <a:spcBef>
                          <a:spcPts val="0"/>
                        </a:spcBef>
                        <a:spcAft>
                          <a:spcPts val="0"/>
                        </a:spcAft>
                      </a:pPr>
                      <a:r>
                        <a:rPr lang="en-US" sz="1200" b="1">
                          <a:effectLst/>
                        </a:rPr>
                        <a:t>Solar Charging Voltage</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tc>
                  <a:txBody>
                    <a:bodyPr/>
                    <a:lstStyle/>
                    <a:p>
                      <a:pPr marL="0" marR="0" algn="just">
                        <a:lnSpc>
                          <a:spcPct val="107000"/>
                        </a:lnSpc>
                        <a:spcBef>
                          <a:spcPts val="0"/>
                        </a:spcBef>
                        <a:spcAft>
                          <a:spcPts val="0"/>
                        </a:spcAft>
                      </a:pPr>
                      <a:r>
                        <a:rPr lang="en-US" sz="1200" dirty="0">
                          <a:effectLst/>
                        </a:rPr>
                        <a:t>Solar panel charges the battery</a:t>
                      </a:r>
                      <a:r>
                        <a:rPr lang="en-US" sz="1200" baseline="0" dirty="0">
                          <a:effectLst/>
                        </a:rPr>
                        <a:t> between 13.8-14.1V</a:t>
                      </a:r>
                      <a:r>
                        <a:rPr lang="en-US" sz="1200" dirty="0">
                          <a:effectLst/>
                        </a:rPr>
                        <a:t> for standard operation conditions.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extLst>
                  <a:ext uri="{0D108BD9-81ED-4DB2-BD59-A6C34878D82A}">
                    <a16:rowId xmlns:a16="http://schemas.microsoft.com/office/drawing/2014/main" val="627480775"/>
                  </a:ext>
                </a:extLst>
              </a:tr>
            </a:tbl>
          </a:graphicData>
        </a:graphic>
      </p:graphicFrame>
      <p:graphicFrame>
        <p:nvGraphicFramePr>
          <p:cNvPr id="11" name="Table 10">
            <a:extLst>
              <a:ext uri="{FF2B5EF4-FFF2-40B4-BE49-F238E27FC236}">
                <a16:creationId xmlns:a16="http://schemas.microsoft.com/office/drawing/2014/main" id="{D66E9EA2-714E-4C77-9145-A0E25DAC5A5A}"/>
              </a:ext>
            </a:extLst>
          </p:cNvPr>
          <p:cNvGraphicFramePr>
            <a:graphicFrameLocks noGrp="1"/>
          </p:cNvGraphicFramePr>
          <p:nvPr>
            <p:extLst>
              <p:ext uri="{D42A27DB-BD31-4B8C-83A1-F6EECF244321}">
                <p14:modId xmlns:p14="http://schemas.microsoft.com/office/powerpoint/2010/main" val="663213113"/>
              </p:ext>
            </p:extLst>
          </p:nvPr>
        </p:nvGraphicFramePr>
        <p:xfrm>
          <a:off x="569147" y="3179032"/>
          <a:ext cx="8026107" cy="1621103"/>
        </p:xfrm>
        <a:graphic>
          <a:graphicData uri="http://schemas.openxmlformats.org/drawingml/2006/table">
            <a:tbl>
              <a:tblPr firstRow="1" firstCol="1" bandRow="1">
                <a:tableStyleId>{0CBF2BDC-33B6-46A9-9FF7-AB6DCE5EE573}</a:tableStyleId>
              </a:tblPr>
              <a:tblGrid>
                <a:gridCol w="1814476">
                  <a:extLst>
                    <a:ext uri="{9D8B030D-6E8A-4147-A177-3AD203B41FA5}">
                      <a16:colId xmlns:a16="http://schemas.microsoft.com/office/drawing/2014/main" val="3070522224"/>
                    </a:ext>
                  </a:extLst>
                </a:gridCol>
                <a:gridCol w="6211631">
                  <a:extLst>
                    <a:ext uri="{9D8B030D-6E8A-4147-A177-3AD203B41FA5}">
                      <a16:colId xmlns:a16="http://schemas.microsoft.com/office/drawing/2014/main" val="230772129"/>
                    </a:ext>
                  </a:extLst>
                </a:gridCol>
              </a:tblGrid>
              <a:tr h="405276">
                <a:tc>
                  <a:txBody>
                    <a:bodyPr/>
                    <a:lstStyle/>
                    <a:p>
                      <a:pPr marL="0" marR="0" algn="ctr">
                        <a:lnSpc>
                          <a:spcPct val="107000"/>
                        </a:lnSpc>
                        <a:spcBef>
                          <a:spcPts val="0"/>
                        </a:spcBef>
                        <a:spcAft>
                          <a:spcPts val="0"/>
                        </a:spcAft>
                      </a:pPr>
                      <a:r>
                        <a:rPr lang="en-US" sz="1200" b="1">
                          <a:effectLst/>
                        </a:rPr>
                        <a:t>Requirements</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200" b="1">
                          <a:effectLst/>
                        </a:rPr>
                        <a:t>Requirements Description</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017402382"/>
                  </a:ext>
                </a:extLst>
              </a:tr>
              <a:tr h="810551">
                <a:tc>
                  <a:txBody>
                    <a:bodyPr/>
                    <a:lstStyle/>
                    <a:p>
                      <a:pPr marL="0" marR="0" algn="just">
                        <a:lnSpc>
                          <a:spcPct val="107000"/>
                        </a:lnSpc>
                        <a:spcBef>
                          <a:spcPts val="0"/>
                        </a:spcBef>
                        <a:spcAft>
                          <a:spcPts val="0"/>
                        </a:spcAft>
                      </a:pPr>
                      <a:r>
                        <a:rPr lang="en-US" sz="1200" b="1">
                          <a:effectLst/>
                        </a:rPr>
                        <a:t>Trash Weight</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rtl="0">
                        <a:spcBef>
                          <a:spcPts val="0"/>
                        </a:spcBef>
                        <a:spcAft>
                          <a:spcPts val="0"/>
                        </a:spcAft>
                        <a:buClr>
                          <a:srgbClr val="000000"/>
                        </a:buClr>
                        <a:buFont typeface="Arial"/>
                        <a:buNone/>
                      </a:pPr>
                      <a:r>
                        <a:rPr lang="en-US" sz="1200" b="0" i="0" u="none" strike="noStrike" cap="none">
                          <a:solidFill>
                            <a:srgbClr val="000000"/>
                          </a:solidFill>
                          <a:effectLst/>
                          <a:latin typeface="Arial"/>
                          <a:ea typeface="Arial"/>
                          <a:cs typeface="Arial"/>
                          <a:sym typeface="Arial"/>
                        </a:rPr>
                        <a:t>Trash can robot hold at least twenty pounds of waste</a:t>
                      </a:r>
                    </a:p>
                  </a:txBody>
                  <a:tcPr marL="68580" marR="68580" marT="0" marB="0" anchor="ctr"/>
                </a:tc>
                <a:extLst>
                  <a:ext uri="{0D108BD9-81ED-4DB2-BD59-A6C34878D82A}">
                    <a16:rowId xmlns:a16="http://schemas.microsoft.com/office/drawing/2014/main" val="2539540343"/>
                  </a:ext>
                </a:extLst>
              </a:tr>
              <a:tr h="405276">
                <a:tc>
                  <a:txBody>
                    <a:bodyPr/>
                    <a:lstStyle/>
                    <a:p>
                      <a:pPr marL="0" marR="0" algn="just">
                        <a:lnSpc>
                          <a:spcPct val="107000"/>
                        </a:lnSpc>
                        <a:spcBef>
                          <a:spcPts val="0"/>
                        </a:spcBef>
                        <a:spcAft>
                          <a:spcPts val="0"/>
                        </a:spcAft>
                      </a:pPr>
                      <a:r>
                        <a:rPr lang="en-US" sz="1200" b="1">
                          <a:effectLst/>
                        </a:rPr>
                        <a:t>Obstacle Avoidance</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rtl="0">
                        <a:spcBef>
                          <a:spcPts val="0"/>
                        </a:spcBef>
                        <a:spcAft>
                          <a:spcPts val="0"/>
                        </a:spcAft>
                        <a:buClr>
                          <a:srgbClr val="000000"/>
                        </a:buClr>
                        <a:buFont typeface="Arial"/>
                        <a:buNone/>
                      </a:pPr>
                      <a:r>
                        <a:rPr lang="en-US" sz="1200" b="0" i="0" u="none" strike="noStrike" cap="none">
                          <a:solidFill>
                            <a:srgbClr val="000000"/>
                          </a:solidFill>
                          <a:effectLst/>
                          <a:latin typeface="Arial"/>
                          <a:ea typeface="Arial"/>
                          <a:cs typeface="Arial"/>
                          <a:sym typeface="Arial"/>
                        </a:rPr>
                        <a:t>Trashcan robot will work on a performance of 85% no obstacle collision.  </a:t>
                      </a:r>
                    </a:p>
                  </a:txBody>
                  <a:tcPr marL="68580" marR="68580" marT="0" marB="0" anchor="ctr"/>
                </a:tc>
                <a:extLst>
                  <a:ext uri="{0D108BD9-81ED-4DB2-BD59-A6C34878D82A}">
                    <a16:rowId xmlns:a16="http://schemas.microsoft.com/office/drawing/2014/main" val="866975573"/>
                  </a:ext>
                </a:extLst>
              </a:tr>
            </a:tbl>
          </a:graphicData>
        </a:graphic>
      </p:graphicFrame>
      <p:pic>
        <p:nvPicPr>
          <p:cNvPr id="12" name="Picture 11" descr="A person wearing glasses posing for the camera&#10;&#10;Description automatically generated">
            <a:extLst>
              <a:ext uri="{FF2B5EF4-FFF2-40B4-BE49-F238E27FC236}">
                <a16:creationId xmlns:a16="http://schemas.microsoft.com/office/drawing/2014/main" id="{5F9A0319-EFC7-471B-89BB-D632E2165618}"/>
              </a:ext>
            </a:extLst>
          </p:cNvPr>
          <p:cNvPicPr>
            <a:picLocks noChangeAspect="1"/>
          </p:cNvPicPr>
          <p:nvPr/>
        </p:nvPicPr>
        <p:blipFill>
          <a:blip r:embed="rId6"/>
          <a:stretch>
            <a:fillRect/>
          </a:stretch>
        </p:blipFill>
        <p:spPr>
          <a:xfrm>
            <a:off x="7795034" y="7658"/>
            <a:ext cx="560349" cy="758115"/>
          </a:xfrm>
          <a:prstGeom prst="rect">
            <a:avLst/>
          </a:prstGeom>
          <a:ln w="76200">
            <a:solidFill>
              <a:srgbClr val="FFC000"/>
            </a:solidFill>
          </a:ln>
        </p:spPr>
      </p:pic>
      <p:pic>
        <p:nvPicPr>
          <p:cNvPr id="17" name="Audio 16">
            <a:hlinkClick r:id="" action="ppaction://media"/>
            <a:extLst>
              <a:ext uri="{FF2B5EF4-FFF2-40B4-BE49-F238E27FC236}">
                <a16:creationId xmlns:a16="http://schemas.microsoft.com/office/drawing/2014/main" id="{861BD4DB-2A88-4DAE-B255-DA1F1C93B9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934056182"/>
      </p:ext>
    </p:extLst>
  </p:cSld>
  <p:clrMapOvr>
    <a:masterClrMapping/>
  </p:clrMapOvr>
  <mc:AlternateContent xmlns:mc="http://schemas.openxmlformats.org/markup-compatibility/2006" xmlns:p14="http://schemas.microsoft.com/office/powerpoint/2010/main">
    <mc:Choice Requires="p14">
      <p:transition spd="slow" p14:dur="2000" advTm="55123"/>
    </mc:Choice>
    <mc:Fallback xmlns="">
      <p:transition spd="slow" advTm="5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sp>
        <p:nvSpPr>
          <p:cNvPr id="15" name="Google Shape;229;p33">
            <a:extLst>
              <a:ext uri="{FF2B5EF4-FFF2-40B4-BE49-F238E27FC236}">
                <a16:creationId xmlns:a16="http://schemas.microsoft.com/office/drawing/2014/main" id="{D0527582-62B7-4949-8752-2030BB154089}"/>
              </a:ext>
            </a:extLst>
          </p:cNvPr>
          <p:cNvSpPr/>
          <p:nvPr/>
        </p:nvSpPr>
        <p:spPr>
          <a:xfrm rot="-5400000" flipH="1">
            <a:off x="4123052" y="-4156778"/>
            <a:ext cx="897901"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2;p33">
            <a:extLst>
              <a:ext uri="{FF2B5EF4-FFF2-40B4-BE49-F238E27FC236}">
                <a16:creationId xmlns:a16="http://schemas.microsoft.com/office/drawing/2014/main" id="{85210778-52AC-46B1-A119-983EF7794010}"/>
              </a:ext>
            </a:extLst>
          </p:cNvPr>
          <p:cNvSpPr txBox="1">
            <a:spLocks/>
          </p:cNvSpPr>
          <p:nvPr/>
        </p:nvSpPr>
        <p:spPr>
          <a:xfrm>
            <a:off x="893135" y="-86889"/>
            <a:ext cx="6400294" cy="89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a:solidFill>
                  <a:schemeClr val="tx1"/>
                </a:solidFill>
              </a:rPr>
              <a:t>REQUIREMENTS &amp; SPECIFICATIONS </a:t>
            </a:r>
            <a:r>
              <a:rPr lang="en-US" sz="2000">
                <a:solidFill>
                  <a:schemeClr val="tx1"/>
                </a:solidFill>
              </a:rPr>
              <a:t> </a:t>
            </a:r>
            <a:endParaRPr lang="en-US">
              <a:solidFill>
                <a:schemeClr val="tx1"/>
              </a:solidFill>
            </a:endParaRPr>
          </a:p>
        </p:txBody>
      </p:sp>
      <p:sp>
        <p:nvSpPr>
          <p:cNvPr id="18" name="Google Shape;157;p26">
            <a:extLst>
              <a:ext uri="{FF2B5EF4-FFF2-40B4-BE49-F238E27FC236}">
                <a16:creationId xmlns:a16="http://schemas.microsoft.com/office/drawing/2014/main" id="{62FD19D7-2398-4523-BD02-E9BBAE0CBB6A}"/>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02</a:t>
            </a:r>
          </a:p>
        </p:txBody>
      </p:sp>
      <p:sp>
        <p:nvSpPr>
          <p:cNvPr id="7" name="TextBox 6">
            <a:extLst>
              <a:ext uri="{FF2B5EF4-FFF2-40B4-BE49-F238E27FC236}">
                <a16:creationId xmlns:a16="http://schemas.microsoft.com/office/drawing/2014/main" id="{76E3CF17-FE4A-496C-BEB2-ED880F9CC582}"/>
              </a:ext>
            </a:extLst>
          </p:cNvPr>
          <p:cNvSpPr txBox="1"/>
          <p:nvPr/>
        </p:nvSpPr>
        <p:spPr>
          <a:xfrm>
            <a:off x="1885950" y="1428750"/>
            <a:ext cx="184731" cy="307777"/>
          </a:xfrm>
          <a:prstGeom prst="rect">
            <a:avLst/>
          </a:prstGeom>
          <a:noFill/>
        </p:spPr>
        <p:txBody>
          <a:bodyPr wrap="none" rtlCol="0">
            <a:spAutoFit/>
          </a:bodyPr>
          <a:lstStyle/>
          <a:p>
            <a:endParaRPr lang="en-US"/>
          </a:p>
        </p:txBody>
      </p:sp>
      <p:pic>
        <p:nvPicPr>
          <p:cNvPr id="9" name="Picture 8" descr="A picture containing drawing&#10;&#10;Description automatically generated">
            <a:extLst>
              <a:ext uri="{FF2B5EF4-FFF2-40B4-BE49-F238E27FC236}">
                <a16:creationId xmlns:a16="http://schemas.microsoft.com/office/drawing/2014/main" id="{1711E369-7D37-4091-BA0C-D177B42BCC6A}"/>
              </a:ext>
            </a:extLst>
          </p:cNvPr>
          <p:cNvPicPr>
            <a:picLocks noChangeAspect="1"/>
          </p:cNvPicPr>
          <p:nvPr/>
        </p:nvPicPr>
        <p:blipFill>
          <a:blip r:embed="rId5"/>
          <a:stretch>
            <a:fillRect/>
          </a:stretch>
        </p:blipFill>
        <p:spPr>
          <a:xfrm>
            <a:off x="8595254" y="83545"/>
            <a:ext cx="491594" cy="663356"/>
          </a:xfrm>
          <a:prstGeom prst="rect">
            <a:avLst/>
          </a:prstGeom>
        </p:spPr>
      </p:pic>
      <p:graphicFrame>
        <p:nvGraphicFramePr>
          <p:cNvPr id="10" name="Table 9">
            <a:extLst>
              <a:ext uri="{FF2B5EF4-FFF2-40B4-BE49-F238E27FC236}">
                <a16:creationId xmlns:a16="http://schemas.microsoft.com/office/drawing/2014/main" id="{4A5F9C24-76AB-4C92-92B5-67A0B03399F9}"/>
              </a:ext>
            </a:extLst>
          </p:cNvPr>
          <p:cNvGraphicFramePr>
            <a:graphicFrameLocks noGrp="1"/>
          </p:cNvGraphicFramePr>
          <p:nvPr/>
        </p:nvGraphicFramePr>
        <p:xfrm>
          <a:off x="558946" y="1002695"/>
          <a:ext cx="8026107" cy="2037816"/>
        </p:xfrm>
        <a:graphic>
          <a:graphicData uri="http://schemas.openxmlformats.org/drawingml/2006/table">
            <a:tbl>
              <a:tblPr firstRow="1" firstCol="1" bandRow="1">
                <a:tableStyleId>{0CBF2BDC-33B6-46A9-9FF7-AB6DCE5EE573}</a:tableStyleId>
              </a:tblPr>
              <a:tblGrid>
                <a:gridCol w="1814476">
                  <a:extLst>
                    <a:ext uri="{9D8B030D-6E8A-4147-A177-3AD203B41FA5}">
                      <a16:colId xmlns:a16="http://schemas.microsoft.com/office/drawing/2014/main" val="3070522224"/>
                    </a:ext>
                  </a:extLst>
                </a:gridCol>
                <a:gridCol w="6211631">
                  <a:extLst>
                    <a:ext uri="{9D8B030D-6E8A-4147-A177-3AD203B41FA5}">
                      <a16:colId xmlns:a16="http://schemas.microsoft.com/office/drawing/2014/main" val="230772129"/>
                    </a:ext>
                  </a:extLst>
                </a:gridCol>
              </a:tblGrid>
              <a:tr h="206130">
                <a:tc>
                  <a:txBody>
                    <a:bodyPr/>
                    <a:lstStyle/>
                    <a:p>
                      <a:pPr marL="0" marR="0" algn="ctr">
                        <a:lnSpc>
                          <a:spcPct val="107000"/>
                        </a:lnSpc>
                        <a:spcBef>
                          <a:spcPts val="0"/>
                        </a:spcBef>
                        <a:spcAft>
                          <a:spcPts val="0"/>
                        </a:spcAft>
                      </a:pPr>
                      <a:r>
                        <a:rPr lang="en-US" sz="1200" b="1" dirty="0">
                          <a:effectLst/>
                        </a:rPr>
                        <a:t>Deliverable</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200" b="1">
                          <a:effectLst/>
                        </a:rPr>
                        <a:t>Deliverable Description</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017402382"/>
                  </a:ext>
                </a:extLst>
              </a:tr>
              <a:tr h="412262">
                <a:tc>
                  <a:txBody>
                    <a:bodyPr/>
                    <a:lstStyle/>
                    <a:p>
                      <a:pPr marL="0" marR="0" algn="l">
                        <a:lnSpc>
                          <a:spcPct val="107000"/>
                        </a:lnSpc>
                        <a:spcBef>
                          <a:spcPts val="0"/>
                        </a:spcBef>
                        <a:spcAft>
                          <a:spcPts val="0"/>
                        </a:spcAft>
                      </a:pPr>
                      <a:r>
                        <a:rPr lang="en-US" sz="1200" b="1">
                          <a:effectLst/>
                        </a:rPr>
                        <a:t>GRAD System Movement Accuracy</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tc>
                  <a:txBody>
                    <a:bodyPr/>
                    <a:lstStyle/>
                    <a:p>
                      <a:pPr marL="0" marR="0" algn="just">
                        <a:lnSpc>
                          <a:spcPct val="107000"/>
                        </a:lnSpc>
                        <a:spcBef>
                          <a:spcPts val="0"/>
                        </a:spcBef>
                        <a:spcAft>
                          <a:spcPts val="0"/>
                        </a:spcAft>
                      </a:pPr>
                      <a:r>
                        <a:rPr lang="en-US" sz="1200" dirty="0">
                          <a:effectLst/>
                        </a:rPr>
                        <a:t>The GRAD system should end up 1 ft from intended goal.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extLst>
                  <a:ext uri="{0D108BD9-81ED-4DB2-BD59-A6C34878D82A}">
                    <a16:rowId xmlns:a16="http://schemas.microsoft.com/office/drawing/2014/main" val="2539540343"/>
                  </a:ext>
                </a:extLst>
              </a:tr>
              <a:tr h="594900">
                <a:tc>
                  <a:txBody>
                    <a:bodyPr/>
                    <a:lstStyle/>
                    <a:p>
                      <a:pPr marL="0" marR="0" algn="l">
                        <a:lnSpc>
                          <a:spcPct val="107000"/>
                        </a:lnSpc>
                        <a:spcBef>
                          <a:spcPts val="0"/>
                        </a:spcBef>
                        <a:spcAft>
                          <a:spcPts val="0"/>
                        </a:spcAft>
                      </a:pPr>
                      <a:r>
                        <a:rPr lang="en-US" sz="1200" b="1">
                          <a:effectLst/>
                        </a:rPr>
                        <a:t>Latency</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tc>
                  <a:txBody>
                    <a:bodyPr/>
                    <a:lstStyle/>
                    <a:p>
                      <a:pPr marL="0" marR="0" algn="just">
                        <a:lnSpc>
                          <a:spcPct val="107000"/>
                        </a:lnSpc>
                        <a:spcBef>
                          <a:spcPts val="0"/>
                        </a:spcBef>
                        <a:spcAft>
                          <a:spcPts val="0"/>
                        </a:spcAft>
                      </a:pPr>
                      <a:r>
                        <a:rPr lang="en-US" sz="1200" dirty="0">
                          <a:effectLst/>
                        </a:rPr>
                        <a:t>GRAD shall implement movement to the desired goal within two minutes of user implementing a desired action within the provided app (ex. when the user presses the button for the system to go to the curb, it should act within 2 minutes)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extLst>
                  <a:ext uri="{0D108BD9-81ED-4DB2-BD59-A6C34878D82A}">
                    <a16:rowId xmlns:a16="http://schemas.microsoft.com/office/drawing/2014/main" val="690382323"/>
                  </a:ext>
                </a:extLst>
              </a:tr>
              <a:tr h="412262">
                <a:tc>
                  <a:txBody>
                    <a:bodyPr/>
                    <a:lstStyle/>
                    <a:p>
                      <a:pPr marL="0" lvl="0" algn="l">
                        <a:lnSpc>
                          <a:spcPct val="107000"/>
                        </a:lnSpc>
                        <a:spcBef>
                          <a:spcPts val="0"/>
                        </a:spcBef>
                        <a:spcAft>
                          <a:spcPts val="0"/>
                        </a:spcAft>
                        <a:buNone/>
                      </a:pPr>
                      <a:r>
                        <a:rPr lang="en-US" sz="1200" b="1" i="0" u="none" strike="noStrike" noProof="0">
                          <a:effectLst/>
                          <a:latin typeface="Arial"/>
                        </a:rPr>
                        <a:t>Object Detection Safety Measures</a:t>
                      </a:r>
                      <a:endParaRPr lang="en-US" b="1"/>
                    </a:p>
                  </a:txBody>
                  <a:tcPr marL="68580" marR="68580" marT="0" marB="0" anchor="ctr">
                    <a:solidFill>
                      <a:srgbClr val="FFF0C5"/>
                    </a:solidFill>
                  </a:tcPr>
                </a:tc>
                <a:tc>
                  <a:txBody>
                    <a:bodyPr/>
                    <a:lstStyle/>
                    <a:p>
                      <a:pPr lvl="0" algn="l">
                        <a:lnSpc>
                          <a:spcPct val="100000"/>
                        </a:lnSpc>
                        <a:spcBef>
                          <a:spcPts val="0"/>
                        </a:spcBef>
                        <a:spcAft>
                          <a:spcPts val="0"/>
                        </a:spcAft>
                        <a:buNone/>
                      </a:pPr>
                      <a:r>
                        <a:rPr lang="en-US" sz="1200" b="0" i="0" u="none" strike="noStrike" noProof="0" dirty="0">
                          <a:effectLst/>
                          <a:latin typeface="Arial"/>
                        </a:rPr>
                        <a:t>The GRAD system should be able to detect object within 2 feet and stop within 1 foot. </a:t>
                      </a:r>
                    </a:p>
                    <a:p>
                      <a:pPr marL="0" lvl="0" algn="just">
                        <a:lnSpc>
                          <a:spcPct val="107000"/>
                        </a:lnSpc>
                        <a:spcBef>
                          <a:spcPts val="0"/>
                        </a:spcBef>
                        <a:spcAft>
                          <a:spcPts val="0"/>
                        </a:spcAft>
                        <a:buNone/>
                      </a:pPr>
                      <a:endParaRPr lang="en-US" sz="1200" dirty="0">
                        <a:effectLst/>
                      </a:endParaRPr>
                    </a:p>
                  </a:txBody>
                  <a:tcPr marL="68580" marR="68580" marT="0" marB="0" anchor="ctr">
                    <a:solidFill>
                      <a:srgbClr val="FFF0C5"/>
                    </a:solidFill>
                  </a:tcPr>
                </a:tc>
                <a:extLst>
                  <a:ext uri="{0D108BD9-81ED-4DB2-BD59-A6C34878D82A}">
                    <a16:rowId xmlns:a16="http://schemas.microsoft.com/office/drawing/2014/main" val="3276226296"/>
                  </a:ext>
                </a:extLst>
              </a:tr>
              <a:tr h="412262">
                <a:tc>
                  <a:txBody>
                    <a:bodyPr/>
                    <a:lstStyle/>
                    <a:p>
                      <a:pPr marL="0" marR="0" algn="l">
                        <a:lnSpc>
                          <a:spcPct val="107000"/>
                        </a:lnSpc>
                        <a:spcBef>
                          <a:spcPts val="0"/>
                        </a:spcBef>
                        <a:spcAft>
                          <a:spcPts val="0"/>
                        </a:spcAft>
                      </a:pPr>
                      <a:r>
                        <a:rPr lang="en-US" sz="1200" b="1">
                          <a:effectLst/>
                        </a:rPr>
                        <a:t>Solar Charging Voltage</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tc>
                  <a:txBody>
                    <a:bodyPr/>
                    <a:lstStyle/>
                    <a:p>
                      <a:pPr marL="0" marR="0" algn="just">
                        <a:lnSpc>
                          <a:spcPct val="107000"/>
                        </a:lnSpc>
                        <a:spcBef>
                          <a:spcPts val="0"/>
                        </a:spcBef>
                        <a:spcAft>
                          <a:spcPts val="0"/>
                        </a:spcAft>
                      </a:pPr>
                      <a:r>
                        <a:rPr lang="en-US" sz="1200" dirty="0">
                          <a:effectLst/>
                        </a:rPr>
                        <a:t>Solar panel charges the battery</a:t>
                      </a:r>
                      <a:r>
                        <a:rPr lang="en-US" sz="1200" baseline="0" dirty="0">
                          <a:effectLst/>
                        </a:rPr>
                        <a:t> between 13.8-14.1V</a:t>
                      </a:r>
                      <a:r>
                        <a:rPr lang="en-US" sz="1200" dirty="0">
                          <a:effectLst/>
                        </a:rPr>
                        <a:t> for standard operation conditions.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0C5"/>
                    </a:solidFill>
                  </a:tcPr>
                </a:tc>
                <a:extLst>
                  <a:ext uri="{0D108BD9-81ED-4DB2-BD59-A6C34878D82A}">
                    <a16:rowId xmlns:a16="http://schemas.microsoft.com/office/drawing/2014/main" val="627480775"/>
                  </a:ext>
                </a:extLst>
              </a:tr>
            </a:tbl>
          </a:graphicData>
        </a:graphic>
      </p:graphicFrame>
      <p:graphicFrame>
        <p:nvGraphicFramePr>
          <p:cNvPr id="11" name="Table 10">
            <a:extLst>
              <a:ext uri="{FF2B5EF4-FFF2-40B4-BE49-F238E27FC236}">
                <a16:creationId xmlns:a16="http://schemas.microsoft.com/office/drawing/2014/main" id="{D66E9EA2-714E-4C77-9145-A0E25DAC5A5A}"/>
              </a:ext>
            </a:extLst>
          </p:cNvPr>
          <p:cNvGraphicFramePr>
            <a:graphicFrameLocks noGrp="1"/>
          </p:cNvGraphicFramePr>
          <p:nvPr/>
        </p:nvGraphicFramePr>
        <p:xfrm>
          <a:off x="569147" y="3179032"/>
          <a:ext cx="8026107" cy="1621103"/>
        </p:xfrm>
        <a:graphic>
          <a:graphicData uri="http://schemas.openxmlformats.org/drawingml/2006/table">
            <a:tbl>
              <a:tblPr firstRow="1" firstCol="1" bandRow="1">
                <a:tableStyleId>{0CBF2BDC-33B6-46A9-9FF7-AB6DCE5EE573}</a:tableStyleId>
              </a:tblPr>
              <a:tblGrid>
                <a:gridCol w="1814476">
                  <a:extLst>
                    <a:ext uri="{9D8B030D-6E8A-4147-A177-3AD203B41FA5}">
                      <a16:colId xmlns:a16="http://schemas.microsoft.com/office/drawing/2014/main" val="3070522224"/>
                    </a:ext>
                  </a:extLst>
                </a:gridCol>
                <a:gridCol w="6211631">
                  <a:extLst>
                    <a:ext uri="{9D8B030D-6E8A-4147-A177-3AD203B41FA5}">
                      <a16:colId xmlns:a16="http://schemas.microsoft.com/office/drawing/2014/main" val="230772129"/>
                    </a:ext>
                  </a:extLst>
                </a:gridCol>
              </a:tblGrid>
              <a:tr h="405276">
                <a:tc>
                  <a:txBody>
                    <a:bodyPr/>
                    <a:lstStyle/>
                    <a:p>
                      <a:pPr marL="0" marR="0" algn="ctr">
                        <a:lnSpc>
                          <a:spcPct val="107000"/>
                        </a:lnSpc>
                        <a:spcBef>
                          <a:spcPts val="0"/>
                        </a:spcBef>
                        <a:spcAft>
                          <a:spcPts val="0"/>
                        </a:spcAft>
                      </a:pPr>
                      <a:r>
                        <a:rPr lang="en-US" sz="1200" b="1">
                          <a:effectLst/>
                        </a:rPr>
                        <a:t>Requirements</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200" b="1">
                          <a:effectLst/>
                        </a:rPr>
                        <a:t>Requirements Description</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017402382"/>
                  </a:ext>
                </a:extLst>
              </a:tr>
              <a:tr h="810551">
                <a:tc>
                  <a:txBody>
                    <a:bodyPr/>
                    <a:lstStyle/>
                    <a:p>
                      <a:pPr marL="0" marR="0" algn="just">
                        <a:lnSpc>
                          <a:spcPct val="107000"/>
                        </a:lnSpc>
                        <a:spcBef>
                          <a:spcPts val="0"/>
                        </a:spcBef>
                        <a:spcAft>
                          <a:spcPts val="0"/>
                        </a:spcAft>
                      </a:pPr>
                      <a:r>
                        <a:rPr lang="en-US" sz="1200" b="1">
                          <a:effectLst/>
                        </a:rPr>
                        <a:t>Trash Weight</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rtl="0">
                        <a:spcBef>
                          <a:spcPts val="0"/>
                        </a:spcBef>
                        <a:spcAft>
                          <a:spcPts val="0"/>
                        </a:spcAft>
                        <a:buClr>
                          <a:srgbClr val="000000"/>
                        </a:buClr>
                        <a:buFont typeface="Arial"/>
                        <a:buNone/>
                      </a:pPr>
                      <a:r>
                        <a:rPr lang="en-US" sz="1200" b="0" i="0" u="none" strike="noStrike" cap="none">
                          <a:solidFill>
                            <a:srgbClr val="000000"/>
                          </a:solidFill>
                          <a:effectLst/>
                          <a:latin typeface="Arial"/>
                          <a:ea typeface="Arial"/>
                          <a:cs typeface="Arial"/>
                          <a:sym typeface="Arial"/>
                        </a:rPr>
                        <a:t>Trash can robot hold at least twenty pounds of waste</a:t>
                      </a:r>
                    </a:p>
                  </a:txBody>
                  <a:tcPr marL="68580" marR="68580" marT="0" marB="0" anchor="ctr"/>
                </a:tc>
                <a:extLst>
                  <a:ext uri="{0D108BD9-81ED-4DB2-BD59-A6C34878D82A}">
                    <a16:rowId xmlns:a16="http://schemas.microsoft.com/office/drawing/2014/main" val="2539540343"/>
                  </a:ext>
                </a:extLst>
              </a:tr>
              <a:tr h="405276">
                <a:tc>
                  <a:txBody>
                    <a:bodyPr/>
                    <a:lstStyle/>
                    <a:p>
                      <a:pPr marL="0" marR="0" algn="just">
                        <a:lnSpc>
                          <a:spcPct val="107000"/>
                        </a:lnSpc>
                        <a:spcBef>
                          <a:spcPts val="0"/>
                        </a:spcBef>
                        <a:spcAft>
                          <a:spcPts val="0"/>
                        </a:spcAft>
                      </a:pPr>
                      <a:r>
                        <a:rPr lang="en-US" sz="1200" b="1">
                          <a:effectLst/>
                        </a:rPr>
                        <a:t>Obstacle Avoidance</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rtl="0">
                        <a:spcBef>
                          <a:spcPts val="0"/>
                        </a:spcBef>
                        <a:spcAft>
                          <a:spcPts val="0"/>
                        </a:spcAft>
                        <a:buClr>
                          <a:srgbClr val="000000"/>
                        </a:buClr>
                        <a:buFont typeface="Arial"/>
                        <a:buNone/>
                      </a:pPr>
                      <a:r>
                        <a:rPr lang="en-US" sz="1200" b="0" i="0" u="none" strike="noStrike" cap="none">
                          <a:solidFill>
                            <a:srgbClr val="000000"/>
                          </a:solidFill>
                          <a:effectLst/>
                          <a:latin typeface="Arial"/>
                          <a:ea typeface="Arial"/>
                          <a:cs typeface="Arial"/>
                          <a:sym typeface="Arial"/>
                        </a:rPr>
                        <a:t>Trashcan robot will work on a performance of 85% no obstacle collision.  </a:t>
                      </a:r>
                    </a:p>
                  </a:txBody>
                  <a:tcPr marL="68580" marR="68580" marT="0" marB="0" anchor="ctr"/>
                </a:tc>
                <a:extLst>
                  <a:ext uri="{0D108BD9-81ED-4DB2-BD59-A6C34878D82A}">
                    <a16:rowId xmlns:a16="http://schemas.microsoft.com/office/drawing/2014/main" val="866975573"/>
                  </a:ext>
                </a:extLst>
              </a:tr>
            </a:tbl>
          </a:graphicData>
        </a:graphic>
      </p:graphicFrame>
      <p:pic>
        <p:nvPicPr>
          <p:cNvPr id="12" name="Picture 11" descr="A person wearing glasses posing for the camera&#10;&#10;Description automatically generated">
            <a:extLst>
              <a:ext uri="{FF2B5EF4-FFF2-40B4-BE49-F238E27FC236}">
                <a16:creationId xmlns:a16="http://schemas.microsoft.com/office/drawing/2014/main" id="{5F9A0319-EFC7-471B-89BB-D632E2165618}"/>
              </a:ext>
            </a:extLst>
          </p:cNvPr>
          <p:cNvPicPr>
            <a:picLocks noChangeAspect="1"/>
          </p:cNvPicPr>
          <p:nvPr/>
        </p:nvPicPr>
        <p:blipFill>
          <a:blip r:embed="rId6"/>
          <a:stretch>
            <a:fillRect/>
          </a:stretch>
        </p:blipFill>
        <p:spPr>
          <a:xfrm>
            <a:off x="7795034" y="7658"/>
            <a:ext cx="560349" cy="758115"/>
          </a:xfrm>
          <a:prstGeom prst="rect">
            <a:avLst/>
          </a:prstGeom>
          <a:ln w="76200">
            <a:solidFill>
              <a:srgbClr val="FFC000"/>
            </a:solidFill>
          </a:ln>
        </p:spPr>
      </p:pic>
      <p:pic>
        <p:nvPicPr>
          <p:cNvPr id="2" name="Audio 1">
            <a:hlinkClick r:id="" action="ppaction://media"/>
            <a:extLst>
              <a:ext uri="{FF2B5EF4-FFF2-40B4-BE49-F238E27FC236}">
                <a16:creationId xmlns:a16="http://schemas.microsoft.com/office/drawing/2014/main" id="{EA49A098-183D-4716-877C-C9446C0F5B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614690532"/>
      </p:ext>
    </p:extLst>
  </p:cSld>
  <p:clrMapOvr>
    <a:masterClrMapping/>
  </p:clrMapOvr>
  <mc:AlternateContent xmlns:mc="http://schemas.openxmlformats.org/markup-compatibility/2006" xmlns:p14="http://schemas.microsoft.com/office/powerpoint/2010/main">
    <mc:Choice Requires="p14">
      <p:transition spd="slow" p14:dur="2000" advTm="4788"/>
    </mc:Choice>
    <mc:Fallback xmlns="">
      <p:transition spd="slow" advTm="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0F667C-BA39-43D1-8585-7DD987305523}"/>
              </a:ext>
            </a:extLst>
          </p:cNvPr>
          <p:cNvSpPr txBox="1"/>
          <p:nvPr/>
        </p:nvSpPr>
        <p:spPr>
          <a:xfrm>
            <a:off x="255180" y="1031358"/>
            <a:ext cx="2041453" cy="1600438"/>
          </a:xfrm>
          <a:prstGeom prst="rect">
            <a:avLst/>
          </a:prstGeom>
          <a:noFill/>
        </p:spPr>
        <p:txBody>
          <a:bodyPr wrap="square" rtlCol="0">
            <a:spAutoFit/>
          </a:bodyPr>
          <a:lstStyle/>
          <a:p>
            <a:r>
              <a:rPr lang="en-US" b="1"/>
              <a:t>GRAD system divided into sub-systems </a:t>
            </a:r>
          </a:p>
          <a:p>
            <a:pPr marL="285750" indent="-285750">
              <a:buFont typeface="Arial" panose="020B0604020202020204" pitchFamily="34" charset="0"/>
              <a:buChar char="•"/>
            </a:pPr>
            <a:r>
              <a:rPr lang="en-US"/>
              <a:t>Software</a:t>
            </a:r>
          </a:p>
          <a:p>
            <a:pPr marL="285750" indent="-285750">
              <a:buFont typeface="Arial" panose="020B0604020202020204" pitchFamily="34" charset="0"/>
              <a:buChar char="•"/>
            </a:pPr>
            <a:r>
              <a:rPr lang="en-US"/>
              <a:t>Communication</a:t>
            </a:r>
          </a:p>
          <a:p>
            <a:pPr marL="285750" indent="-285750">
              <a:buFont typeface="Arial" panose="020B0604020202020204" pitchFamily="34" charset="0"/>
              <a:buChar char="•"/>
            </a:pPr>
            <a:r>
              <a:rPr lang="en-US"/>
              <a:t>Main Control (I/O)</a:t>
            </a:r>
          </a:p>
          <a:p>
            <a:pPr marL="285750" indent="-285750">
              <a:buFont typeface="Arial" panose="020B0604020202020204" pitchFamily="34" charset="0"/>
              <a:buChar char="•"/>
            </a:pPr>
            <a:r>
              <a:rPr lang="en-US"/>
              <a:t>Drive</a:t>
            </a:r>
          </a:p>
          <a:p>
            <a:pPr marL="285750" indent="-285750">
              <a:buFont typeface="Arial" panose="020B0604020202020204" pitchFamily="34" charset="0"/>
              <a:buChar char="•"/>
            </a:pPr>
            <a:r>
              <a:rPr lang="en-US"/>
              <a:t>Power</a:t>
            </a:r>
          </a:p>
        </p:txBody>
      </p:sp>
      <p:sp>
        <p:nvSpPr>
          <p:cNvPr id="8" name="Google Shape;229;p33">
            <a:extLst>
              <a:ext uri="{FF2B5EF4-FFF2-40B4-BE49-F238E27FC236}">
                <a16:creationId xmlns:a16="http://schemas.microsoft.com/office/drawing/2014/main" id="{CA20C9D9-A630-4EE8-A1C7-51F4156B7B42}"/>
              </a:ext>
            </a:extLst>
          </p:cNvPr>
          <p:cNvSpPr/>
          <p:nvPr/>
        </p:nvSpPr>
        <p:spPr>
          <a:xfrm rot="-5400000" flipH="1">
            <a:off x="4211006" y="-4244732"/>
            <a:ext cx="721993"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2;p33">
            <a:extLst>
              <a:ext uri="{FF2B5EF4-FFF2-40B4-BE49-F238E27FC236}">
                <a16:creationId xmlns:a16="http://schemas.microsoft.com/office/drawing/2014/main" id="{B8ED0F02-A701-4A3A-BC0D-B5588BC9E8AA}"/>
              </a:ext>
            </a:extLst>
          </p:cNvPr>
          <p:cNvSpPr txBox="1">
            <a:spLocks/>
          </p:cNvSpPr>
          <p:nvPr/>
        </p:nvSpPr>
        <p:spPr>
          <a:xfrm>
            <a:off x="893135" y="7916"/>
            <a:ext cx="3678865" cy="6633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a:solidFill>
                  <a:schemeClr val="tx1"/>
                </a:solidFill>
              </a:rPr>
              <a:t>BLOCK DIAGRAM </a:t>
            </a:r>
            <a:r>
              <a:rPr lang="en-US" sz="2000">
                <a:solidFill>
                  <a:schemeClr val="tx1"/>
                </a:solidFill>
              </a:rPr>
              <a:t> </a:t>
            </a:r>
            <a:endParaRPr lang="en-US">
              <a:solidFill>
                <a:schemeClr val="tx1"/>
              </a:solidFill>
            </a:endParaRPr>
          </a:p>
        </p:txBody>
      </p:sp>
      <p:sp>
        <p:nvSpPr>
          <p:cNvPr id="11" name="Google Shape;157;p26">
            <a:extLst>
              <a:ext uri="{FF2B5EF4-FFF2-40B4-BE49-F238E27FC236}">
                <a16:creationId xmlns:a16="http://schemas.microsoft.com/office/drawing/2014/main" id="{D1713797-281D-4AA7-8059-6429BF43AD9F}"/>
              </a:ext>
            </a:extLst>
          </p:cNvPr>
          <p:cNvSpPr txBox="1">
            <a:spLocks/>
          </p:cNvSpPr>
          <p:nvPr/>
        </p:nvSpPr>
        <p:spPr>
          <a:xfrm>
            <a:off x="114185" y="-79442"/>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03</a:t>
            </a:r>
          </a:p>
        </p:txBody>
      </p:sp>
      <p:pic>
        <p:nvPicPr>
          <p:cNvPr id="3" name="Picture 2" descr="A picture containing drawing&#10;&#10;Description automatically generated">
            <a:extLst>
              <a:ext uri="{FF2B5EF4-FFF2-40B4-BE49-F238E27FC236}">
                <a16:creationId xmlns:a16="http://schemas.microsoft.com/office/drawing/2014/main" id="{DE298873-ABE1-441C-9D37-2AF45571EF13}"/>
              </a:ext>
            </a:extLst>
          </p:cNvPr>
          <p:cNvPicPr>
            <a:picLocks noChangeAspect="1"/>
          </p:cNvPicPr>
          <p:nvPr/>
        </p:nvPicPr>
        <p:blipFill>
          <a:blip r:embed="rId5"/>
          <a:stretch>
            <a:fillRect/>
          </a:stretch>
        </p:blipFill>
        <p:spPr>
          <a:xfrm>
            <a:off x="8538221" y="24909"/>
            <a:ext cx="491594" cy="663356"/>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15877D12-2D5F-4D3D-8BF2-F3A646C22877}"/>
              </a:ext>
            </a:extLst>
          </p:cNvPr>
          <p:cNvPicPr>
            <a:picLocks noChangeAspect="1"/>
          </p:cNvPicPr>
          <p:nvPr/>
        </p:nvPicPr>
        <p:blipFill>
          <a:blip r:embed="rId6"/>
          <a:stretch>
            <a:fillRect/>
          </a:stretch>
        </p:blipFill>
        <p:spPr>
          <a:xfrm>
            <a:off x="7721352" y="24909"/>
            <a:ext cx="605896" cy="848373"/>
          </a:xfrm>
          <a:prstGeom prst="rect">
            <a:avLst/>
          </a:prstGeom>
          <a:ln>
            <a:noFill/>
          </a:ln>
          <a:effectLst>
            <a:outerShdw blurRad="292100" dist="139700" dir="2700000" algn="tl" rotWithShape="0">
              <a:srgbClr val="333333">
                <a:alpha val="65000"/>
              </a:srgbClr>
            </a:outerShdw>
          </a:effectLst>
        </p:spPr>
      </p:pic>
      <p:pic>
        <p:nvPicPr>
          <p:cNvPr id="7" name="Picture 6" descr="Diagram&#10;&#10;Description automatically generated">
            <a:extLst>
              <a:ext uri="{FF2B5EF4-FFF2-40B4-BE49-F238E27FC236}">
                <a16:creationId xmlns:a16="http://schemas.microsoft.com/office/drawing/2014/main" id="{198E08ED-9AF5-46A2-B6F3-A3034E6CFBF1}"/>
              </a:ext>
            </a:extLst>
          </p:cNvPr>
          <p:cNvPicPr>
            <a:picLocks noChangeAspect="1"/>
          </p:cNvPicPr>
          <p:nvPr/>
        </p:nvPicPr>
        <p:blipFill rotWithShape="1">
          <a:blip r:embed="rId7"/>
          <a:srcRect t="6766"/>
          <a:stretch/>
        </p:blipFill>
        <p:spPr>
          <a:xfrm>
            <a:off x="2079171" y="663357"/>
            <a:ext cx="5527993" cy="4472227"/>
          </a:xfrm>
          <a:prstGeom prst="rect">
            <a:avLst/>
          </a:prstGeom>
        </p:spPr>
      </p:pic>
      <p:pic>
        <p:nvPicPr>
          <p:cNvPr id="20" name="Audio 19">
            <a:hlinkClick r:id="" action="ppaction://media"/>
            <a:extLst>
              <a:ext uri="{FF2B5EF4-FFF2-40B4-BE49-F238E27FC236}">
                <a16:creationId xmlns:a16="http://schemas.microsoft.com/office/drawing/2014/main" id="{0E8E867F-BBDC-43C8-87FE-3AB32184AE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92386"/>
            <a:ext cx="609600" cy="609600"/>
          </a:xfrm>
          <a:prstGeom prst="rect">
            <a:avLst/>
          </a:prstGeom>
        </p:spPr>
      </p:pic>
    </p:spTree>
    <p:extLst>
      <p:ext uri="{BB962C8B-B14F-4D97-AF65-F5344CB8AC3E}">
        <p14:creationId xmlns:p14="http://schemas.microsoft.com/office/powerpoint/2010/main" val="1024221149"/>
      </p:ext>
    </p:extLst>
  </p:cSld>
  <p:clrMapOvr>
    <a:masterClrMapping/>
  </p:clrMapOvr>
  <mc:AlternateContent xmlns:mc="http://schemas.openxmlformats.org/markup-compatibility/2006" xmlns:p14="http://schemas.microsoft.com/office/powerpoint/2010/main">
    <mc:Choice Requires="p14">
      <p:transition spd="slow" p14:dur="2000" advTm="54254"/>
    </mc:Choice>
    <mc:Fallback xmlns="">
      <p:transition spd="slow" advTm="5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2"/>
        <p:cNvGrpSpPr/>
        <p:nvPr/>
      </p:nvGrpSpPr>
      <p:grpSpPr>
        <a:xfrm>
          <a:off x="0" y="0"/>
          <a:ext cx="0" cy="0"/>
          <a:chOff x="0" y="0"/>
          <a:chExt cx="0" cy="0"/>
        </a:xfrm>
      </p:grpSpPr>
      <p:sp>
        <p:nvSpPr>
          <p:cNvPr id="206" name="Google Shape;206;p30"/>
          <p:cNvSpPr txBox="1">
            <a:spLocks noGrp="1"/>
          </p:cNvSpPr>
          <p:nvPr>
            <p:ph type="subTitle" idx="1"/>
          </p:nvPr>
        </p:nvSpPr>
        <p:spPr>
          <a:xfrm>
            <a:off x="1101109" y="1307314"/>
            <a:ext cx="2956500" cy="174126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tx1"/>
                </a:solidFill>
              </a:rPr>
              <a:t>Features</a:t>
            </a:r>
            <a:r>
              <a:rPr lang="en-US" sz="1400" dirty="0">
                <a:solidFill>
                  <a:schemeClr val="tx1"/>
                </a:solidFill>
              </a:rPr>
              <a:t>:</a:t>
            </a:r>
          </a:p>
          <a:p>
            <a:pPr marL="0" lvl="0" indent="0" algn="l" rtl="0">
              <a:spcBef>
                <a:spcPts val="0"/>
              </a:spcBef>
              <a:spcAft>
                <a:spcPts val="0"/>
              </a:spcAft>
              <a:buNone/>
            </a:pPr>
            <a:endParaRPr lang="en-US" dirty="0">
              <a:solidFill>
                <a:schemeClr val="tx1"/>
              </a:solidFill>
            </a:endParaRPr>
          </a:p>
          <a:p>
            <a:pPr marL="0" lvl="0" indent="0" algn="l" rtl="0">
              <a:spcBef>
                <a:spcPts val="0"/>
              </a:spcBef>
              <a:spcAft>
                <a:spcPts val="0"/>
              </a:spcAft>
              <a:buNone/>
            </a:pPr>
            <a:r>
              <a:rPr lang="en-US" sz="1600" dirty="0">
                <a:solidFill>
                  <a:schemeClr val="tx1"/>
                </a:solidFill>
              </a:rPr>
              <a:t>Smart Phone App Control</a:t>
            </a:r>
          </a:p>
          <a:p>
            <a:pPr marL="0" lvl="0" indent="0" algn="l" rtl="0">
              <a:spcBef>
                <a:spcPts val="0"/>
              </a:spcBef>
              <a:spcAft>
                <a:spcPts val="0"/>
              </a:spcAft>
              <a:buNone/>
            </a:pPr>
            <a:r>
              <a:rPr lang="en-US" sz="1600" dirty="0">
                <a:solidFill>
                  <a:schemeClr val="tx1"/>
                </a:solidFill>
              </a:rPr>
              <a:t>Cordless/No Wall Plug-In</a:t>
            </a:r>
          </a:p>
          <a:p>
            <a:pPr marL="0" lvl="0" indent="0" algn="l" rtl="0">
              <a:spcBef>
                <a:spcPts val="0"/>
              </a:spcBef>
              <a:spcAft>
                <a:spcPts val="0"/>
              </a:spcAft>
              <a:buNone/>
            </a:pPr>
            <a:r>
              <a:rPr lang="en-US" sz="1600" dirty="0">
                <a:solidFill>
                  <a:schemeClr val="tx1"/>
                </a:solidFill>
              </a:rPr>
              <a:t>Lead Acid Battery</a:t>
            </a:r>
          </a:p>
        </p:txBody>
      </p:sp>
      <p:sp>
        <p:nvSpPr>
          <p:cNvPr id="207" name="Google Shape;207;p30"/>
          <p:cNvSpPr/>
          <p:nvPr/>
        </p:nvSpPr>
        <p:spPr>
          <a:xfrm rot="-5400000">
            <a:off x="6600" y="1660525"/>
            <a:ext cx="1057500" cy="1070700"/>
          </a:xfrm>
          <a:prstGeom prst="rect">
            <a:avLst/>
          </a:prstGeom>
          <a:gradFill>
            <a:gsLst>
              <a:gs pos="0">
                <a:schemeClr val="bg1"/>
              </a:gs>
              <a:gs pos="100000">
                <a:srgbClr val="FFD54F"/>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5904E405-B31E-42CE-9982-D477322DAFEC}"/>
              </a:ext>
            </a:extLst>
          </p:cNvPr>
          <p:cNvSpPr txBox="1"/>
          <p:nvPr/>
        </p:nvSpPr>
        <p:spPr>
          <a:xfrm>
            <a:off x="1226313" y="957180"/>
            <a:ext cx="5929550" cy="400110"/>
          </a:xfrm>
          <a:prstGeom prst="rect">
            <a:avLst/>
          </a:prstGeom>
          <a:noFill/>
        </p:spPr>
        <p:txBody>
          <a:bodyPr wrap="square" rtlCol="0" anchor="ctr">
            <a:spAutoFit/>
          </a:bodyPr>
          <a:lstStyle/>
          <a:p>
            <a:pPr algn="ctr"/>
            <a:r>
              <a:rPr lang="en-US" sz="2000"/>
              <a:t>End User Designed | Portable | Flexible</a:t>
            </a:r>
          </a:p>
        </p:txBody>
      </p:sp>
      <p:sp>
        <p:nvSpPr>
          <p:cNvPr id="4" name="Google Shape;206;p30">
            <a:extLst>
              <a:ext uri="{FF2B5EF4-FFF2-40B4-BE49-F238E27FC236}">
                <a16:creationId xmlns:a16="http://schemas.microsoft.com/office/drawing/2014/main" id="{886AC79C-D88D-4815-A9B0-94F102D91461}"/>
              </a:ext>
            </a:extLst>
          </p:cNvPr>
          <p:cNvSpPr txBox="1">
            <a:spLocks/>
          </p:cNvSpPr>
          <p:nvPr/>
        </p:nvSpPr>
        <p:spPr>
          <a:xfrm>
            <a:off x="5034174" y="1339089"/>
            <a:ext cx="2956500" cy="17412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1pPr>
            <a:lvl2pPr marL="914400" marR="0" lvl="1"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2pPr>
            <a:lvl3pPr marL="1371600" marR="0" lvl="2"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3pPr>
            <a:lvl4pPr marL="1828800" marR="0" lvl="3"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4pPr>
            <a:lvl5pPr marL="2286000" marR="0" lvl="4"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5pPr>
            <a:lvl6pPr marL="2743200" marR="0" lvl="5"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6pPr>
            <a:lvl7pPr marL="3200400" marR="0" lvl="6"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7pPr>
            <a:lvl8pPr marL="3657600" marR="0" lvl="7"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8pPr>
            <a:lvl9pPr marL="4114800" marR="0" lvl="8"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9pPr>
          </a:lstStyle>
          <a:p>
            <a:pPr marL="0" indent="0"/>
            <a:r>
              <a:rPr lang="en-US" sz="1600" b="1">
                <a:solidFill>
                  <a:schemeClr val="tx1"/>
                </a:solidFill>
              </a:rPr>
              <a:t>Stand Alone System:</a:t>
            </a:r>
            <a:endParaRPr lang="en-US" sz="1400">
              <a:solidFill>
                <a:schemeClr val="tx1"/>
              </a:solidFill>
            </a:endParaRPr>
          </a:p>
          <a:p>
            <a:pPr marL="0" indent="0" algn="l"/>
            <a:endParaRPr lang="en-US" sz="1400">
              <a:solidFill>
                <a:schemeClr val="tx1"/>
              </a:solidFill>
            </a:endParaRPr>
          </a:p>
          <a:p>
            <a:pPr marL="0" indent="0"/>
            <a:r>
              <a:rPr lang="en-US" sz="1600">
                <a:solidFill>
                  <a:schemeClr val="tx1"/>
                </a:solidFill>
              </a:rPr>
              <a:t>Solar Panel</a:t>
            </a:r>
          </a:p>
          <a:p>
            <a:pPr marL="0" indent="0"/>
            <a:r>
              <a:rPr lang="en-US" sz="1600">
                <a:solidFill>
                  <a:schemeClr val="tx1"/>
                </a:solidFill>
              </a:rPr>
              <a:t>Battery Storage</a:t>
            </a:r>
          </a:p>
          <a:p>
            <a:pPr marL="0" indent="0"/>
            <a:r>
              <a:rPr lang="en-US" sz="1600">
                <a:solidFill>
                  <a:schemeClr val="tx1"/>
                </a:solidFill>
              </a:rPr>
              <a:t>Integrated Communication</a:t>
            </a:r>
          </a:p>
          <a:p>
            <a:pPr marL="0" indent="0"/>
            <a:r>
              <a:rPr lang="en-US" sz="1600">
                <a:solidFill>
                  <a:schemeClr val="tx1"/>
                </a:solidFill>
              </a:rPr>
              <a:t>Safety Measures</a:t>
            </a:r>
          </a:p>
          <a:p>
            <a:pPr marL="0" indent="0" algn="l"/>
            <a:endParaRPr lang="en-US">
              <a:solidFill>
                <a:schemeClr val="tx1"/>
              </a:solidFill>
            </a:endParaRPr>
          </a:p>
        </p:txBody>
      </p:sp>
      <p:grpSp>
        <p:nvGrpSpPr>
          <p:cNvPr id="5" name="Google Shape;3755;p57">
            <a:extLst>
              <a:ext uri="{FF2B5EF4-FFF2-40B4-BE49-F238E27FC236}">
                <a16:creationId xmlns:a16="http://schemas.microsoft.com/office/drawing/2014/main" id="{2274374C-0CFA-4C17-8BC0-9F35BED58B2E}"/>
              </a:ext>
            </a:extLst>
          </p:cNvPr>
          <p:cNvGrpSpPr/>
          <p:nvPr/>
        </p:nvGrpSpPr>
        <p:grpSpPr>
          <a:xfrm>
            <a:off x="1620193" y="3139286"/>
            <a:ext cx="811431" cy="1394763"/>
            <a:chOff x="2656082" y="2287427"/>
            <a:chExt cx="207582" cy="359594"/>
          </a:xfrm>
        </p:grpSpPr>
        <p:sp>
          <p:nvSpPr>
            <p:cNvPr id="10" name="Google Shape;3756;p57">
              <a:extLst>
                <a:ext uri="{FF2B5EF4-FFF2-40B4-BE49-F238E27FC236}">
                  <a16:creationId xmlns:a16="http://schemas.microsoft.com/office/drawing/2014/main" id="{F9A54AA6-FBD5-4819-ABAD-765E6E4710C3}"/>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57;p57">
              <a:extLst>
                <a:ext uri="{FF2B5EF4-FFF2-40B4-BE49-F238E27FC236}">
                  <a16:creationId xmlns:a16="http://schemas.microsoft.com/office/drawing/2014/main" id="{16F99DCC-B261-4ED5-81FA-DC76D5067466}"/>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758;p57">
              <a:extLst>
                <a:ext uri="{FF2B5EF4-FFF2-40B4-BE49-F238E27FC236}">
                  <a16:creationId xmlns:a16="http://schemas.microsoft.com/office/drawing/2014/main" id="{B2F1D5EF-532E-4E04-9A21-03A05025A580}"/>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59;p57">
              <a:extLst>
                <a:ext uri="{FF2B5EF4-FFF2-40B4-BE49-F238E27FC236}">
                  <a16:creationId xmlns:a16="http://schemas.microsoft.com/office/drawing/2014/main" id="{B5838FD1-8797-4AE2-9128-BE4F9AC5D3E4}"/>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928;p55">
            <a:extLst>
              <a:ext uri="{FF2B5EF4-FFF2-40B4-BE49-F238E27FC236}">
                <a16:creationId xmlns:a16="http://schemas.microsoft.com/office/drawing/2014/main" id="{6A9E5225-C42A-4F6D-91B8-F17C5B1C9AFB}"/>
              </a:ext>
            </a:extLst>
          </p:cNvPr>
          <p:cNvGrpSpPr/>
          <p:nvPr/>
        </p:nvGrpSpPr>
        <p:grpSpPr>
          <a:xfrm>
            <a:off x="3145206" y="3583307"/>
            <a:ext cx="1991479" cy="518039"/>
            <a:chOff x="4458420" y="5169625"/>
            <a:chExt cx="178850" cy="56275"/>
          </a:xfrm>
        </p:grpSpPr>
        <p:sp>
          <p:nvSpPr>
            <p:cNvPr id="15" name="Google Shape;929;p55">
              <a:extLst>
                <a:ext uri="{FF2B5EF4-FFF2-40B4-BE49-F238E27FC236}">
                  <a16:creationId xmlns:a16="http://schemas.microsoft.com/office/drawing/2014/main" id="{F2482856-9D40-4EFC-86BC-42D380D6E13F}"/>
                </a:ext>
              </a:extLst>
            </p:cNvPr>
            <p:cNvSpPr/>
            <p:nvPr/>
          </p:nvSpPr>
          <p:spPr>
            <a:xfrm>
              <a:off x="4592170" y="5169625"/>
              <a:ext cx="45100" cy="52300"/>
            </a:xfrm>
            <a:custGeom>
              <a:avLst/>
              <a:gdLst/>
              <a:ahLst/>
              <a:cxnLst/>
              <a:rect l="l" t="t" r="r" b="b"/>
              <a:pathLst>
                <a:path w="1804" h="2092" extrusionOk="0">
                  <a:moveTo>
                    <a:pt x="0" y="0"/>
                  </a:moveTo>
                  <a:lnTo>
                    <a:pt x="0" y="2092"/>
                  </a:lnTo>
                  <a:lnTo>
                    <a:pt x="1803" y="1046"/>
                  </a:lnTo>
                  <a:lnTo>
                    <a:pt x="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30;p55">
              <a:extLst>
                <a:ext uri="{FF2B5EF4-FFF2-40B4-BE49-F238E27FC236}">
                  <a16:creationId xmlns:a16="http://schemas.microsoft.com/office/drawing/2014/main" id="{7E548438-D767-4853-A689-9F84A4E72B6B}"/>
                </a:ext>
              </a:extLst>
            </p:cNvPr>
            <p:cNvSpPr/>
            <p:nvPr/>
          </p:nvSpPr>
          <p:spPr>
            <a:xfrm>
              <a:off x="4535534" y="5181700"/>
              <a:ext cx="57525" cy="28150"/>
            </a:xfrm>
            <a:custGeom>
              <a:avLst/>
              <a:gdLst/>
              <a:ahLst/>
              <a:cxnLst/>
              <a:rect l="l" t="t" r="r" b="b"/>
              <a:pathLst>
                <a:path w="2301" h="1126" extrusionOk="0">
                  <a:moveTo>
                    <a:pt x="0" y="0"/>
                  </a:moveTo>
                  <a:lnTo>
                    <a:pt x="0" y="1125"/>
                  </a:lnTo>
                  <a:lnTo>
                    <a:pt x="2301" y="1125"/>
                  </a:lnTo>
                  <a:lnTo>
                    <a:pt x="230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31;p55">
              <a:extLst>
                <a:ext uri="{FF2B5EF4-FFF2-40B4-BE49-F238E27FC236}">
                  <a16:creationId xmlns:a16="http://schemas.microsoft.com/office/drawing/2014/main" id="{49448EC6-279C-4F09-A95E-BCC232CEA162}"/>
                </a:ext>
              </a:extLst>
            </p:cNvPr>
            <p:cNvSpPr/>
            <p:nvPr/>
          </p:nvSpPr>
          <p:spPr>
            <a:xfrm>
              <a:off x="4535175" y="5181700"/>
              <a:ext cx="23650" cy="44200"/>
            </a:xfrm>
            <a:custGeom>
              <a:avLst/>
              <a:gdLst/>
              <a:ahLst/>
              <a:cxnLst/>
              <a:rect l="l" t="t" r="r" b="b"/>
              <a:pathLst>
                <a:path w="946" h="1768" extrusionOk="0">
                  <a:moveTo>
                    <a:pt x="1" y="0"/>
                  </a:moveTo>
                  <a:lnTo>
                    <a:pt x="1" y="1125"/>
                  </a:lnTo>
                  <a:lnTo>
                    <a:pt x="946" y="1767"/>
                  </a:lnTo>
                  <a:lnTo>
                    <a:pt x="946" y="635"/>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32;p55">
              <a:extLst>
                <a:ext uri="{FF2B5EF4-FFF2-40B4-BE49-F238E27FC236}">
                  <a16:creationId xmlns:a16="http://schemas.microsoft.com/office/drawing/2014/main" id="{7DCD21F1-69F2-49D2-87F5-6D9533BA7057}"/>
                </a:ext>
              </a:extLst>
            </p:cNvPr>
            <p:cNvSpPr/>
            <p:nvPr/>
          </p:nvSpPr>
          <p:spPr>
            <a:xfrm>
              <a:off x="4458420" y="5197375"/>
              <a:ext cx="100625" cy="28525"/>
            </a:xfrm>
            <a:custGeom>
              <a:avLst/>
              <a:gdLst/>
              <a:ahLst/>
              <a:cxnLst/>
              <a:rect l="l" t="t" r="r" b="b"/>
              <a:pathLst>
                <a:path w="4025" h="1141" extrusionOk="0">
                  <a:moveTo>
                    <a:pt x="0" y="1"/>
                  </a:moveTo>
                  <a:lnTo>
                    <a:pt x="0" y="1140"/>
                  </a:lnTo>
                  <a:lnTo>
                    <a:pt x="4025" y="1140"/>
                  </a:lnTo>
                  <a:lnTo>
                    <a:pt x="4025"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71552878-31F8-4396-BB51-A03290C7F48E}"/>
              </a:ext>
            </a:extLst>
          </p:cNvPr>
          <p:cNvSpPr/>
          <p:nvPr/>
        </p:nvSpPr>
        <p:spPr>
          <a:xfrm>
            <a:off x="2638817" y="3786369"/>
            <a:ext cx="2133331" cy="338554"/>
          </a:xfrm>
          <a:prstGeom prst="rect">
            <a:avLst/>
          </a:prstGeom>
          <a:noFill/>
        </p:spPr>
        <p:txBody>
          <a:bodyPr wrap="square" lIns="91440" tIns="45720" rIns="91440" bIns="45720">
            <a:spAutoFit/>
          </a:bodyPr>
          <a:lstStyle/>
          <a:p>
            <a:pPr algn="ctr"/>
            <a:r>
              <a:rPr lang="en-US" sz="1600" b="0" cap="none" spc="0">
                <a:ln w="0"/>
                <a:solidFill>
                  <a:schemeClr val="tx1"/>
                </a:solidFill>
                <a:effectLst>
                  <a:outerShdw blurRad="38100" dist="19050" dir="2700000" algn="tl" rotWithShape="0">
                    <a:schemeClr val="dk1">
                      <a:alpha val="40000"/>
                    </a:schemeClr>
                  </a:outerShdw>
                </a:effectLst>
              </a:rPr>
              <a:t>Commands</a:t>
            </a:r>
          </a:p>
        </p:txBody>
      </p:sp>
      <p:sp>
        <p:nvSpPr>
          <p:cNvPr id="9" name="Google Shape;207;p30">
            <a:extLst>
              <a:ext uri="{FF2B5EF4-FFF2-40B4-BE49-F238E27FC236}">
                <a16:creationId xmlns:a16="http://schemas.microsoft.com/office/drawing/2014/main" id="{60F45062-6CDF-4B8E-BA4C-2925B126611F}"/>
              </a:ext>
            </a:extLst>
          </p:cNvPr>
          <p:cNvSpPr/>
          <p:nvPr/>
        </p:nvSpPr>
        <p:spPr>
          <a:xfrm rot="-5400000">
            <a:off x="8069129" y="1669704"/>
            <a:ext cx="1057500" cy="1070700"/>
          </a:xfrm>
          <a:prstGeom prst="rect">
            <a:avLst/>
          </a:prstGeom>
          <a:gradFill>
            <a:gsLst>
              <a:gs pos="0">
                <a:schemeClr val="bg1"/>
              </a:gs>
              <a:gs pos="100000">
                <a:srgbClr val="FFD54F"/>
              </a:gs>
            </a:gsLst>
            <a:lin ang="96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3795;p57">
            <a:extLst>
              <a:ext uri="{FF2B5EF4-FFF2-40B4-BE49-F238E27FC236}">
                <a16:creationId xmlns:a16="http://schemas.microsoft.com/office/drawing/2014/main" id="{C18D2FCD-25C2-42F8-83F5-1E920F52977C}"/>
              </a:ext>
            </a:extLst>
          </p:cNvPr>
          <p:cNvGrpSpPr/>
          <p:nvPr/>
        </p:nvGrpSpPr>
        <p:grpSpPr>
          <a:xfrm>
            <a:off x="5878162" y="3048582"/>
            <a:ext cx="1640790" cy="1451523"/>
            <a:chOff x="6421399" y="2308227"/>
            <a:chExt cx="263567" cy="317614"/>
          </a:xfrm>
        </p:grpSpPr>
        <p:sp>
          <p:nvSpPr>
            <p:cNvPr id="28" name="Google Shape;3796;p57">
              <a:extLst>
                <a:ext uri="{FF2B5EF4-FFF2-40B4-BE49-F238E27FC236}">
                  <a16:creationId xmlns:a16="http://schemas.microsoft.com/office/drawing/2014/main" id="{D54C7F21-18A0-40AE-BAEC-0BDC78FFD367}"/>
                </a:ext>
              </a:extLst>
            </p:cNvPr>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97;p57">
              <a:extLst>
                <a:ext uri="{FF2B5EF4-FFF2-40B4-BE49-F238E27FC236}">
                  <a16:creationId xmlns:a16="http://schemas.microsoft.com/office/drawing/2014/main" id="{69D8F296-AB60-48B9-B179-C65908A261D7}"/>
                </a:ext>
              </a:extLst>
            </p:cNvPr>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798;p57">
              <a:extLst>
                <a:ext uri="{FF2B5EF4-FFF2-40B4-BE49-F238E27FC236}">
                  <a16:creationId xmlns:a16="http://schemas.microsoft.com/office/drawing/2014/main" id="{4A2C45A6-76C4-4CAE-8A1B-F5890C45C4E3}"/>
                </a:ext>
              </a:extLst>
            </p:cNvPr>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799;p57">
              <a:extLst>
                <a:ext uri="{FF2B5EF4-FFF2-40B4-BE49-F238E27FC236}">
                  <a16:creationId xmlns:a16="http://schemas.microsoft.com/office/drawing/2014/main" id="{6BA59526-C648-4AA7-A173-70807D44F090}"/>
                </a:ext>
              </a:extLst>
            </p:cNvPr>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229;p33">
            <a:extLst>
              <a:ext uri="{FF2B5EF4-FFF2-40B4-BE49-F238E27FC236}">
                <a16:creationId xmlns:a16="http://schemas.microsoft.com/office/drawing/2014/main" id="{5F36DCF5-62AA-48AB-9F75-921D876DF8E8}"/>
              </a:ext>
            </a:extLst>
          </p:cNvPr>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2;p33">
            <a:extLst>
              <a:ext uri="{FF2B5EF4-FFF2-40B4-BE49-F238E27FC236}">
                <a16:creationId xmlns:a16="http://schemas.microsoft.com/office/drawing/2014/main" id="{C8A594C1-A461-4774-B9D6-10842011DB5A}"/>
              </a:ext>
            </a:extLst>
          </p:cNvPr>
          <p:cNvSpPr txBox="1">
            <a:spLocks/>
          </p:cNvSpPr>
          <p:nvPr/>
        </p:nvSpPr>
        <p:spPr>
          <a:xfrm>
            <a:off x="893135" y="36900"/>
            <a:ext cx="3678865" cy="89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a:solidFill>
                  <a:schemeClr val="bg1"/>
                </a:solidFill>
              </a:rPr>
              <a:t>DESIGN APPROACH </a:t>
            </a:r>
            <a:r>
              <a:rPr lang="en-US" sz="2000">
                <a:solidFill>
                  <a:schemeClr val="tx1">
                    <a:lumMod val="50000"/>
                  </a:schemeClr>
                </a:solidFill>
              </a:rPr>
              <a:t>Features </a:t>
            </a:r>
            <a:endParaRPr lang="en-US">
              <a:solidFill>
                <a:schemeClr val="tx1"/>
              </a:solidFill>
            </a:endParaRPr>
          </a:p>
        </p:txBody>
      </p:sp>
      <p:sp>
        <p:nvSpPr>
          <p:cNvPr id="37" name="Google Shape;157;p26">
            <a:extLst>
              <a:ext uri="{FF2B5EF4-FFF2-40B4-BE49-F238E27FC236}">
                <a16:creationId xmlns:a16="http://schemas.microsoft.com/office/drawing/2014/main" id="{7691BD8D-849E-4994-9210-849DF52E01EC}"/>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04</a:t>
            </a:r>
          </a:p>
        </p:txBody>
      </p:sp>
      <p:pic>
        <p:nvPicPr>
          <p:cNvPr id="3" name="Picture 2" descr="A picture containing drawing&#10;&#10;Description automatically generated">
            <a:extLst>
              <a:ext uri="{FF2B5EF4-FFF2-40B4-BE49-F238E27FC236}">
                <a16:creationId xmlns:a16="http://schemas.microsoft.com/office/drawing/2014/main" id="{132D6918-5166-46E2-A6BD-14A171D4D8EF}"/>
              </a:ext>
            </a:extLst>
          </p:cNvPr>
          <p:cNvPicPr>
            <a:picLocks noChangeAspect="1"/>
          </p:cNvPicPr>
          <p:nvPr/>
        </p:nvPicPr>
        <p:blipFill>
          <a:blip r:embed="rId5"/>
          <a:stretch>
            <a:fillRect/>
          </a:stretch>
        </p:blipFill>
        <p:spPr>
          <a:xfrm>
            <a:off x="8597879" y="147722"/>
            <a:ext cx="491594" cy="663356"/>
          </a:xfrm>
          <a:prstGeom prst="rect">
            <a:avLst/>
          </a:prstGeom>
        </p:spPr>
      </p:pic>
      <p:pic>
        <p:nvPicPr>
          <p:cNvPr id="33" name="Audio 40">
            <a:hlinkClick r:id="" action="ppaction://media"/>
            <a:extLst>
              <a:ext uri="{FF2B5EF4-FFF2-40B4-BE49-F238E27FC236}">
                <a16:creationId xmlns:a16="http://schemas.microsoft.com/office/drawing/2014/main" id="{EC3B1E0E-3212-4148-BF84-93C39D2DC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pic>
        <p:nvPicPr>
          <p:cNvPr id="32" name="Picture 31" descr="A person wearing a suit and tie&#10;&#10;Description automatically generated">
            <a:extLst>
              <a:ext uri="{FF2B5EF4-FFF2-40B4-BE49-F238E27FC236}">
                <a16:creationId xmlns:a16="http://schemas.microsoft.com/office/drawing/2014/main" id="{BD0C652F-08FE-4E7D-BDD2-04230607CA5A}"/>
              </a:ext>
            </a:extLst>
          </p:cNvPr>
          <p:cNvPicPr>
            <a:picLocks noChangeAspect="1"/>
          </p:cNvPicPr>
          <p:nvPr/>
        </p:nvPicPr>
        <p:blipFill>
          <a:blip r:embed="rId7"/>
          <a:stretch>
            <a:fillRect/>
          </a:stretch>
        </p:blipFill>
        <p:spPr>
          <a:xfrm>
            <a:off x="7726398" y="14670"/>
            <a:ext cx="672262" cy="9294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5804286"/>
      </p:ext>
    </p:extLst>
  </p:cSld>
  <p:clrMapOvr>
    <a:masterClrMapping/>
  </p:clrMapOvr>
  <mc:AlternateContent xmlns:mc="http://schemas.openxmlformats.org/markup-compatibility/2006" xmlns:p14="http://schemas.microsoft.com/office/powerpoint/2010/main">
    <mc:Choice Requires="p14">
      <p:transition spd="slow" p14:dur="2000" advTm="28370"/>
    </mc:Choice>
    <mc:Fallback xmlns="">
      <p:transition spd="slow" advTm="28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4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2"/>
        <p:cNvGrpSpPr/>
        <p:nvPr/>
      </p:nvGrpSpPr>
      <p:grpSpPr>
        <a:xfrm>
          <a:off x="0" y="0"/>
          <a:ext cx="0" cy="0"/>
          <a:chOff x="0" y="0"/>
          <a:chExt cx="0" cy="0"/>
        </a:xfrm>
      </p:grpSpPr>
      <p:sp>
        <p:nvSpPr>
          <p:cNvPr id="207" name="Google Shape;207;p30"/>
          <p:cNvSpPr/>
          <p:nvPr/>
        </p:nvSpPr>
        <p:spPr>
          <a:xfrm rot="-5400000">
            <a:off x="6600" y="1660525"/>
            <a:ext cx="1057500" cy="1070700"/>
          </a:xfrm>
          <a:prstGeom prst="rect">
            <a:avLst/>
          </a:prstGeom>
          <a:gradFill>
            <a:gsLst>
              <a:gs pos="0">
                <a:schemeClr val="bg1"/>
              </a:gs>
              <a:gs pos="100000">
                <a:srgbClr val="FFD54F"/>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7;p30">
            <a:extLst>
              <a:ext uri="{FF2B5EF4-FFF2-40B4-BE49-F238E27FC236}">
                <a16:creationId xmlns:a16="http://schemas.microsoft.com/office/drawing/2014/main" id="{60F45062-6CDF-4B8E-BA4C-2925B126611F}"/>
              </a:ext>
            </a:extLst>
          </p:cNvPr>
          <p:cNvSpPr/>
          <p:nvPr/>
        </p:nvSpPr>
        <p:spPr>
          <a:xfrm rot="-5400000">
            <a:off x="8069129" y="1669704"/>
            <a:ext cx="1057500" cy="1070700"/>
          </a:xfrm>
          <a:prstGeom prst="rect">
            <a:avLst/>
          </a:prstGeom>
          <a:gradFill>
            <a:gsLst>
              <a:gs pos="0">
                <a:schemeClr val="bg1"/>
              </a:gs>
              <a:gs pos="100000">
                <a:srgbClr val="FFD54F"/>
              </a:gs>
            </a:gsLst>
            <a:lin ang="96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a:extLst>
              <a:ext uri="{FF2B5EF4-FFF2-40B4-BE49-F238E27FC236}">
                <a16:creationId xmlns:a16="http://schemas.microsoft.com/office/drawing/2014/main" id="{C2DF6F1D-8176-4D51-B564-A24F48AF8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120" y="1595828"/>
            <a:ext cx="2802300" cy="2329912"/>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229;p33">
            <a:extLst>
              <a:ext uri="{FF2B5EF4-FFF2-40B4-BE49-F238E27FC236}">
                <a16:creationId xmlns:a16="http://schemas.microsoft.com/office/drawing/2014/main" id="{B90F9B71-5BD7-4E7C-A987-BC4A16097660}"/>
              </a:ext>
            </a:extLst>
          </p:cNvPr>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2;p33">
            <a:extLst>
              <a:ext uri="{FF2B5EF4-FFF2-40B4-BE49-F238E27FC236}">
                <a16:creationId xmlns:a16="http://schemas.microsoft.com/office/drawing/2014/main" id="{AE6F5C9C-FCBF-42F3-B7FD-CACC5A79EE52}"/>
              </a:ext>
            </a:extLst>
          </p:cNvPr>
          <p:cNvSpPr txBox="1">
            <a:spLocks/>
          </p:cNvSpPr>
          <p:nvPr/>
        </p:nvSpPr>
        <p:spPr>
          <a:xfrm>
            <a:off x="893135" y="36900"/>
            <a:ext cx="3678865" cy="89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a:solidFill>
                  <a:schemeClr val="bg1"/>
                </a:solidFill>
              </a:rPr>
              <a:t>DESIGN APPROACH </a:t>
            </a:r>
            <a:r>
              <a:rPr lang="en-US" sz="2000">
                <a:solidFill>
                  <a:schemeClr val="tx1">
                    <a:lumMod val="50000"/>
                  </a:schemeClr>
                </a:solidFill>
              </a:rPr>
              <a:t>Physical Design Concept</a:t>
            </a:r>
            <a:endParaRPr lang="en-US">
              <a:solidFill>
                <a:schemeClr val="tx1"/>
              </a:solidFill>
            </a:endParaRPr>
          </a:p>
        </p:txBody>
      </p:sp>
      <p:sp>
        <p:nvSpPr>
          <p:cNvPr id="34" name="Google Shape;157;p26">
            <a:extLst>
              <a:ext uri="{FF2B5EF4-FFF2-40B4-BE49-F238E27FC236}">
                <a16:creationId xmlns:a16="http://schemas.microsoft.com/office/drawing/2014/main" id="{AA96118A-4667-4F95-B5F7-6D024420AE6F}"/>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04</a:t>
            </a:r>
          </a:p>
        </p:txBody>
      </p:sp>
      <p:pic>
        <p:nvPicPr>
          <p:cNvPr id="2052" name="Picture 4">
            <a:extLst>
              <a:ext uri="{FF2B5EF4-FFF2-40B4-BE49-F238E27FC236}">
                <a16:creationId xmlns:a16="http://schemas.microsoft.com/office/drawing/2014/main" id="{1442A1CC-2405-45AD-9410-0B30C3AE30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621" y="1641431"/>
            <a:ext cx="1599188" cy="21663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7769DAB-FFD1-4D3F-BB09-C535467D94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6950" y="1027600"/>
            <a:ext cx="2568781" cy="347461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4A81920-27D5-46F6-A547-2E930C790A59}"/>
              </a:ext>
            </a:extLst>
          </p:cNvPr>
          <p:cNvSpPr/>
          <p:nvPr/>
        </p:nvSpPr>
        <p:spPr>
          <a:xfrm>
            <a:off x="865725" y="3807819"/>
            <a:ext cx="1605653" cy="577081"/>
          </a:xfrm>
          <a:prstGeom prst="rect">
            <a:avLst/>
          </a:prstGeom>
        </p:spPr>
        <p:txBody>
          <a:bodyPr wrap="square">
            <a:spAutoFit/>
          </a:bodyPr>
          <a:lstStyle/>
          <a:p>
            <a:r>
              <a:rPr lang="en-US" sz="1050" i="1">
                <a:latin typeface="Times New Roman" panose="02020603050405020304" pitchFamily="18" charset="0"/>
              </a:rPr>
              <a:t>Visual depicting GRAD Holding Body &amp; Standard Drive </a:t>
            </a:r>
            <a:endParaRPr lang="en-US" sz="1050"/>
          </a:p>
        </p:txBody>
      </p:sp>
      <p:sp>
        <p:nvSpPr>
          <p:cNvPr id="2048" name="Rectangle 2047">
            <a:extLst>
              <a:ext uri="{FF2B5EF4-FFF2-40B4-BE49-F238E27FC236}">
                <a16:creationId xmlns:a16="http://schemas.microsoft.com/office/drawing/2014/main" id="{4BF4F80F-D792-45A5-94A4-586A4ED09C48}"/>
              </a:ext>
            </a:extLst>
          </p:cNvPr>
          <p:cNvSpPr/>
          <p:nvPr/>
        </p:nvSpPr>
        <p:spPr>
          <a:xfrm>
            <a:off x="6771907" y="3637199"/>
            <a:ext cx="1320074" cy="577081"/>
          </a:xfrm>
          <a:prstGeom prst="rect">
            <a:avLst/>
          </a:prstGeom>
        </p:spPr>
        <p:txBody>
          <a:bodyPr wrap="square">
            <a:spAutoFit/>
          </a:bodyPr>
          <a:lstStyle/>
          <a:p>
            <a:r>
              <a:rPr lang="en-US" sz="1050" i="1">
                <a:latin typeface="Times New Roman" panose="02020603050405020304" pitchFamily="18" charset="0"/>
              </a:rPr>
              <a:t>Side view drawing Illustrating Compartment A &amp; B</a:t>
            </a:r>
            <a:endParaRPr lang="en-US" sz="1050"/>
          </a:p>
        </p:txBody>
      </p:sp>
      <p:sp>
        <p:nvSpPr>
          <p:cNvPr id="2049" name="Rectangle 2048">
            <a:extLst>
              <a:ext uri="{FF2B5EF4-FFF2-40B4-BE49-F238E27FC236}">
                <a16:creationId xmlns:a16="http://schemas.microsoft.com/office/drawing/2014/main" id="{CF73208A-131D-439B-A25F-4314DA9F9F32}"/>
              </a:ext>
            </a:extLst>
          </p:cNvPr>
          <p:cNvSpPr/>
          <p:nvPr/>
        </p:nvSpPr>
        <p:spPr>
          <a:xfrm>
            <a:off x="4252185" y="4294465"/>
            <a:ext cx="1483595" cy="415498"/>
          </a:xfrm>
          <a:prstGeom prst="rect">
            <a:avLst/>
          </a:prstGeom>
        </p:spPr>
        <p:txBody>
          <a:bodyPr wrap="square">
            <a:spAutoFit/>
          </a:bodyPr>
          <a:lstStyle/>
          <a:p>
            <a:r>
              <a:rPr lang="en-US" sz="1050" i="1">
                <a:latin typeface="Times New Roman" panose="02020603050405020304" pitchFamily="18" charset="0"/>
              </a:rPr>
              <a:t>Visual depicting solar panel at the top side</a:t>
            </a:r>
            <a:endParaRPr lang="en-US" sz="1050"/>
          </a:p>
        </p:txBody>
      </p:sp>
      <p:pic>
        <p:nvPicPr>
          <p:cNvPr id="3" name="Picture 2" descr="A picture containing drawing&#10;&#10;Description automatically generated">
            <a:extLst>
              <a:ext uri="{FF2B5EF4-FFF2-40B4-BE49-F238E27FC236}">
                <a16:creationId xmlns:a16="http://schemas.microsoft.com/office/drawing/2014/main" id="{BD013763-9146-45E0-B63A-02E630E25CB5}"/>
              </a:ext>
            </a:extLst>
          </p:cNvPr>
          <p:cNvPicPr>
            <a:picLocks noChangeAspect="1"/>
          </p:cNvPicPr>
          <p:nvPr/>
        </p:nvPicPr>
        <p:blipFill>
          <a:blip r:embed="rId8"/>
          <a:stretch>
            <a:fillRect/>
          </a:stretch>
        </p:blipFill>
        <p:spPr>
          <a:xfrm>
            <a:off x="8597879" y="152805"/>
            <a:ext cx="491594" cy="663356"/>
          </a:xfrm>
          <a:prstGeom prst="rect">
            <a:avLst/>
          </a:prstGeom>
        </p:spPr>
      </p:pic>
      <p:pic>
        <p:nvPicPr>
          <p:cNvPr id="14" name="Audio 6">
            <a:hlinkClick r:id="" action="ppaction://media"/>
            <a:extLst>
              <a:ext uri="{FF2B5EF4-FFF2-40B4-BE49-F238E27FC236}">
                <a16:creationId xmlns:a16="http://schemas.microsoft.com/office/drawing/2014/main" id="{A7AC7A8A-CCA6-4946-948A-693DE4A16D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92386"/>
            <a:ext cx="609600" cy="609600"/>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494FD67D-8936-48B1-BE27-902649D9B4A5}"/>
              </a:ext>
            </a:extLst>
          </p:cNvPr>
          <p:cNvPicPr>
            <a:picLocks noChangeAspect="1"/>
          </p:cNvPicPr>
          <p:nvPr/>
        </p:nvPicPr>
        <p:blipFill>
          <a:blip r:embed="rId10"/>
          <a:stretch>
            <a:fillRect/>
          </a:stretch>
        </p:blipFill>
        <p:spPr>
          <a:xfrm>
            <a:off x="7728025" y="43992"/>
            <a:ext cx="653975" cy="91569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33480"/>
    </mc:Choice>
    <mc:Fallback xmlns="">
      <p:transition spd="slow" advTm="3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9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D16138"/>
      </a:accent1>
      <a:accent2>
        <a:srgbClr val="212121"/>
      </a:accent2>
      <a:accent3>
        <a:srgbClr val="DF957A"/>
      </a:accent3>
      <a:accent4>
        <a:srgbClr val="CE5123"/>
      </a:accent4>
      <a:accent5>
        <a:srgbClr val="EB845F"/>
      </a:accent5>
      <a:accent6>
        <a:srgbClr val="99634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434343"/>
    </a:dk1>
    <a:lt1>
      <a:srgbClr val="FFFFFF"/>
    </a:lt1>
    <a:dk2>
      <a:srgbClr val="595959"/>
    </a:dk2>
    <a:lt2>
      <a:srgbClr val="EEEEEE"/>
    </a:lt2>
    <a:accent1>
      <a:srgbClr val="D16138"/>
    </a:accent1>
    <a:accent2>
      <a:srgbClr val="212121"/>
    </a:accent2>
    <a:accent3>
      <a:srgbClr val="DF957A"/>
    </a:accent3>
    <a:accent4>
      <a:srgbClr val="CE5123"/>
    </a:accent4>
    <a:accent5>
      <a:srgbClr val="EB845F"/>
    </a:accent5>
    <a:accent6>
      <a:srgbClr val="99634F"/>
    </a:accent6>
    <a:hlink>
      <a:srgbClr val="434343"/>
    </a:hlink>
    <a:folHlink>
      <a:srgbClr val="0097A7"/>
    </a:folHlink>
  </a:clrScheme>
</a:themeOverride>
</file>

<file path=ppt/theme/themeOverride2.xml><?xml version="1.0" encoding="utf-8"?>
<a:themeOverride xmlns:a="http://schemas.openxmlformats.org/drawingml/2006/main">
  <a:clrScheme name="Simple Light">
    <a:dk1>
      <a:srgbClr val="434343"/>
    </a:dk1>
    <a:lt1>
      <a:srgbClr val="FFFFFF"/>
    </a:lt1>
    <a:dk2>
      <a:srgbClr val="595959"/>
    </a:dk2>
    <a:lt2>
      <a:srgbClr val="EEEEEE"/>
    </a:lt2>
    <a:accent1>
      <a:srgbClr val="D16138"/>
    </a:accent1>
    <a:accent2>
      <a:srgbClr val="212121"/>
    </a:accent2>
    <a:accent3>
      <a:srgbClr val="DF957A"/>
    </a:accent3>
    <a:accent4>
      <a:srgbClr val="CE5123"/>
    </a:accent4>
    <a:accent5>
      <a:srgbClr val="EB845F"/>
    </a:accent5>
    <a:accent6>
      <a:srgbClr val="99634F"/>
    </a:accent6>
    <a:hlink>
      <a:srgbClr val="434343"/>
    </a:hlink>
    <a:folHlink>
      <a:srgbClr val="0097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0FA8A90E3FA46AF0FE57B639E8476" ma:contentTypeVersion="4" ma:contentTypeDescription="Create a new document." ma:contentTypeScope="" ma:versionID="391b77205821f89465c1190c38ddf6b3">
  <xsd:schema xmlns:xsd="http://www.w3.org/2001/XMLSchema" xmlns:xs="http://www.w3.org/2001/XMLSchema" xmlns:p="http://schemas.microsoft.com/office/2006/metadata/properties" xmlns:ns2="44027902-45f7-4177-9b46-3a0fba9c4aab" targetNamespace="http://schemas.microsoft.com/office/2006/metadata/properties" ma:root="true" ma:fieldsID="f4ecf4d3252a238bd4ed8294ba8402d0" ns2:_="">
    <xsd:import namespace="44027902-45f7-4177-9b46-3a0fba9c4a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027902-45f7-4177-9b46-3a0fba9c4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55690A-2B1C-4DA1-8CA3-DFEE7CD701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027902-45f7-4177-9b46-3a0fba9c4a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BB482F-806D-4E17-9840-8855159472D0}">
  <ds:schemaRefs>
    <ds:schemaRef ds:uri="http://schemas.microsoft.com/sharepoint/v3/contenttype/forms"/>
  </ds:schemaRefs>
</ds:datastoreItem>
</file>

<file path=customXml/itemProps3.xml><?xml version="1.0" encoding="utf-8"?>
<ds:datastoreItem xmlns:ds="http://schemas.openxmlformats.org/officeDocument/2006/customXml" ds:itemID="{74A1B63A-DFFF-4DBD-90F1-CC969D43FA6B}">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44027902-45f7-4177-9b46-3a0fba9c4aab"/>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930</TotalTime>
  <Words>4901</Words>
  <Application>Microsoft Office PowerPoint</Application>
  <PresentationFormat>On-screen Show (16:9)</PresentationFormat>
  <Paragraphs>854</Paragraphs>
  <Slides>43</Slides>
  <Notes>43</Notes>
  <HiddenSlides>0</HiddenSlides>
  <MMClips>43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Fira Sans Extra Condensed Medium</vt:lpstr>
      <vt:lpstr>Catamaran Thin</vt:lpstr>
      <vt:lpstr>Courier New</vt:lpstr>
      <vt:lpstr>Calibri</vt:lpstr>
      <vt:lpstr>Arial</vt:lpstr>
      <vt:lpstr>Livvic</vt:lpstr>
      <vt:lpstr>Times New Roman</vt:lpstr>
      <vt:lpstr>Cambria Math</vt:lpstr>
      <vt:lpstr>Roboto</vt:lpstr>
      <vt:lpstr>Wingdings</vt:lpstr>
      <vt:lpstr>Engineering Project Proposal by Slidesgo</vt:lpstr>
      <vt:lpstr>GARBAGE &amp; RECYCLE AUTOMATED DISPOSAL (GRAD) Bot</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DRIVE SYSTEM Hardware Selection</vt:lpstr>
      <vt:lpstr>DRIVE SYSTEM</vt:lpstr>
      <vt:lpstr> DRIVE SYSTEM Motor Calculation</vt:lpstr>
      <vt:lpstr>DRIVE SYSTEM  DC Motors Selection</vt:lpstr>
      <vt:lpstr> DRIVE SYSTEM Motor Selection</vt:lpstr>
      <vt:lpstr>GRAD SYSTEM</vt:lpstr>
      <vt:lpstr>Circuitry Overview</vt:lpstr>
      <vt:lpstr>Voltage Regulators</vt:lpstr>
      <vt:lpstr>Solar Panel</vt:lpstr>
      <vt:lpstr>Lead Acid Battery</vt:lpstr>
      <vt:lpstr>Battery Charger</vt:lpstr>
      <vt:lpstr>Motor Control Voltage Regulation</vt:lpstr>
      <vt:lpstr>GRAD Circuitry</vt:lpstr>
      <vt:lpstr>Printed Circuit Board for GRAD System</vt:lpstr>
      <vt:lpstr>Printed Circuit Board for GRAD System</vt:lpstr>
      <vt:lpstr>Printed Circuit Board for GRAD System</vt:lpstr>
      <vt:lpstr>Microcontroller Selection</vt:lpstr>
      <vt:lpstr>Microcontroller Purpose</vt:lpstr>
      <vt:lpstr>Wireless Technology Selection </vt:lpstr>
      <vt:lpstr>Wireless Communications</vt:lpstr>
      <vt:lpstr>Path Planning</vt:lpstr>
      <vt:lpstr>Path Planning</vt:lpstr>
      <vt:lpstr>Path Planning</vt:lpstr>
      <vt:lpstr>Path Planning</vt:lpstr>
      <vt:lpstr>Path Planning</vt:lpstr>
      <vt:lpstr>Obstacle Avoidance Sensors</vt:lpstr>
      <vt:lpstr>Use Case Diagram</vt:lpstr>
      <vt:lpstr>Database</vt:lpstr>
      <vt:lpstr>Android Studio for Mobile Application</vt:lpstr>
      <vt:lpstr>Mobile App Features</vt:lpstr>
      <vt:lpstr>Mobile App Design</vt:lpstr>
      <vt:lpstr>Hardships</vt:lpstr>
      <vt:lpstr>Budget</vt:lpstr>
      <vt:lpstr>Further Improvements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PROJECT PROPOSAL</dc:title>
  <dc:creator>Abdulsalam Khan</dc:creator>
  <cp:lastModifiedBy>Sadiyah Bhuria</cp:lastModifiedBy>
  <cp:revision>10</cp:revision>
  <cp:lastPrinted>2020-11-30T17:52:23Z</cp:lastPrinted>
  <dcterms:modified xsi:type="dcterms:W3CDTF">2020-12-07T01:36:38Z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0x0101009DA0FA8A90E3FA46AF0FE57B639E8476</vt:lpwstr>
  </property>
</Properties>
</file>