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47"/>
  </p:notesMasterIdLst>
  <p:sldIdLst>
    <p:sldId id="256" r:id="rId5"/>
    <p:sldId id="342" r:id="rId6"/>
    <p:sldId id="258" r:id="rId7"/>
    <p:sldId id="260" r:id="rId8"/>
    <p:sldId id="300" r:id="rId9"/>
    <p:sldId id="339" r:id="rId10"/>
    <p:sldId id="296" r:id="rId11"/>
    <p:sldId id="335" r:id="rId12"/>
    <p:sldId id="262" r:id="rId13"/>
    <p:sldId id="312" r:id="rId14"/>
    <p:sldId id="303" r:id="rId15"/>
    <p:sldId id="328" r:id="rId16"/>
    <p:sldId id="336" r:id="rId17"/>
    <p:sldId id="302" r:id="rId18"/>
    <p:sldId id="315" r:id="rId19"/>
    <p:sldId id="298" r:id="rId20"/>
    <p:sldId id="265" r:id="rId21"/>
    <p:sldId id="297" r:id="rId22"/>
    <p:sldId id="314" r:id="rId23"/>
    <p:sldId id="320" r:id="rId24"/>
    <p:sldId id="313" r:id="rId25"/>
    <p:sldId id="299" r:id="rId26"/>
    <p:sldId id="338" r:id="rId27"/>
    <p:sldId id="304" r:id="rId28"/>
    <p:sldId id="317" r:id="rId29"/>
    <p:sldId id="308" r:id="rId30"/>
    <p:sldId id="327" r:id="rId31"/>
    <p:sldId id="309" r:id="rId32"/>
    <p:sldId id="324" r:id="rId33"/>
    <p:sldId id="325" r:id="rId34"/>
    <p:sldId id="326" r:id="rId35"/>
    <p:sldId id="340" r:id="rId36"/>
    <p:sldId id="307" r:id="rId37"/>
    <p:sldId id="319" r:id="rId38"/>
    <p:sldId id="323" r:id="rId39"/>
    <p:sldId id="322" r:id="rId40"/>
    <p:sldId id="321" r:id="rId41"/>
    <p:sldId id="341" r:id="rId42"/>
    <p:sldId id="329" r:id="rId43"/>
    <p:sldId id="331" r:id="rId44"/>
    <p:sldId id="311" r:id="rId45"/>
    <p:sldId id="330"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
      <p:font typeface="Catamaran Thin" panose="020B0604020202020204" charset="0"/>
      <p:regular r:id="rId53"/>
      <p:bold r:id="rId54"/>
    </p:embeddedFont>
    <p:embeddedFont>
      <p:font typeface="Livvic" panose="020B0604020202020204" charset="0"/>
      <p:regular r:id="rId55"/>
      <p:bold r:id="rId56"/>
      <p:italic r:id="rId57"/>
      <p:boldItalic r:id="rId58"/>
    </p:embeddedFont>
    <p:embeddedFont>
      <p:font typeface="Roboto"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ba Nassereddeen" initials="HN" lastIdx="4" clrIdx="0">
    <p:extLst>
      <p:ext uri="{19B8F6BF-5375-455C-9EA6-DF929625EA0E}">
        <p15:presenceInfo xmlns:p15="http://schemas.microsoft.com/office/powerpoint/2012/main" userId="Heba Nassereddeen" providerId="None"/>
      </p:ext>
    </p:extLst>
  </p:cmAuthor>
  <p:cmAuthor id="2" name="Abdulsalam Khan" initials="AK" lastIdx="4" clrIdx="1">
    <p:extLst>
      <p:ext uri="{19B8F6BF-5375-455C-9EA6-DF929625EA0E}">
        <p15:presenceInfo xmlns:p15="http://schemas.microsoft.com/office/powerpoint/2012/main" userId="Abdulsalam K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99"/>
    <a:srgbClr val="D4E1F5"/>
    <a:srgbClr val="FFC000"/>
    <a:srgbClr val="B6A54A"/>
    <a:srgbClr val="8E8973"/>
    <a:srgbClr val="B7A647"/>
    <a:srgbClr val="D5BA2B"/>
    <a:srgbClr val="AF9F51"/>
    <a:srgbClr val="DABE25"/>
    <a:srgbClr val="B9A6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DB63F-8010-C2C8-3EB6-A2C47B13602C}" v="204" dt="2020-09-22T00:00:30.869"/>
    <p1510:client id="{7FC04E4B-1B7F-4CC5-A53F-9BB1A00FD163}" v="2169" dt="2020-09-22T00:13:35.280"/>
    <p1510:client id="{A9697498-3C7B-47B0-B1B1-7AC5013B305F}" v="309" dt="2020-09-21T21:17:49.205"/>
  </p1510:revLst>
</p1510:revInfo>
</file>

<file path=ppt/tableStyles.xml><?xml version="1.0" encoding="utf-8"?>
<a:tblStyleLst xmlns:a="http://schemas.openxmlformats.org/drawingml/2006/main" def="{0CBF2BDC-33B6-46A9-9FF7-AB6DCE5EE573}">
  <a:tblStyle styleId="{0CBF2BDC-33B6-46A9-9FF7-AB6DCE5EE5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Quinlan" userId="S::squinlan2016@knights.ucf.edu::00a828e9-1a5d-4a70-b8c9-5521e105a247" providerId="AD" clId="Web-{61265DF7-C1D0-0EB0-2FA8-0E35FC61A806}"/>
    <pc:docChg chg="modSld">
      <pc:chgData name="Sean Quinlan" userId="S::squinlan2016@knights.ucf.edu::00a828e9-1a5d-4a70-b8c9-5521e105a247" providerId="AD" clId="Web-{61265DF7-C1D0-0EB0-2FA8-0E35FC61A806}" dt="2020-09-02T13:14:28.617" v="1" actId="14100"/>
      <pc:docMkLst>
        <pc:docMk/>
      </pc:docMkLst>
      <pc:sldChg chg="addSp modSp">
        <pc:chgData name="Sean Quinlan" userId="S::squinlan2016@knights.ucf.edu::00a828e9-1a5d-4a70-b8c9-5521e105a247" providerId="AD" clId="Web-{61265DF7-C1D0-0EB0-2FA8-0E35FC61A806}" dt="2020-09-02T13:14:28.617" v="1" actId="14100"/>
        <pc:sldMkLst>
          <pc:docMk/>
          <pc:sldMk cId="0" sldId="265"/>
        </pc:sldMkLst>
        <pc:picChg chg="add mod">
          <ac:chgData name="Sean Quinlan" userId="S::squinlan2016@knights.ucf.edu::00a828e9-1a5d-4a70-b8c9-5521e105a247" providerId="AD" clId="Web-{61265DF7-C1D0-0EB0-2FA8-0E35FC61A806}" dt="2020-09-02T13:14:28.617" v="1" actId="14100"/>
          <ac:picMkLst>
            <pc:docMk/>
            <pc:sldMk cId="0" sldId="265"/>
            <ac:picMk id="2" creationId="{90B037B3-5411-40AE-B6FA-54B0339EF420}"/>
          </ac:picMkLst>
        </pc:picChg>
      </pc:sldChg>
    </pc:docChg>
  </pc:docChgLst>
  <pc:docChgLst>
    <pc:chgData name="Sean Quinlan" userId="S::squinlan2016@knights.ucf.edu::00a828e9-1a5d-4a70-b8c9-5521e105a247" providerId="AD" clId="Web-{0C7B6E83-AA0A-8CBA-8703-7A8E83A2882B}"/>
    <pc:docChg chg="addSld delSld modSld">
      <pc:chgData name="Sean Quinlan" userId="S::squinlan2016@knights.ucf.edu::00a828e9-1a5d-4a70-b8c9-5521e105a247" providerId="AD" clId="Web-{0C7B6E83-AA0A-8CBA-8703-7A8E83A2882B}" dt="2020-09-01T22:29:13.094" v="13"/>
      <pc:docMkLst>
        <pc:docMk/>
      </pc:docMkLst>
      <pc:sldChg chg="modSp">
        <pc:chgData name="Sean Quinlan" userId="S::squinlan2016@knights.ucf.edu::00a828e9-1a5d-4a70-b8c9-5521e105a247" providerId="AD" clId="Web-{0C7B6E83-AA0A-8CBA-8703-7A8E83A2882B}" dt="2020-09-01T22:27:42.623" v="7" actId="20577"/>
        <pc:sldMkLst>
          <pc:docMk/>
          <pc:sldMk cId="0" sldId="260"/>
        </pc:sldMkLst>
        <pc:spChg chg="mod ord">
          <ac:chgData name="Sean Quinlan" userId="S::squinlan2016@knights.ucf.edu::00a828e9-1a5d-4a70-b8c9-5521e105a247" providerId="AD" clId="Web-{0C7B6E83-AA0A-8CBA-8703-7A8E83A2882B}" dt="2020-09-01T22:27:42.623" v="7" actId="20577"/>
          <ac:spMkLst>
            <pc:docMk/>
            <pc:sldMk cId="0" sldId="260"/>
            <ac:spMk id="172" creationId="{00000000-0000-0000-0000-000000000000}"/>
          </ac:spMkLst>
        </pc:spChg>
      </pc:sldChg>
      <pc:sldChg chg="del">
        <pc:chgData name="Sean Quinlan" userId="S::squinlan2016@knights.ucf.edu::00a828e9-1a5d-4a70-b8c9-5521e105a247" providerId="AD" clId="Web-{0C7B6E83-AA0A-8CBA-8703-7A8E83A2882B}" dt="2020-09-01T22:27:45.748" v="8"/>
        <pc:sldMkLst>
          <pc:docMk/>
          <pc:sldMk cId="0" sldId="261"/>
        </pc:sldMkLst>
      </pc:sldChg>
      <pc:sldChg chg="modSp">
        <pc:chgData name="Sean Quinlan" userId="S::squinlan2016@knights.ucf.edu::00a828e9-1a5d-4a70-b8c9-5521e105a247" providerId="AD" clId="Web-{0C7B6E83-AA0A-8CBA-8703-7A8E83A2882B}" dt="2020-09-01T22:28:12.171" v="10" actId="20577"/>
        <pc:sldMkLst>
          <pc:docMk/>
          <pc:sldMk cId="0" sldId="262"/>
        </pc:sldMkLst>
        <pc:spChg chg="mod">
          <ac:chgData name="Sean Quinlan" userId="S::squinlan2016@knights.ucf.edu::00a828e9-1a5d-4a70-b8c9-5521e105a247" providerId="AD" clId="Web-{0C7B6E83-AA0A-8CBA-8703-7A8E83A2882B}" dt="2020-09-01T22:28:12.171" v="10" actId="20577"/>
          <ac:spMkLst>
            <pc:docMk/>
            <pc:sldMk cId="0" sldId="262"/>
            <ac:spMk id="205" creationId="{00000000-0000-0000-0000-000000000000}"/>
          </ac:spMkLst>
        </pc:spChg>
      </pc:sldChg>
      <pc:sldChg chg="del mod setBg">
        <pc:chgData name="Sean Quinlan" userId="S::squinlan2016@knights.ucf.edu::00a828e9-1a5d-4a70-b8c9-5521e105a247" providerId="AD" clId="Web-{0C7B6E83-AA0A-8CBA-8703-7A8E83A2882B}" dt="2020-09-01T22:28:43.531" v="12"/>
        <pc:sldMkLst>
          <pc:docMk/>
          <pc:sldMk cId="0" sldId="263"/>
        </pc:sldMkLst>
      </pc:sldChg>
      <pc:sldChg chg="new">
        <pc:chgData name="Sean Quinlan" userId="S::squinlan2016@knights.ucf.edu::00a828e9-1a5d-4a70-b8c9-5521e105a247" providerId="AD" clId="Web-{0C7B6E83-AA0A-8CBA-8703-7A8E83A2882B}" dt="2020-09-01T22:29:13.094" v="13"/>
        <pc:sldMkLst>
          <pc:docMk/>
          <pc:sldMk cId="1024221149" sldId="296"/>
        </pc:sldMkLst>
      </pc:sldChg>
    </pc:docChg>
  </pc:docChgLst>
  <pc:docChgLst>
    <pc:chgData name="Sadiyah Bhuria" userId="S::sadiyahsalim@knights.ucf.edu::4f5742b1-2934-4245-b6d6-961534121793" providerId="AD" clId="Web-{971F0793-3C78-2D53-04DF-CFAAE767C871}"/>
    <pc:docChg chg="addSld delSld modSld sldOrd">
      <pc:chgData name="Sadiyah Bhuria" userId="S::sadiyahsalim@knights.ucf.edu::4f5742b1-2934-4245-b6d6-961534121793" providerId="AD" clId="Web-{971F0793-3C78-2D53-04DF-CFAAE767C871}" dt="2020-09-04T22:37:56.258" v="1540" actId="14100"/>
      <pc:docMkLst>
        <pc:docMk/>
      </pc:docMkLst>
      <pc:sldChg chg="modSp">
        <pc:chgData name="Sadiyah Bhuria" userId="S::sadiyahsalim@knights.ucf.edu::4f5742b1-2934-4245-b6d6-961534121793" providerId="AD" clId="Web-{971F0793-3C78-2D53-04DF-CFAAE767C871}" dt="2020-09-04T20:28:37.736" v="25" actId="1076"/>
        <pc:sldMkLst>
          <pc:docMk/>
          <pc:sldMk cId="0" sldId="258"/>
        </pc:sldMkLst>
        <pc:spChg chg="mod">
          <ac:chgData name="Sadiyah Bhuria" userId="S::sadiyahsalim@knights.ucf.edu::4f5742b1-2934-4245-b6d6-961534121793" providerId="AD" clId="Web-{971F0793-3C78-2D53-04DF-CFAAE767C871}" dt="2020-09-04T20:28:25.752" v="21" actId="14100"/>
          <ac:spMkLst>
            <pc:docMk/>
            <pc:sldMk cId="0" sldId="258"/>
            <ac:spMk id="142" creationId="{00000000-0000-0000-0000-000000000000}"/>
          </ac:spMkLst>
        </pc:spChg>
        <pc:spChg chg="mod">
          <ac:chgData name="Sadiyah Bhuria" userId="S::sadiyahsalim@knights.ucf.edu::4f5742b1-2934-4245-b6d6-961534121793" providerId="AD" clId="Web-{971F0793-3C78-2D53-04DF-CFAAE767C871}" dt="2020-09-04T20:28:31.674" v="23" actId="1076"/>
          <ac:spMkLst>
            <pc:docMk/>
            <pc:sldMk cId="0" sldId="258"/>
            <ac:spMk id="145" creationId="{00000000-0000-0000-0000-000000000000}"/>
          </ac:spMkLst>
        </pc:spChg>
        <pc:spChg chg="mod">
          <ac:chgData name="Sadiyah Bhuria" userId="S::sadiyahsalim@knights.ucf.edu::4f5742b1-2934-4245-b6d6-961534121793" providerId="AD" clId="Web-{971F0793-3C78-2D53-04DF-CFAAE767C871}" dt="2020-09-04T20:28:22.689" v="20" actId="1076"/>
          <ac:spMkLst>
            <pc:docMk/>
            <pc:sldMk cId="0" sldId="258"/>
            <ac:spMk id="148" creationId="{00000000-0000-0000-0000-000000000000}"/>
          </ac:spMkLst>
        </pc:spChg>
        <pc:spChg chg="mod">
          <ac:chgData name="Sadiyah Bhuria" userId="S::sadiyahsalim@knights.ucf.edu::4f5742b1-2934-4245-b6d6-961534121793" providerId="AD" clId="Web-{971F0793-3C78-2D53-04DF-CFAAE767C871}" dt="2020-09-04T20:28:29.314" v="22" actId="1076"/>
          <ac:spMkLst>
            <pc:docMk/>
            <pc:sldMk cId="0" sldId="258"/>
            <ac:spMk id="151" creationId="{00000000-0000-0000-0000-000000000000}"/>
          </ac:spMkLst>
        </pc:spChg>
        <pc:spChg chg="mod">
          <ac:chgData name="Sadiyah Bhuria" userId="S::sadiyahsalim@knights.ucf.edu::4f5742b1-2934-4245-b6d6-961534121793" providerId="AD" clId="Web-{971F0793-3C78-2D53-04DF-CFAAE767C871}" dt="2020-09-04T20:28:34.408" v="24" actId="1076"/>
          <ac:spMkLst>
            <pc:docMk/>
            <pc:sldMk cId="0" sldId="258"/>
            <ac:spMk id="154" creationId="{00000000-0000-0000-0000-000000000000}"/>
          </ac:spMkLst>
        </pc:spChg>
        <pc:spChg chg="mod">
          <ac:chgData name="Sadiyah Bhuria" userId="S::sadiyahsalim@knights.ucf.edu::4f5742b1-2934-4245-b6d6-961534121793" providerId="AD" clId="Web-{971F0793-3C78-2D53-04DF-CFAAE767C871}" dt="2020-09-04T20:28:37.736" v="25" actId="1076"/>
          <ac:spMkLst>
            <pc:docMk/>
            <pc:sldMk cId="0" sldId="258"/>
            <ac:spMk id="157" creationId="{00000000-0000-0000-0000-000000000000}"/>
          </ac:spMkLst>
        </pc:spChg>
      </pc:sldChg>
      <pc:sldChg chg="del">
        <pc:chgData name="Sadiyah Bhuria" userId="S::sadiyahsalim@knights.ucf.edu::4f5742b1-2934-4245-b6d6-961534121793" providerId="AD" clId="Web-{971F0793-3C78-2D53-04DF-CFAAE767C871}" dt="2020-09-04T20:05:42.155" v="0"/>
        <pc:sldMkLst>
          <pc:docMk/>
          <pc:sldMk cId="0" sldId="266"/>
        </pc:sldMkLst>
      </pc:sldChg>
      <pc:sldChg chg="addSp delSp modSp ord">
        <pc:chgData name="Sadiyah Bhuria" userId="S::sadiyahsalim@knights.ucf.edu::4f5742b1-2934-4245-b6d6-961534121793" providerId="AD" clId="Web-{971F0793-3C78-2D53-04DF-CFAAE767C871}" dt="2020-09-04T21:26:59.006" v="642" actId="1076"/>
        <pc:sldMkLst>
          <pc:docMk/>
          <pc:sldMk cId="1180098148" sldId="305"/>
        </pc:sldMkLst>
        <pc:spChg chg="add mod">
          <ac:chgData name="Sadiyah Bhuria" userId="S::sadiyahsalim@knights.ucf.edu::4f5742b1-2934-4245-b6d6-961534121793" providerId="AD" clId="Web-{971F0793-3C78-2D53-04DF-CFAAE767C871}" dt="2020-09-04T21:15:22.564" v="438" actId="1076"/>
          <ac:spMkLst>
            <pc:docMk/>
            <pc:sldMk cId="1180098148" sldId="305"/>
            <ac:spMk id="22" creationId="{FBF3CE4B-A197-42D5-AB3C-11D32C9B2A15}"/>
          </ac:spMkLst>
        </pc:spChg>
        <pc:spChg chg="add del mod">
          <ac:chgData name="Sadiyah Bhuria" userId="S::sadiyahsalim@knights.ucf.edu::4f5742b1-2934-4245-b6d6-961534121793" providerId="AD" clId="Web-{971F0793-3C78-2D53-04DF-CFAAE767C871}" dt="2020-09-04T20:49:04.647" v="131"/>
          <ac:spMkLst>
            <pc:docMk/>
            <pc:sldMk cId="1180098148" sldId="305"/>
            <ac:spMk id="25" creationId="{FE0E4FC4-949E-4E56-B08A-439FAF0BD7C6}"/>
          </ac:spMkLst>
        </pc:spChg>
        <pc:spChg chg="add mod">
          <ac:chgData name="Sadiyah Bhuria" userId="S::sadiyahsalim@knights.ucf.edu::4f5742b1-2934-4245-b6d6-961534121793" providerId="AD" clId="Web-{971F0793-3C78-2D53-04DF-CFAAE767C871}" dt="2020-09-04T21:10:07.977" v="411"/>
          <ac:spMkLst>
            <pc:docMk/>
            <pc:sldMk cId="1180098148" sldId="305"/>
            <ac:spMk id="26" creationId="{40803B88-156B-47DB-B740-322952609B54}"/>
          </ac:spMkLst>
        </pc:spChg>
        <pc:spChg chg="add mod">
          <ac:chgData name="Sadiyah Bhuria" userId="S::sadiyahsalim@knights.ucf.edu::4f5742b1-2934-4245-b6d6-961534121793" providerId="AD" clId="Web-{971F0793-3C78-2D53-04DF-CFAAE767C871}" dt="2020-09-04T21:02:04.558" v="330" actId="1076"/>
          <ac:spMkLst>
            <pc:docMk/>
            <pc:sldMk cId="1180098148" sldId="305"/>
            <ac:spMk id="30" creationId="{68388408-9AE5-4E2D-87F1-9BADF92D22B7}"/>
          </ac:spMkLst>
        </pc:spChg>
        <pc:spChg chg="add mod">
          <ac:chgData name="Sadiyah Bhuria" userId="S::sadiyahsalim@knights.ucf.edu::4f5742b1-2934-4245-b6d6-961534121793" providerId="AD" clId="Web-{971F0793-3C78-2D53-04DF-CFAAE767C871}" dt="2020-09-04T21:10:04.023" v="408"/>
          <ac:spMkLst>
            <pc:docMk/>
            <pc:sldMk cId="1180098148" sldId="305"/>
            <ac:spMk id="31" creationId="{9D4300FE-7CC0-4891-9C0A-926DB03873C4}"/>
          </ac:spMkLst>
        </pc:spChg>
        <pc:spChg chg="add del">
          <ac:chgData name="Sadiyah Bhuria" userId="S::sadiyahsalim@knights.ucf.edu::4f5742b1-2934-4245-b6d6-961534121793" providerId="AD" clId="Web-{971F0793-3C78-2D53-04DF-CFAAE767C871}" dt="2020-09-04T21:02:29.684" v="332"/>
          <ac:spMkLst>
            <pc:docMk/>
            <pc:sldMk cId="1180098148" sldId="305"/>
            <ac:spMk id="32" creationId="{A4D41CB4-93BF-487D-B86B-620F1030AE30}"/>
          </ac:spMkLst>
        </pc:spChg>
        <pc:spChg chg="add mod">
          <ac:chgData name="Sadiyah Bhuria" userId="S::sadiyahsalim@knights.ucf.edu::4f5742b1-2934-4245-b6d6-961534121793" providerId="AD" clId="Web-{971F0793-3C78-2D53-04DF-CFAAE767C871}" dt="2020-09-04T21:10:02.773" v="407"/>
          <ac:spMkLst>
            <pc:docMk/>
            <pc:sldMk cId="1180098148" sldId="305"/>
            <ac:spMk id="33" creationId="{74D56208-B9FC-4FAF-BDC7-9C6BB9545841}"/>
          </ac:spMkLst>
        </pc:spChg>
        <pc:spChg chg="add mod">
          <ac:chgData name="Sadiyah Bhuria" userId="S::sadiyahsalim@knights.ucf.edu::4f5742b1-2934-4245-b6d6-961534121793" providerId="AD" clId="Web-{971F0793-3C78-2D53-04DF-CFAAE767C871}" dt="2020-09-04T21:05:19.266" v="395" actId="1076"/>
          <ac:spMkLst>
            <pc:docMk/>
            <pc:sldMk cId="1180098148" sldId="305"/>
            <ac:spMk id="34" creationId="{FDD2E6B7-51E2-4EFE-89C6-E25684CB641F}"/>
          </ac:spMkLst>
        </pc:spChg>
        <pc:spChg chg="add del mod">
          <ac:chgData name="Sadiyah Bhuria" userId="S::sadiyahsalim@knights.ucf.edu::4f5742b1-2934-4245-b6d6-961534121793" providerId="AD" clId="Web-{971F0793-3C78-2D53-04DF-CFAAE767C871}" dt="2020-09-04T21:10:17.102" v="414"/>
          <ac:spMkLst>
            <pc:docMk/>
            <pc:sldMk cId="1180098148" sldId="305"/>
            <ac:spMk id="38" creationId="{42BC9D7D-D5A7-4EBC-AD0A-40D41BC125DE}"/>
          </ac:spMkLst>
        </pc:spChg>
        <pc:spChg chg="add mod">
          <ac:chgData name="Sadiyah Bhuria" userId="S::sadiyahsalim@knights.ucf.edu::4f5742b1-2934-4245-b6d6-961534121793" providerId="AD" clId="Web-{971F0793-3C78-2D53-04DF-CFAAE767C871}" dt="2020-09-04T21:26:52.381" v="641" actId="1076"/>
          <ac:spMkLst>
            <pc:docMk/>
            <pc:sldMk cId="1180098148" sldId="305"/>
            <ac:spMk id="43" creationId="{375A12A1-04AC-47CC-A63F-2EFAE9851F4F}"/>
          </ac:spMkLst>
        </pc:spChg>
        <pc:spChg chg="add mod">
          <ac:chgData name="Sadiyah Bhuria" userId="S::sadiyahsalim@knights.ucf.edu::4f5742b1-2934-4245-b6d6-961534121793" providerId="AD" clId="Web-{971F0793-3C78-2D53-04DF-CFAAE767C871}" dt="2020-09-04T21:24:45.097" v="558" actId="1076"/>
          <ac:spMkLst>
            <pc:docMk/>
            <pc:sldMk cId="1180098148" sldId="305"/>
            <ac:spMk id="44" creationId="{4D28441E-371F-4162-B16A-533B68B3311F}"/>
          </ac:spMkLst>
        </pc:spChg>
        <pc:spChg chg="add mod">
          <ac:chgData name="Sadiyah Bhuria" userId="S::sadiyahsalim@knights.ucf.edu::4f5742b1-2934-4245-b6d6-961534121793" providerId="AD" clId="Web-{971F0793-3C78-2D53-04DF-CFAAE767C871}" dt="2020-09-04T21:22:01.374" v="511" actId="1076"/>
          <ac:spMkLst>
            <pc:docMk/>
            <pc:sldMk cId="1180098148" sldId="305"/>
            <ac:spMk id="45" creationId="{91C7791E-AD2C-48B1-951E-F913AEDD5B4B}"/>
          </ac:spMkLst>
        </pc:spChg>
        <pc:spChg chg="add mod">
          <ac:chgData name="Sadiyah Bhuria" userId="S::sadiyahsalim@knights.ucf.edu::4f5742b1-2934-4245-b6d6-961534121793" providerId="AD" clId="Web-{971F0793-3C78-2D53-04DF-CFAAE767C871}" dt="2020-09-04T21:23:27.642" v="524" actId="1076"/>
          <ac:spMkLst>
            <pc:docMk/>
            <pc:sldMk cId="1180098148" sldId="305"/>
            <ac:spMk id="47" creationId="{C1FCC0EC-4B8A-4E81-ABC6-2603A5D68746}"/>
          </ac:spMkLst>
        </pc:spChg>
        <pc:spChg chg="add mod">
          <ac:chgData name="Sadiyah Bhuria" userId="S::sadiyahsalim@knights.ucf.edu::4f5742b1-2934-4245-b6d6-961534121793" providerId="AD" clId="Web-{971F0793-3C78-2D53-04DF-CFAAE767C871}" dt="2020-09-04T21:26:59.006" v="642" actId="1076"/>
          <ac:spMkLst>
            <pc:docMk/>
            <pc:sldMk cId="1180098148" sldId="305"/>
            <ac:spMk id="51" creationId="{0DD17FBA-0CD0-4867-ACDC-9FAB71045488}"/>
          </ac:spMkLst>
        </pc:spChg>
        <pc:spChg chg="add mod">
          <ac:chgData name="Sadiyah Bhuria" userId="S::sadiyahsalim@knights.ucf.edu::4f5742b1-2934-4245-b6d6-961534121793" providerId="AD" clId="Web-{971F0793-3C78-2D53-04DF-CFAAE767C871}" dt="2020-09-04T21:26:44.381" v="639" actId="20577"/>
          <ac:spMkLst>
            <pc:docMk/>
            <pc:sldMk cId="1180098148" sldId="305"/>
            <ac:spMk id="52" creationId="{E30B0EFA-BB16-4F5C-B5E0-B7CE8D3D911C}"/>
          </ac:spMkLst>
        </pc:spChg>
        <pc:spChg chg="add mod">
          <ac:chgData name="Sadiyah Bhuria" userId="S::sadiyahsalim@knights.ucf.edu::4f5742b1-2934-4245-b6d6-961534121793" providerId="AD" clId="Web-{971F0793-3C78-2D53-04DF-CFAAE767C871}" dt="2020-09-04T21:25:32.145" v="566" actId="1076"/>
          <ac:spMkLst>
            <pc:docMk/>
            <pc:sldMk cId="1180098148" sldId="305"/>
            <ac:spMk id="54" creationId="{14556122-2213-4560-BB57-E6AAE93089E2}"/>
          </ac:spMkLst>
        </pc:spChg>
        <pc:spChg chg="add mod">
          <ac:chgData name="Sadiyah Bhuria" userId="S::sadiyahsalim@knights.ucf.edu::4f5742b1-2934-4245-b6d6-961534121793" providerId="AD" clId="Web-{971F0793-3C78-2D53-04DF-CFAAE767C871}" dt="2020-09-04T21:24:22.940" v="551" actId="20577"/>
          <ac:spMkLst>
            <pc:docMk/>
            <pc:sldMk cId="1180098148" sldId="305"/>
            <ac:spMk id="58" creationId="{B8561EE6-8DCF-4E7F-8026-3FE8DBBFF165}"/>
          </ac:spMkLst>
        </pc:spChg>
        <pc:spChg chg="mod">
          <ac:chgData name="Sadiyah Bhuria" userId="S::sadiyahsalim@knights.ucf.edu::4f5742b1-2934-4245-b6d6-961534121793" providerId="AD" clId="Web-{971F0793-3C78-2D53-04DF-CFAAE767C871}" dt="2020-09-04T20:36:03.373" v="84" actId="14100"/>
          <ac:spMkLst>
            <pc:docMk/>
            <pc:sldMk cId="1180098148" sldId="305"/>
            <ac:spMk id="229" creationId="{00000000-0000-0000-0000-000000000000}"/>
          </ac:spMkLst>
        </pc:spChg>
        <pc:spChg chg="del">
          <ac:chgData name="Sadiyah Bhuria" userId="S::sadiyahsalim@knights.ucf.edu::4f5742b1-2934-4245-b6d6-961534121793" providerId="AD" clId="Web-{971F0793-3C78-2D53-04DF-CFAAE767C871}" dt="2020-09-04T20:35:45.279" v="74"/>
          <ac:spMkLst>
            <pc:docMk/>
            <pc:sldMk cId="1180098148" sldId="305"/>
            <ac:spMk id="230" creationId="{00000000-0000-0000-0000-000000000000}"/>
          </ac:spMkLst>
        </pc:spChg>
        <pc:spChg chg="del">
          <ac:chgData name="Sadiyah Bhuria" userId="S::sadiyahsalim@knights.ucf.edu::4f5742b1-2934-4245-b6d6-961534121793" providerId="AD" clId="Web-{971F0793-3C78-2D53-04DF-CFAAE767C871}" dt="2020-09-04T21:10:13.133" v="413"/>
          <ac:spMkLst>
            <pc:docMk/>
            <pc:sldMk cId="1180098148" sldId="305"/>
            <ac:spMk id="231" creationId="{00000000-0000-0000-0000-000000000000}"/>
          </ac:spMkLst>
        </pc:spChg>
        <pc:spChg chg="mod">
          <ac:chgData name="Sadiyah Bhuria" userId="S::sadiyahsalim@knights.ucf.edu::4f5742b1-2934-4245-b6d6-961534121793" providerId="AD" clId="Web-{971F0793-3C78-2D53-04DF-CFAAE767C871}" dt="2020-09-04T20:35:57.467" v="83" actId="14100"/>
          <ac:spMkLst>
            <pc:docMk/>
            <pc:sldMk cId="1180098148" sldId="305"/>
            <ac:spMk id="232" creationId="{00000000-0000-0000-0000-000000000000}"/>
          </ac:spMkLst>
        </pc:spChg>
        <pc:graphicFrameChg chg="add del mod">
          <ac:chgData name="Sadiyah Bhuria" userId="S::sadiyahsalim@knights.ucf.edu::4f5742b1-2934-4245-b6d6-961534121793" providerId="AD" clId="Web-{971F0793-3C78-2D53-04DF-CFAAE767C871}" dt="2020-09-04T20:38:31.502" v="102"/>
          <ac:graphicFrameMkLst>
            <pc:docMk/>
            <pc:sldMk cId="1180098148" sldId="305"/>
            <ac:graphicFrameMk id="3" creationId="{D44190B1-C6A7-4E6F-94D2-10B39F5CB9A4}"/>
          </ac:graphicFrameMkLst>
        </pc:graphicFrameChg>
        <pc:graphicFrameChg chg="add del mod">
          <ac:chgData name="Sadiyah Bhuria" userId="S::sadiyahsalim@knights.ucf.edu::4f5742b1-2934-4245-b6d6-961534121793" providerId="AD" clId="Web-{971F0793-3C78-2D53-04DF-CFAAE767C871}" dt="2020-09-04T20:38:31.502" v="101"/>
          <ac:graphicFrameMkLst>
            <pc:docMk/>
            <pc:sldMk cId="1180098148" sldId="305"/>
            <ac:graphicFrameMk id="5" creationId="{3C5AAA00-3ABE-4414-AD58-73D71FC0734D}"/>
          </ac:graphicFrameMkLst>
        </pc:graphicFrameChg>
        <pc:graphicFrameChg chg="add del mod">
          <ac:chgData name="Sadiyah Bhuria" userId="S::sadiyahsalim@knights.ucf.edu::4f5742b1-2934-4245-b6d6-961534121793" providerId="AD" clId="Web-{971F0793-3C78-2D53-04DF-CFAAE767C871}" dt="2020-09-04T20:38:31.502" v="100"/>
          <ac:graphicFrameMkLst>
            <pc:docMk/>
            <pc:sldMk cId="1180098148" sldId="305"/>
            <ac:graphicFrameMk id="7" creationId="{41E4E925-DEDE-4AF0-80FE-40C40F457851}"/>
          </ac:graphicFrameMkLst>
        </pc:graphicFrameChg>
        <pc:graphicFrameChg chg="add del mod">
          <ac:chgData name="Sadiyah Bhuria" userId="S::sadiyahsalim@knights.ucf.edu::4f5742b1-2934-4245-b6d6-961534121793" providerId="AD" clId="Web-{971F0793-3C78-2D53-04DF-CFAAE767C871}" dt="2020-09-04T20:38:31.502" v="99"/>
          <ac:graphicFrameMkLst>
            <pc:docMk/>
            <pc:sldMk cId="1180098148" sldId="305"/>
            <ac:graphicFrameMk id="9" creationId="{B8DAE267-DF95-4A8A-8627-AC94ACA25386}"/>
          </ac:graphicFrameMkLst>
        </pc:graphicFrameChg>
        <pc:graphicFrameChg chg="add del mod">
          <ac:chgData name="Sadiyah Bhuria" userId="S::sadiyahsalim@knights.ucf.edu::4f5742b1-2934-4245-b6d6-961534121793" providerId="AD" clId="Web-{971F0793-3C78-2D53-04DF-CFAAE767C871}" dt="2020-09-04T20:38:31.502" v="98"/>
          <ac:graphicFrameMkLst>
            <pc:docMk/>
            <pc:sldMk cId="1180098148" sldId="305"/>
            <ac:graphicFrameMk id="11" creationId="{923AB352-542A-4F53-989C-F67A86BF00DB}"/>
          </ac:graphicFrameMkLst>
        </pc:graphicFrameChg>
        <pc:graphicFrameChg chg="add del mod">
          <ac:chgData name="Sadiyah Bhuria" userId="S::sadiyahsalim@knights.ucf.edu::4f5742b1-2934-4245-b6d6-961534121793" providerId="AD" clId="Web-{971F0793-3C78-2D53-04DF-CFAAE767C871}" dt="2020-09-04T20:38:31.502" v="97"/>
          <ac:graphicFrameMkLst>
            <pc:docMk/>
            <pc:sldMk cId="1180098148" sldId="305"/>
            <ac:graphicFrameMk id="13" creationId="{A070FCD2-451C-4616-87C7-A4642557EDD3}"/>
          </ac:graphicFrameMkLst>
        </pc:graphicFrameChg>
        <pc:graphicFrameChg chg="add del mod">
          <ac:chgData name="Sadiyah Bhuria" userId="S::sadiyahsalim@knights.ucf.edu::4f5742b1-2934-4245-b6d6-961534121793" providerId="AD" clId="Web-{971F0793-3C78-2D53-04DF-CFAAE767C871}" dt="2020-09-04T20:38:31.502" v="96"/>
          <ac:graphicFrameMkLst>
            <pc:docMk/>
            <pc:sldMk cId="1180098148" sldId="305"/>
            <ac:graphicFrameMk id="15" creationId="{DD070256-3EF9-4072-B8FB-FC071D205727}"/>
          </ac:graphicFrameMkLst>
        </pc:graphicFrameChg>
        <pc:graphicFrameChg chg="add del mod">
          <ac:chgData name="Sadiyah Bhuria" userId="S::sadiyahsalim@knights.ucf.edu::4f5742b1-2934-4245-b6d6-961534121793" providerId="AD" clId="Web-{971F0793-3C78-2D53-04DF-CFAAE767C871}" dt="2020-09-04T20:38:31.502" v="95"/>
          <ac:graphicFrameMkLst>
            <pc:docMk/>
            <pc:sldMk cId="1180098148" sldId="305"/>
            <ac:graphicFrameMk id="17" creationId="{08EF9E4F-6052-42EC-A467-288FA11943D3}"/>
          </ac:graphicFrameMkLst>
        </pc:graphicFrameChg>
        <pc:graphicFrameChg chg="add del mod">
          <ac:chgData name="Sadiyah Bhuria" userId="S::sadiyahsalim@knights.ucf.edu::4f5742b1-2934-4245-b6d6-961534121793" providerId="AD" clId="Web-{971F0793-3C78-2D53-04DF-CFAAE767C871}" dt="2020-09-04T20:38:31.502" v="94"/>
          <ac:graphicFrameMkLst>
            <pc:docMk/>
            <pc:sldMk cId="1180098148" sldId="305"/>
            <ac:graphicFrameMk id="19" creationId="{7F159415-D8D3-4FBA-9954-4948A14807CD}"/>
          </ac:graphicFrameMkLst>
        </pc:graphicFrameChg>
        <pc:graphicFrameChg chg="add del mod">
          <ac:chgData name="Sadiyah Bhuria" userId="S::sadiyahsalim@knights.ucf.edu::4f5742b1-2934-4245-b6d6-961534121793" providerId="AD" clId="Web-{971F0793-3C78-2D53-04DF-CFAAE767C871}" dt="2020-09-04T20:49:04.647" v="132"/>
          <ac:graphicFrameMkLst>
            <pc:docMk/>
            <pc:sldMk cId="1180098148" sldId="305"/>
            <ac:graphicFrameMk id="24" creationId="{F8992DF8-D5B3-4190-885C-6B890FB34E0E}"/>
          </ac:graphicFrameMkLst>
        </pc:graphicFrameChg>
        <pc:picChg chg="add del mod modCrop">
          <ac:chgData name="Sadiyah Bhuria" userId="S::sadiyahsalim@knights.ucf.edu::4f5742b1-2934-4245-b6d6-961534121793" providerId="AD" clId="Web-{971F0793-3C78-2D53-04DF-CFAAE767C871}" dt="2020-09-04T20:46:22.408" v="115"/>
          <ac:picMkLst>
            <pc:docMk/>
            <pc:sldMk cId="1180098148" sldId="305"/>
            <ac:picMk id="20" creationId="{B8F912E2-44A5-43EE-B060-560190AE224E}"/>
          </ac:picMkLst>
        </pc:picChg>
        <pc:picChg chg="add del mod">
          <ac:chgData name="Sadiyah Bhuria" userId="S::sadiyahsalim@knights.ucf.edu::4f5742b1-2934-4245-b6d6-961534121793" providerId="AD" clId="Web-{971F0793-3C78-2D53-04DF-CFAAE767C871}" dt="2020-09-04T21:05:24.047" v="396"/>
          <ac:picMkLst>
            <pc:docMk/>
            <pc:sldMk cId="1180098148" sldId="305"/>
            <ac:picMk id="21" creationId="{8849B6C0-CE4C-48E3-A197-83344475CF22}"/>
          </ac:picMkLst>
        </pc:picChg>
        <pc:picChg chg="add mod">
          <ac:chgData name="Sadiyah Bhuria" userId="S::sadiyahsalim@knights.ucf.edu::4f5742b1-2934-4245-b6d6-961534121793" providerId="AD" clId="Web-{971F0793-3C78-2D53-04DF-CFAAE767C871}" dt="2020-09-04T20:59:15.085" v="300" actId="1076"/>
          <ac:picMkLst>
            <pc:docMk/>
            <pc:sldMk cId="1180098148" sldId="305"/>
            <ac:picMk id="27" creationId="{FA723481-1650-4832-8D14-2D4F9F09F958}"/>
          </ac:picMkLst>
        </pc:picChg>
        <pc:picChg chg="add mod">
          <ac:chgData name="Sadiyah Bhuria" userId="S::sadiyahsalim@knights.ucf.edu::4f5742b1-2934-4245-b6d6-961534121793" providerId="AD" clId="Web-{971F0793-3C78-2D53-04DF-CFAAE767C871}" dt="2020-09-04T20:59:04.131" v="297" actId="1076"/>
          <ac:picMkLst>
            <pc:docMk/>
            <pc:sldMk cId="1180098148" sldId="305"/>
            <ac:picMk id="28" creationId="{6EB591CF-D08B-47E2-ABF2-606915D632D4}"/>
          </ac:picMkLst>
        </pc:picChg>
        <pc:picChg chg="add mod">
          <ac:chgData name="Sadiyah Bhuria" userId="S::sadiyahsalim@knights.ucf.edu::4f5742b1-2934-4245-b6d6-961534121793" providerId="AD" clId="Web-{971F0793-3C78-2D53-04DF-CFAAE767C871}" dt="2020-09-04T21:10:01.336" v="406"/>
          <ac:picMkLst>
            <pc:docMk/>
            <pc:sldMk cId="1180098148" sldId="305"/>
            <ac:picMk id="35" creationId="{E2C403C3-A12C-420B-AD36-BA31893CAF50}"/>
          </ac:picMkLst>
        </pc:picChg>
        <pc:picChg chg="add mod">
          <ac:chgData name="Sadiyah Bhuria" userId="S::sadiyahsalim@knights.ucf.edu::4f5742b1-2934-4245-b6d6-961534121793" providerId="AD" clId="Web-{971F0793-3C78-2D53-04DF-CFAAE767C871}" dt="2020-09-04T21:25:35.739" v="567" actId="14100"/>
          <ac:picMkLst>
            <pc:docMk/>
            <pc:sldMk cId="1180098148" sldId="305"/>
            <ac:picMk id="39" creationId="{BED0EF77-2DB8-4FBA-8A01-F2FB10F3FF67}"/>
          </ac:picMkLst>
        </pc:picChg>
        <pc:picChg chg="add mod">
          <ac:chgData name="Sadiyah Bhuria" userId="S::sadiyahsalim@knights.ucf.edu::4f5742b1-2934-4245-b6d6-961534121793" providerId="AD" clId="Web-{971F0793-3C78-2D53-04DF-CFAAE767C871}" dt="2020-09-04T21:23:10.126" v="523" actId="1076"/>
          <ac:picMkLst>
            <pc:docMk/>
            <pc:sldMk cId="1180098148" sldId="305"/>
            <ac:picMk id="46" creationId="{64713223-3DDB-498D-8B75-930E160A875F}"/>
          </ac:picMkLst>
        </pc:picChg>
        <pc:picChg chg="add mod">
          <ac:chgData name="Sadiyah Bhuria" userId="S::sadiyahsalim@knights.ucf.edu::4f5742b1-2934-4245-b6d6-961534121793" providerId="AD" clId="Web-{971F0793-3C78-2D53-04DF-CFAAE767C871}" dt="2020-09-04T21:23:33.720" v="525" actId="1076"/>
          <ac:picMkLst>
            <pc:docMk/>
            <pc:sldMk cId="1180098148" sldId="305"/>
            <ac:picMk id="48" creationId="{587AFD77-45FB-41FB-8839-2FC19C8F198E}"/>
          </ac:picMkLst>
        </pc:picChg>
        <pc:picChg chg="add mod">
          <ac:chgData name="Sadiyah Bhuria" userId="S::sadiyahsalim@knights.ucf.edu::4f5742b1-2934-4245-b6d6-961534121793" providerId="AD" clId="Web-{971F0793-3C78-2D53-04DF-CFAAE767C871}" dt="2020-09-04T21:16:17.988" v="473" actId="1076"/>
          <ac:picMkLst>
            <pc:docMk/>
            <pc:sldMk cId="1180098148" sldId="305"/>
            <ac:picMk id="53" creationId="{21523A75-3FC3-4E82-AAA2-4BA9928C280D}"/>
          </ac:picMkLst>
        </pc:picChg>
        <pc:picChg chg="add mod">
          <ac:chgData name="Sadiyah Bhuria" userId="S::sadiyahsalim@knights.ucf.edu::4f5742b1-2934-4245-b6d6-961534121793" providerId="AD" clId="Web-{971F0793-3C78-2D53-04DF-CFAAE767C871}" dt="2020-09-04T21:24:33.081" v="556" actId="1076"/>
          <ac:picMkLst>
            <pc:docMk/>
            <pc:sldMk cId="1180098148" sldId="305"/>
            <ac:picMk id="59" creationId="{39E59FAE-AB2E-4211-BCF3-A1CEE3D1B3E5}"/>
          </ac:picMkLst>
        </pc:picChg>
        <pc:cxnChg chg="add mod">
          <ac:chgData name="Sadiyah Bhuria" userId="S::sadiyahsalim@knights.ucf.edu::4f5742b1-2934-4245-b6d6-961534121793" providerId="AD" clId="Web-{971F0793-3C78-2D53-04DF-CFAAE767C871}" dt="2020-09-04T21:10:06.633" v="410"/>
          <ac:cxnSpMkLst>
            <pc:docMk/>
            <pc:sldMk cId="1180098148" sldId="305"/>
            <ac:cxnSpMk id="29" creationId="{424E7CBB-0761-49B4-B09A-DCD9ACAE61BC}"/>
          </ac:cxnSpMkLst>
        </pc:cxnChg>
        <pc:cxnChg chg="add mod">
          <ac:chgData name="Sadiyah Bhuria" userId="S::sadiyahsalim@knights.ucf.edu::4f5742b1-2934-4245-b6d6-961534121793" providerId="AD" clId="Web-{971F0793-3C78-2D53-04DF-CFAAE767C871}" dt="2020-09-04T21:10:05.305" v="409"/>
          <ac:cxnSpMkLst>
            <pc:docMk/>
            <pc:sldMk cId="1180098148" sldId="305"/>
            <ac:cxnSpMk id="36" creationId="{B74CDB03-A4B7-4A4B-967E-7372E1FF2E94}"/>
          </ac:cxnSpMkLst>
        </pc:cxnChg>
        <pc:cxnChg chg="add mod">
          <ac:chgData name="Sadiyah Bhuria" userId="S::sadiyahsalim@knights.ucf.edu::4f5742b1-2934-4245-b6d6-961534121793" providerId="AD" clId="Web-{971F0793-3C78-2D53-04DF-CFAAE767C871}" dt="2020-09-04T21:22:46.188" v="522" actId="1076"/>
          <ac:cxnSpMkLst>
            <pc:docMk/>
            <pc:sldMk cId="1180098148" sldId="305"/>
            <ac:cxnSpMk id="49" creationId="{7F42804B-A88A-4624-B060-72B019786441}"/>
          </ac:cxnSpMkLst>
        </pc:cxnChg>
        <pc:cxnChg chg="add mod">
          <ac:chgData name="Sadiyah Bhuria" userId="S::sadiyahsalim@knights.ucf.edu::4f5742b1-2934-4245-b6d6-961534121793" providerId="AD" clId="Web-{971F0793-3C78-2D53-04DF-CFAAE767C871}" dt="2020-09-04T21:23:37.626" v="526" actId="1076"/>
          <ac:cxnSpMkLst>
            <pc:docMk/>
            <pc:sldMk cId="1180098148" sldId="305"/>
            <ac:cxnSpMk id="50" creationId="{BFCE0189-8F48-4B54-909F-339F68B59667}"/>
          </ac:cxnSpMkLst>
        </pc:cxnChg>
        <pc:cxnChg chg="add mod">
          <ac:chgData name="Sadiyah Bhuria" userId="S::sadiyahsalim@knights.ucf.edu::4f5742b1-2934-4245-b6d6-961534121793" providerId="AD" clId="Web-{971F0793-3C78-2D53-04DF-CFAAE767C871}" dt="2020-09-04T21:21:50.264" v="509" actId="1076"/>
          <ac:cxnSpMkLst>
            <pc:docMk/>
            <pc:sldMk cId="1180098148" sldId="305"/>
            <ac:cxnSpMk id="55" creationId="{75A51509-A99A-4C65-9DED-B866E7DD27D5}"/>
          </ac:cxnSpMkLst>
        </pc:cxnChg>
        <pc:cxnChg chg="add mod">
          <ac:chgData name="Sadiyah Bhuria" userId="S::sadiyahsalim@knights.ucf.edu::4f5742b1-2934-4245-b6d6-961534121793" providerId="AD" clId="Web-{971F0793-3C78-2D53-04DF-CFAAE767C871}" dt="2020-09-04T21:23:48.377" v="528" actId="1076"/>
          <ac:cxnSpMkLst>
            <pc:docMk/>
            <pc:sldMk cId="1180098148" sldId="305"/>
            <ac:cxnSpMk id="56" creationId="{37527E95-BFC6-4F78-9A32-A9DFE8450314}"/>
          </ac:cxnSpMkLst>
        </pc:cxnChg>
        <pc:cxnChg chg="add del mod">
          <ac:chgData name="Sadiyah Bhuria" userId="S::sadiyahsalim@knights.ucf.edu::4f5742b1-2934-4245-b6d6-961534121793" providerId="AD" clId="Web-{971F0793-3C78-2D53-04DF-CFAAE767C871}" dt="2020-09-04T21:24:03.705" v="532"/>
          <ac:cxnSpMkLst>
            <pc:docMk/>
            <pc:sldMk cId="1180098148" sldId="305"/>
            <ac:cxnSpMk id="57" creationId="{20A5DA8A-EC64-4690-A0ED-8714C2E48237}"/>
          </ac:cxnSpMkLst>
        </pc:cxnChg>
      </pc:sldChg>
      <pc:sldChg chg="addSp delSp modSp new">
        <pc:chgData name="Sadiyah Bhuria" userId="S::sadiyahsalim@knights.ucf.edu::4f5742b1-2934-4245-b6d6-961534121793" providerId="AD" clId="Web-{971F0793-3C78-2D53-04DF-CFAAE767C871}" dt="2020-09-04T20:32:52.665" v="55" actId="20577"/>
        <pc:sldMkLst>
          <pc:docMk/>
          <pc:sldMk cId="172997826" sldId="318"/>
        </pc:sldMkLst>
        <pc:spChg chg="mod">
          <ac:chgData name="Sadiyah Bhuria" userId="S::sadiyahsalim@knights.ucf.edu::4f5742b1-2934-4245-b6d6-961534121793" providerId="AD" clId="Web-{971F0793-3C78-2D53-04DF-CFAAE767C871}" dt="2020-09-04T20:26:37.842" v="17" actId="1076"/>
          <ac:spMkLst>
            <pc:docMk/>
            <pc:sldMk cId="172997826" sldId="318"/>
            <ac:spMk id="2" creationId="{49AAFA63-D1CA-4712-9C3F-FE0CBE074598}"/>
          </ac:spMkLst>
        </pc:spChg>
        <pc:spChg chg="del">
          <ac:chgData name="Sadiyah Bhuria" userId="S::sadiyahsalim@knights.ucf.edu::4f5742b1-2934-4245-b6d6-961534121793" providerId="AD" clId="Web-{971F0793-3C78-2D53-04DF-CFAAE767C871}" dt="2020-09-04T20:06:11.890" v="2"/>
          <ac:spMkLst>
            <pc:docMk/>
            <pc:sldMk cId="172997826" sldId="318"/>
            <ac:spMk id="3" creationId="{7678BBF7-84D9-4796-9F7C-04D5FB495D8E}"/>
          </ac:spMkLst>
        </pc:spChg>
        <pc:spChg chg="add mod">
          <ac:chgData name="Sadiyah Bhuria" userId="S::sadiyahsalim@knights.ucf.edu::4f5742b1-2934-4245-b6d6-961534121793" providerId="AD" clId="Web-{971F0793-3C78-2D53-04DF-CFAAE767C871}" dt="2020-09-04T20:32:52.665" v="55" actId="20577"/>
          <ac:spMkLst>
            <pc:docMk/>
            <pc:sldMk cId="172997826" sldId="318"/>
            <ac:spMk id="4" creationId="{04E8DFD7-C46E-431E-AD41-51B2599FA529}"/>
          </ac:spMkLst>
        </pc:spChg>
        <pc:spChg chg="add mod ord">
          <ac:chgData name="Sadiyah Bhuria" userId="S::sadiyahsalim@knights.ucf.edu::4f5742b1-2934-4245-b6d6-961534121793" providerId="AD" clId="Web-{971F0793-3C78-2D53-04DF-CFAAE767C871}" dt="2020-09-04T20:26:51.562" v="18" actId="14100"/>
          <ac:spMkLst>
            <pc:docMk/>
            <pc:sldMk cId="172997826" sldId="318"/>
            <ac:spMk id="5" creationId="{566DE4F8-7EE6-4011-A3E6-F8360DE3F3E0}"/>
          </ac:spMkLst>
        </pc:spChg>
        <pc:picChg chg="add mod">
          <ac:chgData name="Sadiyah Bhuria" userId="S::sadiyahsalim@knights.ucf.edu::4f5742b1-2934-4245-b6d6-961534121793" providerId="AD" clId="Web-{971F0793-3C78-2D53-04DF-CFAAE767C871}" dt="2020-09-04T20:31:41.491" v="28" actId="1076"/>
          <ac:picMkLst>
            <pc:docMk/>
            <pc:sldMk cId="172997826" sldId="318"/>
            <ac:picMk id="3" creationId="{E5044CC8-D1E5-4EF1-9E68-DF25E43C1F55}"/>
          </ac:picMkLst>
        </pc:picChg>
      </pc:sldChg>
      <pc:sldChg chg="delSp modSp add replId">
        <pc:chgData name="Sadiyah Bhuria" userId="S::sadiyahsalim@knights.ucf.edu::4f5742b1-2934-4245-b6d6-961534121793" providerId="AD" clId="Web-{971F0793-3C78-2D53-04DF-CFAAE767C871}" dt="2020-09-04T20:33:32.416" v="72" actId="14100"/>
        <pc:sldMkLst>
          <pc:docMk/>
          <pc:sldMk cId="3734672204" sldId="319"/>
        </pc:sldMkLst>
        <pc:spChg chg="mod">
          <ac:chgData name="Sadiyah Bhuria" userId="S::sadiyahsalim@knights.ucf.edu::4f5742b1-2934-4245-b6d6-961534121793" providerId="AD" clId="Web-{971F0793-3C78-2D53-04DF-CFAAE767C871}" dt="2020-09-04T20:33:32.416" v="72" actId="14100"/>
          <ac:spMkLst>
            <pc:docMk/>
            <pc:sldMk cId="3734672204" sldId="319"/>
            <ac:spMk id="2" creationId="{49AAFA63-D1CA-4712-9C3F-FE0CBE074598}"/>
          </ac:spMkLst>
        </pc:spChg>
        <pc:picChg chg="del">
          <ac:chgData name="Sadiyah Bhuria" userId="S::sadiyahsalim@knights.ucf.edu::4f5742b1-2934-4245-b6d6-961534121793" providerId="AD" clId="Web-{971F0793-3C78-2D53-04DF-CFAAE767C871}" dt="2020-09-04T20:33:02.853" v="59"/>
          <ac:picMkLst>
            <pc:docMk/>
            <pc:sldMk cId="3734672204" sldId="319"/>
            <ac:picMk id="3" creationId="{E5044CC8-D1E5-4EF1-9E68-DF25E43C1F55}"/>
          </ac:picMkLst>
        </pc:picChg>
      </pc:sldChg>
      <pc:sldChg chg="modSp add replId">
        <pc:chgData name="Sadiyah Bhuria" userId="S::sadiyahsalim@knights.ucf.edu::4f5742b1-2934-4245-b6d6-961534121793" providerId="AD" clId="Web-{971F0793-3C78-2D53-04DF-CFAAE767C871}" dt="2020-09-04T21:37:20.710" v="965" actId="20577"/>
        <pc:sldMkLst>
          <pc:docMk/>
          <pc:sldMk cId="2860983205" sldId="321"/>
        </pc:sldMkLst>
        <pc:spChg chg="mod">
          <ac:chgData name="Sadiyah Bhuria" userId="S::sadiyahsalim@knights.ucf.edu::4f5742b1-2934-4245-b6d6-961534121793" providerId="AD" clId="Web-{971F0793-3C78-2D53-04DF-CFAAE767C871}" dt="2020-09-04T21:28:47.650" v="656" actId="14100"/>
          <ac:spMkLst>
            <pc:docMk/>
            <pc:sldMk cId="2860983205" sldId="321"/>
            <ac:spMk id="2" creationId="{49AAFA63-D1CA-4712-9C3F-FE0CBE074598}"/>
          </ac:spMkLst>
        </pc:spChg>
        <pc:spChg chg="mod">
          <ac:chgData name="Sadiyah Bhuria" userId="S::sadiyahsalim@knights.ucf.edu::4f5742b1-2934-4245-b6d6-961534121793" providerId="AD" clId="Web-{971F0793-3C78-2D53-04DF-CFAAE767C871}" dt="2020-09-04T21:37:20.710" v="965" actId="20577"/>
          <ac:spMkLst>
            <pc:docMk/>
            <pc:sldMk cId="2860983205" sldId="321"/>
            <ac:spMk id="4" creationId="{04E8DFD7-C46E-431E-AD41-51B2599FA529}"/>
          </ac:spMkLst>
        </pc:spChg>
      </pc:sldChg>
      <pc:sldChg chg="modSp add replId">
        <pc:chgData name="Sadiyah Bhuria" userId="S::sadiyahsalim@knights.ucf.edu::4f5742b1-2934-4245-b6d6-961534121793" providerId="AD" clId="Web-{971F0793-3C78-2D53-04DF-CFAAE767C871}" dt="2020-09-04T21:39:36.292" v="995" actId="14100"/>
        <pc:sldMkLst>
          <pc:docMk/>
          <pc:sldMk cId="1730960427" sldId="322"/>
        </pc:sldMkLst>
        <pc:spChg chg="mod">
          <ac:chgData name="Sadiyah Bhuria" userId="S::sadiyahsalim@knights.ucf.edu::4f5742b1-2934-4245-b6d6-961534121793" providerId="AD" clId="Web-{971F0793-3C78-2D53-04DF-CFAAE767C871}" dt="2020-09-04T21:39:36.292" v="995" actId="14100"/>
          <ac:spMkLst>
            <pc:docMk/>
            <pc:sldMk cId="1730960427" sldId="322"/>
            <ac:spMk id="2" creationId="{49AAFA63-D1CA-4712-9C3F-FE0CBE074598}"/>
          </ac:spMkLst>
        </pc:spChg>
      </pc:sldChg>
      <pc:sldChg chg="addSp modSp add replId">
        <pc:chgData name="Sadiyah Bhuria" userId="S::sadiyahsalim@knights.ucf.edu::4f5742b1-2934-4245-b6d6-961534121793" providerId="AD" clId="Web-{971F0793-3C78-2D53-04DF-CFAAE767C871}" dt="2020-09-04T22:37:56.258" v="1540" actId="14100"/>
        <pc:sldMkLst>
          <pc:docMk/>
          <pc:sldMk cId="290182604" sldId="323"/>
        </pc:sldMkLst>
        <pc:spChg chg="mod">
          <ac:chgData name="Sadiyah Bhuria" userId="S::sadiyahsalim@knights.ucf.edu::4f5742b1-2934-4245-b6d6-961534121793" providerId="AD" clId="Web-{971F0793-3C78-2D53-04DF-CFAAE767C871}" dt="2020-09-04T21:54:53.988" v="1015" actId="1076"/>
          <ac:spMkLst>
            <pc:docMk/>
            <pc:sldMk cId="290182604" sldId="323"/>
            <ac:spMk id="2" creationId="{49AAFA63-D1CA-4712-9C3F-FE0CBE074598}"/>
          </ac:spMkLst>
        </pc:spChg>
        <pc:spChg chg="mod">
          <ac:chgData name="Sadiyah Bhuria" userId="S::sadiyahsalim@knights.ucf.edu::4f5742b1-2934-4245-b6d6-961534121793" providerId="AD" clId="Web-{971F0793-3C78-2D53-04DF-CFAAE767C871}" dt="2020-09-04T22:37:48.821" v="1538" actId="20577"/>
          <ac:spMkLst>
            <pc:docMk/>
            <pc:sldMk cId="290182604" sldId="323"/>
            <ac:spMk id="4" creationId="{04E8DFD7-C46E-431E-AD41-51B2599FA529}"/>
          </ac:spMkLst>
        </pc:spChg>
        <pc:spChg chg="mod">
          <ac:chgData name="Sadiyah Bhuria" userId="S::sadiyahsalim@knights.ucf.edu::4f5742b1-2934-4245-b6d6-961534121793" providerId="AD" clId="Web-{971F0793-3C78-2D53-04DF-CFAAE767C871}" dt="2020-09-04T21:54:47.378" v="1014" actId="1076"/>
          <ac:spMkLst>
            <pc:docMk/>
            <pc:sldMk cId="290182604" sldId="323"/>
            <ac:spMk id="5" creationId="{566DE4F8-7EE6-4011-A3E6-F8360DE3F3E0}"/>
          </ac:spMkLst>
        </pc:spChg>
        <pc:picChg chg="add mod">
          <ac:chgData name="Sadiyah Bhuria" userId="S::sadiyahsalim@knights.ucf.edu::4f5742b1-2934-4245-b6d6-961534121793" providerId="AD" clId="Web-{971F0793-3C78-2D53-04DF-CFAAE767C871}" dt="2020-09-04T22:37:56.258" v="1540" actId="14100"/>
          <ac:picMkLst>
            <pc:docMk/>
            <pc:sldMk cId="290182604" sldId="323"/>
            <ac:picMk id="3" creationId="{13200709-F1C4-49CF-B03B-F14926FFE083}"/>
          </ac:picMkLst>
        </pc:picChg>
      </pc:sldChg>
    </pc:docChg>
  </pc:docChgLst>
  <pc:docChgLst>
    <pc:chgData name="Heba Nassereddeen" userId="S::hebanasser@knights.ucf.edu::892f5123-929f-4f17-9ac9-eb1dbe2d6273" providerId="AD" clId="Web-{24522225-E838-E6E8-91F8-E0FBDDD91D98}"/>
    <pc:docChg chg="modSld">
      <pc:chgData name="Heba Nassereddeen" userId="S::hebanasser@knights.ucf.edu::892f5123-929f-4f17-9ac9-eb1dbe2d6273" providerId="AD" clId="Web-{24522225-E838-E6E8-91F8-E0FBDDD91D98}" dt="2020-09-07T18:49:47.324" v="5"/>
      <pc:docMkLst>
        <pc:docMk/>
      </pc:docMkLst>
      <pc:sldChg chg="delSp">
        <pc:chgData name="Heba Nassereddeen" userId="S::hebanasser@knights.ucf.edu::892f5123-929f-4f17-9ac9-eb1dbe2d6273" providerId="AD" clId="Web-{24522225-E838-E6E8-91F8-E0FBDDD91D98}" dt="2020-09-07T18:41:45.534" v="0"/>
        <pc:sldMkLst>
          <pc:docMk/>
          <pc:sldMk cId="0" sldId="256"/>
        </pc:sldMkLst>
        <pc:spChg chg="del">
          <ac:chgData name="Heba Nassereddeen" userId="S::hebanasser@knights.ucf.edu::892f5123-929f-4f17-9ac9-eb1dbe2d6273" providerId="AD" clId="Web-{24522225-E838-E6E8-91F8-E0FBDDD91D98}" dt="2020-09-07T18:41:45.534" v="0"/>
          <ac:spMkLst>
            <pc:docMk/>
            <pc:sldMk cId="0" sldId="256"/>
            <ac:spMk id="127" creationId="{00000000-0000-0000-0000-000000000000}"/>
          </ac:spMkLst>
        </pc:spChg>
      </pc:sldChg>
      <pc:sldChg chg="modSp">
        <pc:chgData name="Heba Nassereddeen" userId="S::hebanasser@knights.ucf.edu::892f5123-929f-4f17-9ac9-eb1dbe2d6273" providerId="AD" clId="Web-{24522225-E838-E6E8-91F8-E0FBDDD91D98}" dt="2020-09-07T18:49:47.324" v="5"/>
        <pc:sldMkLst>
          <pc:docMk/>
          <pc:sldMk cId="1706726336" sldId="307"/>
        </pc:sldMkLst>
        <pc:spChg chg="mod">
          <ac:chgData name="Heba Nassereddeen" userId="S::hebanasser@knights.ucf.edu::892f5123-929f-4f17-9ac9-eb1dbe2d6273" providerId="AD" clId="Web-{24522225-E838-E6E8-91F8-E0FBDDD91D98}" dt="2020-09-07T18:48:47.214" v="4" actId="14100"/>
          <ac:spMkLst>
            <pc:docMk/>
            <pc:sldMk cId="1706726336" sldId="307"/>
            <ac:spMk id="232" creationId="{00000000-0000-0000-0000-000000000000}"/>
          </ac:spMkLst>
        </pc:spChg>
        <pc:graphicFrameChg chg="modGraphic">
          <ac:chgData name="Heba Nassereddeen" userId="S::hebanasser@knights.ucf.edu::892f5123-929f-4f17-9ac9-eb1dbe2d6273" providerId="AD" clId="Web-{24522225-E838-E6E8-91F8-E0FBDDD91D98}" dt="2020-09-07T18:49:47.324" v="5"/>
          <ac:graphicFrameMkLst>
            <pc:docMk/>
            <pc:sldMk cId="1706726336" sldId="307"/>
            <ac:graphicFrameMk id="3" creationId="{E6B3C769-229C-4277-B84D-16F83AF01018}"/>
          </ac:graphicFrameMkLst>
        </pc:graphicFrameChg>
      </pc:sldChg>
    </pc:docChg>
  </pc:docChgLst>
  <pc:docChgLst>
    <pc:chgData name="Abdulsalam Khan" userId="S::abdulsalam.khan1@knights.ucf.edu::9eee05ac-e374-4f77-a9fa-1bcc810eaddb" providerId="AD" clId="Web-{37BC2F28-EED4-A778-9B61-95FF69264A50}"/>
    <pc:docChg chg="modSld">
      <pc:chgData name="Abdulsalam Khan" userId="S::abdulsalam.khan1@knights.ucf.edu::9eee05ac-e374-4f77-a9fa-1bcc810eaddb" providerId="AD" clId="Web-{37BC2F28-EED4-A778-9B61-95FF69264A50}" dt="2020-09-10T05:08:05.579" v="0" actId="20577"/>
      <pc:docMkLst>
        <pc:docMk/>
      </pc:docMkLst>
      <pc:sldChg chg="modSp">
        <pc:chgData name="Abdulsalam Khan" userId="S::abdulsalam.khan1@knights.ucf.edu::9eee05ac-e374-4f77-a9fa-1bcc810eaddb" providerId="AD" clId="Web-{37BC2F28-EED4-A778-9B61-95FF69264A50}" dt="2020-09-10T05:08:05.579" v="0" actId="20577"/>
        <pc:sldMkLst>
          <pc:docMk/>
          <pc:sldMk cId="3934056182" sldId="300"/>
        </pc:sldMkLst>
        <pc:spChg chg="mod">
          <ac:chgData name="Abdulsalam Khan" userId="S::abdulsalam.khan1@knights.ucf.edu::9eee05ac-e374-4f77-a9fa-1bcc810eaddb" providerId="AD" clId="Web-{37BC2F28-EED4-A778-9B61-95FF69264A50}" dt="2020-09-10T05:08:05.579" v="0" actId="20577"/>
          <ac:spMkLst>
            <pc:docMk/>
            <pc:sldMk cId="3934056182" sldId="300"/>
            <ac:spMk id="18" creationId="{62FD19D7-2398-4523-BD02-E9BBAE0CBB6A}"/>
          </ac:spMkLst>
        </pc:spChg>
      </pc:sldChg>
    </pc:docChg>
  </pc:docChgLst>
  <pc:docChgLst>
    <pc:chgData name="Abdulsalam Khan" userId="S::abdulsalam.khan1@knights.ucf.edu::9eee05ac-e374-4f77-a9fa-1bcc810eaddb" providerId="AD" clId="Web-{66725FCD-3567-5D6E-CC4C-4684F478FAEC}"/>
    <pc:docChg chg="modSld">
      <pc:chgData name="Abdulsalam Khan" userId="S::abdulsalam.khan1@knights.ucf.edu::9eee05ac-e374-4f77-a9fa-1bcc810eaddb" providerId="AD" clId="Web-{66725FCD-3567-5D6E-CC4C-4684F478FAEC}" dt="2020-09-02T05:01:26.279" v="43"/>
      <pc:docMkLst>
        <pc:docMk/>
      </pc:docMkLst>
      <pc:sldChg chg="addSp delSp modSp">
        <pc:chgData name="Abdulsalam Khan" userId="S::abdulsalam.khan1@knights.ucf.edu::9eee05ac-e374-4f77-a9fa-1bcc810eaddb" providerId="AD" clId="Web-{66725FCD-3567-5D6E-CC4C-4684F478FAEC}" dt="2020-09-02T05:01:26.279" v="43"/>
        <pc:sldMkLst>
          <pc:docMk/>
          <pc:sldMk cId="0" sldId="258"/>
        </pc:sldMkLst>
        <pc:spChg chg="add mod">
          <ac:chgData name="Abdulsalam Khan" userId="S::abdulsalam.khan1@knights.ucf.edu::9eee05ac-e374-4f77-a9fa-1bcc810eaddb" providerId="AD" clId="Web-{66725FCD-3567-5D6E-CC4C-4684F478FAEC}" dt="2020-09-02T05:01:26.279" v="43"/>
          <ac:spMkLst>
            <pc:docMk/>
            <pc:sldMk cId="0" sldId="258"/>
            <ac:spMk id="3" creationId="{F899DAD8-6068-460C-A31E-5C5AAEB8FBC7}"/>
          </ac:spMkLst>
        </pc:spChg>
        <pc:spChg chg="mod">
          <ac:chgData name="Abdulsalam Khan" userId="S::abdulsalam.khan1@knights.ucf.edu::9eee05ac-e374-4f77-a9fa-1bcc810eaddb" providerId="AD" clId="Web-{66725FCD-3567-5D6E-CC4C-4684F478FAEC}" dt="2020-09-02T04:56:40.185" v="39" actId="20577"/>
          <ac:spMkLst>
            <pc:docMk/>
            <pc:sldMk cId="0" sldId="258"/>
            <ac:spMk id="141" creationId="{00000000-0000-0000-0000-000000000000}"/>
          </ac:spMkLst>
        </pc:spChg>
        <pc:spChg chg="mod">
          <ac:chgData name="Abdulsalam Khan" userId="S::abdulsalam.khan1@knights.ucf.edu::9eee05ac-e374-4f77-a9fa-1bcc810eaddb" providerId="AD" clId="Web-{66725FCD-3567-5D6E-CC4C-4684F478FAEC}" dt="2020-09-02T05:00:26.498" v="41" actId="20577"/>
          <ac:spMkLst>
            <pc:docMk/>
            <pc:sldMk cId="0" sldId="258"/>
            <ac:spMk id="146" creationId="{00000000-0000-0000-0000-000000000000}"/>
          </ac:spMkLst>
        </pc:spChg>
        <pc:spChg chg="del mod">
          <ac:chgData name="Abdulsalam Khan" userId="S::abdulsalam.khan1@knights.ucf.edu::9eee05ac-e374-4f77-a9fa-1bcc810eaddb" providerId="AD" clId="Web-{66725FCD-3567-5D6E-CC4C-4684F478FAEC}" dt="2020-09-02T05:01:26.279" v="43"/>
          <ac:spMkLst>
            <pc:docMk/>
            <pc:sldMk cId="0" sldId="258"/>
            <ac:spMk id="147" creationId="{00000000-0000-0000-0000-000000000000}"/>
          </ac:spMkLst>
        </pc:spChg>
      </pc:sldChg>
      <pc:sldChg chg="modSp">
        <pc:chgData name="Abdulsalam Khan" userId="S::abdulsalam.khan1@knights.ucf.edu::9eee05ac-e374-4f77-a9fa-1bcc810eaddb" providerId="AD" clId="Web-{66725FCD-3567-5D6E-CC4C-4684F478FAEC}" dt="2020-09-02T04:48:37.902" v="7" actId="20577"/>
        <pc:sldMkLst>
          <pc:docMk/>
          <pc:sldMk cId="0" sldId="260"/>
        </pc:sldMkLst>
        <pc:spChg chg="mod">
          <ac:chgData name="Abdulsalam Khan" userId="S::abdulsalam.khan1@knights.ucf.edu::9eee05ac-e374-4f77-a9fa-1bcc810eaddb" providerId="AD" clId="Web-{66725FCD-3567-5D6E-CC4C-4684F478FAEC}" dt="2020-09-02T04:48:37.902" v="7" actId="20577"/>
          <ac:spMkLst>
            <pc:docMk/>
            <pc:sldMk cId="0" sldId="260"/>
            <ac:spMk id="172" creationId="{00000000-0000-0000-0000-000000000000}"/>
          </ac:spMkLst>
        </pc:spChg>
      </pc:sldChg>
      <pc:sldChg chg="modSp">
        <pc:chgData name="Abdulsalam Khan" userId="S::abdulsalam.khan1@knights.ucf.edu::9eee05ac-e374-4f77-a9fa-1bcc810eaddb" providerId="AD" clId="Web-{66725FCD-3567-5D6E-CC4C-4684F478FAEC}" dt="2020-09-02T04:54:33.060" v="37" actId="20577"/>
        <pc:sldMkLst>
          <pc:docMk/>
          <pc:sldMk cId="3881603668" sldId="301"/>
        </pc:sldMkLst>
        <pc:spChg chg="mod">
          <ac:chgData name="Abdulsalam Khan" userId="S::abdulsalam.khan1@knights.ucf.edu::9eee05ac-e374-4f77-a9fa-1bcc810eaddb" providerId="AD" clId="Web-{66725FCD-3567-5D6E-CC4C-4684F478FAEC}" dt="2020-09-02T04:54:33.060" v="37" actId="20577"/>
          <ac:spMkLst>
            <pc:docMk/>
            <pc:sldMk cId="3881603668" sldId="301"/>
            <ac:spMk id="2" creationId="{5ADA35A2-B141-40C3-ADD9-00AB4A7E57F4}"/>
          </ac:spMkLst>
        </pc:spChg>
      </pc:sldChg>
    </pc:docChg>
  </pc:docChgLst>
  <pc:docChgLst>
    <pc:chgData name="Sadiyah Bhuria" userId="S::sadiyahsalim@knights.ucf.edu::4f5742b1-2934-4245-b6d6-961534121793" providerId="AD" clId="Web-{AD82A7E2-D192-5FD3-5E8B-93B3737CCAFE}"/>
    <pc:docChg chg="modSld">
      <pc:chgData name="Sadiyah Bhuria" userId="S::sadiyahsalim@knights.ucf.edu::4f5742b1-2934-4245-b6d6-961534121793" providerId="AD" clId="Web-{AD82A7E2-D192-5FD3-5E8B-93B3737CCAFE}" dt="2020-09-06T07:28:21.114" v="26"/>
      <pc:docMkLst>
        <pc:docMk/>
      </pc:docMkLst>
      <pc:sldChg chg="addSp modSp">
        <pc:chgData name="Sadiyah Bhuria" userId="S::sadiyahsalim@knights.ucf.edu::4f5742b1-2934-4245-b6d6-961534121793" providerId="AD" clId="Web-{AD82A7E2-D192-5FD3-5E8B-93B3737CCAFE}" dt="2020-09-06T07:28:21.114" v="26"/>
        <pc:sldMkLst>
          <pc:docMk/>
          <pc:sldMk cId="1706726336" sldId="307"/>
        </pc:sldMkLst>
        <pc:graphicFrameChg chg="add mod modGraphic">
          <ac:chgData name="Sadiyah Bhuria" userId="S::sadiyahsalim@knights.ucf.edu::4f5742b1-2934-4245-b6d6-961534121793" providerId="AD" clId="Web-{AD82A7E2-D192-5FD3-5E8B-93B3737CCAFE}" dt="2020-09-06T07:28:21.114" v="26"/>
          <ac:graphicFrameMkLst>
            <pc:docMk/>
            <pc:sldMk cId="1706726336" sldId="307"/>
            <ac:graphicFrameMk id="3" creationId="{E6B3C769-229C-4277-B84D-16F83AF01018}"/>
          </ac:graphicFrameMkLst>
        </pc:graphicFrameChg>
      </pc:sldChg>
    </pc:docChg>
  </pc:docChgLst>
  <pc:docChgLst>
    <pc:chgData name="Heba Nassereddeen" userId="S::hebanasser@knights.ucf.edu::892f5123-929f-4f17-9ac9-eb1dbe2d6273" providerId="AD" clId="Web-{0BBD2EF9-0973-FD87-7CC8-48C646DFBBAF}"/>
    <pc:docChg chg="modSld">
      <pc:chgData name="Heba Nassereddeen" userId="S::hebanasser@knights.ucf.edu::892f5123-929f-4f17-9ac9-eb1dbe2d6273" providerId="AD" clId="Web-{0BBD2EF9-0973-FD87-7CC8-48C646DFBBAF}" dt="2020-09-01T23:13:50.563" v="0"/>
      <pc:docMkLst>
        <pc:docMk/>
      </pc:docMkLst>
      <pc:sldChg chg="delSp">
        <pc:chgData name="Heba Nassereddeen" userId="S::hebanasser@knights.ucf.edu::892f5123-929f-4f17-9ac9-eb1dbe2d6273" providerId="AD" clId="Web-{0BBD2EF9-0973-FD87-7CC8-48C646DFBBAF}" dt="2020-09-01T23:13:50.563" v="0"/>
        <pc:sldMkLst>
          <pc:docMk/>
          <pc:sldMk cId="3881603668" sldId="301"/>
        </pc:sldMkLst>
        <pc:picChg chg="del">
          <ac:chgData name="Heba Nassereddeen" userId="S::hebanasser@knights.ucf.edu::892f5123-929f-4f17-9ac9-eb1dbe2d6273" providerId="AD" clId="Web-{0BBD2EF9-0973-FD87-7CC8-48C646DFBBAF}" dt="2020-09-01T23:13:50.563" v="0"/>
          <ac:picMkLst>
            <pc:docMk/>
            <pc:sldMk cId="3881603668" sldId="301"/>
            <ac:picMk id="3" creationId="{3375B85D-A5CE-431C-AD25-82FD7057AEFA}"/>
          </ac:picMkLst>
        </pc:picChg>
      </pc:sldChg>
    </pc:docChg>
  </pc:docChgLst>
  <pc:docChgLst>
    <pc:chgData name="Abdulsalam Khan" userId="S::abdulsalam.khan1@knights.ucf.edu::9eee05ac-e374-4f77-a9fa-1bcc810eaddb" providerId="AD" clId="Web-{71B77AC9-203C-CF18-5507-FB01920F68D9}"/>
    <pc:docChg chg="modSld">
      <pc:chgData name="Abdulsalam Khan" userId="S::abdulsalam.khan1@knights.ucf.edu::9eee05ac-e374-4f77-a9fa-1bcc810eaddb" providerId="AD" clId="Web-{71B77AC9-203C-CF18-5507-FB01920F68D9}" dt="2020-09-02T05:06:01.889" v="16" actId="14100"/>
      <pc:docMkLst>
        <pc:docMk/>
      </pc:docMkLst>
      <pc:sldChg chg="modSp">
        <pc:chgData name="Abdulsalam Khan" userId="S::abdulsalam.khan1@knights.ucf.edu::9eee05ac-e374-4f77-a9fa-1bcc810eaddb" providerId="AD" clId="Web-{71B77AC9-203C-CF18-5507-FB01920F68D9}" dt="2020-09-02T05:06:01.889" v="16" actId="14100"/>
        <pc:sldMkLst>
          <pc:docMk/>
          <pc:sldMk cId="3881603668" sldId="301"/>
        </pc:sldMkLst>
        <pc:spChg chg="mod">
          <ac:chgData name="Abdulsalam Khan" userId="S::abdulsalam.khan1@knights.ucf.edu::9eee05ac-e374-4f77-a9fa-1bcc810eaddb" providerId="AD" clId="Web-{71B77AC9-203C-CF18-5507-FB01920F68D9}" dt="2020-09-02T05:06:01.889" v="16" actId="14100"/>
          <ac:spMkLst>
            <pc:docMk/>
            <pc:sldMk cId="3881603668" sldId="301"/>
            <ac:spMk id="2" creationId="{5ADA35A2-B141-40C3-ADD9-00AB4A7E57F4}"/>
          </ac:spMkLst>
        </pc:spChg>
      </pc:sldChg>
    </pc:docChg>
  </pc:docChgLst>
  <pc:docChgLst>
    <pc:chgData name="Sean Quinlan" userId="S::squinlan2016@knights.ucf.edu::00a828e9-1a5d-4a70-b8c9-5521e105a247" providerId="AD" clId="Web-{73176E1E-7A83-7E45-B888-29F8061F761F}"/>
    <pc:docChg chg="modSld">
      <pc:chgData name="Sean Quinlan" userId="S::squinlan2016@knights.ucf.edu::00a828e9-1a5d-4a70-b8c9-5521e105a247" providerId="AD" clId="Web-{73176E1E-7A83-7E45-B888-29F8061F761F}" dt="2020-09-09T01:32:21.266" v="45" actId="14100"/>
      <pc:docMkLst>
        <pc:docMk/>
      </pc:docMkLst>
      <pc:sldChg chg="addSp modSp">
        <pc:chgData name="Sean Quinlan" userId="S::squinlan2016@knights.ucf.edu::00a828e9-1a5d-4a70-b8c9-5521e105a247" providerId="AD" clId="Web-{73176E1E-7A83-7E45-B888-29F8061F761F}" dt="2020-09-09T01:32:21.266" v="45" actId="14100"/>
        <pc:sldMkLst>
          <pc:docMk/>
          <pc:sldMk cId="0" sldId="262"/>
        </pc:sldMkLst>
        <pc:spChg chg="add mod">
          <ac:chgData name="Sean Quinlan" userId="S::squinlan2016@knights.ucf.edu::00a828e9-1a5d-4a70-b8c9-5521e105a247" providerId="AD" clId="Web-{73176E1E-7A83-7E45-B888-29F8061F761F}" dt="2020-09-09T01:29:51.485" v="37" actId="20577"/>
          <ac:spMkLst>
            <pc:docMk/>
            <pc:sldMk cId="0" sldId="262"/>
            <ac:spMk id="4" creationId="{886AC79C-D88D-4815-A9B0-94F102D91461}"/>
          </ac:spMkLst>
        </pc:spChg>
        <pc:spChg chg="mod">
          <ac:chgData name="Sean Quinlan" userId="S::squinlan2016@knights.ucf.edu::00a828e9-1a5d-4a70-b8c9-5521e105a247" providerId="AD" clId="Web-{73176E1E-7A83-7E45-B888-29F8061F761F}" dt="2020-09-09T01:31:18.860" v="41" actId="1076"/>
          <ac:spMkLst>
            <pc:docMk/>
            <pc:sldMk cId="0" sldId="262"/>
            <ac:spMk id="206" creationId="{00000000-0000-0000-0000-000000000000}"/>
          </ac:spMkLst>
        </pc:spChg>
        <pc:grpChg chg="add mod">
          <ac:chgData name="Sean Quinlan" userId="S::squinlan2016@knights.ucf.edu::00a828e9-1a5d-4a70-b8c9-5521e105a247" providerId="AD" clId="Web-{73176E1E-7A83-7E45-B888-29F8061F761F}" dt="2020-09-09T01:32:21.266" v="45" actId="14100"/>
          <ac:grpSpMkLst>
            <pc:docMk/>
            <pc:sldMk cId="0" sldId="262"/>
            <ac:grpSpMk id="5" creationId="{2274374C-0CFA-4C17-8BC0-9F35BED58B2E}"/>
          </ac:grpSpMkLst>
        </pc:grpChg>
        <pc:picChg chg="add mod">
          <ac:chgData name="Sean Quinlan" userId="S::squinlan2016@knights.ucf.edu::00a828e9-1a5d-4a70-b8c9-5521e105a247" providerId="AD" clId="Web-{73176E1E-7A83-7E45-B888-29F8061F761F}" dt="2020-09-09T01:29:24.360" v="23" actId="1076"/>
          <ac:picMkLst>
            <pc:docMk/>
            <pc:sldMk cId="0" sldId="262"/>
            <ac:picMk id="3" creationId="{F1294A54-98CA-496F-8289-7BD93637D692}"/>
          </ac:picMkLst>
        </pc:picChg>
      </pc:sldChg>
    </pc:docChg>
  </pc:docChgLst>
  <pc:docChgLst>
    <pc:chgData name="Sean Quinlan" userId="S::squinlan2016@knights.ucf.edu::00a828e9-1a5d-4a70-b8c9-5521e105a247" providerId="AD" clId="Web-{10A2F2DB-BCBA-F090-D905-BEF8D7F8542D}"/>
    <pc:docChg chg="modSld">
      <pc:chgData name="Sean Quinlan" userId="S::squinlan2016@knights.ucf.edu::00a828e9-1a5d-4a70-b8c9-5521e105a247" providerId="AD" clId="Web-{10A2F2DB-BCBA-F090-D905-BEF8D7F8542D}" dt="2020-09-14T21:00:19.627" v="32"/>
      <pc:docMkLst>
        <pc:docMk/>
      </pc:docMkLst>
      <pc:sldChg chg="delSp modSp">
        <pc:chgData name="Sean Quinlan" userId="S::squinlan2016@knights.ucf.edu::00a828e9-1a5d-4a70-b8c9-5521e105a247" providerId="AD" clId="Web-{10A2F2DB-BCBA-F090-D905-BEF8D7F8542D}" dt="2020-09-14T21:00:19.627" v="32"/>
        <pc:sldMkLst>
          <pc:docMk/>
          <pc:sldMk cId="3934056182" sldId="300"/>
        </pc:sldMkLst>
        <pc:graphicFrameChg chg="mod modGraphic">
          <ac:chgData name="Sean Quinlan" userId="S::squinlan2016@knights.ucf.edu::00a828e9-1a5d-4a70-b8c9-5521e105a247" providerId="AD" clId="Web-{10A2F2DB-BCBA-F090-D905-BEF8D7F8542D}" dt="2020-09-14T21:00:19.627" v="32"/>
          <ac:graphicFrameMkLst>
            <pc:docMk/>
            <pc:sldMk cId="3934056182" sldId="300"/>
            <ac:graphicFrameMk id="2" creationId="{B734AD42-24A8-49A5-9A81-70ACE021F64B}"/>
          </ac:graphicFrameMkLst>
        </pc:graphicFrameChg>
        <pc:graphicFrameChg chg="del mod">
          <ac:chgData name="Sean Quinlan" userId="S::squinlan2016@knights.ucf.edu::00a828e9-1a5d-4a70-b8c9-5521e105a247" providerId="AD" clId="Web-{10A2F2DB-BCBA-F090-D905-BEF8D7F8542D}" dt="2020-09-14T20:59:55.924" v="12"/>
          <ac:graphicFrameMkLst>
            <pc:docMk/>
            <pc:sldMk cId="3934056182" sldId="300"/>
            <ac:graphicFrameMk id="23" creationId="{1AC93FFA-D03D-4C9B-8B64-11AFBF51F8A2}"/>
          </ac:graphicFrameMkLst>
        </pc:graphicFrameChg>
      </pc:sldChg>
    </pc:docChg>
  </pc:docChgLst>
  <pc:docChgLst>
    <pc:chgData name="Sean" userId="00a828e9-1a5d-4a70-b8c9-5521e105a247" providerId="ADAL" clId="{A3526DC3-6B30-4D20-9419-F2ED9E11053E}"/>
    <pc:docChg chg="undo custSel addSld delSld modSld sldOrd">
      <pc:chgData name="Sean" userId="00a828e9-1a5d-4a70-b8c9-5521e105a247" providerId="ADAL" clId="{A3526DC3-6B30-4D20-9419-F2ED9E11053E}" dt="2020-09-18T02:43:58.556" v="4281" actId="22"/>
      <pc:docMkLst>
        <pc:docMk/>
      </pc:docMkLst>
      <pc:sldChg chg="addSp delSp modSp mod modTransition delAnim">
        <pc:chgData name="Sean" userId="00a828e9-1a5d-4a70-b8c9-5521e105a247" providerId="ADAL" clId="{A3526DC3-6B30-4D20-9419-F2ED9E11053E}" dt="2020-09-17T00:47:00.383" v="4213"/>
        <pc:sldMkLst>
          <pc:docMk/>
          <pc:sldMk cId="0" sldId="256"/>
        </pc:sldMkLst>
        <pc:picChg chg="add del mod">
          <ac:chgData name="Sean" userId="00a828e9-1a5d-4a70-b8c9-5521e105a247" providerId="ADAL" clId="{A3526DC3-6B30-4D20-9419-F2ED9E11053E}" dt="2020-09-17T00:16:25.784" v="4049" actId="478"/>
          <ac:picMkLst>
            <pc:docMk/>
            <pc:sldMk cId="0" sldId="256"/>
            <ac:picMk id="2" creationId="{235F50E0-488F-4BC9-B160-78B4EA790868}"/>
          </ac:picMkLst>
        </pc:picChg>
        <pc:picChg chg="add del mod">
          <ac:chgData name="Sean" userId="00a828e9-1a5d-4a70-b8c9-5521e105a247" providerId="ADAL" clId="{A3526DC3-6B30-4D20-9419-F2ED9E11053E}" dt="2020-09-17T00:18:31.871" v="4051" actId="478"/>
          <ac:picMkLst>
            <pc:docMk/>
            <pc:sldMk cId="0" sldId="256"/>
            <ac:picMk id="3" creationId="{9C622159-ED81-4408-98CE-158DE05F4BD6}"/>
          </ac:picMkLst>
        </pc:picChg>
        <pc:picChg chg="add del mod">
          <ac:chgData name="Sean" userId="00a828e9-1a5d-4a70-b8c9-5521e105a247" providerId="ADAL" clId="{A3526DC3-6B30-4D20-9419-F2ED9E11053E}" dt="2020-09-17T00:20:55.108" v="4067" actId="478"/>
          <ac:picMkLst>
            <pc:docMk/>
            <pc:sldMk cId="0" sldId="256"/>
            <ac:picMk id="4" creationId="{86FC4A43-6E5C-4330-9990-097E40DA5AE0}"/>
          </ac:picMkLst>
        </pc:picChg>
        <pc:picChg chg="add del mod">
          <ac:chgData name="Sean" userId="00a828e9-1a5d-4a70-b8c9-5521e105a247" providerId="ADAL" clId="{A3526DC3-6B30-4D20-9419-F2ED9E11053E}" dt="2020-09-17T00:37:18.723" v="4202" actId="478"/>
          <ac:picMkLst>
            <pc:docMk/>
            <pc:sldMk cId="0" sldId="256"/>
            <ac:picMk id="5" creationId="{A8B0033D-1BAA-4A3A-9548-CBCE48A6293D}"/>
          </ac:picMkLst>
        </pc:picChg>
        <pc:picChg chg="add del mod">
          <ac:chgData name="Sean" userId="00a828e9-1a5d-4a70-b8c9-5521e105a247" providerId="ADAL" clId="{A3526DC3-6B30-4D20-9419-F2ED9E11053E}" dt="2020-09-17T00:38:21.253" v="4204" actId="478"/>
          <ac:picMkLst>
            <pc:docMk/>
            <pc:sldMk cId="0" sldId="256"/>
            <ac:picMk id="6" creationId="{072AB6B2-5564-4CEF-840E-3C0B36B46A15}"/>
          </ac:picMkLst>
        </pc:picChg>
        <pc:picChg chg="add del mod">
          <ac:chgData name="Sean" userId="00a828e9-1a5d-4a70-b8c9-5521e105a247" providerId="ADAL" clId="{A3526DC3-6B30-4D20-9419-F2ED9E11053E}" dt="2020-09-17T00:38:34.878" v="4206" actId="478"/>
          <ac:picMkLst>
            <pc:docMk/>
            <pc:sldMk cId="0" sldId="256"/>
            <ac:picMk id="7" creationId="{8C78005E-10AA-4692-A1DB-1C0B1CB70A25}"/>
          </ac:picMkLst>
        </pc:picChg>
        <pc:picChg chg="add del mod">
          <ac:chgData name="Sean" userId="00a828e9-1a5d-4a70-b8c9-5521e105a247" providerId="ADAL" clId="{A3526DC3-6B30-4D20-9419-F2ED9E11053E}" dt="2020-09-17T00:44:23.650" v="4210" actId="478"/>
          <ac:picMkLst>
            <pc:docMk/>
            <pc:sldMk cId="0" sldId="256"/>
            <ac:picMk id="8" creationId="{C9138FF3-24CF-48DB-8490-DEE62852CC07}"/>
          </ac:picMkLst>
        </pc:picChg>
        <pc:picChg chg="add mod">
          <ac:chgData name="Sean" userId="00a828e9-1a5d-4a70-b8c9-5521e105a247" providerId="ADAL" clId="{A3526DC3-6B30-4D20-9419-F2ED9E11053E}" dt="2020-09-17T00:47:00.383" v="4213"/>
          <ac:picMkLst>
            <pc:docMk/>
            <pc:sldMk cId="0" sldId="256"/>
            <ac:picMk id="9" creationId="{FCE3BECE-6124-4051-AB6C-20711250ABFB}"/>
          </ac:picMkLst>
        </pc:picChg>
      </pc:sldChg>
      <pc:sldChg chg="addSp delSp modSp mod modTransition delAnim modAnim">
        <pc:chgData name="Sean" userId="00a828e9-1a5d-4a70-b8c9-5521e105a247" providerId="ADAL" clId="{A3526DC3-6B30-4D20-9419-F2ED9E11053E}" dt="2020-09-17T00:52:10.623" v="4219"/>
        <pc:sldMkLst>
          <pc:docMk/>
          <pc:sldMk cId="0" sldId="258"/>
        </pc:sldMkLst>
        <pc:spChg chg="mod">
          <ac:chgData name="Sean" userId="00a828e9-1a5d-4a70-b8c9-5521e105a247" providerId="ADAL" clId="{A3526DC3-6B30-4D20-9419-F2ED9E11053E}" dt="2020-09-17T00:20:04.229" v="4056" actId="20577"/>
          <ac:spMkLst>
            <pc:docMk/>
            <pc:sldMk cId="0" sldId="258"/>
            <ac:spMk id="37" creationId="{8676494B-EA4C-4D2A-9F32-115CCA56C464}"/>
          </ac:spMkLst>
        </pc:spChg>
        <pc:spChg chg="del">
          <ac:chgData name="Sean" userId="00a828e9-1a5d-4a70-b8c9-5521e105a247" providerId="ADAL" clId="{A3526DC3-6B30-4D20-9419-F2ED9E11053E}" dt="2020-09-17T00:19:58.088" v="4053" actId="478"/>
          <ac:spMkLst>
            <pc:docMk/>
            <pc:sldMk cId="0" sldId="258"/>
            <ac:spMk id="38" creationId="{30D95594-5A89-4FB0-A6F5-8215D3185E09}"/>
          </ac:spMkLst>
        </pc:spChg>
        <pc:spChg chg="del">
          <ac:chgData name="Sean" userId="00a828e9-1a5d-4a70-b8c9-5521e105a247" providerId="ADAL" clId="{A3526DC3-6B30-4D20-9419-F2ED9E11053E}" dt="2020-09-17T00:20:00.820" v="4054" actId="478"/>
          <ac:spMkLst>
            <pc:docMk/>
            <pc:sldMk cId="0" sldId="258"/>
            <ac:spMk id="39" creationId="{FF7CC76C-92DD-4B36-B275-D5CD8EF91511}"/>
          </ac:spMkLst>
        </pc:spChg>
        <pc:spChg chg="mod">
          <ac:chgData name="Sean" userId="00a828e9-1a5d-4a70-b8c9-5521e105a247" providerId="ADAL" clId="{A3526DC3-6B30-4D20-9419-F2ED9E11053E}" dt="2020-09-17T00:20:06.802" v="4058" actId="20577"/>
          <ac:spMkLst>
            <pc:docMk/>
            <pc:sldMk cId="0" sldId="258"/>
            <ac:spMk id="40" creationId="{07F1EB0A-EB53-4DC5-9F11-1F4C9B4645FB}"/>
          </ac:spMkLst>
        </pc:spChg>
        <pc:spChg chg="mod">
          <ac:chgData name="Sean" userId="00a828e9-1a5d-4a70-b8c9-5521e105a247" providerId="ADAL" clId="{A3526DC3-6B30-4D20-9419-F2ED9E11053E}" dt="2020-09-17T00:20:09.852" v="4062" actId="20577"/>
          <ac:spMkLst>
            <pc:docMk/>
            <pc:sldMk cId="0" sldId="258"/>
            <ac:spMk id="41" creationId="{A8A8A0DE-D526-4EBF-9FCE-B51D6D1BC1DF}"/>
          </ac:spMkLst>
        </pc:spChg>
        <pc:spChg chg="mod">
          <ac:chgData name="Sean" userId="00a828e9-1a5d-4a70-b8c9-5521e105a247" providerId="ADAL" clId="{A3526DC3-6B30-4D20-9419-F2ED9E11053E}" dt="2020-09-17T00:20:13.311" v="4066" actId="20577"/>
          <ac:spMkLst>
            <pc:docMk/>
            <pc:sldMk cId="0" sldId="258"/>
            <ac:spMk id="42" creationId="{8D272508-8BAC-46F1-B464-EDF7E3E224D4}"/>
          </ac:spMkLst>
        </pc:spChg>
        <pc:picChg chg="add del mod">
          <ac:chgData name="Sean" userId="00a828e9-1a5d-4a70-b8c9-5521e105a247" providerId="ADAL" clId="{A3526DC3-6B30-4D20-9419-F2ED9E11053E}" dt="2020-09-17T00:44:20.127" v="4209" actId="478"/>
          <ac:picMkLst>
            <pc:docMk/>
            <pc:sldMk cId="0" sldId="258"/>
            <ac:picMk id="2" creationId="{3FE64323-317F-48EC-90C3-7F3E55B38282}"/>
          </ac:picMkLst>
        </pc:picChg>
        <pc:picChg chg="add del mod">
          <ac:chgData name="Sean" userId="00a828e9-1a5d-4a70-b8c9-5521e105a247" providerId="ADAL" clId="{A3526DC3-6B30-4D20-9419-F2ED9E11053E}" dt="2020-09-17T00:51:42.284" v="4218"/>
          <ac:picMkLst>
            <pc:docMk/>
            <pc:sldMk cId="0" sldId="258"/>
            <ac:picMk id="3" creationId="{FACE61C6-4F18-4DEB-B862-2EB2B11E8DEB}"/>
          </ac:picMkLst>
        </pc:picChg>
        <pc:picChg chg="add mod">
          <ac:chgData name="Sean" userId="00a828e9-1a5d-4a70-b8c9-5521e105a247" providerId="ADAL" clId="{A3526DC3-6B30-4D20-9419-F2ED9E11053E}" dt="2020-09-17T00:50:11.647" v="4215"/>
          <ac:picMkLst>
            <pc:docMk/>
            <pc:sldMk cId="0" sldId="258"/>
            <ac:picMk id="4" creationId="{816CB0C2-29E1-4AFB-A790-33A39818116D}"/>
          </ac:picMkLst>
        </pc:picChg>
        <pc:picChg chg="add mod">
          <ac:chgData name="Sean" userId="00a828e9-1a5d-4a70-b8c9-5521e105a247" providerId="ADAL" clId="{A3526DC3-6B30-4D20-9419-F2ED9E11053E}" dt="2020-09-17T00:51:22.017" v="4217"/>
          <ac:picMkLst>
            <pc:docMk/>
            <pc:sldMk cId="0" sldId="258"/>
            <ac:picMk id="5" creationId="{F066FFBF-5BFE-4AED-BD72-0E3AC04F527D}"/>
          </ac:picMkLst>
        </pc:picChg>
        <pc:picChg chg="add del mod">
          <ac:chgData name="Sean" userId="00a828e9-1a5d-4a70-b8c9-5521e105a247" providerId="ADAL" clId="{A3526DC3-6B30-4D20-9419-F2ED9E11053E}" dt="2020-09-17T00:52:10.623" v="4219"/>
          <ac:picMkLst>
            <pc:docMk/>
            <pc:sldMk cId="0" sldId="258"/>
            <ac:picMk id="6" creationId="{1F93558B-C49A-47A7-B02D-C74F4D81507E}"/>
          </ac:picMkLst>
        </pc:picChg>
        <pc:picChg chg="add mod">
          <ac:chgData name="Sean" userId="00a828e9-1a5d-4a70-b8c9-5521e105a247" providerId="ADAL" clId="{A3526DC3-6B30-4D20-9419-F2ED9E11053E}" dt="2020-09-17T00:52:10.623" v="4219"/>
          <ac:picMkLst>
            <pc:docMk/>
            <pc:sldMk cId="0" sldId="258"/>
            <ac:picMk id="7" creationId="{AC05F49E-58B2-4736-B590-C4884E78F457}"/>
          </ac:picMkLst>
        </pc:picChg>
      </pc:sldChg>
      <pc:sldChg chg="addSp delSp modSp mod modTransition delAnim modAnim">
        <pc:chgData name="Sean" userId="00a828e9-1a5d-4a70-b8c9-5521e105a247" providerId="ADAL" clId="{A3526DC3-6B30-4D20-9419-F2ED9E11053E}" dt="2020-09-17T00:51:22.017" v="4217"/>
        <pc:sldMkLst>
          <pc:docMk/>
          <pc:sldMk cId="0" sldId="260"/>
        </pc:sldMkLst>
        <pc:picChg chg="add del mod">
          <ac:chgData name="Sean" userId="00a828e9-1a5d-4a70-b8c9-5521e105a247" providerId="ADAL" clId="{A3526DC3-6B30-4D20-9419-F2ED9E11053E}" dt="2020-09-17T00:44:45.436" v="4211" actId="478"/>
          <ac:picMkLst>
            <pc:docMk/>
            <pc:sldMk cId="0" sldId="260"/>
            <ac:picMk id="3" creationId="{4B112248-E019-4B18-B9E0-23FEF9831555}"/>
          </ac:picMkLst>
        </pc:picChg>
        <pc:picChg chg="add del mod">
          <ac:chgData name="Sean" userId="00a828e9-1a5d-4a70-b8c9-5521e105a247" providerId="ADAL" clId="{A3526DC3-6B30-4D20-9419-F2ED9E11053E}" dt="2020-09-17T00:51:22.017" v="4217"/>
          <ac:picMkLst>
            <pc:docMk/>
            <pc:sldMk cId="0" sldId="260"/>
            <ac:picMk id="4" creationId="{50DC98A2-5578-4DAA-83B1-16D8858755A1}"/>
          </ac:picMkLst>
        </pc:picChg>
        <pc:picChg chg="add mod">
          <ac:chgData name="Sean" userId="00a828e9-1a5d-4a70-b8c9-5521e105a247" providerId="ADAL" clId="{A3526DC3-6B30-4D20-9419-F2ED9E11053E}" dt="2020-09-17T00:50:11.647" v="4215"/>
          <ac:picMkLst>
            <pc:docMk/>
            <pc:sldMk cId="0" sldId="260"/>
            <ac:picMk id="5" creationId="{C4481288-D2BD-4371-AEBF-7BC4D0EC49EC}"/>
          </ac:picMkLst>
        </pc:picChg>
        <pc:picChg chg="add mod">
          <ac:chgData name="Sean" userId="00a828e9-1a5d-4a70-b8c9-5521e105a247" providerId="ADAL" clId="{A3526DC3-6B30-4D20-9419-F2ED9E11053E}" dt="2020-09-17T00:51:22.017" v="4217"/>
          <ac:picMkLst>
            <pc:docMk/>
            <pc:sldMk cId="0" sldId="260"/>
            <ac:picMk id="6" creationId="{E54D468F-1E52-4BE3-A23B-E9D44765A9A8}"/>
          </ac:picMkLst>
        </pc:picChg>
      </pc:sldChg>
      <pc:sldChg chg="addSp delSp modSp mod">
        <pc:chgData name="Sean" userId="00a828e9-1a5d-4a70-b8c9-5521e105a247" providerId="ADAL" clId="{A3526DC3-6B30-4D20-9419-F2ED9E11053E}" dt="2020-09-09T01:44:42.614" v="3826" actId="207"/>
        <pc:sldMkLst>
          <pc:docMk/>
          <pc:sldMk cId="0" sldId="262"/>
        </pc:sldMkLst>
        <pc:spChg chg="add mod">
          <ac:chgData name="Sean" userId="00a828e9-1a5d-4a70-b8c9-5521e105a247" providerId="ADAL" clId="{A3526DC3-6B30-4D20-9419-F2ED9E11053E}" dt="2020-09-04T17:44:26.205" v="1703" actId="403"/>
          <ac:spMkLst>
            <pc:docMk/>
            <pc:sldMk cId="0" sldId="262"/>
            <ac:spMk id="2" creationId="{5904E405-B31E-42CE-9982-D477322DAFEC}"/>
          </ac:spMkLst>
        </pc:spChg>
        <pc:spChg chg="mod">
          <ac:chgData name="Sean" userId="00a828e9-1a5d-4a70-b8c9-5521e105a247" providerId="ADAL" clId="{A3526DC3-6B30-4D20-9419-F2ED9E11053E}" dt="2020-09-09T01:43:03.125" v="3796" actId="1076"/>
          <ac:spMkLst>
            <pc:docMk/>
            <pc:sldMk cId="0" sldId="262"/>
            <ac:spMk id="4" creationId="{886AC79C-D88D-4815-A9B0-94F102D91461}"/>
          </ac:spMkLst>
        </pc:spChg>
        <pc:spChg chg="add mod">
          <ac:chgData name="Sean" userId="00a828e9-1a5d-4a70-b8c9-5521e105a247" providerId="ADAL" clId="{A3526DC3-6B30-4D20-9419-F2ED9E11053E}" dt="2020-09-09T01:40:42.203" v="3652" actId="1076"/>
          <ac:spMkLst>
            <pc:docMk/>
            <pc:sldMk cId="0" sldId="262"/>
            <ac:spMk id="6" creationId="{71552878-31F8-4396-BB51-A03290C7F48E}"/>
          </ac:spMkLst>
        </pc:spChg>
        <pc:spChg chg="add mod">
          <ac:chgData name="Sean" userId="00a828e9-1a5d-4a70-b8c9-5521e105a247" providerId="ADAL" clId="{A3526DC3-6B30-4D20-9419-F2ED9E11053E}" dt="2020-09-09T01:40:56.221" v="3669" actId="20577"/>
          <ac:spMkLst>
            <pc:docMk/>
            <pc:sldMk cId="0" sldId="262"/>
            <ac:spMk id="7" creationId="{4F59D344-E9E4-4F49-A928-DE6AF86953BC}"/>
          </ac:spMkLst>
        </pc:spChg>
        <pc:spChg chg="add del mod">
          <ac:chgData name="Sean" userId="00a828e9-1a5d-4a70-b8c9-5521e105a247" providerId="ADAL" clId="{A3526DC3-6B30-4D20-9419-F2ED9E11053E}" dt="2020-09-09T01:41:54.186" v="3675" actId="478"/>
          <ac:spMkLst>
            <pc:docMk/>
            <pc:sldMk cId="0" sldId="262"/>
            <ac:spMk id="8" creationId="{CD7164F2-4EA0-4C5C-81C2-B1278FA8F6BB}"/>
          </ac:spMkLst>
        </pc:spChg>
        <pc:spChg chg="add mod">
          <ac:chgData name="Sean" userId="00a828e9-1a5d-4a70-b8c9-5521e105a247" providerId="ADAL" clId="{A3526DC3-6B30-4D20-9419-F2ED9E11053E}" dt="2020-09-09T01:44:42.614" v="3826" actId="207"/>
          <ac:spMkLst>
            <pc:docMk/>
            <pc:sldMk cId="0" sldId="262"/>
            <ac:spMk id="9" creationId="{60F45062-6CDF-4B8E-BA4C-2925B126611F}"/>
          </ac:spMkLst>
        </pc:spChg>
        <pc:spChg chg="mod">
          <ac:chgData name="Sean" userId="00a828e9-1a5d-4a70-b8c9-5521e105a247" providerId="ADAL" clId="{A3526DC3-6B30-4D20-9419-F2ED9E11053E}" dt="2020-09-09T01:37:59.137" v="3615"/>
          <ac:spMkLst>
            <pc:docMk/>
            <pc:sldMk cId="0" sldId="262"/>
            <ac:spMk id="15" creationId="{F2482856-9D40-4EFC-86BC-42D380D6E13F}"/>
          </ac:spMkLst>
        </pc:spChg>
        <pc:spChg chg="mod">
          <ac:chgData name="Sean" userId="00a828e9-1a5d-4a70-b8c9-5521e105a247" providerId="ADAL" clId="{A3526DC3-6B30-4D20-9419-F2ED9E11053E}" dt="2020-09-09T01:37:59.137" v="3615"/>
          <ac:spMkLst>
            <pc:docMk/>
            <pc:sldMk cId="0" sldId="262"/>
            <ac:spMk id="16" creationId="{7E548438-D767-4853-A689-9F84A4E72B6B}"/>
          </ac:spMkLst>
        </pc:spChg>
        <pc:spChg chg="mod">
          <ac:chgData name="Sean" userId="00a828e9-1a5d-4a70-b8c9-5521e105a247" providerId="ADAL" clId="{A3526DC3-6B30-4D20-9419-F2ED9E11053E}" dt="2020-09-09T01:37:59.137" v="3615"/>
          <ac:spMkLst>
            <pc:docMk/>
            <pc:sldMk cId="0" sldId="262"/>
            <ac:spMk id="17" creationId="{49448EC6-279C-4F09-A95E-BCC232CEA162}"/>
          </ac:spMkLst>
        </pc:spChg>
        <pc:spChg chg="mod">
          <ac:chgData name="Sean" userId="00a828e9-1a5d-4a70-b8c9-5521e105a247" providerId="ADAL" clId="{A3526DC3-6B30-4D20-9419-F2ED9E11053E}" dt="2020-09-09T01:37:59.137" v="3615"/>
          <ac:spMkLst>
            <pc:docMk/>
            <pc:sldMk cId="0" sldId="262"/>
            <ac:spMk id="18" creationId="{7DCD21F1-69F2-49D2-87F5-6D9533BA7057}"/>
          </ac:spMkLst>
        </pc:spChg>
        <pc:spChg chg="mod">
          <ac:chgData name="Sean" userId="00a828e9-1a5d-4a70-b8c9-5521e105a247" providerId="ADAL" clId="{A3526DC3-6B30-4D20-9419-F2ED9E11053E}" dt="2020-09-09T01:38:11.420" v="3619"/>
          <ac:spMkLst>
            <pc:docMk/>
            <pc:sldMk cId="0" sldId="262"/>
            <ac:spMk id="20" creationId="{84CB0D65-DC2C-4CE4-A411-377D082C2EF3}"/>
          </ac:spMkLst>
        </pc:spChg>
        <pc:spChg chg="mod">
          <ac:chgData name="Sean" userId="00a828e9-1a5d-4a70-b8c9-5521e105a247" providerId="ADAL" clId="{A3526DC3-6B30-4D20-9419-F2ED9E11053E}" dt="2020-09-09T01:38:11.420" v="3619"/>
          <ac:spMkLst>
            <pc:docMk/>
            <pc:sldMk cId="0" sldId="262"/>
            <ac:spMk id="21" creationId="{CD89F26F-6EAE-4187-B5F1-5098753864FF}"/>
          </ac:spMkLst>
        </pc:spChg>
        <pc:spChg chg="mod">
          <ac:chgData name="Sean" userId="00a828e9-1a5d-4a70-b8c9-5521e105a247" providerId="ADAL" clId="{A3526DC3-6B30-4D20-9419-F2ED9E11053E}" dt="2020-09-09T01:38:11.420" v="3619"/>
          <ac:spMkLst>
            <pc:docMk/>
            <pc:sldMk cId="0" sldId="262"/>
            <ac:spMk id="22" creationId="{FB9D4085-81FF-4AB0-AF32-C1717BEE8C07}"/>
          </ac:spMkLst>
        </pc:spChg>
        <pc:spChg chg="mod">
          <ac:chgData name="Sean" userId="00a828e9-1a5d-4a70-b8c9-5521e105a247" providerId="ADAL" clId="{A3526DC3-6B30-4D20-9419-F2ED9E11053E}" dt="2020-09-09T01:38:11.420" v="3619"/>
          <ac:spMkLst>
            <pc:docMk/>
            <pc:sldMk cId="0" sldId="262"/>
            <ac:spMk id="23" creationId="{1751A7B6-999F-484F-B590-97AEF76DB368}"/>
          </ac:spMkLst>
        </pc:spChg>
        <pc:spChg chg="mod">
          <ac:chgData name="Sean" userId="00a828e9-1a5d-4a70-b8c9-5521e105a247" providerId="ADAL" clId="{A3526DC3-6B30-4D20-9419-F2ED9E11053E}" dt="2020-09-09T01:39:43.885" v="3625" actId="207"/>
          <ac:spMkLst>
            <pc:docMk/>
            <pc:sldMk cId="0" sldId="262"/>
            <ac:spMk id="203" creationId="{00000000-0000-0000-0000-000000000000}"/>
          </ac:spMkLst>
        </pc:spChg>
        <pc:spChg chg="mod">
          <ac:chgData name="Sean" userId="00a828e9-1a5d-4a70-b8c9-5521e105a247" providerId="ADAL" clId="{A3526DC3-6B30-4D20-9419-F2ED9E11053E}" dt="2020-09-01T22:41:39.780" v="182" actId="1076"/>
          <ac:spMkLst>
            <pc:docMk/>
            <pc:sldMk cId="0" sldId="262"/>
            <ac:spMk id="205" creationId="{00000000-0000-0000-0000-000000000000}"/>
          </ac:spMkLst>
        </pc:spChg>
        <pc:spChg chg="mod">
          <ac:chgData name="Sean" userId="00a828e9-1a5d-4a70-b8c9-5521e105a247" providerId="ADAL" clId="{A3526DC3-6B30-4D20-9419-F2ED9E11053E}" dt="2020-09-09T01:40:02.997" v="3628" actId="1076"/>
          <ac:spMkLst>
            <pc:docMk/>
            <pc:sldMk cId="0" sldId="262"/>
            <ac:spMk id="206" creationId="{00000000-0000-0000-0000-000000000000}"/>
          </ac:spMkLst>
        </pc:spChg>
        <pc:spChg chg="mod">
          <ac:chgData name="Sean" userId="00a828e9-1a5d-4a70-b8c9-5521e105a247" providerId="ADAL" clId="{A3526DC3-6B30-4D20-9419-F2ED9E11053E}" dt="2020-09-09T01:44:12.979" v="3797" actId="207"/>
          <ac:spMkLst>
            <pc:docMk/>
            <pc:sldMk cId="0" sldId="262"/>
            <ac:spMk id="207" creationId="{00000000-0000-0000-0000-000000000000}"/>
          </ac:spMkLst>
        </pc:spChg>
        <pc:grpChg chg="add mod">
          <ac:chgData name="Sean" userId="00a828e9-1a5d-4a70-b8c9-5521e105a247" providerId="ADAL" clId="{A3526DC3-6B30-4D20-9419-F2ED9E11053E}" dt="2020-09-09T01:40:12.780" v="3631" actId="1076"/>
          <ac:grpSpMkLst>
            <pc:docMk/>
            <pc:sldMk cId="0" sldId="262"/>
            <ac:grpSpMk id="14" creationId="{6A9E5225-C42A-4F6D-91B8-F17C5B1C9AFB}"/>
          </ac:grpSpMkLst>
        </pc:grpChg>
        <pc:grpChg chg="add mod">
          <ac:chgData name="Sean" userId="00a828e9-1a5d-4a70-b8c9-5521e105a247" providerId="ADAL" clId="{A3526DC3-6B30-4D20-9419-F2ED9E11053E}" dt="2020-09-09T01:38:32.282" v="3622" actId="1076"/>
          <ac:grpSpMkLst>
            <pc:docMk/>
            <pc:sldMk cId="0" sldId="262"/>
            <ac:grpSpMk id="19" creationId="{174B3BC7-BF67-44D5-AEE2-E24C960BB73C}"/>
          </ac:grpSpMkLst>
        </pc:grpChg>
        <pc:picChg chg="del">
          <ac:chgData name="Sean" userId="00a828e9-1a5d-4a70-b8c9-5521e105a247" providerId="ADAL" clId="{A3526DC3-6B30-4D20-9419-F2ED9E11053E}" dt="2020-09-01T22:41:42.896" v="183" actId="478"/>
          <ac:picMkLst>
            <pc:docMk/>
            <pc:sldMk cId="0" sldId="262"/>
            <ac:picMk id="204" creationId="{00000000-0000-0000-0000-000000000000}"/>
          </ac:picMkLst>
        </pc:picChg>
      </pc:sldChg>
      <pc:sldChg chg="delSp modSp del mod">
        <pc:chgData name="Sean" userId="00a828e9-1a5d-4a70-b8c9-5521e105a247" providerId="ADAL" clId="{A3526DC3-6B30-4D20-9419-F2ED9E11053E}" dt="2020-09-04T20:50:07.518" v="2028" actId="2696"/>
        <pc:sldMkLst>
          <pc:docMk/>
          <pc:sldMk cId="0" sldId="264"/>
        </pc:sldMkLst>
        <pc:spChg chg="del">
          <ac:chgData name="Sean" userId="00a828e9-1a5d-4a70-b8c9-5521e105a247" providerId="ADAL" clId="{A3526DC3-6B30-4D20-9419-F2ED9E11053E}" dt="2020-09-01T22:36:36.201" v="18" actId="478"/>
          <ac:spMkLst>
            <pc:docMk/>
            <pc:sldMk cId="0" sldId="264"/>
            <ac:spMk id="219" creationId="{00000000-0000-0000-0000-000000000000}"/>
          </ac:spMkLst>
        </pc:spChg>
        <pc:spChg chg="mod">
          <ac:chgData name="Sean" userId="00a828e9-1a5d-4a70-b8c9-5521e105a247" providerId="ADAL" clId="{A3526DC3-6B30-4D20-9419-F2ED9E11053E}" dt="2020-09-01T22:37:33.675" v="51" actId="1076"/>
          <ac:spMkLst>
            <pc:docMk/>
            <pc:sldMk cId="0" sldId="264"/>
            <ac:spMk id="221" creationId="{00000000-0000-0000-0000-000000000000}"/>
          </ac:spMkLst>
        </pc:spChg>
        <pc:spChg chg="mod">
          <ac:chgData name="Sean" userId="00a828e9-1a5d-4a70-b8c9-5521e105a247" providerId="ADAL" clId="{A3526DC3-6B30-4D20-9419-F2ED9E11053E}" dt="2020-09-01T22:37:25.734" v="50" actId="20577"/>
          <ac:spMkLst>
            <pc:docMk/>
            <pc:sldMk cId="0" sldId="264"/>
            <ac:spMk id="222" creationId="{00000000-0000-0000-0000-000000000000}"/>
          </ac:spMkLst>
        </pc:spChg>
        <pc:spChg chg="mod">
          <ac:chgData name="Sean" userId="00a828e9-1a5d-4a70-b8c9-5521e105a247" providerId="ADAL" clId="{A3526DC3-6B30-4D20-9419-F2ED9E11053E}" dt="2020-09-01T22:37:36.490" v="52" actId="1076"/>
          <ac:spMkLst>
            <pc:docMk/>
            <pc:sldMk cId="0" sldId="264"/>
            <ac:spMk id="223" creationId="{00000000-0000-0000-0000-000000000000}"/>
          </ac:spMkLst>
        </pc:spChg>
        <pc:picChg chg="del">
          <ac:chgData name="Sean" userId="00a828e9-1a5d-4a70-b8c9-5521e105a247" providerId="ADAL" clId="{A3526DC3-6B30-4D20-9419-F2ED9E11053E}" dt="2020-09-01T22:36:36.657" v="19" actId="478"/>
          <ac:picMkLst>
            <pc:docMk/>
            <pc:sldMk cId="0" sldId="264"/>
            <ac:picMk id="220" creationId="{00000000-0000-0000-0000-000000000000}"/>
          </ac:picMkLst>
        </pc:picChg>
      </pc:sldChg>
      <pc:sldChg chg="addSp delSp modSp mod ord modTransition delAnim modAnim">
        <pc:chgData name="Sean" userId="00a828e9-1a5d-4a70-b8c9-5521e105a247" providerId="ADAL" clId="{A3526DC3-6B30-4D20-9419-F2ED9E11053E}" dt="2020-09-17T01:56:16.965" v="4238"/>
        <pc:sldMkLst>
          <pc:docMk/>
          <pc:sldMk cId="0" sldId="265"/>
        </pc:sldMkLst>
        <pc:spChg chg="add mod">
          <ac:chgData name="Sean" userId="00a828e9-1a5d-4a70-b8c9-5521e105a247" providerId="ADAL" clId="{A3526DC3-6B30-4D20-9419-F2ED9E11053E}" dt="2020-09-02T13:19:05.176" v="495" actId="1076"/>
          <ac:spMkLst>
            <pc:docMk/>
            <pc:sldMk cId="0" sldId="265"/>
            <ac:spMk id="8" creationId="{C7229B74-7C0B-43B6-A988-8317B0CA1C17}"/>
          </ac:spMkLst>
        </pc:spChg>
        <pc:spChg chg="add mod">
          <ac:chgData name="Sean" userId="00a828e9-1a5d-4a70-b8c9-5521e105a247" providerId="ADAL" clId="{A3526DC3-6B30-4D20-9419-F2ED9E11053E}" dt="2020-09-02T13:19:09.597" v="496" actId="1076"/>
          <ac:spMkLst>
            <pc:docMk/>
            <pc:sldMk cId="0" sldId="265"/>
            <ac:spMk id="9" creationId="{A22C3B01-0F17-44A0-8A67-37CD92235880}"/>
          </ac:spMkLst>
        </pc:spChg>
        <pc:spChg chg="add mod">
          <ac:chgData name="Sean" userId="00a828e9-1a5d-4a70-b8c9-5521e105a247" providerId="ADAL" clId="{A3526DC3-6B30-4D20-9419-F2ED9E11053E}" dt="2020-09-04T02:29:26.718" v="1350" actId="20577"/>
          <ac:spMkLst>
            <pc:docMk/>
            <pc:sldMk cId="0" sldId="265"/>
            <ac:spMk id="10" creationId="{47B2EF23-A310-4CB2-A50B-EF4BA5E27FC1}"/>
          </ac:spMkLst>
        </pc:spChg>
        <pc:spChg chg="add mod">
          <ac:chgData name="Sean" userId="00a828e9-1a5d-4a70-b8c9-5521e105a247" providerId="ADAL" clId="{A3526DC3-6B30-4D20-9419-F2ED9E11053E}" dt="2020-09-05T17:42:20.443" v="3613" actId="2711"/>
          <ac:spMkLst>
            <pc:docMk/>
            <pc:sldMk cId="0" sldId="265"/>
            <ac:spMk id="15" creationId="{BF734382-8F34-4477-AF77-4497F1EC3656}"/>
          </ac:spMkLst>
        </pc:spChg>
        <pc:spChg chg="add mod">
          <ac:chgData name="Sean" userId="00a828e9-1a5d-4a70-b8c9-5521e105a247" providerId="ADAL" clId="{A3526DC3-6B30-4D20-9419-F2ED9E11053E}" dt="2020-09-04T02:26:59.391" v="1321" actId="1076"/>
          <ac:spMkLst>
            <pc:docMk/>
            <pc:sldMk cId="0" sldId="265"/>
            <ac:spMk id="17" creationId="{018BE619-3AE9-42CB-8034-8086DF643E38}"/>
          </ac:spMkLst>
        </pc:spChg>
        <pc:spChg chg="add mod">
          <ac:chgData name="Sean" userId="00a828e9-1a5d-4a70-b8c9-5521e105a247" providerId="ADAL" clId="{A3526DC3-6B30-4D20-9419-F2ED9E11053E}" dt="2020-09-05T17:42:27.986" v="3614" actId="2711"/>
          <ac:spMkLst>
            <pc:docMk/>
            <pc:sldMk cId="0" sldId="265"/>
            <ac:spMk id="19" creationId="{070ACAC8-AF8A-4ADC-A970-1B98BBEC9535}"/>
          </ac:spMkLst>
        </pc:spChg>
        <pc:spChg chg="add mod">
          <ac:chgData name="Sean" userId="00a828e9-1a5d-4a70-b8c9-5521e105a247" providerId="ADAL" clId="{A3526DC3-6B30-4D20-9419-F2ED9E11053E}" dt="2020-09-04T02:27:02.174" v="1322" actId="1076"/>
          <ac:spMkLst>
            <pc:docMk/>
            <pc:sldMk cId="0" sldId="265"/>
            <ac:spMk id="21" creationId="{5F7BB3D7-317B-47D0-8D65-F6C587B280AF}"/>
          </ac:spMkLst>
        </pc:spChg>
        <pc:spChg chg="add mod">
          <ac:chgData name="Sean" userId="00a828e9-1a5d-4a70-b8c9-5521e105a247" providerId="ADAL" clId="{A3526DC3-6B30-4D20-9419-F2ED9E11053E}" dt="2020-09-04T02:29:12.207" v="1347" actId="20577"/>
          <ac:spMkLst>
            <pc:docMk/>
            <pc:sldMk cId="0" sldId="265"/>
            <ac:spMk id="24" creationId="{815D3E54-0751-43DA-886A-C47357D06D3B}"/>
          </ac:spMkLst>
        </pc:spChg>
        <pc:spChg chg="mod">
          <ac:chgData name="Sean" userId="00a828e9-1a5d-4a70-b8c9-5521e105a247" providerId="ADAL" clId="{A3526DC3-6B30-4D20-9419-F2ED9E11053E}" dt="2020-09-17T00:27:41.801" v="4124" actId="1076"/>
          <ac:spMkLst>
            <pc:docMk/>
            <pc:sldMk cId="0" sldId="265"/>
            <ac:spMk id="229" creationId="{00000000-0000-0000-0000-000000000000}"/>
          </ac:spMkLst>
        </pc:spChg>
        <pc:spChg chg="del mod">
          <ac:chgData name="Sean" userId="00a828e9-1a5d-4a70-b8c9-5521e105a247" providerId="ADAL" clId="{A3526DC3-6B30-4D20-9419-F2ED9E11053E}" dt="2020-09-02T13:26:57.513" v="736" actId="478"/>
          <ac:spMkLst>
            <pc:docMk/>
            <pc:sldMk cId="0" sldId="265"/>
            <ac:spMk id="230" creationId="{00000000-0000-0000-0000-000000000000}"/>
          </ac:spMkLst>
        </pc:spChg>
        <pc:spChg chg="mod">
          <ac:chgData name="Sean" userId="00a828e9-1a5d-4a70-b8c9-5521e105a247" providerId="ADAL" clId="{A3526DC3-6B30-4D20-9419-F2ED9E11053E}" dt="2020-09-09T02:08:24.978" v="4014" actId="313"/>
          <ac:spMkLst>
            <pc:docMk/>
            <pc:sldMk cId="0" sldId="265"/>
            <ac:spMk id="231" creationId="{00000000-0000-0000-0000-000000000000}"/>
          </ac:spMkLst>
        </pc:spChg>
        <pc:spChg chg="mod">
          <ac:chgData name="Sean" userId="00a828e9-1a5d-4a70-b8c9-5521e105a247" providerId="ADAL" clId="{A3526DC3-6B30-4D20-9419-F2ED9E11053E}" dt="2020-09-01T22:38:28.646" v="86" actId="20577"/>
          <ac:spMkLst>
            <pc:docMk/>
            <pc:sldMk cId="0" sldId="265"/>
            <ac:spMk id="232" creationId="{00000000-0000-0000-0000-000000000000}"/>
          </ac:spMkLst>
        </pc:spChg>
        <pc:graphicFrameChg chg="add mod modGraphic">
          <ac:chgData name="Sean" userId="00a828e9-1a5d-4a70-b8c9-5521e105a247" providerId="ADAL" clId="{A3526DC3-6B30-4D20-9419-F2ED9E11053E}" dt="2020-09-17T01:04:46.754" v="4223" actId="2166"/>
          <ac:graphicFrameMkLst>
            <pc:docMk/>
            <pc:sldMk cId="0" sldId="265"/>
            <ac:graphicFrameMk id="11" creationId="{1768DDF8-BAE2-4467-BBE3-B0DCF3BD2255}"/>
          </ac:graphicFrameMkLst>
        </pc:graphicFrameChg>
        <pc:picChg chg="mod">
          <ac:chgData name="Sean" userId="00a828e9-1a5d-4a70-b8c9-5521e105a247" providerId="ADAL" clId="{A3526DC3-6B30-4D20-9419-F2ED9E11053E}" dt="2020-09-02T13:17:05.451" v="461" actId="1076"/>
          <ac:picMkLst>
            <pc:docMk/>
            <pc:sldMk cId="0" sldId="265"/>
            <ac:picMk id="2" creationId="{90B037B3-5411-40AE-B6FA-54B0339EF420}"/>
          </ac:picMkLst>
        </pc:picChg>
        <pc:picChg chg="add del mod">
          <ac:chgData name="Sean" userId="00a828e9-1a5d-4a70-b8c9-5521e105a247" providerId="ADAL" clId="{A3526DC3-6B30-4D20-9419-F2ED9E11053E}" dt="2020-09-17T01:04:38.001" v="4222" actId="478"/>
          <ac:picMkLst>
            <pc:docMk/>
            <pc:sldMk cId="0" sldId="265"/>
            <ac:picMk id="3" creationId="{006BB5CD-0FD2-45E7-BCBA-81122785199C}"/>
          </ac:picMkLst>
        </pc:picChg>
        <pc:picChg chg="add mod">
          <ac:chgData name="Sean" userId="00a828e9-1a5d-4a70-b8c9-5521e105a247" providerId="ADAL" clId="{A3526DC3-6B30-4D20-9419-F2ED9E11053E}" dt="2020-09-17T01:43:47.778" v="4226"/>
          <ac:picMkLst>
            <pc:docMk/>
            <pc:sldMk cId="0" sldId="265"/>
            <ac:picMk id="5" creationId="{A283FEC0-B07F-455B-A60D-340AF5CFD2DC}"/>
          </ac:picMkLst>
        </pc:picChg>
        <pc:picChg chg="add mod">
          <ac:chgData name="Sean" userId="00a828e9-1a5d-4a70-b8c9-5521e105a247" providerId="ADAL" clId="{A3526DC3-6B30-4D20-9419-F2ED9E11053E}" dt="2020-09-17T01:44:59.121" v="4228"/>
          <ac:picMkLst>
            <pc:docMk/>
            <pc:sldMk cId="0" sldId="265"/>
            <ac:picMk id="6" creationId="{A7817E67-CAA6-424D-8AB8-339A2DE85A6C}"/>
          </ac:picMkLst>
        </pc:picChg>
        <pc:picChg chg="add mod">
          <ac:chgData name="Sean" userId="00a828e9-1a5d-4a70-b8c9-5521e105a247" providerId="ADAL" clId="{A3526DC3-6B30-4D20-9419-F2ED9E11053E}" dt="2020-09-17T01:56:16.965" v="4238"/>
          <ac:picMkLst>
            <pc:docMk/>
            <pc:sldMk cId="0" sldId="265"/>
            <ac:picMk id="13" creationId="{20670AE3-B142-4C90-8EE8-93922F3DEC52}"/>
          </ac:picMkLst>
        </pc:picChg>
        <pc:picChg chg="del">
          <ac:chgData name="Sean" userId="00a828e9-1a5d-4a70-b8c9-5521e105a247" providerId="ADAL" clId="{A3526DC3-6B30-4D20-9419-F2ED9E11053E}" dt="2020-09-01T22:46:09.497" v="204" actId="478"/>
          <ac:picMkLst>
            <pc:docMk/>
            <pc:sldMk cId="0" sldId="265"/>
            <ac:picMk id="228" creationId="{00000000-0000-0000-0000-000000000000}"/>
          </ac:picMkLst>
        </pc:picChg>
        <pc:cxnChg chg="add mod">
          <ac:chgData name="Sean" userId="00a828e9-1a5d-4a70-b8c9-5521e105a247" providerId="ADAL" clId="{A3526DC3-6B30-4D20-9419-F2ED9E11053E}" dt="2020-09-02T13:17:17.315" v="463" actId="14100"/>
          <ac:cxnSpMkLst>
            <pc:docMk/>
            <pc:sldMk cId="0" sldId="265"/>
            <ac:cxnSpMk id="4" creationId="{460FF032-E43C-434F-BCFE-62A8B42D7A9A}"/>
          </ac:cxnSpMkLst>
        </pc:cxnChg>
        <pc:cxnChg chg="add">
          <ac:chgData name="Sean" userId="00a828e9-1a5d-4a70-b8c9-5521e105a247" providerId="ADAL" clId="{A3526DC3-6B30-4D20-9419-F2ED9E11053E}" dt="2020-09-02T13:17:57.546" v="464" actId="11529"/>
          <ac:cxnSpMkLst>
            <pc:docMk/>
            <pc:sldMk cId="0" sldId="265"/>
            <ac:cxnSpMk id="7" creationId="{89343610-A522-4952-9FFF-7B4A1809B2BE}"/>
          </ac:cxnSpMkLst>
        </pc:cxnChg>
      </pc:sldChg>
      <pc:sldChg chg="modSp mod ord">
        <pc:chgData name="Sean" userId="00a828e9-1a5d-4a70-b8c9-5521e105a247" providerId="ADAL" clId="{A3526DC3-6B30-4D20-9419-F2ED9E11053E}" dt="2020-09-01T22:54:54.197" v="416" actId="20577"/>
        <pc:sldMkLst>
          <pc:docMk/>
          <pc:sldMk cId="0" sldId="268"/>
        </pc:sldMkLst>
        <pc:spChg chg="mod">
          <ac:chgData name="Sean" userId="00a828e9-1a5d-4a70-b8c9-5521e105a247" providerId="ADAL" clId="{A3526DC3-6B30-4D20-9419-F2ED9E11053E}" dt="2020-09-01T22:54:54.197" v="416" actId="20577"/>
          <ac:spMkLst>
            <pc:docMk/>
            <pc:sldMk cId="0" sldId="268"/>
            <ac:spMk id="253" creationId="{00000000-0000-0000-0000-000000000000}"/>
          </ac:spMkLst>
        </pc:spChg>
      </pc:sldChg>
      <pc:sldChg chg="addSp delSp modSp mod modTransition delAnim">
        <pc:chgData name="Sean" userId="00a828e9-1a5d-4a70-b8c9-5521e105a247" providerId="ADAL" clId="{A3526DC3-6B30-4D20-9419-F2ED9E11053E}" dt="2020-09-17T00:54:36.871" v="4220" actId="478"/>
        <pc:sldMkLst>
          <pc:docMk/>
          <pc:sldMk cId="1024221149" sldId="296"/>
        </pc:sldMkLst>
        <pc:spChg chg="mod">
          <ac:chgData name="Sean" userId="00a828e9-1a5d-4a70-b8c9-5521e105a247" providerId="ADAL" clId="{A3526DC3-6B30-4D20-9419-F2ED9E11053E}" dt="2020-09-01T22:55:35.326" v="459" actId="14100"/>
          <ac:spMkLst>
            <pc:docMk/>
            <pc:sldMk cId="1024221149" sldId="296"/>
            <ac:spMk id="2" creationId="{11B98757-89EA-4275-94EF-3EB203CEAE00}"/>
          </ac:spMkLst>
        </pc:spChg>
        <pc:spChg chg="del">
          <ac:chgData name="Sean" userId="00a828e9-1a5d-4a70-b8c9-5521e105a247" providerId="ADAL" clId="{A3526DC3-6B30-4D20-9419-F2ED9E11053E}" dt="2020-09-01T22:35:14.816" v="16" actId="478"/>
          <ac:spMkLst>
            <pc:docMk/>
            <pc:sldMk cId="1024221149" sldId="296"/>
            <ac:spMk id="3" creationId="{34DFE8D6-0000-41DC-86BB-ACCD6798E783}"/>
          </ac:spMkLst>
        </pc:spChg>
        <pc:picChg chg="add del mod">
          <ac:chgData name="Sean" userId="00a828e9-1a5d-4a70-b8c9-5521e105a247" providerId="ADAL" clId="{A3526DC3-6B30-4D20-9419-F2ED9E11053E}" dt="2020-09-17T00:42:52.852" v="4208" actId="478"/>
          <ac:picMkLst>
            <pc:docMk/>
            <pc:sldMk cId="1024221149" sldId="296"/>
            <ac:picMk id="2" creationId="{122BE8F3-AC9D-4043-9869-5A431A9D75ED}"/>
          </ac:picMkLst>
        </pc:picChg>
        <pc:picChg chg="add del mod">
          <ac:chgData name="Sean" userId="00a828e9-1a5d-4a70-b8c9-5521e105a247" providerId="ADAL" clId="{A3526DC3-6B30-4D20-9419-F2ED9E11053E}" dt="2020-09-17T00:54:36.871" v="4220" actId="478"/>
          <ac:picMkLst>
            <pc:docMk/>
            <pc:sldMk cId="1024221149" sldId="296"/>
            <ac:picMk id="4" creationId="{0C4796E2-09F5-41AC-8012-53DB269C4D8D}"/>
          </ac:picMkLst>
        </pc:picChg>
      </pc:sldChg>
      <pc:sldChg chg="addSp delSp modSp add mod ord modTransition modAnim">
        <pc:chgData name="Sean" userId="00a828e9-1a5d-4a70-b8c9-5521e105a247" providerId="ADAL" clId="{A3526DC3-6B30-4D20-9419-F2ED9E11053E}" dt="2020-09-17T01:44:59.121" v="4228"/>
        <pc:sldMkLst>
          <pc:docMk/>
          <pc:sldMk cId="51964679" sldId="297"/>
        </pc:sldMkLst>
        <pc:spChg chg="add del mod">
          <ac:chgData name="Sean" userId="00a828e9-1a5d-4a70-b8c9-5521e105a247" providerId="ADAL" clId="{A3526DC3-6B30-4D20-9419-F2ED9E11053E}" dt="2020-09-02T13:47:44.434" v="889" actId="478"/>
          <ac:spMkLst>
            <pc:docMk/>
            <pc:sldMk cId="51964679" sldId="297"/>
            <ac:spMk id="4" creationId="{6613E6F7-C751-41FE-99DA-15B64758451C}"/>
          </ac:spMkLst>
        </pc:spChg>
        <pc:spChg chg="add del mod">
          <ac:chgData name="Sean" userId="00a828e9-1a5d-4a70-b8c9-5521e105a247" providerId="ADAL" clId="{A3526DC3-6B30-4D20-9419-F2ED9E11053E}" dt="2020-09-02T13:47:42.195" v="888" actId="478"/>
          <ac:spMkLst>
            <pc:docMk/>
            <pc:sldMk cId="51964679" sldId="297"/>
            <ac:spMk id="5" creationId="{7999F8A9-709F-4C60-A2DA-9A69B2397430}"/>
          </ac:spMkLst>
        </pc:spChg>
        <pc:spChg chg="add mod">
          <ac:chgData name="Sean" userId="00a828e9-1a5d-4a70-b8c9-5521e105a247" providerId="ADAL" clId="{A3526DC3-6B30-4D20-9419-F2ED9E11053E}" dt="2020-09-17T00:28:03.337" v="4128" actId="14100"/>
          <ac:spMkLst>
            <pc:docMk/>
            <pc:sldMk cId="51964679" sldId="297"/>
            <ac:spMk id="12" creationId="{4B86630E-2DA7-446D-B11D-BEAB4ED9BC5A}"/>
          </ac:spMkLst>
        </pc:spChg>
        <pc:spChg chg="add mod">
          <ac:chgData name="Sean" userId="00a828e9-1a5d-4a70-b8c9-5521e105a247" providerId="ADAL" clId="{A3526DC3-6B30-4D20-9419-F2ED9E11053E}" dt="2020-09-04T18:36:21.774" v="1853" actId="1076"/>
          <ac:spMkLst>
            <pc:docMk/>
            <pc:sldMk cId="51964679" sldId="297"/>
            <ac:spMk id="20" creationId="{1CFDD1F0-EA12-4A1F-B4EB-A912E4BCB68E}"/>
          </ac:spMkLst>
        </pc:spChg>
        <pc:spChg chg="mod">
          <ac:chgData name="Sean" userId="00a828e9-1a5d-4a70-b8c9-5521e105a247" providerId="ADAL" clId="{A3526DC3-6B30-4D20-9419-F2ED9E11053E}" dt="2020-09-01T22:47:10.882" v="210" actId="207"/>
          <ac:spMkLst>
            <pc:docMk/>
            <pc:sldMk cId="51964679" sldId="297"/>
            <ac:spMk id="229" creationId="{00000000-0000-0000-0000-000000000000}"/>
          </ac:spMkLst>
        </pc:spChg>
        <pc:spChg chg="mod">
          <ac:chgData name="Sean" userId="00a828e9-1a5d-4a70-b8c9-5521e105a247" providerId="ADAL" clId="{A3526DC3-6B30-4D20-9419-F2ED9E11053E}" dt="2020-09-04T18:36:12.105" v="1852" actId="1076"/>
          <ac:spMkLst>
            <pc:docMk/>
            <pc:sldMk cId="51964679" sldId="297"/>
            <ac:spMk id="230" creationId="{00000000-0000-0000-0000-000000000000}"/>
          </ac:spMkLst>
        </pc:spChg>
        <pc:spChg chg="mod">
          <ac:chgData name="Sean" userId="00a828e9-1a5d-4a70-b8c9-5521e105a247" providerId="ADAL" clId="{A3526DC3-6B30-4D20-9419-F2ED9E11053E}" dt="2020-09-04T18:36:21.774" v="1853" actId="1076"/>
          <ac:spMkLst>
            <pc:docMk/>
            <pc:sldMk cId="51964679" sldId="297"/>
            <ac:spMk id="231" creationId="{00000000-0000-0000-0000-000000000000}"/>
          </ac:spMkLst>
        </pc:spChg>
        <pc:spChg chg="mod">
          <ac:chgData name="Sean" userId="00a828e9-1a5d-4a70-b8c9-5521e105a247" providerId="ADAL" clId="{A3526DC3-6B30-4D20-9419-F2ED9E11053E}" dt="2020-09-09T02:10:14.397" v="4015" actId="20577"/>
          <ac:spMkLst>
            <pc:docMk/>
            <pc:sldMk cId="51964679" sldId="297"/>
            <ac:spMk id="232" creationId="{00000000-0000-0000-0000-000000000000}"/>
          </ac:spMkLst>
        </pc:spChg>
        <pc:graphicFrameChg chg="add mod modGraphic">
          <ac:chgData name="Sean" userId="00a828e9-1a5d-4a70-b8c9-5521e105a247" providerId="ADAL" clId="{A3526DC3-6B30-4D20-9419-F2ED9E11053E}" dt="2020-09-09T02:10:32.977" v="4017" actId="20577"/>
          <ac:graphicFrameMkLst>
            <pc:docMk/>
            <pc:sldMk cId="51964679" sldId="297"/>
            <ac:graphicFrameMk id="2" creationId="{325DBD3D-BFC9-422E-A7FD-365401B0F43D}"/>
          </ac:graphicFrameMkLst>
        </pc:graphicFrameChg>
        <pc:picChg chg="add mod">
          <ac:chgData name="Sean" userId="00a828e9-1a5d-4a70-b8c9-5521e105a247" providerId="ADAL" clId="{A3526DC3-6B30-4D20-9419-F2ED9E11053E}" dt="2020-09-04T18:35:48.252" v="1848" actId="1076"/>
          <ac:picMkLst>
            <pc:docMk/>
            <pc:sldMk cId="51964679" sldId="297"/>
            <ac:picMk id="3" creationId="{E0A458BB-28D6-4233-851E-6F7583CCCD74}"/>
          </ac:picMkLst>
        </pc:picChg>
        <pc:picChg chg="add del mod">
          <ac:chgData name="Sean" userId="00a828e9-1a5d-4a70-b8c9-5521e105a247" providerId="ADAL" clId="{A3526DC3-6B30-4D20-9419-F2ED9E11053E}" dt="2020-09-17T01:44:59.121" v="4228"/>
          <ac:picMkLst>
            <pc:docMk/>
            <pc:sldMk cId="51964679" sldId="297"/>
            <ac:picMk id="4" creationId="{479E48EA-DEAA-4240-8C4E-E8E7882E914F}"/>
          </ac:picMkLst>
        </pc:picChg>
        <pc:picChg chg="add mod">
          <ac:chgData name="Sean" userId="00a828e9-1a5d-4a70-b8c9-5521e105a247" providerId="ADAL" clId="{A3526DC3-6B30-4D20-9419-F2ED9E11053E}" dt="2020-09-17T01:43:47.778" v="4226"/>
          <ac:picMkLst>
            <pc:docMk/>
            <pc:sldMk cId="51964679" sldId="297"/>
            <ac:picMk id="6" creationId="{4F011DEE-C012-4AA2-8F68-E0A0E8D0D458}"/>
          </ac:picMkLst>
        </pc:picChg>
        <pc:picChg chg="add mod">
          <ac:chgData name="Sean" userId="00a828e9-1a5d-4a70-b8c9-5521e105a247" providerId="ADAL" clId="{A3526DC3-6B30-4D20-9419-F2ED9E11053E}" dt="2020-09-17T01:44:59.121" v="4228"/>
          <ac:picMkLst>
            <pc:docMk/>
            <pc:sldMk cId="51964679" sldId="297"/>
            <ac:picMk id="8" creationId="{D5FB6FD2-D84A-451D-AEE9-971BCD33A19E}"/>
          </ac:picMkLst>
        </pc:picChg>
        <pc:picChg chg="del">
          <ac:chgData name="Sean" userId="00a828e9-1a5d-4a70-b8c9-5521e105a247" providerId="ADAL" clId="{A3526DC3-6B30-4D20-9419-F2ED9E11053E}" dt="2020-09-01T22:46:12.229" v="205" actId="478"/>
          <ac:picMkLst>
            <pc:docMk/>
            <pc:sldMk cId="51964679" sldId="297"/>
            <ac:picMk id="228" creationId="{00000000-0000-0000-0000-000000000000}"/>
          </ac:picMkLst>
        </pc:picChg>
        <pc:cxnChg chg="add mod">
          <ac:chgData name="Sean" userId="00a828e9-1a5d-4a70-b8c9-5521e105a247" providerId="ADAL" clId="{A3526DC3-6B30-4D20-9419-F2ED9E11053E}" dt="2020-09-04T18:36:21.774" v="1853" actId="1076"/>
          <ac:cxnSpMkLst>
            <pc:docMk/>
            <pc:sldMk cId="51964679" sldId="297"/>
            <ac:cxnSpMk id="7" creationId="{C0CA8587-C7CA-4D09-B7B5-AA78484E8DE1}"/>
          </ac:cxnSpMkLst>
        </pc:cxnChg>
        <pc:cxnChg chg="add mod">
          <ac:chgData name="Sean" userId="00a828e9-1a5d-4a70-b8c9-5521e105a247" providerId="ADAL" clId="{A3526DC3-6B30-4D20-9419-F2ED9E11053E}" dt="2020-09-04T18:36:21.774" v="1853" actId="1076"/>
          <ac:cxnSpMkLst>
            <pc:docMk/>
            <pc:sldMk cId="51964679" sldId="297"/>
            <ac:cxnSpMk id="18" creationId="{7BB9565F-E49F-43E6-8A06-D2D352A9BE0B}"/>
          </ac:cxnSpMkLst>
        </pc:cxnChg>
      </pc:sldChg>
      <pc:sldChg chg="addSp delSp modSp add mod ord modTransition">
        <pc:chgData name="Sean" userId="00a828e9-1a5d-4a70-b8c9-5521e105a247" providerId="ADAL" clId="{A3526DC3-6B30-4D20-9419-F2ED9E11053E}" dt="2020-09-17T01:02:08.443" v="4221"/>
        <pc:sldMkLst>
          <pc:docMk/>
          <pc:sldMk cId="2876498140" sldId="298"/>
        </pc:sldMkLst>
        <pc:spChg chg="add del mod">
          <ac:chgData name="Sean" userId="00a828e9-1a5d-4a70-b8c9-5521e105a247" providerId="ADAL" clId="{A3526DC3-6B30-4D20-9419-F2ED9E11053E}" dt="2020-09-04T19:21:38.436" v="1860" actId="478"/>
          <ac:spMkLst>
            <pc:docMk/>
            <pc:sldMk cId="2876498140" sldId="298"/>
            <ac:spMk id="3" creationId="{9CBDA42D-454E-4F88-A025-142E1235D59E}"/>
          </ac:spMkLst>
        </pc:spChg>
        <pc:spChg chg="add mod">
          <ac:chgData name="Sean" userId="00a828e9-1a5d-4a70-b8c9-5521e105a247" providerId="ADAL" clId="{A3526DC3-6B30-4D20-9419-F2ED9E11053E}" dt="2020-09-04T20:44:56.163" v="2024" actId="1076"/>
          <ac:spMkLst>
            <pc:docMk/>
            <pc:sldMk cId="2876498140" sldId="298"/>
            <ac:spMk id="7" creationId="{1B2B67AA-A164-45DD-A841-B00232E2278D}"/>
          </ac:spMkLst>
        </pc:spChg>
        <pc:spChg chg="add mod">
          <ac:chgData name="Sean" userId="00a828e9-1a5d-4a70-b8c9-5521e105a247" providerId="ADAL" clId="{A3526DC3-6B30-4D20-9419-F2ED9E11053E}" dt="2020-09-04T20:44:56.163" v="2024" actId="1076"/>
          <ac:spMkLst>
            <pc:docMk/>
            <pc:sldMk cId="2876498140" sldId="298"/>
            <ac:spMk id="14" creationId="{11F7CC20-C629-410A-93A3-4F06DE2BEF95}"/>
          </ac:spMkLst>
        </pc:spChg>
        <pc:spChg chg="add mod">
          <ac:chgData name="Sean" userId="00a828e9-1a5d-4a70-b8c9-5521e105a247" providerId="ADAL" clId="{A3526DC3-6B30-4D20-9419-F2ED9E11053E}" dt="2020-09-04T20:44:56.163" v="2024" actId="1076"/>
          <ac:spMkLst>
            <pc:docMk/>
            <pc:sldMk cId="2876498140" sldId="298"/>
            <ac:spMk id="15" creationId="{14061DEF-17FC-4A46-8A57-403213E4F4FE}"/>
          </ac:spMkLst>
        </pc:spChg>
        <pc:spChg chg="mod">
          <ac:chgData name="Sean" userId="00a828e9-1a5d-4a70-b8c9-5521e105a247" providerId="ADAL" clId="{A3526DC3-6B30-4D20-9419-F2ED9E11053E}" dt="2020-09-01T22:47:16.064" v="211" actId="207"/>
          <ac:spMkLst>
            <pc:docMk/>
            <pc:sldMk cId="2876498140" sldId="298"/>
            <ac:spMk id="229" creationId="{00000000-0000-0000-0000-000000000000}"/>
          </ac:spMkLst>
        </pc:spChg>
        <pc:spChg chg="del">
          <ac:chgData name="Sean" userId="00a828e9-1a5d-4a70-b8c9-5521e105a247" providerId="ADAL" clId="{A3526DC3-6B30-4D20-9419-F2ED9E11053E}" dt="2020-09-04T19:21:24.522" v="1859" actId="478"/>
          <ac:spMkLst>
            <pc:docMk/>
            <pc:sldMk cId="2876498140" sldId="298"/>
            <ac:spMk id="230" creationId="{00000000-0000-0000-0000-000000000000}"/>
          </ac:spMkLst>
        </pc:spChg>
        <pc:spChg chg="del">
          <ac:chgData name="Sean" userId="00a828e9-1a5d-4a70-b8c9-5521e105a247" providerId="ADAL" clId="{A3526DC3-6B30-4D20-9419-F2ED9E11053E}" dt="2020-09-04T19:21:24.522" v="1859" actId="478"/>
          <ac:spMkLst>
            <pc:docMk/>
            <pc:sldMk cId="2876498140" sldId="298"/>
            <ac:spMk id="231" creationId="{00000000-0000-0000-0000-000000000000}"/>
          </ac:spMkLst>
        </pc:spChg>
        <pc:spChg chg="mod">
          <ac:chgData name="Sean" userId="00a828e9-1a5d-4a70-b8c9-5521e105a247" providerId="ADAL" clId="{A3526DC3-6B30-4D20-9419-F2ED9E11053E}" dt="2020-09-01T22:42:26.526" v="202" actId="14100"/>
          <ac:spMkLst>
            <pc:docMk/>
            <pc:sldMk cId="2876498140" sldId="298"/>
            <ac:spMk id="232" creationId="{00000000-0000-0000-0000-000000000000}"/>
          </ac:spMkLst>
        </pc:spChg>
        <pc:graphicFrameChg chg="add mod modGraphic">
          <ac:chgData name="Sean" userId="00a828e9-1a5d-4a70-b8c9-5521e105a247" providerId="ADAL" clId="{A3526DC3-6B30-4D20-9419-F2ED9E11053E}" dt="2020-09-04T20:28:39.935" v="1980" actId="14100"/>
          <ac:graphicFrameMkLst>
            <pc:docMk/>
            <pc:sldMk cId="2876498140" sldId="298"/>
            <ac:graphicFrameMk id="4" creationId="{B62E81F2-2A2C-425F-898A-7B2496749B64}"/>
          </ac:graphicFrameMkLst>
        </pc:graphicFrameChg>
        <pc:picChg chg="add mod">
          <ac:chgData name="Sean" userId="00a828e9-1a5d-4a70-b8c9-5521e105a247" providerId="ADAL" clId="{A3526DC3-6B30-4D20-9419-F2ED9E11053E}" dt="2020-09-17T01:02:08.443" v="4221"/>
          <ac:picMkLst>
            <pc:docMk/>
            <pc:sldMk cId="2876498140" sldId="298"/>
            <ac:picMk id="2" creationId="{E4330967-46A6-4AEE-B7D4-AA3881828B2D}"/>
          </ac:picMkLst>
        </pc:picChg>
        <pc:picChg chg="add mod">
          <ac:chgData name="Sean" userId="00a828e9-1a5d-4a70-b8c9-5521e105a247" providerId="ADAL" clId="{A3526DC3-6B30-4D20-9419-F2ED9E11053E}" dt="2020-09-04T20:44:56.163" v="2024" actId="1076"/>
          <ac:picMkLst>
            <pc:docMk/>
            <pc:sldMk cId="2876498140" sldId="298"/>
            <ac:picMk id="6" creationId="{93899735-837D-467D-B8E2-ED5BB48697DB}"/>
          </ac:picMkLst>
        </pc:picChg>
        <pc:picChg chg="del">
          <ac:chgData name="Sean" userId="00a828e9-1a5d-4a70-b8c9-5521e105a247" providerId="ADAL" clId="{A3526DC3-6B30-4D20-9419-F2ED9E11053E}" dt="2020-09-01T22:46:15.065" v="206" actId="478"/>
          <ac:picMkLst>
            <pc:docMk/>
            <pc:sldMk cId="2876498140" sldId="298"/>
            <ac:picMk id="228" creationId="{00000000-0000-0000-0000-000000000000}"/>
          </ac:picMkLst>
        </pc:picChg>
        <pc:cxnChg chg="add mod">
          <ac:chgData name="Sean" userId="00a828e9-1a5d-4a70-b8c9-5521e105a247" providerId="ADAL" clId="{A3526DC3-6B30-4D20-9419-F2ED9E11053E}" dt="2020-09-04T20:44:56.163" v="2024" actId="1076"/>
          <ac:cxnSpMkLst>
            <pc:docMk/>
            <pc:sldMk cId="2876498140" sldId="298"/>
            <ac:cxnSpMk id="12" creationId="{70D37531-30BE-4B50-8A33-680DCF30C7EC}"/>
          </ac:cxnSpMkLst>
        </pc:cxnChg>
        <pc:cxnChg chg="add mod">
          <ac:chgData name="Sean" userId="00a828e9-1a5d-4a70-b8c9-5521e105a247" providerId="ADAL" clId="{A3526DC3-6B30-4D20-9419-F2ED9E11053E}" dt="2020-09-04T20:44:56.163" v="2024" actId="1076"/>
          <ac:cxnSpMkLst>
            <pc:docMk/>
            <pc:sldMk cId="2876498140" sldId="298"/>
            <ac:cxnSpMk id="13" creationId="{97FEB46B-934A-4A08-AF1D-C3323810EAE9}"/>
          </ac:cxnSpMkLst>
        </pc:cxnChg>
      </pc:sldChg>
      <pc:sldChg chg="addSp delSp modSp add mod ord modTransition delAnim modAnim">
        <pc:chgData name="Sean" userId="00a828e9-1a5d-4a70-b8c9-5521e105a247" providerId="ADAL" clId="{A3526DC3-6B30-4D20-9419-F2ED9E11053E}" dt="2020-09-17T01:55:19.776" v="4237"/>
        <pc:sldMkLst>
          <pc:docMk/>
          <pc:sldMk cId="71611139" sldId="299"/>
        </pc:sldMkLst>
        <pc:spChg chg="add mod">
          <ac:chgData name="Sean" userId="00a828e9-1a5d-4a70-b8c9-5521e105a247" providerId="ADAL" clId="{A3526DC3-6B30-4D20-9419-F2ED9E11053E}" dt="2020-09-05T17:22:15.446" v="3328" actId="1076"/>
          <ac:spMkLst>
            <pc:docMk/>
            <pc:sldMk cId="71611139" sldId="299"/>
            <ac:spMk id="2" creationId="{4D5DD568-6FA7-44E8-B490-3D6361C50613}"/>
          </ac:spMkLst>
        </pc:spChg>
        <pc:spChg chg="add mod">
          <ac:chgData name="Sean" userId="00a828e9-1a5d-4a70-b8c9-5521e105a247" providerId="ADAL" clId="{A3526DC3-6B30-4D20-9419-F2ED9E11053E}" dt="2020-09-09T02:03:03.458" v="3981" actId="113"/>
          <ac:spMkLst>
            <pc:docMk/>
            <pc:sldMk cId="71611139" sldId="299"/>
            <ac:spMk id="3" creationId="{4118CF2A-41FF-4626-9E2A-D4044CD0133F}"/>
          </ac:spMkLst>
        </pc:spChg>
        <pc:spChg chg="add del mod">
          <ac:chgData name="Sean" userId="00a828e9-1a5d-4a70-b8c9-5521e105a247" providerId="ADAL" clId="{A3526DC3-6B30-4D20-9419-F2ED9E11053E}" dt="2020-09-03T00:33:19.547" v="1044" actId="478"/>
          <ac:spMkLst>
            <pc:docMk/>
            <pc:sldMk cId="71611139" sldId="299"/>
            <ac:spMk id="3" creationId="{67835034-6B6C-4901-83B5-7EFB3394F475}"/>
          </ac:spMkLst>
        </pc:spChg>
        <pc:spChg chg="add mod">
          <ac:chgData name="Sean" userId="00a828e9-1a5d-4a70-b8c9-5521e105a247" providerId="ADAL" clId="{A3526DC3-6B30-4D20-9419-F2ED9E11053E}" dt="2020-09-09T02:07:47.407" v="4013" actId="20577"/>
          <ac:spMkLst>
            <pc:docMk/>
            <pc:sldMk cId="71611139" sldId="299"/>
            <ac:spMk id="6" creationId="{7C32C230-7D6C-4D0E-A4C6-8033B7FB6F4C}"/>
          </ac:spMkLst>
        </pc:spChg>
        <pc:spChg chg="add mod">
          <ac:chgData name="Sean" userId="00a828e9-1a5d-4a70-b8c9-5521e105a247" providerId="ADAL" clId="{A3526DC3-6B30-4D20-9419-F2ED9E11053E}" dt="2020-09-03T00:54:28.657" v="1215" actId="1076"/>
          <ac:spMkLst>
            <pc:docMk/>
            <pc:sldMk cId="71611139" sldId="299"/>
            <ac:spMk id="12" creationId="{D4C3080A-1B16-461E-B532-30009F25254A}"/>
          </ac:spMkLst>
        </pc:spChg>
        <pc:spChg chg="add mod">
          <ac:chgData name="Sean" userId="00a828e9-1a5d-4a70-b8c9-5521e105a247" providerId="ADAL" clId="{A3526DC3-6B30-4D20-9419-F2ED9E11053E}" dt="2020-09-03T00:54:19.880" v="1212" actId="1076"/>
          <ac:spMkLst>
            <pc:docMk/>
            <pc:sldMk cId="71611139" sldId="299"/>
            <ac:spMk id="13" creationId="{F21B97A5-4F65-4384-B7EC-DDC6FBCCF875}"/>
          </ac:spMkLst>
        </pc:spChg>
        <pc:spChg chg="add mod">
          <ac:chgData name="Sean" userId="00a828e9-1a5d-4a70-b8c9-5521e105a247" providerId="ADAL" clId="{A3526DC3-6B30-4D20-9419-F2ED9E11053E}" dt="2020-09-17T00:29:17.484" v="4141" actId="14100"/>
          <ac:spMkLst>
            <pc:docMk/>
            <pc:sldMk cId="71611139" sldId="299"/>
            <ac:spMk id="15" creationId="{901423C0-4583-4A37-9BD1-25256851B1D9}"/>
          </ac:spMkLst>
        </pc:spChg>
        <pc:spChg chg="mod">
          <ac:chgData name="Sean" userId="00a828e9-1a5d-4a70-b8c9-5521e105a247" providerId="ADAL" clId="{A3526DC3-6B30-4D20-9419-F2ED9E11053E}" dt="2020-09-01T22:46:32.982" v="208" actId="207"/>
          <ac:spMkLst>
            <pc:docMk/>
            <pc:sldMk cId="71611139" sldId="299"/>
            <ac:spMk id="229" creationId="{00000000-0000-0000-0000-000000000000}"/>
          </ac:spMkLst>
        </pc:spChg>
        <pc:spChg chg="del">
          <ac:chgData name="Sean" userId="00a828e9-1a5d-4a70-b8c9-5521e105a247" providerId="ADAL" clId="{A3526DC3-6B30-4D20-9419-F2ED9E11053E}" dt="2020-09-03T00:33:15.552" v="1043" actId="478"/>
          <ac:spMkLst>
            <pc:docMk/>
            <pc:sldMk cId="71611139" sldId="299"/>
            <ac:spMk id="230" creationId="{00000000-0000-0000-0000-000000000000}"/>
          </ac:spMkLst>
        </pc:spChg>
        <pc:spChg chg="del">
          <ac:chgData name="Sean" userId="00a828e9-1a5d-4a70-b8c9-5521e105a247" providerId="ADAL" clId="{A3526DC3-6B30-4D20-9419-F2ED9E11053E}" dt="2020-09-03T00:33:15.552" v="1043" actId="478"/>
          <ac:spMkLst>
            <pc:docMk/>
            <pc:sldMk cId="71611139" sldId="299"/>
            <ac:spMk id="231" creationId="{00000000-0000-0000-0000-000000000000}"/>
          </ac:spMkLst>
        </pc:spChg>
        <pc:spChg chg="mod">
          <ac:chgData name="Sean" userId="00a828e9-1a5d-4a70-b8c9-5521e105a247" providerId="ADAL" clId="{A3526DC3-6B30-4D20-9419-F2ED9E11053E}" dt="2020-09-03T00:36:20.832" v="1066" actId="14100"/>
          <ac:spMkLst>
            <pc:docMk/>
            <pc:sldMk cId="71611139" sldId="299"/>
            <ac:spMk id="232" creationId="{00000000-0000-0000-0000-000000000000}"/>
          </ac:spMkLst>
        </pc:spChg>
        <pc:picChg chg="add mod">
          <ac:chgData name="Sean" userId="00a828e9-1a5d-4a70-b8c9-5521e105a247" providerId="ADAL" clId="{A3526DC3-6B30-4D20-9419-F2ED9E11053E}" dt="2020-09-03T00:35:58.089" v="1049" actId="14100"/>
          <ac:picMkLst>
            <pc:docMk/>
            <pc:sldMk cId="71611139" sldId="299"/>
            <ac:picMk id="5" creationId="{9FA0564A-DBC0-42E8-A76F-9E46FD39CCC8}"/>
          </ac:picMkLst>
        </pc:picChg>
        <pc:picChg chg="add mod">
          <ac:chgData name="Sean" userId="00a828e9-1a5d-4a70-b8c9-5521e105a247" providerId="ADAL" clId="{A3526DC3-6B30-4D20-9419-F2ED9E11053E}" dt="2020-09-17T01:47:55.912" v="4232"/>
          <ac:picMkLst>
            <pc:docMk/>
            <pc:sldMk cId="71611139" sldId="299"/>
            <ac:picMk id="7" creationId="{42023DEA-49F8-4E0C-8B9F-7AAC5C3CADFA}"/>
          </ac:picMkLst>
        </pc:picChg>
        <pc:picChg chg="add del mod">
          <ac:chgData name="Sean" userId="00a828e9-1a5d-4a70-b8c9-5521e105a247" providerId="ADAL" clId="{A3526DC3-6B30-4D20-9419-F2ED9E11053E}" dt="2020-09-17T01:53:16.353" v="4236" actId="478"/>
          <ac:picMkLst>
            <pc:docMk/>
            <pc:sldMk cId="71611139" sldId="299"/>
            <ac:picMk id="8" creationId="{0DA4144B-C7A4-4D6F-B457-449481E8A195}"/>
          </ac:picMkLst>
        </pc:picChg>
        <pc:picChg chg="add mod">
          <ac:chgData name="Sean" userId="00a828e9-1a5d-4a70-b8c9-5521e105a247" providerId="ADAL" clId="{A3526DC3-6B30-4D20-9419-F2ED9E11053E}" dt="2020-09-17T01:55:19.776" v="4237"/>
          <ac:picMkLst>
            <pc:docMk/>
            <pc:sldMk cId="71611139" sldId="299"/>
            <ac:picMk id="9" creationId="{4167D154-FB6E-4AE1-AE0C-5CB969401F35}"/>
          </ac:picMkLst>
        </pc:picChg>
        <pc:picChg chg="del">
          <ac:chgData name="Sean" userId="00a828e9-1a5d-4a70-b8c9-5521e105a247" providerId="ADAL" clId="{A3526DC3-6B30-4D20-9419-F2ED9E11053E}" dt="2020-09-01T22:46:06.628" v="203" actId="478"/>
          <ac:picMkLst>
            <pc:docMk/>
            <pc:sldMk cId="71611139" sldId="299"/>
            <ac:picMk id="228" creationId="{00000000-0000-0000-0000-000000000000}"/>
          </ac:picMkLst>
        </pc:picChg>
        <pc:cxnChg chg="add mod">
          <ac:chgData name="Sean" userId="00a828e9-1a5d-4a70-b8c9-5521e105a247" providerId="ADAL" clId="{A3526DC3-6B30-4D20-9419-F2ED9E11053E}" dt="2020-09-03T00:37:51.177" v="1076" actId="14100"/>
          <ac:cxnSpMkLst>
            <pc:docMk/>
            <pc:sldMk cId="71611139" sldId="299"/>
            <ac:cxnSpMk id="11" creationId="{8D361A50-605B-4CF9-8EC3-3F9152B28F1A}"/>
          </ac:cxnSpMkLst>
        </pc:cxnChg>
        <pc:cxnChg chg="add mod">
          <ac:chgData name="Sean" userId="00a828e9-1a5d-4a70-b8c9-5521e105a247" providerId="ADAL" clId="{A3526DC3-6B30-4D20-9419-F2ED9E11053E}" dt="2020-09-03T00:38:07.903" v="1080" actId="14100"/>
          <ac:cxnSpMkLst>
            <pc:docMk/>
            <pc:sldMk cId="71611139" sldId="299"/>
            <ac:cxnSpMk id="14" creationId="{411D4AD5-E286-44C3-A937-3F64729FDB41}"/>
          </ac:cxnSpMkLst>
        </pc:cxnChg>
      </pc:sldChg>
      <pc:sldChg chg="addSp delSp modSp add mod ord modTransition delAnim">
        <pc:chgData name="Sean" userId="00a828e9-1a5d-4a70-b8c9-5521e105a247" providerId="ADAL" clId="{A3526DC3-6B30-4D20-9419-F2ED9E11053E}" dt="2020-09-18T02:43:58.556" v="4281" actId="22"/>
        <pc:sldMkLst>
          <pc:docMk/>
          <pc:sldMk cId="3934056182" sldId="300"/>
        </pc:sldMkLst>
        <pc:spChg chg="add del mod">
          <ac:chgData name="Sean" userId="00a828e9-1a5d-4a70-b8c9-5521e105a247" providerId="ADAL" clId="{A3526DC3-6B30-4D20-9419-F2ED9E11053E}" dt="2020-09-01T22:40:23.193" v="161" actId="478"/>
          <ac:spMkLst>
            <pc:docMk/>
            <pc:sldMk cId="3934056182" sldId="300"/>
            <ac:spMk id="3" creationId="{4C20061E-4DA6-411C-9791-57C73625A9F4}"/>
          </ac:spMkLst>
        </pc:spChg>
        <pc:spChg chg="add del mod">
          <ac:chgData name="Sean" userId="00a828e9-1a5d-4a70-b8c9-5521e105a247" providerId="ADAL" clId="{A3526DC3-6B30-4D20-9419-F2ED9E11053E}" dt="2020-09-01T22:40:28.413" v="163" actId="478"/>
          <ac:spMkLst>
            <pc:docMk/>
            <pc:sldMk cId="3934056182" sldId="300"/>
            <ac:spMk id="5" creationId="{91637CFD-70F5-42F9-BE43-4EAC40429DE2}"/>
          </ac:spMkLst>
        </pc:spChg>
        <pc:spChg chg="add">
          <ac:chgData name="Sean" userId="00a828e9-1a5d-4a70-b8c9-5521e105a247" providerId="ADAL" clId="{A3526DC3-6B30-4D20-9419-F2ED9E11053E}" dt="2020-09-18T02:43:58.556" v="4281" actId="22"/>
          <ac:spMkLst>
            <pc:docMk/>
            <pc:sldMk cId="3934056182" sldId="300"/>
            <ac:spMk id="5" creationId="{9D07E752-5E07-44F6-A7FA-2DA3874980BE}"/>
          </ac:spMkLst>
        </pc:spChg>
        <pc:spChg chg="add del mod">
          <ac:chgData name="Sean" userId="00a828e9-1a5d-4a70-b8c9-5521e105a247" providerId="ADAL" clId="{A3526DC3-6B30-4D20-9419-F2ED9E11053E}" dt="2020-09-01T22:40:33.057" v="165" actId="478"/>
          <ac:spMkLst>
            <pc:docMk/>
            <pc:sldMk cId="3934056182" sldId="300"/>
            <ac:spMk id="7" creationId="{01FF1FEC-CF5E-41D6-9232-7EFB411F15EE}"/>
          </ac:spMkLst>
        </pc:spChg>
        <pc:spChg chg="add del mod">
          <ac:chgData name="Sean" userId="00a828e9-1a5d-4a70-b8c9-5521e105a247" providerId="ADAL" clId="{A3526DC3-6B30-4D20-9419-F2ED9E11053E}" dt="2020-09-01T22:40:43.691" v="169" actId="478"/>
          <ac:spMkLst>
            <pc:docMk/>
            <pc:sldMk cId="3934056182" sldId="300"/>
            <ac:spMk id="9" creationId="{FB353D70-57B8-4E43-A049-A1C5E20A1004}"/>
          </ac:spMkLst>
        </pc:spChg>
        <pc:spChg chg="add del mod">
          <ac:chgData name="Sean" userId="00a828e9-1a5d-4a70-b8c9-5521e105a247" providerId="ADAL" clId="{A3526DC3-6B30-4D20-9419-F2ED9E11053E}" dt="2020-09-01T22:40:41.197" v="168" actId="478"/>
          <ac:spMkLst>
            <pc:docMk/>
            <pc:sldMk cId="3934056182" sldId="300"/>
            <ac:spMk id="11" creationId="{87BDB18C-0395-4298-A8DF-6DB89ED07A35}"/>
          </ac:spMkLst>
        </pc:spChg>
        <pc:spChg chg="mod">
          <ac:chgData name="Sean" userId="00a828e9-1a5d-4a70-b8c9-5521e105a247" providerId="ADAL" clId="{A3526DC3-6B30-4D20-9419-F2ED9E11053E}" dt="2020-09-01T22:40:15.688" v="159" actId="1076"/>
          <ac:spMkLst>
            <pc:docMk/>
            <pc:sldMk cId="3934056182" sldId="300"/>
            <ac:spMk id="141" creationId="{00000000-0000-0000-0000-000000000000}"/>
          </ac:spMkLst>
        </pc:spChg>
        <pc:spChg chg="mod">
          <ac:chgData name="Sean" userId="00a828e9-1a5d-4a70-b8c9-5521e105a247" providerId="ADAL" clId="{A3526DC3-6B30-4D20-9419-F2ED9E11053E}" dt="2020-09-01T22:40:58.355" v="170" actId="14100"/>
          <ac:spMkLst>
            <pc:docMk/>
            <pc:sldMk cId="3934056182" sldId="300"/>
            <ac:spMk id="142"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43"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44" creationId="{00000000-0000-0000-0000-000000000000}"/>
          </ac:spMkLst>
        </pc:spChg>
        <pc:spChg chg="del">
          <ac:chgData name="Sean" userId="00a828e9-1a5d-4a70-b8c9-5521e105a247" providerId="ADAL" clId="{A3526DC3-6B30-4D20-9419-F2ED9E11053E}" dt="2020-09-01T22:40:30.525" v="164" actId="478"/>
          <ac:spMkLst>
            <pc:docMk/>
            <pc:sldMk cId="3934056182" sldId="300"/>
            <ac:spMk id="145" creationId="{00000000-0000-0000-0000-000000000000}"/>
          </ac:spMkLst>
        </pc:spChg>
        <pc:spChg chg="mod">
          <ac:chgData name="Sean" userId="00a828e9-1a5d-4a70-b8c9-5521e105a247" providerId="ADAL" clId="{A3526DC3-6B30-4D20-9419-F2ED9E11053E}" dt="2020-09-01T22:54:22.854" v="391" actId="1076"/>
          <ac:spMkLst>
            <pc:docMk/>
            <pc:sldMk cId="3934056182" sldId="300"/>
            <ac:spMk id="146" creationId="{00000000-0000-0000-0000-000000000000}"/>
          </ac:spMkLst>
        </pc:spChg>
        <pc:spChg chg="mod">
          <ac:chgData name="Sean" userId="00a828e9-1a5d-4a70-b8c9-5521e105a247" providerId="ADAL" clId="{A3526DC3-6B30-4D20-9419-F2ED9E11053E}" dt="2020-09-01T22:54:29.953" v="394" actId="14100"/>
          <ac:spMkLst>
            <pc:docMk/>
            <pc:sldMk cId="3934056182" sldId="300"/>
            <ac:spMk id="147" creationId="{00000000-0000-0000-0000-000000000000}"/>
          </ac:spMkLst>
        </pc:spChg>
        <pc:spChg chg="del">
          <ac:chgData name="Sean" userId="00a828e9-1a5d-4a70-b8c9-5521e105a247" providerId="ADAL" clId="{A3526DC3-6B30-4D20-9419-F2ED9E11053E}" dt="2020-09-01T22:40:19.893" v="160" actId="478"/>
          <ac:spMkLst>
            <pc:docMk/>
            <pc:sldMk cId="3934056182" sldId="300"/>
            <ac:spMk id="148"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49"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0" creationId="{00000000-0000-0000-0000-000000000000}"/>
          </ac:spMkLst>
        </pc:spChg>
        <pc:spChg chg="del">
          <ac:chgData name="Sean" userId="00a828e9-1a5d-4a70-b8c9-5521e105a247" providerId="ADAL" clId="{A3526DC3-6B30-4D20-9419-F2ED9E11053E}" dt="2020-09-01T22:40:25.328" v="162" actId="478"/>
          <ac:spMkLst>
            <pc:docMk/>
            <pc:sldMk cId="3934056182" sldId="300"/>
            <ac:spMk id="151"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2"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3" creationId="{00000000-0000-0000-0000-000000000000}"/>
          </ac:spMkLst>
        </pc:spChg>
        <pc:spChg chg="del">
          <ac:chgData name="Sean" userId="00a828e9-1a5d-4a70-b8c9-5521e105a247" providerId="ADAL" clId="{A3526DC3-6B30-4D20-9419-F2ED9E11053E}" dt="2020-09-01T22:40:36.628" v="166" actId="478"/>
          <ac:spMkLst>
            <pc:docMk/>
            <pc:sldMk cId="3934056182" sldId="300"/>
            <ac:spMk id="154"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5" creationId="{00000000-0000-0000-0000-000000000000}"/>
          </ac:spMkLst>
        </pc:spChg>
        <pc:spChg chg="mod">
          <ac:chgData name="Sean" userId="00a828e9-1a5d-4a70-b8c9-5521e105a247" providerId="ADAL" clId="{A3526DC3-6B30-4D20-9419-F2ED9E11053E}" dt="2020-09-01T22:41:09.172" v="171" actId="1076"/>
          <ac:spMkLst>
            <pc:docMk/>
            <pc:sldMk cId="3934056182" sldId="300"/>
            <ac:spMk id="156" creationId="{00000000-0000-0000-0000-000000000000}"/>
          </ac:spMkLst>
        </pc:spChg>
        <pc:spChg chg="del">
          <ac:chgData name="Sean" userId="00a828e9-1a5d-4a70-b8c9-5521e105a247" providerId="ADAL" clId="{A3526DC3-6B30-4D20-9419-F2ED9E11053E}" dt="2020-09-01T22:40:38.857" v="167" actId="478"/>
          <ac:spMkLst>
            <pc:docMk/>
            <pc:sldMk cId="3934056182" sldId="300"/>
            <ac:spMk id="157" creationId="{00000000-0000-0000-0000-000000000000}"/>
          </ac:spMkLst>
        </pc:spChg>
        <pc:graphicFrameChg chg="del mod">
          <ac:chgData name="Sean" userId="00a828e9-1a5d-4a70-b8c9-5521e105a247" providerId="ADAL" clId="{A3526DC3-6B30-4D20-9419-F2ED9E11053E}" dt="2020-09-18T02:43:57.417" v="4280" actId="478"/>
          <ac:graphicFrameMkLst>
            <pc:docMk/>
            <pc:sldMk cId="3934056182" sldId="300"/>
            <ac:graphicFrameMk id="2" creationId="{B734AD42-24A8-49A5-9A81-70ACE021F64B}"/>
          </ac:graphicFrameMkLst>
        </pc:graphicFrameChg>
        <pc:graphicFrameChg chg="add">
          <ac:chgData name="Sean" userId="00a828e9-1a5d-4a70-b8c9-5521e105a247" providerId="ADAL" clId="{A3526DC3-6B30-4D20-9419-F2ED9E11053E}" dt="2020-09-18T02:43:58.556" v="4281" actId="22"/>
          <ac:graphicFrameMkLst>
            <pc:docMk/>
            <pc:sldMk cId="3934056182" sldId="300"/>
            <ac:graphicFrameMk id="3" creationId="{0B889750-F607-4E82-875D-11EBF345F287}"/>
          </ac:graphicFrameMkLst>
        </pc:graphicFrameChg>
        <pc:picChg chg="add del mod">
          <ac:chgData name="Sean" userId="00a828e9-1a5d-4a70-b8c9-5521e105a247" providerId="ADAL" clId="{A3526DC3-6B30-4D20-9419-F2ED9E11053E}" dt="2020-09-17T00:44:49.186" v="4212" actId="478"/>
          <ac:picMkLst>
            <pc:docMk/>
            <pc:sldMk cId="3934056182" sldId="300"/>
            <ac:picMk id="3" creationId="{154E5A1E-BC8E-415A-9A82-AEAC977FC27B}"/>
          </ac:picMkLst>
        </pc:picChg>
        <pc:picChg chg="add mod">
          <ac:chgData name="Sean" userId="00a828e9-1a5d-4a70-b8c9-5521e105a247" providerId="ADAL" clId="{A3526DC3-6B30-4D20-9419-F2ED9E11053E}" dt="2020-09-17T00:47:00.383" v="4213"/>
          <ac:picMkLst>
            <pc:docMk/>
            <pc:sldMk cId="3934056182" sldId="300"/>
            <ac:picMk id="4" creationId="{5DF3812B-24DA-4F28-9870-9EEF88ACC1FA}"/>
          </ac:picMkLst>
        </pc:picChg>
      </pc:sldChg>
      <pc:sldChg chg="modSp add mod">
        <pc:chgData name="Sean" userId="00a828e9-1a5d-4a70-b8c9-5521e105a247" providerId="ADAL" clId="{A3526DC3-6B30-4D20-9419-F2ED9E11053E}" dt="2020-09-01T22:51:18.356" v="234" actId="20577"/>
        <pc:sldMkLst>
          <pc:docMk/>
          <pc:sldMk cId="2926960562" sldId="301"/>
        </pc:sldMkLst>
        <pc:spChg chg="mod">
          <ac:chgData name="Sean" userId="00a828e9-1a5d-4a70-b8c9-5521e105a247" providerId="ADAL" clId="{A3526DC3-6B30-4D20-9419-F2ED9E11053E}" dt="2020-09-01T22:51:18.356" v="234" actId="20577"/>
          <ac:spMkLst>
            <pc:docMk/>
            <pc:sldMk cId="2926960562" sldId="301"/>
            <ac:spMk id="232" creationId="{00000000-0000-0000-0000-000000000000}"/>
          </ac:spMkLst>
        </pc:spChg>
      </pc:sldChg>
      <pc:sldChg chg="addSp modSp modTransition">
        <pc:chgData name="Sean" userId="00a828e9-1a5d-4a70-b8c9-5521e105a247" providerId="ADAL" clId="{A3526DC3-6B30-4D20-9419-F2ED9E11053E}" dt="2020-09-17T00:19:26.817" v="4052"/>
        <pc:sldMkLst>
          <pc:docMk/>
          <pc:sldMk cId="3881603668" sldId="301"/>
        </pc:sldMkLst>
        <pc:picChg chg="add mod">
          <ac:chgData name="Sean" userId="00a828e9-1a5d-4a70-b8c9-5521e105a247" providerId="ADAL" clId="{A3526DC3-6B30-4D20-9419-F2ED9E11053E}" dt="2020-09-17T00:19:26.817" v="4052"/>
          <ac:picMkLst>
            <pc:docMk/>
            <pc:sldMk cId="3881603668" sldId="301"/>
            <ac:picMk id="3" creationId="{7E5FE0BB-B1A2-4A47-9974-C9B9F7969B39}"/>
          </ac:picMkLst>
        </pc:picChg>
      </pc:sldChg>
      <pc:sldChg chg="modSp add mod">
        <pc:chgData name="Sean" userId="00a828e9-1a5d-4a70-b8c9-5521e105a247" providerId="ADAL" clId="{A3526DC3-6B30-4D20-9419-F2ED9E11053E}" dt="2020-09-01T22:51:22.615" v="240" actId="20577"/>
        <pc:sldMkLst>
          <pc:docMk/>
          <pc:sldMk cId="2669345366" sldId="302"/>
        </pc:sldMkLst>
        <pc:spChg chg="mod">
          <ac:chgData name="Sean" userId="00a828e9-1a5d-4a70-b8c9-5521e105a247" providerId="ADAL" clId="{A3526DC3-6B30-4D20-9419-F2ED9E11053E}" dt="2020-09-01T22:51:22.615" v="240" actId="20577"/>
          <ac:spMkLst>
            <pc:docMk/>
            <pc:sldMk cId="2669345366" sldId="302"/>
            <ac:spMk id="232" creationId="{00000000-0000-0000-0000-000000000000}"/>
          </ac:spMkLst>
        </pc:spChg>
      </pc:sldChg>
      <pc:sldChg chg="modSp add mod">
        <pc:chgData name="Sean" userId="00a828e9-1a5d-4a70-b8c9-5521e105a247" providerId="ADAL" clId="{A3526DC3-6B30-4D20-9419-F2ED9E11053E}" dt="2020-09-01T22:51:50.340" v="256" actId="20577"/>
        <pc:sldMkLst>
          <pc:docMk/>
          <pc:sldMk cId="2936755732" sldId="303"/>
        </pc:sldMkLst>
        <pc:spChg chg="mod">
          <ac:chgData name="Sean" userId="00a828e9-1a5d-4a70-b8c9-5521e105a247" providerId="ADAL" clId="{A3526DC3-6B30-4D20-9419-F2ED9E11053E}" dt="2020-09-01T22:51:50.340" v="256" actId="20577"/>
          <ac:spMkLst>
            <pc:docMk/>
            <pc:sldMk cId="2936755732" sldId="303"/>
            <ac:spMk id="232" creationId="{00000000-0000-0000-0000-000000000000}"/>
          </ac:spMkLst>
        </pc:spChg>
      </pc:sldChg>
      <pc:sldChg chg="addSp delSp modSp add mod modTransition modAnim">
        <pc:chgData name="Sean" userId="00a828e9-1a5d-4a70-b8c9-5521e105a247" providerId="ADAL" clId="{A3526DC3-6B30-4D20-9419-F2ED9E11053E}" dt="2020-09-17T01:47:55.912" v="4232"/>
        <pc:sldMkLst>
          <pc:docMk/>
          <pc:sldMk cId="232692722" sldId="304"/>
        </pc:sldMkLst>
        <pc:spChg chg="add mod">
          <ac:chgData name="Sean" userId="00a828e9-1a5d-4a70-b8c9-5521e105a247" providerId="ADAL" clId="{A3526DC3-6B30-4D20-9419-F2ED9E11053E}" dt="2020-09-17T00:29:26.802" v="4143" actId="14100"/>
          <ac:spMkLst>
            <pc:docMk/>
            <pc:sldMk cId="232692722" sldId="304"/>
            <ac:spMk id="23" creationId="{164A522E-AC6A-43E9-81C5-9AD59B9F2D12}"/>
          </ac:spMkLst>
        </pc:spChg>
        <pc:spChg chg="mod">
          <ac:chgData name="Sean" userId="00a828e9-1a5d-4a70-b8c9-5521e105a247" providerId="ADAL" clId="{A3526DC3-6B30-4D20-9419-F2ED9E11053E}" dt="2020-09-01T22:52:32.099" v="290" actId="20577"/>
          <ac:spMkLst>
            <pc:docMk/>
            <pc:sldMk cId="232692722" sldId="304"/>
            <ac:spMk id="232" creationId="{00000000-0000-0000-0000-000000000000}"/>
          </ac:spMkLst>
        </pc:spChg>
        <pc:picChg chg="add mod">
          <ac:chgData name="Sean" userId="00a828e9-1a5d-4a70-b8c9-5521e105a247" providerId="ADAL" clId="{A3526DC3-6B30-4D20-9419-F2ED9E11053E}" dt="2020-09-17T01:47:55.912" v="4232"/>
          <ac:picMkLst>
            <pc:docMk/>
            <pc:sldMk cId="232692722" sldId="304"/>
            <ac:picMk id="4" creationId="{4A9B5931-FAFF-4A45-9CB9-9C1D6236016E}"/>
          </ac:picMkLst>
        </pc:picChg>
        <pc:picChg chg="add del">
          <ac:chgData name="Sean" userId="00a828e9-1a5d-4a70-b8c9-5521e105a247" providerId="ADAL" clId="{A3526DC3-6B30-4D20-9419-F2ED9E11053E}" dt="2020-09-17T01:47:55.912" v="4232"/>
          <ac:picMkLst>
            <pc:docMk/>
            <pc:sldMk cId="232692722" sldId="304"/>
            <ac:picMk id="8" creationId="{60987FE2-51DC-4B2A-B500-8A795F634964}"/>
          </ac:picMkLst>
        </pc:picChg>
      </pc:sldChg>
      <pc:sldChg chg="addSp delSp modSp add mod">
        <pc:chgData name="Sean" userId="00a828e9-1a5d-4a70-b8c9-5521e105a247" providerId="ADAL" clId="{A3526DC3-6B30-4D20-9419-F2ED9E11053E}" dt="2020-09-17T00:33:45.955" v="4187" actId="22"/>
        <pc:sldMkLst>
          <pc:docMk/>
          <pc:sldMk cId="1180098148" sldId="305"/>
        </pc:sldMkLst>
        <pc:spChg chg="add">
          <ac:chgData name="Sean" userId="00a828e9-1a5d-4a70-b8c9-5521e105a247" providerId="ADAL" clId="{A3526DC3-6B30-4D20-9419-F2ED9E11053E}" dt="2020-09-17T00:33:45.955" v="4187" actId="22"/>
          <ac:spMkLst>
            <pc:docMk/>
            <pc:sldMk cId="1180098148" sldId="305"/>
            <ac:spMk id="3" creationId="{AE5384E6-7AFE-49FF-A4B8-9F48E3D7ED16}"/>
          </ac:spMkLst>
        </pc:spChg>
        <pc:spChg chg="add del mod">
          <ac:chgData name="Sean" userId="00a828e9-1a5d-4a70-b8c9-5521e105a247" providerId="ADAL" clId="{A3526DC3-6B30-4D20-9419-F2ED9E11053E}" dt="2020-09-17T00:33:45.543" v="4186" actId="478"/>
          <ac:spMkLst>
            <pc:docMk/>
            <pc:sldMk cId="1180098148" sldId="305"/>
            <ac:spMk id="42" creationId="{A3E2BB97-40E5-4C34-9205-C15A3B910C0B}"/>
          </ac:spMkLst>
        </pc:spChg>
        <pc:spChg chg="mod">
          <ac:chgData name="Sean" userId="00a828e9-1a5d-4a70-b8c9-5521e105a247" providerId="ADAL" clId="{A3526DC3-6B30-4D20-9419-F2ED9E11053E}" dt="2020-09-01T22:53:11.488" v="345" actId="20577"/>
          <ac:spMkLst>
            <pc:docMk/>
            <pc:sldMk cId="1180098148" sldId="305"/>
            <ac:spMk id="232" creationId="{00000000-0000-0000-0000-000000000000}"/>
          </ac:spMkLst>
        </pc:spChg>
      </pc:sldChg>
      <pc:sldChg chg="modSp add mod">
        <pc:chgData name="Sean" userId="00a828e9-1a5d-4a70-b8c9-5521e105a247" providerId="ADAL" clId="{A3526DC3-6B30-4D20-9419-F2ED9E11053E}" dt="2020-09-01T22:53:48.827" v="390" actId="20577"/>
        <pc:sldMkLst>
          <pc:docMk/>
          <pc:sldMk cId="3210509582" sldId="306"/>
        </pc:sldMkLst>
        <pc:spChg chg="mod">
          <ac:chgData name="Sean" userId="00a828e9-1a5d-4a70-b8c9-5521e105a247" providerId="ADAL" clId="{A3526DC3-6B30-4D20-9419-F2ED9E11053E}" dt="2020-09-01T22:53:44.737" v="379" actId="1076"/>
          <ac:spMkLst>
            <pc:docMk/>
            <pc:sldMk cId="3210509582" sldId="306"/>
            <ac:spMk id="229" creationId="{00000000-0000-0000-0000-000000000000}"/>
          </ac:spMkLst>
        </pc:spChg>
        <pc:spChg chg="mod">
          <ac:chgData name="Sean" userId="00a828e9-1a5d-4a70-b8c9-5521e105a247" providerId="ADAL" clId="{A3526DC3-6B30-4D20-9419-F2ED9E11053E}" dt="2020-09-01T22:53:48.827" v="390" actId="20577"/>
          <ac:spMkLst>
            <pc:docMk/>
            <pc:sldMk cId="3210509582" sldId="306"/>
            <ac:spMk id="232" creationId="{00000000-0000-0000-0000-000000000000}"/>
          </ac:spMkLst>
        </pc:spChg>
      </pc:sldChg>
      <pc:sldChg chg="addSp modSp add mod">
        <pc:chgData name="Sean" userId="00a828e9-1a5d-4a70-b8c9-5521e105a247" providerId="ADAL" clId="{A3526DC3-6B30-4D20-9419-F2ED9E11053E}" dt="2020-09-17T00:32:13.620" v="4169" actId="14100"/>
        <pc:sldMkLst>
          <pc:docMk/>
          <pc:sldMk cId="1706726336" sldId="307"/>
        </pc:sldMkLst>
        <pc:spChg chg="add mod">
          <ac:chgData name="Sean" userId="00a828e9-1a5d-4a70-b8c9-5521e105a247" providerId="ADAL" clId="{A3526DC3-6B30-4D20-9419-F2ED9E11053E}" dt="2020-09-17T00:32:13.620" v="4169" actId="14100"/>
          <ac:spMkLst>
            <pc:docMk/>
            <pc:sldMk cId="1706726336" sldId="307"/>
            <ac:spMk id="11" creationId="{8EE4BEF0-5637-4F9B-BEE0-CF1794FE20E2}"/>
          </ac:spMkLst>
        </pc:spChg>
        <pc:spChg chg="mod">
          <ac:chgData name="Sean" userId="00a828e9-1a5d-4a70-b8c9-5521e105a247" providerId="ADAL" clId="{A3526DC3-6B30-4D20-9419-F2ED9E11053E}" dt="2020-09-01T22:52:50.863" v="318" actId="20577"/>
          <ac:spMkLst>
            <pc:docMk/>
            <pc:sldMk cId="1706726336" sldId="307"/>
            <ac:spMk id="232" creationId="{00000000-0000-0000-0000-000000000000}"/>
          </ac:spMkLst>
        </pc:spChg>
      </pc:sldChg>
      <pc:sldChg chg="addSp modSp add mod">
        <pc:chgData name="Sean" userId="00a828e9-1a5d-4a70-b8c9-5521e105a247" providerId="ADAL" clId="{A3526DC3-6B30-4D20-9419-F2ED9E11053E}" dt="2020-09-17T00:30:14.564" v="4151" actId="14100"/>
        <pc:sldMkLst>
          <pc:docMk/>
          <pc:sldMk cId="2441950098" sldId="308"/>
        </pc:sldMkLst>
        <pc:spChg chg="add mod">
          <ac:chgData name="Sean" userId="00a828e9-1a5d-4a70-b8c9-5521e105a247" providerId="ADAL" clId="{A3526DC3-6B30-4D20-9419-F2ED9E11053E}" dt="2020-09-17T00:30:14.564" v="4151" actId="14100"/>
          <ac:spMkLst>
            <pc:docMk/>
            <pc:sldMk cId="2441950098" sldId="308"/>
            <ac:spMk id="8" creationId="{8E7E2391-83FC-499D-A908-DB59294FB4FA}"/>
          </ac:spMkLst>
        </pc:spChg>
        <pc:spChg chg="mod">
          <ac:chgData name="Sean" userId="00a828e9-1a5d-4a70-b8c9-5521e105a247" providerId="ADAL" clId="{A3526DC3-6B30-4D20-9419-F2ED9E11053E}" dt="2020-09-17T00:30:09.752" v="4149" actId="1076"/>
          <ac:spMkLst>
            <pc:docMk/>
            <pc:sldMk cId="2441950098" sldId="308"/>
            <ac:spMk id="229" creationId="{00000000-0000-0000-0000-000000000000}"/>
          </ac:spMkLst>
        </pc:spChg>
        <pc:spChg chg="mod">
          <ac:chgData name="Sean" userId="00a828e9-1a5d-4a70-b8c9-5521e105a247" providerId="ADAL" clId="{A3526DC3-6B30-4D20-9419-F2ED9E11053E}" dt="2020-09-01T22:52:46.273" v="314" actId="14100"/>
          <ac:spMkLst>
            <pc:docMk/>
            <pc:sldMk cId="2441950098" sldId="308"/>
            <ac:spMk id="232" creationId="{00000000-0000-0000-0000-000000000000}"/>
          </ac:spMkLst>
        </pc:spChg>
      </pc:sldChg>
      <pc:sldChg chg="addSp modSp add mod setBg">
        <pc:chgData name="Sean" userId="00a828e9-1a5d-4a70-b8c9-5521e105a247" providerId="ADAL" clId="{A3526DC3-6B30-4D20-9419-F2ED9E11053E}" dt="2020-09-17T00:30:56.040" v="4156" actId="14100"/>
        <pc:sldMkLst>
          <pc:docMk/>
          <pc:sldMk cId="3721027666" sldId="309"/>
        </pc:sldMkLst>
        <pc:spChg chg="add mod">
          <ac:chgData name="Sean" userId="00a828e9-1a5d-4a70-b8c9-5521e105a247" providerId="ADAL" clId="{A3526DC3-6B30-4D20-9419-F2ED9E11053E}" dt="2020-09-17T00:30:56.040" v="4156" actId="14100"/>
          <ac:spMkLst>
            <pc:docMk/>
            <pc:sldMk cId="3721027666" sldId="309"/>
            <ac:spMk id="7" creationId="{F71D1A98-4152-4D0A-A0B3-B63CCF9D6BBF}"/>
          </ac:spMkLst>
        </pc:spChg>
        <pc:spChg chg="mod">
          <ac:chgData name="Sean" userId="00a828e9-1a5d-4a70-b8c9-5521e105a247" providerId="ADAL" clId="{A3526DC3-6B30-4D20-9419-F2ED9E11053E}" dt="2020-09-01T22:53:20.017" v="346" actId="1076"/>
          <ac:spMkLst>
            <pc:docMk/>
            <pc:sldMk cId="3721027666" sldId="309"/>
            <ac:spMk id="229" creationId="{00000000-0000-0000-0000-000000000000}"/>
          </ac:spMkLst>
        </pc:spChg>
        <pc:spChg chg="mod">
          <ac:chgData name="Sean" userId="00a828e9-1a5d-4a70-b8c9-5521e105a247" providerId="ADAL" clId="{A3526DC3-6B30-4D20-9419-F2ED9E11053E}" dt="2020-09-01T22:53:40.426" v="378" actId="14100"/>
          <ac:spMkLst>
            <pc:docMk/>
            <pc:sldMk cId="3721027666" sldId="309"/>
            <ac:spMk id="232" creationId="{00000000-0000-0000-0000-000000000000}"/>
          </ac:spMkLst>
        </pc:spChg>
      </pc:sldChg>
      <pc:sldChg chg="new del">
        <pc:chgData name="Sean" userId="00a828e9-1a5d-4a70-b8c9-5521e105a247" providerId="ADAL" clId="{A3526DC3-6B30-4D20-9419-F2ED9E11053E}" dt="2020-09-01T22:55:12.296" v="419" actId="47"/>
        <pc:sldMkLst>
          <pc:docMk/>
          <pc:sldMk cId="1122050498" sldId="310"/>
        </pc:sldMkLst>
      </pc:sldChg>
      <pc:sldChg chg="addSp modSp new mod">
        <pc:chgData name="Sean" userId="00a828e9-1a5d-4a70-b8c9-5521e105a247" providerId="ADAL" clId="{A3526DC3-6B30-4D20-9419-F2ED9E11053E}" dt="2020-09-17T00:25:39.371" v="4111" actId="1076"/>
        <pc:sldMkLst>
          <pc:docMk/>
          <pc:sldMk cId="107763162" sldId="311"/>
        </pc:sldMkLst>
        <pc:spChg chg="mod">
          <ac:chgData name="Sean" userId="00a828e9-1a5d-4a70-b8c9-5521e105a247" providerId="ADAL" clId="{A3526DC3-6B30-4D20-9419-F2ED9E11053E}" dt="2020-09-01T22:55:21.786" v="436" actId="20577"/>
          <ac:spMkLst>
            <pc:docMk/>
            <pc:sldMk cId="107763162" sldId="311"/>
            <ac:spMk id="2" creationId="{A83A2DE3-8D24-430A-B079-BD7B0DAB28A7}"/>
          </ac:spMkLst>
        </pc:spChg>
        <pc:spChg chg="add mod">
          <ac:chgData name="Sean" userId="00a828e9-1a5d-4a70-b8c9-5521e105a247" providerId="ADAL" clId="{A3526DC3-6B30-4D20-9419-F2ED9E11053E}" dt="2020-09-17T00:25:39.371" v="4111" actId="1076"/>
          <ac:spMkLst>
            <pc:docMk/>
            <pc:sldMk cId="107763162" sldId="311"/>
            <ac:spMk id="3" creationId="{3A1367DB-DBA8-4B06-BF02-619B55845809}"/>
          </ac:spMkLst>
        </pc:spChg>
      </pc:sldChg>
      <pc:sldChg chg="addSp delSp modSp add mod ord modTransition modAnim">
        <pc:chgData name="Sean" userId="00a828e9-1a5d-4a70-b8c9-5521e105a247" providerId="ADAL" clId="{A3526DC3-6B30-4D20-9419-F2ED9E11053E}" dt="2020-09-17T01:53:05.067" v="4235"/>
        <pc:sldMkLst>
          <pc:docMk/>
          <pc:sldMk cId="2420794117" sldId="313"/>
        </pc:sldMkLst>
        <pc:spChg chg="add del mod">
          <ac:chgData name="Sean" userId="00a828e9-1a5d-4a70-b8c9-5521e105a247" providerId="ADAL" clId="{A3526DC3-6B30-4D20-9419-F2ED9E11053E}" dt="2020-09-02T14:04:14.813" v="948" actId="478"/>
          <ac:spMkLst>
            <pc:docMk/>
            <pc:sldMk cId="2420794117" sldId="313"/>
            <ac:spMk id="3" creationId="{51380F26-4D20-46F9-9C7A-43E0CC2DB59F}"/>
          </ac:spMkLst>
        </pc:spChg>
        <pc:spChg chg="add mod">
          <ac:chgData name="Sean" userId="00a828e9-1a5d-4a70-b8c9-5521e105a247" providerId="ADAL" clId="{A3526DC3-6B30-4D20-9419-F2ED9E11053E}" dt="2020-09-17T00:29:04.234" v="4138" actId="14100"/>
          <ac:spMkLst>
            <pc:docMk/>
            <pc:sldMk cId="2420794117" sldId="313"/>
            <ac:spMk id="6" creationId="{5EF9DFAA-1AC7-4F99-86B4-C182BDB901EE}"/>
          </ac:spMkLst>
        </pc:spChg>
        <pc:spChg chg="mod">
          <ac:chgData name="Sean" userId="00a828e9-1a5d-4a70-b8c9-5521e105a247" providerId="ADAL" clId="{A3526DC3-6B30-4D20-9419-F2ED9E11053E}" dt="2020-09-02T14:08:35.828" v="955" actId="14100"/>
          <ac:spMkLst>
            <pc:docMk/>
            <pc:sldMk cId="2420794117" sldId="313"/>
            <ac:spMk id="229" creationId="{00000000-0000-0000-0000-000000000000}"/>
          </ac:spMkLst>
        </pc:spChg>
        <pc:spChg chg="del mod ord">
          <ac:chgData name="Sean" userId="00a828e9-1a5d-4a70-b8c9-5521e105a247" providerId="ADAL" clId="{A3526DC3-6B30-4D20-9419-F2ED9E11053E}" dt="2020-09-02T14:04:08.153" v="946" actId="478"/>
          <ac:spMkLst>
            <pc:docMk/>
            <pc:sldMk cId="2420794117" sldId="313"/>
            <ac:spMk id="230" creationId="{00000000-0000-0000-0000-000000000000}"/>
          </ac:spMkLst>
        </pc:spChg>
        <pc:spChg chg="del mod">
          <ac:chgData name="Sean" userId="00a828e9-1a5d-4a70-b8c9-5521e105a247" providerId="ADAL" clId="{A3526DC3-6B30-4D20-9419-F2ED9E11053E}" dt="2020-09-02T14:04:11.483" v="947" actId="478"/>
          <ac:spMkLst>
            <pc:docMk/>
            <pc:sldMk cId="2420794117" sldId="313"/>
            <ac:spMk id="231" creationId="{00000000-0000-0000-0000-000000000000}"/>
          </ac:spMkLst>
        </pc:spChg>
        <pc:spChg chg="mod">
          <ac:chgData name="Sean" userId="00a828e9-1a5d-4a70-b8c9-5521e105a247" providerId="ADAL" clId="{A3526DC3-6B30-4D20-9419-F2ED9E11053E}" dt="2020-09-03T00:29:14.042" v="1010" actId="20577"/>
          <ac:spMkLst>
            <pc:docMk/>
            <pc:sldMk cId="2420794117" sldId="313"/>
            <ac:spMk id="232" creationId="{00000000-0000-0000-0000-000000000000}"/>
          </ac:spMkLst>
        </pc:spChg>
        <pc:picChg chg="add mod">
          <ac:chgData name="Sean" userId="00a828e9-1a5d-4a70-b8c9-5521e105a247" providerId="ADAL" clId="{A3526DC3-6B30-4D20-9419-F2ED9E11053E}" dt="2020-09-17T01:47:55.912" v="4232"/>
          <ac:picMkLst>
            <pc:docMk/>
            <pc:sldMk cId="2420794117" sldId="313"/>
            <ac:picMk id="3" creationId="{7C05E3C0-A148-4912-844B-97DD007FCFE9}"/>
          </ac:picMkLst>
        </pc:picChg>
        <pc:picChg chg="add mod">
          <ac:chgData name="Sean" userId="00a828e9-1a5d-4a70-b8c9-5521e105a247" providerId="ADAL" clId="{A3526DC3-6B30-4D20-9419-F2ED9E11053E}" dt="2020-09-17T01:53:05.067" v="4235"/>
          <ac:picMkLst>
            <pc:docMk/>
            <pc:sldMk cId="2420794117" sldId="313"/>
            <ac:picMk id="4" creationId="{26A60881-9E4F-4500-BC20-344BDF1C301A}"/>
          </ac:picMkLst>
        </pc:picChg>
        <pc:picChg chg="add mod">
          <ac:chgData name="Sean" userId="00a828e9-1a5d-4a70-b8c9-5521e105a247" providerId="ADAL" clId="{A3526DC3-6B30-4D20-9419-F2ED9E11053E}" dt="2020-09-02T14:08:27.940" v="953" actId="1076"/>
          <ac:picMkLst>
            <pc:docMk/>
            <pc:sldMk cId="2420794117" sldId="313"/>
            <ac:picMk id="5" creationId="{CDDA517C-06B3-4B5A-84D8-FB2648F260D4}"/>
          </ac:picMkLst>
        </pc:picChg>
      </pc:sldChg>
      <pc:sldChg chg="addSp delSp modSp add mod ord modTransition delAnim modAnim">
        <pc:chgData name="Sean" userId="00a828e9-1a5d-4a70-b8c9-5521e105a247" providerId="ADAL" clId="{A3526DC3-6B30-4D20-9419-F2ED9E11053E}" dt="2020-09-17T01:53:05.067" v="4235"/>
        <pc:sldMkLst>
          <pc:docMk/>
          <pc:sldMk cId="500281500" sldId="314"/>
        </pc:sldMkLst>
        <pc:spChg chg="add mod">
          <ac:chgData name="Sean" userId="00a828e9-1a5d-4a70-b8c9-5521e105a247" providerId="ADAL" clId="{A3526DC3-6B30-4D20-9419-F2ED9E11053E}" dt="2020-09-17T00:28:28.868" v="4134" actId="1076"/>
          <ac:spMkLst>
            <pc:docMk/>
            <pc:sldMk cId="500281500" sldId="314"/>
            <ac:spMk id="3" creationId="{D4829594-CB7C-40C1-B3FF-B83BD31DD079}"/>
          </ac:spMkLst>
        </pc:spChg>
        <pc:spChg chg="add mod">
          <ac:chgData name="Sean" userId="00a828e9-1a5d-4a70-b8c9-5521e105a247" providerId="ADAL" clId="{A3526DC3-6B30-4D20-9419-F2ED9E11053E}" dt="2020-09-04T20:46:05.594" v="2027" actId="1076"/>
          <ac:spMkLst>
            <pc:docMk/>
            <pc:sldMk cId="500281500" sldId="314"/>
            <ac:spMk id="4" creationId="{FB724904-1E1E-425F-BC94-034AA912D1AC}"/>
          </ac:spMkLst>
        </pc:spChg>
        <pc:spChg chg="add mod">
          <ac:chgData name="Sean" userId="00a828e9-1a5d-4a70-b8c9-5521e105a247" providerId="ADAL" clId="{A3526DC3-6B30-4D20-9419-F2ED9E11053E}" dt="2020-09-09T02:07:38.515" v="3997" actId="20577"/>
          <ac:spMkLst>
            <pc:docMk/>
            <pc:sldMk cId="500281500" sldId="314"/>
            <ac:spMk id="7" creationId="{023393A8-2137-4FAD-82D1-7F86A993757C}"/>
          </ac:spMkLst>
        </pc:spChg>
        <pc:spChg chg="add del mod">
          <ac:chgData name="Sean" userId="00a828e9-1a5d-4a70-b8c9-5521e105a247" providerId="ADAL" clId="{A3526DC3-6B30-4D20-9419-F2ED9E11053E}" dt="2020-09-17T00:28:18.012" v="4131" actId="478"/>
          <ac:spMkLst>
            <pc:docMk/>
            <pc:sldMk cId="500281500" sldId="314"/>
            <ac:spMk id="14" creationId="{2249A654-A997-4F08-A299-10FE34A88A9B}"/>
          </ac:spMkLst>
        </pc:spChg>
        <pc:spChg chg="add mod">
          <ac:chgData name="Sean" userId="00a828e9-1a5d-4a70-b8c9-5521e105a247" providerId="ADAL" clId="{A3526DC3-6B30-4D20-9419-F2ED9E11053E}" dt="2020-09-04T17:52:38.524" v="1829" actId="122"/>
          <ac:spMkLst>
            <pc:docMk/>
            <pc:sldMk cId="500281500" sldId="314"/>
            <ac:spMk id="18" creationId="{C2DFDFC3-6F61-4642-BD82-9F9A690838A0}"/>
          </ac:spMkLst>
        </pc:spChg>
        <pc:spChg chg="add mod">
          <ac:chgData name="Sean" userId="00a828e9-1a5d-4a70-b8c9-5521e105a247" providerId="ADAL" clId="{A3526DC3-6B30-4D20-9419-F2ED9E11053E}" dt="2020-09-04T17:52:53.179" v="1833" actId="122"/>
          <ac:spMkLst>
            <pc:docMk/>
            <pc:sldMk cId="500281500" sldId="314"/>
            <ac:spMk id="19" creationId="{6766146E-5B7A-4AB1-8050-A34770F139C3}"/>
          </ac:spMkLst>
        </pc:spChg>
        <pc:spChg chg="del">
          <ac:chgData name="Sean" userId="00a828e9-1a5d-4a70-b8c9-5521e105a247" providerId="ADAL" clId="{A3526DC3-6B30-4D20-9419-F2ED9E11053E}" dt="2020-09-04T02:32:09.310" v="1358" actId="478"/>
          <ac:spMkLst>
            <pc:docMk/>
            <pc:sldMk cId="500281500" sldId="314"/>
            <ac:spMk id="230" creationId="{00000000-0000-0000-0000-000000000000}"/>
          </ac:spMkLst>
        </pc:spChg>
        <pc:spChg chg="del">
          <ac:chgData name="Sean" userId="00a828e9-1a5d-4a70-b8c9-5521e105a247" providerId="ADAL" clId="{A3526DC3-6B30-4D20-9419-F2ED9E11053E}" dt="2020-09-04T02:32:07.102" v="1357" actId="478"/>
          <ac:spMkLst>
            <pc:docMk/>
            <pc:sldMk cId="500281500" sldId="314"/>
            <ac:spMk id="231" creationId="{00000000-0000-0000-0000-000000000000}"/>
          </ac:spMkLst>
        </pc:spChg>
        <pc:spChg chg="mod">
          <ac:chgData name="Sean" userId="00a828e9-1a5d-4a70-b8c9-5521e105a247" providerId="ADAL" clId="{A3526DC3-6B30-4D20-9419-F2ED9E11053E}" dt="2020-09-02T22:16:58.290" v="1005" actId="20577"/>
          <ac:spMkLst>
            <pc:docMk/>
            <pc:sldMk cId="500281500" sldId="314"/>
            <ac:spMk id="232" creationId="{00000000-0000-0000-0000-000000000000}"/>
          </ac:spMkLst>
        </pc:spChg>
        <pc:picChg chg="add mod">
          <ac:chgData name="Sean" userId="00a828e9-1a5d-4a70-b8c9-5521e105a247" providerId="ADAL" clId="{A3526DC3-6B30-4D20-9419-F2ED9E11053E}" dt="2020-09-04T15:55:37.468" v="1620" actId="1076"/>
          <ac:picMkLst>
            <pc:docMk/>
            <pc:sldMk cId="500281500" sldId="314"/>
            <ac:picMk id="2" creationId="{217B1694-E3CC-45B3-AB31-649B22CC2FFB}"/>
          </ac:picMkLst>
        </pc:picChg>
        <pc:picChg chg="add mod">
          <ac:chgData name="Sean" userId="00a828e9-1a5d-4a70-b8c9-5521e105a247" providerId="ADAL" clId="{A3526DC3-6B30-4D20-9419-F2ED9E11053E}" dt="2020-09-04T15:55:50.884" v="1627" actId="1076"/>
          <ac:picMkLst>
            <pc:docMk/>
            <pc:sldMk cId="500281500" sldId="314"/>
            <ac:picMk id="6" creationId="{C2633E7A-8C62-4E57-A991-8A571681ADFA}"/>
          </ac:picMkLst>
        </pc:picChg>
        <pc:picChg chg="add del mod">
          <ac:chgData name="Sean" userId="00a828e9-1a5d-4a70-b8c9-5521e105a247" providerId="ADAL" clId="{A3526DC3-6B30-4D20-9419-F2ED9E11053E}" dt="2020-09-17T01:04:58.653" v="4224" actId="478"/>
          <ac:picMkLst>
            <pc:docMk/>
            <pc:sldMk cId="500281500" sldId="314"/>
            <ac:picMk id="8" creationId="{C8D800C5-5316-4FE8-B6E9-3BE908F27A75}"/>
          </ac:picMkLst>
        </pc:picChg>
        <pc:picChg chg="add del mod">
          <ac:chgData name="Sean" userId="00a828e9-1a5d-4a70-b8c9-5521e105a247" providerId="ADAL" clId="{A3526DC3-6B30-4D20-9419-F2ED9E11053E}" dt="2020-09-04T16:12:52.239" v="1636" actId="478"/>
          <ac:picMkLst>
            <pc:docMk/>
            <pc:sldMk cId="500281500" sldId="314"/>
            <ac:picMk id="9" creationId="{11A01419-D3E3-4D67-9862-DCD900B34F20}"/>
          </ac:picMkLst>
        </pc:picChg>
        <pc:picChg chg="add mod">
          <ac:chgData name="Sean" userId="00a828e9-1a5d-4a70-b8c9-5521e105a247" providerId="ADAL" clId="{A3526DC3-6B30-4D20-9419-F2ED9E11053E}" dt="2020-09-17T01:47:55.912" v="4232"/>
          <ac:picMkLst>
            <pc:docMk/>
            <pc:sldMk cId="500281500" sldId="314"/>
            <ac:picMk id="9" creationId="{F939409F-7EF8-4292-96BA-F1D4DDA5A49A}"/>
          </ac:picMkLst>
        </pc:picChg>
        <pc:picChg chg="add del mod">
          <ac:chgData name="Sean" userId="00a828e9-1a5d-4a70-b8c9-5521e105a247" providerId="ADAL" clId="{A3526DC3-6B30-4D20-9419-F2ED9E11053E}" dt="2020-09-17T01:49:20.758" v="4234"/>
          <ac:picMkLst>
            <pc:docMk/>
            <pc:sldMk cId="500281500" sldId="314"/>
            <ac:picMk id="10" creationId="{7DDC2D6C-4CB6-4171-993A-6C49AA0C0042}"/>
          </ac:picMkLst>
        </pc:picChg>
        <pc:picChg chg="add del mod">
          <ac:chgData name="Sean" userId="00a828e9-1a5d-4a70-b8c9-5521e105a247" providerId="ADAL" clId="{A3526DC3-6B30-4D20-9419-F2ED9E11053E}" dt="2020-09-04T16:13:41.988" v="1643" actId="478"/>
          <ac:picMkLst>
            <pc:docMk/>
            <pc:sldMk cId="500281500" sldId="314"/>
            <ac:picMk id="11" creationId="{0DA2CD6F-33E3-43DA-AA94-390A8C8605B6}"/>
          </ac:picMkLst>
        </pc:picChg>
        <pc:picChg chg="add del mod">
          <ac:chgData name="Sean" userId="00a828e9-1a5d-4a70-b8c9-5521e105a247" providerId="ADAL" clId="{A3526DC3-6B30-4D20-9419-F2ED9E11053E}" dt="2020-09-17T01:53:05.067" v="4235"/>
          <ac:picMkLst>
            <pc:docMk/>
            <pc:sldMk cId="500281500" sldId="314"/>
            <ac:picMk id="11" creationId="{76D51F55-763F-4C6A-8ACA-E3D633BC81F6}"/>
          </ac:picMkLst>
        </pc:picChg>
        <pc:picChg chg="add mod">
          <ac:chgData name="Sean" userId="00a828e9-1a5d-4a70-b8c9-5521e105a247" providerId="ADAL" clId="{A3526DC3-6B30-4D20-9419-F2ED9E11053E}" dt="2020-09-17T01:53:05.067" v="4235"/>
          <ac:picMkLst>
            <pc:docMk/>
            <pc:sldMk cId="500281500" sldId="314"/>
            <ac:picMk id="12" creationId="{63E1F920-25FE-4375-B137-ED7BCBC3E2EC}"/>
          </ac:picMkLst>
        </pc:picChg>
        <pc:picChg chg="add mod">
          <ac:chgData name="Sean" userId="00a828e9-1a5d-4a70-b8c9-5521e105a247" providerId="ADAL" clId="{A3526DC3-6B30-4D20-9419-F2ED9E11053E}" dt="2020-09-04T16:13:45.817" v="1645" actId="1076"/>
          <ac:picMkLst>
            <pc:docMk/>
            <pc:sldMk cId="500281500" sldId="314"/>
            <ac:picMk id="13" creationId="{D2FCD16C-DA64-4596-BBD6-D88941D359A6}"/>
          </ac:picMkLst>
        </pc:picChg>
        <pc:cxnChg chg="add mod">
          <ac:chgData name="Sean" userId="00a828e9-1a5d-4a70-b8c9-5521e105a247" providerId="ADAL" clId="{A3526DC3-6B30-4D20-9419-F2ED9E11053E}" dt="2020-09-04T17:51:53.266" v="1806" actId="1076"/>
          <ac:cxnSpMkLst>
            <pc:docMk/>
            <pc:sldMk cId="500281500" sldId="314"/>
            <ac:cxnSpMk id="16" creationId="{7083A770-4726-4C4E-A653-3C94AB29D11A}"/>
          </ac:cxnSpMkLst>
        </pc:cxnChg>
        <pc:cxnChg chg="add mod">
          <ac:chgData name="Sean" userId="00a828e9-1a5d-4a70-b8c9-5521e105a247" providerId="ADAL" clId="{A3526DC3-6B30-4D20-9419-F2ED9E11053E}" dt="2020-09-04T17:52:03.511" v="1807" actId="14100"/>
          <ac:cxnSpMkLst>
            <pc:docMk/>
            <pc:sldMk cId="500281500" sldId="314"/>
            <ac:cxnSpMk id="17" creationId="{772AFC0B-31A7-4BA8-B4DB-AAD833DE3295}"/>
          </ac:cxnSpMkLst>
        </pc:cxnChg>
      </pc:sldChg>
      <pc:sldChg chg="addSp delSp modSp add mod ord modTransition">
        <pc:chgData name="Sean" userId="00a828e9-1a5d-4a70-b8c9-5521e105a247" providerId="ADAL" clId="{A3526DC3-6B30-4D20-9419-F2ED9E11053E}" dt="2020-09-17T01:02:08.443" v="4221"/>
        <pc:sldMkLst>
          <pc:docMk/>
          <pc:sldMk cId="3676183575" sldId="315"/>
        </pc:sldMkLst>
        <pc:spChg chg="add mod">
          <ac:chgData name="Sean" userId="00a828e9-1a5d-4a70-b8c9-5521e105a247" providerId="ADAL" clId="{A3526DC3-6B30-4D20-9419-F2ED9E11053E}" dt="2020-09-04T15:51:31.324" v="1554" actId="242"/>
          <ac:spMkLst>
            <pc:docMk/>
            <pc:sldMk cId="3676183575" sldId="315"/>
            <ac:spMk id="3" creationId="{633D1AB7-F6B5-4006-BCEB-90AA001D46F2}"/>
          </ac:spMkLst>
        </pc:spChg>
        <pc:spChg chg="add mod">
          <ac:chgData name="Sean" userId="00a828e9-1a5d-4a70-b8c9-5521e105a247" providerId="ADAL" clId="{A3526DC3-6B30-4D20-9419-F2ED9E11053E}" dt="2020-09-05T17:37:29.447" v="3610" actId="122"/>
          <ac:spMkLst>
            <pc:docMk/>
            <pc:sldMk cId="3676183575" sldId="315"/>
            <ac:spMk id="4" creationId="{A5B979B5-D5C8-4E0B-B5B9-E1B0BE6D05E7}"/>
          </ac:spMkLst>
        </pc:spChg>
        <pc:spChg chg="add mod">
          <ac:chgData name="Sean" userId="00a828e9-1a5d-4a70-b8c9-5521e105a247" providerId="ADAL" clId="{A3526DC3-6B30-4D20-9419-F2ED9E11053E}" dt="2020-09-05T17:37:19.498" v="3608" actId="14100"/>
          <ac:spMkLst>
            <pc:docMk/>
            <pc:sldMk cId="3676183575" sldId="315"/>
            <ac:spMk id="8" creationId="{E8430B57-20EF-4CC8-ACB9-BD289013486E}"/>
          </ac:spMkLst>
        </pc:spChg>
        <pc:spChg chg="add mod">
          <ac:chgData name="Sean" userId="00a828e9-1a5d-4a70-b8c9-5521e105a247" providerId="ADAL" clId="{A3526DC3-6B30-4D20-9419-F2ED9E11053E}" dt="2020-09-05T17:37:35.339" v="3611" actId="1076"/>
          <ac:spMkLst>
            <pc:docMk/>
            <pc:sldMk cId="3676183575" sldId="315"/>
            <ac:spMk id="9" creationId="{7D8294AE-977B-4F2F-AA0D-A741AC1ED1D0}"/>
          </ac:spMkLst>
        </pc:spChg>
        <pc:spChg chg="mod">
          <ac:chgData name="Sean" userId="00a828e9-1a5d-4a70-b8c9-5521e105a247" providerId="ADAL" clId="{A3526DC3-6B30-4D20-9419-F2ED9E11053E}" dt="2020-09-03T00:30:00.964" v="1041" actId="20577"/>
          <ac:spMkLst>
            <pc:docMk/>
            <pc:sldMk cId="3676183575" sldId="315"/>
            <ac:spMk id="232" creationId="{00000000-0000-0000-0000-000000000000}"/>
          </ac:spMkLst>
        </pc:spChg>
        <pc:picChg chg="add mod">
          <ac:chgData name="Sean" userId="00a828e9-1a5d-4a70-b8c9-5521e105a247" providerId="ADAL" clId="{A3526DC3-6B30-4D20-9419-F2ED9E11053E}" dt="2020-09-04T15:51:24.188" v="1552" actId="1076"/>
          <ac:picMkLst>
            <pc:docMk/>
            <pc:sldMk cId="3676183575" sldId="315"/>
            <ac:picMk id="2" creationId="{E5A00939-63E7-4761-85CD-C269E17C589E}"/>
          </ac:picMkLst>
        </pc:picChg>
        <pc:picChg chg="add mod">
          <ac:chgData name="Sean" userId="00a828e9-1a5d-4a70-b8c9-5521e105a247" providerId="ADAL" clId="{A3526DC3-6B30-4D20-9419-F2ED9E11053E}" dt="2020-09-17T01:02:08.443" v="4221"/>
          <ac:picMkLst>
            <pc:docMk/>
            <pc:sldMk cId="3676183575" sldId="315"/>
            <ac:picMk id="5" creationId="{BB7FC3D3-40F2-402A-844D-648402592056}"/>
          </ac:picMkLst>
        </pc:picChg>
        <pc:picChg chg="del">
          <ac:chgData name="Sean" userId="00a828e9-1a5d-4a70-b8c9-5521e105a247" providerId="ADAL" clId="{A3526DC3-6B30-4D20-9419-F2ED9E11053E}" dt="2020-09-03T00:30:03.156" v="1042" actId="478"/>
          <ac:picMkLst>
            <pc:docMk/>
            <pc:sldMk cId="3676183575" sldId="315"/>
            <ac:picMk id="5" creationId="{CDDA517C-06B3-4B5A-84D8-FB2648F260D4}"/>
          </ac:picMkLst>
        </pc:picChg>
      </pc:sldChg>
      <pc:sldChg chg="addSp modSp mod setBg">
        <pc:chgData name="Sean" userId="00a828e9-1a5d-4a70-b8c9-5521e105a247" providerId="ADAL" clId="{A3526DC3-6B30-4D20-9419-F2ED9E11053E}" dt="2020-09-17T00:29:52.143" v="4146" actId="14100"/>
        <pc:sldMkLst>
          <pc:docMk/>
          <pc:sldMk cId="1332872412" sldId="317"/>
        </pc:sldMkLst>
        <pc:spChg chg="add mod">
          <ac:chgData name="Sean" userId="00a828e9-1a5d-4a70-b8c9-5521e105a247" providerId="ADAL" clId="{A3526DC3-6B30-4D20-9419-F2ED9E11053E}" dt="2020-09-17T00:29:52.143" v="4146" actId="14100"/>
          <ac:spMkLst>
            <pc:docMk/>
            <pc:sldMk cId="1332872412" sldId="317"/>
            <ac:spMk id="7" creationId="{A840E0A1-02A1-455A-ADEC-38901EE0D266}"/>
          </ac:spMkLst>
        </pc:spChg>
      </pc:sldChg>
      <pc:sldChg chg="addSp delSp modSp mod">
        <pc:chgData name="Sean" userId="00a828e9-1a5d-4a70-b8c9-5521e105a247" providerId="ADAL" clId="{A3526DC3-6B30-4D20-9419-F2ED9E11053E}" dt="2020-09-17T00:33:12.352" v="4175" actId="22"/>
        <pc:sldMkLst>
          <pc:docMk/>
          <pc:sldMk cId="3734672204" sldId="319"/>
        </pc:sldMkLst>
        <pc:spChg chg="mod">
          <ac:chgData name="Sean" userId="00a828e9-1a5d-4a70-b8c9-5521e105a247" providerId="ADAL" clId="{A3526DC3-6B30-4D20-9419-F2ED9E11053E}" dt="2020-09-17T00:32:56.177" v="4173" actId="1076"/>
          <ac:spMkLst>
            <pc:docMk/>
            <pc:sldMk cId="3734672204" sldId="319"/>
            <ac:spMk id="5" creationId="{566DE4F8-7EE6-4011-A3E6-F8360DE3F3E0}"/>
          </ac:spMkLst>
        </pc:spChg>
        <pc:spChg chg="add">
          <ac:chgData name="Sean" userId="00a828e9-1a5d-4a70-b8c9-5521e105a247" providerId="ADAL" clId="{A3526DC3-6B30-4D20-9419-F2ED9E11053E}" dt="2020-09-17T00:33:12.352" v="4175" actId="22"/>
          <ac:spMkLst>
            <pc:docMk/>
            <pc:sldMk cId="3734672204" sldId="319"/>
            <ac:spMk id="6" creationId="{3D78D4DB-F14F-4AB7-B21A-D306D0B42018}"/>
          </ac:spMkLst>
        </pc:spChg>
        <pc:spChg chg="add del mod">
          <ac:chgData name="Sean" userId="00a828e9-1a5d-4a70-b8c9-5521e105a247" providerId="ADAL" clId="{A3526DC3-6B30-4D20-9419-F2ED9E11053E}" dt="2020-09-17T00:32:59.886" v="4174" actId="478"/>
          <ac:spMkLst>
            <pc:docMk/>
            <pc:sldMk cId="3734672204" sldId="319"/>
            <ac:spMk id="8" creationId="{B1AB0261-B3B5-40C0-A0FD-D701ECC771BB}"/>
          </ac:spMkLst>
        </pc:spChg>
      </pc:sldChg>
      <pc:sldChg chg="addSp delSp modSp add mod ord modTransition modAnim">
        <pc:chgData name="Sean" userId="00a828e9-1a5d-4a70-b8c9-5521e105a247" providerId="ADAL" clId="{A3526DC3-6B30-4D20-9419-F2ED9E11053E}" dt="2020-09-17T01:53:05.067" v="4235"/>
        <pc:sldMkLst>
          <pc:docMk/>
          <pc:sldMk cId="2459704597" sldId="320"/>
        </pc:sldMkLst>
        <pc:spChg chg="add mod">
          <ac:chgData name="Sean" userId="00a828e9-1a5d-4a70-b8c9-5521e105a247" providerId="ADAL" clId="{A3526DC3-6B30-4D20-9419-F2ED9E11053E}" dt="2020-09-04T20:58:32.060" v="2126" actId="313"/>
          <ac:spMkLst>
            <pc:docMk/>
            <pc:sldMk cId="2459704597" sldId="320"/>
            <ac:spMk id="9" creationId="{13322641-6EE1-4F1D-B10D-64F77E85ED14}"/>
          </ac:spMkLst>
        </pc:spChg>
        <pc:spChg chg="add mod">
          <ac:chgData name="Sean" userId="00a828e9-1a5d-4a70-b8c9-5521e105a247" providerId="ADAL" clId="{A3526DC3-6B30-4D20-9419-F2ED9E11053E}" dt="2020-09-04T20:58:38.967" v="2137" actId="313"/>
          <ac:spMkLst>
            <pc:docMk/>
            <pc:sldMk cId="2459704597" sldId="320"/>
            <ac:spMk id="10" creationId="{6D14B626-8470-4A21-8841-E7522DB4C7C9}"/>
          </ac:spMkLst>
        </pc:spChg>
        <pc:spChg chg="add mod">
          <ac:chgData name="Sean" userId="00a828e9-1a5d-4a70-b8c9-5521e105a247" providerId="ADAL" clId="{A3526DC3-6B30-4D20-9419-F2ED9E11053E}" dt="2020-09-17T00:28:42.166" v="4136" actId="14100"/>
          <ac:spMkLst>
            <pc:docMk/>
            <pc:sldMk cId="2459704597" sldId="320"/>
            <ac:spMk id="13" creationId="{E24F8C0A-A3ED-4CE2-BBE8-4CF6847A4E3D}"/>
          </ac:spMkLst>
        </pc:spChg>
        <pc:spChg chg="add mod">
          <ac:chgData name="Sean" userId="00a828e9-1a5d-4a70-b8c9-5521e105a247" providerId="ADAL" clId="{A3526DC3-6B30-4D20-9419-F2ED9E11053E}" dt="2020-09-05T17:17:29.250" v="2964" actId="1076"/>
          <ac:spMkLst>
            <pc:docMk/>
            <pc:sldMk cId="2459704597" sldId="320"/>
            <ac:spMk id="19" creationId="{727CEB51-C025-4F90-B7EC-C01D2082D218}"/>
          </ac:spMkLst>
        </pc:spChg>
        <pc:spChg chg="add mod">
          <ac:chgData name="Sean" userId="00a828e9-1a5d-4a70-b8c9-5521e105a247" providerId="ADAL" clId="{A3526DC3-6B30-4D20-9419-F2ED9E11053E}" dt="2020-09-05T17:13:41.086" v="2589" actId="313"/>
          <ac:spMkLst>
            <pc:docMk/>
            <pc:sldMk cId="2459704597" sldId="320"/>
            <ac:spMk id="20" creationId="{5F2B6934-17FB-4B53-AE37-372099FDB3FD}"/>
          </ac:spMkLst>
        </pc:spChg>
        <pc:spChg chg="add mod">
          <ac:chgData name="Sean" userId="00a828e9-1a5d-4a70-b8c9-5521e105a247" providerId="ADAL" clId="{A3526DC3-6B30-4D20-9419-F2ED9E11053E}" dt="2020-09-05T17:12:15.198" v="2335" actId="1076"/>
          <ac:spMkLst>
            <pc:docMk/>
            <pc:sldMk cId="2459704597" sldId="320"/>
            <ac:spMk id="21" creationId="{7BA21D39-B038-492C-AAE0-762B534F417D}"/>
          </ac:spMkLst>
        </pc:spChg>
        <pc:spChg chg="mod">
          <ac:chgData name="Sean" userId="00a828e9-1a5d-4a70-b8c9-5521e105a247" providerId="ADAL" clId="{A3526DC3-6B30-4D20-9419-F2ED9E11053E}" dt="2020-09-04T20:51:01.049" v="2082" actId="14100"/>
          <ac:spMkLst>
            <pc:docMk/>
            <pc:sldMk cId="2459704597" sldId="320"/>
            <ac:spMk id="232" creationId="{00000000-0000-0000-0000-000000000000}"/>
          </ac:spMkLst>
        </pc:spChg>
        <pc:picChg chg="add mod">
          <ac:chgData name="Sean" userId="00a828e9-1a5d-4a70-b8c9-5521e105a247" providerId="ADAL" clId="{A3526DC3-6B30-4D20-9419-F2ED9E11053E}" dt="2020-09-04T20:57:46.909" v="2106" actId="1076"/>
          <ac:picMkLst>
            <pc:docMk/>
            <pc:sldMk cId="2459704597" sldId="320"/>
            <ac:picMk id="3" creationId="{A5E66D28-5FD5-48B3-B06E-E6F72D05E8C3}"/>
          </ac:picMkLst>
        </pc:picChg>
        <pc:picChg chg="add mod">
          <ac:chgData name="Sean" userId="00a828e9-1a5d-4a70-b8c9-5521e105a247" providerId="ADAL" clId="{A3526DC3-6B30-4D20-9419-F2ED9E11053E}" dt="2020-09-17T01:47:55.912" v="4232"/>
          <ac:picMkLst>
            <pc:docMk/>
            <pc:sldMk cId="2459704597" sldId="320"/>
            <ac:picMk id="4" creationId="{AD98C9EA-BF3E-4DF7-8C1E-A389589CA6D8}"/>
          </ac:picMkLst>
        </pc:picChg>
        <pc:picChg chg="add del mod">
          <ac:chgData name="Sean" userId="00a828e9-1a5d-4a70-b8c9-5521e105a247" providerId="ADAL" clId="{A3526DC3-6B30-4D20-9419-F2ED9E11053E}" dt="2020-09-17T01:53:05.067" v="4235"/>
          <ac:picMkLst>
            <pc:docMk/>
            <pc:sldMk cId="2459704597" sldId="320"/>
            <ac:picMk id="5" creationId="{4AA59F48-7FEE-40CA-A090-8FF494EFE0FF}"/>
          </ac:picMkLst>
        </pc:picChg>
        <pc:picChg chg="del">
          <ac:chgData name="Sean" userId="00a828e9-1a5d-4a70-b8c9-5521e105a247" providerId="ADAL" clId="{A3526DC3-6B30-4D20-9419-F2ED9E11053E}" dt="2020-09-04T20:51:02.460" v="2083" actId="478"/>
          <ac:picMkLst>
            <pc:docMk/>
            <pc:sldMk cId="2459704597" sldId="320"/>
            <ac:picMk id="5" creationId="{CDDA517C-06B3-4B5A-84D8-FB2648F260D4}"/>
          </ac:picMkLst>
        </pc:picChg>
        <pc:picChg chg="add mod">
          <ac:chgData name="Sean" userId="00a828e9-1a5d-4a70-b8c9-5521e105a247" providerId="ADAL" clId="{A3526DC3-6B30-4D20-9419-F2ED9E11053E}" dt="2020-09-17T01:53:05.067" v="4235"/>
          <ac:picMkLst>
            <pc:docMk/>
            <pc:sldMk cId="2459704597" sldId="320"/>
            <ac:picMk id="6" creationId="{7F431CB9-DD92-4F60-A897-91E75012F9A8}"/>
          </ac:picMkLst>
        </pc:picChg>
        <pc:cxnChg chg="add mod">
          <ac:chgData name="Sean" userId="00a828e9-1a5d-4a70-b8c9-5521e105a247" providerId="ADAL" clId="{A3526DC3-6B30-4D20-9419-F2ED9E11053E}" dt="2020-09-04T20:57:28.678" v="2102" actId="14100"/>
          <ac:cxnSpMkLst>
            <pc:docMk/>
            <pc:sldMk cId="2459704597" sldId="320"/>
            <ac:cxnSpMk id="7" creationId="{576367B7-2B40-4305-A65E-66971F59E939}"/>
          </ac:cxnSpMkLst>
        </pc:cxnChg>
        <pc:cxnChg chg="add mod">
          <ac:chgData name="Sean" userId="00a828e9-1a5d-4a70-b8c9-5521e105a247" providerId="ADAL" clId="{A3526DC3-6B30-4D20-9419-F2ED9E11053E}" dt="2020-09-04T20:57:43.336" v="2104" actId="14100"/>
          <ac:cxnSpMkLst>
            <pc:docMk/>
            <pc:sldMk cId="2459704597" sldId="320"/>
            <ac:cxnSpMk id="8" creationId="{16DB0353-E32F-4F01-9003-9028E9DBFF0B}"/>
          </ac:cxnSpMkLst>
        </pc:cxnChg>
      </pc:sldChg>
      <pc:sldChg chg="addSp delSp modSp mod">
        <pc:chgData name="Sean" userId="00a828e9-1a5d-4a70-b8c9-5521e105a247" providerId="ADAL" clId="{A3526DC3-6B30-4D20-9419-F2ED9E11053E}" dt="2020-09-17T00:33:39.758" v="4185" actId="22"/>
        <pc:sldMkLst>
          <pc:docMk/>
          <pc:sldMk cId="2860983205" sldId="321"/>
        </pc:sldMkLst>
        <pc:spChg chg="add">
          <ac:chgData name="Sean" userId="00a828e9-1a5d-4a70-b8c9-5521e105a247" providerId="ADAL" clId="{A3526DC3-6B30-4D20-9419-F2ED9E11053E}" dt="2020-09-17T00:33:39.758" v="4185" actId="22"/>
          <ac:spMkLst>
            <pc:docMk/>
            <pc:sldMk cId="2860983205" sldId="321"/>
            <ac:spMk id="6" creationId="{E06F6E6D-17E5-4A94-A407-E7043CE1C8C8}"/>
          </ac:spMkLst>
        </pc:spChg>
        <pc:spChg chg="add del mod">
          <ac:chgData name="Sean" userId="00a828e9-1a5d-4a70-b8c9-5521e105a247" providerId="ADAL" clId="{A3526DC3-6B30-4D20-9419-F2ED9E11053E}" dt="2020-09-17T00:33:39.173" v="4184" actId="478"/>
          <ac:spMkLst>
            <pc:docMk/>
            <pc:sldMk cId="2860983205" sldId="321"/>
            <ac:spMk id="8" creationId="{A1F1780C-038A-46BA-A05A-AB442777C408}"/>
          </ac:spMkLst>
        </pc:spChg>
      </pc:sldChg>
      <pc:sldChg chg="addSp delSp modSp mod">
        <pc:chgData name="Sean" userId="00a828e9-1a5d-4a70-b8c9-5521e105a247" providerId="ADAL" clId="{A3526DC3-6B30-4D20-9419-F2ED9E11053E}" dt="2020-09-17T00:33:33.942" v="4183" actId="22"/>
        <pc:sldMkLst>
          <pc:docMk/>
          <pc:sldMk cId="1730960427" sldId="322"/>
        </pc:sldMkLst>
        <pc:spChg chg="add">
          <ac:chgData name="Sean" userId="00a828e9-1a5d-4a70-b8c9-5521e105a247" providerId="ADAL" clId="{A3526DC3-6B30-4D20-9419-F2ED9E11053E}" dt="2020-09-17T00:33:33.942" v="4183" actId="22"/>
          <ac:spMkLst>
            <pc:docMk/>
            <pc:sldMk cId="1730960427" sldId="322"/>
            <ac:spMk id="7" creationId="{E8AAC2BA-3B54-421C-9A3E-3A24E1FD6173}"/>
          </ac:spMkLst>
        </pc:spChg>
        <pc:spChg chg="add del mod">
          <ac:chgData name="Sean" userId="00a828e9-1a5d-4a70-b8c9-5521e105a247" providerId="ADAL" clId="{A3526DC3-6B30-4D20-9419-F2ED9E11053E}" dt="2020-09-17T00:33:33.250" v="4182" actId="478"/>
          <ac:spMkLst>
            <pc:docMk/>
            <pc:sldMk cId="1730960427" sldId="322"/>
            <ac:spMk id="9" creationId="{7BBA9ECD-C51C-4821-8A5A-D8DE77A05995}"/>
          </ac:spMkLst>
        </pc:spChg>
      </pc:sldChg>
      <pc:sldChg chg="addSp delSp modSp mod">
        <pc:chgData name="Sean" userId="00a828e9-1a5d-4a70-b8c9-5521e105a247" providerId="ADAL" clId="{A3526DC3-6B30-4D20-9419-F2ED9E11053E}" dt="2020-09-17T00:33:25.899" v="4180" actId="1076"/>
        <pc:sldMkLst>
          <pc:docMk/>
          <pc:sldMk cId="290182604" sldId="323"/>
        </pc:sldMkLst>
        <pc:spChg chg="add mod">
          <ac:chgData name="Sean" userId="00a828e9-1a5d-4a70-b8c9-5521e105a247" providerId="ADAL" clId="{A3526DC3-6B30-4D20-9419-F2ED9E11053E}" dt="2020-09-17T00:33:25.899" v="4180" actId="1076"/>
          <ac:spMkLst>
            <pc:docMk/>
            <pc:sldMk cId="290182604" sldId="323"/>
            <ac:spMk id="6" creationId="{1E9BA11C-5700-4271-983B-79E1512DC8D5}"/>
          </ac:spMkLst>
        </pc:spChg>
        <pc:spChg chg="add del mod">
          <ac:chgData name="Sean" userId="00a828e9-1a5d-4a70-b8c9-5521e105a247" providerId="ADAL" clId="{A3526DC3-6B30-4D20-9419-F2ED9E11053E}" dt="2020-09-17T00:33:23.023" v="4179" actId="478"/>
          <ac:spMkLst>
            <pc:docMk/>
            <pc:sldMk cId="290182604" sldId="323"/>
            <ac:spMk id="8" creationId="{E27F3ACA-EE4B-4116-B6C1-EC463A3B1918}"/>
          </ac:spMkLst>
        </pc:spChg>
      </pc:sldChg>
      <pc:sldChg chg="addSp modSp mod">
        <pc:chgData name="Sean" userId="00a828e9-1a5d-4a70-b8c9-5521e105a247" providerId="ADAL" clId="{A3526DC3-6B30-4D20-9419-F2ED9E11053E}" dt="2020-09-17T00:31:28.403" v="4162" actId="14100"/>
        <pc:sldMkLst>
          <pc:docMk/>
          <pc:sldMk cId="2904079852" sldId="324"/>
        </pc:sldMkLst>
        <pc:spChg chg="add mod">
          <ac:chgData name="Sean" userId="00a828e9-1a5d-4a70-b8c9-5521e105a247" providerId="ADAL" clId="{A3526DC3-6B30-4D20-9419-F2ED9E11053E}" dt="2020-09-17T00:31:28.403" v="4162" actId="14100"/>
          <ac:spMkLst>
            <pc:docMk/>
            <pc:sldMk cId="2904079852" sldId="324"/>
            <ac:spMk id="10" creationId="{CF680E98-4B7E-495A-B074-74321D944E91}"/>
          </ac:spMkLst>
        </pc:spChg>
        <pc:spChg chg="mod">
          <ac:chgData name="Sean" userId="00a828e9-1a5d-4a70-b8c9-5521e105a247" providerId="ADAL" clId="{A3526DC3-6B30-4D20-9419-F2ED9E11053E}" dt="2020-09-17T00:31:17.471" v="4160" actId="1076"/>
          <ac:spMkLst>
            <pc:docMk/>
            <pc:sldMk cId="2904079852" sldId="324"/>
            <ac:spMk id="229" creationId="{00000000-0000-0000-0000-000000000000}"/>
          </ac:spMkLst>
        </pc:spChg>
      </pc:sldChg>
      <pc:sldChg chg="addSp modSp mod">
        <pc:chgData name="Sean" userId="00a828e9-1a5d-4a70-b8c9-5521e105a247" providerId="ADAL" clId="{A3526DC3-6B30-4D20-9419-F2ED9E11053E}" dt="2020-09-17T00:31:44.697" v="4164" actId="14100"/>
        <pc:sldMkLst>
          <pc:docMk/>
          <pc:sldMk cId="2839155870" sldId="325"/>
        </pc:sldMkLst>
        <pc:spChg chg="add mod">
          <ac:chgData name="Sean" userId="00a828e9-1a5d-4a70-b8c9-5521e105a247" providerId="ADAL" clId="{A3526DC3-6B30-4D20-9419-F2ED9E11053E}" dt="2020-09-17T00:31:44.697" v="4164" actId="14100"/>
          <ac:spMkLst>
            <pc:docMk/>
            <pc:sldMk cId="2839155870" sldId="325"/>
            <ac:spMk id="7" creationId="{A73CFDCF-280E-41CE-B931-5F4471DD1DD0}"/>
          </ac:spMkLst>
        </pc:spChg>
      </pc:sldChg>
      <pc:sldChg chg="addSp modSp mod">
        <pc:chgData name="Sean" userId="00a828e9-1a5d-4a70-b8c9-5521e105a247" providerId="ADAL" clId="{A3526DC3-6B30-4D20-9419-F2ED9E11053E}" dt="2020-09-17T00:31:58.666" v="4166" actId="14100"/>
        <pc:sldMkLst>
          <pc:docMk/>
          <pc:sldMk cId="2089538014" sldId="326"/>
        </pc:sldMkLst>
        <pc:spChg chg="add mod">
          <ac:chgData name="Sean" userId="00a828e9-1a5d-4a70-b8c9-5521e105a247" providerId="ADAL" clId="{A3526DC3-6B30-4D20-9419-F2ED9E11053E}" dt="2020-09-17T00:31:58.666" v="4166" actId="14100"/>
          <ac:spMkLst>
            <pc:docMk/>
            <pc:sldMk cId="2089538014" sldId="326"/>
            <ac:spMk id="13" creationId="{A16D70AE-A405-4573-8DF0-21739AFF0C39}"/>
          </ac:spMkLst>
        </pc:spChg>
      </pc:sldChg>
      <pc:sldChg chg="addSp modSp mod">
        <pc:chgData name="Sean" userId="00a828e9-1a5d-4a70-b8c9-5521e105a247" providerId="ADAL" clId="{A3526DC3-6B30-4D20-9419-F2ED9E11053E}" dt="2020-09-17T00:30:23.971" v="4153" actId="14100"/>
        <pc:sldMkLst>
          <pc:docMk/>
          <pc:sldMk cId="3068700896" sldId="327"/>
        </pc:sldMkLst>
        <pc:spChg chg="add mod">
          <ac:chgData name="Sean" userId="00a828e9-1a5d-4a70-b8c9-5521e105a247" providerId="ADAL" clId="{A3526DC3-6B30-4D20-9419-F2ED9E11053E}" dt="2020-09-17T00:30:23.971" v="4153" actId="14100"/>
          <ac:spMkLst>
            <pc:docMk/>
            <pc:sldMk cId="3068700896" sldId="327"/>
            <ac:spMk id="9" creationId="{755B67A5-3680-4925-BE81-00F29B41A81B}"/>
          </ac:spMkLst>
        </pc:spChg>
      </pc:sldChg>
      <pc:sldChg chg="addSp delSp modSp mod">
        <pc:chgData name="Sean" userId="00a828e9-1a5d-4a70-b8c9-5521e105a247" providerId="ADAL" clId="{A3526DC3-6B30-4D20-9419-F2ED9E11053E}" dt="2020-09-17T00:34:07.390" v="4195" actId="20577"/>
        <pc:sldMkLst>
          <pc:docMk/>
          <pc:sldMk cId="3117385600" sldId="329"/>
        </pc:sldMkLst>
        <pc:spChg chg="mod">
          <ac:chgData name="Sean" userId="00a828e9-1a5d-4a70-b8c9-5521e105a247" providerId="ADAL" clId="{A3526DC3-6B30-4D20-9419-F2ED9E11053E}" dt="2020-09-09T01:50:43.070" v="3979" actId="20577"/>
          <ac:spMkLst>
            <pc:docMk/>
            <pc:sldMk cId="3117385600" sldId="329"/>
            <ac:spMk id="3" creationId="{88E85BFC-7DED-4F18-8EC3-276B6C3AF59B}"/>
          </ac:spMkLst>
        </pc:spChg>
        <pc:spChg chg="add del mod">
          <ac:chgData name="Sean" userId="00a828e9-1a5d-4a70-b8c9-5521e105a247" providerId="ADAL" clId="{A3526DC3-6B30-4D20-9419-F2ED9E11053E}" dt="2020-09-17T00:34:01.074" v="4192" actId="478"/>
          <ac:spMkLst>
            <pc:docMk/>
            <pc:sldMk cId="3117385600" sldId="329"/>
            <ac:spMk id="4" creationId="{984EF5D9-A4A6-4A20-8584-E4618001E250}"/>
          </ac:spMkLst>
        </pc:spChg>
        <pc:spChg chg="add mod">
          <ac:chgData name="Sean" userId="00a828e9-1a5d-4a70-b8c9-5521e105a247" providerId="ADAL" clId="{A3526DC3-6B30-4D20-9419-F2ED9E11053E}" dt="2020-09-17T00:34:07.390" v="4195" actId="20577"/>
          <ac:spMkLst>
            <pc:docMk/>
            <pc:sldMk cId="3117385600" sldId="329"/>
            <ac:spMk id="5" creationId="{4A7BDDB5-3F12-40E8-B2FD-DCFD97B2C05F}"/>
          </ac:spMkLst>
        </pc:spChg>
      </pc:sldChg>
      <pc:sldChg chg="addSp modSp mod">
        <pc:chgData name="Sean" userId="00a828e9-1a5d-4a70-b8c9-5521e105a247" providerId="ADAL" clId="{A3526DC3-6B30-4D20-9419-F2ED9E11053E}" dt="2020-09-17T00:26:52.014" v="4122" actId="1035"/>
        <pc:sldMkLst>
          <pc:docMk/>
          <pc:sldMk cId="1613097724" sldId="330"/>
        </pc:sldMkLst>
        <pc:spChg chg="mod">
          <ac:chgData name="Sean" userId="00a828e9-1a5d-4a70-b8c9-5521e105a247" providerId="ADAL" clId="{A3526DC3-6B30-4D20-9419-F2ED9E11053E}" dt="2020-09-17T00:26:52.014" v="4122" actId="1035"/>
          <ac:spMkLst>
            <pc:docMk/>
            <pc:sldMk cId="1613097724" sldId="330"/>
            <ac:spMk id="2" creationId="{A5ED2313-EB32-48E0-8829-471D6AC5F477}"/>
          </ac:spMkLst>
        </pc:spChg>
        <pc:spChg chg="add mod">
          <ac:chgData name="Sean" userId="00a828e9-1a5d-4a70-b8c9-5521e105a247" providerId="ADAL" clId="{A3526DC3-6B30-4D20-9419-F2ED9E11053E}" dt="2020-09-17T00:26:27.140" v="4119" actId="20577"/>
          <ac:spMkLst>
            <pc:docMk/>
            <pc:sldMk cId="1613097724" sldId="330"/>
            <ac:spMk id="5" creationId="{DBE55C34-8CE8-4F08-9C00-337D895B3459}"/>
          </ac:spMkLst>
        </pc:spChg>
      </pc:sldChg>
      <pc:sldChg chg="addSp delSp modSp mod ord">
        <pc:chgData name="Sean" userId="00a828e9-1a5d-4a70-b8c9-5521e105a247" providerId="ADAL" clId="{A3526DC3-6B30-4D20-9419-F2ED9E11053E}" dt="2020-09-17T00:34:22.985" v="4200" actId="478"/>
        <pc:sldMkLst>
          <pc:docMk/>
          <pc:sldMk cId="3123822356" sldId="331"/>
        </pc:sldMkLst>
        <pc:spChg chg="add del mod">
          <ac:chgData name="Sean" userId="00a828e9-1a5d-4a70-b8c9-5521e105a247" providerId="ADAL" clId="{A3526DC3-6B30-4D20-9419-F2ED9E11053E}" dt="2020-09-17T00:34:22.985" v="4200" actId="478"/>
          <ac:spMkLst>
            <pc:docMk/>
            <pc:sldMk cId="3123822356" sldId="331"/>
            <ac:spMk id="2" creationId="{9AA0C91C-CFFD-45D5-A19A-6632D8B7AB69}"/>
          </ac:spMkLst>
        </pc:spChg>
        <pc:spChg chg="add mod">
          <ac:chgData name="Sean" userId="00a828e9-1a5d-4a70-b8c9-5521e105a247" providerId="ADAL" clId="{A3526DC3-6B30-4D20-9419-F2ED9E11053E}" dt="2020-09-17T00:34:18.532" v="4199" actId="20577"/>
          <ac:spMkLst>
            <pc:docMk/>
            <pc:sldMk cId="3123822356" sldId="331"/>
            <ac:spMk id="3" creationId="{0C2F307F-4649-4C47-B4E3-B2E336A93C16}"/>
          </ac:spMkLst>
        </pc:spChg>
      </pc:sldChg>
      <pc:sldChg chg="addSp delSp modSp modTransition">
        <pc:chgData name="Sean" userId="00a828e9-1a5d-4a70-b8c9-5521e105a247" providerId="ADAL" clId="{A3526DC3-6B30-4D20-9419-F2ED9E11053E}" dt="2020-09-17T02:50:00.318" v="4239"/>
        <pc:sldMkLst>
          <pc:docMk/>
          <pc:sldMk cId="2094376695" sldId="338"/>
        </pc:sldMkLst>
        <pc:picChg chg="add mod">
          <ac:chgData name="Sean" userId="00a828e9-1a5d-4a70-b8c9-5521e105a247" providerId="ADAL" clId="{A3526DC3-6B30-4D20-9419-F2ED9E11053E}" dt="2020-09-17T02:50:00.318" v="4239"/>
          <ac:picMkLst>
            <pc:docMk/>
            <pc:sldMk cId="2094376695" sldId="338"/>
            <ac:picMk id="7" creationId="{D4BA51CA-54CB-48D6-AFAF-4C2C61C37EB3}"/>
          </ac:picMkLst>
        </pc:picChg>
        <pc:picChg chg="del">
          <ac:chgData name="Sean" userId="00a828e9-1a5d-4a70-b8c9-5521e105a247" providerId="ADAL" clId="{A3526DC3-6B30-4D20-9419-F2ED9E11053E}" dt="2020-09-17T02:50:00.318" v="4239"/>
          <ac:picMkLst>
            <pc:docMk/>
            <pc:sldMk cId="2094376695" sldId="338"/>
            <ac:picMk id="9" creationId="{4167D154-FB6E-4AE1-AE0C-5CB969401F35}"/>
          </ac:picMkLst>
        </pc:picChg>
      </pc:sldChg>
      <pc:sldChg chg="addSp delSp modSp mod modTransition">
        <pc:chgData name="Sean" userId="00a828e9-1a5d-4a70-b8c9-5521e105a247" providerId="ADAL" clId="{A3526DC3-6B30-4D20-9419-F2ED9E11053E}" dt="2020-09-18T02:43:07.898" v="4279" actId="1076"/>
        <pc:sldMkLst>
          <pc:docMk/>
          <pc:sldMk cId="2963229365" sldId="339"/>
        </pc:sldMkLst>
        <pc:spChg chg="add mod">
          <ac:chgData name="Sean" userId="00a828e9-1a5d-4a70-b8c9-5521e105a247" providerId="ADAL" clId="{A3526DC3-6B30-4D20-9419-F2ED9E11053E}" dt="2020-09-18T02:43:07.898" v="4279" actId="1076"/>
          <ac:spMkLst>
            <pc:docMk/>
            <pc:sldMk cId="2963229365" sldId="339"/>
            <ac:spMk id="4" creationId="{C6F5FBA0-50F9-43CA-88D2-53ECD3B74DC3}"/>
          </ac:spMkLst>
        </pc:spChg>
        <pc:graphicFrameChg chg="mod">
          <ac:chgData name="Sean" userId="00a828e9-1a5d-4a70-b8c9-5521e105a247" providerId="ADAL" clId="{A3526DC3-6B30-4D20-9419-F2ED9E11053E}" dt="2020-09-18T02:39:16.807" v="4241" actId="1076"/>
          <ac:graphicFrameMkLst>
            <pc:docMk/>
            <pc:sldMk cId="2963229365" sldId="339"/>
            <ac:graphicFrameMk id="2" creationId="{B734AD42-24A8-49A5-9A81-70ACE021F64B}"/>
          </ac:graphicFrameMkLst>
        </pc:graphicFrameChg>
        <pc:picChg chg="add mod">
          <ac:chgData name="Sean" userId="00a828e9-1a5d-4a70-b8c9-5521e105a247" providerId="ADAL" clId="{A3526DC3-6B30-4D20-9419-F2ED9E11053E}" dt="2020-09-17T02:50:31.573" v="4240"/>
          <ac:picMkLst>
            <pc:docMk/>
            <pc:sldMk cId="2963229365" sldId="339"/>
            <ac:picMk id="3" creationId="{5102667D-A3B8-41FA-BE68-FB0A831A28A8}"/>
          </ac:picMkLst>
        </pc:picChg>
        <pc:picChg chg="del">
          <ac:chgData name="Sean" userId="00a828e9-1a5d-4a70-b8c9-5521e105a247" providerId="ADAL" clId="{A3526DC3-6B30-4D20-9419-F2ED9E11053E}" dt="2020-09-17T02:50:31.573" v="4240"/>
          <ac:picMkLst>
            <pc:docMk/>
            <pc:sldMk cId="2963229365" sldId="339"/>
            <ac:picMk id="4" creationId="{5DF3812B-24DA-4F28-9870-9EEF88ACC1FA}"/>
          </ac:picMkLst>
        </pc:picChg>
      </pc:sldChg>
      <pc:sldMasterChg chg="delSldLayout">
        <pc:chgData name="Sean" userId="00a828e9-1a5d-4a70-b8c9-5521e105a247" providerId="ADAL" clId="{A3526DC3-6B30-4D20-9419-F2ED9E11053E}" dt="2020-09-04T20:50:07.518" v="2028" actId="2696"/>
        <pc:sldMasterMkLst>
          <pc:docMk/>
          <pc:sldMasterMk cId="0" sldId="2147483669"/>
        </pc:sldMasterMkLst>
        <pc:sldLayoutChg chg="del">
          <pc:chgData name="Sean" userId="00a828e9-1a5d-4a70-b8c9-5521e105a247" providerId="ADAL" clId="{A3526DC3-6B30-4D20-9419-F2ED9E11053E}" dt="2020-09-04T20:50:07.518" v="2028" actId="2696"/>
          <pc:sldLayoutMkLst>
            <pc:docMk/>
            <pc:sldMasterMk cId="0" sldId="2147483669"/>
            <pc:sldLayoutMk cId="0" sldId="2147483655"/>
          </pc:sldLayoutMkLst>
        </pc:sldLayoutChg>
      </pc:sldMasterChg>
    </pc:docChg>
  </pc:docChgLst>
  <pc:docChgLst>
    <pc:chgData name="Sadiyah" userId="4f5742b1-2934-4245-b6d6-961534121793" providerId="ADAL" clId="{7FC04E4B-1B7F-4CC5-A53F-9BB1A00FD163}"/>
    <pc:docChg chg="undo redo custSel addSld delSld modSld sldOrd">
      <pc:chgData name="Sadiyah" userId="4f5742b1-2934-4245-b6d6-961534121793" providerId="ADAL" clId="{7FC04E4B-1B7F-4CC5-A53F-9BB1A00FD163}" dt="2020-09-14T07:29:42.554" v="3263" actId="1076"/>
      <pc:docMkLst>
        <pc:docMk/>
      </pc:docMkLst>
      <pc:sldChg chg="modSp mod">
        <pc:chgData name="Sadiyah" userId="4f5742b1-2934-4245-b6d6-961534121793" providerId="ADAL" clId="{7FC04E4B-1B7F-4CC5-A53F-9BB1A00FD163}" dt="2020-09-10T02:02:16.068" v="2276" actId="14100"/>
        <pc:sldMkLst>
          <pc:docMk/>
          <pc:sldMk cId="0" sldId="256"/>
        </pc:sldMkLst>
        <pc:spChg chg="mod">
          <ac:chgData name="Sadiyah" userId="4f5742b1-2934-4245-b6d6-961534121793" providerId="ADAL" clId="{7FC04E4B-1B7F-4CC5-A53F-9BB1A00FD163}" dt="2020-09-10T02:02:04.902" v="2272" actId="1076"/>
          <ac:spMkLst>
            <pc:docMk/>
            <pc:sldMk cId="0" sldId="256"/>
            <ac:spMk id="10" creationId="{F56508F0-E9E3-4837-B645-6F63126DDF0E}"/>
          </ac:spMkLst>
        </pc:spChg>
        <pc:spChg chg="mod">
          <ac:chgData name="Sadiyah" userId="4f5742b1-2934-4245-b6d6-961534121793" providerId="ADAL" clId="{7FC04E4B-1B7F-4CC5-A53F-9BB1A00FD163}" dt="2020-09-10T02:02:09.819" v="2274" actId="14100"/>
          <ac:spMkLst>
            <pc:docMk/>
            <pc:sldMk cId="0" sldId="256"/>
            <ac:spMk id="13" creationId="{666C8A75-1F6A-431F-BDAA-D14BDBDB8FC2}"/>
          </ac:spMkLst>
        </pc:spChg>
        <pc:spChg chg="mod">
          <ac:chgData name="Sadiyah" userId="4f5742b1-2934-4245-b6d6-961534121793" providerId="ADAL" clId="{7FC04E4B-1B7F-4CC5-A53F-9BB1A00FD163}" dt="2020-09-10T02:02:16.068" v="2276" actId="14100"/>
          <ac:spMkLst>
            <pc:docMk/>
            <pc:sldMk cId="0" sldId="256"/>
            <ac:spMk id="125" creationId="{00000000-0000-0000-0000-000000000000}"/>
          </ac:spMkLst>
        </pc:spChg>
        <pc:picChg chg="mod">
          <ac:chgData name="Sadiyah" userId="4f5742b1-2934-4245-b6d6-961534121793" providerId="ADAL" clId="{7FC04E4B-1B7F-4CC5-A53F-9BB1A00FD163}" dt="2020-09-10T02:01:07.594" v="2265" actId="1076"/>
          <ac:picMkLst>
            <pc:docMk/>
            <pc:sldMk cId="0" sldId="256"/>
            <ac:picMk id="7" creationId="{1D37C869-F193-49EE-8475-598D71FBB508}"/>
          </ac:picMkLst>
        </pc:picChg>
      </pc:sldChg>
      <pc:sldChg chg="modSp mod">
        <pc:chgData name="Sadiyah" userId="4f5742b1-2934-4245-b6d6-961534121793" providerId="ADAL" clId="{7FC04E4B-1B7F-4CC5-A53F-9BB1A00FD163}" dt="2020-09-09T23:50:26.959" v="1340" actId="1076"/>
        <pc:sldMkLst>
          <pc:docMk/>
          <pc:sldMk cId="0" sldId="258"/>
        </pc:sldMkLst>
        <pc:spChg chg="mod">
          <ac:chgData name="Sadiyah" userId="4f5742b1-2934-4245-b6d6-961534121793" providerId="ADAL" clId="{7FC04E4B-1B7F-4CC5-A53F-9BB1A00FD163}" dt="2020-09-09T02:44:59.342" v="1306" actId="1076"/>
          <ac:spMkLst>
            <pc:docMk/>
            <pc:sldMk cId="0" sldId="258"/>
            <ac:spMk id="37" creationId="{8676494B-EA4C-4D2A-9F32-115CCA56C464}"/>
          </ac:spMkLst>
        </pc:spChg>
        <pc:spChg chg="mod">
          <ac:chgData name="Sadiyah" userId="4f5742b1-2934-4245-b6d6-961534121793" providerId="ADAL" clId="{7FC04E4B-1B7F-4CC5-A53F-9BB1A00FD163}" dt="2020-09-09T02:44:35.837" v="1302" actId="1076"/>
          <ac:spMkLst>
            <pc:docMk/>
            <pc:sldMk cId="0" sldId="258"/>
            <ac:spMk id="38" creationId="{30D95594-5A89-4FB0-A6F5-8215D3185E09}"/>
          </ac:spMkLst>
        </pc:spChg>
        <pc:spChg chg="mod">
          <ac:chgData name="Sadiyah" userId="4f5742b1-2934-4245-b6d6-961534121793" providerId="ADAL" clId="{7FC04E4B-1B7F-4CC5-A53F-9BB1A00FD163}" dt="2020-09-09T02:44:45.585" v="1304" actId="1076"/>
          <ac:spMkLst>
            <pc:docMk/>
            <pc:sldMk cId="0" sldId="258"/>
            <ac:spMk id="39" creationId="{FF7CC76C-92DD-4B36-B275-D5CD8EF91511}"/>
          </ac:spMkLst>
        </pc:spChg>
        <pc:spChg chg="mod">
          <ac:chgData name="Sadiyah" userId="4f5742b1-2934-4245-b6d6-961534121793" providerId="ADAL" clId="{7FC04E4B-1B7F-4CC5-A53F-9BB1A00FD163}" dt="2020-09-09T23:50:19.833" v="1338" actId="1076"/>
          <ac:spMkLst>
            <pc:docMk/>
            <pc:sldMk cId="0" sldId="258"/>
            <ac:spMk id="40" creationId="{07F1EB0A-EB53-4DC5-9F11-1F4C9B4645FB}"/>
          </ac:spMkLst>
        </pc:spChg>
        <pc:spChg chg="mod">
          <ac:chgData name="Sadiyah" userId="4f5742b1-2934-4245-b6d6-961534121793" providerId="ADAL" clId="{7FC04E4B-1B7F-4CC5-A53F-9BB1A00FD163}" dt="2020-09-09T23:50:22.417" v="1339" actId="1076"/>
          <ac:spMkLst>
            <pc:docMk/>
            <pc:sldMk cId="0" sldId="258"/>
            <ac:spMk id="41" creationId="{A8A8A0DE-D526-4EBF-9FCE-B51D6D1BC1DF}"/>
          </ac:spMkLst>
        </pc:spChg>
        <pc:spChg chg="mod">
          <ac:chgData name="Sadiyah" userId="4f5742b1-2934-4245-b6d6-961534121793" providerId="ADAL" clId="{7FC04E4B-1B7F-4CC5-A53F-9BB1A00FD163}" dt="2020-09-09T23:50:26.959" v="1340" actId="1076"/>
          <ac:spMkLst>
            <pc:docMk/>
            <pc:sldMk cId="0" sldId="258"/>
            <ac:spMk id="42" creationId="{8D272508-8BAC-46F1-B464-EDF7E3E224D4}"/>
          </ac:spMkLst>
        </pc:spChg>
        <pc:spChg chg="mod">
          <ac:chgData name="Sadiyah" userId="4f5742b1-2934-4245-b6d6-961534121793" providerId="ADAL" clId="{7FC04E4B-1B7F-4CC5-A53F-9BB1A00FD163}" dt="2020-09-09T02:43:39.261" v="1295" actId="14100"/>
          <ac:spMkLst>
            <pc:docMk/>
            <pc:sldMk cId="0" sldId="258"/>
            <ac:spMk id="142" creationId="{00000000-0000-0000-0000-000000000000}"/>
          </ac:spMkLst>
        </pc:spChg>
        <pc:spChg chg="mod">
          <ac:chgData name="Sadiyah" userId="4f5742b1-2934-4245-b6d6-961534121793" providerId="ADAL" clId="{7FC04E4B-1B7F-4CC5-A53F-9BB1A00FD163}" dt="2020-09-09T02:43:11.624" v="1292" actId="1076"/>
          <ac:spMkLst>
            <pc:docMk/>
            <pc:sldMk cId="0" sldId="258"/>
            <ac:spMk id="145" creationId="{00000000-0000-0000-0000-000000000000}"/>
          </ac:spMkLst>
        </pc:spChg>
        <pc:spChg chg="mod">
          <ac:chgData name="Sadiyah" userId="4f5742b1-2934-4245-b6d6-961534121793" providerId="ADAL" clId="{7FC04E4B-1B7F-4CC5-A53F-9BB1A00FD163}" dt="2020-09-09T02:45:40.142" v="1314" actId="20577"/>
          <ac:spMkLst>
            <pc:docMk/>
            <pc:sldMk cId="0" sldId="258"/>
            <ac:spMk id="148" creationId="{00000000-0000-0000-0000-000000000000}"/>
          </ac:spMkLst>
        </pc:spChg>
        <pc:spChg chg="mod">
          <ac:chgData name="Sadiyah" userId="4f5742b1-2934-4245-b6d6-961534121793" providerId="ADAL" clId="{7FC04E4B-1B7F-4CC5-A53F-9BB1A00FD163}" dt="2020-09-09T02:42:55.116" v="1289" actId="1076"/>
          <ac:spMkLst>
            <pc:docMk/>
            <pc:sldMk cId="0" sldId="258"/>
            <ac:spMk id="151" creationId="{00000000-0000-0000-0000-000000000000}"/>
          </ac:spMkLst>
        </pc:spChg>
        <pc:spChg chg="mod">
          <ac:chgData name="Sadiyah" userId="4f5742b1-2934-4245-b6d6-961534121793" providerId="ADAL" clId="{7FC04E4B-1B7F-4CC5-A53F-9BB1A00FD163}" dt="2020-09-09T02:44:16.802" v="1300" actId="1076"/>
          <ac:spMkLst>
            <pc:docMk/>
            <pc:sldMk cId="0" sldId="258"/>
            <ac:spMk id="154" creationId="{00000000-0000-0000-0000-000000000000}"/>
          </ac:spMkLst>
        </pc:spChg>
        <pc:spChg chg="mod">
          <ac:chgData name="Sadiyah" userId="4f5742b1-2934-4245-b6d6-961534121793" providerId="ADAL" clId="{7FC04E4B-1B7F-4CC5-A53F-9BB1A00FD163}" dt="2020-09-09T02:43:52.815" v="1297" actId="1076"/>
          <ac:spMkLst>
            <pc:docMk/>
            <pc:sldMk cId="0" sldId="258"/>
            <ac:spMk id="157" creationId="{00000000-0000-0000-0000-000000000000}"/>
          </ac:spMkLst>
        </pc:spChg>
      </pc:sldChg>
      <pc:sldChg chg="addSp modSp mod">
        <pc:chgData name="Sadiyah" userId="4f5742b1-2934-4245-b6d6-961534121793" providerId="ADAL" clId="{7FC04E4B-1B7F-4CC5-A53F-9BB1A00FD163}" dt="2020-09-10T00:00:13.958" v="1444" actId="1076"/>
        <pc:sldMkLst>
          <pc:docMk/>
          <pc:sldMk cId="0" sldId="265"/>
        </pc:sldMkLst>
        <pc:spChg chg="add mod">
          <ac:chgData name="Sadiyah" userId="4f5742b1-2934-4245-b6d6-961534121793" providerId="ADAL" clId="{7FC04E4B-1B7F-4CC5-A53F-9BB1A00FD163}" dt="2020-09-10T00:00:11.282" v="1443" actId="14100"/>
          <ac:spMkLst>
            <pc:docMk/>
            <pc:sldMk cId="0" sldId="265"/>
            <ac:spMk id="3" creationId="{2F207010-64FD-4F86-9C31-25455397F243}"/>
          </ac:spMkLst>
        </pc:spChg>
        <pc:spChg chg="mod">
          <ac:chgData name="Sadiyah" userId="4f5742b1-2934-4245-b6d6-961534121793" providerId="ADAL" clId="{7FC04E4B-1B7F-4CC5-A53F-9BB1A00FD163}" dt="2020-09-09T23:56:20.724" v="1404" actId="2711"/>
          <ac:spMkLst>
            <pc:docMk/>
            <pc:sldMk cId="0" sldId="265"/>
            <ac:spMk id="10" creationId="{47B2EF23-A310-4CB2-A50B-EF4BA5E27FC1}"/>
          </ac:spMkLst>
        </pc:spChg>
        <pc:spChg chg="mod">
          <ac:chgData name="Sadiyah" userId="4f5742b1-2934-4245-b6d6-961534121793" providerId="ADAL" clId="{7FC04E4B-1B7F-4CC5-A53F-9BB1A00FD163}" dt="2020-09-09T23:56:31.677" v="1405" actId="2711"/>
          <ac:spMkLst>
            <pc:docMk/>
            <pc:sldMk cId="0" sldId="265"/>
            <ac:spMk id="15" creationId="{BF734382-8F34-4477-AF77-4497F1EC3656}"/>
          </ac:spMkLst>
        </pc:spChg>
        <pc:spChg chg="mod">
          <ac:chgData name="Sadiyah" userId="4f5742b1-2934-4245-b6d6-961534121793" providerId="ADAL" clId="{7FC04E4B-1B7F-4CC5-A53F-9BB1A00FD163}" dt="2020-09-09T23:56:37.194" v="1406" actId="2711"/>
          <ac:spMkLst>
            <pc:docMk/>
            <pc:sldMk cId="0" sldId="265"/>
            <ac:spMk id="19" creationId="{070ACAC8-AF8A-4ADC-A970-1B98BBEC9535}"/>
          </ac:spMkLst>
        </pc:spChg>
        <pc:spChg chg="mod ord">
          <ac:chgData name="Sadiyah" userId="4f5742b1-2934-4245-b6d6-961534121793" providerId="ADAL" clId="{7FC04E4B-1B7F-4CC5-A53F-9BB1A00FD163}" dt="2020-09-10T00:00:13.958" v="1444" actId="1076"/>
          <ac:spMkLst>
            <pc:docMk/>
            <pc:sldMk cId="0" sldId="265"/>
            <ac:spMk id="24" creationId="{815D3E54-0751-43DA-886A-C47357D06D3B}"/>
          </ac:spMkLst>
        </pc:spChg>
        <pc:spChg chg="mod">
          <ac:chgData name="Sadiyah" userId="4f5742b1-2934-4245-b6d6-961534121793" providerId="ADAL" clId="{7FC04E4B-1B7F-4CC5-A53F-9BB1A00FD163}" dt="2020-09-09T23:55:56.637" v="1400" actId="1076"/>
          <ac:spMkLst>
            <pc:docMk/>
            <pc:sldMk cId="0" sldId="265"/>
            <ac:spMk id="229" creationId="{00000000-0000-0000-0000-000000000000}"/>
          </ac:spMkLst>
        </pc:spChg>
        <pc:spChg chg="mod">
          <ac:chgData name="Sadiyah" userId="4f5742b1-2934-4245-b6d6-961534121793" providerId="ADAL" clId="{7FC04E4B-1B7F-4CC5-A53F-9BB1A00FD163}" dt="2020-09-09T23:56:09.153" v="1403" actId="2711"/>
          <ac:spMkLst>
            <pc:docMk/>
            <pc:sldMk cId="0" sldId="265"/>
            <ac:spMk id="231" creationId="{00000000-0000-0000-0000-000000000000}"/>
          </ac:spMkLst>
        </pc:spChg>
        <pc:graphicFrameChg chg="mod">
          <ac:chgData name="Sadiyah" userId="4f5742b1-2934-4245-b6d6-961534121793" providerId="ADAL" clId="{7FC04E4B-1B7F-4CC5-A53F-9BB1A00FD163}" dt="2020-09-09T23:56:53.030" v="1407" actId="1076"/>
          <ac:graphicFrameMkLst>
            <pc:docMk/>
            <pc:sldMk cId="0" sldId="265"/>
            <ac:graphicFrameMk id="11" creationId="{1768DDF8-BAE2-4467-BBE3-B0DCF3BD2255}"/>
          </ac:graphicFrameMkLst>
        </pc:graphicFrameChg>
        <pc:cxnChg chg="mod">
          <ac:chgData name="Sadiyah" userId="4f5742b1-2934-4245-b6d6-961534121793" providerId="ADAL" clId="{7FC04E4B-1B7F-4CC5-A53F-9BB1A00FD163}" dt="2020-09-09T23:52:05.047" v="1350" actId="208"/>
          <ac:cxnSpMkLst>
            <pc:docMk/>
            <pc:sldMk cId="0" sldId="265"/>
            <ac:cxnSpMk id="4" creationId="{460FF032-E43C-434F-BCFE-62A8B42D7A9A}"/>
          </ac:cxnSpMkLst>
        </pc:cxnChg>
        <pc:cxnChg chg="mod">
          <ac:chgData name="Sadiyah" userId="4f5742b1-2934-4245-b6d6-961534121793" providerId="ADAL" clId="{7FC04E4B-1B7F-4CC5-A53F-9BB1A00FD163}" dt="2020-09-09T23:52:10.973" v="1351" actId="208"/>
          <ac:cxnSpMkLst>
            <pc:docMk/>
            <pc:sldMk cId="0" sldId="265"/>
            <ac:cxnSpMk id="7" creationId="{89343610-A522-4952-9FFF-7B4A1809B2BE}"/>
          </ac:cxnSpMkLst>
        </pc:cxnChg>
      </pc:sldChg>
      <pc:sldChg chg="modSp mod">
        <pc:chgData name="Sadiyah" userId="4f5742b1-2934-4245-b6d6-961534121793" providerId="ADAL" clId="{7FC04E4B-1B7F-4CC5-A53F-9BB1A00FD163}" dt="2020-09-10T00:00:45.089" v="1446" actId="113"/>
        <pc:sldMkLst>
          <pc:docMk/>
          <pc:sldMk cId="51964679" sldId="297"/>
        </pc:sldMkLst>
        <pc:spChg chg="mod">
          <ac:chgData name="Sadiyah" userId="4f5742b1-2934-4245-b6d6-961534121793" providerId="ADAL" clId="{7FC04E4B-1B7F-4CC5-A53F-9BB1A00FD163}" dt="2020-09-09T23:57:44.168" v="1416" actId="1076"/>
          <ac:spMkLst>
            <pc:docMk/>
            <pc:sldMk cId="51964679" sldId="297"/>
            <ac:spMk id="20" creationId="{1CFDD1F0-EA12-4A1F-B4EB-A912E4BCB68E}"/>
          </ac:spMkLst>
        </pc:spChg>
        <pc:spChg chg="mod">
          <ac:chgData name="Sadiyah" userId="4f5742b1-2934-4245-b6d6-961534121793" providerId="ADAL" clId="{7FC04E4B-1B7F-4CC5-A53F-9BB1A00FD163}" dt="2020-09-09T23:57:26.196" v="1413" actId="14100"/>
          <ac:spMkLst>
            <pc:docMk/>
            <pc:sldMk cId="51964679" sldId="297"/>
            <ac:spMk id="229" creationId="{00000000-0000-0000-0000-000000000000}"/>
          </ac:spMkLst>
        </pc:spChg>
        <pc:spChg chg="mod">
          <ac:chgData name="Sadiyah" userId="4f5742b1-2934-4245-b6d6-961534121793" providerId="ADAL" clId="{7FC04E4B-1B7F-4CC5-A53F-9BB1A00FD163}" dt="2020-09-09T23:57:23.208" v="1412" actId="1076"/>
          <ac:spMkLst>
            <pc:docMk/>
            <pc:sldMk cId="51964679" sldId="297"/>
            <ac:spMk id="232" creationId="{00000000-0000-0000-0000-000000000000}"/>
          </ac:spMkLst>
        </pc:spChg>
        <pc:graphicFrameChg chg="modGraphic">
          <ac:chgData name="Sadiyah" userId="4f5742b1-2934-4245-b6d6-961534121793" providerId="ADAL" clId="{7FC04E4B-1B7F-4CC5-A53F-9BB1A00FD163}" dt="2020-09-10T00:00:45.089" v="1446" actId="113"/>
          <ac:graphicFrameMkLst>
            <pc:docMk/>
            <pc:sldMk cId="51964679" sldId="297"/>
            <ac:graphicFrameMk id="2" creationId="{325DBD3D-BFC9-422E-A7FD-365401B0F43D}"/>
          </ac:graphicFrameMkLst>
        </pc:graphicFrameChg>
        <pc:picChg chg="mod">
          <ac:chgData name="Sadiyah" userId="4f5742b1-2934-4245-b6d6-961534121793" providerId="ADAL" clId="{7FC04E4B-1B7F-4CC5-A53F-9BB1A00FD163}" dt="2020-09-09T23:57:38.253" v="1415" actId="1076"/>
          <ac:picMkLst>
            <pc:docMk/>
            <pc:sldMk cId="51964679" sldId="297"/>
            <ac:picMk id="3" creationId="{E0A458BB-28D6-4233-851E-6F7583CCCD74}"/>
          </ac:picMkLst>
        </pc:picChg>
      </pc:sldChg>
      <pc:sldChg chg="modSp mod">
        <pc:chgData name="Sadiyah" userId="4f5742b1-2934-4245-b6d6-961534121793" providerId="ADAL" clId="{7FC04E4B-1B7F-4CC5-A53F-9BB1A00FD163}" dt="2020-09-09T23:54:49.744" v="1383" actId="1076"/>
        <pc:sldMkLst>
          <pc:docMk/>
          <pc:sldMk cId="2876498140" sldId="298"/>
        </pc:sldMkLst>
        <pc:spChg chg="mod">
          <ac:chgData name="Sadiyah" userId="4f5742b1-2934-4245-b6d6-961534121793" providerId="ADAL" clId="{7FC04E4B-1B7F-4CC5-A53F-9BB1A00FD163}" dt="2020-09-09T23:51:39.568" v="1347" actId="207"/>
          <ac:spMkLst>
            <pc:docMk/>
            <pc:sldMk cId="2876498140" sldId="298"/>
            <ac:spMk id="15" creationId="{14061DEF-17FC-4A46-8A57-403213E4F4FE}"/>
          </ac:spMkLst>
        </pc:spChg>
        <pc:graphicFrameChg chg="mod modGraphic">
          <ac:chgData name="Sadiyah" userId="4f5742b1-2934-4245-b6d6-961534121793" providerId="ADAL" clId="{7FC04E4B-1B7F-4CC5-A53F-9BB1A00FD163}" dt="2020-09-09T23:54:49.744" v="1383" actId="1076"/>
          <ac:graphicFrameMkLst>
            <pc:docMk/>
            <pc:sldMk cId="2876498140" sldId="298"/>
            <ac:graphicFrameMk id="4" creationId="{B62E81F2-2A2C-425F-898A-7B2496749B64}"/>
          </ac:graphicFrameMkLst>
        </pc:graphicFrameChg>
        <pc:cxnChg chg="mod">
          <ac:chgData name="Sadiyah" userId="4f5742b1-2934-4245-b6d6-961534121793" providerId="ADAL" clId="{7FC04E4B-1B7F-4CC5-A53F-9BB1A00FD163}" dt="2020-09-09T23:51:56.114" v="1349" actId="208"/>
          <ac:cxnSpMkLst>
            <pc:docMk/>
            <pc:sldMk cId="2876498140" sldId="298"/>
            <ac:cxnSpMk id="12" creationId="{70D37531-30BE-4B50-8A33-680DCF30C7EC}"/>
          </ac:cxnSpMkLst>
        </pc:cxnChg>
        <pc:cxnChg chg="mod">
          <ac:chgData name="Sadiyah" userId="4f5742b1-2934-4245-b6d6-961534121793" providerId="ADAL" clId="{7FC04E4B-1B7F-4CC5-A53F-9BB1A00FD163}" dt="2020-09-09T23:51:33.673" v="1345" actId="208"/>
          <ac:cxnSpMkLst>
            <pc:docMk/>
            <pc:sldMk cId="2876498140" sldId="298"/>
            <ac:cxnSpMk id="13" creationId="{97FEB46B-934A-4A08-AF1D-C3323810EAE9}"/>
          </ac:cxnSpMkLst>
        </pc:cxnChg>
      </pc:sldChg>
      <pc:sldChg chg="modSp mod">
        <pc:chgData name="Sadiyah" userId="4f5742b1-2934-4245-b6d6-961534121793" providerId="ADAL" clId="{7FC04E4B-1B7F-4CC5-A53F-9BB1A00FD163}" dt="2020-09-10T00:01:47.524" v="1456" actId="208"/>
        <pc:sldMkLst>
          <pc:docMk/>
          <pc:sldMk cId="71611139" sldId="299"/>
        </pc:sldMkLst>
        <pc:spChg chg="mod">
          <ac:chgData name="Sadiyah" userId="4f5742b1-2934-4245-b6d6-961534121793" providerId="ADAL" clId="{7FC04E4B-1B7F-4CC5-A53F-9BB1A00FD163}" dt="2020-09-10T00:01:26.959" v="1451" actId="2711"/>
          <ac:spMkLst>
            <pc:docMk/>
            <pc:sldMk cId="71611139" sldId="299"/>
            <ac:spMk id="2" creationId="{4D5DD568-6FA7-44E8-B490-3D6361C50613}"/>
          </ac:spMkLst>
        </pc:spChg>
        <pc:spChg chg="mod">
          <ac:chgData name="Sadiyah" userId="4f5742b1-2934-4245-b6d6-961534121793" providerId="ADAL" clId="{7FC04E4B-1B7F-4CC5-A53F-9BB1A00FD163}" dt="2020-09-10T00:01:36.173" v="1454" actId="2711"/>
          <ac:spMkLst>
            <pc:docMk/>
            <pc:sldMk cId="71611139" sldId="299"/>
            <ac:spMk id="3" creationId="{4118CF2A-41FF-4626-9E2A-D4044CD0133F}"/>
          </ac:spMkLst>
        </pc:spChg>
        <pc:spChg chg="mod">
          <ac:chgData name="Sadiyah" userId="4f5742b1-2934-4245-b6d6-961534121793" providerId="ADAL" clId="{7FC04E4B-1B7F-4CC5-A53F-9BB1A00FD163}" dt="2020-09-10T00:01:20.847" v="1450" actId="2711"/>
          <ac:spMkLst>
            <pc:docMk/>
            <pc:sldMk cId="71611139" sldId="299"/>
            <ac:spMk id="6" creationId="{7C32C230-7D6C-4D0E-A4C6-8033B7FB6F4C}"/>
          </ac:spMkLst>
        </pc:spChg>
        <pc:cxnChg chg="mod">
          <ac:chgData name="Sadiyah" userId="4f5742b1-2934-4245-b6d6-961534121793" providerId="ADAL" clId="{7FC04E4B-1B7F-4CC5-A53F-9BB1A00FD163}" dt="2020-09-10T00:01:41.844" v="1455" actId="208"/>
          <ac:cxnSpMkLst>
            <pc:docMk/>
            <pc:sldMk cId="71611139" sldId="299"/>
            <ac:cxnSpMk id="11" creationId="{8D361A50-605B-4CF9-8EC3-3F9152B28F1A}"/>
          </ac:cxnSpMkLst>
        </pc:cxnChg>
        <pc:cxnChg chg="mod">
          <ac:chgData name="Sadiyah" userId="4f5742b1-2934-4245-b6d6-961534121793" providerId="ADAL" clId="{7FC04E4B-1B7F-4CC5-A53F-9BB1A00FD163}" dt="2020-09-10T00:01:47.524" v="1456" actId="208"/>
          <ac:cxnSpMkLst>
            <pc:docMk/>
            <pc:sldMk cId="71611139" sldId="299"/>
            <ac:cxnSpMk id="14" creationId="{411D4AD5-E286-44C3-A937-3F64729FDB41}"/>
          </ac:cxnSpMkLst>
        </pc:cxnChg>
      </pc:sldChg>
      <pc:sldChg chg="modSp mod">
        <pc:chgData name="Sadiyah" userId="4f5742b1-2934-4245-b6d6-961534121793" providerId="ADAL" clId="{7FC04E4B-1B7F-4CC5-A53F-9BB1A00FD163}" dt="2020-09-11T02:54:07.538" v="2407" actId="208"/>
        <pc:sldMkLst>
          <pc:docMk/>
          <pc:sldMk cId="2669345366" sldId="302"/>
        </pc:sldMkLst>
        <pc:graphicFrameChg chg="modGraphic">
          <ac:chgData name="Sadiyah" userId="4f5742b1-2934-4245-b6d6-961534121793" providerId="ADAL" clId="{7FC04E4B-1B7F-4CC5-A53F-9BB1A00FD163}" dt="2020-09-08T00:37:01.428" v="39" actId="207"/>
          <ac:graphicFrameMkLst>
            <pc:docMk/>
            <pc:sldMk cId="2669345366" sldId="302"/>
            <ac:graphicFrameMk id="2" creationId="{5E9C3558-36C3-4AE7-88C1-A98E610583FB}"/>
          </ac:graphicFrameMkLst>
        </pc:graphicFrameChg>
        <pc:picChg chg="mod">
          <ac:chgData name="Sadiyah" userId="4f5742b1-2934-4245-b6d6-961534121793" providerId="ADAL" clId="{7FC04E4B-1B7F-4CC5-A53F-9BB1A00FD163}" dt="2020-09-10T00:02:24.899" v="1458" actId="1076"/>
          <ac:picMkLst>
            <pc:docMk/>
            <pc:sldMk cId="2669345366" sldId="302"/>
            <ac:picMk id="2049" creationId="{1C83B935-C2AF-46EB-8DC2-05C95DC9E15C}"/>
          </ac:picMkLst>
        </pc:picChg>
        <pc:cxnChg chg="mod">
          <ac:chgData name="Sadiyah" userId="4f5742b1-2934-4245-b6d6-961534121793" providerId="ADAL" clId="{7FC04E4B-1B7F-4CC5-A53F-9BB1A00FD163}" dt="2020-09-11T02:54:07.538" v="2407" actId="208"/>
          <ac:cxnSpMkLst>
            <pc:docMk/>
            <pc:sldMk cId="2669345366" sldId="302"/>
            <ac:cxnSpMk id="4" creationId="{FE12A0F3-B1CA-4243-85DD-9CF8E2DDA62D}"/>
          </ac:cxnSpMkLst>
        </pc:cxnChg>
        <pc:cxnChg chg="mod">
          <ac:chgData name="Sadiyah" userId="4f5742b1-2934-4245-b6d6-961534121793" providerId="ADAL" clId="{7FC04E4B-1B7F-4CC5-A53F-9BB1A00FD163}" dt="2020-09-11T02:54:02.977" v="2406" actId="208"/>
          <ac:cxnSpMkLst>
            <pc:docMk/>
            <pc:sldMk cId="2669345366" sldId="302"/>
            <ac:cxnSpMk id="7" creationId="{2EC62813-E669-49A9-941A-C9355CF5D142}"/>
          </ac:cxnSpMkLst>
        </pc:cxnChg>
      </pc:sldChg>
      <pc:sldChg chg="modSp mod">
        <pc:chgData name="Sadiyah" userId="4f5742b1-2934-4245-b6d6-961534121793" providerId="ADAL" clId="{7FC04E4B-1B7F-4CC5-A53F-9BB1A00FD163}" dt="2020-09-11T02:53:52.334" v="2405" actId="208"/>
        <pc:sldMkLst>
          <pc:docMk/>
          <pc:sldMk cId="2936755732" sldId="303"/>
        </pc:sldMkLst>
        <pc:graphicFrameChg chg="modGraphic">
          <ac:chgData name="Sadiyah" userId="4f5742b1-2934-4245-b6d6-961534121793" providerId="ADAL" clId="{7FC04E4B-1B7F-4CC5-A53F-9BB1A00FD163}" dt="2020-09-09T02:47:01.262" v="1319" actId="207"/>
          <ac:graphicFrameMkLst>
            <pc:docMk/>
            <pc:sldMk cId="2936755732" sldId="303"/>
            <ac:graphicFrameMk id="2" creationId="{7ED61F17-C0F0-438C-8107-9B94346B0EB0}"/>
          </ac:graphicFrameMkLst>
        </pc:graphicFrameChg>
        <pc:cxnChg chg="mod">
          <ac:chgData name="Sadiyah" userId="4f5742b1-2934-4245-b6d6-961534121793" providerId="ADAL" clId="{7FC04E4B-1B7F-4CC5-A53F-9BB1A00FD163}" dt="2020-09-11T02:53:43.323" v="2403" actId="208"/>
          <ac:cxnSpMkLst>
            <pc:docMk/>
            <pc:sldMk cId="2936755732" sldId="303"/>
            <ac:cxnSpMk id="13" creationId="{0880D34D-4559-4503-8EEA-74ACFC81DC24}"/>
          </ac:cxnSpMkLst>
        </pc:cxnChg>
        <pc:cxnChg chg="mod">
          <ac:chgData name="Sadiyah" userId="4f5742b1-2934-4245-b6d6-961534121793" providerId="ADAL" clId="{7FC04E4B-1B7F-4CC5-A53F-9BB1A00FD163}" dt="2020-09-11T02:53:47.951" v="2404" actId="208"/>
          <ac:cxnSpMkLst>
            <pc:docMk/>
            <pc:sldMk cId="2936755732" sldId="303"/>
            <ac:cxnSpMk id="16" creationId="{558CFFD1-9A3D-4456-BAF5-81A7AAC65EBA}"/>
          </ac:cxnSpMkLst>
        </pc:cxnChg>
        <pc:cxnChg chg="mod">
          <ac:chgData name="Sadiyah" userId="4f5742b1-2934-4245-b6d6-961534121793" providerId="ADAL" clId="{7FC04E4B-1B7F-4CC5-A53F-9BB1A00FD163}" dt="2020-09-11T02:53:52.334" v="2405" actId="208"/>
          <ac:cxnSpMkLst>
            <pc:docMk/>
            <pc:sldMk cId="2936755732" sldId="303"/>
            <ac:cxnSpMk id="18" creationId="{ACF82246-42F0-4669-8AF2-7498F62228EB}"/>
          </ac:cxnSpMkLst>
        </pc:cxnChg>
      </pc:sldChg>
      <pc:sldChg chg="modSp mod">
        <pc:chgData name="Sadiyah" userId="4f5742b1-2934-4245-b6d6-961534121793" providerId="ADAL" clId="{7FC04E4B-1B7F-4CC5-A53F-9BB1A00FD163}" dt="2020-09-10T00:03:24.316" v="1470" actId="1076"/>
        <pc:sldMkLst>
          <pc:docMk/>
          <pc:sldMk cId="232692722" sldId="304"/>
        </pc:sldMkLst>
        <pc:spChg chg="mod">
          <ac:chgData name="Sadiyah" userId="4f5742b1-2934-4245-b6d6-961534121793" providerId="ADAL" clId="{7FC04E4B-1B7F-4CC5-A53F-9BB1A00FD163}" dt="2020-09-10T00:03:24.316" v="1470" actId="1076"/>
          <ac:spMkLst>
            <pc:docMk/>
            <pc:sldMk cId="232692722" sldId="304"/>
            <ac:spMk id="12" creationId="{2B12ADEF-95D3-4259-956A-A927A22648C2}"/>
          </ac:spMkLst>
        </pc:spChg>
        <pc:spChg chg="mod">
          <ac:chgData name="Sadiyah" userId="4f5742b1-2934-4245-b6d6-961534121793" providerId="ADAL" clId="{7FC04E4B-1B7F-4CC5-A53F-9BB1A00FD163}" dt="2020-09-10T00:02:55.654" v="1464" actId="1076"/>
          <ac:spMkLst>
            <pc:docMk/>
            <pc:sldMk cId="232692722" sldId="304"/>
            <ac:spMk id="226" creationId="{97D121C9-58A2-486A-8FD5-8A01EFAA8F05}"/>
          </ac:spMkLst>
        </pc:spChg>
        <pc:graphicFrameChg chg="modGraphic">
          <ac:chgData name="Sadiyah" userId="4f5742b1-2934-4245-b6d6-961534121793" providerId="ADAL" clId="{7FC04E4B-1B7F-4CC5-A53F-9BB1A00FD163}" dt="2020-09-09T02:47:10.078" v="1320" actId="207"/>
          <ac:graphicFrameMkLst>
            <pc:docMk/>
            <pc:sldMk cId="232692722" sldId="304"/>
            <ac:graphicFrameMk id="3" creationId="{82287F52-9AF0-45C5-A7FC-A5A9A92DC7E8}"/>
          </ac:graphicFrameMkLst>
        </pc:graphicFrameChg>
        <pc:cxnChg chg="mod">
          <ac:chgData name="Sadiyah" userId="4f5742b1-2934-4245-b6d6-961534121793" providerId="ADAL" clId="{7FC04E4B-1B7F-4CC5-A53F-9BB1A00FD163}" dt="2020-09-10T00:03:13.405" v="1467" actId="208"/>
          <ac:cxnSpMkLst>
            <pc:docMk/>
            <pc:sldMk cId="232692722" sldId="304"/>
            <ac:cxnSpMk id="6" creationId="{9B3D755C-5217-44C2-9671-C215DC941EDE}"/>
          </ac:cxnSpMkLst>
        </pc:cxnChg>
        <pc:cxnChg chg="mod">
          <ac:chgData name="Sadiyah" userId="4f5742b1-2934-4245-b6d6-961534121793" providerId="ADAL" clId="{7FC04E4B-1B7F-4CC5-A53F-9BB1A00FD163}" dt="2020-09-10T00:03:20.329" v="1469" actId="208"/>
          <ac:cxnSpMkLst>
            <pc:docMk/>
            <pc:sldMk cId="232692722" sldId="304"/>
            <ac:cxnSpMk id="15" creationId="{6DD65938-71BE-484F-A34D-B67C748E718A}"/>
          </ac:cxnSpMkLst>
        </pc:cxnChg>
        <pc:cxnChg chg="mod">
          <ac:chgData name="Sadiyah" userId="4f5742b1-2934-4245-b6d6-961534121793" providerId="ADAL" clId="{7FC04E4B-1B7F-4CC5-A53F-9BB1A00FD163}" dt="2020-09-10T00:03:00.292" v="1465" actId="208"/>
          <ac:cxnSpMkLst>
            <pc:docMk/>
            <pc:sldMk cId="232692722" sldId="304"/>
            <ac:cxnSpMk id="21" creationId="{D68FAAE0-E060-4AE8-ACCF-13016917768B}"/>
          </ac:cxnSpMkLst>
        </pc:cxnChg>
        <pc:cxnChg chg="mod">
          <ac:chgData name="Sadiyah" userId="4f5742b1-2934-4245-b6d6-961534121793" providerId="ADAL" clId="{7FC04E4B-1B7F-4CC5-A53F-9BB1A00FD163}" dt="2020-09-10T00:03:05.503" v="1466" actId="208"/>
          <ac:cxnSpMkLst>
            <pc:docMk/>
            <pc:sldMk cId="232692722" sldId="304"/>
            <ac:cxnSpMk id="22" creationId="{EC3C37F7-C7C7-45BC-A046-3982377973C0}"/>
          </ac:cxnSpMkLst>
        </pc:cxnChg>
        <pc:cxnChg chg="mod">
          <ac:chgData name="Sadiyah" userId="4f5742b1-2934-4245-b6d6-961534121793" providerId="ADAL" clId="{7FC04E4B-1B7F-4CC5-A53F-9BB1A00FD163}" dt="2020-09-10T00:02:35.672" v="1459" actId="208"/>
          <ac:cxnSpMkLst>
            <pc:docMk/>
            <pc:sldMk cId="232692722" sldId="304"/>
            <ac:cxnSpMk id="27" creationId="{FB56CFB7-BDDA-4F5D-87E3-BFF8D73607CE}"/>
          </ac:cxnSpMkLst>
        </pc:cxnChg>
        <pc:cxnChg chg="mod">
          <ac:chgData name="Sadiyah" userId="4f5742b1-2934-4245-b6d6-961534121793" providerId="ADAL" clId="{7FC04E4B-1B7F-4CC5-A53F-9BB1A00FD163}" dt="2020-09-10T00:02:51.870" v="1463" actId="14100"/>
          <ac:cxnSpMkLst>
            <pc:docMk/>
            <pc:sldMk cId="232692722" sldId="304"/>
            <ac:cxnSpMk id="29" creationId="{9AD2A90E-9A7D-4755-803A-719DDDB150C5}"/>
          </ac:cxnSpMkLst>
        </pc:cxnChg>
      </pc:sldChg>
      <pc:sldChg chg="addSp delSp modSp mod">
        <pc:chgData name="Sadiyah" userId="4f5742b1-2934-4245-b6d6-961534121793" providerId="ADAL" clId="{7FC04E4B-1B7F-4CC5-A53F-9BB1A00FD163}" dt="2020-09-14T07:29:42.554" v="3263" actId="1076"/>
        <pc:sldMkLst>
          <pc:docMk/>
          <pc:sldMk cId="1180098148" sldId="305"/>
        </pc:sldMkLst>
        <pc:spChg chg="mod">
          <ac:chgData name="Sadiyah" userId="4f5742b1-2934-4245-b6d6-961534121793" providerId="ADAL" clId="{7FC04E4B-1B7F-4CC5-A53F-9BB1A00FD163}" dt="2020-09-14T06:45:40.935" v="3175" actId="207"/>
          <ac:spMkLst>
            <pc:docMk/>
            <pc:sldMk cId="1180098148" sldId="305"/>
            <ac:spMk id="22" creationId="{FBF3CE4B-A197-42D5-AB3C-11D32C9B2A15}"/>
          </ac:spMkLst>
        </pc:spChg>
        <pc:spChg chg="mod">
          <ac:chgData name="Sadiyah" userId="4f5742b1-2934-4245-b6d6-961534121793" providerId="ADAL" clId="{7FC04E4B-1B7F-4CC5-A53F-9BB1A00FD163}" dt="2020-09-09T02:30:46.016" v="1192" actId="2085"/>
          <ac:spMkLst>
            <pc:docMk/>
            <pc:sldMk cId="1180098148" sldId="305"/>
            <ac:spMk id="26" creationId="{40803B88-156B-47DB-B740-322952609B54}"/>
          </ac:spMkLst>
        </pc:spChg>
        <pc:spChg chg="mod">
          <ac:chgData name="Sadiyah" userId="4f5742b1-2934-4245-b6d6-961534121793" providerId="ADAL" clId="{7FC04E4B-1B7F-4CC5-A53F-9BB1A00FD163}" dt="2020-09-14T06:48:39.637" v="3207" actId="207"/>
          <ac:spMkLst>
            <pc:docMk/>
            <pc:sldMk cId="1180098148" sldId="305"/>
            <ac:spMk id="31" creationId="{9D4300FE-7CC0-4891-9C0A-926DB03873C4}"/>
          </ac:spMkLst>
        </pc:spChg>
        <pc:spChg chg="mod">
          <ac:chgData name="Sadiyah" userId="4f5742b1-2934-4245-b6d6-961534121793" providerId="ADAL" clId="{7FC04E4B-1B7F-4CC5-A53F-9BB1A00FD163}" dt="2020-09-14T06:57:14.533" v="3239" actId="2085"/>
          <ac:spMkLst>
            <pc:docMk/>
            <pc:sldMk cId="1180098148" sldId="305"/>
            <ac:spMk id="32" creationId="{8F786AE7-ED37-496B-861B-6A6F9962233C}"/>
          </ac:spMkLst>
        </pc:spChg>
        <pc:spChg chg="mod">
          <ac:chgData name="Sadiyah" userId="4f5742b1-2934-4245-b6d6-961534121793" providerId="ADAL" clId="{7FC04E4B-1B7F-4CC5-A53F-9BB1A00FD163}" dt="2020-09-14T06:51:18.382" v="3233" actId="207"/>
          <ac:spMkLst>
            <pc:docMk/>
            <pc:sldMk cId="1180098148" sldId="305"/>
            <ac:spMk id="33" creationId="{74D56208-B9FC-4FAF-BDC7-9C6BB9545841}"/>
          </ac:spMkLst>
        </pc:spChg>
        <pc:spChg chg="mod">
          <ac:chgData name="Sadiyah" userId="4f5742b1-2934-4245-b6d6-961534121793" providerId="ADAL" clId="{7FC04E4B-1B7F-4CC5-A53F-9BB1A00FD163}" dt="2020-09-14T06:57:58.130" v="3252" actId="1076"/>
          <ac:spMkLst>
            <pc:docMk/>
            <pc:sldMk cId="1180098148" sldId="305"/>
            <ac:spMk id="37" creationId="{3D1C3A4C-487C-4DE5-B050-94076CEF8945}"/>
          </ac:spMkLst>
        </pc:spChg>
        <pc:spChg chg="del">
          <ac:chgData name="Sadiyah" userId="4f5742b1-2934-4245-b6d6-961534121793" providerId="ADAL" clId="{7FC04E4B-1B7F-4CC5-A53F-9BB1A00FD163}" dt="2020-09-14T01:40:37.814" v="2586" actId="478"/>
          <ac:spMkLst>
            <pc:docMk/>
            <pc:sldMk cId="1180098148" sldId="305"/>
            <ac:spMk id="38" creationId="{5E071446-5741-474D-BF2E-C0D4C6692933}"/>
          </ac:spMkLst>
        </pc:spChg>
        <pc:spChg chg="mod">
          <ac:chgData name="Sadiyah" userId="4f5742b1-2934-4245-b6d6-961534121793" providerId="ADAL" clId="{7FC04E4B-1B7F-4CC5-A53F-9BB1A00FD163}" dt="2020-09-14T06:58:21.722" v="3257" actId="1076"/>
          <ac:spMkLst>
            <pc:docMk/>
            <pc:sldMk cId="1180098148" sldId="305"/>
            <ac:spMk id="40" creationId="{3655484F-3A1C-4E60-BA72-AB0D2F035D84}"/>
          </ac:spMkLst>
        </pc:spChg>
        <pc:spChg chg="mod">
          <ac:chgData name="Sadiyah" userId="4f5742b1-2934-4245-b6d6-961534121793" providerId="ADAL" clId="{7FC04E4B-1B7F-4CC5-A53F-9BB1A00FD163}" dt="2020-09-14T06:47:06.033" v="3192" actId="1076"/>
          <ac:spMkLst>
            <pc:docMk/>
            <pc:sldMk cId="1180098148" sldId="305"/>
            <ac:spMk id="43" creationId="{375A12A1-04AC-47CC-A63F-2EFAE9851F4F}"/>
          </ac:spMkLst>
        </pc:spChg>
        <pc:spChg chg="mod">
          <ac:chgData name="Sadiyah" userId="4f5742b1-2934-4245-b6d6-961534121793" providerId="ADAL" clId="{7FC04E4B-1B7F-4CC5-A53F-9BB1A00FD163}" dt="2020-09-14T06:49:26.157" v="3214" actId="1076"/>
          <ac:spMkLst>
            <pc:docMk/>
            <pc:sldMk cId="1180098148" sldId="305"/>
            <ac:spMk id="44" creationId="{4D28441E-371F-4162-B16A-533B68B3311F}"/>
          </ac:spMkLst>
        </pc:spChg>
        <pc:spChg chg="mod">
          <ac:chgData name="Sadiyah" userId="4f5742b1-2934-4245-b6d6-961534121793" providerId="ADAL" clId="{7FC04E4B-1B7F-4CC5-A53F-9BB1A00FD163}" dt="2020-09-14T06:50:16.272" v="3223" actId="1076"/>
          <ac:spMkLst>
            <pc:docMk/>
            <pc:sldMk cId="1180098148" sldId="305"/>
            <ac:spMk id="45" creationId="{91C7791E-AD2C-48B1-951E-F913AEDD5B4B}"/>
          </ac:spMkLst>
        </pc:spChg>
        <pc:spChg chg="mod">
          <ac:chgData name="Sadiyah" userId="4f5742b1-2934-4245-b6d6-961534121793" providerId="ADAL" clId="{7FC04E4B-1B7F-4CC5-A53F-9BB1A00FD163}" dt="2020-09-14T06:50:28.426" v="3225" actId="207"/>
          <ac:spMkLst>
            <pc:docMk/>
            <pc:sldMk cId="1180098148" sldId="305"/>
            <ac:spMk id="47" creationId="{C1FCC0EC-4B8A-4E81-ABC6-2603A5D68746}"/>
          </ac:spMkLst>
        </pc:spChg>
        <pc:spChg chg="mod">
          <ac:chgData name="Sadiyah" userId="4f5742b1-2934-4245-b6d6-961534121793" providerId="ADAL" clId="{7FC04E4B-1B7F-4CC5-A53F-9BB1A00FD163}" dt="2020-09-14T06:51:11.326" v="3232" actId="113"/>
          <ac:spMkLst>
            <pc:docMk/>
            <pc:sldMk cId="1180098148" sldId="305"/>
            <ac:spMk id="51" creationId="{0DD17FBA-0CD0-4867-ACDC-9FAB71045488}"/>
          </ac:spMkLst>
        </pc:spChg>
        <pc:spChg chg="mod">
          <ac:chgData name="Sadiyah" userId="4f5742b1-2934-4245-b6d6-961534121793" providerId="ADAL" clId="{7FC04E4B-1B7F-4CC5-A53F-9BB1A00FD163}" dt="2020-09-14T06:48:14.374" v="3204" actId="207"/>
          <ac:spMkLst>
            <pc:docMk/>
            <pc:sldMk cId="1180098148" sldId="305"/>
            <ac:spMk id="54" creationId="{14556122-2213-4560-BB57-E6AAE93089E2}"/>
          </ac:spMkLst>
        </pc:spChg>
        <pc:spChg chg="mod">
          <ac:chgData name="Sadiyah" userId="4f5742b1-2934-4245-b6d6-961534121793" providerId="ADAL" clId="{7FC04E4B-1B7F-4CC5-A53F-9BB1A00FD163}" dt="2020-09-14T06:50:32.001" v="3226" actId="207"/>
          <ac:spMkLst>
            <pc:docMk/>
            <pc:sldMk cId="1180098148" sldId="305"/>
            <ac:spMk id="58" creationId="{B8561EE6-8DCF-4E7F-8026-3FE8DBBFF165}"/>
          </ac:spMkLst>
        </pc:spChg>
        <pc:spChg chg="mod">
          <ac:chgData name="Sadiyah" userId="4f5742b1-2934-4245-b6d6-961534121793" providerId="ADAL" clId="{7FC04E4B-1B7F-4CC5-A53F-9BB1A00FD163}" dt="2020-09-14T07:29:42.554" v="3263" actId="1076"/>
          <ac:spMkLst>
            <pc:docMk/>
            <pc:sldMk cId="1180098148" sldId="305"/>
            <ac:spMk id="76" creationId="{C5F6FFC2-BFFD-4D2C-8B25-B1956F4AE5BB}"/>
          </ac:spMkLst>
        </pc:spChg>
        <pc:spChg chg="mod">
          <ac:chgData name="Sadiyah" userId="4f5742b1-2934-4245-b6d6-961534121793" providerId="ADAL" clId="{7FC04E4B-1B7F-4CC5-A53F-9BB1A00FD163}" dt="2020-09-14T07:29:31.930" v="3259" actId="1076"/>
          <ac:spMkLst>
            <pc:docMk/>
            <pc:sldMk cId="1180098148" sldId="305"/>
            <ac:spMk id="77" creationId="{798241F2-4788-4456-987E-19E10DC14405}"/>
          </ac:spMkLst>
        </pc:spChg>
        <pc:spChg chg="mod">
          <ac:chgData name="Sadiyah" userId="4f5742b1-2934-4245-b6d6-961534121793" providerId="ADAL" clId="{7FC04E4B-1B7F-4CC5-A53F-9BB1A00FD163}" dt="2020-09-14T07:29:36.032" v="3261" actId="1076"/>
          <ac:spMkLst>
            <pc:docMk/>
            <pc:sldMk cId="1180098148" sldId="305"/>
            <ac:spMk id="78" creationId="{C6F35F2A-02D0-4415-8CE3-0F382B89A346}"/>
          </ac:spMkLst>
        </pc:spChg>
        <pc:spChg chg="mod">
          <ac:chgData name="Sadiyah" userId="4f5742b1-2934-4245-b6d6-961534121793" providerId="ADAL" clId="{7FC04E4B-1B7F-4CC5-A53F-9BB1A00FD163}" dt="2020-09-08T07:45:12.117" v="551" actId="14100"/>
          <ac:spMkLst>
            <pc:docMk/>
            <pc:sldMk cId="1180098148" sldId="305"/>
            <ac:spMk id="229" creationId="{00000000-0000-0000-0000-000000000000}"/>
          </ac:spMkLst>
        </pc:spChg>
        <pc:spChg chg="mod">
          <ac:chgData name="Sadiyah" userId="4f5742b1-2934-4245-b6d6-961534121793" providerId="ADAL" clId="{7FC04E4B-1B7F-4CC5-A53F-9BB1A00FD163}" dt="2020-09-08T07:45:05.941" v="550" actId="14100"/>
          <ac:spMkLst>
            <pc:docMk/>
            <pc:sldMk cId="1180098148" sldId="305"/>
            <ac:spMk id="232" creationId="{00000000-0000-0000-0000-000000000000}"/>
          </ac:spMkLst>
        </pc:spChg>
        <pc:grpChg chg="del">
          <ac:chgData name="Sadiyah" userId="4f5742b1-2934-4245-b6d6-961534121793" providerId="ADAL" clId="{7FC04E4B-1B7F-4CC5-A53F-9BB1A00FD163}" dt="2020-09-14T01:40:51.699" v="2589" actId="478"/>
          <ac:grpSpMkLst>
            <pc:docMk/>
            <pc:sldMk cId="1180098148" sldId="305"/>
            <ac:grpSpMk id="42" creationId="{528951E7-DF14-4F7A-865D-1B9F8E3028DA}"/>
          </ac:grpSpMkLst>
        </pc:grpChg>
        <pc:picChg chg="add del mod">
          <ac:chgData name="Sadiyah" userId="4f5742b1-2934-4245-b6d6-961534121793" providerId="ADAL" clId="{7FC04E4B-1B7F-4CC5-A53F-9BB1A00FD163}" dt="2020-09-08T07:46:27.527" v="572" actId="478"/>
          <ac:picMkLst>
            <pc:docMk/>
            <pc:sldMk cId="1180098148" sldId="305"/>
            <ac:picMk id="2" creationId="{E64CE7D6-AEBA-499C-B3DC-8C56204746E6}"/>
          </ac:picMkLst>
        </pc:picChg>
        <pc:picChg chg="mod">
          <ac:chgData name="Sadiyah" userId="4f5742b1-2934-4245-b6d6-961534121793" providerId="ADAL" clId="{7FC04E4B-1B7F-4CC5-A53F-9BB1A00FD163}" dt="2020-09-14T06:48:53.691" v="3208" actId="207"/>
          <ac:picMkLst>
            <pc:docMk/>
            <pc:sldMk cId="1180098148" sldId="305"/>
            <ac:picMk id="27" creationId="{FA723481-1650-4832-8D14-2D4F9F09F958}"/>
          </ac:picMkLst>
        </pc:picChg>
        <pc:picChg chg="mod">
          <ac:chgData name="Sadiyah" userId="4f5742b1-2934-4245-b6d6-961534121793" providerId="ADAL" clId="{7FC04E4B-1B7F-4CC5-A53F-9BB1A00FD163}" dt="2020-09-14T06:56:51.353" v="3236" actId="207"/>
          <ac:picMkLst>
            <pc:docMk/>
            <pc:sldMk cId="1180098148" sldId="305"/>
            <ac:picMk id="28" creationId="{6EB591CF-D08B-47E2-ABF2-606915D632D4}"/>
          </ac:picMkLst>
        </pc:picChg>
        <pc:picChg chg="mod">
          <ac:chgData name="Sadiyah" userId="4f5742b1-2934-4245-b6d6-961534121793" providerId="ADAL" clId="{7FC04E4B-1B7F-4CC5-A53F-9BB1A00FD163}" dt="2020-09-09T02:30:32.265" v="1191"/>
          <ac:picMkLst>
            <pc:docMk/>
            <pc:sldMk cId="1180098148" sldId="305"/>
            <ac:picMk id="35" creationId="{E2C403C3-A12C-420B-AD36-BA31893CAF50}"/>
          </ac:picMkLst>
        </pc:picChg>
        <pc:picChg chg="mod">
          <ac:chgData name="Sadiyah" userId="4f5742b1-2934-4245-b6d6-961534121793" providerId="ADAL" clId="{7FC04E4B-1B7F-4CC5-A53F-9BB1A00FD163}" dt="2020-09-14T06:57:03.319" v="3237" actId="207"/>
          <ac:picMkLst>
            <pc:docMk/>
            <pc:sldMk cId="1180098148" sldId="305"/>
            <ac:picMk id="39" creationId="{BED0EF77-2DB8-4FBA-8A01-F2FB10F3FF67}"/>
          </ac:picMkLst>
        </pc:picChg>
        <pc:picChg chg="mod">
          <ac:chgData name="Sadiyah" userId="4f5742b1-2934-4245-b6d6-961534121793" providerId="ADAL" clId="{7FC04E4B-1B7F-4CC5-A53F-9BB1A00FD163}" dt="2020-09-14T06:58:01.486" v="3253" actId="14100"/>
          <ac:picMkLst>
            <pc:docMk/>
            <pc:sldMk cId="1180098148" sldId="305"/>
            <ac:picMk id="41" creationId="{1E6B6A3E-8A19-4B2D-BAC2-F2CC24EF93A1}"/>
          </ac:picMkLst>
        </pc:picChg>
        <pc:picChg chg="mod">
          <ac:chgData name="Sadiyah" userId="4f5742b1-2934-4245-b6d6-961534121793" providerId="ADAL" clId="{7FC04E4B-1B7F-4CC5-A53F-9BB1A00FD163}" dt="2020-09-14T06:50:21.793" v="3224" actId="1076"/>
          <ac:picMkLst>
            <pc:docMk/>
            <pc:sldMk cId="1180098148" sldId="305"/>
            <ac:picMk id="46" creationId="{64713223-3DDB-498D-8B75-930E160A875F}"/>
          </ac:picMkLst>
        </pc:picChg>
        <pc:picChg chg="mod">
          <ac:chgData name="Sadiyah" userId="4f5742b1-2934-4245-b6d6-961534121793" providerId="ADAL" clId="{7FC04E4B-1B7F-4CC5-A53F-9BB1A00FD163}" dt="2020-09-14T06:50:50.591" v="3229" actId="207"/>
          <ac:picMkLst>
            <pc:docMk/>
            <pc:sldMk cId="1180098148" sldId="305"/>
            <ac:picMk id="48" creationId="{587AFD77-45FB-41FB-8839-2FC19C8F198E}"/>
          </ac:picMkLst>
        </pc:picChg>
        <pc:picChg chg="del mod">
          <ac:chgData name="Sadiyah" userId="4f5742b1-2934-4245-b6d6-961534121793" providerId="ADAL" clId="{7FC04E4B-1B7F-4CC5-A53F-9BB1A00FD163}" dt="2020-09-14T06:47:02.747" v="3190" actId="478"/>
          <ac:picMkLst>
            <pc:docMk/>
            <pc:sldMk cId="1180098148" sldId="305"/>
            <ac:picMk id="53" creationId="{21523A75-3FC3-4E82-AAA2-4BA9928C280D}"/>
          </ac:picMkLst>
        </pc:picChg>
        <pc:picChg chg="mod">
          <ac:chgData name="Sadiyah" userId="4f5742b1-2934-4245-b6d6-961534121793" providerId="ADAL" clId="{7FC04E4B-1B7F-4CC5-A53F-9BB1A00FD163}" dt="2020-09-14T06:50:55.111" v="3230" actId="207"/>
          <ac:picMkLst>
            <pc:docMk/>
            <pc:sldMk cId="1180098148" sldId="305"/>
            <ac:picMk id="59" creationId="{39E59FAE-AB2E-4211-BCF3-A1CEE3D1B3E5}"/>
          </ac:picMkLst>
        </pc:picChg>
        <pc:cxnChg chg="mod">
          <ac:chgData name="Sadiyah" userId="4f5742b1-2934-4245-b6d6-961534121793" providerId="ADAL" clId="{7FC04E4B-1B7F-4CC5-A53F-9BB1A00FD163}" dt="2020-09-14T06:56:47.064" v="3235" actId="208"/>
          <ac:cxnSpMkLst>
            <pc:docMk/>
            <pc:sldMk cId="1180098148" sldId="305"/>
            <ac:cxnSpMk id="29" creationId="{424E7CBB-0761-49B4-B09A-DCD9ACAE61BC}"/>
          </ac:cxnSpMkLst>
        </pc:cxnChg>
        <pc:cxnChg chg="mod">
          <ac:chgData name="Sadiyah" userId="4f5742b1-2934-4245-b6d6-961534121793" providerId="ADAL" clId="{7FC04E4B-1B7F-4CC5-A53F-9BB1A00FD163}" dt="2020-09-14T06:51:22.571" v="3234" actId="208"/>
          <ac:cxnSpMkLst>
            <pc:docMk/>
            <pc:sldMk cId="1180098148" sldId="305"/>
            <ac:cxnSpMk id="36" creationId="{B74CDB03-A4B7-4A4B-967E-7372E1FF2E94}"/>
          </ac:cxnSpMkLst>
        </pc:cxnChg>
        <pc:cxnChg chg="mod">
          <ac:chgData name="Sadiyah" userId="4f5742b1-2934-4245-b6d6-961534121793" providerId="ADAL" clId="{7FC04E4B-1B7F-4CC5-A53F-9BB1A00FD163}" dt="2020-09-14T06:50:12.732" v="3222" actId="1076"/>
          <ac:cxnSpMkLst>
            <pc:docMk/>
            <pc:sldMk cId="1180098148" sldId="305"/>
            <ac:cxnSpMk id="49" creationId="{7F42804B-A88A-4624-B060-72B019786441}"/>
          </ac:cxnSpMkLst>
        </pc:cxnChg>
        <pc:cxnChg chg="mod">
          <ac:chgData name="Sadiyah" userId="4f5742b1-2934-4245-b6d6-961534121793" providerId="ADAL" clId="{7FC04E4B-1B7F-4CC5-A53F-9BB1A00FD163}" dt="2020-09-14T06:50:38.869" v="3227" actId="208"/>
          <ac:cxnSpMkLst>
            <pc:docMk/>
            <pc:sldMk cId="1180098148" sldId="305"/>
            <ac:cxnSpMk id="50" creationId="{BFCE0189-8F48-4B54-909F-339F68B59667}"/>
          </ac:cxnSpMkLst>
        </pc:cxnChg>
        <pc:cxnChg chg="mod">
          <ac:chgData name="Sadiyah" userId="4f5742b1-2934-4245-b6d6-961534121793" providerId="ADAL" clId="{7FC04E4B-1B7F-4CC5-A53F-9BB1A00FD163}" dt="2020-09-14T06:49:11.191" v="3210" actId="1076"/>
          <ac:cxnSpMkLst>
            <pc:docMk/>
            <pc:sldMk cId="1180098148" sldId="305"/>
            <ac:cxnSpMk id="55" creationId="{75A51509-A99A-4C65-9DED-B866E7DD27D5}"/>
          </ac:cxnSpMkLst>
        </pc:cxnChg>
        <pc:cxnChg chg="mod">
          <ac:chgData name="Sadiyah" userId="4f5742b1-2934-4245-b6d6-961534121793" providerId="ADAL" clId="{7FC04E4B-1B7F-4CC5-A53F-9BB1A00FD163}" dt="2020-09-14T06:50:45.554" v="3228" actId="208"/>
          <ac:cxnSpMkLst>
            <pc:docMk/>
            <pc:sldMk cId="1180098148" sldId="305"/>
            <ac:cxnSpMk id="56" creationId="{37527E95-BFC6-4F78-9A32-A9DFE8450314}"/>
          </ac:cxnSpMkLst>
        </pc:cxnChg>
      </pc:sldChg>
      <pc:sldChg chg="addSp delSp modSp mod delCm">
        <pc:chgData name="Sadiyah" userId="4f5742b1-2934-4245-b6d6-961534121793" providerId="ADAL" clId="{7FC04E4B-1B7F-4CC5-A53F-9BB1A00FD163}" dt="2020-09-10T00:07:05.133" v="1503" actId="1592"/>
        <pc:sldMkLst>
          <pc:docMk/>
          <pc:sldMk cId="1706726336" sldId="307"/>
        </pc:sldMkLst>
        <pc:spChg chg="add mod">
          <ac:chgData name="Sadiyah" userId="4f5742b1-2934-4245-b6d6-961534121793" providerId="ADAL" clId="{7FC04E4B-1B7F-4CC5-A53F-9BB1A00FD163}" dt="2020-09-09T02:53:08.987" v="1332" actId="207"/>
          <ac:spMkLst>
            <pc:docMk/>
            <pc:sldMk cId="1706726336" sldId="307"/>
            <ac:spMk id="19" creationId="{81DA279E-A3C1-4ECF-A63F-C976B5F97184}"/>
          </ac:spMkLst>
        </pc:spChg>
        <pc:spChg chg="add mod">
          <ac:chgData name="Sadiyah" userId="4f5742b1-2934-4245-b6d6-961534121793" providerId="ADAL" clId="{7FC04E4B-1B7F-4CC5-A53F-9BB1A00FD163}" dt="2020-09-09T02:53:14.655" v="1333" actId="207"/>
          <ac:spMkLst>
            <pc:docMk/>
            <pc:sldMk cId="1706726336" sldId="307"/>
            <ac:spMk id="20" creationId="{56A2D26D-CAE7-4C88-8416-1E8B971983AB}"/>
          </ac:spMkLst>
        </pc:spChg>
        <pc:spChg chg="mod">
          <ac:chgData name="Sadiyah" userId="4f5742b1-2934-4245-b6d6-961534121793" providerId="ADAL" clId="{7FC04E4B-1B7F-4CC5-A53F-9BB1A00FD163}" dt="2020-09-08T07:31:56.354" v="461" actId="14100"/>
          <ac:spMkLst>
            <pc:docMk/>
            <pc:sldMk cId="1706726336" sldId="307"/>
            <ac:spMk id="229" creationId="{00000000-0000-0000-0000-000000000000}"/>
          </ac:spMkLst>
        </pc:spChg>
        <pc:graphicFrameChg chg="mod modGraphic">
          <ac:chgData name="Sadiyah" userId="4f5742b1-2934-4245-b6d6-961534121793" providerId="ADAL" clId="{7FC04E4B-1B7F-4CC5-A53F-9BB1A00FD163}" dt="2020-09-08T07:47:04.889" v="573" actId="1076"/>
          <ac:graphicFrameMkLst>
            <pc:docMk/>
            <pc:sldMk cId="1706726336" sldId="307"/>
            <ac:graphicFrameMk id="3" creationId="{E6B3C769-229C-4277-B84D-16F83AF01018}"/>
          </ac:graphicFrameMkLst>
        </pc:graphicFrameChg>
        <pc:picChg chg="add mod">
          <ac:chgData name="Sadiyah" userId="4f5742b1-2934-4245-b6d6-961534121793" providerId="ADAL" clId="{7FC04E4B-1B7F-4CC5-A53F-9BB1A00FD163}" dt="2020-09-08T07:37:04.921" v="484" actId="1076"/>
          <ac:picMkLst>
            <pc:docMk/>
            <pc:sldMk cId="1706726336" sldId="307"/>
            <ac:picMk id="5" creationId="{D24D6380-C427-4B34-9C19-E229D7FD3B47}"/>
          </ac:picMkLst>
        </pc:picChg>
        <pc:cxnChg chg="add del mod">
          <ac:chgData name="Sadiyah" userId="4f5742b1-2934-4245-b6d6-961534121793" providerId="ADAL" clId="{7FC04E4B-1B7F-4CC5-A53F-9BB1A00FD163}" dt="2020-09-08T07:35:13.992" v="466" actId="478"/>
          <ac:cxnSpMkLst>
            <pc:docMk/>
            <pc:sldMk cId="1706726336" sldId="307"/>
            <ac:cxnSpMk id="4" creationId="{1059E013-F8D3-415C-B24E-C6711E33F7D1}"/>
          </ac:cxnSpMkLst>
        </pc:cxnChg>
        <pc:cxnChg chg="add mod">
          <ac:chgData name="Sadiyah" userId="4f5742b1-2934-4245-b6d6-961534121793" providerId="ADAL" clId="{7FC04E4B-1B7F-4CC5-A53F-9BB1A00FD163}" dt="2020-09-09T02:53:42.995" v="1336" actId="13822"/>
          <ac:cxnSpMkLst>
            <pc:docMk/>
            <pc:sldMk cId="1706726336" sldId="307"/>
            <ac:cxnSpMk id="9" creationId="{4A691818-50A0-4C48-9821-9F7CE7A41CEB}"/>
          </ac:cxnSpMkLst>
        </pc:cxnChg>
        <pc:cxnChg chg="add mod">
          <ac:chgData name="Sadiyah" userId="4f5742b1-2934-4245-b6d6-961534121793" providerId="ADAL" clId="{7FC04E4B-1B7F-4CC5-A53F-9BB1A00FD163}" dt="2020-09-09T02:53:46.019" v="1337" actId="13822"/>
          <ac:cxnSpMkLst>
            <pc:docMk/>
            <pc:sldMk cId="1706726336" sldId="307"/>
            <ac:cxnSpMk id="13" creationId="{B60C8426-52E1-44FE-9DE8-14830944E7E6}"/>
          </ac:cxnSpMkLst>
        </pc:cxnChg>
      </pc:sldChg>
      <pc:sldChg chg="modSp mod">
        <pc:chgData name="Sadiyah" userId="4f5742b1-2934-4245-b6d6-961534121793" providerId="ADAL" clId="{7FC04E4B-1B7F-4CC5-A53F-9BB1A00FD163}" dt="2020-09-10T00:04:04.545" v="1472" actId="2711"/>
        <pc:sldMkLst>
          <pc:docMk/>
          <pc:sldMk cId="2441950098" sldId="308"/>
        </pc:sldMkLst>
        <pc:spChg chg="mod">
          <ac:chgData name="Sadiyah" userId="4f5742b1-2934-4245-b6d6-961534121793" providerId="ADAL" clId="{7FC04E4B-1B7F-4CC5-A53F-9BB1A00FD163}" dt="2020-09-10T00:03:56.670" v="1471" actId="2711"/>
          <ac:spMkLst>
            <pc:docMk/>
            <pc:sldMk cId="2441950098" sldId="308"/>
            <ac:spMk id="5" creationId="{CE64B87E-4B4B-43E3-82FD-E52631DF9B78}"/>
          </ac:spMkLst>
        </pc:spChg>
        <pc:graphicFrameChg chg="modGraphic">
          <ac:chgData name="Sadiyah" userId="4f5742b1-2934-4245-b6d6-961534121793" providerId="ADAL" clId="{7FC04E4B-1B7F-4CC5-A53F-9BB1A00FD163}" dt="2020-09-10T00:04:04.545" v="1472" actId="2711"/>
          <ac:graphicFrameMkLst>
            <pc:docMk/>
            <pc:sldMk cId="2441950098" sldId="308"/>
            <ac:graphicFrameMk id="4" creationId="{69A7ED35-D82D-4532-8032-74EF457FB8F7}"/>
          </ac:graphicFrameMkLst>
        </pc:graphicFrameChg>
      </pc:sldChg>
      <pc:sldChg chg="modSp mod">
        <pc:chgData name="Sadiyah" userId="4f5742b1-2934-4245-b6d6-961534121793" providerId="ADAL" clId="{7FC04E4B-1B7F-4CC5-A53F-9BB1A00FD163}" dt="2020-09-10T00:04:37.162" v="1478" actId="1076"/>
        <pc:sldMkLst>
          <pc:docMk/>
          <pc:sldMk cId="3721027666" sldId="309"/>
        </pc:sldMkLst>
        <pc:spChg chg="mod">
          <ac:chgData name="Sadiyah" userId="4f5742b1-2934-4245-b6d6-961534121793" providerId="ADAL" clId="{7FC04E4B-1B7F-4CC5-A53F-9BB1A00FD163}" dt="2020-09-10T00:04:37.162" v="1478" actId="1076"/>
          <ac:spMkLst>
            <pc:docMk/>
            <pc:sldMk cId="3721027666" sldId="309"/>
            <ac:spMk id="8" creationId="{B8666507-D217-480D-BDDA-439AE582CAC1}"/>
          </ac:spMkLst>
        </pc:spChg>
      </pc:sldChg>
      <pc:sldChg chg="addSp delSp modSp mod setBg delCm">
        <pc:chgData name="Sadiyah" userId="4f5742b1-2934-4245-b6d6-961534121793" providerId="ADAL" clId="{7FC04E4B-1B7F-4CC5-A53F-9BB1A00FD163}" dt="2020-09-14T06:38:56.016" v="2740" actId="1592"/>
        <pc:sldMkLst>
          <pc:docMk/>
          <pc:sldMk cId="107763162" sldId="311"/>
        </pc:sldMkLst>
        <pc:spChg chg="mod ord">
          <ac:chgData name="Sadiyah" userId="4f5742b1-2934-4245-b6d6-961534121793" providerId="ADAL" clId="{7FC04E4B-1B7F-4CC5-A53F-9BB1A00FD163}" dt="2020-09-10T00:06:42.382" v="1502" actId="1076"/>
          <ac:spMkLst>
            <pc:docMk/>
            <pc:sldMk cId="107763162" sldId="311"/>
            <ac:spMk id="2" creationId="{A83A2DE3-8D24-430A-B079-BD7B0DAB28A7}"/>
          </ac:spMkLst>
        </pc:spChg>
        <pc:spChg chg="del mod">
          <ac:chgData name="Sadiyah" userId="4f5742b1-2934-4245-b6d6-961534121793" providerId="ADAL" clId="{7FC04E4B-1B7F-4CC5-A53F-9BB1A00FD163}" dt="2020-09-11T02:27:18.569" v="2278" actId="478"/>
          <ac:spMkLst>
            <pc:docMk/>
            <pc:sldMk cId="107763162" sldId="311"/>
            <ac:spMk id="3" creationId="{7C104D8D-7112-4D6A-BA6E-8D555B77FD58}"/>
          </ac:spMkLst>
        </pc:spChg>
        <pc:spChg chg="add mod">
          <ac:chgData name="Sadiyah" userId="4f5742b1-2934-4245-b6d6-961534121793" providerId="ADAL" clId="{7FC04E4B-1B7F-4CC5-A53F-9BB1A00FD163}" dt="2020-09-10T00:06:37.520" v="1501" actId="14100"/>
          <ac:spMkLst>
            <pc:docMk/>
            <pc:sldMk cId="107763162" sldId="311"/>
            <ac:spMk id="7" creationId="{9F2B30E3-2054-42F7-8147-03943E5BB0F0}"/>
          </ac:spMkLst>
        </pc:spChg>
        <pc:graphicFrameChg chg="add mod">
          <ac:chgData name="Sadiyah" userId="4f5742b1-2934-4245-b6d6-961534121793" providerId="ADAL" clId="{7FC04E4B-1B7F-4CC5-A53F-9BB1A00FD163}" dt="2020-09-11T02:51:59.455" v="2402"/>
          <ac:graphicFrameMkLst>
            <pc:docMk/>
            <pc:sldMk cId="107763162" sldId="311"/>
            <ac:graphicFrameMk id="8" creationId="{0288AEA6-C70D-4B94-A21E-EEC87D85B1E0}"/>
          </ac:graphicFrameMkLst>
        </pc:graphicFrameChg>
        <pc:picChg chg="add del mod">
          <ac:chgData name="Sadiyah" userId="4f5742b1-2934-4245-b6d6-961534121793" providerId="ADAL" clId="{7FC04E4B-1B7F-4CC5-A53F-9BB1A00FD163}" dt="2020-09-10T00:06:19.234" v="1494" actId="478"/>
          <ac:picMkLst>
            <pc:docMk/>
            <pc:sldMk cId="107763162" sldId="311"/>
            <ac:picMk id="5" creationId="{CEE3F0BF-A696-4F84-A6F2-8558265D06EB}"/>
          </ac:picMkLst>
        </pc:picChg>
      </pc:sldChg>
      <pc:sldChg chg="modSp mod">
        <pc:chgData name="Sadiyah" userId="4f5742b1-2934-4245-b6d6-961534121793" providerId="ADAL" clId="{7FC04E4B-1B7F-4CC5-A53F-9BB1A00FD163}" dt="2020-09-09T23:58:46.283" v="1427" actId="1076"/>
        <pc:sldMkLst>
          <pc:docMk/>
          <pc:sldMk cId="500281500" sldId="314"/>
        </pc:sldMkLst>
        <pc:spChg chg="mod">
          <ac:chgData name="Sadiyah" userId="4f5742b1-2934-4245-b6d6-961534121793" providerId="ADAL" clId="{7FC04E4B-1B7F-4CC5-A53F-9BB1A00FD163}" dt="2020-09-09T23:58:46.283" v="1427" actId="1076"/>
          <ac:spMkLst>
            <pc:docMk/>
            <pc:sldMk cId="500281500" sldId="314"/>
            <ac:spMk id="4" creationId="{FB724904-1E1E-425F-BC94-034AA912D1AC}"/>
          </ac:spMkLst>
        </pc:spChg>
        <pc:spChg chg="mod">
          <ac:chgData name="Sadiyah" userId="4f5742b1-2934-4245-b6d6-961534121793" providerId="ADAL" clId="{7FC04E4B-1B7F-4CC5-A53F-9BB1A00FD163}" dt="2020-09-09T23:58:32.241" v="1423" actId="1076"/>
          <ac:spMkLst>
            <pc:docMk/>
            <pc:sldMk cId="500281500" sldId="314"/>
            <ac:spMk id="7" creationId="{023393A8-2137-4FAD-82D1-7F86A993757C}"/>
          </ac:spMkLst>
        </pc:spChg>
        <pc:spChg chg="mod">
          <ac:chgData name="Sadiyah" userId="4f5742b1-2934-4245-b6d6-961534121793" providerId="ADAL" clId="{7FC04E4B-1B7F-4CC5-A53F-9BB1A00FD163}" dt="2020-09-09T23:58:27.578" v="1422" actId="1076"/>
          <ac:spMkLst>
            <pc:docMk/>
            <pc:sldMk cId="500281500" sldId="314"/>
            <ac:spMk id="229" creationId="{00000000-0000-0000-0000-000000000000}"/>
          </ac:spMkLst>
        </pc:spChg>
        <pc:picChg chg="mod">
          <ac:chgData name="Sadiyah" userId="4f5742b1-2934-4245-b6d6-961534121793" providerId="ADAL" clId="{7FC04E4B-1B7F-4CC5-A53F-9BB1A00FD163}" dt="2020-09-09T23:58:34.741" v="1424" actId="1076"/>
          <ac:picMkLst>
            <pc:docMk/>
            <pc:sldMk cId="500281500" sldId="314"/>
            <ac:picMk id="2" creationId="{217B1694-E3CC-45B3-AB31-649B22CC2FFB}"/>
          </ac:picMkLst>
        </pc:picChg>
        <pc:cxnChg chg="mod">
          <ac:chgData name="Sadiyah" userId="4f5742b1-2934-4245-b6d6-961534121793" providerId="ADAL" clId="{7FC04E4B-1B7F-4CC5-A53F-9BB1A00FD163}" dt="2020-09-09T23:57:57.206" v="1417" actId="208"/>
          <ac:cxnSpMkLst>
            <pc:docMk/>
            <pc:sldMk cId="500281500" sldId="314"/>
            <ac:cxnSpMk id="16" creationId="{7083A770-4726-4C4E-A653-3C94AB29D11A}"/>
          </ac:cxnSpMkLst>
        </pc:cxnChg>
        <pc:cxnChg chg="mod">
          <ac:chgData name="Sadiyah" userId="4f5742b1-2934-4245-b6d6-961534121793" providerId="ADAL" clId="{7FC04E4B-1B7F-4CC5-A53F-9BB1A00FD163}" dt="2020-09-09T23:58:41.367" v="1426" actId="208"/>
          <ac:cxnSpMkLst>
            <pc:docMk/>
            <pc:sldMk cId="500281500" sldId="314"/>
            <ac:cxnSpMk id="17" creationId="{772AFC0B-31A7-4BA8-B4DB-AAD833DE3295}"/>
          </ac:cxnSpMkLst>
        </pc:cxnChg>
      </pc:sldChg>
      <pc:sldChg chg="del">
        <pc:chgData name="Sadiyah" userId="4f5742b1-2934-4245-b6d6-961534121793" providerId="ADAL" clId="{7FC04E4B-1B7F-4CC5-A53F-9BB1A00FD163}" dt="2020-09-14T06:34:14.552" v="2593" actId="2696"/>
        <pc:sldMkLst>
          <pc:docMk/>
          <pc:sldMk cId="172997826" sldId="318"/>
        </pc:sldMkLst>
      </pc:sldChg>
      <pc:sldChg chg="addSp modSp mod modNotesTx">
        <pc:chgData name="Sadiyah" userId="4f5742b1-2934-4245-b6d6-961534121793" providerId="ADAL" clId="{7FC04E4B-1B7F-4CC5-A53F-9BB1A00FD163}" dt="2020-09-09T02:37:54.959" v="1244" actId="20577"/>
        <pc:sldMkLst>
          <pc:docMk/>
          <pc:sldMk cId="3734672204" sldId="319"/>
        </pc:sldMkLst>
        <pc:spChg chg="mod">
          <ac:chgData name="Sadiyah" userId="4f5742b1-2934-4245-b6d6-961534121793" providerId="ADAL" clId="{7FC04E4B-1B7F-4CC5-A53F-9BB1A00FD163}" dt="2020-09-09T02:36:43.905" v="1223" actId="1076"/>
          <ac:spMkLst>
            <pc:docMk/>
            <pc:sldMk cId="3734672204" sldId="319"/>
            <ac:spMk id="4" creationId="{04E8DFD7-C46E-431E-AD41-51B2599FA529}"/>
          </ac:spMkLst>
        </pc:spChg>
        <pc:picChg chg="add mod modCrop">
          <ac:chgData name="Sadiyah" userId="4f5742b1-2934-4245-b6d6-961534121793" providerId="ADAL" clId="{7FC04E4B-1B7F-4CC5-A53F-9BB1A00FD163}" dt="2020-09-09T02:36:09.687" v="1208" actId="1076"/>
          <ac:picMkLst>
            <pc:docMk/>
            <pc:sldMk cId="3734672204" sldId="319"/>
            <ac:picMk id="3" creationId="{6751522A-9609-4657-B243-6522465E9CA8}"/>
          </ac:picMkLst>
        </pc:picChg>
      </pc:sldChg>
      <pc:sldChg chg="modSp mod">
        <pc:chgData name="Sadiyah" userId="4f5742b1-2934-4245-b6d6-961534121793" providerId="ADAL" clId="{7FC04E4B-1B7F-4CC5-A53F-9BB1A00FD163}" dt="2020-09-10T00:00:59.132" v="1448" actId="1076"/>
        <pc:sldMkLst>
          <pc:docMk/>
          <pc:sldMk cId="2459704597" sldId="320"/>
        </pc:sldMkLst>
        <pc:spChg chg="mod">
          <ac:chgData name="Sadiyah" userId="4f5742b1-2934-4245-b6d6-961534121793" providerId="ADAL" clId="{7FC04E4B-1B7F-4CC5-A53F-9BB1A00FD163}" dt="2020-09-09T23:59:08.879" v="1432" actId="1076"/>
          <ac:spMkLst>
            <pc:docMk/>
            <pc:sldMk cId="2459704597" sldId="320"/>
            <ac:spMk id="10" creationId="{6D14B626-8470-4A21-8841-E7522DB4C7C9}"/>
          </ac:spMkLst>
        </pc:spChg>
        <pc:spChg chg="mod">
          <ac:chgData name="Sadiyah" userId="4f5742b1-2934-4245-b6d6-961534121793" providerId="ADAL" clId="{7FC04E4B-1B7F-4CC5-A53F-9BB1A00FD163}" dt="2020-09-09T23:59:34.849" v="1436" actId="1076"/>
          <ac:spMkLst>
            <pc:docMk/>
            <pc:sldMk cId="2459704597" sldId="320"/>
            <ac:spMk id="19" creationId="{727CEB51-C025-4F90-B7EC-C01D2082D218}"/>
          </ac:spMkLst>
        </pc:spChg>
        <pc:spChg chg="mod">
          <ac:chgData name="Sadiyah" userId="4f5742b1-2934-4245-b6d6-961534121793" providerId="ADAL" clId="{7FC04E4B-1B7F-4CC5-A53F-9BB1A00FD163}" dt="2020-09-09T23:59:17.738" v="1433" actId="2711"/>
          <ac:spMkLst>
            <pc:docMk/>
            <pc:sldMk cId="2459704597" sldId="320"/>
            <ac:spMk id="20" creationId="{5F2B6934-17FB-4B53-AE37-372099FDB3FD}"/>
          </ac:spMkLst>
        </pc:spChg>
        <pc:spChg chg="mod">
          <ac:chgData name="Sadiyah" userId="4f5742b1-2934-4245-b6d6-961534121793" providerId="ADAL" clId="{7FC04E4B-1B7F-4CC5-A53F-9BB1A00FD163}" dt="2020-09-09T23:59:25.571" v="1434" actId="2711"/>
          <ac:spMkLst>
            <pc:docMk/>
            <pc:sldMk cId="2459704597" sldId="320"/>
            <ac:spMk id="21" creationId="{7BA21D39-B038-492C-AAE0-762B534F417D}"/>
          </ac:spMkLst>
        </pc:spChg>
        <pc:picChg chg="mod">
          <ac:chgData name="Sadiyah" userId="4f5742b1-2934-4245-b6d6-961534121793" providerId="ADAL" clId="{7FC04E4B-1B7F-4CC5-A53F-9BB1A00FD163}" dt="2020-09-10T00:00:59.132" v="1448" actId="1076"/>
          <ac:picMkLst>
            <pc:docMk/>
            <pc:sldMk cId="2459704597" sldId="320"/>
            <ac:picMk id="3" creationId="{A5E66D28-5FD5-48B3-B06E-E6F72D05E8C3}"/>
          </ac:picMkLst>
        </pc:picChg>
        <pc:cxnChg chg="mod">
          <ac:chgData name="Sadiyah" userId="4f5742b1-2934-4245-b6d6-961534121793" providerId="ADAL" clId="{7FC04E4B-1B7F-4CC5-A53F-9BB1A00FD163}" dt="2020-09-09T23:58:54.901" v="1428" actId="208"/>
          <ac:cxnSpMkLst>
            <pc:docMk/>
            <pc:sldMk cId="2459704597" sldId="320"/>
            <ac:cxnSpMk id="7" creationId="{576367B7-2B40-4305-A65E-66971F59E939}"/>
          </ac:cxnSpMkLst>
        </pc:cxnChg>
        <pc:cxnChg chg="mod">
          <ac:chgData name="Sadiyah" userId="4f5742b1-2934-4245-b6d6-961534121793" providerId="ADAL" clId="{7FC04E4B-1B7F-4CC5-A53F-9BB1A00FD163}" dt="2020-09-09T23:59:05.364" v="1430" actId="208"/>
          <ac:cxnSpMkLst>
            <pc:docMk/>
            <pc:sldMk cId="2459704597" sldId="320"/>
            <ac:cxnSpMk id="8" creationId="{16DB0353-E32F-4F01-9003-9028E9DBFF0B}"/>
          </ac:cxnSpMkLst>
        </pc:cxnChg>
      </pc:sldChg>
      <pc:sldChg chg="addSp modSp mod">
        <pc:chgData name="Sadiyah" userId="4f5742b1-2934-4245-b6d6-961534121793" providerId="ADAL" clId="{7FC04E4B-1B7F-4CC5-A53F-9BB1A00FD163}" dt="2020-09-14T06:37:46.475" v="2735" actId="1076"/>
        <pc:sldMkLst>
          <pc:docMk/>
          <pc:sldMk cId="2860983205" sldId="321"/>
        </pc:sldMkLst>
        <pc:spChg chg="add mod">
          <ac:chgData name="Sadiyah" userId="4f5742b1-2934-4245-b6d6-961534121793" providerId="ADAL" clId="{7FC04E4B-1B7F-4CC5-A53F-9BB1A00FD163}" dt="2020-09-14T06:37:46.475" v="2735" actId="1076"/>
          <ac:spMkLst>
            <pc:docMk/>
            <pc:sldMk cId="2860983205" sldId="321"/>
            <ac:spMk id="3" creationId="{4BF6479E-459B-48C0-9940-D7D6A0F3F561}"/>
          </ac:spMkLst>
        </pc:spChg>
        <pc:spChg chg="mod">
          <ac:chgData name="Sadiyah" userId="4f5742b1-2934-4245-b6d6-961534121793" providerId="ADAL" clId="{7FC04E4B-1B7F-4CC5-A53F-9BB1A00FD163}" dt="2020-09-10T01:56:43.895" v="2167" actId="14100"/>
          <ac:spMkLst>
            <pc:docMk/>
            <pc:sldMk cId="2860983205" sldId="321"/>
            <ac:spMk id="4" creationId="{04E8DFD7-C46E-431E-AD41-51B2599FA529}"/>
          </ac:spMkLst>
        </pc:spChg>
      </pc:sldChg>
      <pc:sldChg chg="addSp delSp modSp mod">
        <pc:chgData name="Sadiyah" userId="4f5742b1-2934-4245-b6d6-961534121793" providerId="ADAL" clId="{7FC04E4B-1B7F-4CC5-A53F-9BB1A00FD163}" dt="2020-09-10T01:46:57.097" v="1892" actId="1076"/>
        <pc:sldMkLst>
          <pc:docMk/>
          <pc:sldMk cId="1730960427" sldId="322"/>
        </pc:sldMkLst>
        <pc:spChg chg="mod">
          <ac:chgData name="Sadiyah" userId="4f5742b1-2934-4245-b6d6-961534121793" providerId="ADAL" clId="{7FC04E4B-1B7F-4CC5-A53F-9BB1A00FD163}" dt="2020-09-09T02:38:19.585" v="1245" actId="14100"/>
          <ac:spMkLst>
            <pc:docMk/>
            <pc:sldMk cId="1730960427" sldId="322"/>
            <ac:spMk id="2" creationId="{49AAFA63-D1CA-4712-9C3F-FE0CBE074598}"/>
          </ac:spMkLst>
        </pc:spChg>
        <pc:spChg chg="add del mod">
          <ac:chgData name="Sadiyah" userId="4f5742b1-2934-4245-b6d6-961534121793" providerId="ADAL" clId="{7FC04E4B-1B7F-4CC5-A53F-9BB1A00FD163}" dt="2020-09-10T01:20:44.912" v="1531" actId="478"/>
          <ac:spMkLst>
            <pc:docMk/>
            <pc:sldMk cId="1730960427" sldId="322"/>
            <ac:spMk id="7" creationId="{40184ECF-44CC-44DE-B320-0C0A2A99FDEA}"/>
          </ac:spMkLst>
        </pc:spChg>
        <pc:spChg chg="add mod">
          <ac:chgData name="Sadiyah" userId="4f5742b1-2934-4245-b6d6-961534121793" providerId="ADAL" clId="{7FC04E4B-1B7F-4CC5-A53F-9BB1A00FD163}" dt="2020-09-10T01:46:57.097" v="1892" actId="1076"/>
          <ac:spMkLst>
            <pc:docMk/>
            <pc:sldMk cId="1730960427" sldId="322"/>
            <ac:spMk id="8" creationId="{FA9723DD-8E8D-4819-B94E-0038A5D42F78}"/>
          </ac:spMkLst>
        </pc:spChg>
        <pc:picChg chg="add del mod">
          <ac:chgData name="Sadiyah" userId="4f5742b1-2934-4245-b6d6-961534121793" providerId="ADAL" clId="{7FC04E4B-1B7F-4CC5-A53F-9BB1A00FD163}" dt="2020-09-10T01:45:55.331" v="1885" actId="1076"/>
          <ac:picMkLst>
            <pc:docMk/>
            <pc:sldMk cId="1730960427" sldId="322"/>
            <ac:picMk id="6" creationId="{48C12A20-4985-45F9-BEC1-769EE2F4A5A3}"/>
          </ac:picMkLst>
        </pc:picChg>
      </pc:sldChg>
      <pc:sldChg chg="modSp mod ord">
        <pc:chgData name="Sadiyah" userId="4f5742b1-2934-4245-b6d6-961534121793" providerId="ADAL" clId="{7FC04E4B-1B7F-4CC5-A53F-9BB1A00FD163}" dt="2020-09-14T06:37:33.545" v="2733" actId="1076"/>
        <pc:sldMkLst>
          <pc:docMk/>
          <pc:sldMk cId="290182604" sldId="323"/>
        </pc:sldMkLst>
        <pc:spChg chg="mod">
          <ac:chgData name="Sadiyah" userId="4f5742b1-2934-4245-b6d6-961534121793" providerId="ADAL" clId="{7FC04E4B-1B7F-4CC5-A53F-9BB1A00FD163}" dt="2020-09-14T06:37:33.545" v="2733" actId="1076"/>
          <ac:spMkLst>
            <pc:docMk/>
            <pc:sldMk cId="290182604" sldId="323"/>
            <ac:spMk id="4" creationId="{04E8DFD7-C46E-431E-AD41-51B2599FA529}"/>
          </ac:spMkLst>
        </pc:spChg>
      </pc:sldChg>
      <pc:sldChg chg="modSp mod">
        <pc:chgData name="Sadiyah" userId="4f5742b1-2934-4245-b6d6-961534121793" providerId="ADAL" clId="{7FC04E4B-1B7F-4CC5-A53F-9BB1A00FD163}" dt="2020-09-10T00:05:00.883" v="1483" actId="1076"/>
        <pc:sldMkLst>
          <pc:docMk/>
          <pc:sldMk cId="2904079852" sldId="324"/>
        </pc:sldMkLst>
        <pc:spChg chg="mod">
          <ac:chgData name="Sadiyah" userId="4f5742b1-2934-4245-b6d6-961534121793" providerId="ADAL" clId="{7FC04E4B-1B7F-4CC5-A53F-9BB1A00FD163}" dt="2020-09-10T00:05:00.883" v="1483" actId="1076"/>
          <ac:spMkLst>
            <pc:docMk/>
            <pc:sldMk cId="2904079852" sldId="324"/>
            <ac:spMk id="8" creationId="{B8666507-D217-480D-BDDA-439AE582CAC1}"/>
          </ac:spMkLst>
        </pc:spChg>
        <pc:spChg chg="mod">
          <ac:chgData name="Sadiyah" userId="4f5742b1-2934-4245-b6d6-961534121793" providerId="ADAL" clId="{7FC04E4B-1B7F-4CC5-A53F-9BB1A00FD163}" dt="2020-09-10T00:04:51.542" v="1481" actId="14100"/>
          <ac:spMkLst>
            <pc:docMk/>
            <pc:sldMk cId="2904079852" sldId="324"/>
            <ac:spMk id="229" creationId="{00000000-0000-0000-0000-000000000000}"/>
          </ac:spMkLst>
        </pc:spChg>
      </pc:sldChg>
      <pc:sldChg chg="modSp mod">
        <pc:chgData name="Sadiyah" userId="4f5742b1-2934-4245-b6d6-961534121793" providerId="ADAL" clId="{7FC04E4B-1B7F-4CC5-A53F-9BB1A00FD163}" dt="2020-09-10T00:05:19.285" v="1486" actId="14100"/>
        <pc:sldMkLst>
          <pc:docMk/>
          <pc:sldMk cId="2839155870" sldId="325"/>
        </pc:sldMkLst>
        <pc:spChg chg="mod">
          <ac:chgData name="Sadiyah" userId="4f5742b1-2934-4245-b6d6-961534121793" providerId="ADAL" clId="{7FC04E4B-1B7F-4CC5-A53F-9BB1A00FD163}" dt="2020-09-10T00:05:08.924" v="1484" actId="2711"/>
          <ac:spMkLst>
            <pc:docMk/>
            <pc:sldMk cId="2839155870" sldId="325"/>
            <ac:spMk id="8" creationId="{B8666507-D217-480D-BDDA-439AE582CAC1}"/>
          </ac:spMkLst>
        </pc:spChg>
        <pc:spChg chg="mod">
          <ac:chgData name="Sadiyah" userId="4f5742b1-2934-4245-b6d6-961534121793" providerId="ADAL" clId="{7FC04E4B-1B7F-4CC5-A53F-9BB1A00FD163}" dt="2020-09-10T00:05:19.285" v="1486" actId="14100"/>
          <ac:spMkLst>
            <pc:docMk/>
            <pc:sldMk cId="2839155870" sldId="325"/>
            <ac:spMk id="229" creationId="{00000000-0000-0000-0000-000000000000}"/>
          </ac:spMkLst>
        </pc:spChg>
      </pc:sldChg>
      <pc:sldChg chg="modSp mod">
        <pc:chgData name="Sadiyah" userId="4f5742b1-2934-4245-b6d6-961534121793" providerId="ADAL" clId="{7FC04E4B-1B7F-4CC5-A53F-9BB1A00FD163}" dt="2020-09-10T00:05:47.274" v="1491" actId="14100"/>
        <pc:sldMkLst>
          <pc:docMk/>
          <pc:sldMk cId="2089538014" sldId="326"/>
        </pc:sldMkLst>
        <pc:spChg chg="mod">
          <ac:chgData name="Sadiyah" userId="4f5742b1-2934-4245-b6d6-961534121793" providerId="ADAL" clId="{7FC04E4B-1B7F-4CC5-A53F-9BB1A00FD163}" dt="2020-09-10T00:05:39.432" v="1489" actId="2711"/>
          <ac:spMkLst>
            <pc:docMk/>
            <pc:sldMk cId="2089538014" sldId="326"/>
            <ac:spMk id="8" creationId="{B8666507-D217-480D-BDDA-439AE582CAC1}"/>
          </ac:spMkLst>
        </pc:spChg>
        <pc:spChg chg="mod">
          <ac:chgData name="Sadiyah" userId="4f5742b1-2934-4245-b6d6-961534121793" providerId="ADAL" clId="{7FC04E4B-1B7F-4CC5-A53F-9BB1A00FD163}" dt="2020-09-10T00:05:47.274" v="1491" actId="14100"/>
          <ac:spMkLst>
            <pc:docMk/>
            <pc:sldMk cId="2089538014" sldId="326"/>
            <ac:spMk id="229" creationId="{00000000-0000-0000-0000-000000000000}"/>
          </ac:spMkLst>
        </pc:spChg>
        <pc:cxnChg chg="mod">
          <ac:chgData name="Sadiyah" userId="4f5742b1-2934-4245-b6d6-961534121793" providerId="ADAL" clId="{7FC04E4B-1B7F-4CC5-A53F-9BB1A00FD163}" dt="2020-09-10T00:05:33.393" v="1488" actId="208"/>
          <ac:cxnSpMkLst>
            <pc:docMk/>
            <pc:sldMk cId="2089538014" sldId="326"/>
            <ac:cxnSpMk id="4" creationId="{69DEF5ED-169A-4905-BD6B-B37DA4CD8B2E}"/>
          </ac:cxnSpMkLst>
        </pc:cxnChg>
        <pc:cxnChg chg="mod">
          <ac:chgData name="Sadiyah" userId="4f5742b1-2934-4245-b6d6-961534121793" providerId="ADAL" clId="{7FC04E4B-1B7F-4CC5-A53F-9BB1A00FD163}" dt="2020-09-10T00:05:27.706" v="1487" actId="208"/>
          <ac:cxnSpMkLst>
            <pc:docMk/>
            <pc:sldMk cId="2089538014" sldId="326"/>
            <ac:cxnSpMk id="6" creationId="{11A4173C-3F09-42B2-96F5-C3DB7EF61761}"/>
          </ac:cxnSpMkLst>
        </pc:cxnChg>
      </pc:sldChg>
      <pc:sldChg chg="modSp mod">
        <pc:chgData name="Sadiyah" userId="4f5742b1-2934-4245-b6d6-961534121793" providerId="ADAL" clId="{7FC04E4B-1B7F-4CC5-A53F-9BB1A00FD163}" dt="2020-09-10T00:04:21.259" v="1476" actId="1076"/>
        <pc:sldMkLst>
          <pc:docMk/>
          <pc:sldMk cId="3068700896" sldId="327"/>
        </pc:sldMkLst>
        <pc:spChg chg="mod">
          <ac:chgData name="Sadiyah" userId="4f5742b1-2934-4245-b6d6-961534121793" providerId="ADAL" clId="{7FC04E4B-1B7F-4CC5-A53F-9BB1A00FD163}" dt="2020-09-10T00:04:21.259" v="1476" actId="1076"/>
          <ac:spMkLst>
            <pc:docMk/>
            <pc:sldMk cId="3068700896" sldId="327"/>
            <ac:spMk id="5" creationId="{CE64B87E-4B4B-43E3-82FD-E52631DF9B78}"/>
          </ac:spMkLst>
        </pc:spChg>
      </pc:sldChg>
      <pc:sldChg chg="modSp mod">
        <pc:chgData name="Sadiyah" userId="4f5742b1-2934-4245-b6d6-961534121793" providerId="ADAL" clId="{7FC04E4B-1B7F-4CC5-A53F-9BB1A00FD163}" dt="2020-09-08T07:26:47.390" v="441" actId="20577"/>
        <pc:sldMkLst>
          <pc:docMk/>
          <pc:sldMk cId="3117385600" sldId="329"/>
        </pc:sldMkLst>
        <pc:spChg chg="mod">
          <ac:chgData name="Sadiyah" userId="4f5742b1-2934-4245-b6d6-961534121793" providerId="ADAL" clId="{7FC04E4B-1B7F-4CC5-A53F-9BB1A00FD163}" dt="2020-09-08T07:26:47.390" v="441" actId="20577"/>
          <ac:spMkLst>
            <pc:docMk/>
            <pc:sldMk cId="3117385600" sldId="329"/>
            <ac:spMk id="3" creationId="{88E85BFC-7DED-4F18-8EC3-276B6C3AF59B}"/>
          </ac:spMkLst>
        </pc:spChg>
      </pc:sldChg>
      <pc:sldChg chg="addSp delSp modSp mod">
        <pc:chgData name="Sadiyah" userId="4f5742b1-2934-4245-b6d6-961534121793" providerId="ADAL" clId="{7FC04E4B-1B7F-4CC5-A53F-9BB1A00FD163}" dt="2020-09-11T03:33:05.967" v="2583" actId="113"/>
        <pc:sldMkLst>
          <pc:docMk/>
          <pc:sldMk cId="3123822356" sldId="331"/>
        </pc:sldMkLst>
        <pc:spChg chg="mod">
          <ac:chgData name="Sadiyah" userId="4f5742b1-2934-4245-b6d6-961534121793" providerId="ADAL" clId="{7FC04E4B-1B7F-4CC5-A53F-9BB1A00FD163}" dt="2020-09-11T02:58:50.104" v="2413" actId="14100"/>
          <ac:spMkLst>
            <pc:docMk/>
            <pc:sldMk cId="3123822356" sldId="331"/>
            <ac:spMk id="229" creationId="{00000000-0000-0000-0000-000000000000}"/>
          </ac:spMkLst>
        </pc:spChg>
        <pc:spChg chg="mod">
          <ac:chgData name="Sadiyah" userId="4f5742b1-2934-4245-b6d6-961534121793" providerId="ADAL" clId="{7FC04E4B-1B7F-4CC5-A53F-9BB1A00FD163}" dt="2020-09-11T02:58:52.654" v="2414" actId="1076"/>
          <ac:spMkLst>
            <pc:docMk/>
            <pc:sldMk cId="3123822356" sldId="331"/>
            <ac:spMk id="232" creationId="{00000000-0000-0000-0000-000000000000}"/>
          </ac:spMkLst>
        </pc:spChg>
        <pc:graphicFrameChg chg="add del mod modGraphic">
          <ac:chgData name="Sadiyah" userId="4f5742b1-2934-4245-b6d6-961534121793" providerId="ADAL" clId="{7FC04E4B-1B7F-4CC5-A53F-9BB1A00FD163}" dt="2020-09-11T03:11:37.180" v="2475" actId="478"/>
          <ac:graphicFrameMkLst>
            <pc:docMk/>
            <pc:sldMk cId="3123822356" sldId="331"/>
            <ac:graphicFrameMk id="3" creationId="{2CF654C7-AC7E-4574-9C62-6AE3A49F8CF4}"/>
          </ac:graphicFrameMkLst>
        </pc:graphicFrameChg>
        <pc:graphicFrameChg chg="add del mod modGraphic">
          <ac:chgData name="Sadiyah" userId="4f5742b1-2934-4245-b6d6-961534121793" providerId="ADAL" clId="{7FC04E4B-1B7F-4CC5-A53F-9BB1A00FD163}" dt="2020-09-11T03:14:43.066" v="2483" actId="478"/>
          <ac:graphicFrameMkLst>
            <pc:docMk/>
            <pc:sldMk cId="3123822356" sldId="331"/>
            <ac:graphicFrameMk id="4" creationId="{32C99137-63F0-4736-80EB-993E89134D76}"/>
          </ac:graphicFrameMkLst>
        </pc:graphicFrameChg>
        <pc:graphicFrameChg chg="add del mod modGraphic">
          <ac:chgData name="Sadiyah" userId="4f5742b1-2934-4245-b6d6-961534121793" providerId="ADAL" clId="{7FC04E4B-1B7F-4CC5-A53F-9BB1A00FD163}" dt="2020-09-11T03:26:39.566" v="2487"/>
          <ac:graphicFrameMkLst>
            <pc:docMk/>
            <pc:sldMk cId="3123822356" sldId="331"/>
            <ac:graphicFrameMk id="5" creationId="{2F24B491-4374-4E92-8490-8600313397B1}"/>
          </ac:graphicFrameMkLst>
        </pc:graphicFrameChg>
        <pc:graphicFrameChg chg="add mod modGraphic">
          <ac:chgData name="Sadiyah" userId="4f5742b1-2934-4245-b6d6-961534121793" providerId="ADAL" clId="{7FC04E4B-1B7F-4CC5-A53F-9BB1A00FD163}" dt="2020-09-11T03:33:05.967" v="2583" actId="113"/>
          <ac:graphicFrameMkLst>
            <pc:docMk/>
            <pc:sldMk cId="3123822356" sldId="331"/>
            <ac:graphicFrameMk id="6" creationId="{3513C3FC-AE43-4ECB-B86C-A1707CEC440F}"/>
          </ac:graphicFrameMkLst>
        </pc:graphicFrameChg>
        <pc:picChg chg="del mod">
          <ac:chgData name="Sadiyah" userId="4f5742b1-2934-4245-b6d6-961534121793" providerId="ADAL" clId="{7FC04E4B-1B7F-4CC5-A53F-9BB1A00FD163}" dt="2020-09-11T03:00:10.027" v="2416" actId="478"/>
          <ac:picMkLst>
            <pc:docMk/>
            <pc:sldMk cId="3123822356" sldId="331"/>
            <ac:picMk id="2" creationId="{6333817A-C669-4F21-91B8-3F748E18DA6F}"/>
          </ac:picMkLst>
        </pc:picChg>
      </pc:sldChg>
      <pc:sldChg chg="addSp delSp modSp add mod">
        <pc:chgData name="Sadiyah" userId="4f5742b1-2934-4245-b6d6-961534121793" providerId="ADAL" clId="{7FC04E4B-1B7F-4CC5-A53F-9BB1A00FD163}" dt="2020-09-09T02:51:28.975" v="1326" actId="478"/>
        <pc:sldMkLst>
          <pc:docMk/>
          <pc:sldMk cId="910321536" sldId="332"/>
        </pc:sldMkLst>
        <pc:spChg chg="add mod">
          <ac:chgData name="Sadiyah" userId="4f5742b1-2934-4245-b6d6-961534121793" providerId="ADAL" clId="{7FC04E4B-1B7F-4CC5-A53F-9BB1A00FD163}" dt="2020-09-09T02:23:39.069" v="719" actId="20577"/>
          <ac:spMkLst>
            <pc:docMk/>
            <pc:sldMk cId="910321536" sldId="332"/>
            <ac:spMk id="2" creationId="{CC2F42C7-DEE4-4F90-B897-AE22BB63C7AF}"/>
          </ac:spMkLst>
        </pc:spChg>
        <pc:spChg chg="add mod">
          <ac:chgData name="Sadiyah" userId="4f5742b1-2934-4245-b6d6-961534121793" providerId="ADAL" clId="{7FC04E4B-1B7F-4CC5-A53F-9BB1A00FD163}" dt="2020-09-09T02:24:32.434" v="764" actId="1076"/>
          <ac:spMkLst>
            <pc:docMk/>
            <pc:sldMk cId="910321536" sldId="332"/>
            <ac:spMk id="3" creationId="{4B35C742-6796-48B8-95B2-34A125DEC38F}"/>
          </ac:spMkLst>
        </pc:spChg>
        <pc:spChg chg="add mod">
          <ac:chgData name="Sadiyah" userId="4f5742b1-2934-4245-b6d6-961534121793" providerId="ADAL" clId="{7FC04E4B-1B7F-4CC5-A53F-9BB1A00FD163}" dt="2020-09-09T02:24:43.523" v="791" actId="20577"/>
          <ac:spMkLst>
            <pc:docMk/>
            <pc:sldMk cId="910321536" sldId="332"/>
            <ac:spMk id="4" creationId="{363B89C3-A45E-4C84-8C30-81F7D1B7A742}"/>
          </ac:spMkLst>
        </pc:spChg>
        <pc:spChg chg="add del mod">
          <ac:chgData name="Sadiyah" userId="4f5742b1-2934-4245-b6d6-961534121793" providerId="ADAL" clId="{7FC04E4B-1B7F-4CC5-A53F-9BB1A00FD163}" dt="2020-09-09T00:30:24.404" v="670" actId="1076"/>
          <ac:spMkLst>
            <pc:docMk/>
            <pc:sldMk cId="910321536" sldId="332"/>
            <ac:spMk id="22" creationId="{FBF3CE4B-A197-42D5-AB3C-11D32C9B2A15}"/>
          </ac:spMkLst>
        </pc:spChg>
        <pc:spChg chg="mod">
          <ac:chgData name="Sadiyah" userId="4f5742b1-2934-4245-b6d6-961534121793" providerId="ADAL" clId="{7FC04E4B-1B7F-4CC5-A53F-9BB1A00FD163}" dt="2020-09-09T00:17:17.469" v="593" actId="1076"/>
          <ac:spMkLst>
            <pc:docMk/>
            <pc:sldMk cId="910321536" sldId="332"/>
            <ac:spMk id="26" creationId="{40803B88-156B-47DB-B740-322952609B54}"/>
          </ac:spMkLst>
        </pc:spChg>
        <pc:spChg chg="mod">
          <ac:chgData name="Sadiyah" userId="4f5742b1-2934-4245-b6d6-961534121793" providerId="ADAL" clId="{7FC04E4B-1B7F-4CC5-A53F-9BB1A00FD163}" dt="2020-09-09T02:26:21.953" v="815" actId="20577"/>
          <ac:spMkLst>
            <pc:docMk/>
            <pc:sldMk cId="910321536" sldId="332"/>
            <ac:spMk id="30" creationId="{68388408-9AE5-4E2D-87F1-9BADF92D22B7}"/>
          </ac:spMkLst>
        </pc:spChg>
        <pc:spChg chg="mod">
          <ac:chgData name="Sadiyah" userId="4f5742b1-2934-4245-b6d6-961534121793" providerId="ADAL" clId="{7FC04E4B-1B7F-4CC5-A53F-9BB1A00FD163}" dt="2020-09-09T02:26:52.074" v="818" actId="20577"/>
          <ac:spMkLst>
            <pc:docMk/>
            <pc:sldMk cId="910321536" sldId="332"/>
            <ac:spMk id="31" creationId="{9D4300FE-7CC0-4891-9C0A-926DB03873C4}"/>
          </ac:spMkLst>
        </pc:spChg>
        <pc:spChg chg="del mod">
          <ac:chgData name="Sadiyah" userId="4f5742b1-2934-4245-b6d6-961534121793" providerId="ADAL" clId="{7FC04E4B-1B7F-4CC5-A53F-9BB1A00FD163}" dt="2020-09-09T02:23:57.497" v="725" actId="478"/>
          <ac:spMkLst>
            <pc:docMk/>
            <pc:sldMk cId="910321536" sldId="332"/>
            <ac:spMk id="33" creationId="{74D56208-B9FC-4FAF-BDC7-9C6BB9545841}"/>
          </ac:spMkLst>
        </pc:spChg>
        <pc:spChg chg="del mod">
          <ac:chgData name="Sadiyah" userId="4f5742b1-2934-4245-b6d6-961534121793" providerId="ADAL" clId="{7FC04E4B-1B7F-4CC5-A53F-9BB1A00FD163}" dt="2020-09-09T02:24:24.373" v="761" actId="478"/>
          <ac:spMkLst>
            <pc:docMk/>
            <pc:sldMk cId="910321536" sldId="332"/>
            <ac:spMk id="34" creationId="{FDD2E6B7-51E2-4EFE-89C6-E25684CB641F}"/>
          </ac:spMkLst>
        </pc:spChg>
        <pc:spChg chg="mod">
          <ac:chgData name="Sadiyah" userId="4f5742b1-2934-4245-b6d6-961534121793" providerId="ADAL" clId="{7FC04E4B-1B7F-4CC5-A53F-9BB1A00FD163}" dt="2020-09-09T00:18:32.147" v="594"/>
          <ac:spMkLst>
            <pc:docMk/>
            <pc:sldMk cId="910321536" sldId="332"/>
            <ac:spMk id="37" creationId="{6E76C78A-0EC8-4137-94AC-E06518324AC5}"/>
          </ac:spMkLst>
        </pc:spChg>
        <pc:spChg chg="mod">
          <ac:chgData name="Sadiyah" userId="4f5742b1-2934-4245-b6d6-961534121793" providerId="ADAL" clId="{7FC04E4B-1B7F-4CC5-A53F-9BB1A00FD163}" dt="2020-09-09T00:18:32.147" v="594"/>
          <ac:spMkLst>
            <pc:docMk/>
            <pc:sldMk cId="910321536" sldId="332"/>
            <ac:spMk id="38" creationId="{72782B26-60D7-49E9-AF27-A618CFD74F25}"/>
          </ac:spMkLst>
        </pc:spChg>
        <pc:spChg chg="mod">
          <ac:chgData name="Sadiyah" userId="4f5742b1-2934-4245-b6d6-961534121793" providerId="ADAL" clId="{7FC04E4B-1B7F-4CC5-A53F-9BB1A00FD163}" dt="2020-09-09T00:18:32.147" v="594"/>
          <ac:spMkLst>
            <pc:docMk/>
            <pc:sldMk cId="910321536" sldId="332"/>
            <ac:spMk id="40" creationId="{954DA182-F010-421A-9268-85565705DBF5}"/>
          </ac:spMkLst>
        </pc:spChg>
        <pc:spChg chg="mod">
          <ac:chgData name="Sadiyah" userId="4f5742b1-2934-4245-b6d6-961534121793" providerId="ADAL" clId="{7FC04E4B-1B7F-4CC5-A53F-9BB1A00FD163}" dt="2020-09-09T00:18:32.147" v="594"/>
          <ac:spMkLst>
            <pc:docMk/>
            <pc:sldMk cId="910321536" sldId="332"/>
            <ac:spMk id="41" creationId="{4F4954BF-25E6-4BF6-BA07-EB8048E9B05B}"/>
          </ac:spMkLst>
        </pc:spChg>
        <pc:spChg chg="mod">
          <ac:chgData name="Sadiyah" userId="4f5742b1-2934-4245-b6d6-961534121793" providerId="ADAL" clId="{7FC04E4B-1B7F-4CC5-A53F-9BB1A00FD163}" dt="2020-09-09T00:18:32.147" v="594"/>
          <ac:spMkLst>
            <pc:docMk/>
            <pc:sldMk cId="910321536" sldId="332"/>
            <ac:spMk id="42" creationId="{D8DC9DD0-CD9B-463D-AACD-62046A94C9DD}"/>
          </ac:spMkLst>
        </pc:spChg>
        <pc:spChg chg="del">
          <ac:chgData name="Sadiyah" userId="4f5742b1-2934-4245-b6d6-961534121793" providerId="ADAL" clId="{7FC04E4B-1B7F-4CC5-A53F-9BB1A00FD163}" dt="2020-09-09T02:51:23.940" v="1322" actId="478"/>
          <ac:spMkLst>
            <pc:docMk/>
            <pc:sldMk cId="910321536" sldId="332"/>
            <ac:spMk id="43" creationId="{375A12A1-04AC-47CC-A63F-2EFAE9851F4F}"/>
          </ac:spMkLst>
        </pc:spChg>
        <pc:spChg chg="del">
          <ac:chgData name="Sadiyah" userId="4f5742b1-2934-4245-b6d6-961534121793" providerId="ADAL" clId="{7FC04E4B-1B7F-4CC5-A53F-9BB1A00FD163}" dt="2020-09-09T02:51:28.975" v="1326" actId="478"/>
          <ac:spMkLst>
            <pc:docMk/>
            <pc:sldMk cId="910321536" sldId="332"/>
            <ac:spMk id="44" creationId="{4D28441E-371F-4162-B16A-533B68B3311F}"/>
          </ac:spMkLst>
        </pc:spChg>
        <pc:spChg chg="del mod">
          <ac:chgData name="Sadiyah" userId="4f5742b1-2934-4245-b6d6-961534121793" providerId="ADAL" clId="{7FC04E4B-1B7F-4CC5-A53F-9BB1A00FD163}" dt="2020-09-09T02:51:28.975" v="1326" actId="478"/>
          <ac:spMkLst>
            <pc:docMk/>
            <pc:sldMk cId="910321536" sldId="332"/>
            <ac:spMk id="45" creationId="{91C7791E-AD2C-48B1-951E-F913AEDD5B4B}"/>
          </ac:spMkLst>
        </pc:spChg>
        <pc:spChg chg="del">
          <ac:chgData name="Sadiyah" userId="4f5742b1-2934-4245-b6d6-961534121793" providerId="ADAL" clId="{7FC04E4B-1B7F-4CC5-A53F-9BB1A00FD163}" dt="2020-09-09T02:51:28.975" v="1326" actId="478"/>
          <ac:spMkLst>
            <pc:docMk/>
            <pc:sldMk cId="910321536" sldId="332"/>
            <ac:spMk id="47" creationId="{C1FCC0EC-4B8A-4E81-ABC6-2603A5D68746}"/>
          </ac:spMkLst>
        </pc:spChg>
        <pc:spChg chg="del">
          <ac:chgData name="Sadiyah" userId="4f5742b1-2934-4245-b6d6-961534121793" providerId="ADAL" clId="{7FC04E4B-1B7F-4CC5-A53F-9BB1A00FD163}" dt="2020-09-09T02:51:28.975" v="1326" actId="478"/>
          <ac:spMkLst>
            <pc:docMk/>
            <pc:sldMk cId="910321536" sldId="332"/>
            <ac:spMk id="51" creationId="{0DD17FBA-0CD0-4867-ACDC-9FAB71045488}"/>
          </ac:spMkLst>
        </pc:spChg>
        <pc:spChg chg="del mod">
          <ac:chgData name="Sadiyah" userId="4f5742b1-2934-4245-b6d6-961534121793" providerId="ADAL" clId="{7FC04E4B-1B7F-4CC5-A53F-9BB1A00FD163}" dt="2020-09-09T02:51:26.216" v="1324" actId="478"/>
          <ac:spMkLst>
            <pc:docMk/>
            <pc:sldMk cId="910321536" sldId="332"/>
            <ac:spMk id="52" creationId="{E30B0EFA-BB16-4F5C-B5E0-B7CE8D3D911C}"/>
          </ac:spMkLst>
        </pc:spChg>
        <pc:spChg chg="del">
          <ac:chgData name="Sadiyah" userId="4f5742b1-2934-4245-b6d6-961534121793" providerId="ADAL" clId="{7FC04E4B-1B7F-4CC5-A53F-9BB1A00FD163}" dt="2020-09-09T02:51:28.975" v="1326" actId="478"/>
          <ac:spMkLst>
            <pc:docMk/>
            <pc:sldMk cId="910321536" sldId="332"/>
            <ac:spMk id="54" creationId="{14556122-2213-4560-BB57-E6AAE93089E2}"/>
          </ac:spMkLst>
        </pc:spChg>
        <pc:spChg chg="mod">
          <ac:chgData name="Sadiyah" userId="4f5742b1-2934-4245-b6d6-961534121793" providerId="ADAL" clId="{7FC04E4B-1B7F-4CC5-A53F-9BB1A00FD163}" dt="2020-09-09T00:18:32.147" v="594"/>
          <ac:spMkLst>
            <pc:docMk/>
            <pc:sldMk cId="910321536" sldId="332"/>
            <ac:spMk id="57" creationId="{FB70B712-C360-46E2-9FE1-FDCC6D049CF5}"/>
          </ac:spMkLst>
        </pc:spChg>
        <pc:spChg chg="del mod">
          <ac:chgData name="Sadiyah" userId="4f5742b1-2934-4245-b6d6-961534121793" providerId="ADAL" clId="{7FC04E4B-1B7F-4CC5-A53F-9BB1A00FD163}" dt="2020-09-09T02:51:28.975" v="1326" actId="478"/>
          <ac:spMkLst>
            <pc:docMk/>
            <pc:sldMk cId="910321536" sldId="332"/>
            <ac:spMk id="58" creationId="{B8561EE6-8DCF-4E7F-8026-3FE8DBBFF165}"/>
          </ac:spMkLst>
        </pc:spChg>
        <pc:spChg chg="mod">
          <ac:chgData name="Sadiyah" userId="4f5742b1-2934-4245-b6d6-961534121793" providerId="ADAL" clId="{7FC04E4B-1B7F-4CC5-A53F-9BB1A00FD163}" dt="2020-09-09T00:18:32.147" v="594"/>
          <ac:spMkLst>
            <pc:docMk/>
            <pc:sldMk cId="910321536" sldId="332"/>
            <ac:spMk id="60" creationId="{4830E520-869D-475F-BF15-4524C83A854A}"/>
          </ac:spMkLst>
        </pc:spChg>
        <pc:spChg chg="mod">
          <ac:chgData name="Sadiyah" userId="4f5742b1-2934-4245-b6d6-961534121793" providerId="ADAL" clId="{7FC04E4B-1B7F-4CC5-A53F-9BB1A00FD163}" dt="2020-09-09T00:18:32.147" v="594"/>
          <ac:spMkLst>
            <pc:docMk/>
            <pc:sldMk cId="910321536" sldId="332"/>
            <ac:spMk id="61" creationId="{3B2C87CF-DA8A-4837-AE52-7B6BE1224573}"/>
          </ac:spMkLst>
        </pc:spChg>
        <pc:spChg chg="mod">
          <ac:chgData name="Sadiyah" userId="4f5742b1-2934-4245-b6d6-961534121793" providerId="ADAL" clId="{7FC04E4B-1B7F-4CC5-A53F-9BB1A00FD163}" dt="2020-09-09T00:18:32.147" v="594"/>
          <ac:spMkLst>
            <pc:docMk/>
            <pc:sldMk cId="910321536" sldId="332"/>
            <ac:spMk id="62" creationId="{8B23C0E6-7BE1-4D33-A0C0-0F3289205D65}"/>
          </ac:spMkLst>
        </pc:spChg>
        <pc:spChg chg="mod">
          <ac:chgData name="Sadiyah" userId="4f5742b1-2934-4245-b6d6-961534121793" providerId="ADAL" clId="{7FC04E4B-1B7F-4CC5-A53F-9BB1A00FD163}" dt="2020-09-09T00:18:32.147" v="594"/>
          <ac:spMkLst>
            <pc:docMk/>
            <pc:sldMk cId="910321536" sldId="332"/>
            <ac:spMk id="63" creationId="{7D0E465D-7029-4BEB-A723-8BE547028CD3}"/>
          </ac:spMkLst>
        </pc:spChg>
        <pc:spChg chg="mod">
          <ac:chgData name="Sadiyah" userId="4f5742b1-2934-4245-b6d6-961534121793" providerId="ADAL" clId="{7FC04E4B-1B7F-4CC5-A53F-9BB1A00FD163}" dt="2020-09-09T00:18:32.147" v="594"/>
          <ac:spMkLst>
            <pc:docMk/>
            <pc:sldMk cId="910321536" sldId="332"/>
            <ac:spMk id="64" creationId="{81253B50-F35B-460A-A998-714F4160B57E}"/>
          </ac:spMkLst>
        </pc:spChg>
        <pc:spChg chg="mod">
          <ac:chgData name="Sadiyah" userId="4f5742b1-2934-4245-b6d6-961534121793" providerId="ADAL" clId="{7FC04E4B-1B7F-4CC5-A53F-9BB1A00FD163}" dt="2020-09-09T00:18:32.147" v="594"/>
          <ac:spMkLst>
            <pc:docMk/>
            <pc:sldMk cId="910321536" sldId="332"/>
            <ac:spMk id="65" creationId="{A75F4DBE-1C03-4DA2-BD78-1975B7761AB3}"/>
          </ac:spMkLst>
        </pc:spChg>
        <pc:spChg chg="mod">
          <ac:chgData name="Sadiyah" userId="4f5742b1-2934-4245-b6d6-961534121793" providerId="ADAL" clId="{7FC04E4B-1B7F-4CC5-A53F-9BB1A00FD163}" dt="2020-09-09T00:18:32.147" v="594"/>
          <ac:spMkLst>
            <pc:docMk/>
            <pc:sldMk cId="910321536" sldId="332"/>
            <ac:spMk id="66" creationId="{C41E1EE3-053F-4471-B54A-1641D97095AA}"/>
          </ac:spMkLst>
        </pc:spChg>
        <pc:spChg chg="mod">
          <ac:chgData name="Sadiyah" userId="4f5742b1-2934-4245-b6d6-961534121793" providerId="ADAL" clId="{7FC04E4B-1B7F-4CC5-A53F-9BB1A00FD163}" dt="2020-09-09T00:18:32.147" v="594"/>
          <ac:spMkLst>
            <pc:docMk/>
            <pc:sldMk cId="910321536" sldId="332"/>
            <ac:spMk id="67" creationId="{AB7DE991-5233-4282-B143-11368E8BD241}"/>
          </ac:spMkLst>
        </pc:spChg>
        <pc:spChg chg="mod">
          <ac:chgData name="Sadiyah" userId="4f5742b1-2934-4245-b6d6-961534121793" providerId="ADAL" clId="{7FC04E4B-1B7F-4CC5-A53F-9BB1A00FD163}" dt="2020-09-09T00:18:32.147" v="594"/>
          <ac:spMkLst>
            <pc:docMk/>
            <pc:sldMk cId="910321536" sldId="332"/>
            <ac:spMk id="68" creationId="{27FFD095-AD3E-4A11-9AAA-BA2647BA161B}"/>
          </ac:spMkLst>
        </pc:spChg>
        <pc:spChg chg="mod">
          <ac:chgData name="Sadiyah" userId="4f5742b1-2934-4245-b6d6-961534121793" providerId="ADAL" clId="{7FC04E4B-1B7F-4CC5-A53F-9BB1A00FD163}" dt="2020-09-09T00:18:32.147" v="594"/>
          <ac:spMkLst>
            <pc:docMk/>
            <pc:sldMk cId="910321536" sldId="332"/>
            <ac:spMk id="69" creationId="{AF56F4AA-7B7F-4BDD-BBFF-50104E8D0FF6}"/>
          </ac:spMkLst>
        </pc:spChg>
        <pc:spChg chg="mod">
          <ac:chgData name="Sadiyah" userId="4f5742b1-2934-4245-b6d6-961534121793" providerId="ADAL" clId="{7FC04E4B-1B7F-4CC5-A53F-9BB1A00FD163}" dt="2020-09-09T00:18:32.147" v="594"/>
          <ac:spMkLst>
            <pc:docMk/>
            <pc:sldMk cId="910321536" sldId="332"/>
            <ac:spMk id="70" creationId="{2D164367-4A60-4B21-BAF4-B7364021CE9F}"/>
          </ac:spMkLst>
        </pc:spChg>
        <pc:spChg chg="mod">
          <ac:chgData name="Sadiyah" userId="4f5742b1-2934-4245-b6d6-961534121793" providerId="ADAL" clId="{7FC04E4B-1B7F-4CC5-A53F-9BB1A00FD163}" dt="2020-09-08T01:21:01.467" v="44" actId="20577"/>
          <ac:spMkLst>
            <pc:docMk/>
            <pc:sldMk cId="910321536" sldId="332"/>
            <ac:spMk id="229" creationId="{00000000-0000-0000-0000-000000000000}"/>
          </ac:spMkLst>
        </pc:spChg>
        <pc:spChg chg="mod">
          <ac:chgData name="Sadiyah" userId="4f5742b1-2934-4245-b6d6-961534121793" providerId="ADAL" clId="{7FC04E4B-1B7F-4CC5-A53F-9BB1A00FD163}" dt="2020-09-08T01:21:23.858" v="59" actId="14100"/>
          <ac:spMkLst>
            <pc:docMk/>
            <pc:sldMk cId="910321536" sldId="332"/>
            <ac:spMk id="232" creationId="{00000000-0000-0000-0000-000000000000}"/>
          </ac:spMkLst>
        </pc:spChg>
        <pc:grpChg chg="add mod">
          <ac:chgData name="Sadiyah" userId="4f5742b1-2934-4245-b6d6-961534121793" providerId="ADAL" clId="{7FC04E4B-1B7F-4CC5-A53F-9BB1A00FD163}" dt="2020-09-09T02:27:02.264" v="819" actId="14100"/>
          <ac:grpSpMkLst>
            <pc:docMk/>
            <pc:sldMk cId="910321536" sldId="332"/>
            <ac:grpSpMk id="32" creationId="{35AB0F7A-EED4-481E-A852-C02631721027}"/>
          </ac:grpSpMkLst>
        </pc:grpChg>
        <pc:picChg chg="del">
          <ac:chgData name="Sadiyah" userId="4f5742b1-2934-4245-b6d6-961534121793" providerId="ADAL" clId="{7FC04E4B-1B7F-4CC5-A53F-9BB1A00FD163}" dt="2020-09-09T00:28:07.645" v="610" actId="478"/>
          <ac:picMkLst>
            <pc:docMk/>
            <pc:sldMk cId="910321536" sldId="332"/>
            <ac:picMk id="27" creationId="{FA723481-1650-4832-8D14-2D4F9F09F958}"/>
          </ac:picMkLst>
        </pc:picChg>
        <pc:picChg chg="del">
          <ac:chgData name="Sadiyah" userId="4f5742b1-2934-4245-b6d6-961534121793" providerId="ADAL" clId="{7FC04E4B-1B7F-4CC5-A53F-9BB1A00FD163}" dt="2020-09-09T02:23:55.604" v="724" actId="478"/>
          <ac:picMkLst>
            <pc:docMk/>
            <pc:sldMk cId="910321536" sldId="332"/>
            <ac:picMk id="28" creationId="{6EB591CF-D08B-47E2-ABF2-606915D632D4}"/>
          </ac:picMkLst>
        </pc:picChg>
        <pc:picChg chg="mod">
          <ac:chgData name="Sadiyah" userId="4f5742b1-2934-4245-b6d6-961534121793" providerId="ADAL" clId="{7FC04E4B-1B7F-4CC5-A53F-9BB1A00FD163}" dt="2020-09-09T00:17:11.417" v="592" actId="1076"/>
          <ac:picMkLst>
            <pc:docMk/>
            <pc:sldMk cId="910321536" sldId="332"/>
            <ac:picMk id="35" creationId="{E2C403C3-A12C-420B-AD36-BA31893CAF50}"/>
          </ac:picMkLst>
        </pc:picChg>
        <pc:picChg chg="del">
          <ac:chgData name="Sadiyah" userId="4f5742b1-2934-4245-b6d6-961534121793" providerId="ADAL" clId="{7FC04E4B-1B7F-4CC5-A53F-9BB1A00FD163}" dt="2020-09-09T02:51:28.975" v="1326" actId="478"/>
          <ac:picMkLst>
            <pc:docMk/>
            <pc:sldMk cId="910321536" sldId="332"/>
            <ac:picMk id="39" creationId="{BED0EF77-2DB8-4FBA-8A01-F2FB10F3FF67}"/>
          </ac:picMkLst>
        </pc:picChg>
        <pc:picChg chg="del">
          <ac:chgData name="Sadiyah" userId="4f5742b1-2934-4245-b6d6-961534121793" providerId="ADAL" clId="{7FC04E4B-1B7F-4CC5-A53F-9BB1A00FD163}" dt="2020-09-09T02:51:28.975" v="1326" actId="478"/>
          <ac:picMkLst>
            <pc:docMk/>
            <pc:sldMk cId="910321536" sldId="332"/>
            <ac:picMk id="46" creationId="{64713223-3DDB-498D-8B75-930E160A875F}"/>
          </ac:picMkLst>
        </pc:picChg>
        <pc:picChg chg="del">
          <ac:chgData name="Sadiyah" userId="4f5742b1-2934-4245-b6d6-961534121793" providerId="ADAL" clId="{7FC04E4B-1B7F-4CC5-A53F-9BB1A00FD163}" dt="2020-09-09T02:51:28.975" v="1326" actId="478"/>
          <ac:picMkLst>
            <pc:docMk/>
            <pc:sldMk cId="910321536" sldId="332"/>
            <ac:picMk id="48" creationId="{587AFD77-45FB-41FB-8839-2FC19C8F198E}"/>
          </ac:picMkLst>
        </pc:picChg>
        <pc:picChg chg="del">
          <ac:chgData name="Sadiyah" userId="4f5742b1-2934-4245-b6d6-961534121793" providerId="ADAL" clId="{7FC04E4B-1B7F-4CC5-A53F-9BB1A00FD163}" dt="2020-09-09T02:51:28.975" v="1326" actId="478"/>
          <ac:picMkLst>
            <pc:docMk/>
            <pc:sldMk cId="910321536" sldId="332"/>
            <ac:picMk id="53" creationId="{21523A75-3FC3-4E82-AAA2-4BA9928C280D}"/>
          </ac:picMkLst>
        </pc:picChg>
        <pc:picChg chg="del">
          <ac:chgData name="Sadiyah" userId="4f5742b1-2934-4245-b6d6-961534121793" providerId="ADAL" clId="{7FC04E4B-1B7F-4CC5-A53F-9BB1A00FD163}" dt="2020-09-09T02:51:28.975" v="1326" actId="478"/>
          <ac:picMkLst>
            <pc:docMk/>
            <pc:sldMk cId="910321536" sldId="332"/>
            <ac:picMk id="59" creationId="{39E59FAE-AB2E-4211-BCF3-A1CEE3D1B3E5}"/>
          </ac:picMkLst>
        </pc:picChg>
        <pc:cxnChg chg="del">
          <ac:chgData name="Sadiyah" userId="4f5742b1-2934-4245-b6d6-961534121793" providerId="ADAL" clId="{7FC04E4B-1B7F-4CC5-A53F-9BB1A00FD163}" dt="2020-09-09T00:28:44.589" v="633" actId="478"/>
          <ac:cxnSpMkLst>
            <pc:docMk/>
            <pc:sldMk cId="910321536" sldId="332"/>
            <ac:cxnSpMk id="29" creationId="{424E7CBB-0761-49B4-B09A-DCD9ACAE61BC}"/>
          </ac:cxnSpMkLst>
        </pc:cxnChg>
        <pc:cxnChg chg="del">
          <ac:chgData name="Sadiyah" userId="4f5742b1-2934-4245-b6d6-961534121793" providerId="ADAL" clId="{7FC04E4B-1B7F-4CC5-A53F-9BB1A00FD163}" dt="2020-09-09T02:23:52.036" v="722" actId="478"/>
          <ac:cxnSpMkLst>
            <pc:docMk/>
            <pc:sldMk cId="910321536" sldId="332"/>
            <ac:cxnSpMk id="36" creationId="{B74CDB03-A4B7-4A4B-967E-7372E1FF2E94}"/>
          </ac:cxnSpMkLst>
        </pc:cxnChg>
        <pc:cxnChg chg="del">
          <ac:chgData name="Sadiyah" userId="4f5742b1-2934-4245-b6d6-961534121793" providerId="ADAL" clId="{7FC04E4B-1B7F-4CC5-A53F-9BB1A00FD163}" dt="2020-09-09T02:51:28.975" v="1326" actId="478"/>
          <ac:cxnSpMkLst>
            <pc:docMk/>
            <pc:sldMk cId="910321536" sldId="332"/>
            <ac:cxnSpMk id="49" creationId="{7F42804B-A88A-4624-B060-72B019786441}"/>
          </ac:cxnSpMkLst>
        </pc:cxnChg>
        <pc:cxnChg chg="del">
          <ac:chgData name="Sadiyah" userId="4f5742b1-2934-4245-b6d6-961534121793" providerId="ADAL" clId="{7FC04E4B-1B7F-4CC5-A53F-9BB1A00FD163}" dt="2020-09-09T02:51:28.975" v="1326" actId="478"/>
          <ac:cxnSpMkLst>
            <pc:docMk/>
            <pc:sldMk cId="910321536" sldId="332"/>
            <ac:cxnSpMk id="50" creationId="{BFCE0189-8F48-4B54-909F-339F68B59667}"/>
          </ac:cxnSpMkLst>
        </pc:cxnChg>
        <pc:cxnChg chg="del">
          <ac:chgData name="Sadiyah" userId="4f5742b1-2934-4245-b6d6-961534121793" providerId="ADAL" clId="{7FC04E4B-1B7F-4CC5-A53F-9BB1A00FD163}" dt="2020-09-09T02:51:28.975" v="1326" actId="478"/>
          <ac:cxnSpMkLst>
            <pc:docMk/>
            <pc:sldMk cId="910321536" sldId="332"/>
            <ac:cxnSpMk id="55" creationId="{75A51509-A99A-4C65-9DED-B866E7DD27D5}"/>
          </ac:cxnSpMkLst>
        </pc:cxnChg>
        <pc:cxnChg chg="del">
          <ac:chgData name="Sadiyah" userId="4f5742b1-2934-4245-b6d6-961534121793" providerId="ADAL" clId="{7FC04E4B-1B7F-4CC5-A53F-9BB1A00FD163}" dt="2020-09-09T02:51:28.975" v="1326" actId="478"/>
          <ac:cxnSpMkLst>
            <pc:docMk/>
            <pc:sldMk cId="910321536" sldId="332"/>
            <ac:cxnSpMk id="56" creationId="{37527E95-BFC6-4F78-9A32-A9DFE8450314}"/>
          </ac:cxnSpMkLst>
        </pc:cxnChg>
      </pc:sldChg>
      <pc:sldChg chg="addSp delSp modSp add mod">
        <pc:chgData name="Sadiyah" userId="4f5742b1-2934-4245-b6d6-961534121793" providerId="ADAL" clId="{7FC04E4B-1B7F-4CC5-A53F-9BB1A00FD163}" dt="2020-09-14T06:35:56.466" v="2605" actId="14100"/>
        <pc:sldMkLst>
          <pc:docMk/>
          <pc:sldMk cId="380387271" sldId="333"/>
        </pc:sldMkLst>
        <pc:spChg chg="mod">
          <ac:chgData name="Sadiyah" userId="4f5742b1-2934-4245-b6d6-961534121793" providerId="ADAL" clId="{7FC04E4B-1B7F-4CC5-A53F-9BB1A00FD163}" dt="2020-09-08T06:50:32.588" v="108" actId="14100"/>
          <ac:spMkLst>
            <pc:docMk/>
            <pc:sldMk cId="380387271" sldId="333"/>
            <ac:spMk id="2" creationId="{49AAFA63-D1CA-4712-9C3F-FE0CBE074598}"/>
          </ac:spMkLst>
        </pc:spChg>
        <pc:spChg chg="add mod">
          <ac:chgData name="Sadiyah" userId="4f5742b1-2934-4245-b6d6-961534121793" providerId="ADAL" clId="{7FC04E4B-1B7F-4CC5-A53F-9BB1A00FD163}" dt="2020-09-08T07:21:15.410" v="397" actId="1076"/>
          <ac:spMkLst>
            <pc:docMk/>
            <pc:sldMk cId="380387271" sldId="333"/>
            <ac:spMk id="3" creationId="{73501C17-A22E-493D-BE11-EBE6F3A15B34}"/>
          </ac:spMkLst>
        </pc:spChg>
        <pc:spChg chg="mod">
          <ac:chgData name="Sadiyah" userId="4f5742b1-2934-4245-b6d6-961534121793" providerId="ADAL" clId="{7FC04E4B-1B7F-4CC5-A53F-9BB1A00FD163}" dt="2020-09-08T07:21:28.322" v="401" actId="1076"/>
          <ac:spMkLst>
            <pc:docMk/>
            <pc:sldMk cId="380387271" sldId="333"/>
            <ac:spMk id="4" creationId="{04E8DFD7-C46E-431E-AD41-51B2599FA529}"/>
          </ac:spMkLst>
        </pc:spChg>
        <pc:spChg chg="add mod">
          <ac:chgData name="Sadiyah" userId="4f5742b1-2934-4245-b6d6-961534121793" providerId="ADAL" clId="{7FC04E4B-1B7F-4CC5-A53F-9BB1A00FD163}" dt="2020-09-08T07:21:33.468" v="402" actId="1076"/>
          <ac:spMkLst>
            <pc:docMk/>
            <pc:sldMk cId="380387271" sldId="333"/>
            <ac:spMk id="6" creationId="{EF5EE777-0D6F-4695-90A2-F82E892D574D}"/>
          </ac:spMkLst>
        </pc:spChg>
        <pc:spChg chg="add mod">
          <ac:chgData name="Sadiyah" userId="4f5742b1-2934-4245-b6d6-961534121793" providerId="ADAL" clId="{7FC04E4B-1B7F-4CC5-A53F-9BB1A00FD163}" dt="2020-09-08T07:21:25.671" v="400" actId="1076"/>
          <ac:spMkLst>
            <pc:docMk/>
            <pc:sldMk cId="380387271" sldId="333"/>
            <ac:spMk id="10" creationId="{3A4A0CAA-8AA8-4AB1-8C39-1EE9D03A1E26}"/>
          </ac:spMkLst>
        </pc:spChg>
        <pc:spChg chg="add mod">
          <ac:chgData name="Sadiyah" userId="4f5742b1-2934-4245-b6d6-961534121793" providerId="ADAL" clId="{7FC04E4B-1B7F-4CC5-A53F-9BB1A00FD163}" dt="2020-09-08T07:21:17.538" v="398" actId="1076"/>
          <ac:spMkLst>
            <pc:docMk/>
            <pc:sldMk cId="380387271" sldId="333"/>
            <ac:spMk id="11" creationId="{40F971D0-EB03-4A55-85BE-3B643E4E1BE7}"/>
          </ac:spMkLst>
        </pc:spChg>
        <pc:spChg chg="add mod">
          <ac:chgData name="Sadiyah" userId="4f5742b1-2934-4245-b6d6-961534121793" providerId="ADAL" clId="{7FC04E4B-1B7F-4CC5-A53F-9BB1A00FD163}" dt="2020-09-14T06:35:53.816" v="2604" actId="14100"/>
          <ac:spMkLst>
            <pc:docMk/>
            <pc:sldMk cId="380387271" sldId="333"/>
            <ac:spMk id="17" creationId="{7EEA5CC0-71B4-4F31-A731-2C3F94D020FE}"/>
          </ac:spMkLst>
        </pc:spChg>
        <pc:spChg chg="add del mod">
          <ac:chgData name="Sadiyah" userId="4f5742b1-2934-4245-b6d6-961534121793" providerId="ADAL" clId="{7FC04E4B-1B7F-4CC5-A53F-9BB1A00FD163}" dt="2020-09-08T07:19:55.106" v="393" actId="14100"/>
          <ac:spMkLst>
            <pc:docMk/>
            <pc:sldMk cId="380387271" sldId="333"/>
            <ac:spMk id="19" creationId="{7F77047D-6893-4D97-A767-4ED2867E567F}"/>
          </ac:spMkLst>
        </pc:spChg>
        <pc:spChg chg="add mod">
          <ac:chgData name="Sadiyah" userId="4f5742b1-2934-4245-b6d6-961534121793" providerId="ADAL" clId="{7FC04E4B-1B7F-4CC5-A53F-9BB1A00FD163}" dt="2020-09-08T07:21:43.075" v="403" actId="1076"/>
          <ac:spMkLst>
            <pc:docMk/>
            <pc:sldMk cId="380387271" sldId="333"/>
            <ac:spMk id="23" creationId="{FD7DFC71-A8B5-46F6-ACBC-7079B07E6299}"/>
          </ac:spMkLst>
        </pc:spChg>
        <pc:spChg chg="add mod">
          <ac:chgData name="Sadiyah" userId="4f5742b1-2934-4245-b6d6-961534121793" providerId="ADAL" clId="{7FC04E4B-1B7F-4CC5-A53F-9BB1A00FD163}" dt="2020-09-14T06:35:49.029" v="2603" actId="14100"/>
          <ac:spMkLst>
            <pc:docMk/>
            <pc:sldMk cId="380387271" sldId="333"/>
            <ac:spMk id="25" creationId="{AFB40B41-971A-40BD-B330-9FEDFC639149}"/>
          </ac:spMkLst>
        </pc:spChg>
        <pc:spChg chg="add mod">
          <ac:chgData name="Sadiyah" userId="4f5742b1-2934-4245-b6d6-961534121793" providerId="ADAL" clId="{7FC04E4B-1B7F-4CC5-A53F-9BB1A00FD163}" dt="2020-09-10T00:07:35.379" v="1506" actId="1076"/>
          <ac:spMkLst>
            <pc:docMk/>
            <pc:sldMk cId="380387271" sldId="333"/>
            <ac:spMk id="32" creationId="{05F97F44-F8F3-444E-9BD1-3C18DAC422AC}"/>
          </ac:spMkLst>
        </pc:spChg>
        <pc:cxnChg chg="add mod">
          <ac:chgData name="Sadiyah" userId="4f5742b1-2934-4245-b6d6-961534121793" providerId="ADAL" clId="{7FC04E4B-1B7F-4CC5-A53F-9BB1A00FD163}" dt="2020-09-08T07:21:21.267" v="399" actId="1076"/>
          <ac:cxnSpMkLst>
            <pc:docMk/>
            <pc:sldMk cId="380387271" sldId="333"/>
            <ac:cxnSpMk id="8" creationId="{CF815A61-BB9D-46D0-B116-A8656E0BC9D6}"/>
          </ac:cxnSpMkLst>
        </pc:cxnChg>
        <pc:cxnChg chg="add mod">
          <ac:chgData name="Sadiyah" userId="4f5742b1-2934-4245-b6d6-961534121793" providerId="ADAL" clId="{7FC04E4B-1B7F-4CC5-A53F-9BB1A00FD163}" dt="2020-09-14T06:35:56.466" v="2605" actId="14100"/>
          <ac:cxnSpMkLst>
            <pc:docMk/>
            <pc:sldMk cId="380387271" sldId="333"/>
            <ac:cxnSpMk id="20" creationId="{61AADCBB-39D4-4F79-921A-15EF892F2F63}"/>
          </ac:cxnSpMkLst>
        </pc:cxnChg>
        <pc:cxnChg chg="add mod">
          <ac:chgData name="Sadiyah" userId="4f5742b1-2934-4245-b6d6-961534121793" providerId="ADAL" clId="{7FC04E4B-1B7F-4CC5-A53F-9BB1A00FD163}" dt="2020-09-08T07:22:27.279" v="407" actId="1582"/>
          <ac:cxnSpMkLst>
            <pc:docMk/>
            <pc:sldMk cId="380387271" sldId="333"/>
            <ac:cxnSpMk id="28" creationId="{9D64320D-35BF-4E10-A7C5-DCD27F0D48B6}"/>
          </ac:cxnSpMkLst>
        </pc:cxnChg>
        <pc:cxnChg chg="add mod">
          <ac:chgData name="Sadiyah" userId="4f5742b1-2934-4245-b6d6-961534121793" providerId="ADAL" clId="{7FC04E4B-1B7F-4CC5-A53F-9BB1A00FD163}" dt="2020-09-08T07:25:21.617" v="438" actId="1582"/>
          <ac:cxnSpMkLst>
            <pc:docMk/>
            <pc:sldMk cId="380387271" sldId="333"/>
            <ac:cxnSpMk id="30" creationId="{B39BC147-11DF-4347-8CBD-CC0AC4AECA79}"/>
          </ac:cxnSpMkLst>
        </pc:cxnChg>
        <pc:cxnChg chg="add mod">
          <ac:chgData name="Sadiyah" userId="4f5742b1-2934-4245-b6d6-961534121793" providerId="ADAL" clId="{7FC04E4B-1B7F-4CC5-A53F-9BB1A00FD163}" dt="2020-09-08T07:25:16.510" v="437" actId="1582"/>
          <ac:cxnSpMkLst>
            <pc:docMk/>
            <pc:sldMk cId="380387271" sldId="333"/>
            <ac:cxnSpMk id="31" creationId="{75744DA5-0F89-451F-BEFC-55B8C437D1BF}"/>
          </ac:cxnSpMkLst>
        </pc:cxnChg>
        <pc:cxnChg chg="add mod">
          <ac:chgData name="Sadiyah" userId="4f5742b1-2934-4245-b6d6-961534121793" providerId="ADAL" clId="{7FC04E4B-1B7F-4CC5-A53F-9BB1A00FD163}" dt="2020-09-10T00:07:35.379" v="1506" actId="1076"/>
          <ac:cxnSpMkLst>
            <pc:docMk/>
            <pc:sldMk cId="380387271" sldId="333"/>
            <ac:cxnSpMk id="33" creationId="{6B65E0C5-4704-4298-ADEF-42380AEEE3ED}"/>
          </ac:cxnSpMkLst>
        </pc:cxnChg>
        <pc:cxnChg chg="add mod">
          <ac:chgData name="Sadiyah" userId="4f5742b1-2934-4245-b6d6-961534121793" providerId="ADAL" clId="{7FC04E4B-1B7F-4CC5-A53F-9BB1A00FD163}" dt="2020-09-10T00:07:35.379" v="1506" actId="1076"/>
          <ac:cxnSpMkLst>
            <pc:docMk/>
            <pc:sldMk cId="380387271" sldId="333"/>
            <ac:cxnSpMk id="35" creationId="{D8D89BDD-2CE1-476C-8B04-7DD92C6464EF}"/>
          </ac:cxnSpMkLst>
        </pc:cxnChg>
      </pc:sldChg>
    </pc:docChg>
  </pc:docChgLst>
  <pc:docChgLst>
    <pc:chgData name="Heba Nassereddeen" userId="892f5123-929f-4f17-9ac9-eb1dbe2d6273" providerId="ADAL" clId="{32E28822-E013-407E-8ED9-5E3ACA5DF599}"/>
    <pc:docChg chg="undo redo custSel addSld delSld modSld sldOrd delMainMaster">
      <pc:chgData name="Heba Nassereddeen" userId="892f5123-929f-4f17-9ac9-eb1dbe2d6273" providerId="ADAL" clId="{32E28822-E013-407E-8ED9-5E3ACA5DF599}" dt="2020-09-20T04:24:58.727" v="5402" actId="20577"/>
      <pc:docMkLst>
        <pc:docMk/>
      </pc:docMkLst>
      <pc:sldChg chg="addSp delSp modSp mod modTransition modAnim modNotesTx">
        <pc:chgData name="Heba Nassereddeen" userId="892f5123-929f-4f17-9ac9-eb1dbe2d6273" providerId="ADAL" clId="{32E28822-E013-407E-8ED9-5E3ACA5DF599}" dt="2020-09-17T00:14:06.336" v="5215"/>
        <pc:sldMkLst>
          <pc:docMk/>
          <pc:sldMk cId="0" sldId="256"/>
        </pc:sldMkLst>
        <pc:spChg chg="add del">
          <ac:chgData name="Heba Nassereddeen" userId="892f5123-929f-4f17-9ac9-eb1dbe2d6273" providerId="ADAL" clId="{32E28822-E013-407E-8ED9-5E3ACA5DF599}" dt="2020-09-11T19:11:40.094" v="4661" actId="478"/>
          <ac:spMkLst>
            <pc:docMk/>
            <pc:sldMk cId="0" sldId="256"/>
            <ac:spMk id="17" creationId="{9E104F3F-F47E-42AA-BF27-8C4020A2116A}"/>
          </ac:spMkLst>
        </pc:spChg>
        <pc:spChg chg="del">
          <ac:chgData name="Heba Nassereddeen" userId="892f5123-929f-4f17-9ac9-eb1dbe2d6273" providerId="ADAL" clId="{32E28822-E013-407E-8ED9-5E3ACA5DF599}" dt="2020-09-07T18:51:23.162" v="2206" actId="478"/>
          <ac:spMkLst>
            <pc:docMk/>
            <pc:sldMk cId="0" sldId="256"/>
            <ac:spMk id="127" creationId="{00000000-0000-0000-0000-000000000000}"/>
          </ac:spMkLst>
        </pc:spChg>
        <pc:picChg chg="add del mod">
          <ac:chgData name="Heba Nassereddeen" userId="892f5123-929f-4f17-9ac9-eb1dbe2d6273" providerId="ADAL" clId="{32E28822-E013-407E-8ED9-5E3ACA5DF599}" dt="2020-09-17T00:13:30.643" v="5214"/>
          <ac:picMkLst>
            <pc:docMk/>
            <pc:sldMk cId="0" sldId="256"/>
            <ac:picMk id="2" creationId="{4D0DD756-7DF6-44D8-8B73-8BD51E225765}"/>
          </ac:picMkLst>
        </pc:picChg>
        <pc:picChg chg="add del mod">
          <ac:chgData name="Heba Nassereddeen" userId="892f5123-929f-4f17-9ac9-eb1dbe2d6273" providerId="ADAL" clId="{32E28822-E013-407E-8ED9-5E3ACA5DF599}" dt="2020-09-17T00:14:06.336" v="5215"/>
          <ac:picMkLst>
            <pc:docMk/>
            <pc:sldMk cId="0" sldId="256"/>
            <ac:picMk id="3" creationId="{FE86F6EF-E4EE-453D-B881-51C07291230A}"/>
          </ac:picMkLst>
        </pc:picChg>
      </pc:sldChg>
      <pc:sldChg chg="addSp delSp modSp mod modTransition modAnim modNotesTx">
        <pc:chgData name="Heba Nassereddeen" userId="892f5123-929f-4f17-9ac9-eb1dbe2d6273" providerId="ADAL" clId="{32E28822-E013-407E-8ED9-5E3ACA5DF599}" dt="2020-09-17T00:14:06.336" v="5215"/>
        <pc:sldMkLst>
          <pc:docMk/>
          <pc:sldMk cId="0" sldId="258"/>
        </pc:sldMkLst>
        <pc:spChg chg="mod">
          <ac:chgData name="Heba Nassereddeen" userId="892f5123-929f-4f17-9ac9-eb1dbe2d6273" providerId="ADAL" clId="{32E28822-E013-407E-8ED9-5E3ACA5DF599}" dt="2020-09-04T20:28:47.279" v="123" actId="14100"/>
          <ac:spMkLst>
            <pc:docMk/>
            <pc:sldMk cId="0" sldId="258"/>
            <ac:spMk id="142" creationId="{00000000-0000-0000-0000-000000000000}"/>
          </ac:spMkLst>
        </pc:spChg>
        <pc:picChg chg="add del mod">
          <ac:chgData name="Heba Nassereddeen" userId="892f5123-929f-4f17-9ac9-eb1dbe2d6273" providerId="ADAL" clId="{32E28822-E013-407E-8ED9-5E3ACA5DF599}" dt="2020-09-17T00:11:52.200" v="5213"/>
          <ac:picMkLst>
            <pc:docMk/>
            <pc:sldMk cId="0" sldId="258"/>
            <ac:picMk id="2" creationId="{ABD931C4-515E-4FFC-8AE3-890367DDA6DF}"/>
          </ac:picMkLst>
        </pc:picChg>
        <pc:picChg chg="add del mod">
          <ac:chgData name="Heba Nassereddeen" userId="892f5123-929f-4f17-9ac9-eb1dbe2d6273" providerId="ADAL" clId="{32E28822-E013-407E-8ED9-5E3ACA5DF599}" dt="2020-09-17T00:14:06.336" v="5215"/>
          <ac:picMkLst>
            <pc:docMk/>
            <pc:sldMk cId="0" sldId="258"/>
            <ac:picMk id="3" creationId="{CFE258E7-0892-4D8E-823A-8A92366F4510}"/>
          </ac:picMkLst>
        </pc:picChg>
      </pc:sldChg>
      <pc:sldChg chg="addSp delSp modSp mod modTransition modAnim modNotesTx">
        <pc:chgData name="Heba Nassereddeen" userId="892f5123-929f-4f17-9ac9-eb1dbe2d6273" providerId="ADAL" clId="{32E28822-E013-407E-8ED9-5E3ACA5DF599}" dt="2020-09-17T00:14:06.336" v="5215"/>
        <pc:sldMkLst>
          <pc:docMk/>
          <pc:sldMk cId="0" sldId="260"/>
        </pc:sldMkLst>
        <pc:picChg chg="add mod">
          <ac:chgData name="Heba Nassereddeen" userId="892f5123-929f-4f17-9ac9-eb1dbe2d6273" providerId="ADAL" clId="{32E28822-E013-407E-8ED9-5E3ACA5DF599}" dt="2020-09-11T19:15:18.219" v="4719" actId="1076"/>
          <ac:picMkLst>
            <pc:docMk/>
            <pc:sldMk cId="0" sldId="260"/>
            <ac:picMk id="2" creationId="{747EDE5F-4932-45BF-807B-54167E5E38EA}"/>
          </ac:picMkLst>
        </pc:picChg>
        <pc:picChg chg="add del mod">
          <ac:chgData name="Heba Nassereddeen" userId="892f5123-929f-4f17-9ac9-eb1dbe2d6273" providerId="ADAL" clId="{32E28822-E013-407E-8ED9-5E3ACA5DF599}" dt="2020-09-17T00:11:52.200" v="5213"/>
          <ac:picMkLst>
            <pc:docMk/>
            <pc:sldMk cId="0" sldId="260"/>
            <ac:picMk id="3" creationId="{8827A088-3E4C-4DA4-AE94-839BCFF07686}"/>
          </ac:picMkLst>
        </pc:picChg>
        <pc:picChg chg="add del mod">
          <ac:chgData name="Heba Nassereddeen" userId="892f5123-929f-4f17-9ac9-eb1dbe2d6273" providerId="ADAL" clId="{32E28822-E013-407E-8ED9-5E3ACA5DF599}" dt="2020-09-17T00:14:06.336" v="5215"/>
          <ac:picMkLst>
            <pc:docMk/>
            <pc:sldMk cId="0" sldId="260"/>
            <ac:picMk id="4" creationId="{EFAB96F8-0D17-4A60-94EF-486D17E23D62}"/>
          </ac:picMkLst>
        </pc:picChg>
        <pc:picChg chg="del">
          <ac:chgData name="Heba Nassereddeen" userId="892f5123-929f-4f17-9ac9-eb1dbe2d6273" providerId="ADAL" clId="{32E28822-E013-407E-8ED9-5E3ACA5DF599}" dt="2020-09-11T19:10:54.061" v="4650" actId="478"/>
          <ac:picMkLst>
            <pc:docMk/>
            <pc:sldMk cId="0" sldId="260"/>
            <ac:picMk id="10" creationId="{D1B2E00C-D671-422D-8030-1BFED06F62DC}"/>
          </ac:picMkLst>
        </pc:picChg>
      </pc:sldChg>
      <pc:sldChg chg="addSp delSp modSp mod modTransition modNotesTx">
        <pc:chgData name="Heba Nassereddeen" userId="892f5123-929f-4f17-9ac9-eb1dbe2d6273" providerId="ADAL" clId="{32E28822-E013-407E-8ED9-5E3ACA5DF599}" dt="2020-09-17T00:14:06.336" v="5215"/>
        <pc:sldMkLst>
          <pc:docMk/>
          <pc:sldMk cId="0" sldId="262"/>
        </pc:sldMkLst>
        <pc:picChg chg="add mod">
          <ac:chgData name="Heba Nassereddeen" userId="892f5123-929f-4f17-9ac9-eb1dbe2d6273" providerId="ADAL" clId="{32E28822-E013-407E-8ED9-5E3ACA5DF599}" dt="2020-09-11T19:17:24.304" v="4739" actId="1076"/>
          <ac:picMkLst>
            <pc:docMk/>
            <pc:sldMk cId="0" sldId="262"/>
            <ac:picMk id="3" creationId="{BD013763-9146-45E0-B63A-02E630E25CB5}"/>
          </ac:picMkLst>
        </pc:picChg>
        <pc:picChg chg="del">
          <ac:chgData name="Heba Nassereddeen" userId="892f5123-929f-4f17-9ac9-eb1dbe2d6273" providerId="ADAL" clId="{32E28822-E013-407E-8ED9-5E3ACA5DF599}" dt="2020-09-11T19:12:23.390" v="4670" actId="478"/>
          <ac:picMkLst>
            <pc:docMk/>
            <pc:sldMk cId="0" sldId="262"/>
            <ac:picMk id="33" creationId="{A41E710A-7E53-4298-A8CF-DD18E7E9FE26}"/>
          </ac:picMkLst>
        </pc:picChg>
      </pc:sldChg>
      <pc:sldChg chg="addSp delSp modSp mod modTransition modNotesTx">
        <pc:chgData name="Heba Nassereddeen" userId="892f5123-929f-4f17-9ac9-eb1dbe2d6273" providerId="ADAL" clId="{32E28822-E013-407E-8ED9-5E3ACA5DF599}" dt="2020-09-17T00:14:06.336" v="5215"/>
        <pc:sldMkLst>
          <pc:docMk/>
          <pc:sldMk cId="0" sldId="265"/>
        </pc:sldMkLst>
        <pc:spChg chg="del">
          <ac:chgData name="Heba Nassereddeen" userId="892f5123-929f-4f17-9ac9-eb1dbe2d6273" providerId="ADAL" clId="{32E28822-E013-407E-8ED9-5E3ACA5DF599}" dt="2020-09-11T19:14:05.092" v="4707" actId="478"/>
          <ac:spMkLst>
            <pc:docMk/>
            <pc:sldMk cId="0" sldId="265"/>
            <ac:spMk id="3" creationId="{2F207010-64FD-4F86-9C31-25455397F243}"/>
          </ac:spMkLst>
        </pc:spChg>
        <pc:spChg chg="add del">
          <ac:chgData name="Heba Nassereddeen" userId="892f5123-929f-4f17-9ac9-eb1dbe2d6273" providerId="ADAL" clId="{32E28822-E013-407E-8ED9-5E3ACA5DF599}" dt="2020-09-11T18:22:42.421" v="4566" actId="22"/>
          <ac:spMkLst>
            <pc:docMk/>
            <pc:sldMk cId="0" sldId="265"/>
            <ac:spMk id="5" creationId="{CF507B39-C190-4D37-9B57-3F9CFD3DADC8}"/>
          </ac:spMkLst>
        </pc:spChg>
        <pc:spChg chg="mod">
          <ac:chgData name="Heba Nassereddeen" userId="892f5123-929f-4f17-9ac9-eb1dbe2d6273" providerId="ADAL" clId="{32E28822-E013-407E-8ED9-5E3ACA5DF599}" dt="2020-09-11T19:14:23.030" v="4712" actId="20577"/>
          <ac:spMkLst>
            <pc:docMk/>
            <pc:sldMk cId="0" sldId="265"/>
            <ac:spMk id="10" creationId="{47B2EF23-A310-4CB2-A50B-EF4BA5E27FC1}"/>
          </ac:spMkLst>
        </pc:spChg>
        <pc:spChg chg="mod">
          <ac:chgData name="Heba Nassereddeen" userId="892f5123-929f-4f17-9ac9-eb1dbe2d6273" providerId="ADAL" clId="{32E28822-E013-407E-8ED9-5E3ACA5DF599}" dt="2020-09-11T19:14:27.030" v="4713" actId="20577"/>
          <ac:spMkLst>
            <pc:docMk/>
            <pc:sldMk cId="0" sldId="265"/>
            <ac:spMk id="24" creationId="{815D3E54-0751-43DA-886A-C47357D06D3B}"/>
          </ac:spMkLst>
        </pc:spChg>
        <pc:picChg chg="add del mod">
          <ac:chgData name="Heba Nassereddeen" userId="892f5123-929f-4f17-9ac9-eb1dbe2d6273" providerId="ADAL" clId="{32E28822-E013-407E-8ED9-5E3ACA5DF599}" dt="2020-09-11T19:13:54.021" v="4703" actId="478"/>
          <ac:picMkLst>
            <pc:docMk/>
            <pc:sldMk cId="0" sldId="265"/>
            <ac:picMk id="6" creationId="{D5D4646F-1C30-46FA-BEE5-2EDB6E5C197E}"/>
          </ac:picMkLst>
        </pc:picChg>
        <pc:picChg chg="add mod">
          <ac:chgData name="Heba Nassereddeen" userId="892f5123-929f-4f17-9ac9-eb1dbe2d6273" providerId="ADAL" clId="{32E28822-E013-407E-8ED9-5E3ACA5DF599}" dt="2020-09-11T19:16:41.197" v="4735" actId="1076"/>
          <ac:picMkLst>
            <pc:docMk/>
            <pc:sldMk cId="0" sldId="265"/>
            <ac:picMk id="12" creationId="{4CBB2CFF-1B4D-4093-AB40-9C4283B889E2}"/>
          </ac:picMkLst>
        </pc:picChg>
      </pc:sldChg>
      <pc:sldChg chg="del">
        <pc:chgData name="Heba Nassereddeen" userId="892f5123-929f-4f17-9ac9-eb1dbe2d6273" providerId="ADAL" clId="{32E28822-E013-407E-8ED9-5E3ACA5DF599}" dt="2020-09-04T20:22:08.382" v="77" actId="47"/>
        <pc:sldMkLst>
          <pc:docMk/>
          <pc:sldMk cId="0" sldId="267"/>
        </pc:sldMkLst>
      </pc:sldChg>
      <pc:sldChg chg="del">
        <pc:chgData name="Heba Nassereddeen" userId="892f5123-929f-4f17-9ac9-eb1dbe2d6273" providerId="ADAL" clId="{32E28822-E013-407E-8ED9-5E3ACA5DF599}" dt="2020-09-11T18:32:22.114" v="4578" actId="47"/>
        <pc:sldMkLst>
          <pc:docMk/>
          <pc:sldMk cId="0" sldId="268"/>
        </pc:sldMkLst>
      </pc:sldChg>
      <pc:sldChg chg="del">
        <pc:chgData name="Heba Nassereddeen" userId="892f5123-929f-4f17-9ac9-eb1dbe2d6273" providerId="ADAL" clId="{32E28822-E013-407E-8ED9-5E3ACA5DF599}" dt="2020-09-04T20:22:36.219" v="103" actId="47"/>
        <pc:sldMkLst>
          <pc:docMk/>
          <pc:sldMk cId="0" sldId="269"/>
        </pc:sldMkLst>
      </pc:sldChg>
      <pc:sldChg chg="del">
        <pc:chgData name="Heba Nassereddeen" userId="892f5123-929f-4f17-9ac9-eb1dbe2d6273" providerId="ADAL" clId="{32E28822-E013-407E-8ED9-5E3ACA5DF599}" dt="2020-09-04T20:22:32.713" v="102" actId="47"/>
        <pc:sldMkLst>
          <pc:docMk/>
          <pc:sldMk cId="0" sldId="270"/>
        </pc:sldMkLst>
      </pc:sldChg>
      <pc:sldChg chg="del">
        <pc:chgData name="Heba Nassereddeen" userId="892f5123-929f-4f17-9ac9-eb1dbe2d6273" providerId="ADAL" clId="{32E28822-E013-407E-8ED9-5E3ACA5DF599}" dt="2020-09-04T20:22:31.775" v="101" actId="47"/>
        <pc:sldMkLst>
          <pc:docMk/>
          <pc:sldMk cId="0" sldId="271"/>
        </pc:sldMkLst>
      </pc:sldChg>
      <pc:sldChg chg="del">
        <pc:chgData name="Heba Nassereddeen" userId="892f5123-929f-4f17-9ac9-eb1dbe2d6273" providerId="ADAL" clId="{32E28822-E013-407E-8ED9-5E3ACA5DF599}" dt="2020-09-04T20:22:31.338" v="100" actId="47"/>
        <pc:sldMkLst>
          <pc:docMk/>
          <pc:sldMk cId="0" sldId="272"/>
        </pc:sldMkLst>
      </pc:sldChg>
      <pc:sldChg chg="del">
        <pc:chgData name="Heba Nassereddeen" userId="892f5123-929f-4f17-9ac9-eb1dbe2d6273" providerId="ADAL" clId="{32E28822-E013-407E-8ED9-5E3ACA5DF599}" dt="2020-09-04T20:22:30.968" v="99" actId="47"/>
        <pc:sldMkLst>
          <pc:docMk/>
          <pc:sldMk cId="0" sldId="273"/>
        </pc:sldMkLst>
      </pc:sldChg>
      <pc:sldChg chg="del">
        <pc:chgData name="Heba Nassereddeen" userId="892f5123-929f-4f17-9ac9-eb1dbe2d6273" providerId="ADAL" clId="{32E28822-E013-407E-8ED9-5E3ACA5DF599}" dt="2020-09-04T20:22:30.878" v="98" actId="47"/>
        <pc:sldMkLst>
          <pc:docMk/>
          <pc:sldMk cId="0" sldId="274"/>
        </pc:sldMkLst>
      </pc:sldChg>
      <pc:sldChg chg="del">
        <pc:chgData name="Heba Nassereddeen" userId="892f5123-929f-4f17-9ac9-eb1dbe2d6273" providerId="ADAL" clId="{32E28822-E013-407E-8ED9-5E3ACA5DF599}" dt="2020-09-04T20:22:29.444" v="97" actId="47"/>
        <pc:sldMkLst>
          <pc:docMk/>
          <pc:sldMk cId="0" sldId="275"/>
        </pc:sldMkLst>
      </pc:sldChg>
      <pc:sldChg chg="del">
        <pc:chgData name="Heba Nassereddeen" userId="892f5123-929f-4f17-9ac9-eb1dbe2d6273" providerId="ADAL" clId="{32E28822-E013-407E-8ED9-5E3ACA5DF599}" dt="2020-09-04T20:22:29.082" v="96" actId="47"/>
        <pc:sldMkLst>
          <pc:docMk/>
          <pc:sldMk cId="0" sldId="276"/>
        </pc:sldMkLst>
      </pc:sldChg>
      <pc:sldChg chg="del">
        <pc:chgData name="Heba Nassereddeen" userId="892f5123-929f-4f17-9ac9-eb1dbe2d6273" providerId="ADAL" clId="{32E28822-E013-407E-8ED9-5E3ACA5DF599}" dt="2020-09-04T20:22:28.754" v="95" actId="47"/>
        <pc:sldMkLst>
          <pc:docMk/>
          <pc:sldMk cId="0" sldId="277"/>
        </pc:sldMkLst>
      </pc:sldChg>
      <pc:sldChg chg="del">
        <pc:chgData name="Heba Nassereddeen" userId="892f5123-929f-4f17-9ac9-eb1dbe2d6273" providerId="ADAL" clId="{32E28822-E013-407E-8ED9-5E3ACA5DF599}" dt="2020-09-04T20:22:28.405" v="94" actId="47"/>
        <pc:sldMkLst>
          <pc:docMk/>
          <pc:sldMk cId="0" sldId="278"/>
        </pc:sldMkLst>
      </pc:sldChg>
      <pc:sldChg chg="del">
        <pc:chgData name="Heba Nassereddeen" userId="892f5123-929f-4f17-9ac9-eb1dbe2d6273" providerId="ADAL" clId="{32E28822-E013-407E-8ED9-5E3ACA5DF599}" dt="2020-09-04T20:22:28.009" v="93" actId="47"/>
        <pc:sldMkLst>
          <pc:docMk/>
          <pc:sldMk cId="0" sldId="279"/>
        </pc:sldMkLst>
      </pc:sldChg>
      <pc:sldChg chg="del">
        <pc:chgData name="Heba Nassereddeen" userId="892f5123-929f-4f17-9ac9-eb1dbe2d6273" providerId="ADAL" clId="{32E28822-E013-407E-8ED9-5E3ACA5DF599}" dt="2020-09-04T20:22:27.834" v="92" actId="47"/>
        <pc:sldMkLst>
          <pc:docMk/>
          <pc:sldMk cId="0" sldId="280"/>
        </pc:sldMkLst>
      </pc:sldChg>
      <pc:sldChg chg="del">
        <pc:chgData name="Heba Nassereddeen" userId="892f5123-929f-4f17-9ac9-eb1dbe2d6273" providerId="ADAL" clId="{32E28822-E013-407E-8ED9-5E3ACA5DF599}" dt="2020-09-04T20:22:27.406" v="91" actId="47"/>
        <pc:sldMkLst>
          <pc:docMk/>
          <pc:sldMk cId="0" sldId="281"/>
        </pc:sldMkLst>
      </pc:sldChg>
      <pc:sldChg chg="del">
        <pc:chgData name="Heba Nassereddeen" userId="892f5123-929f-4f17-9ac9-eb1dbe2d6273" providerId="ADAL" clId="{32E28822-E013-407E-8ED9-5E3ACA5DF599}" dt="2020-09-04T20:22:27.057" v="90" actId="47"/>
        <pc:sldMkLst>
          <pc:docMk/>
          <pc:sldMk cId="0" sldId="282"/>
        </pc:sldMkLst>
      </pc:sldChg>
      <pc:sldChg chg="del">
        <pc:chgData name="Heba Nassereddeen" userId="892f5123-929f-4f17-9ac9-eb1dbe2d6273" providerId="ADAL" clId="{32E28822-E013-407E-8ED9-5E3ACA5DF599}" dt="2020-09-04T20:22:27.001" v="89" actId="47"/>
        <pc:sldMkLst>
          <pc:docMk/>
          <pc:sldMk cId="0" sldId="283"/>
        </pc:sldMkLst>
      </pc:sldChg>
      <pc:sldChg chg="del">
        <pc:chgData name="Heba Nassereddeen" userId="892f5123-929f-4f17-9ac9-eb1dbe2d6273" providerId="ADAL" clId="{32E28822-E013-407E-8ED9-5E3ACA5DF599}" dt="2020-09-04T20:22:26.286" v="88" actId="47"/>
        <pc:sldMkLst>
          <pc:docMk/>
          <pc:sldMk cId="0" sldId="284"/>
        </pc:sldMkLst>
      </pc:sldChg>
      <pc:sldChg chg="del">
        <pc:chgData name="Heba Nassereddeen" userId="892f5123-929f-4f17-9ac9-eb1dbe2d6273" providerId="ADAL" clId="{32E28822-E013-407E-8ED9-5E3ACA5DF599}" dt="2020-09-04T20:22:26.184" v="87" actId="47"/>
        <pc:sldMkLst>
          <pc:docMk/>
          <pc:sldMk cId="0" sldId="286"/>
        </pc:sldMkLst>
      </pc:sldChg>
      <pc:sldChg chg="add del setBg">
        <pc:chgData name="Heba Nassereddeen" userId="892f5123-929f-4f17-9ac9-eb1dbe2d6273" providerId="ADAL" clId="{32E28822-E013-407E-8ED9-5E3ACA5DF599}" dt="2020-09-16T00:46:23.519" v="5071" actId="47"/>
        <pc:sldMkLst>
          <pc:docMk/>
          <pc:sldMk cId="0" sldId="287"/>
        </pc:sldMkLst>
      </pc:sldChg>
      <pc:sldChg chg="add del setBg">
        <pc:chgData name="Heba Nassereddeen" userId="892f5123-929f-4f17-9ac9-eb1dbe2d6273" providerId="ADAL" clId="{32E28822-E013-407E-8ED9-5E3ACA5DF599}" dt="2020-09-16T00:46:23.137" v="5070" actId="47"/>
        <pc:sldMkLst>
          <pc:docMk/>
          <pc:sldMk cId="0" sldId="288"/>
        </pc:sldMkLst>
      </pc:sldChg>
      <pc:sldChg chg="add del setBg">
        <pc:chgData name="Heba Nassereddeen" userId="892f5123-929f-4f17-9ac9-eb1dbe2d6273" providerId="ADAL" clId="{32E28822-E013-407E-8ED9-5E3ACA5DF599}" dt="2020-09-16T00:46:22.536" v="5069" actId="47"/>
        <pc:sldMkLst>
          <pc:docMk/>
          <pc:sldMk cId="0" sldId="289"/>
        </pc:sldMkLst>
      </pc:sldChg>
      <pc:sldChg chg="add del">
        <pc:chgData name="Heba Nassereddeen" userId="892f5123-929f-4f17-9ac9-eb1dbe2d6273" providerId="ADAL" clId="{32E28822-E013-407E-8ED9-5E3ACA5DF599}" dt="2020-09-16T00:46:22.144" v="5068" actId="47"/>
        <pc:sldMkLst>
          <pc:docMk/>
          <pc:sldMk cId="0" sldId="290"/>
        </pc:sldMkLst>
      </pc:sldChg>
      <pc:sldChg chg="add del setBg">
        <pc:chgData name="Heba Nassereddeen" userId="892f5123-929f-4f17-9ac9-eb1dbe2d6273" providerId="ADAL" clId="{32E28822-E013-407E-8ED9-5E3ACA5DF599}" dt="2020-09-16T00:46:21.837" v="5067" actId="47"/>
        <pc:sldMkLst>
          <pc:docMk/>
          <pc:sldMk cId="0" sldId="291"/>
        </pc:sldMkLst>
      </pc:sldChg>
      <pc:sldChg chg="add del setBg">
        <pc:chgData name="Heba Nassereddeen" userId="892f5123-929f-4f17-9ac9-eb1dbe2d6273" providerId="ADAL" clId="{32E28822-E013-407E-8ED9-5E3ACA5DF599}" dt="2020-09-16T00:46:21.462" v="5066" actId="47"/>
        <pc:sldMkLst>
          <pc:docMk/>
          <pc:sldMk cId="0" sldId="292"/>
        </pc:sldMkLst>
      </pc:sldChg>
      <pc:sldChg chg="add del setBg">
        <pc:chgData name="Heba Nassereddeen" userId="892f5123-929f-4f17-9ac9-eb1dbe2d6273" providerId="ADAL" clId="{32E28822-E013-407E-8ED9-5E3ACA5DF599}" dt="2020-09-16T00:46:21.083" v="5065" actId="47"/>
        <pc:sldMkLst>
          <pc:docMk/>
          <pc:sldMk cId="0" sldId="293"/>
        </pc:sldMkLst>
      </pc:sldChg>
      <pc:sldChg chg="add del setBg">
        <pc:chgData name="Heba Nassereddeen" userId="892f5123-929f-4f17-9ac9-eb1dbe2d6273" providerId="ADAL" clId="{32E28822-E013-407E-8ED9-5E3ACA5DF599}" dt="2020-09-16T00:46:20.665" v="5064" actId="47"/>
        <pc:sldMkLst>
          <pc:docMk/>
          <pc:sldMk cId="0" sldId="294"/>
        </pc:sldMkLst>
      </pc:sldChg>
      <pc:sldChg chg="add del setBg">
        <pc:chgData name="Heba Nassereddeen" userId="892f5123-929f-4f17-9ac9-eb1dbe2d6273" providerId="ADAL" clId="{32E28822-E013-407E-8ED9-5E3ACA5DF599}" dt="2020-09-16T00:46:20.140" v="5063" actId="47"/>
        <pc:sldMkLst>
          <pc:docMk/>
          <pc:sldMk cId="0" sldId="295"/>
        </pc:sldMkLst>
      </pc:sldChg>
      <pc:sldChg chg="addSp delSp modSp mod modTransition modAnim modNotesTx">
        <pc:chgData name="Heba Nassereddeen" userId="892f5123-929f-4f17-9ac9-eb1dbe2d6273" providerId="ADAL" clId="{32E28822-E013-407E-8ED9-5E3ACA5DF599}" dt="2020-09-17T00:14:06.336" v="5215"/>
        <pc:sldMkLst>
          <pc:docMk/>
          <pc:sldMk cId="1024221149" sldId="296"/>
        </pc:sldMkLst>
        <pc:picChg chg="add del mod">
          <ac:chgData name="Heba Nassereddeen" userId="892f5123-929f-4f17-9ac9-eb1dbe2d6273" providerId="ADAL" clId="{32E28822-E013-407E-8ED9-5E3ACA5DF599}" dt="2020-09-17T00:14:06.336" v="5215"/>
          <ac:picMkLst>
            <pc:docMk/>
            <pc:sldMk cId="1024221149" sldId="296"/>
            <ac:picMk id="2" creationId="{DF8CA6D3-7081-4388-A12C-5AD6D2308D40}"/>
          </ac:picMkLst>
        </pc:picChg>
        <pc:picChg chg="add mod">
          <ac:chgData name="Heba Nassereddeen" userId="892f5123-929f-4f17-9ac9-eb1dbe2d6273" providerId="ADAL" clId="{32E28822-E013-407E-8ED9-5E3ACA5DF599}" dt="2020-09-11T19:15:36.513" v="4721" actId="1076"/>
          <ac:picMkLst>
            <pc:docMk/>
            <pc:sldMk cId="1024221149" sldId="296"/>
            <ac:picMk id="3" creationId="{DE298873-ABE1-441C-9D37-2AF45571EF13}"/>
          </ac:picMkLst>
        </pc:picChg>
        <pc:picChg chg="del">
          <ac:chgData name="Heba Nassereddeen" userId="892f5123-929f-4f17-9ac9-eb1dbe2d6273" providerId="ADAL" clId="{32E28822-E013-407E-8ED9-5E3ACA5DF599}" dt="2020-09-11T19:11:50.262" v="4662" actId="478"/>
          <ac:picMkLst>
            <pc:docMk/>
            <pc:sldMk cId="1024221149" sldId="296"/>
            <ac:picMk id="10" creationId="{8962CCC8-4AED-4ADB-AD5F-CB1C065353C7}"/>
          </ac:picMkLst>
        </pc:picChg>
      </pc:sldChg>
      <pc:sldChg chg="addSp delSp modSp mod modTransition modNotesTx">
        <pc:chgData name="Heba Nassereddeen" userId="892f5123-929f-4f17-9ac9-eb1dbe2d6273" providerId="ADAL" clId="{32E28822-E013-407E-8ED9-5E3ACA5DF599}" dt="2020-09-17T00:14:06.336" v="5215"/>
        <pc:sldMkLst>
          <pc:docMk/>
          <pc:sldMk cId="51964679" sldId="297"/>
        </pc:sldMkLst>
        <pc:graphicFrameChg chg="mod modGraphic">
          <ac:chgData name="Heba Nassereddeen" userId="892f5123-929f-4f17-9ac9-eb1dbe2d6273" providerId="ADAL" clId="{32E28822-E013-407E-8ED9-5E3ACA5DF599}" dt="2020-09-11T18:24:56.117" v="4575" actId="1076"/>
          <ac:graphicFrameMkLst>
            <pc:docMk/>
            <pc:sldMk cId="51964679" sldId="297"/>
            <ac:graphicFrameMk id="2" creationId="{325DBD3D-BFC9-422E-A7FD-365401B0F43D}"/>
          </ac:graphicFrameMkLst>
        </pc:graphicFrameChg>
        <pc:picChg chg="add del mod">
          <ac:chgData name="Heba Nassereddeen" userId="892f5123-929f-4f17-9ac9-eb1dbe2d6273" providerId="ADAL" clId="{32E28822-E013-407E-8ED9-5E3ACA5DF599}" dt="2020-09-11T19:14:33.065" v="4714" actId="478"/>
          <ac:picMkLst>
            <pc:docMk/>
            <pc:sldMk cId="51964679" sldId="297"/>
            <ac:picMk id="4" creationId="{9B75D2D5-2922-40C3-A085-1C0CBEE8E852}"/>
          </ac:picMkLst>
        </pc:picChg>
        <pc:picChg chg="add mod">
          <ac:chgData name="Heba Nassereddeen" userId="892f5123-929f-4f17-9ac9-eb1dbe2d6273" providerId="ADAL" clId="{32E28822-E013-407E-8ED9-5E3ACA5DF599}" dt="2020-09-11T19:14:54.472" v="4717" actId="1076"/>
          <ac:picMkLst>
            <pc:docMk/>
            <pc:sldMk cId="51964679" sldId="297"/>
            <ac:picMk id="5" creationId="{9DC786FB-4E5D-450D-8631-DAC16CE5D656}"/>
          </ac:picMkLst>
        </pc:picChg>
      </pc:sldChg>
      <pc:sldChg chg="addSp delSp modSp mod modTransition modNotesTx">
        <pc:chgData name="Heba Nassereddeen" userId="892f5123-929f-4f17-9ac9-eb1dbe2d6273" providerId="ADAL" clId="{32E28822-E013-407E-8ED9-5E3ACA5DF599}" dt="2020-09-17T00:14:06.336" v="5215"/>
        <pc:sldMkLst>
          <pc:docMk/>
          <pc:sldMk cId="2876498140" sldId="298"/>
        </pc:sldMkLst>
        <pc:spChg chg="mod">
          <ac:chgData name="Heba Nassereddeen" userId="892f5123-929f-4f17-9ac9-eb1dbe2d6273" providerId="ADAL" clId="{32E28822-E013-407E-8ED9-5E3ACA5DF599}" dt="2020-09-11T19:13:42.573" v="4698" actId="14100"/>
          <ac:spMkLst>
            <pc:docMk/>
            <pc:sldMk cId="2876498140" sldId="298"/>
            <ac:spMk id="229" creationId="{00000000-0000-0000-0000-000000000000}"/>
          </ac:spMkLst>
        </pc:spChg>
        <pc:graphicFrameChg chg="modGraphic">
          <ac:chgData name="Heba Nassereddeen" userId="892f5123-929f-4f17-9ac9-eb1dbe2d6273" providerId="ADAL" clId="{32E28822-E013-407E-8ED9-5E3ACA5DF599}" dt="2020-09-16T23:50:37.111" v="5211" actId="403"/>
          <ac:graphicFrameMkLst>
            <pc:docMk/>
            <pc:sldMk cId="2876498140" sldId="298"/>
            <ac:graphicFrameMk id="4" creationId="{B62E81F2-2A2C-425F-898A-7B2496749B64}"/>
          </ac:graphicFrameMkLst>
        </pc:graphicFrameChg>
        <pc:picChg chg="add del mod">
          <ac:chgData name="Heba Nassereddeen" userId="892f5123-929f-4f17-9ac9-eb1dbe2d6273" providerId="ADAL" clId="{32E28822-E013-407E-8ED9-5E3ACA5DF599}" dt="2020-09-11T19:13:39.795" v="4697" actId="478"/>
          <ac:picMkLst>
            <pc:docMk/>
            <pc:sldMk cId="2876498140" sldId="298"/>
            <ac:picMk id="2" creationId="{05E91A51-3A2C-4119-8744-6D2B25FE39A0}"/>
          </ac:picMkLst>
        </pc:picChg>
        <pc:picChg chg="add mod">
          <ac:chgData name="Heba Nassereddeen" userId="892f5123-929f-4f17-9ac9-eb1dbe2d6273" providerId="ADAL" clId="{32E28822-E013-407E-8ED9-5E3ACA5DF599}" dt="2020-09-11T19:17:08.252" v="4738" actId="1076"/>
          <ac:picMkLst>
            <pc:docMk/>
            <pc:sldMk cId="2876498140" sldId="298"/>
            <ac:picMk id="3" creationId="{DA55BA9D-9B61-4C08-B00A-3841F4B04258}"/>
          </ac:picMkLst>
        </pc:picChg>
      </pc:sldChg>
      <pc:sldChg chg="addSp modSp mod modTransition modNotesTx">
        <pc:chgData name="Heba Nassereddeen" userId="892f5123-929f-4f17-9ac9-eb1dbe2d6273" providerId="ADAL" clId="{32E28822-E013-407E-8ED9-5E3ACA5DF599}" dt="2020-09-17T00:14:06.336" v="5215"/>
        <pc:sldMkLst>
          <pc:docMk/>
          <pc:sldMk cId="71611139" sldId="299"/>
        </pc:sldMkLst>
        <pc:spChg chg="mod">
          <ac:chgData name="Heba Nassereddeen" userId="892f5123-929f-4f17-9ac9-eb1dbe2d6273" providerId="ADAL" clId="{32E28822-E013-407E-8ED9-5E3ACA5DF599}" dt="2020-09-11T19:18:46.544" v="4752" actId="14100"/>
          <ac:spMkLst>
            <pc:docMk/>
            <pc:sldMk cId="71611139" sldId="299"/>
            <ac:spMk id="229" creationId="{00000000-0000-0000-0000-000000000000}"/>
          </ac:spMkLst>
        </pc:spChg>
        <pc:picChg chg="add mod">
          <ac:chgData name="Heba Nassereddeen" userId="892f5123-929f-4f17-9ac9-eb1dbe2d6273" providerId="ADAL" clId="{32E28822-E013-407E-8ED9-5E3ACA5DF599}" dt="2020-09-11T19:19:17.689" v="4761" actId="1076"/>
          <ac:picMkLst>
            <pc:docMk/>
            <pc:sldMk cId="71611139" sldId="299"/>
            <ac:picMk id="4" creationId="{5DE1AA2F-6FC8-40A0-9EA5-2EB97C7C5936}"/>
          </ac:picMkLst>
        </pc:picChg>
      </pc:sldChg>
      <pc:sldChg chg="addSp delSp modSp mod modTransition modAnim modNotesTx">
        <pc:chgData name="Heba Nassereddeen" userId="892f5123-929f-4f17-9ac9-eb1dbe2d6273" providerId="ADAL" clId="{32E28822-E013-407E-8ED9-5E3ACA5DF599}" dt="2020-09-17T00:14:06.336" v="5215"/>
        <pc:sldMkLst>
          <pc:docMk/>
          <pc:sldMk cId="3934056182" sldId="300"/>
        </pc:sldMkLst>
        <pc:spChg chg="add del mod">
          <ac:chgData name="Heba Nassereddeen" userId="892f5123-929f-4f17-9ac9-eb1dbe2d6273" providerId="ADAL" clId="{32E28822-E013-407E-8ED9-5E3ACA5DF599}" dt="2020-09-11T18:45:26.804" v="4612" actId="478"/>
          <ac:spMkLst>
            <pc:docMk/>
            <pc:sldMk cId="3934056182" sldId="300"/>
            <ac:spMk id="3" creationId="{C023992F-842D-41B9-B2F9-4FD16A7AAAD8}"/>
          </ac:spMkLst>
        </pc:spChg>
        <pc:spChg chg="add del mod">
          <ac:chgData name="Heba Nassereddeen" userId="892f5123-929f-4f17-9ac9-eb1dbe2d6273" providerId="ADAL" clId="{32E28822-E013-407E-8ED9-5E3ACA5DF599}" dt="2020-09-11T18:45:33.465" v="4614" actId="478"/>
          <ac:spMkLst>
            <pc:docMk/>
            <pc:sldMk cId="3934056182" sldId="300"/>
            <ac:spMk id="5" creationId="{2ACDD0BF-EF60-4217-AEF8-11633EC7C701}"/>
          </ac:spMkLst>
        </pc:spChg>
        <pc:spChg chg="add mod">
          <ac:chgData name="Heba Nassereddeen" userId="892f5123-929f-4f17-9ac9-eb1dbe2d6273" providerId="ADAL" clId="{32E28822-E013-407E-8ED9-5E3ACA5DF599}" dt="2020-09-11T18:51:59.606" v="4636"/>
          <ac:spMkLst>
            <pc:docMk/>
            <pc:sldMk cId="3934056182" sldId="300"/>
            <ac:spMk id="7" creationId="{76E3CF17-FE4A-496C-BEB2-ED880F9CC582}"/>
          </ac:spMkLst>
        </pc:spChg>
        <pc:spChg chg="del">
          <ac:chgData name="Heba Nassereddeen" userId="892f5123-929f-4f17-9ac9-eb1dbe2d6273" providerId="ADAL" clId="{32E28822-E013-407E-8ED9-5E3ACA5DF599}" dt="2020-09-11T19:11:26.105" v="4659" actId="478"/>
          <ac:spMkLst>
            <pc:docMk/>
            <pc:sldMk cId="3934056182" sldId="300"/>
            <ac:spMk id="142" creationId="{00000000-0000-0000-0000-000000000000}"/>
          </ac:spMkLst>
        </pc:spChg>
        <pc:spChg chg="del">
          <ac:chgData name="Heba Nassereddeen" userId="892f5123-929f-4f17-9ac9-eb1dbe2d6273" providerId="ADAL" clId="{32E28822-E013-407E-8ED9-5E3ACA5DF599}" dt="2020-09-11T18:45:30.538" v="4613" actId="478"/>
          <ac:spMkLst>
            <pc:docMk/>
            <pc:sldMk cId="3934056182" sldId="300"/>
            <ac:spMk id="146" creationId="{00000000-0000-0000-0000-000000000000}"/>
          </ac:spMkLst>
        </pc:spChg>
        <pc:spChg chg="del">
          <ac:chgData name="Heba Nassereddeen" userId="892f5123-929f-4f17-9ac9-eb1dbe2d6273" providerId="ADAL" clId="{32E28822-E013-407E-8ED9-5E3ACA5DF599}" dt="2020-09-11T18:45:22.420" v="4611" actId="478"/>
          <ac:spMkLst>
            <pc:docMk/>
            <pc:sldMk cId="3934056182" sldId="300"/>
            <ac:spMk id="147" creationId="{00000000-0000-0000-0000-000000000000}"/>
          </ac:spMkLst>
        </pc:spChg>
        <pc:graphicFrameChg chg="mod modGraphic">
          <ac:chgData name="Heba Nassereddeen" userId="892f5123-929f-4f17-9ac9-eb1dbe2d6273" providerId="ADAL" clId="{32E28822-E013-407E-8ED9-5E3ACA5DF599}" dt="2020-09-16T23:44:23.858" v="5209" actId="1076"/>
          <ac:graphicFrameMkLst>
            <pc:docMk/>
            <pc:sldMk cId="3934056182" sldId="300"/>
            <ac:graphicFrameMk id="2" creationId="{B734AD42-24A8-49A5-9A81-70ACE021F64B}"/>
          </ac:graphicFrameMkLst>
        </pc:graphicFrameChg>
        <pc:graphicFrameChg chg="modGraphic">
          <ac:chgData name="Heba Nassereddeen" userId="892f5123-929f-4f17-9ac9-eb1dbe2d6273" providerId="ADAL" clId="{32E28822-E013-407E-8ED9-5E3ACA5DF599}" dt="2020-09-11T19:07:34.945" v="4638" actId="14100"/>
          <ac:graphicFrameMkLst>
            <pc:docMk/>
            <pc:sldMk cId="3934056182" sldId="300"/>
            <ac:graphicFrameMk id="23" creationId="{1AC93FFA-D03D-4C9B-8B64-11AFBF51F8A2}"/>
          </ac:graphicFrameMkLst>
        </pc:graphicFrameChg>
        <pc:picChg chg="add del mod">
          <ac:chgData name="Heba Nassereddeen" userId="892f5123-929f-4f17-9ac9-eb1dbe2d6273" providerId="ADAL" clId="{32E28822-E013-407E-8ED9-5E3ACA5DF599}" dt="2020-09-17T00:14:06.336" v="5215"/>
          <ac:picMkLst>
            <pc:docMk/>
            <pc:sldMk cId="3934056182" sldId="300"/>
            <ac:picMk id="3" creationId="{F7B6E360-3CB5-4B9E-85DD-3C7C02CC742C}"/>
          </ac:picMkLst>
        </pc:picChg>
        <pc:picChg chg="add mod">
          <ac:chgData name="Heba Nassereddeen" userId="892f5123-929f-4f17-9ac9-eb1dbe2d6273" providerId="ADAL" clId="{32E28822-E013-407E-8ED9-5E3ACA5DF599}" dt="2020-09-11T19:15:23.590" v="4720" actId="1076"/>
          <ac:picMkLst>
            <pc:docMk/>
            <pc:sldMk cId="3934056182" sldId="300"/>
            <ac:picMk id="9" creationId="{1711E369-7D37-4091-BA0C-D177B42BCC6A}"/>
          </ac:picMkLst>
        </pc:picChg>
        <pc:picChg chg="del">
          <ac:chgData name="Heba Nassereddeen" userId="892f5123-929f-4f17-9ac9-eb1dbe2d6273" providerId="ADAL" clId="{32E28822-E013-407E-8ED9-5E3ACA5DF599}" dt="2020-09-11T19:11:11.649" v="4656" actId="478"/>
          <ac:picMkLst>
            <pc:docMk/>
            <pc:sldMk cId="3934056182" sldId="300"/>
            <ac:picMk id="17" creationId="{D92C8B40-D758-49C0-8DEB-0675C90DB70C}"/>
          </ac:picMkLst>
        </pc:picChg>
      </pc:sldChg>
      <pc:sldChg chg="del modNotesTx">
        <pc:chgData name="Heba Nassereddeen" userId="892f5123-929f-4f17-9ac9-eb1dbe2d6273" providerId="ADAL" clId="{32E28822-E013-407E-8ED9-5E3ACA5DF599}" dt="2020-09-16T23:37:57.962" v="5207" actId="47"/>
        <pc:sldMkLst>
          <pc:docMk/>
          <pc:sldMk cId="3881603668" sldId="301"/>
        </pc:sldMkLst>
      </pc:sldChg>
      <pc:sldChg chg="addSp delSp modSp mod modTransition modNotesTx">
        <pc:chgData name="Heba Nassereddeen" userId="892f5123-929f-4f17-9ac9-eb1dbe2d6273" providerId="ADAL" clId="{32E28822-E013-407E-8ED9-5E3ACA5DF599}" dt="2020-09-17T00:14:06.336" v="5215"/>
        <pc:sldMkLst>
          <pc:docMk/>
          <pc:sldMk cId="2669345366" sldId="302"/>
        </pc:sldMkLst>
        <pc:picChg chg="add mod">
          <ac:chgData name="Heba Nassereddeen" userId="892f5123-929f-4f17-9ac9-eb1dbe2d6273" providerId="ADAL" clId="{32E28822-E013-407E-8ED9-5E3ACA5DF599}" dt="2020-09-11T19:16:26.991" v="4732" actId="1076"/>
          <ac:picMkLst>
            <pc:docMk/>
            <pc:sldMk cId="2669345366" sldId="302"/>
            <ac:picMk id="3" creationId="{AF42AEA1-63A9-40B7-86FE-D5C5C5CD3B40}"/>
          </ac:picMkLst>
        </pc:picChg>
        <pc:picChg chg="del mod">
          <ac:chgData name="Heba Nassereddeen" userId="892f5123-929f-4f17-9ac9-eb1dbe2d6273" providerId="ADAL" clId="{32E28822-E013-407E-8ED9-5E3ACA5DF599}" dt="2020-09-11T19:13:22.851" v="4691" actId="478"/>
          <ac:picMkLst>
            <pc:docMk/>
            <pc:sldMk cId="2669345366" sldId="302"/>
            <ac:picMk id="11" creationId="{8EE6F1A7-C784-4196-A10A-E339741995A5}"/>
          </ac:picMkLst>
        </pc:picChg>
      </pc:sldChg>
      <pc:sldChg chg="addSp delSp modSp mod modTransition modNotesTx">
        <pc:chgData name="Heba Nassereddeen" userId="892f5123-929f-4f17-9ac9-eb1dbe2d6273" providerId="ADAL" clId="{32E28822-E013-407E-8ED9-5E3ACA5DF599}" dt="2020-09-17T00:14:06.336" v="5215"/>
        <pc:sldMkLst>
          <pc:docMk/>
          <pc:sldMk cId="2936755732" sldId="303"/>
        </pc:sldMkLst>
        <pc:picChg chg="add mod">
          <ac:chgData name="Heba Nassereddeen" userId="892f5123-929f-4f17-9ac9-eb1dbe2d6273" providerId="ADAL" clId="{32E28822-E013-407E-8ED9-5E3ACA5DF599}" dt="2020-09-11T19:17:31.947" v="4740" actId="1076"/>
          <ac:picMkLst>
            <pc:docMk/>
            <pc:sldMk cId="2936755732" sldId="303"/>
            <ac:picMk id="4" creationId="{E58ED17E-5A5B-4A6E-8A81-009C4466B0B8}"/>
          </ac:picMkLst>
        </pc:picChg>
        <pc:picChg chg="del">
          <ac:chgData name="Heba Nassereddeen" userId="892f5123-929f-4f17-9ac9-eb1dbe2d6273" providerId="ADAL" clId="{32E28822-E013-407E-8ED9-5E3ACA5DF599}" dt="2020-09-11T19:12:45.215" v="4679" actId="478"/>
          <ac:picMkLst>
            <pc:docMk/>
            <pc:sldMk cId="2936755732" sldId="303"/>
            <ac:picMk id="8" creationId="{4359CB25-25A5-489E-9322-D1420A18CBCB}"/>
          </ac:picMkLst>
        </pc:picChg>
      </pc:sldChg>
      <pc:sldChg chg="addSp delSp modSp mod ord modTransition modAnim modNotesTx">
        <pc:chgData name="Heba Nassereddeen" userId="892f5123-929f-4f17-9ac9-eb1dbe2d6273" providerId="ADAL" clId="{32E28822-E013-407E-8ED9-5E3ACA5DF599}" dt="2020-09-17T01:10:13.767" v="5274"/>
        <pc:sldMkLst>
          <pc:docMk/>
          <pc:sldMk cId="232692722" sldId="304"/>
        </pc:sldMkLst>
        <pc:spChg chg="add del mod">
          <ac:chgData name="Heba Nassereddeen" userId="892f5123-929f-4f17-9ac9-eb1dbe2d6273" providerId="ADAL" clId="{32E28822-E013-407E-8ED9-5E3ACA5DF599}" dt="2020-09-04T19:52:42.141" v="26" actId="478"/>
          <ac:spMkLst>
            <pc:docMk/>
            <pc:sldMk cId="232692722" sldId="304"/>
            <ac:spMk id="2" creationId="{CEA87249-F46B-4105-9BE0-F1E01798B5DB}"/>
          </ac:spMkLst>
        </pc:spChg>
        <pc:spChg chg="add mod">
          <ac:chgData name="Heba Nassereddeen" userId="892f5123-929f-4f17-9ac9-eb1dbe2d6273" providerId="ADAL" clId="{32E28822-E013-407E-8ED9-5E3ACA5DF599}" dt="2020-09-04T20:51:21.634" v="217" actId="1076"/>
          <ac:spMkLst>
            <pc:docMk/>
            <pc:sldMk cId="232692722" sldId="304"/>
            <ac:spMk id="11" creationId="{3ADBCC5F-29A8-4EBE-B634-B3738E66BE2B}"/>
          </ac:spMkLst>
        </pc:spChg>
        <pc:spChg chg="add mod">
          <ac:chgData name="Heba Nassereddeen" userId="892f5123-929f-4f17-9ac9-eb1dbe2d6273" providerId="ADAL" clId="{32E28822-E013-407E-8ED9-5E3ACA5DF599}" dt="2020-09-04T20:55:53.799" v="258" actId="1076"/>
          <ac:spMkLst>
            <pc:docMk/>
            <pc:sldMk cId="232692722" sldId="304"/>
            <ac:spMk id="12" creationId="{2B12ADEF-95D3-4259-956A-A927A22648C2}"/>
          </ac:spMkLst>
        </pc:spChg>
        <pc:spChg chg="add mod">
          <ac:chgData name="Heba Nassereddeen" userId="892f5123-929f-4f17-9ac9-eb1dbe2d6273" providerId="ADAL" clId="{32E28822-E013-407E-8ED9-5E3ACA5DF599}" dt="2020-09-04T20:55:21.771" v="251" actId="20577"/>
          <ac:spMkLst>
            <pc:docMk/>
            <pc:sldMk cId="232692722" sldId="304"/>
            <ac:spMk id="14" creationId="{0BE2A940-78A3-4DA3-B412-E5D15ED55D77}"/>
          </ac:spMkLst>
        </pc:spChg>
        <pc:spChg chg="add mod">
          <ac:chgData name="Heba Nassereddeen" userId="892f5123-929f-4f17-9ac9-eb1dbe2d6273" providerId="ADAL" clId="{32E28822-E013-407E-8ED9-5E3ACA5DF599}" dt="2020-09-04T20:57:02.113" v="267" actId="1076"/>
          <ac:spMkLst>
            <pc:docMk/>
            <pc:sldMk cId="232692722" sldId="304"/>
            <ac:spMk id="16" creationId="{E6B7698B-5185-4109-B600-12EFD46B1F23}"/>
          </ac:spMkLst>
        </pc:spChg>
        <pc:spChg chg="add del mod">
          <ac:chgData name="Heba Nassereddeen" userId="892f5123-929f-4f17-9ac9-eb1dbe2d6273" providerId="ADAL" clId="{32E28822-E013-407E-8ED9-5E3ACA5DF599}" dt="2020-09-04T20:59:48.141" v="276"/>
          <ac:spMkLst>
            <pc:docMk/>
            <pc:sldMk cId="232692722" sldId="304"/>
            <ac:spMk id="30" creationId="{647BC5E6-F780-46C4-A9F8-9E81BCD35675}"/>
          </ac:spMkLst>
        </pc:spChg>
        <pc:spChg chg="add mod">
          <ac:chgData name="Heba Nassereddeen" userId="892f5123-929f-4f17-9ac9-eb1dbe2d6273" providerId="ADAL" clId="{32E28822-E013-407E-8ED9-5E3ACA5DF599}" dt="2020-09-04T21:00:42.621" v="297" actId="20577"/>
          <ac:spMkLst>
            <pc:docMk/>
            <pc:sldMk cId="232692722" sldId="304"/>
            <ac:spMk id="225" creationId="{5E8AFFC2-68CE-42BD-B5F0-F6EB6D635B16}"/>
          </ac:spMkLst>
        </pc:spChg>
        <pc:spChg chg="add mod">
          <ac:chgData name="Heba Nassereddeen" userId="892f5123-929f-4f17-9ac9-eb1dbe2d6273" providerId="ADAL" clId="{32E28822-E013-407E-8ED9-5E3ACA5DF599}" dt="2020-09-04T21:02:04.854" v="320" actId="1076"/>
          <ac:spMkLst>
            <pc:docMk/>
            <pc:sldMk cId="232692722" sldId="304"/>
            <ac:spMk id="226" creationId="{97D121C9-58A2-486A-8FD5-8A01EFAA8F05}"/>
          </ac:spMkLst>
        </pc:spChg>
        <pc:spChg chg="mod">
          <ac:chgData name="Heba Nassereddeen" userId="892f5123-929f-4f17-9ac9-eb1dbe2d6273" providerId="ADAL" clId="{32E28822-E013-407E-8ED9-5E3ACA5DF599}" dt="2020-09-11T19:19:04.720" v="4757" actId="14100"/>
          <ac:spMkLst>
            <pc:docMk/>
            <pc:sldMk cId="232692722" sldId="304"/>
            <ac:spMk id="229" creationId="{00000000-0000-0000-0000-000000000000}"/>
          </ac:spMkLst>
        </pc:spChg>
        <pc:spChg chg="del">
          <ac:chgData name="Heba Nassereddeen" userId="892f5123-929f-4f17-9ac9-eb1dbe2d6273" providerId="ADAL" clId="{32E28822-E013-407E-8ED9-5E3ACA5DF599}" dt="2020-09-04T19:18:05.378" v="0" actId="478"/>
          <ac:spMkLst>
            <pc:docMk/>
            <pc:sldMk cId="232692722" sldId="304"/>
            <ac:spMk id="230" creationId="{00000000-0000-0000-0000-000000000000}"/>
          </ac:spMkLst>
        </pc:spChg>
        <pc:spChg chg="mod">
          <ac:chgData name="Heba Nassereddeen" userId="892f5123-929f-4f17-9ac9-eb1dbe2d6273" providerId="ADAL" clId="{32E28822-E013-407E-8ED9-5E3ACA5DF599}" dt="2020-09-04T19:46:43.486" v="17" actId="14100"/>
          <ac:spMkLst>
            <pc:docMk/>
            <pc:sldMk cId="232692722" sldId="304"/>
            <ac:spMk id="232" creationId="{00000000-0000-0000-0000-000000000000}"/>
          </ac:spMkLst>
        </pc:spChg>
        <pc:graphicFrameChg chg="add mod modGraphic">
          <ac:chgData name="Heba Nassereddeen" userId="892f5123-929f-4f17-9ac9-eb1dbe2d6273" providerId="ADAL" clId="{32E28822-E013-407E-8ED9-5E3ACA5DF599}" dt="2020-09-04T19:58:14.886" v="39" actId="1076"/>
          <ac:graphicFrameMkLst>
            <pc:docMk/>
            <pc:sldMk cId="232692722" sldId="304"/>
            <ac:graphicFrameMk id="3" creationId="{82287F52-9AF0-45C5-A7FC-A5A9A92DC7E8}"/>
          </ac:graphicFrameMkLst>
        </pc:graphicFrameChg>
        <pc:graphicFrameChg chg="add del mod">
          <ac:chgData name="Heba Nassereddeen" userId="892f5123-929f-4f17-9ac9-eb1dbe2d6273" providerId="ADAL" clId="{32E28822-E013-407E-8ED9-5E3ACA5DF599}" dt="2020-09-04T20:59:50.156" v="278"/>
          <ac:graphicFrameMkLst>
            <pc:docMk/>
            <pc:sldMk cId="232692722" sldId="304"/>
            <ac:graphicFrameMk id="31" creationId="{AE1FBA85-7208-4E18-9AF4-29604BC475F9}"/>
          </ac:graphicFrameMkLst>
        </pc:graphicFrameChg>
        <pc:graphicFrameChg chg="add del mod modGraphic">
          <ac:chgData name="Heba Nassereddeen" userId="892f5123-929f-4f17-9ac9-eb1dbe2d6273" providerId="ADAL" clId="{32E28822-E013-407E-8ED9-5E3ACA5DF599}" dt="2020-09-04T21:00:12.010" v="282" actId="478"/>
          <ac:graphicFrameMkLst>
            <pc:docMk/>
            <pc:sldMk cId="232692722" sldId="304"/>
            <ac:graphicFrameMk id="224" creationId="{89C92E83-B2CF-4924-BF1C-A89A7CE3B13D}"/>
          </ac:graphicFrameMkLst>
        </pc:graphicFrameChg>
        <pc:picChg chg="add mod">
          <ac:chgData name="Heba Nassereddeen" userId="892f5123-929f-4f17-9ac9-eb1dbe2d6273" providerId="ADAL" clId="{32E28822-E013-407E-8ED9-5E3ACA5DF599}" dt="2020-09-11T19:19:13.232" v="4760" actId="1076"/>
          <ac:picMkLst>
            <pc:docMk/>
            <pc:sldMk cId="232692722" sldId="304"/>
            <ac:picMk id="2" creationId="{1C73716B-F8E1-47CA-A5C9-A4C7EFC2B939}"/>
          </ac:picMkLst>
        </pc:picChg>
        <pc:picChg chg="add del mod">
          <ac:chgData name="Heba Nassereddeen" userId="892f5123-929f-4f17-9ac9-eb1dbe2d6273" providerId="ADAL" clId="{32E28822-E013-407E-8ED9-5E3ACA5DF599}" dt="2020-09-17T01:08:01.272" v="5270"/>
          <ac:picMkLst>
            <pc:docMk/>
            <pc:sldMk cId="232692722" sldId="304"/>
            <ac:picMk id="4" creationId="{B137AB0A-B188-4010-8581-5E84645E7B0A}"/>
          </ac:picMkLst>
        </pc:picChg>
        <pc:picChg chg="add del mod">
          <ac:chgData name="Heba Nassereddeen" userId="892f5123-929f-4f17-9ac9-eb1dbe2d6273" providerId="ADAL" clId="{32E28822-E013-407E-8ED9-5E3ACA5DF599}" dt="2020-09-04T20:02:57.116" v="61" actId="478"/>
          <ac:picMkLst>
            <pc:docMk/>
            <pc:sldMk cId="232692722" sldId="304"/>
            <ac:picMk id="4" creationId="{E58D4495-5306-488D-ABDD-BAD602903EF6}"/>
          </ac:picMkLst>
        </pc:picChg>
        <pc:picChg chg="add del mod">
          <ac:chgData name="Heba Nassereddeen" userId="892f5123-929f-4f17-9ac9-eb1dbe2d6273" providerId="ADAL" clId="{32E28822-E013-407E-8ED9-5E3ACA5DF599}" dt="2020-09-17T01:09:23.161" v="5272"/>
          <ac:picMkLst>
            <pc:docMk/>
            <pc:sldMk cId="232692722" sldId="304"/>
            <ac:picMk id="5" creationId="{C1F45408-EB37-4FF3-8DE3-60C31AE4F899}"/>
          </ac:picMkLst>
        </pc:picChg>
        <pc:picChg chg="add del mod">
          <ac:chgData name="Heba Nassereddeen" userId="892f5123-929f-4f17-9ac9-eb1dbe2d6273" providerId="ADAL" clId="{32E28822-E013-407E-8ED9-5E3ACA5DF599}" dt="2020-09-17T01:09:26.931" v="5273"/>
          <ac:picMkLst>
            <pc:docMk/>
            <pc:sldMk cId="232692722" sldId="304"/>
            <ac:picMk id="7" creationId="{4825F777-B749-462F-8E5D-88E3D4A27957}"/>
          </ac:picMkLst>
        </pc:picChg>
        <pc:picChg chg="add mod">
          <ac:chgData name="Heba Nassereddeen" userId="892f5123-929f-4f17-9ac9-eb1dbe2d6273" providerId="ADAL" clId="{32E28822-E013-407E-8ED9-5E3ACA5DF599}" dt="2020-09-17T01:10:13.767" v="5274"/>
          <ac:picMkLst>
            <pc:docMk/>
            <pc:sldMk cId="232692722" sldId="304"/>
            <ac:picMk id="8" creationId="{60987FE2-51DC-4B2A-B500-8A795F634964}"/>
          </ac:picMkLst>
        </pc:picChg>
        <pc:picChg chg="add mod">
          <ac:chgData name="Heba Nassereddeen" userId="892f5123-929f-4f17-9ac9-eb1dbe2d6273" providerId="ADAL" clId="{32E28822-E013-407E-8ED9-5E3ACA5DF599}" dt="2020-09-04T21:00:33.352" v="287" actId="1076"/>
          <ac:picMkLst>
            <pc:docMk/>
            <pc:sldMk cId="232692722" sldId="304"/>
            <ac:picMk id="1026" creationId="{0E9F9926-163B-4B74-91A3-06A2FD93AC0E}"/>
          </ac:picMkLst>
        </pc:picChg>
        <pc:picChg chg="add mod">
          <ac:chgData name="Heba Nassereddeen" userId="892f5123-929f-4f17-9ac9-eb1dbe2d6273" providerId="ADAL" clId="{32E28822-E013-407E-8ED9-5E3ACA5DF599}" dt="2020-09-04T20:53:14.857" v="239" actId="1076"/>
          <ac:picMkLst>
            <pc:docMk/>
            <pc:sldMk cId="232692722" sldId="304"/>
            <ac:picMk id="1028" creationId="{6A10EB2D-837E-4240-9252-AB7C8D14EB3E}"/>
          </ac:picMkLst>
        </pc:picChg>
        <pc:picChg chg="add mod">
          <ac:chgData name="Heba Nassereddeen" userId="892f5123-929f-4f17-9ac9-eb1dbe2d6273" providerId="ADAL" clId="{32E28822-E013-407E-8ED9-5E3ACA5DF599}" dt="2020-09-04T20:52:01.134" v="224" actId="167"/>
          <ac:picMkLst>
            <pc:docMk/>
            <pc:sldMk cId="232692722" sldId="304"/>
            <ac:picMk id="1030" creationId="{371655F2-EFF3-4DF7-A9A0-F86ED3782953}"/>
          </ac:picMkLst>
        </pc:picChg>
        <pc:cxnChg chg="add mod">
          <ac:chgData name="Heba Nassereddeen" userId="892f5123-929f-4f17-9ac9-eb1dbe2d6273" providerId="ADAL" clId="{32E28822-E013-407E-8ED9-5E3ACA5DF599}" dt="2020-09-04T20:50:04.789" v="194" actId="14100"/>
          <ac:cxnSpMkLst>
            <pc:docMk/>
            <pc:sldMk cId="232692722" sldId="304"/>
            <ac:cxnSpMk id="6" creationId="{9B3D755C-5217-44C2-9671-C215DC941EDE}"/>
          </ac:cxnSpMkLst>
        </pc:cxnChg>
        <pc:cxnChg chg="add mod">
          <ac:chgData name="Heba Nassereddeen" userId="892f5123-929f-4f17-9ac9-eb1dbe2d6273" providerId="ADAL" clId="{32E28822-E013-407E-8ED9-5E3ACA5DF599}" dt="2020-09-04T20:50:43.126" v="202" actId="14100"/>
          <ac:cxnSpMkLst>
            <pc:docMk/>
            <pc:sldMk cId="232692722" sldId="304"/>
            <ac:cxnSpMk id="15" creationId="{6DD65938-71BE-484F-A34D-B67C748E718A}"/>
          </ac:cxnSpMkLst>
        </pc:cxnChg>
        <pc:cxnChg chg="add del mod">
          <ac:chgData name="Heba Nassereddeen" userId="892f5123-929f-4f17-9ac9-eb1dbe2d6273" providerId="ADAL" clId="{32E28822-E013-407E-8ED9-5E3ACA5DF599}" dt="2020-09-04T20:56:19.478" v="261" actId="478"/>
          <ac:cxnSpMkLst>
            <pc:docMk/>
            <pc:sldMk cId="232692722" sldId="304"/>
            <ac:cxnSpMk id="18" creationId="{46105D76-0E1D-4CFA-AFE7-FD57571E856A}"/>
          </ac:cxnSpMkLst>
        </pc:cxnChg>
        <pc:cxnChg chg="add mod">
          <ac:chgData name="Heba Nassereddeen" userId="892f5123-929f-4f17-9ac9-eb1dbe2d6273" providerId="ADAL" clId="{32E28822-E013-407E-8ED9-5E3ACA5DF599}" dt="2020-09-04T20:56:56.285" v="266" actId="1076"/>
          <ac:cxnSpMkLst>
            <pc:docMk/>
            <pc:sldMk cId="232692722" sldId="304"/>
            <ac:cxnSpMk id="21" creationId="{D68FAAE0-E060-4AE8-ACCF-13016917768B}"/>
          </ac:cxnSpMkLst>
        </pc:cxnChg>
        <pc:cxnChg chg="add mod">
          <ac:chgData name="Heba Nassereddeen" userId="892f5123-929f-4f17-9ac9-eb1dbe2d6273" providerId="ADAL" clId="{32E28822-E013-407E-8ED9-5E3ACA5DF599}" dt="2020-09-04T20:53:22.677" v="242" actId="14100"/>
          <ac:cxnSpMkLst>
            <pc:docMk/>
            <pc:sldMk cId="232692722" sldId="304"/>
            <ac:cxnSpMk id="22" creationId="{EC3C37F7-C7C7-45BC-A046-3982377973C0}"/>
          </ac:cxnSpMkLst>
        </pc:cxnChg>
        <pc:cxnChg chg="add mod">
          <ac:chgData name="Heba Nassereddeen" userId="892f5123-929f-4f17-9ac9-eb1dbe2d6273" providerId="ADAL" clId="{32E28822-E013-407E-8ED9-5E3ACA5DF599}" dt="2020-09-04T20:58:03.023" v="272" actId="1076"/>
          <ac:cxnSpMkLst>
            <pc:docMk/>
            <pc:sldMk cId="232692722" sldId="304"/>
            <ac:cxnSpMk id="27" creationId="{FB56CFB7-BDDA-4F5D-87E3-BFF8D73607CE}"/>
          </ac:cxnSpMkLst>
        </pc:cxnChg>
        <pc:cxnChg chg="add">
          <ac:chgData name="Heba Nassereddeen" userId="892f5123-929f-4f17-9ac9-eb1dbe2d6273" providerId="ADAL" clId="{32E28822-E013-407E-8ED9-5E3ACA5DF599}" dt="2020-09-04T20:58:19.657" v="273" actId="11529"/>
          <ac:cxnSpMkLst>
            <pc:docMk/>
            <pc:sldMk cId="232692722" sldId="304"/>
            <ac:cxnSpMk id="29" creationId="{9AD2A90E-9A7D-4755-803A-719DDDB150C5}"/>
          </ac:cxnSpMkLst>
        </pc:cxnChg>
      </pc:sldChg>
      <pc:sldChg chg="addSp modSp mod modTransition modNotesTx">
        <pc:chgData name="Heba Nassereddeen" userId="892f5123-929f-4f17-9ac9-eb1dbe2d6273" providerId="ADAL" clId="{32E28822-E013-407E-8ED9-5E3ACA5DF599}" dt="2020-09-17T00:14:06.336" v="5215"/>
        <pc:sldMkLst>
          <pc:docMk/>
          <pc:sldMk cId="1180098148" sldId="305"/>
        </pc:sldMkLst>
        <pc:spChg chg="mod">
          <ac:chgData name="Heba Nassereddeen" userId="892f5123-929f-4f17-9ac9-eb1dbe2d6273" providerId="ADAL" clId="{32E28822-E013-407E-8ED9-5E3ACA5DF599}" dt="2020-09-11T16:52:07.053" v="4543" actId="1076"/>
          <ac:spMkLst>
            <pc:docMk/>
            <pc:sldMk cId="1180098148" sldId="305"/>
            <ac:spMk id="22" creationId="{FBF3CE4B-A197-42D5-AB3C-11D32C9B2A15}"/>
          </ac:spMkLst>
        </pc:spChg>
        <pc:spChg chg="mod">
          <ac:chgData name="Heba Nassereddeen" userId="892f5123-929f-4f17-9ac9-eb1dbe2d6273" providerId="ADAL" clId="{32E28822-E013-407E-8ED9-5E3ACA5DF599}" dt="2020-09-11T16:52:07.053" v="4543" actId="1076"/>
          <ac:spMkLst>
            <pc:docMk/>
            <pc:sldMk cId="1180098148" sldId="305"/>
            <ac:spMk id="26" creationId="{40803B88-156B-47DB-B740-322952609B54}"/>
          </ac:spMkLst>
        </pc:spChg>
        <pc:spChg chg="mod">
          <ac:chgData name="Heba Nassereddeen" userId="892f5123-929f-4f17-9ac9-eb1dbe2d6273" providerId="ADAL" clId="{32E28822-E013-407E-8ED9-5E3ACA5DF599}" dt="2020-09-11T16:52:07.053" v="4543" actId="1076"/>
          <ac:spMkLst>
            <pc:docMk/>
            <pc:sldMk cId="1180098148" sldId="305"/>
            <ac:spMk id="30" creationId="{68388408-9AE5-4E2D-87F1-9BADF92D22B7}"/>
          </ac:spMkLst>
        </pc:spChg>
        <pc:spChg chg="mod">
          <ac:chgData name="Heba Nassereddeen" userId="892f5123-929f-4f17-9ac9-eb1dbe2d6273" providerId="ADAL" clId="{32E28822-E013-407E-8ED9-5E3ACA5DF599}" dt="2020-09-11T16:52:07.053" v="4543" actId="1076"/>
          <ac:spMkLst>
            <pc:docMk/>
            <pc:sldMk cId="1180098148" sldId="305"/>
            <ac:spMk id="31" creationId="{9D4300FE-7CC0-4891-9C0A-926DB03873C4}"/>
          </ac:spMkLst>
        </pc:spChg>
        <pc:spChg chg="add mod">
          <ac:chgData name="Heba Nassereddeen" userId="892f5123-929f-4f17-9ac9-eb1dbe2d6273" providerId="ADAL" clId="{32E28822-E013-407E-8ED9-5E3ACA5DF599}" dt="2020-09-11T16:52:38.390" v="4548" actId="1076"/>
          <ac:spMkLst>
            <pc:docMk/>
            <pc:sldMk cId="1180098148" sldId="305"/>
            <ac:spMk id="32" creationId="{8F786AE7-ED37-496B-861B-6A6F9962233C}"/>
          </ac:spMkLst>
        </pc:spChg>
        <pc:spChg chg="mod">
          <ac:chgData name="Heba Nassereddeen" userId="892f5123-929f-4f17-9ac9-eb1dbe2d6273" providerId="ADAL" clId="{32E28822-E013-407E-8ED9-5E3ACA5DF599}" dt="2020-09-11T16:52:07.053" v="4543" actId="1076"/>
          <ac:spMkLst>
            <pc:docMk/>
            <pc:sldMk cId="1180098148" sldId="305"/>
            <ac:spMk id="33" creationId="{74D56208-B9FC-4FAF-BDC7-9C6BB9545841}"/>
          </ac:spMkLst>
        </pc:spChg>
        <pc:spChg chg="mod">
          <ac:chgData name="Heba Nassereddeen" userId="892f5123-929f-4f17-9ac9-eb1dbe2d6273" providerId="ADAL" clId="{32E28822-E013-407E-8ED9-5E3ACA5DF599}" dt="2020-09-11T16:52:07.053" v="4543" actId="1076"/>
          <ac:spMkLst>
            <pc:docMk/>
            <pc:sldMk cId="1180098148" sldId="305"/>
            <ac:spMk id="34" creationId="{FDD2E6B7-51E2-4EFE-89C6-E25684CB641F}"/>
          </ac:spMkLst>
        </pc:spChg>
        <pc:spChg chg="add mod">
          <ac:chgData name="Heba Nassereddeen" userId="892f5123-929f-4f17-9ac9-eb1dbe2d6273" providerId="ADAL" clId="{32E28822-E013-407E-8ED9-5E3ACA5DF599}" dt="2020-09-11T16:52:38.390" v="4548" actId="1076"/>
          <ac:spMkLst>
            <pc:docMk/>
            <pc:sldMk cId="1180098148" sldId="305"/>
            <ac:spMk id="37" creationId="{3D1C3A4C-487C-4DE5-B050-94076CEF8945}"/>
          </ac:spMkLst>
        </pc:spChg>
        <pc:spChg chg="add mod">
          <ac:chgData name="Heba Nassereddeen" userId="892f5123-929f-4f17-9ac9-eb1dbe2d6273" providerId="ADAL" clId="{32E28822-E013-407E-8ED9-5E3ACA5DF599}" dt="2020-09-11T16:52:38.390" v="4548" actId="1076"/>
          <ac:spMkLst>
            <pc:docMk/>
            <pc:sldMk cId="1180098148" sldId="305"/>
            <ac:spMk id="38" creationId="{5E071446-5741-474D-BF2E-C0D4C6692933}"/>
          </ac:spMkLst>
        </pc:spChg>
        <pc:spChg chg="add mod">
          <ac:chgData name="Heba Nassereddeen" userId="892f5123-929f-4f17-9ac9-eb1dbe2d6273" providerId="ADAL" clId="{32E28822-E013-407E-8ED9-5E3ACA5DF599}" dt="2020-09-11T16:52:38.390" v="4548" actId="1076"/>
          <ac:spMkLst>
            <pc:docMk/>
            <pc:sldMk cId="1180098148" sldId="305"/>
            <ac:spMk id="40" creationId="{3655484F-3A1C-4E60-BA72-AB0D2F035D84}"/>
          </ac:spMkLst>
        </pc:spChg>
        <pc:spChg chg="mod">
          <ac:chgData name="Heba Nassereddeen" userId="892f5123-929f-4f17-9ac9-eb1dbe2d6273" providerId="ADAL" clId="{32E28822-E013-407E-8ED9-5E3ACA5DF599}" dt="2020-09-11T16:52:19.704" v="4544" actId="1076"/>
          <ac:spMkLst>
            <pc:docMk/>
            <pc:sldMk cId="1180098148" sldId="305"/>
            <ac:spMk id="43" creationId="{375A12A1-04AC-47CC-A63F-2EFAE9851F4F}"/>
          </ac:spMkLst>
        </pc:spChg>
        <pc:spChg chg="mod">
          <ac:chgData name="Heba Nassereddeen" userId="892f5123-929f-4f17-9ac9-eb1dbe2d6273" providerId="ADAL" clId="{32E28822-E013-407E-8ED9-5E3ACA5DF599}" dt="2020-09-11T16:52:19.704" v="4544" actId="1076"/>
          <ac:spMkLst>
            <pc:docMk/>
            <pc:sldMk cId="1180098148" sldId="305"/>
            <ac:spMk id="44" creationId="{4D28441E-371F-4162-B16A-533B68B3311F}"/>
          </ac:spMkLst>
        </pc:spChg>
        <pc:spChg chg="mod">
          <ac:chgData name="Heba Nassereddeen" userId="892f5123-929f-4f17-9ac9-eb1dbe2d6273" providerId="ADAL" clId="{32E28822-E013-407E-8ED9-5E3ACA5DF599}" dt="2020-09-11T16:52:19.704" v="4544" actId="1076"/>
          <ac:spMkLst>
            <pc:docMk/>
            <pc:sldMk cId="1180098148" sldId="305"/>
            <ac:spMk id="45" creationId="{91C7791E-AD2C-48B1-951E-F913AEDD5B4B}"/>
          </ac:spMkLst>
        </pc:spChg>
        <pc:spChg chg="mod">
          <ac:chgData name="Heba Nassereddeen" userId="892f5123-929f-4f17-9ac9-eb1dbe2d6273" providerId="ADAL" clId="{32E28822-E013-407E-8ED9-5E3ACA5DF599}" dt="2020-09-11T16:52:19.704" v="4544" actId="1076"/>
          <ac:spMkLst>
            <pc:docMk/>
            <pc:sldMk cId="1180098148" sldId="305"/>
            <ac:spMk id="47" creationId="{C1FCC0EC-4B8A-4E81-ABC6-2603A5D68746}"/>
          </ac:spMkLst>
        </pc:spChg>
        <pc:spChg chg="mod">
          <ac:chgData name="Heba Nassereddeen" userId="892f5123-929f-4f17-9ac9-eb1dbe2d6273" providerId="ADAL" clId="{32E28822-E013-407E-8ED9-5E3ACA5DF599}" dt="2020-09-11T16:52:19.704" v="4544" actId="1076"/>
          <ac:spMkLst>
            <pc:docMk/>
            <pc:sldMk cId="1180098148" sldId="305"/>
            <ac:spMk id="51" creationId="{0DD17FBA-0CD0-4867-ACDC-9FAB71045488}"/>
          </ac:spMkLst>
        </pc:spChg>
        <pc:spChg chg="mod">
          <ac:chgData name="Heba Nassereddeen" userId="892f5123-929f-4f17-9ac9-eb1dbe2d6273" providerId="ADAL" clId="{32E28822-E013-407E-8ED9-5E3ACA5DF599}" dt="2020-09-11T16:52:19.704" v="4544" actId="1076"/>
          <ac:spMkLst>
            <pc:docMk/>
            <pc:sldMk cId="1180098148" sldId="305"/>
            <ac:spMk id="52" creationId="{E30B0EFA-BB16-4F5C-B5E0-B7CE8D3D911C}"/>
          </ac:spMkLst>
        </pc:spChg>
        <pc:spChg chg="mod">
          <ac:chgData name="Heba Nassereddeen" userId="892f5123-929f-4f17-9ac9-eb1dbe2d6273" providerId="ADAL" clId="{32E28822-E013-407E-8ED9-5E3ACA5DF599}" dt="2020-09-11T16:52:19.704" v="4544" actId="1076"/>
          <ac:spMkLst>
            <pc:docMk/>
            <pc:sldMk cId="1180098148" sldId="305"/>
            <ac:spMk id="54" creationId="{14556122-2213-4560-BB57-E6AAE93089E2}"/>
          </ac:spMkLst>
        </pc:spChg>
        <pc:spChg chg="mod">
          <ac:chgData name="Heba Nassereddeen" userId="892f5123-929f-4f17-9ac9-eb1dbe2d6273" providerId="ADAL" clId="{32E28822-E013-407E-8ED9-5E3ACA5DF599}" dt="2020-09-11T16:51:47.590" v="4539"/>
          <ac:spMkLst>
            <pc:docMk/>
            <pc:sldMk cId="1180098148" sldId="305"/>
            <ac:spMk id="57" creationId="{A7F72140-CA45-41C4-92AA-97B354C46686}"/>
          </ac:spMkLst>
        </pc:spChg>
        <pc:spChg chg="mod">
          <ac:chgData name="Heba Nassereddeen" userId="892f5123-929f-4f17-9ac9-eb1dbe2d6273" providerId="ADAL" clId="{32E28822-E013-407E-8ED9-5E3ACA5DF599}" dt="2020-09-11T16:52:19.704" v="4544" actId="1076"/>
          <ac:spMkLst>
            <pc:docMk/>
            <pc:sldMk cId="1180098148" sldId="305"/>
            <ac:spMk id="58" creationId="{B8561EE6-8DCF-4E7F-8026-3FE8DBBFF165}"/>
          </ac:spMkLst>
        </pc:spChg>
        <pc:spChg chg="mod">
          <ac:chgData name="Heba Nassereddeen" userId="892f5123-929f-4f17-9ac9-eb1dbe2d6273" providerId="ADAL" clId="{32E28822-E013-407E-8ED9-5E3ACA5DF599}" dt="2020-09-11T16:51:47.590" v="4539"/>
          <ac:spMkLst>
            <pc:docMk/>
            <pc:sldMk cId="1180098148" sldId="305"/>
            <ac:spMk id="60" creationId="{42EC76B3-119E-42D7-BA5B-D5369A701969}"/>
          </ac:spMkLst>
        </pc:spChg>
        <pc:spChg chg="mod">
          <ac:chgData name="Heba Nassereddeen" userId="892f5123-929f-4f17-9ac9-eb1dbe2d6273" providerId="ADAL" clId="{32E28822-E013-407E-8ED9-5E3ACA5DF599}" dt="2020-09-11T16:51:47.590" v="4539"/>
          <ac:spMkLst>
            <pc:docMk/>
            <pc:sldMk cId="1180098148" sldId="305"/>
            <ac:spMk id="61" creationId="{5F53F417-4B79-4D0E-92A6-E8370E05DF20}"/>
          </ac:spMkLst>
        </pc:spChg>
        <pc:spChg chg="mod">
          <ac:chgData name="Heba Nassereddeen" userId="892f5123-929f-4f17-9ac9-eb1dbe2d6273" providerId="ADAL" clId="{32E28822-E013-407E-8ED9-5E3ACA5DF599}" dt="2020-09-11T16:51:47.590" v="4539"/>
          <ac:spMkLst>
            <pc:docMk/>
            <pc:sldMk cId="1180098148" sldId="305"/>
            <ac:spMk id="62" creationId="{6B8334D4-7AA8-4EB2-A907-7606E7483719}"/>
          </ac:spMkLst>
        </pc:spChg>
        <pc:spChg chg="mod">
          <ac:chgData name="Heba Nassereddeen" userId="892f5123-929f-4f17-9ac9-eb1dbe2d6273" providerId="ADAL" clId="{32E28822-E013-407E-8ED9-5E3ACA5DF599}" dt="2020-09-11T16:51:47.590" v="4539"/>
          <ac:spMkLst>
            <pc:docMk/>
            <pc:sldMk cId="1180098148" sldId="305"/>
            <ac:spMk id="63" creationId="{58D09BFB-75CF-440D-8B73-33FA52C40C61}"/>
          </ac:spMkLst>
        </pc:spChg>
        <pc:spChg chg="mod">
          <ac:chgData name="Heba Nassereddeen" userId="892f5123-929f-4f17-9ac9-eb1dbe2d6273" providerId="ADAL" clId="{32E28822-E013-407E-8ED9-5E3ACA5DF599}" dt="2020-09-11T16:51:47.590" v="4539"/>
          <ac:spMkLst>
            <pc:docMk/>
            <pc:sldMk cId="1180098148" sldId="305"/>
            <ac:spMk id="64" creationId="{AEF111DF-44DF-4B62-9AB1-FB967DBB1D78}"/>
          </ac:spMkLst>
        </pc:spChg>
        <pc:spChg chg="mod">
          <ac:chgData name="Heba Nassereddeen" userId="892f5123-929f-4f17-9ac9-eb1dbe2d6273" providerId="ADAL" clId="{32E28822-E013-407E-8ED9-5E3ACA5DF599}" dt="2020-09-11T16:51:47.590" v="4539"/>
          <ac:spMkLst>
            <pc:docMk/>
            <pc:sldMk cId="1180098148" sldId="305"/>
            <ac:spMk id="65" creationId="{B4D90E4D-F98C-44C4-AC9D-AB517956EF0D}"/>
          </ac:spMkLst>
        </pc:spChg>
        <pc:spChg chg="mod">
          <ac:chgData name="Heba Nassereddeen" userId="892f5123-929f-4f17-9ac9-eb1dbe2d6273" providerId="ADAL" clId="{32E28822-E013-407E-8ED9-5E3ACA5DF599}" dt="2020-09-11T16:51:47.590" v="4539"/>
          <ac:spMkLst>
            <pc:docMk/>
            <pc:sldMk cId="1180098148" sldId="305"/>
            <ac:spMk id="66" creationId="{7A139CCE-D2DE-40A6-8305-D61AC7BFF9A9}"/>
          </ac:spMkLst>
        </pc:spChg>
        <pc:spChg chg="mod">
          <ac:chgData name="Heba Nassereddeen" userId="892f5123-929f-4f17-9ac9-eb1dbe2d6273" providerId="ADAL" clId="{32E28822-E013-407E-8ED9-5E3ACA5DF599}" dt="2020-09-11T16:51:47.590" v="4539"/>
          <ac:spMkLst>
            <pc:docMk/>
            <pc:sldMk cId="1180098148" sldId="305"/>
            <ac:spMk id="67" creationId="{EF0824B8-7A45-4884-A66B-361464FA373A}"/>
          </ac:spMkLst>
        </pc:spChg>
        <pc:spChg chg="mod">
          <ac:chgData name="Heba Nassereddeen" userId="892f5123-929f-4f17-9ac9-eb1dbe2d6273" providerId="ADAL" clId="{32E28822-E013-407E-8ED9-5E3ACA5DF599}" dt="2020-09-11T16:51:47.590" v="4539"/>
          <ac:spMkLst>
            <pc:docMk/>
            <pc:sldMk cId="1180098148" sldId="305"/>
            <ac:spMk id="68" creationId="{E6A55215-CD61-48C8-BE91-58BC36B0A9A9}"/>
          </ac:spMkLst>
        </pc:spChg>
        <pc:spChg chg="mod">
          <ac:chgData name="Heba Nassereddeen" userId="892f5123-929f-4f17-9ac9-eb1dbe2d6273" providerId="ADAL" clId="{32E28822-E013-407E-8ED9-5E3ACA5DF599}" dt="2020-09-11T16:51:47.590" v="4539"/>
          <ac:spMkLst>
            <pc:docMk/>
            <pc:sldMk cId="1180098148" sldId="305"/>
            <ac:spMk id="69" creationId="{6A10F9FF-8E0E-4D29-B99B-3C70479CE629}"/>
          </ac:spMkLst>
        </pc:spChg>
        <pc:spChg chg="mod">
          <ac:chgData name="Heba Nassereddeen" userId="892f5123-929f-4f17-9ac9-eb1dbe2d6273" providerId="ADAL" clId="{32E28822-E013-407E-8ED9-5E3ACA5DF599}" dt="2020-09-11T16:51:47.590" v="4539"/>
          <ac:spMkLst>
            <pc:docMk/>
            <pc:sldMk cId="1180098148" sldId="305"/>
            <ac:spMk id="70" creationId="{7A31AC93-BB35-4451-BF65-2A5637BD3EE9}"/>
          </ac:spMkLst>
        </pc:spChg>
        <pc:spChg chg="mod">
          <ac:chgData name="Heba Nassereddeen" userId="892f5123-929f-4f17-9ac9-eb1dbe2d6273" providerId="ADAL" clId="{32E28822-E013-407E-8ED9-5E3ACA5DF599}" dt="2020-09-11T16:51:47.590" v="4539"/>
          <ac:spMkLst>
            <pc:docMk/>
            <pc:sldMk cId="1180098148" sldId="305"/>
            <ac:spMk id="71" creationId="{CC8110B3-B83F-4032-B506-908001BCD1AD}"/>
          </ac:spMkLst>
        </pc:spChg>
        <pc:spChg chg="mod">
          <ac:chgData name="Heba Nassereddeen" userId="892f5123-929f-4f17-9ac9-eb1dbe2d6273" providerId="ADAL" clId="{32E28822-E013-407E-8ED9-5E3ACA5DF599}" dt="2020-09-11T16:51:47.590" v="4539"/>
          <ac:spMkLst>
            <pc:docMk/>
            <pc:sldMk cId="1180098148" sldId="305"/>
            <ac:spMk id="72" creationId="{53F0688B-7FB6-48EF-8BE6-4766EE523EB0}"/>
          </ac:spMkLst>
        </pc:spChg>
        <pc:spChg chg="mod">
          <ac:chgData name="Heba Nassereddeen" userId="892f5123-929f-4f17-9ac9-eb1dbe2d6273" providerId="ADAL" clId="{32E28822-E013-407E-8ED9-5E3ACA5DF599}" dt="2020-09-11T16:51:47.590" v="4539"/>
          <ac:spMkLst>
            <pc:docMk/>
            <pc:sldMk cId="1180098148" sldId="305"/>
            <ac:spMk id="73" creationId="{12521D48-4211-48E2-87BD-F71C79D69485}"/>
          </ac:spMkLst>
        </pc:spChg>
        <pc:spChg chg="mod">
          <ac:chgData name="Heba Nassereddeen" userId="892f5123-929f-4f17-9ac9-eb1dbe2d6273" providerId="ADAL" clId="{32E28822-E013-407E-8ED9-5E3ACA5DF599}" dt="2020-09-11T16:51:47.590" v="4539"/>
          <ac:spMkLst>
            <pc:docMk/>
            <pc:sldMk cId="1180098148" sldId="305"/>
            <ac:spMk id="74" creationId="{EB72D735-01AC-492C-9ECE-48AD295C3F82}"/>
          </ac:spMkLst>
        </pc:spChg>
        <pc:spChg chg="mod">
          <ac:chgData name="Heba Nassereddeen" userId="892f5123-929f-4f17-9ac9-eb1dbe2d6273" providerId="ADAL" clId="{32E28822-E013-407E-8ED9-5E3ACA5DF599}" dt="2020-09-11T16:51:47.590" v="4539"/>
          <ac:spMkLst>
            <pc:docMk/>
            <pc:sldMk cId="1180098148" sldId="305"/>
            <ac:spMk id="75" creationId="{1B05B425-1A96-4D3F-A118-CA4ACF839E51}"/>
          </ac:spMkLst>
        </pc:spChg>
        <pc:spChg chg="add mod">
          <ac:chgData name="Heba Nassereddeen" userId="892f5123-929f-4f17-9ac9-eb1dbe2d6273" providerId="ADAL" clId="{32E28822-E013-407E-8ED9-5E3ACA5DF599}" dt="2020-09-11T16:52:38.390" v="4548" actId="1076"/>
          <ac:spMkLst>
            <pc:docMk/>
            <pc:sldMk cId="1180098148" sldId="305"/>
            <ac:spMk id="76" creationId="{C5F6FFC2-BFFD-4D2C-8B25-B1956F4AE5BB}"/>
          </ac:spMkLst>
        </pc:spChg>
        <pc:spChg chg="add mod">
          <ac:chgData name="Heba Nassereddeen" userId="892f5123-929f-4f17-9ac9-eb1dbe2d6273" providerId="ADAL" clId="{32E28822-E013-407E-8ED9-5E3ACA5DF599}" dt="2020-09-11T16:52:38.390" v="4548" actId="1076"/>
          <ac:spMkLst>
            <pc:docMk/>
            <pc:sldMk cId="1180098148" sldId="305"/>
            <ac:spMk id="77" creationId="{798241F2-4788-4456-987E-19E10DC14405}"/>
          </ac:spMkLst>
        </pc:spChg>
        <pc:spChg chg="add mod">
          <ac:chgData name="Heba Nassereddeen" userId="892f5123-929f-4f17-9ac9-eb1dbe2d6273" providerId="ADAL" clId="{32E28822-E013-407E-8ED9-5E3ACA5DF599}" dt="2020-09-11T16:52:38.390" v="4548" actId="1076"/>
          <ac:spMkLst>
            <pc:docMk/>
            <pc:sldMk cId="1180098148" sldId="305"/>
            <ac:spMk id="78" creationId="{C6F35F2A-02D0-4415-8CE3-0F382B89A346}"/>
          </ac:spMkLst>
        </pc:spChg>
        <pc:grpChg chg="add mod">
          <ac:chgData name="Heba Nassereddeen" userId="892f5123-929f-4f17-9ac9-eb1dbe2d6273" providerId="ADAL" clId="{32E28822-E013-407E-8ED9-5E3ACA5DF599}" dt="2020-09-11T16:52:38.390" v="4548" actId="1076"/>
          <ac:grpSpMkLst>
            <pc:docMk/>
            <pc:sldMk cId="1180098148" sldId="305"/>
            <ac:grpSpMk id="42" creationId="{528951E7-DF14-4F7A-865D-1B9F8E3028DA}"/>
          </ac:grpSpMkLst>
        </pc:grpChg>
        <pc:picChg chg="add mod">
          <ac:chgData name="Heba Nassereddeen" userId="892f5123-929f-4f17-9ac9-eb1dbe2d6273" providerId="ADAL" clId="{32E28822-E013-407E-8ED9-5E3ACA5DF599}" dt="2020-09-11T19:23:43.205" v="4809" actId="1076"/>
          <ac:picMkLst>
            <pc:docMk/>
            <pc:sldMk cId="1180098148" sldId="305"/>
            <ac:picMk id="2" creationId="{03CC9556-A2A4-4C91-B5C0-6FCA2BD34661}"/>
          </ac:picMkLst>
        </pc:picChg>
        <pc:picChg chg="mod">
          <ac:chgData name="Heba Nassereddeen" userId="892f5123-929f-4f17-9ac9-eb1dbe2d6273" providerId="ADAL" clId="{32E28822-E013-407E-8ED9-5E3ACA5DF599}" dt="2020-09-11T16:52:07.053" v="4543" actId="1076"/>
          <ac:picMkLst>
            <pc:docMk/>
            <pc:sldMk cId="1180098148" sldId="305"/>
            <ac:picMk id="27" creationId="{FA723481-1650-4832-8D14-2D4F9F09F958}"/>
          </ac:picMkLst>
        </pc:picChg>
        <pc:picChg chg="mod">
          <ac:chgData name="Heba Nassereddeen" userId="892f5123-929f-4f17-9ac9-eb1dbe2d6273" providerId="ADAL" clId="{32E28822-E013-407E-8ED9-5E3ACA5DF599}" dt="2020-09-11T16:52:07.053" v="4543" actId="1076"/>
          <ac:picMkLst>
            <pc:docMk/>
            <pc:sldMk cId="1180098148" sldId="305"/>
            <ac:picMk id="28" creationId="{6EB591CF-D08B-47E2-ABF2-606915D632D4}"/>
          </ac:picMkLst>
        </pc:picChg>
        <pc:picChg chg="mod">
          <ac:chgData name="Heba Nassereddeen" userId="892f5123-929f-4f17-9ac9-eb1dbe2d6273" providerId="ADAL" clId="{32E28822-E013-407E-8ED9-5E3ACA5DF599}" dt="2020-09-11T16:52:07.053" v="4543" actId="1076"/>
          <ac:picMkLst>
            <pc:docMk/>
            <pc:sldMk cId="1180098148" sldId="305"/>
            <ac:picMk id="35" creationId="{E2C403C3-A12C-420B-AD36-BA31893CAF50}"/>
          </ac:picMkLst>
        </pc:picChg>
        <pc:picChg chg="mod">
          <ac:chgData name="Heba Nassereddeen" userId="892f5123-929f-4f17-9ac9-eb1dbe2d6273" providerId="ADAL" clId="{32E28822-E013-407E-8ED9-5E3ACA5DF599}" dt="2020-09-11T16:52:19.704" v="4544" actId="1076"/>
          <ac:picMkLst>
            <pc:docMk/>
            <pc:sldMk cId="1180098148" sldId="305"/>
            <ac:picMk id="39" creationId="{BED0EF77-2DB8-4FBA-8A01-F2FB10F3FF67}"/>
          </ac:picMkLst>
        </pc:picChg>
        <pc:picChg chg="add mod">
          <ac:chgData name="Heba Nassereddeen" userId="892f5123-929f-4f17-9ac9-eb1dbe2d6273" providerId="ADAL" clId="{32E28822-E013-407E-8ED9-5E3ACA5DF599}" dt="2020-09-11T16:52:38.390" v="4548" actId="1076"/>
          <ac:picMkLst>
            <pc:docMk/>
            <pc:sldMk cId="1180098148" sldId="305"/>
            <ac:picMk id="41" creationId="{1E6B6A3E-8A19-4B2D-BAC2-F2CC24EF93A1}"/>
          </ac:picMkLst>
        </pc:picChg>
        <pc:picChg chg="mod">
          <ac:chgData name="Heba Nassereddeen" userId="892f5123-929f-4f17-9ac9-eb1dbe2d6273" providerId="ADAL" clId="{32E28822-E013-407E-8ED9-5E3ACA5DF599}" dt="2020-09-11T16:52:19.704" v="4544" actId="1076"/>
          <ac:picMkLst>
            <pc:docMk/>
            <pc:sldMk cId="1180098148" sldId="305"/>
            <ac:picMk id="46" creationId="{64713223-3DDB-498D-8B75-930E160A875F}"/>
          </ac:picMkLst>
        </pc:picChg>
        <pc:picChg chg="mod">
          <ac:chgData name="Heba Nassereddeen" userId="892f5123-929f-4f17-9ac9-eb1dbe2d6273" providerId="ADAL" clId="{32E28822-E013-407E-8ED9-5E3ACA5DF599}" dt="2020-09-11T16:52:19.704" v="4544" actId="1076"/>
          <ac:picMkLst>
            <pc:docMk/>
            <pc:sldMk cId="1180098148" sldId="305"/>
            <ac:picMk id="48" creationId="{587AFD77-45FB-41FB-8839-2FC19C8F198E}"/>
          </ac:picMkLst>
        </pc:picChg>
        <pc:picChg chg="mod">
          <ac:chgData name="Heba Nassereddeen" userId="892f5123-929f-4f17-9ac9-eb1dbe2d6273" providerId="ADAL" clId="{32E28822-E013-407E-8ED9-5E3ACA5DF599}" dt="2020-09-11T16:52:19.704" v="4544" actId="1076"/>
          <ac:picMkLst>
            <pc:docMk/>
            <pc:sldMk cId="1180098148" sldId="305"/>
            <ac:picMk id="53" creationId="{21523A75-3FC3-4E82-AAA2-4BA9928C280D}"/>
          </ac:picMkLst>
        </pc:picChg>
        <pc:picChg chg="mod">
          <ac:chgData name="Heba Nassereddeen" userId="892f5123-929f-4f17-9ac9-eb1dbe2d6273" providerId="ADAL" clId="{32E28822-E013-407E-8ED9-5E3ACA5DF599}" dt="2020-09-11T16:52:19.704" v="4544" actId="1076"/>
          <ac:picMkLst>
            <pc:docMk/>
            <pc:sldMk cId="1180098148" sldId="305"/>
            <ac:picMk id="59" creationId="{39E59FAE-AB2E-4211-BCF3-A1CEE3D1B3E5}"/>
          </ac:picMkLst>
        </pc:picChg>
        <pc:cxnChg chg="mod">
          <ac:chgData name="Heba Nassereddeen" userId="892f5123-929f-4f17-9ac9-eb1dbe2d6273" providerId="ADAL" clId="{32E28822-E013-407E-8ED9-5E3ACA5DF599}" dt="2020-09-11T16:52:07.053" v="4543" actId="1076"/>
          <ac:cxnSpMkLst>
            <pc:docMk/>
            <pc:sldMk cId="1180098148" sldId="305"/>
            <ac:cxnSpMk id="29" creationId="{424E7CBB-0761-49B4-B09A-DCD9ACAE61BC}"/>
          </ac:cxnSpMkLst>
        </pc:cxnChg>
        <pc:cxnChg chg="mod">
          <ac:chgData name="Heba Nassereddeen" userId="892f5123-929f-4f17-9ac9-eb1dbe2d6273" providerId="ADAL" clId="{32E28822-E013-407E-8ED9-5E3ACA5DF599}" dt="2020-09-11T16:52:07.053" v="4543" actId="1076"/>
          <ac:cxnSpMkLst>
            <pc:docMk/>
            <pc:sldMk cId="1180098148" sldId="305"/>
            <ac:cxnSpMk id="36" creationId="{B74CDB03-A4B7-4A4B-967E-7372E1FF2E94}"/>
          </ac:cxnSpMkLst>
        </pc:cxnChg>
        <pc:cxnChg chg="mod">
          <ac:chgData name="Heba Nassereddeen" userId="892f5123-929f-4f17-9ac9-eb1dbe2d6273" providerId="ADAL" clId="{32E28822-E013-407E-8ED9-5E3ACA5DF599}" dt="2020-09-11T16:52:19.704" v="4544" actId="1076"/>
          <ac:cxnSpMkLst>
            <pc:docMk/>
            <pc:sldMk cId="1180098148" sldId="305"/>
            <ac:cxnSpMk id="49" creationId="{7F42804B-A88A-4624-B060-72B019786441}"/>
          </ac:cxnSpMkLst>
        </pc:cxnChg>
        <pc:cxnChg chg="mod">
          <ac:chgData name="Heba Nassereddeen" userId="892f5123-929f-4f17-9ac9-eb1dbe2d6273" providerId="ADAL" clId="{32E28822-E013-407E-8ED9-5E3ACA5DF599}" dt="2020-09-11T16:52:19.704" v="4544" actId="1076"/>
          <ac:cxnSpMkLst>
            <pc:docMk/>
            <pc:sldMk cId="1180098148" sldId="305"/>
            <ac:cxnSpMk id="50" creationId="{BFCE0189-8F48-4B54-909F-339F68B59667}"/>
          </ac:cxnSpMkLst>
        </pc:cxnChg>
        <pc:cxnChg chg="mod">
          <ac:chgData name="Heba Nassereddeen" userId="892f5123-929f-4f17-9ac9-eb1dbe2d6273" providerId="ADAL" clId="{32E28822-E013-407E-8ED9-5E3ACA5DF599}" dt="2020-09-11T16:52:19.704" v="4544" actId="1076"/>
          <ac:cxnSpMkLst>
            <pc:docMk/>
            <pc:sldMk cId="1180098148" sldId="305"/>
            <ac:cxnSpMk id="55" creationId="{75A51509-A99A-4C65-9DED-B866E7DD27D5}"/>
          </ac:cxnSpMkLst>
        </pc:cxnChg>
        <pc:cxnChg chg="mod">
          <ac:chgData name="Heba Nassereddeen" userId="892f5123-929f-4f17-9ac9-eb1dbe2d6273" providerId="ADAL" clId="{32E28822-E013-407E-8ED9-5E3ACA5DF599}" dt="2020-09-11T16:52:19.704" v="4544" actId="1076"/>
          <ac:cxnSpMkLst>
            <pc:docMk/>
            <pc:sldMk cId="1180098148" sldId="305"/>
            <ac:cxnSpMk id="56" creationId="{37527E95-BFC6-4F78-9A32-A9DFE8450314}"/>
          </ac:cxnSpMkLst>
        </pc:cxnChg>
      </pc:sldChg>
      <pc:sldChg chg="del">
        <pc:chgData name="Heba Nassereddeen" userId="892f5123-929f-4f17-9ac9-eb1dbe2d6273" providerId="ADAL" clId="{32E28822-E013-407E-8ED9-5E3ACA5DF599}" dt="2020-09-11T18:32:17.310" v="4577" actId="47"/>
        <pc:sldMkLst>
          <pc:docMk/>
          <pc:sldMk cId="3210509582" sldId="306"/>
        </pc:sldMkLst>
      </pc:sldChg>
      <pc:sldChg chg="addSp delSp modSp mod ord modTransition addCm modCm">
        <pc:chgData name="Heba Nassereddeen" userId="892f5123-929f-4f17-9ac9-eb1dbe2d6273" providerId="ADAL" clId="{32E28822-E013-407E-8ED9-5E3ACA5DF599}" dt="2020-09-17T00:14:06.336" v="5215"/>
        <pc:sldMkLst>
          <pc:docMk/>
          <pc:sldMk cId="1706726336" sldId="307"/>
        </pc:sldMkLst>
        <pc:spChg chg="del">
          <ac:chgData name="Heba Nassereddeen" userId="892f5123-929f-4f17-9ac9-eb1dbe2d6273" providerId="ADAL" clId="{32E28822-E013-407E-8ED9-5E3ACA5DF599}" dt="2020-09-04T22:40:31.609" v="2001" actId="478"/>
          <ac:spMkLst>
            <pc:docMk/>
            <pc:sldMk cId="1706726336" sldId="307"/>
            <ac:spMk id="230" creationId="{00000000-0000-0000-0000-000000000000}"/>
          </ac:spMkLst>
        </pc:spChg>
        <pc:spChg chg="del mod">
          <ac:chgData name="Heba Nassereddeen" userId="892f5123-929f-4f17-9ac9-eb1dbe2d6273" providerId="ADAL" clId="{32E28822-E013-407E-8ED9-5E3ACA5DF599}" dt="2020-09-04T22:40:38.710" v="2003" actId="478"/>
          <ac:spMkLst>
            <pc:docMk/>
            <pc:sldMk cId="1706726336" sldId="307"/>
            <ac:spMk id="231" creationId="{00000000-0000-0000-0000-000000000000}"/>
          </ac:spMkLst>
        </pc:spChg>
        <pc:graphicFrameChg chg="mod modGraphic">
          <ac:chgData name="Heba Nassereddeen" userId="892f5123-929f-4f17-9ac9-eb1dbe2d6273" providerId="ADAL" clId="{32E28822-E013-407E-8ED9-5E3ACA5DF599}" dt="2020-09-07T18:53:51.488" v="2235" actId="1076"/>
          <ac:graphicFrameMkLst>
            <pc:docMk/>
            <pc:sldMk cId="1706726336" sldId="307"/>
            <ac:graphicFrameMk id="3" creationId="{E6B3C769-229C-4277-B84D-16F83AF01018}"/>
          </ac:graphicFrameMkLst>
        </pc:graphicFrameChg>
        <pc:picChg chg="add mod">
          <ac:chgData name="Heba Nassereddeen" userId="892f5123-929f-4f17-9ac9-eb1dbe2d6273" providerId="ADAL" clId="{32E28822-E013-407E-8ED9-5E3ACA5DF599}" dt="2020-09-11T19:22:51.073" v="4792" actId="1076"/>
          <ac:picMkLst>
            <pc:docMk/>
            <pc:sldMk cId="1706726336" sldId="307"/>
            <ac:picMk id="2" creationId="{C82A9E0D-3342-4AEC-8B96-45348A1AC48A}"/>
          </ac:picMkLst>
        </pc:picChg>
      </pc:sldChg>
      <pc:sldChg chg="addSp delSp modSp mod modTransition modAnim modNotesTx">
        <pc:chgData name="Heba Nassereddeen" userId="892f5123-929f-4f17-9ac9-eb1dbe2d6273" providerId="ADAL" clId="{32E28822-E013-407E-8ED9-5E3ACA5DF599}" dt="2020-09-17T02:38:19.561" v="5338" actId="1036"/>
        <pc:sldMkLst>
          <pc:docMk/>
          <pc:sldMk cId="2441950098" sldId="308"/>
        </pc:sldMkLst>
        <pc:spChg chg="add del mod">
          <ac:chgData name="Heba Nassereddeen" userId="892f5123-929f-4f17-9ac9-eb1dbe2d6273" providerId="ADAL" clId="{32E28822-E013-407E-8ED9-5E3ACA5DF599}" dt="2020-09-04T21:32:53.546" v="760" actId="478"/>
          <ac:spMkLst>
            <pc:docMk/>
            <pc:sldMk cId="2441950098" sldId="308"/>
            <ac:spMk id="2" creationId="{DA94366C-1DEF-47F5-8C05-C731711FC3F4}"/>
          </ac:spMkLst>
        </pc:spChg>
        <pc:spChg chg="add mod">
          <ac:chgData name="Heba Nassereddeen" userId="892f5123-929f-4f17-9ac9-eb1dbe2d6273" providerId="ADAL" clId="{32E28822-E013-407E-8ED9-5E3ACA5DF599}" dt="2020-09-07T23:44:13.952" v="3241" actId="255"/>
          <ac:spMkLst>
            <pc:docMk/>
            <pc:sldMk cId="2441950098" sldId="308"/>
            <ac:spMk id="5" creationId="{CE64B87E-4B4B-43E3-82FD-E52631DF9B78}"/>
          </ac:spMkLst>
        </pc:spChg>
        <pc:spChg chg="add del">
          <ac:chgData name="Heba Nassereddeen" userId="892f5123-929f-4f17-9ac9-eb1dbe2d6273" providerId="ADAL" clId="{32E28822-E013-407E-8ED9-5E3ACA5DF599}" dt="2020-09-04T21:33:34.947" v="762" actId="478"/>
          <ac:spMkLst>
            <pc:docMk/>
            <pc:sldMk cId="2441950098" sldId="308"/>
            <ac:spMk id="8" creationId="{C94A2586-D23C-44C4-9B0A-3F149ECC8428}"/>
          </ac:spMkLst>
        </pc:spChg>
        <pc:spChg chg="mod">
          <ac:chgData name="Heba Nassereddeen" userId="892f5123-929f-4f17-9ac9-eb1dbe2d6273" providerId="ADAL" clId="{32E28822-E013-407E-8ED9-5E3ACA5DF599}" dt="2020-09-11T19:20:17.917" v="4767" actId="14100"/>
          <ac:spMkLst>
            <pc:docMk/>
            <pc:sldMk cId="2441950098" sldId="308"/>
            <ac:spMk id="229" creationId="{00000000-0000-0000-0000-000000000000}"/>
          </ac:spMkLst>
        </pc:spChg>
        <pc:spChg chg="del">
          <ac:chgData name="Heba Nassereddeen" userId="892f5123-929f-4f17-9ac9-eb1dbe2d6273" providerId="ADAL" clId="{32E28822-E013-407E-8ED9-5E3ACA5DF599}" dt="2020-09-04T19:18:20.064" v="1" actId="478"/>
          <ac:spMkLst>
            <pc:docMk/>
            <pc:sldMk cId="2441950098" sldId="308"/>
            <ac:spMk id="230" creationId="{00000000-0000-0000-0000-000000000000}"/>
          </ac:spMkLst>
        </pc:spChg>
        <pc:spChg chg="mod">
          <ac:chgData name="Heba Nassereddeen" userId="892f5123-929f-4f17-9ac9-eb1dbe2d6273" providerId="ADAL" clId="{32E28822-E013-407E-8ED9-5E3ACA5DF599}" dt="2020-09-04T21:32:49.800" v="759" actId="20577"/>
          <ac:spMkLst>
            <pc:docMk/>
            <pc:sldMk cId="2441950098" sldId="308"/>
            <ac:spMk id="232" creationId="{00000000-0000-0000-0000-000000000000}"/>
          </ac:spMkLst>
        </pc:spChg>
        <pc:graphicFrameChg chg="add mod modGraphic">
          <ac:chgData name="Heba Nassereddeen" userId="892f5123-929f-4f17-9ac9-eb1dbe2d6273" providerId="ADAL" clId="{32E28822-E013-407E-8ED9-5E3ACA5DF599}" dt="2020-09-04T22:07:23.325" v="1545" actId="1076"/>
          <ac:graphicFrameMkLst>
            <pc:docMk/>
            <pc:sldMk cId="2441950098" sldId="308"/>
            <ac:graphicFrameMk id="4" creationId="{69A7ED35-D82D-4532-8032-74EF457FB8F7}"/>
          </ac:graphicFrameMkLst>
        </pc:graphicFrameChg>
        <pc:picChg chg="add mod">
          <ac:chgData name="Heba Nassereddeen" userId="892f5123-929f-4f17-9ac9-eb1dbe2d6273" providerId="ADAL" clId="{32E28822-E013-407E-8ED9-5E3ACA5DF599}" dt="2020-09-11T19:20:35.219" v="4771" actId="1076"/>
          <ac:picMkLst>
            <pc:docMk/>
            <pc:sldMk cId="2441950098" sldId="308"/>
            <ac:picMk id="2" creationId="{F1F73AAB-A082-4CCF-9D58-9B3C68522929}"/>
          </ac:picMkLst>
        </pc:picChg>
        <pc:picChg chg="add del mod">
          <ac:chgData name="Heba Nassereddeen" userId="892f5123-929f-4f17-9ac9-eb1dbe2d6273" providerId="ADAL" clId="{32E28822-E013-407E-8ED9-5E3ACA5DF599}" dt="2020-09-17T01:17:19.741" v="5281"/>
          <ac:picMkLst>
            <pc:docMk/>
            <pc:sldMk cId="2441950098" sldId="308"/>
            <ac:picMk id="3" creationId="{9E4EDECF-D3E0-40E4-B6B5-311CE8986871}"/>
          </ac:picMkLst>
        </pc:picChg>
        <pc:picChg chg="add mod">
          <ac:chgData name="Heba Nassereddeen" userId="892f5123-929f-4f17-9ac9-eb1dbe2d6273" providerId="ADAL" clId="{32E28822-E013-407E-8ED9-5E3ACA5DF599}" dt="2020-09-17T02:38:19.561" v="5338" actId="1036"/>
          <ac:picMkLst>
            <pc:docMk/>
            <pc:sldMk cId="2441950098" sldId="308"/>
            <ac:picMk id="6" creationId="{C101DC21-DE59-4D1A-8B81-66DA71F576B9}"/>
          </ac:picMkLst>
        </pc:picChg>
      </pc:sldChg>
      <pc:sldChg chg="addSp delSp modSp mod modTransition modAnim modNotesTx">
        <pc:chgData name="Heba Nassereddeen" userId="892f5123-929f-4f17-9ac9-eb1dbe2d6273" providerId="ADAL" clId="{32E28822-E013-407E-8ED9-5E3ACA5DF599}" dt="2020-09-17T02:39:55.342" v="5339" actId="1036"/>
        <pc:sldMkLst>
          <pc:docMk/>
          <pc:sldMk cId="3721027666" sldId="309"/>
        </pc:sldMkLst>
        <pc:spChg chg="add del mod">
          <ac:chgData name="Heba Nassereddeen" userId="892f5123-929f-4f17-9ac9-eb1dbe2d6273" providerId="ADAL" clId="{32E28822-E013-407E-8ED9-5E3ACA5DF599}" dt="2020-09-04T22:16:49.031" v="1757" actId="478"/>
          <ac:spMkLst>
            <pc:docMk/>
            <pc:sldMk cId="3721027666" sldId="309"/>
            <ac:spMk id="5" creationId="{0E98450E-98FB-4760-AAA4-E5115BAFC348}"/>
          </ac:spMkLst>
        </pc:spChg>
        <pc:spChg chg="add mod">
          <ac:chgData name="Heba Nassereddeen" userId="892f5123-929f-4f17-9ac9-eb1dbe2d6273" providerId="ADAL" clId="{32E28822-E013-407E-8ED9-5E3ACA5DF599}" dt="2020-09-07T23:46:02.260" v="3251" actId="1076"/>
          <ac:spMkLst>
            <pc:docMk/>
            <pc:sldMk cId="3721027666" sldId="309"/>
            <ac:spMk id="8" creationId="{B8666507-D217-480D-BDDA-439AE582CAC1}"/>
          </ac:spMkLst>
        </pc:spChg>
        <pc:spChg chg="add del mod">
          <ac:chgData name="Heba Nassereddeen" userId="892f5123-929f-4f17-9ac9-eb1dbe2d6273" providerId="ADAL" clId="{32E28822-E013-407E-8ED9-5E3ACA5DF599}" dt="2020-09-04T22:18:23.882" v="1772" actId="478"/>
          <ac:spMkLst>
            <pc:docMk/>
            <pc:sldMk cId="3721027666" sldId="309"/>
            <ac:spMk id="12" creationId="{FF55B0D5-63C7-4677-9E7A-E3B0C04323CB}"/>
          </ac:spMkLst>
        </pc:spChg>
        <pc:spChg chg="mod">
          <ac:chgData name="Heba Nassereddeen" userId="892f5123-929f-4f17-9ac9-eb1dbe2d6273" providerId="ADAL" clId="{32E28822-E013-407E-8ED9-5E3ACA5DF599}" dt="2020-09-11T19:20:57.979" v="4776" actId="14100"/>
          <ac:spMkLst>
            <pc:docMk/>
            <pc:sldMk cId="3721027666" sldId="309"/>
            <ac:spMk id="229" creationId="{00000000-0000-0000-0000-000000000000}"/>
          </ac:spMkLst>
        </pc:spChg>
        <pc:spChg chg="del">
          <ac:chgData name="Heba Nassereddeen" userId="892f5123-929f-4f17-9ac9-eb1dbe2d6273" providerId="ADAL" clId="{32E28822-E013-407E-8ED9-5E3ACA5DF599}" dt="2020-09-04T19:18:23.999" v="2" actId="478"/>
          <ac:spMkLst>
            <pc:docMk/>
            <pc:sldMk cId="3721027666" sldId="309"/>
            <ac:spMk id="230" creationId="{00000000-0000-0000-0000-000000000000}"/>
          </ac:spMkLst>
        </pc:spChg>
        <pc:spChg chg="del">
          <ac:chgData name="Heba Nassereddeen" userId="892f5123-929f-4f17-9ac9-eb1dbe2d6273" providerId="ADAL" clId="{32E28822-E013-407E-8ED9-5E3ACA5DF599}" dt="2020-09-04T22:16:46.452" v="1756" actId="478"/>
          <ac:spMkLst>
            <pc:docMk/>
            <pc:sldMk cId="3721027666" sldId="309"/>
            <ac:spMk id="231" creationId="{00000000-0000-0000-0000-000000000000}"/>
          </ac:spMkLst>
        </pc:spChg>
        <pc:spChg chg="mod">
          <ac:chgData name="Heba Nassereddeen" userId="892f5123-929f-4f17-9ac9-eb1dbe2d6273" providerId="ADAL" clId="{32E28822-E013-407E-8ED9-5E3ACA5DF599}" dt="2020-09-04T22:01:41.583" v="1068" actId="20577"/>
          <ac:spMkLst>
            <pc:docMk/>
            <pc:sldMk cId="3721027666" sldId="309"/>
            <ac:spMk id="232" creationId="{00000000-0000-0000-0000-000000000000}"/>
          </ac:spMkLst>
        </pc:spChg>
        <pc:picChg chg="add mod">
          <ac:chgData name="Heba Nassereddeen" userId="892f5123-929f-4f17-9ac9-eb1dbe2d6273" providerId="ADAL" clId="{32E28822-E013-407E-8ED9-5E3ACA5DF599}" dt="2020-09-07T23:46:09.737" v="3252" actId="1076"/>
          <ac:picMkLst>
            <pc:docMk/>
            <pc:sldMk cId="3721027666" sldId="309"/>
            <ac:picMk id="2" creationId="{70B1BFDF-7DDB-49D2-A8C0-D816CEB7D3B1}"/>
          </ac:picMkLst>
        </pc:picChg>
        <pc:picChg chg="add mod">
          <ac:chgData name="Heba Nassereddeen" userId="892f5123-929f-4f17-9ac9-eb1dbe2d6273" providerId="ADAL" clId="{32E28822-E013-407E-8ED9-5E3ACA5DF599}" dt="2020-09-11T19:21:21.772" v="4780" actId="1076"/>
          <ac:picMkLst>
            <pc:docMk/>
            <pc:sldMk cId="3721027666" sldId="309"/>
            <ac:picMk id="3" creationId="{C2053ADB-8F26-4510-BBF2-2A6EC42A07BB}"/>
          </ac:picMkLst>
        </pc:picChg>
        <pc:picChg chg="add del mod">
          <ac:chgData name="Heba Nassereddeen" userId="892f5123-929f-4f17-9ac9-eb1dbe2d6273" providerId="ADAL" clId="{32E28822-E013-407E-8ED9-5E3ACA5DF599}" dt="2020-09-17T01:22:16.997" v="5287"/>
          <ac:picMkLst>
            <pc:docMk/>
            <pc:sldMk cId="3721027666" sldId="309"/>
            <ac:picMk id="4" creationId="{3E23D86B-F28B-4947-91E6-2CF712A22C36}"/>
          </ac:picMkLst>
        </pc:picChg>
        <pc:picChg chg="add del mod">
          <ac:chgData name="Heba Nassereddeen" userId="892f5123-929f-4f17-9ac9-eb1dbe2d6273" providerId="ADAL" clId="{32E28822-E013-407E-8ED9-5E3ACA5DF599}" dt="2020-09-17T01:22:48.532" v="5289"/>
          <ac:picMkLst>
            <pc:docMk/>
            <pc:sldMk cId="3721027666" sldId="309"/>
            <ac:picMk id="5" creationId="{DE53196E-8D7C-40A8-A5B5-1D937BF46E2F}"/>
          </ac:picMkLst>
        </pc:picChg>
        <pc:picChg chg="add mod">
          <ac:chgData name="Heba Nassereddeen" userId="892f5123-929f-4f17-9ac9-eb1dbe2d6273" providerId="ADAL" clId="{32E28822-E013-407E-8ED9-5E3ACA5DF599}" dt="2020-09-17T02:39:55.342" v="5339" actId="1036"/>
          <ac:picMkLst>
            <pc:docMk/>
            <pc:sldMk cId="3721027666" sldId="309"/>
            <ac:picMk id="6" creationId="{87EE4087-FB86-4064-8D56-1C1550B8E11A}"/>
          </ac:picMkLst>
        </pc:picChg>
      </pc:sldChg>
      <pc:sldChg chg="addSp modSp mod modTransition addCm modCm modNotesTx">
        <pc:chgData name="Heba Nassereddeen" userId="892f5123-929f-4f17-9ac9-eb1dbe2d6273" providerId="ADAL" clId="{32E28822-E013-407E-8ED9-5E3ACA5DF599}" dt="2020-09-17T00:34:38.641" v="5268" actId="1076"/>
        <pc:sldMkLst>
          <pc:docMk/>
          <pc:sldMk cId="107763162" sldId="311"/>
        </pc:sldMkLst>
        <pc:spChg chg="mod">
          <ac:chgData name="Heba Nassereddeen" userId="892f5123-929f-4f17-9ac9-eb1dbe2d6273" providerId="ADAL" clId="{32E28822-E013-407E-8ED9-5E3ACA5DF599}" dt="2020-09-17T00:34:38.641" v="5268" actId="1076"/>
          <ac:spMkLst>
            <pc:docMk/>
            <pc:sldMk cId="107763162" sldId="311"/>
            <ac:spMk id="2" creationId="{A83A2DE3-8D24-430A-B079-BD7B0DAB28A7}"/>
          </ac:spMkLst>
        </pc:spChg>
        <pc:spChg chg="mod">
          <ac:chgData name="Heba Nassereddeen" userId="892f5123-929f-4f17-9ac9-eb1dbe2d6273" providerId="ADAL" clId="{32E28822-E013-407E-8ED9-5E3ACA5DF599}" dt="2020-09-17T00:34:22.394" v="5266" actId="1076"/>
          <ac:spMkLst>
            <pc:docMk/>
            <pc:sldMk cId="107763162" sldId="311"/>
            <ac:spMk id="3" creationId="{3A1367DB-DBA8-4B06-BF02-619B55845809}"/>
          </ac:spMkLst>
        </pc:spChg>
        <pc:graphicFrameChg chg="mod">
          <ac:chgData name="Heba Nassereddeen" userId="892f5123-929f-4f17-9ac9-eb1dbe2d6273" providerId="ADAL" clId="{32E28822-E013-407E-8ED9-5E3ACA5DF599}" dt="2020-09-11T18:33:49.440" v="4586" actId="20577"/>
          <ac:graphicFrameMkLst>
            <pc:docMk/>
            <pc:sldMk cId="107763162" sldId="311"/>
            <ac:graphicFrameMk id="8" creationId="{0288AEA6-C70D-4B94-A21E-EEC87D85B1E0}"/>
          </ac:graphicFrameMkLst>
        </pc:graphicFrameChg>
        <pc:picChg chg="add mod">
          <ac:chgData name="Heba Nassereddeen" userId="892f5123-929f-4f17-9ac9-eb1dbe2d6273" providerId="ADAL" clId="{32E28822-E013-407E-8ED9-5E3ACA5DF599}" dt="2020-09-11T19:22:22.816" v="4790" actId="1076"/>
          <ac:picMkLst>
            <pc:docMk/>
            <pc:sldMk cId="107763162" sldId="311"/>
            <ac:picMk id="4" creationId="{144F9433-A04E-46D6-AF05-B757EF8D7B1B}"/>
          </ac:picMkLst>
        </pc:picChg>
      </pc:sldChg>
      <pc:sldChg chg="addSp delSp modSp mod modTransition modNotesTx">
        <pc:chgData name="Heba Nassereddeen" userId="892f5123-929f-4f17-9ac9-eb1dbe2d6273" providerId="ADAL" clId="{32E28822-E013-407E-8ED9-5E3ACA5DF599}" dt="2020-09-17T00:14:06.336" v="5215"/>
        <pc:sldMkLst>
          <pc:docMk/>
          <pc:sldMk cId="2926960562" sldId="312"/>
        </pc:sldMkLst>
        <pc:picChg chg="add mod">
          <ac:chgData name="Heba Nassereddeen" userId="892f5123-929f-4f17-9ac9-eb1dbe2d6273" providerId="ADAL" clId="{32E28822-E013-407E-8ED9-5E3ACA5DF599}" dt="2020-09-11T19:15:58.323" v="4724" actId="1076"/>
          <ac:picMkLst>
            <pc:docMk/>
            <pc:sldMk cId="2926960562" sldId="312"/>
            <ac:picMk id="4" creationId="{E3050E3D-7923-4EAF-84E0-281898D61C06}"/>
          </ac:picMkLst>
        </pc:picChg>
        <pc:picChg chg="del">
          <ac:chgData name="Heba Nassereddeen" userId="892f5123-929f-4f17-9ac9-eb1dbe2d6273" providerId="ADAL" clId="{32E28822-E013-407E-8ED9-5E3ACA5DF599}" dt="2020-09-11T19:12:36.807" v="4676" actId="478"/>
          <ac:picMkLst>
            <pc:docMk/>
            <pc:sldMk cId="2926960562" sldId="312"/>
            <ac:picMk id="9" creationId="{A5548CB9-3619-4805-AD38-33565BFCA9CB}"/>
          </ac:picMkLst>
        </pc:picChg>
      </pc:sldChg>
      <pc:sldChg chg="addSp modSp mod modTransition modNotesTx">
        <pc:chgData name="Heba Nassereddeen" userId="892f5123-929f-4f17-9ac9-eb1dbe2d6273" providerId="ADAL" clId="{32E28822-E013-407E-8ED9-5E3ACA5DF599}" dt="2020-09-17T00:14:06.336" v="5215"/>
        <pc:sldMkLst>
          <pc:docMk/>
          <pc:sldMk cId="2420794117" sldId="313"/>
        </pc:sldMkLst>
        <pc:picChg chg="add mod">
          <ac:chgData name="Heba Nassereddeen" userId="892f5123-929f-4f17-9ac9-eb1dbe2d6273" providerId="ADAL" clId="{32E28822-E013-407E-8ED9-5E3ACA5DF599}" dt="2020-09-11T19:18:23.966" v="4751" actId="1076"/>
          <ac:picMkLst>
            <pc:docMk/>
            <pc:sldMk cId="2420794117" sldId="313"/>
            <ac:picMk id="2" creationId="{9CF8A391-E74A-44E3-8AC9-8F491BC14AD5}"/>
          </ac:picMkLst>
        </pc:picChg>
      </pc:sldChg>
      <pc:sldChg chg="addSp delSp modSp mod modTransition modNotesTx">
        <pc:chgData name="Heba Nassereddeen" userId="892f5123-929f-4f17-9ac9-eb1dbe2d6273" providerId="ADAL" clId="{32E28822-E013-407E-8ED9-5E3ACA5DF599}" dt="2020-09-17T00:14:06.336" v="5215"/>
        <pc:sldMkLst>
          <pc:docMk/>
          <pc:sldMk cId="500281500" sldId="314"/>
        </pc:sldMkLst>
        <pc:picChg chg="mod">
          <ac:chgData name="Heba Nassereddeen" userId="892f5123-929f-4f17-9ac9-eb1dbe2d6273" providerId="ADAL" clId="{32E28822-E013-407E-8ED9-5E3ACA5DF599}" dt="2020-09-11T18:24:37.586" v="4574" actId="1076"/>
          <ac:picMkLst>
            <pc:docMk/>
            <pc:sldMk cId="500281500" sldId="314"/>
            <ac:picMk id="2" creationId="{217B1694-E3CC-45B3-AB31-649B22CC2FFB}"/>
          </ac:picMkLst>
        </pc:picChg>
        <pc:picChg chg="add del mod">
          <ac:chgData name="Heba Nassereddeen" userId="892f5123-929f-4f17-9ac9-eb1dbe2d6273" providerId="ADAL" clId="{32E28822-E013-407E-8ED9-5E3ACA5DF599}" dt="2020-09-11T19:17:58.384" v="4743" actId="478"/>
          <ac:picMkLst>
            <pc:docMk/>
            <pc:sldMk cId="500281500" sldId="314"/>
            <ac:picMk id="3" creationId="{E9CDD322-8ECC-43DD-98F7-19BBD48A9956}"/>
          </ac:picMkLst>
        </pc:picChg>
        <pc:picChg chg="add mod">
          <ac:chgData name="Heba Nassereddeen" userId="892f5123-929f-4f17-9ac9-eb1dbe2d6273" providerId="ADAL" clId="{32E28822-E013-407E-8ED9-5E3ACA5DF599}" dt="2020-09-11T19:18:05.095" v="4746" actId="1076"/>
          <ac:picMkLst>
            <pc:docMk/>
            <pc:sldMk cId="500281500" sldId="314"/>
            <ac:picMk id="5" creationId="{CCA38402-6F81-4CA8-9211-58AD4CB5FD53}"/>
          </ac:picMkLst>
        </pc:picChg>
      </pc:sldChg>
      <pc:sldChg chg="addSp delSp modSp mod modTransition modNotesTx">
        <pc:chgData name="Heba Nassereddeen" userId="892f5123-929f-4f17-9ac9-eb1dbe2d6273" providerId="ADAL" clId="{32E28822-E013-407E-8ED9-5E3ACA5DF599}" dt="2020-09-17T00:14:06.336" v="5215"/>
        <pc:sldMkLst>
          <pc:docMk/>
          <pc:sldMk cId="3676183575" sldId="315"/>
        </pc:sldMkLst>
        <pc:spChg chg="mod">
          <ac:chgData name="Heba Nassereddeen" userId="892f5123-929f-4f17-9ac9-eb1dbe2d6273" providerId="ADAL" clId="{32E28822-E013-407E-8ED9-5E3ACA5DF599}" dt="2020-09-11T19:26:01.317" v="4828"/>
          <ac:spMkLst>
            <pc:docMk/>
            <pc:sldMk cId="3676183575" sldId="315"/>
            <ac:spMk id="232" creationId="{00000000-0000-0000-0000-000000000000}"/>
          </ac:spMkLst>
        </pc:spChg>
        <pc:picChg chg="add del mod">
          <ac:chgData name="Heba Nassereddeen" userId="892f5123-929f-4f17-9ac9-eb1dbe2d6273" providerId="ADAL" clId="{32E28822-E013-407E-8ED9-5E3ACA5DF599}" dt="2020-09-11T19:13:31.900" v="4694" actId="478"/>
          <ac:picMkLst>
            <pc:docMk/>
            <pc:sldMk cId="3676183575" sldId="315"/>
            <ac:picMk id="5" creationId="{722D9F88-5A90-4430-8076-C49023727276}"/>
          </ac:picMkLst>
        </pc:picChg>
        <pc:picChg chg="add mod">
          <ac:chgData name="Heba Nassereddeen" userId="892f5123-929f-4f17-9ac9-eb1dbe2d6273" providerId="ADAL" clId="{32E28822-E013-407E-8ED9-5E3ACA5DF599}" dt="2020-09-11T19:17:02.917" v="4737" actId="1076"/>
          <ac:picMkLst>
            <pc:docMk/>
            <pc:sldMk cId="3676183575" sldId="315"/>
            <ac:picMk id="6" creationId="{51320116-91A9-426A-B05E-32601D30BA5C}"/>
          </ac:picMkLst>
        </pc:picChg>
      </pc:sldChg>
      <pc:sldChg chg="new del">
        <pc:chgData name="Heba Nassereddeen" userId="892f5123-929f-4f17-9ac9-eb1dbe2d6273" providerId="ADAL" clId="{32E28822-E013-407E-8ED9-5E3ACA5DF599}" dt="2020-09-04T19:52:28.769" v="24" actId="47"/>
        <pc:sldMkLst>
          <pc:docMk/>
          <pc:sldMk cId="2878995461" sldId="316"/>
        </pc:sldMkLst>
      </pc:sldChg>
      <pc:sldChg chg="addSp delSp modSp add mod ord modTransition modAnim modNotesTx">
        <pc:chgData name="Heba Nassereddeen" userId="892f5123-929f-4f17-9ac9-eb1dbe2d6273" providerId="ADAL" clId="{32E28822-E013-407E-8ED9-5E3ACA5DF599}" dt="2020-09-17T01:15:33.857" v="5279"/>
        <pc:sldMkLst>
          <pc:docMk/>
          <pc:sldMk cId="1332872412" sldId="317"/>
        </pc:sldMkLst>
        <pc:spChg chg="mod">
          <ac:chgData name="Heba Nassereddeen" userId="892f5123-929f-4f17-9ac9-eb1dbe2d6273" providerId="ADAL" clId="{32E28822-E013-407E-8ED9-5E3ACA5DF599}" dt="2020-09-04T21:19:26.159" v="682" actId="20577"/>
          <ac:spMkLst>
            <pc:docMk/>
            <pc:sldMk cId="1332872412" sldId="317"/>
            <ac:spMk id="2" creationId="{CEA87249-F46B-4105-9BE0-F1E01798B5DB}"/>
          </ac:spMkLst>
        </pc:spChg>
        <pc:spChg chg="add del mod">
          <ac:chgData name="Heba Nassereddeen" userId="892f5123-929f-4f17-9ac9-eb1dbe2d6273" providerId="ADAL" clId="{32E28822-E013-407E-8ED9-5E3ACA5DF599}" dt="2020-09-04T20:33:29.299" v="127"/>
          <ac:spMkLst>
            <pc:docMk/>
            <pc:sldMk cId="1332872412" sldId="317"/>
            <ac:spMk id="4" creationId="{52E0213E-1983-46B1-9BF7-49CDAD195C6F}"/>
          </ac:spMkLst>
        </pc:spChg>
        <pc:spChg chg="add del">
          <ac:chgData name="Heba Nassereddeen" userId="892f5123-929f-4f17-9ac9-eb1dbe2d6273" providerId="ADAL" clId="{32E28822-E013-407E-8ED9-5E3ACA5DF599}" dt="2020-09-04T20:33:41.326" v="129"/>
          <ac:spMkLst>
            <pc:docMk/>
            <pc:sldMk cId="1332872412" sldId="317"/>
            <ac:spMk id="5" creationId="{B5B5C1FC-071F-4515-A203-5A4E313672C4}"/>
          </ac:spMkLst>
        </pc:spChg>
        <pc:spChg chg="add del mod">
          <ac:chgData name="Heba Nassereddeen" userId="892f5123-929f-4f17-9ac9-eb1dbe2d6273" providerId="ADAL" clId="{32E28822-E013-407E-8ED9-5E3ACA5DF599}" dt="2020-09-04T20:36:40.618" v="142" actId="478"/>
          <ac:spMkLst>
            <pc:docMk/>
            <pc:sldMk cId="1332872412" sldId="317"/>
            <ac:spMk id="7" creationId="{B95EF89C-3AF9-4670-903A-DC99B616C351}"/>
          </ac:spMkLst>
        </pc:spChg>
        <pc:spChg chg="mod">
          <ac:chgData name="Heba Nassereddeen" userId="892f5123-929f-4f17-9ac9-eb1dbe2d6273" providerId="ADAL" clId="{32E28822-E013-407E-8ED9-5E3ACA5DF599}" dt="2020-09-11T19:19:48.033" v="4762" actId="14100"/>
          <ac:spMkLst>
            <pc:docMk/>
            <pc:sldMk cId="1332872412" sldId="317"/>
            <ac:spMk id="229" creationId="{00000000-0000-0000-0000-000000000000}"/>
          </ac:spMkLst>
        </pc:spChg>
        <pc:spChg chg="del">
          <ac:chgData name="Heba Nassereddeen" userId="892f5123-929f-4f17-9ac9-eb1dbe2d6273" providerId="ADAL" clId="{32E28822-E013-407E-8ED9-5E3ACA5DF599}" dt="2020-09-04T20:36:33.018" v="141" actId="478"/>
          <ac:spMkLst>
            <pc:docMk/>
            <pc:sldMk cId="1332872412" sldId="317"/>
            <ac:spMk id="231" creationId="{00000000-0000-0000-0000-000000000000}"/>
          </ac:spMkLst>
        </pc:spChg>
        <pc:spChg chg="mod">
          <ac:chgData name="Heba Nassereddeen" userId="892f5123-929f-4f17-9ac9-eb1dbe2d6273" providerId="ADAL" clId="{32E28822-E013-407E-8ED9-5E3ACA5DF599}" dt="2020-09-04T21:03:08.223" v="327" actId="20577"/>
          <ac:spMkLst>
            <pc:docMk/>
            <pc:sldMk cId="1332872412" sldId="317"/>
            <ac:spMk id="232" creationId="{00000000-0000-0000-0000-000000000000}"/>
          </ac:spMkLst>
        </pc:spChg>
        <pc:graphicFrameChg chg="del">
          <ac:chgData name="Heba Nassereddeen" userId="892f5123-929f-4f17-9ac9-eb1dbe2d6273" providerId="ADAL" clId="{32E28822-E013-407E-8ED9-5E3ACA5DF599}" dt="2020-09-04T19:52:35.655" v="25" actId="478"/>
          <ac:graphicFrameMkLst>
            <pc:docMk/>
            <pc:sldMk cId="1332872412" sldId="317"/>
            <ac:graphicFrameMk id="3" creationId="{82287F52-9AF0-45C5-A7FC-A5A9A92DC7E8}"/>
          </ac:graphicFrameMkLst>
        </pc:graphicFrameChg>
        <pc:picChg chg="add mod">
          <ac:chgData name="Heba Nassereddeen" userId="892f5123-929f-4f17-9ac9-eb1dbe2d6273" providerId="ADAL" clId="{32E28822-E013-407E-8ED9-5E3ACA5DF599}" dt="2020-09-11T19:20:12.354" v="4766" actId="1076"/>
          <ac:picMkLst>
            <pc:docMk/>
            <pc:sldMk cId="1332872412" sldId="317"/>
            <ac:picMk id="3" creationId="{0D342B87-B35B-43A8-A786-C58DA845F158}"/>
          </ac:picMkLst>
        </pc:picChg>
        <pc:picChg chg="add del mod">
          <ac:chgData name="Heba Nassereddeen" userId="892f5123-929f-4f17-9ac9-eb1dbe2d6273" providerId="ADAL" clId="{32E28822-E013-407E-8ED9-5E3ACA5DF599}" dt="2020-09-17T01:14:30.477" v="5276"/>
          <ac:picMkLst>
            <pc:docMk/>
            <pc:sldMk cId="1332872412" sldId="317"/>
            <ac:picMk id="4" creationId="{F352AF44-982C-4A94-A63B-680849CD3FBB}"/>
          </ac:picMkLst>
        </pc:picChg>
        <pc:picChg chg="add del mod">
          <ac:chgData name="Heba Nassereddeen" userId="892f5123-929f-4f17-9ac9-eb1dbe2d6273" providerId="ADAL" clId="{32E28822-E013-407E-8ED9-5E3ACA5DF599}" dt="2020-09-17T01:14:58.665" v="5278"/>
          <ac:picMkLst>
            <pc:docMk/>
            <pc:sldMk cId="1332872412" sldId="317"/>
            <ac:picMk id="5" creationId="{AB95342A-FFF7-455A-90E5-E9DC3CA24271}"/>
          </ac:picMkLst>
        </pc:picChg>
        <pc:picChg chg="add mod">
          <ac:chgData name="Heba Nassereddeen" userId="892f5123-929f-4f17-9ac9-eb1dbe2d6273" providerId="ADAL" clId="{32E28822-E013-407E-8ED9-5E3ACA5DF599}" dt="2020-09-17T01:15:33.857" v="5279"/>
          <ac:picMkLst>
            <pc:docMk/>
            <pc:sldMk cId="1332872412" sldId="317"/>
            <ac:picMk id="6" creationId="{29B1B7A9-C6F1-4496-8AFB-CB3DB3E943A4}"/>
          </ac:picMkLst>
        </pc:picChg>
        <pc:picChg chg="add del mod">
          <ac:chgData name="Heba Nassereddeen" userId="892f5123-929f-4f17-9ac9-eb1dbe2d6273" providerId="ADAL" clId="{32E28822-E013-407E-8ED9-5E3ACA5DF599}" dt="2020-09-04T20:36:15.849" v="133" actId="478"/>
          <ac:picMkLst>
            <pc:docMk/>
            <pc:sldMk cId="1332872412" sldId="317"/>
            <ac:picMk id="2054" creationId="{D4D5821C-5092-4E91-8A61-3125067F45B8}"/>
          </ac:picMkLst>
        </pc:picChg>
        <pc:picChg chg="add mod">
          <ac:chgData name="Heba Nassereddeen" userId="892f5123-929f-4f17-9ac9-eb1dbe2d6273" providerId="ADAL" clId="{32E28822-E013-407E-8ED9-5E3ACA5DF599}" dt="2020-09-04T20:36:28.586" v="140" actId="1076"/>
          <ac:picMkLst>
            <pc:docMk/>
            <pc:sldMk cId="1332872412" sldId="317"/>
            <ac:picMk id="2056" creationId="{E88641D0-A668-419C-BE5F-846D2571AA40}"/>
          </ac:picMkLst>
        </pc:picChg>
      </pc:sldChg>
      <pc:sldChg chg="addSp modSp mod">
        <pc:chgData name="Heba Nassereddeen" userId="892f5123-929f-4f17-9ac9-eb1dbe2d6273" providerId="ADAL" clId="{32E28822-E013-407E-8ED9-5E3ACA5DF599}" dt="2020-09-11T19:23:02.666" v="4796" actId="1076"/>
        <pc:sldMkLst>
          <pc:docMk/>
          <pc:sldMk cId="172997826" sldId="318"/>
        </pc:sldMkLst>
        <pc:picChg chg="add mod">
          <ac:chgData name="Heba Nassereddeen" userId="892f5123-929f-4f17-9ac9-eb1dbe2d6273" providerId="ADAL" clId="{32E28822-E013-407E-8ED9-5E3ACA5DF599}" dt="2020-09-11T19:23:02.666" v="4796" actId="1076"/>
          <ac:picMkLst>
            <pc:docMk/>
            <pc:sldMk cId="172997826" sldId="318"/>
            <ac:picMk id="7" creationId="{97047DF3-2D78-40DB-9F9E-1926648B8237}"/>
          </ac:picMkLst>
        </pc:picChg>
      </pc:sldChg>
      <pc:sldChg chg="addSp modSp mod modTransition modNotesTx">
        <pc:chgData name="Heba Nassereddeen" userId="892f5123-929f-4f17-9ac9-eb1dbe2d6273" providerId="ADAL" clId="{32E28822-E013-407E-8ED9-5E3ACA5DF599}" dt="2020-09-17T00:14:06.336" v="5215"/>
        <pc:sldMkLst>
          <pc:docMk/>
          <pc:sldMk cId="3734672204" sldId="319"/>
        </pc:sldMkLst>
        <pc:picChg chg="add mod">
          <ac:chgData name="Heba Nassereddeen" userId="892f5123-929f-4f17-9ac9-eb1dbe2d6273" providerId="ADAL" clId="{32E28822-E013-407E-8ED9-5E3ACA5DF599}" dt="2020-09-11T19:23:12.594" v="4798" actId="1076"/>
          <ac:picMkLst>
            <pc:docMk/>
            <pc:sldMk cId="3734672204" sldId="319"/>
            <ac:picMk id="7" creationId="{63B6487F-50E8-44B3-B943-8AC4DA3834C5}"/>
          </ac:picMkLst>
        </pc:picChg>
      </pc:sldChg>
      <pc:sldChg chg="addSp modSp mod modTransition modNotesTx">
        <pc:chgData name="Heba Nassereddeen" userId="892f5123-929f-4f17-9ac9-eb1dbe2d6273" providerId="ADAL" clId="{32E28822-E013-407E-8ED9-5E3ACA5DF599}" dt="2020-09-17T00:14:06.336" v="5215"/>
        <pc:sldMkLst>
          <pc:docMk/>
          <pc:sldMk cId="2459704597" sldId="320"/>
        </pc:sldMkLst>
        <pc:picChg chg="add mod">
          <ac:chgData name="Heba Nassereddeen" userId="892f5123-929f-4f17-9ac9-eb1dbe2d6273" providerId="ADAL" clId="{32E28822-E013-407E-8ED9-5E3ACA5DF599}" dt="2020-09-11T19:18:12.605" v="4748" actId="1076"/>
          <ac:picMkLst>
            <pc:docMk/>
            <pc:sldMk cId="2459704597" sldId="320"/>
            <ac:picMk id="2" creationId="{0567BBA5-DC67-41E6-9837-B477E0C86DE1}"/>
          </ac:picMkLst>
        </pc:picChg>
      </pc:sldChg>
      <pc:sldChg chg="addSp modSp mod modTransition modNotesTx">
        <pc:chgData name="Heba Nassereddeen" userId="892f5123-929f-4f17-9ac9-eb1dbe2d6273" providerId="ADAL" clId="{32E28822-E013-407E-8ED9-5E3ACA5DF599}" dt="2020-09-17T00:14:06.336" v="5215"/>
        <pc:sldMkLst>
          <pc:docMk/>
          <pc:sldMk cId="2860983205" sldId="321"/>
        </pc:sldMkLst>
        <pc:picChg chg="add mod">
          <ac:chgData name="Heba Nassereddeen" userId="892f5123-929f-4f17-9ac9-eb1dbe2d6273" providerId="ADAL" clId="{32E28822-E013-407E-8ED9-5E3ACA5DF599}" dt="2020-09-11T19:23:37.295" v="4807" actId="1076"/>
          <ac:picMkLst>
            <pc:docMk/>
            <pc:sldMk cId="2860983205" sldId="321"/>
            <ac:picMk id="7" creationId="{B26F123D-4817-46DE-88F5-139959126495}"/>
          </ac:picMkLst>
        </pc:picChg>
      </pc:sldChg>
      <pc:sldChg chg="new del">
        <pc:chgData name="Heba Nassereddeen" userId="892f5123-929f-4f17-9ac9-eb1dbe2d6273" providerId="ADAL" clId="{32E28822-E013-407E-8ED9-5E3ACA5DF599}" dt="2020-09-04T21:19:31.214" v="684" actId="47"/>
        <pc:sldMkLst>
          <pc:docMk/>
          <pc:sldMk cId="3788472263" sldId="321"/>
        </pc:sldMkLst>
      </pc:sldChg>
      <pc:sldChg chg="addSp modSp mod modTransition modNotesTx">
        <pc:chgData name="Heba Nassereddeen" userId="892f5123-929f-4f17-9ac9-eb1dbe2d6273" providerId="ADAL" clId="{32E28822-E013-407E-8ED9-5E3ACA5DF599}" dt="2020-09-17T00:14:06.336" v="5215"/>
        <pc:sldMkLst>
          <pc:docMk/>
          <pc:sldMk cId="1730960427" sldId="322"/>
        </pc:sldMkLst>
        <pc:picChg chg="add mod">
          <ac:chgData name="Heba Nassereddeen" userId="892f5123-929f-4f17-9ac9-eb1dbe2d6273" providerId="ADAL" clId="{32E28822-E013-407E-8ED9-5E3ACA5DF599}" dt="2020-09-11T19:23:32.262" v="4805" actId="1076"/>
          <ac:picMkLst>
            <pc:docMk/>
            <pc:sldMk cId="1730960427" sldId="322"/>
            <ac:picMk id="3" creationId="{5787E6EE-A3CC-46EE-A1EA-5EB460ED2456}"/>
          </ac:picMkLst>
        </pc:picChg>
      </pc:sldChg>
      <pc:sldChg chg="addSp modSp mod ord modTransition modNotesTx">
        <pc:chgData name="Heba Nassereddeen" userId="892f5123-929f-4f17-9ac9-eb1dbe2d6273" providerId="ADAL" clId="{32E28822-E013-407E-8ED9-5E3ACA5DF599}" dt="2020-09-17T00:14:06.336" v="5215"/>
        <pc:sldMkLst>
          <pc:docMk/>
          <pc:sldMk cId="290182604" sldId="323"/>
        </pc:sldMkLst>
        <pc:spChg chg="mod">
          <ac:chgData name="Heba Nassereddeen" userId="892f5123-929f-4f17-9ac9-eb1dbe2d6273" providerId="ADAL" clId="{32E28822-E013-407E-8ED9-5E3ACA5DF599}" dt="2020-09-04T22:38:45.032" v="2000" actId="20577"/>
          <ac:spMkLst>
            <pc:docMk/>
            <pc:sldMk cId="290182604" sldId="323"/>
            <ac:spMk id="4" creationId="{04E8DFD7-C46E-431E-AD41-51B2599FA529}"/>
          </ac:spMkLst>
        </pc:spChg>
        <pc:picChg chg="add mod">
          <ac:chgData name="Heba Nassereddeen" userId="892f5123-929f-4f17-9ac9-eb1dbe2d6273" providerId="ADAL" clId="{32E28822-E013-407E-8ED9-5E3ACA5DF599}" dt="2020-09-11T19:23:27.065" v="4803" actId="1076"/>
          <ac:picMkLst>
            <pc:docMk/>
            <pc:sldMk cId="290182604" sldId="323"/>
            <ac:picMk id="7" creationId="{761A2A64-09C0-417A-B204-2FD830D366F9}"/>
          </ac:picMkLst>
        </pc:picChg>
      </pc:sldChg>
      <pc:sldChg chg="addSp delSp modSp add mod modTransition modNotesTx">
        <pc:chgData name="Heba Nassereddeen" userId="892f5123-929f-4f17-9ac9-eb1dbe2d6273" providerId="ADAL" clId="{32E28822-E013-407E-8ED9-5E3ACA5DF599}" dt="2020-09-17T01:25:16.519" v="5291"/>
        <pc:sldMkLst>
          <pc:docMk/>
          <pc:sldMk cId="2904079852" sldId="324"/>
        </pc:sldMkLst>
        <pc:spChg chg="mod">
          <ac:chgData name="Heba Nassereddeen" userId="892f5123-929f-4f17-9ac9-eb1dbe2d6273" providerId="ADAL" clId="{32E28822-E013-407E-8ED9-5E3ACA5DF599}" dt="2020-09-07T23:46:25.426" v="3254" actId="1076"/>
          <ac:spMkLst>
            <pc:docMk/>
            <pc:sldMk cId="2904079852" sldId="324"/>
            <ac:spMk id="8" creationId="{B8666507-D217-480D-BDDA-439AE582CAC1}"/>
          </ac:spMkLst>
        </pc:spChg>
        <pc:picChg chg="del">
          <ac:chgData name="Heba Nassereddeen" userId="892f5123-929f-4f17-9ac9-eb1dbe2d6273" providerId="ADAL" clId="{32E28822-E013-407E-8ED9-5E3ACA5DF599}" dt="2020-09-04T22:17:14.876" v="1759" actId="478"/>
          <ac:picMkLst>
            <pc:docMk/>
            <pc:sldMk cId="2904079852" sldId="324"/>
            <ac:picMk id="2" creationId="{70B1BFDF-7DDB-49D2-A8C0-D816CEB7D3B1}"/>
          </ac:picMkLst>
        </pc:picChg>
        <pc:picChg chg="add mod">
          <ac:chgData name="Heba Nassereddeen" userId="892f5123-929f-4f17-9ac9-eb1dbe2d6273" providerId="ADAL" clId="{32E28822-E013-407E-8ED9-5E3ACA5DF599}" dt="2020-09-11T19:21:48.366" v="4782" actId="1076"/>
          <ac:picMkLst>
            <pc:docMk/>
            <pc:sldMk cId="2904079852" sldId="324"/>
            <ac:picMk id="2" creationId="{8735D2C4-6AA4-4C48-98FB-E38A689FDC1A}"/>
          </ac:picMkLst>
        </pc:picChg>
        <pc:picChg chg="add mod">
          <ac:chgData name="Heba Nassereddeen" userId="892f5123-929f-4f17-9ac9-eb1dbe2d6273" providerId="ADAL" clId="{32E28822-E013-407E-8ED9-5E3ACA5DF599}" dt="2020-09-04T22:34:48.458" v="1945" actId="1076"/>
          <ac:picMkLst>
            <pc:docMk/>
            <pc:sldMk cId="2904079852" sldId="324"/>
            <ac:picMk id="3" creationId="{778DD2A4-D407-41E0-8989-A274284E4C6A}"/>
          </ac:picMkLst>
        </pc:picChg>
        <pc:picChg chg="add mod">
          <ac:chgData name="Heba Nassereddeen" userId="892f5123-929f-4f17-9ac9-eb1dbe2d6273" providerId="ADAL" clId="{32E28822-E013-407E-8ED9-5E3ACA5DF599}" dt="2020-09-17T01:25:16.519" v="5291"/>
          <ac:picMkLst>
            <pc:docMk/>
            <pc:sldMk cId="2904079852" sldId="324"/>
            <ac:picMk id="4" creationId="{33EA7443-EF9D-437E-B964-7B145CA0FC52}"/>
          </ac:picMkLst>
        </pc:picChg>
        <pc:picChg chg="add del mod">
          <ac:chgData name="Heba Nassereddeen" userId="892f5123-929f-4f17-9ac9-eb1dbe2d6273" providerId="ADAL" clId="{32E28822-E013-407E-8ED9-5E3ACA5DF599}" dt="2020-09-04T22:30:45.571" v="1899" actId="478"/>
          <ac:picMkLst>
            <pc:docMk/>
            <pc:sldMk cId="2904079852" sldId="324"/>
            <ac:picMk id="4" creationId="{AE1717AD-195E-4203-B447-6062862DDEE5}"/>
          </ac:picMkLst>
        </pc:picChg>
        <pc:picChg chg="add mod">
          <ac:chgData name="Heba Nassereddeen" userId="892f5123-929f-4f17-9ac9-eb1dbe2d6273" providerId="ADAL" clId="{32E28822-E013-407E-8ED9-5E3ACA5DF599}" dt="2020-09-04T22:34:35.313" v="1943" actId="1076"/>
          <ac:picMkLst>
            <pc:docMk/>
            <pc:sldMk cId="2904079852" sldId="324"/>
            <ac:picMk id="5" creationId="{97B271AB-1499-42B7-9967-C6D558500583}"/>
          </ac:picMkLst>
        </pc:picChg>
        <pc:picChg chg="add mod modCrop">
          <ac:chgData name="Heba Nassereddeen" userId="892f5123-929f-4f17-9ac9-eb1dbe2d6273" providerId="ADAL" clId="{32E28822-E013-407E-8ED9-5E3ACA5DF599}" dt="2020-09-04T22:34:52.652" v="1946" actId="1076"/>
          <ac:picMkLst>
            <pc:docMk/>
            <pc:sldMk cId="2904079852" sldId="324"/>
            <ac:picMk id="6" creationId="{D25CFD8D-92BD-4AA2-A314-6975268AE076}"/>
          </ac:picMkLst>
        </pc:picChg>
        <pc:picChg chg="add mod modCrop">
          <ac:chgData name="Heba Nassereddeen" userId="892f5123-929f-4f17-9ac9-eb1dbe2d6273" providerId="ADAL" clId="{32E28822-E013-407E-8ED9-5E3ACA5DF599}" dt="2020-09-04T22:34:24.509" v="1939" actId="1076"/>
          <ac:picMkLst>
            <pc:docMk/>
            <pc:sldMk cId="2904079852" sldId="324"/>
            <ac:picMk id="7" creationId="{DBC58AF6-D4BE-45A5-8B88-CD8712E4C4D8}"/>
          </ac:picMkLst>
        </pc:picChg>
      </pc:sldChg>
      <pc:sldChg chg="addSp delSp modSp add mod modTransition modAnim modNotesTx">
        <pc:chgData name="Heba Nassereddeen" userId="892f5123-929f-4f17-9ac9-eb1dbe2d6273" providerId="ADAL" clId="{32E28822-E013-407E-8ED9-5E3ACA5DF599}" dt="2020-09-17T01:29:13.769" v="5298"/>
        <pc:sldMkLst>
          <pc:docMk/>
          <pc:sldMk cId="2839155870" sldId="325"/>
        </pc:sldMkLst>
        <pc:spChg chg="mod">
          <ac:chgData name="Heba Nassereddeen" userId="892f5123-929f-4f17-9ac9-eb1dbe2d6273" providerId="ADAL" clId="{32E28822-E013-407E-8ED9-5E3ACA5DF599}" dt="2020-09-11T18:31:47.264" v="4576" actId="13926"/>
          <ac:spMkLst>
            <pc:docMk/>
            <pc:sldMk cId="2839155870" sldId="325"/>
            <ac:spMk id="8" creationId="{B8666507-D217-480D-BDDA-439AE582CAC1}"/>
          </ac:spMkLst>
        </pc:spChg>
        <pc:picChg chg="add mod ord modCrop">
          <ac:chgData name="Heba Nassereddeen" userId="892f5123-929f-4f17-9ac9-eb1dbe2d6273" providerId="ADAL" clId="{32E28822-E013-407E-8ED9-5E3ACA5DF599}" dt="2020-09-07T23:47:09.974" v="3259" actId="732"/>
          <ac:picMkLst>
            <pc:docMk/>
            <pc:sldMk cId="2839155870" sldId="325"/>
            <ac:picMk id="2" creationId="{C1F6EA84-8DDB-4EB2-B424-F1D101755DE6}"/>
          </ac:picMkLst>
        </pc:picChg>
        <pc:picChg chg="add mod">
          <ac:chgData name="Heba Nassereddeen" userId="892f5123-929f-4f17-9ac9-eb1dbe2d6273" providerId="ADAL" clId="{32E28822-E013-407E-8ED9-5E3ACA5DF599}" dt="2020-09-11T19:21:59.179" v="4785" actId="1076"/>
          <ac:picMkLst>
            <pc:docMk/>
            <pc:sldMk cId="2839155870" sldId="325"/>
            <ac:picMk id="3" creationId="{1690620F-EC0E-4E98-8D4A-5AEFA394689E}"/>
          </ac:picMkLst>
        </pc:picChg>
        <pc:picChg chg="del">
          <ac:chgData name="Heba Nassereddeen" userId="892f5123-929f-4f17-9ac9-eb1dbe2d6273" providerId="ADAL" clId="{32E28822-E013-407E-8ED9-5E3ACA5DF599}" dt="2020-09-04T22:36:05.695" v="1954" actId="478"/>
          <ac:picMkLst>
            <pc:docMk/>
            <pc:sldMk cId="2839155870" sldId="325"/>
            <ac:picMk id="3" creationId="{778DD2A4-D407-41E0-8989-A274284E4C6A}"/>
          </ac:picMkLst>
        </pc:picChg>
        <pc:picChg chg="add del mod">
          <ac:chgData name="Heba Nassereddeen" userId="892f5123-929f-4f17-9ac9-eb1dbe2d6273" providerId="ADAL" clId="{32E28822-E013-407E-8ED9-5E3ACA5DF599}" dt="2020-09-17T01:27:34.291" v="5293"/>
          <ac:picMkLst>
            <pc:docMk/>
            <pc:sldMk cId="2839155870" sldId="325"/>
            <ac:picMk id="4" creationId="{D939193D-6AED-4B40-9CF0-9C894B5A14D2}"/>
          </ac:picMkLst>
        </pc:picChg>
        <pc:picChg chg="del">
          <ac:chgData name="Heba Nassereddeen" userId="892f5123-929f-4f17-9ac9-eb1dbe2d6273" providerId="ADAL" clId="{32E28822-E013-407E-8ED9-5E3ACA5DF599}" dt="2020-09-04T22:36:05.695" v="1954" actId="478"/>
          <ac:picMkLst>
            <pc:docMk/>
            <pc:sldMk cId="2839155870" sldId="325"/>
            <ac:picMk id="5" creationId="{97B271AB-1499-42B7-9967-C6D558500583}"/>
          </ac:picMkLst>
        </pc:picChg>
        <pc:picChg chg="add del mod">
          <ac:chgData name="Heba Nassereddeen" userId="892f5123-929f-4f17-9ac9-eb1dbe2d6273" providerId="ADAL" clId="{32E28822-E013-407E-8ED9-5E3ACA5DF599}" dt="2020-09-17T01:28:13.856" v="5295"/>
          <ac:picMkLst>
            <pc:docMk/>
            <pc:sldMk cId="2839155870" sldId="325"/>
            <ac:picMk id="5" creationId="{E4BF57F5-6C93-4487-8534-7FBF158AFD56}"/>
          </ac:picMkLst>
        </pc:picChg>
        <pc:picChg chg="add del mod">
          <ac:chgData name="Heba Nassereddeen" userId="892f5123-929f-4f17-9ac9-eb1dbe2d6273" providerId="ADAL" clId="{32E28822-E013-407E-8ED9-5E3ACA5DF599}" dt="2020-09-17T01:28:33.278" v="5297"/>
          <ac:picMkLst>
            <pc:docMk/>
            <pc:sldMk cId="2839155870" sldId="325"/>
            <ac:picMk id="6" creationId="{B276B24A-0D66-4B56-864B-76D36F40B451}"/>
          </ac:picMkLst>
        </pc:picChg>
        <pc:picChg chg="del">
          <ac:chgData name="Heba Nassereddeen" userId="892f5123-929f-4f17-9ac9-eb1dbe2d6273" providerId="ADAL" clId="{32E28822-E013-407E-8ED9-5E3ACA5DF599}" dt="2020-09-04T22:36:05.695" v="1954" actId="478"/>
          <ac:picMkLst>
            <pc:docMk/>
            <pc:sldMk cId="2839155870" sldId="325"/>
            <ac:picMk id="6" creationId="{D25CFD8D-92BD-4AA2-A314-6975268AE076}"/>
          </ac:picMkLst>
        </pc:picChg>
        <pc:picChg chg="del">
          <ac:chgData name="Heba Nassereddeen" userId="892f5123-929f-4f17-9ac9-eb1dbe2d6273" providerId="ADAL" clId="{32E28822-E013-407E-8ED9-5E3ACA5DF599}" dt="2020-09-04T22:36:05.695" v="1954" actId="478"/>
          <ac:picMkLst>
            <pc:docMk/>
            <pc:sldMk cId="2839155870" sldId="325"/>
            <ac:picMk id="7" creationId="{DBC58AF6-D4BE-45A5-8B88-CD8712E4C4D8}"/>
          </ac:picMkLst>
        </pc:picChg>
        <pc:picChg chg="add mod">
          <ac:chgData name="Heba Nassereddeen" userId="892f5123-929f-4f17-9ac9-eb1dbe2d6273" providerId="ADAL" clId="{32E28822-E013-407E-8ED9-5E3ACA5DF599}" dt="2020-09-17T01:29:13.769" v="5298"/>
          <ac:picMkLst>
            <pc:docMk/>
            <pc:sldMk cId="2839155870" sldId="325"/>
            <ac:picMk id="9" creationId="{BA1A547D-901B-47B2-8D24-2C7D4AEB5466}"/>
          </ac:picMkLst>
        </pc:picChg>
      </pc:sldChg>
      <pc:sldChg chg="new del">
        <pc:chgData name="Heba Nassereddeen" userId="892f5123-929f-4f17-9ac9-eb1dbe2d6273" providerId="ADAL" clId="{32E28822-E013-407E-8ED9-5E3ACA5DF599}" dt="2020-09-04T22:35:44.236" v="1952" actId="47"/>
        <pc:sldMkLst>
          <pc:docMk/>
          <pc:sldMk cId="4234983856" sldId="325"/>
        </pc:sldMkLst>
      </pc:sldChg>
      <pc:sldChg chg="new del">
        <pc:chgData name="Heba Nassereddeen" userId="892f5123-929f-4f17-9ac9-eb1dbe2d6273" providerId="ADAL" clId="{32E28822-E013-407E-8ED9-5E3ACA5DF599}" dt="2020-09-04T22:43:27.279" v="2021" actId="47"/>
        <pc:sldMkLst>
          <pc:docMk/>
          <pc:sldMk cId="397478427" sldId="326"/>
        </pc:sldMkLst>
      </pc:sldChg>
      <pc:sldChg chg="addSp delSp modSp add mod modTransition modAnim modNotesTx">
        <pc:chgData name="Heba Nassereddeen" userId="892f5123-929f-4f17-9ac9-eb1dbe2d6273" providerId="ADAL" clId="{32E28822-E013-407E-8ED9-5E3ACA5DF599}" dt="2020-09-17T01:32:04.672" v="5307"/>
        <pc:sldMkLst>
          <pc:docMk/>
          <pc:sldMk cId="2089538014" sldId="326"/>
        </pc:sldMkLst>
        <pc:spChg chg="mod">
          <ac:chgData name="Heba Nassereddeen" userId="892f5123-929f-4f17-9ac9-eb1dbe2d6273" providerId="ADAL" clId="{32E28822-E013-407E-8ED9-5E3ACA5DF599}" dt="2020-09-07T23:47:48.330" v="3260" actId="403"/>
          <ac:spMkLst>
            <pc:docMk/>
            <pc:sldMk cId="2089538014" sldId="326"/>
            <ac:spMk id="8" creationId="{B8666507-D217-480D-BDDA-439AE582CAC1}"/>
          </ac:spMkLst>
        </pc:spChg>
        <pc:spChg chg="add mod">
          <ac:chgData name="Heba Nassereddeen" userId="892f5123-929f-4f17-9ac9-eb1dbe2d6273" providerId="ADAL" clId="{32E28822-E013-407E-8ED9-5E3ACA5DF599}" dt="2020-09-04T22:57:59.496" v="2094" actId="404"/>
          <ac:spMkLst>
            <pc:docMk/>
            <pc:sldMk cId="2089538014" sldId="326"/>
            <ac:spMk id="11" creationId="{ADB251C3-168A-4C94-B141-5DEB2C92C5ED}"/>
          </ac:spMkLst>
        </pc:spChg>
        <pc:spChg chg="add mod">
          <ac:chgData name="Heba Nassereddeen" userId="892f5123-929f-4f17-9ac9-eb1dbe2d6273" providerId="ADAL" clId="{32E28822-E013-407E-8ED9-5E3ACA5DF599}" dt="2020-09-04T22:58:31.369" v="2105" actId="1076"/>
          <ac:spMkLst>
            <pc:docMk/>
            <pc:sldMk cId="2089538014" sldId="326"/>
            <ac:spMk id="12" creationId="{A4E29D3D-DC94-46D0-BA3C-61054B0047A7}"/>
          </ac:spMkLst>
        </pc:spChg>
        <pc:spChg chg="add del mod">
          <ac:chgData name="Heba Nassereddeen" userId="892f5123-929f-4f17-9ac9-eb1dbe2d6273" providerId="ADAL" clId="{32E28822-E013-407E-8ED9-5E3ACA5DF599}" dt="2020-09-04T23:06:34.428" v="2200" actId="478"/>
          <ac:spMkLst>
            <pc:docMk/>
            <pc:sldMk cId="2089538014" sldId="326"/>
            <ac:spMk id="13" creationId="{2647706D-356B-470B-910D-EBACB086A78B}"/>
          </ac:spMkLst>
        </pc:spChg>
        <pc:graphicFrameChg chg="add mod modGraphic">
          <ac:chgData name="Heba Nassereddeen" userId="892f5123-929f-4f17-9ac9-eb1dbe2d6273" providerId="ADAL" clId="{32E28822-E013-407E-8ED9-5E3ACA5DF599}" dt="2020-09-04T23:06:28.321" v="2199"/>
          <ac:graphicFrameMkLst>
            <pc:docMk/>
            <pc:sldMk cId="2089538014" sldId="326"/>
            <ac:graphicFrameMk id="10" creationId="{FC0A53B0-4D81-4342-9C35-C983D55B7954}"/>
          </ac:graphicFrameMkLst>
        </pc:graphicFrameChg>
        <pc:picChg chg="del">
          <ac:chgData name="Heba Nassereddeen" userId="892f5123-929f-4f17-9ac9-eb1dbe2d6273" providerId="ADAL" clId="{32E28822-E013-407E-8ED9-5E3ACA5DF599}" dt="2020-09-04T22:48:44.113" v="2030" actId="478"/>
          <ac:picMkLst>
            <pc:docMk/>
            <pc:sldMk cId="2089538014" sldId="326"/>
            <ac:picMk id="2" creationId="{C1F6EA84-8DDB-4EB2-B424-F1D101755DE6}"/>
          </ac:picMkLst>
        </pc:picChg>
        <pc:picChg chg="add mod">
          <ac:chgData name="Heba Nassereddeen" userId="892f5123-929f-4f17-9ac9-eb1dbe2d6273" providerId="ADAL" clId="{32E28822-E013-407E-8ED9-5E3ACA5DF599}" dt="2020-09-11T19:22:06.733" v="4787" actId="1076"/>
          <ac:picMkLst>
            <pc:docMk/>
            <pc:sldMk cId="2089538014" sldId="326"/>
            <ac:picMk id="2" creationId="{CE72A177-320C-4A6C-A4F0-082A8316F8AB}"/>
          </ac:picMkLst>
        </pc:picChg>
        <pc:picChg chg="add del mod">
          <ac:chgData name="Heba Nassereddeen" userId="892f5123-929f-4f17-9ac9-eb1dbe2d6273" providerId="ADAL" clId="{32E28822-E013-407E-8ED9-5E3ACA5DF599}" dt="2020-09-17T01:30:23.426" v="5300"/>
          <ac:picMkLst>
            <pc:docMk/>
            <pc:sldMk cId="2089538014" sldId="326"/>
            <ac:picMk id="3" creationId="{0679E2AC-F54B-4E17-8C9A-EB5BCADF63AC}"/>
          </ac:picMkLst>
        </pc:picChg>
        <pc:picChg chg="add del mod">
          <ac:chgData name="Heba Nassereddeen" userId="892f5123-929f-4f17-9ac9-eb1dbe2d6273" providerId="ADAL" clId="{32E28822-E013-407E-8ED9-5E3ACA5DF599}" dt="2020-09-17T01:30:55.608" v="5302"/>
          <ac:picMkLst>
            <pc:docMk/>
            <pc:sldMk cId="2089538014" sldId="326"/>
            <ac:picMk id="5" creationId="{40901E11-6836-4DD0-A9AF-A48B18503AE1}"/>
          </ac:picMkLst>
        </pc:picChg>
        <pc:picChg chg="add del mod">
          <ac:chgData name="Heba Nassereddeen" userId="892f5123-929f-4f17-9ac9-eb1dbe2d6273" providerId="ADAL" clId="{32E28822-E013-407E-8ED9-5E3ACA5DF599}" dt="2020-09-17T01:31:12.634" v="5304"/>
          <ac:picMkLst>
            <pc:docMk/>
            <pc:sldMk cId="2089538014" sldId="326"/>
            <ac:picMk id="7" creationId="{A9848169-4ED6-4BFC-9E27-A34B75475577}"/>
          </ac:picMkLst>
        </pc:picChg>
        <pc:picChg chg="add del mod">
          <ac:chgData name="Heba Nassereddeen" userId="892f5123-929f-4f17-9ac9-eb1dbe2d6273" providerId="ADAL" clId="{32E28822-E013-407E-8ED9-5E3ACA5DF599}" dt="2020-09-17T01:31:34.357" v="5306"/>
          <ac:picMkLst>
            <pc:docMk/>
            <pc:sldMk cId="2089538014" sldId="326"/>
            <ac:picMk id="9" creationId="{5002594D-382F-4B5D-A4D7-1DDEB4A16608}"/>
          </ac:picMkLst>
        </pc:picChg>
        <pc:picChg chg="add mod">
          <ac:chgData name="Heba Nassereddeen" userId="892f5123-929f-4f17-9ac9-eb1dbe2d6273" providerId="ADAL" clId="{32E28822-E013-407E-8ED9-5E3ACA5DF599}" dt="2020-09-17T01:32:04.672" v="5307"/>
          <ac:picMkLst>
            <pc:docMk/>
            <pc:sldMk cId="2089538014" sldId="326"/>
            <ac:picMk id="14" creationId="{09DFBA35-C834-4F9D-B3B2-9F95DCF406CB}"/>
          </ac:picMkLst>
        </pc:picChg>
        <pc:picChg chg="add mod">
          <ac:chgData name="Heba Nassereddeen" userId="892f5123-929f-4f17-9ac9-eb1dbe2d6273" providerId="ADAL" clId="{32E28822-E013-407E-8ED9-5E3ACA5DF599}" dt="2020-09-04T22:54:03.371" v="2081" actId="1076"/>
          <ac:picMkLst>
            <pc:docMk/>
            <pc:sldMk cId="2089538014" sldId="326"/>
            <ac:picMk id="4098" creationId="{146B1B01-4670-4103-8B92-599F34124F74}"/>
          </ac:picMkLst>
        </pc:picChg>
        <pc:cxnChg chg="add mod">
          <ac:chgData name="Heba Nassereddeen" userId="892f5123-929f-4f17-9ac9-eb1dbe2d6273" providerId="ADAL" clId="{32E28822-E013-407E-8ED9-5E3ACA5DF599}" dt="2020-09-04T22:54:05.652" v="2082" actId="1076"/>
          <ac:cxnSpMkLst>
            <pc:docMk/>
            <pc:sldMk cId="2089538014" sldId="326"/>
            <ac:cxnSpMk id="4" creationId="{69DEF5ED-169A-4905-BD6B-B37DA4CD8B2E}"/>
          </ac:cxnSpMkLst>
        </pc:cxnChg>
        <pc:cxnChg chg="add mod">
          <ac:chgData name="Heba Nassereddeen" userId="892f5123-929f-4f17-9ac9-eb1dbe2d6273" providerId="ADAL" clId="{32E28822-E013-407E-8ED9-5E3ACA5DF599}" dt="2020-09-04T22:54:07.155" v="2083" actId="1076"/>
          <ac:cxnSpMkLst>
            <pc:docMk/>
            <pc:sldMk cId="2089538014" sldId="326"/>
            <ac:cxnSpMk id="6" creationId="{11A4173C-3F09-42B2-96F5-C3DB7EF61761}"/>
          </ac:cxnSpMkLst>
        </pc:cxnChg>
      </pc:sldChg>
      <pc:sldChg chg="addSp delSp modSp add mod modTransition modAnim modNotesTx">
        <pc:chgData name="Heba Nassereddeen" userId="892f5123-929f-4f17-9ac9-eb1dbe2d6273" providerId="ADAL" clId="{32E28822-E013-407E-8ED9-5E3ACA5DF599}" dt="2020-09-17T01:20:47.138" v="5285"/>
        <pc:sldMkLst>
          <pc:docMk/>
          <pc:sldMk cId="3068700896" sldId="327"/>
        </pc:sldMkLst>
        <pc:spChg chg="mod">
          <ac:chgData name="Heba Nassereddeen" userId="892f5123-929f-4f17-9ac9-eb1dbe2d6273" providerId="ADAL" clId="{32E28822-E013-407E-8ED9-5E3ACA5DF599}" dt="2020-09-07T23:45:16.999" v="3249" actId="403"/>
          <ac:spMkLst>
            <pc:docMk/>
            <pc:sldMk cId="3068700896" sldId="327"/>
            <ac:spMk id="5" creationId="{CE64B87E-4B4B-43E3-82FD-E52631DF9B78}"/>
          </ac:spMkLst>
        </pc:spChg>
        <pc:spChg chg="mod">
          <ac:chgData name="Heba Nassereddeen" userId="892f5123-929f-4f17-9ac9-eb1dbe2d6273" providerId="ADAL" clId="{32E28822-E013-407E-8ED9-5E3ACA5DF599}" dt="2020-09-11T19:20:41.281" v="4772" actId="14100"/>
          <ac:spMkLst>
            <pc:docMk/>
            <pc:sldMk cId="3068700896" sldId="327"/>
            <ac:spMk id="229" creationId="{00000000-0000-0000-0000-000000000000}"/>
          </ac:spMkLst>
        </pc:spChg>
        <pc:spChg chg="mod">
          <ac:chgData name="Heba Nassereddeen" userId="892f5123-929f-4f17-9ac9-eb1dbe2d6273" providerId="ADAL" clId="{32E28822-E013-407E-8ED9-5E3ACA5DF599}" dt="2020-09-07T23:03:39.781" v="2340" actId="20577"/>
          <ac:spMkLst>
            <pc:docMk/>
            <pc:sldMk cId="3068700896" sldId="327"/>
            <ac:spMk id="232" creationId="{00000000-0000-0000-0000-000000000000}"/>
          </ac:spMkLst>
        </pc:spChg>
        <pc:graphicFrameChg chg="add mod modGraphic">
          <ac:chgData name="Heba Nassereddeen" userId="892f5123-929f-4f17-9ac9-eb1dbe2d6273" providerId="ADAL" clId="{32E28822-E013-407E-8ED9-5E3ACA5DF599}" dt="2020-09-07T23:44:37.454" v="3243" actId="1076"/>
          <ac:graphicFrameMkLst>
            <pc:docMk/>
            <pc:sldMk cId="3068700896" sldId="327"/>
            <ac:graphicFrameMk id="2" creationId="{A9FE0AC4-235D-48E2-8873-BCD3E87BE220}"/>
          </ac:graphicFrameMkLst>
        </pc:graphicFrameChg>
        <pc:graphicFrameChg chg="del">
          <ac:chgData name="Heba Nassereddeen" userId="892f5123-929f-4f17-9ac9-eb1dbe2d6273" providerId="ADAL" clId="{32E28822-E013-407E-8ED9-5E3ACA5DF599}" dt="2020-09-04T22:51:17.390" v="2057" actId="478"/>
          <ac:graphicFrameMkLst>
            <pc:docMk/>
            <pc:sldMk cId="3068700896" sldId="327"/>
            <ac:graphicFrameMk id="4" creationId="{69A7ED35-D82D-4532-8032-74EF457FB8F7}"/>
          </ac:graphicFrameMkLst>
        </pc:graphicFrameChg>
        <pc:picChg chg="add mod">
          <ac:chgData name="Heba Nassereddeen" userId="892f5123-929f-4f17-9ac9-eb1dbe2d6273" providerId="ADAL" clId="{32E28822-E013-407E-8ED9-5E3ACA5DF599}" dt="2020-09-11T19:20:52.458" v="4775" actId="1076"/>
          <ac:picMkLst>
            <pc:docMk/>
            <pc:sldMk cId="3068700896" sldId="327"/>
            <ac:picMk id="3" creationId="{93A7E464-7A1B-4F60-80C0-C30EAFCA6358}"/>
          </ac:picMkLst>
        </pc:picChg>
        <pc:picChg chg="add del mod">
          <ac:chgData name="Heba Nassereddeen" userId="892f5123-929f-4f17-9ac9-eb1dbe2d6273" providerId="ADAL" clId="{32E28822-E013-407E-8ED9-5E3ACA5DF599}" dt="2020-09-17T01:20:03.150" v="5284"/>
          <ac:picMkLst>
            <pc:docMk/>
            <pc:sldMk cId="3068700896" sldId="327"/>
            <ac:picMk id="4" creationId="{4C27FAC0-114B-4A79-963D-B8FD044BF5A8}"/>
          </ac:picMkLst>
        </pc:picChg>
        <pc:picChg chg="add mod">
          <ac:chgData name="Heba Nassereddeen" userId="892f5123-929f-4f17-9ac9-eb1dbe2d6273" providerId="ADAL" clId="{32E28822-E013-407E-8ED9-5E3ACA5DF599}" dt="2020-09-17T01:20:47.138" v="5285"/>
          <ac:picMkLst>
            <pc:docMk/>
            <pc:sldMk cId="3068700896" sldId="327"/>
            <ac:picMk id="6" creationId="{0F9D45D7-9005-47BC-918F-9166C88D0B31}"/>
          </ac:picMkLst>
        </pc:picChg>
        <pc:picChg chg="add mod">
          <ac:chgData name="Heba Nassereddeen" userId="892f5123-929f-4f17-9ac9-eb1dbe2d6273" providerId="ADAL" clId="{32E28822-E013-407E-8ED9-5E3ACA5DF599}" dt="2020-09-07T23:44:46.298" v="3246" actId="1076"/>
          <ac:picMkLst>
            <pc:docMk/>
            <pc:sldMk cId="3068700896" sldId="327"/>
            <ac:picMk id="1026" creationId="{D8459A8B-DB04-446D-A32C-33CACC126939}"/>
          </ac:picMkLst>
        </pc:picChg>
      </pc:sldChg>
      <pc:sldChg chg="addSp delSp modSp mod modTransition modNotesTx">
        <pc:chgData name="Heba Nassereddeen" userId="892f5123-929f-4f17-9ac9-eb1dbe2d6273" providerId="ADAL" clId="{32E28822-E013-407E-8ED9-5E3ACA5DF599}" dt="2020-09-17T00:14:06.336" v="5215"/>
        <pc:sldMkLst>
          <pc:docMk/>
          <pc:sldMk cId="3027543970" sldId="328"/>
        </pc:sldMkLst>
        <pc:picChg chg="add mod">
          <ac:chgData name="Heba Nassereddeen" userId="892f5123-929f-4f17-9ac9-eb1dbe2d6273" providerId="ADAL" clId="{32E28822-E013-407E-8ED9-5E3ACA5DF599}" dt="2020-09-11T19:17:36.835" v="4741" actId="1076"/>
          <ac:picMkLst>
            <pc:docMk/>
            <pc:sldMk cId="3027543970" sldId="328"/>
            <ac:picMk id="4" creationId="{377D4040-C580-4C40-BCB7-5187EF0DF5E3}"/>
          </ac:picMkLst>
        </pc:picChg>
        <pc:picChg chg="del">
          <ac:chgData name="Heba Nassereddeen" userId="892f5123-929f-4f17-9ac9-eb1dbe2d6273" providerId="ADAL" clId="{32E28822-E013-407E-8ED9-5E3ACA5DF599}" dt="2020-09-11T19:12:58.913" v="4682" actId="478"/>
          <ac:picMkLst>
            <pc:docMk/>
            <pc:sldMk cId="3027543970" sldId="328"/>
            <ac:picMk id="11" creationId="{8EE6F1A7-C784-4196-A10A-E339741995A5}"/>
          </ac:picMkLst>
        </pc:picChg>
      </pc:sldChg>
      <pc:sldChg chg="new del">
        <pc:chgData name="Heba Nassereddeen" userId="892f5123-929f-4f17-9ac9-eb1dbe2d6273" providerId="ADAL" clId="{32E28822-E013-407E-8ED9-5E3ACA5DF599}" dt="2020-09-04T23:19:42.284" v="2205" actId="47"/>
        <pc:sldMkLst>
          <pc:docMk/>
          <pc:sldMk cId="3936792182" sldId="328"/>
        </pc:sldMkLst>
      </pc:sldChg>
      <pc:sldChg chg="delSp modSp new del mod">
        <pc:chgData name="Heba Nassereddeen" userId="892f5123-929f-4f17-9ac9-eb1dbe2d6273" providerId="ADAL" clId="{32E28822-E013-407E-8ED9-5E3ACA5DF599}" dt="2020-09-07T23:29:22.465" v="3116" actId="47"/>
        <pc:sldMkLst>
          <pc:docMk/>
          <pc:sldMk cId="1802222202" sldId="329"/>
        </pc:sldMkLst>
        <pc:spChg chg="del">
          <ac:chgData name="Heba Nassereddeen" userId="892f5123-929f-4f17-9ac9-eb1dbe2d6273" providerId="ADAL" clId="{32E28822-E013-407E-8ED9-5E3ACA5DF599}" dt="2020-09-07T18:54:44.171" v="2239" actId="478"/>
          <ac:spMkLst>
            <pc:docMk/>
            <pc:sldMk cId="1802222202" sldId="329"/>
            <ac:spMk id="2" creationId="{4FB38A8A-623D-4ADD-9BB0-F69B9C8AB3B8}"/>
          </ac:spMkLst>
        </pc:spChg>
        <pc:spChg chg="mod">
          <ac:chgData name="Heba Nassereddeen" userId="892f5123-929f-4f17-9ac9-eb1dbe2d6273" providerId="ADAL" clId="{32E28822-E013-407E-8ED9-5E3ACA5DF599}" dt="2020-09-07T18:54:58.153" v="2256" actId="20577"/>
          <ac:spMkLst>
            <pc:docMk/>
            <pc:sldMk cId="1802222202" sldId="329"/>
            <ac:spMk id="3" creationId="{5151DAF6-A3E2-4EFB-8E3B-DC9D6D9DB480}"/>
          </ac:spMkLst>
        </pc:spChg>
      </pc:sldChg>
      <pc:sldChg chg="addSp delSp modSp add mod modTransition modAnim modNotesTx">
        <pc:chgData name="Heba Nassereddeen" userId="892f5123-929f-4f17-9ac9-eb1dbe2d6273" providerId="ADAL" clId="{32E28822-E013-407E-8ED9-5E3ACA5DF599}" dt="2020-09-17T02:43:13.090" v="5344" actId="20577"/>
        <pc:sldMkLst>
          <pc:docMk/>
          <pc:sldMk cId="3117385600" sldId="329"/>
        </pc:sldMkLst>
        <pc:spChg chg="add del mod">
          <ac:chgData name="Heba Nassereddeen" userId="892f5123-929f-4f17-9ac9-eb1dbe2d6273" providerId="ADAL" clId="{32E28822-E013-407E-8ED9-5E3ACA5DF599}" dt="2020-09-07T23:51:59.936" v="3348" actId="478"/>
          <ac:spMkLst>
            <pc:docMk/>
            <pc:sldMk cId="3117385600" sldId="329"/>
            <ac:spMk id="2" creationId="{1696282C-486C-46CC-ACBC-03373B1C1F37}"/>
          </ac:spMkLst>
        </pc:spChg>
        <pc:spChg chg="add mod">
          <ac:chgData name="Heba Nassereddeen" userId="892f5123-929f-4f17-9ac9-eb1dbe2d6273" providerId="ADAL" clId="{32E28822-E013-407E-8ED9-5E3ACA5DF599}" dt="2020-09-17T02:43:13.090" v="5344" actId="20577"/>
          <ac:spMkLst>
            <pc:docMk/>
            <pc:sldMk cId="3117385600" sldId="329"/>
            <ac:spMk id="3" creationId="{88E85BFC-7DED-4F18-8EC3-276B6C3AF59B}"/>
          </ac:spMkLst>
        </pc:spChg>
        <pc:spChg chg="del">
          <ac:chgData name="Heba Nassereddeen" userId="892f5123-929f-4f17-9ac9-eb1dbe2d6273" providerId="ADAL" clId="{32E28822-E013-407E-8ED9-5E3ACA5DF599}" dt="2020-09-07T23:48:40.073" v="3263" actId="478"/>
          <ac:spMkLst>
            <pc:docMk/>
            <pc:sldMk cId="3117385600" sldId="329"/>
            <ac:spMk id="22" creationId="{FBF3CE4B-A197-42D5-AB3C-11D32C9B2A15}"/>
          </ac:spMkLst>
        </pc:spChg>
        <pc:spChg chg="del">
          <ac:chgData name="Heba Nassereddeen" userId="892f5123-929f-4f17-9ac9-eb1dbe2d6273" providerId="ADAL" clId="{32E28822-E013-407E-8ED9-5E3ACA5DF599}" dt="2020-09-07T23:48:38.156" v="3262" actId="478"/>
          <ac:spMkLst>
            <pc:docMk/>
            <pc:sldMk cId="3117385600" sldId="329"/>
            <ac:spMk id="26" creationId="{40803B88-156B-47DB-B740-322952609B54}"/>
          </ac:spMkLst>
        </pc:spChg>
        <pc:spChg chg="del">
          <ac:chgData name="Heba Nassereddeen" userId="892f5123-929f-4f17-9ac9-eb1dbe2d6273" providerId="ADAL" clId="{32E28822-E013-407E-8ED9-5E3ACA5DF599}" dt="2020-09-07T23:48:38.156" v="3262" actId="478"/>
          <ac:spMkLst>
            <pc:docMk/>
            <pc:sldMk cId="3117385600" sldId="329"/>
            <ac:spMk id="30" creationId="{68388408-9AE5-4E2D-87F1-9BADF92D22B7}"/>
          </ac:spMkLst>
        </pc:spChg>
        <pc:spChg chg="del">
          <ac:chgData name="Heba Nassereddeen" userId="892f5123-929f-4f17-9ac9-eb1dbe2d6273" providerId="ADAL" clId="{32E28822-E013-407E-8ED9-5E3ACA5DF599}" dt="2020-09-07T23:48:38.156" v="3262" actId="478"/>
          <ac:spMkLst>
            <pc:docMk/>
            <pc:sldMk cId="3117385600" sldId="329"/>
            <ac:spMk id="31" creationId="{9D4300FE-7CC0-4891-9C0A-926DB03873C4}"/>
          </ac:spMkLst>
        </pc:spChg>
        <pc:spChg chg="del">
          <ac:chgData name="Heba Nassereddeen" userId="892f5123-929f-4f17-9ac9-eb1dbe2d6273" providerId="ADAL" clId="{32E28822-E013-407E-8ED9-5E3ACA5DF599}" dt="2020-09-07T23:48:38.156" v="3262" actId="478"/>
          <ac:spMkLst>
            <pc:docMk/>
            <pc:sldMk cId="3117385600" sldId="329"/>
            <ac:spMk id="33" creationId="{74D56208-B9FC-4FAF-BDC7-9C6BB9545841}"/>
          </ac:spMkLst>
        </pc:spChg>
        <pc:spChg chg="del">
          <ac:chgData name="Heba Nassereddeen" userId="892f5123-929f-4f17-9ac9-eb1dbe2d6273" providerId="ADAL" clId="{32E28822-E013-407E-8ED9-5E3ACA5DF599}" dt="2020-09-07T23:48:50.181" v="3267" actId="478"/>
          <ac:spMkLst>
            <pc:docMk/>
            <pc:sldMk cId="3117385600" sldId="329"/>
            <ac:spMk id="34" creationId="{FDD2E6B7-51E2-4EFE-89C6-E25684CB641F}"/>
          </ac:spMkLst>
        </pc:spChg>
        <pc:spChg chg="add del mod">
          <ac:chgData name="Heba Nassereddeen" userId="892f5123-929f-4f17-9ac9-eb1dbe2d6273" providerId="ADAL" clId="{32E28822-E013-407E-8ED9-5E3ACA5DF599}" dt="2020-09-08T00:33:33.260" v="4084" actId="478"/>
          <ac:spMkLst>
            <pc:docMk/>
            <pc:sldMk cId="3117385600" sldId="329"/>
            <ac:spMk id="38" creationId="{168212AF-C73B-4AB2-96A2-447B9D36C5B7}"/>
          </ac:spMkLst>
        </pc:spChg>
        <pc:spChg chg="del">
          <ac:chgData name="Heba Nassereddeen" userId="892f5123-929f-4f17-9ac9-eb1dbe2d6273" providerId="ADAL" clId="{32E28822-E013-407E-8ED9-5E3ACA5DF599}" dt="2020-09-07T23:48:43.626" v="3265" actId="478"/>
          <ac:spMkLst>
            <pc:docMk/>
            <pc:sldMk cId="3117385600" sldId="329"/>
            <ac:spMk id="43" creationId="{375A12A1-04AC-47CC-A63F-2EFAE9851F4F}"/>
          </ac:spMkLst>
        </pc:spChg>
        <pc:spChg chg="del">
          <ac:chgData name="Heba Nassereddeen" userId="892f5123-929f-4f17-9ac9-eb1dbe2d6273" providerId="ADAL" clId="{32E28822-E013-407E-8ED9-5E3ACA5DF599}" dt="2020-09-07T23:48:38.156" v="3262" actId="478"/>
          <ac:spMkLst>
            <pc:docMk/>
            <pc:sldMk cId="3117385600" sldId="329"/>
            <ac:spMk id="44" creationId="{4D28441E-371F-4162-B16A-533B68B3311F}"/>
          </ac:spMkLst>
        </pc:spChg>
        <pc:spChg chg="del">
          <ac:chgData name="Heba Nassereddeen" userId="892f5123-929f-4f17-9ac9-eb1dbe2d6273" providerId="ADAL" clId="{32E28822-E013-407E-8ED9-5E3ACA5DF599}" dt="2020-09-07T23:48:38.156" v="3262" actId="478"/>
          <ac:spMkLst>
            <pc:docMk/>
            <pc:sldMk cId="3117385600" sldId="329"/>
            <ac:spMk id="45" creationId="{91C7791E-AD2C-48B1-951E-F913AEDD5B4B}"/>
          </ac:spMkLst>
        </pc:spChg>
        <pc:spChg chg="del">
          <ac:chgData name="Heba Nassereddeen" userId="892f5123-929f-4f17-9ac9-eb1dbe2d6273" providerId="ADAL" clId="{32E28822-E013-407E-8ED9-5E3ACA5DF599}" dt="2020-09-07T23:48:38.156" v="3262" actId="478"/>
          <ac:spMkLst>
            <pc:docMk/>
            <pc:sldMk cId="3117385600" sldId="329"/>
            <ac:spMk id="47" creationId="{C1FCC0EC-4B8A-4E81-ABC6-2603A5D68746}"/>
          </ac:spMkLst>
        </pc:spChg>
        <pc:spChg chg="del">
          <ac:chgData name="Heba Nassereddeen" userId="892f5123-929f-4f17-9ac9-eb1dbe2d6273" providerId="ADAL" clId="{32E28822-E013-407E-8ED9-5E3ACA5DF599}" dt="2020-09-07T23:48:38.156" v="3262" actId="478"/>
          <ac:spMkLst>
            <pc:docMk/>
            <pc:sldMk cId="3117385600" sldId="329"/>
            <ac:spMk id="51" creationId="{0DD17FBA-0CD0-4867-ACDC-9FAB71045488}"/>
          </ac:spMkLst>
        </pc:spChg>
        <pc:spChg chg="del">
          <ac:chgData name="Heba Nassereddeen" userId="892f5123-929f-4f17-9ac9-eb1dbe2d6273" providerId="ADAL" clId="{32E28822-E013-407E-8ED9-5E3ACA5DF599}" dt="2020-09-07T23:48:47.773" v="3266" actId="478"/>
          <ac:spMkLst>
            <pc:docMk/>
            <pc:sldMk cId="3117385600" sldId="329"/>
            <ac:spMk id="52" creationId="{E30B0EFA-BB16-4F5C-B5E0-B7CE8D3D911C}"/>
          </ac:spMkLst>
        </pc:spChg>
        <pc:spChg chg="del">
          <ac:chgData name="Heba Nassereddeen" userId="892f5123-929f-4f17-9ac9-eb1dbe2d6273" providerId="ADAL" clId="{32E28822-E013-407E-8ED9-5E3ACA5DF599}" dt="2020-09-07T23:48:38.156" v="3262" actId="478"/>
          <ac:spMkLst>
            <pc:docMk/>
            <pc:sldMk cId="3117385600" sldId="329"/>
            <ac:spMk id="54" creationId="{14556122-2213-4560-BB57-E6AAE93089E2}"/>
          </ac:spMkLst>
        </pc:spChg>
        <pc:spChg chg="del">
          <ac:chgData name="Heba Nassereddeen" userId="892f5123-929f-4f17-9ac9-eb1dbe2d6273" providerId="ADAL" clId="{32E28822-E013-407E-8ED9-5E3ACA5DF599}" dt="2020-09-07T23:48:38.156" v="3262" actId="478"/>
          <ac:spMkLst>
            <pc:docMk/>
            <pc:sldMk cId="3117385600" sldId="329"/>
            <ac:spMk id="58" creationId="{B8561EE6-8DCF-4E7F-8026-3FE8DBBFF165}"/>
          </ac:spMkLst>
        </pc:spChg>
        <pc:spChg chg="mod">
          <ac:chgData name="Heba Nassereddeen" userId="892f5123-929f-4f17-9ac9-eb1dbe2d6273" providerId="ADAL" clId="{32E28822-E013-407E-8ED9-5E3ACA5DF599}" dt="2020-09-11T19:23:47.156" v="4810" actId="14100"/>
          <ac:spMkLst>
            <pc:docMk/>
            <pc:sldMk cId="3117385600" sldId="329"/>
            <ac:spMk id="229" creationId="{00000000-0000-0000-0000-000000000000}"/>
          </ac:spMkLst>
        </pc:spChg>
        <pc:spChg chg="mod">
          <ac:chgData name="Heba Nassereddeen" userId="892f5123-929f-4f17-9ac9-eb1dbe2d6273" providerId="ADAL" clId="{32E28822-E013-407E-8ED9-5E3ACA5DF599}" dt="2020-09-07T23:48:56.456" v="3281" actId="20577"/>
          <ac:spMkLst>
            <pc:docMk/>
            <pc:sldMk cId="3117385600" sldId="329"/>
            <ac:spMk id="232" creationId="{00000000-0000-0000-0000-000000000000}"/>
          </ac:spMkLst>
        </pc:spChg>
        <pc:picChg chg="add mod">
          <ac:chgData name="Heba Nassereddeen" userId="892f5123-929f-4f17-9ac9-eb1dbe2d6273" providerId="ADAL" clId="{32E28822-E013-407E-8ED9-5E3ACA5DF599}" dt="2020-09-11T19:23:52.650" v="4813" actId="1076"/>
          <ac:picMkLst>
            <pc:docMk/>
            <pc:sldMk cId="3117385600" sldId="329"/>
            <ac:picMk id="2" creationId="{84054FD1-5DA6-4448-A7B4-0234EE50EC84}"/>
          </ac:picMkLst>
        </pc:picChg>
        <pc:picChg chg="add del mod">
          <ac:chgData name="Heba Nassereddeen" userId="892f5123-929f-4f17-9ac9-eb1dbe2d6273" providerId="ADAL" clId="{32E28822-E013-407E-8ED9-5E3ACA5DF599}" dt="2020-09-17T01:32:58.249" v="5309"/>
          <ac:picMkLst>
            <pc:docMk/>
            <pc:sldMk cId="3117385600" sldId="329"/>
            <ac:picMk id="6" creationId="{5625E0EF-CDD5-49BF-9B82-85BBE049132A}"/>
          </ac:picMkLst>
        </pc:picChg>
        <pc:picChg chg="add del mod">
          <ac:chgData name="Heba Nassereddeen" userId="892f5123-929f-4f17-9ac9-eb1dbe2d6273" providerId="ADAL" clId="{32E28822-E013-407E-8ED9-5E3ACA5DF599}" dt="2020-09-17T01:33:19.607" v="5311"/>
          <ac:picMkLst>
            <pc:docMk/>
            <pc:sldMk cId="3117385600" sldId="329"/>
            <ac:picMk id="7" creationId="{B42A4DB4-F6FC-4EED-8284-B8C55187609A}"/>
          </ac:picMkLst>
        </pc:picChg>
        <pc:picChg chg="add del mod">
          <ac:chgData name="Heba Nassereddeen" userId="892f5123-929f-4f17-9ac9-eb1dbe2d6273" providerId="ADAL" clId="{32E28822-E013-407E-8ED9-5E3ACA5DF599}" dt="2020-09-17T01:33:30.014" v="5313"/>
          <ac:picMkLst>
            <pc:docMk/>
            <pc:sldMk cId="3117385600" sldId="329"/>
            <ac:picMk id="8" creationId="{524D816D-DCD6-4C56-8E28-530A0069A7B3}"/>
          </ac:picMkLst>
        </pc:picChg>
        <pc:picChg chg="add del mod">
          <ac:chgData name="Heba Nassereddeen" userId="892f5123-929f-4f17-9ac9-eb1dbe2d6273" providerId="ADAL" clId="{32E28822-E013-407E-8ED9-5E3ACA5DF599}" dt="2020-09-17T01:33:51.240" v="5315"/>
          <ac:picMkLst>
            <pc:docMk/>
            <pc:sldMk cId="3117385600" sldId="329"/>
            <ac:picMk id="9" creationId="{6132B75E-155A-44AC-8C2F-27C307D0771B}"/>
          </ac:picMkLst>
        </pc:picChg>
        <pc:picChg chg="add del mod">
          <ac:chgData name="Heba Nassereddeen" userId="892f5123-929f-4f17-9ac9-eb1dbe2d6273" providerId="ADAL" clId="{32E28822-E013-407E-8ED9-5E3ACA5DF599}" dt="2020-09-17T01:34:06.647" v="5317"/>
          <ac:picMkLst>
            <pc:docMk/>
            <pc:sldMk cId="3117385600" sldId="329"/>
            <ac:picMk id="10" creationId="{3EE2AEE0-66D1-4EF6-911F-D62887EA33E4}"/>
          </ac:picMkLst>
        </pc:picChg>
        <pc:picChg chg="add del mod">
          <ac:chgData name="Heba Nassereddeen" userId="892f5123-929f-4f17-9ac9-eb1dbe2d6273" providerId="ADAL" clId="{32E28822-E013-407E-8ED9-5E3ACA5DF599}" dt="2020-09-17T01:34:28.124" v="5319"/>
          <ac:picMkLst>
            <pc:docMk/>
            <pc:sldMk cId="3117385600" sldId="329"/>
            <ac:picMk id="11" creationId="{D4FBFB8D-30B8-4036-B95E-0C1CACDDA1DF}"/>
          </ac:picMkLst>
        </pc:picChg>
        <pc:picChg chg="add mod">
          <ac:chgData name="Heba Nassereddeen" userId="892f5123-929f-4f17-9ac9-eb1dbe2d6273" providerId="ADAL" clId="{32E28822-E013-407E-8ED9-5E3ACA5DF599}" dt="2020-09-17T01:35:26.096" v="5320"/>
          <ac:picMkLst>
            <pc:docMk/>
            <pc:sldMk cId="3117385600" sldId="329"/>
            <ac:picMk id="12" creationId="{4FA569F2-645D-4B49-ABB9-9C554E61574E}"/>
          </ac:picMkLst>
        </pc:picChg>
        <pc:picChg chg="del">
          <ac:chgData name="Heba Nassereddeen" userId="892f5123-929f-4f17-9ac9-eb1dbe2d6273" providerId="ADAL" clId="{32E28822-E013-407E-8ED9-5E3ACA5DF599}" dt="2020-09-07T23:48:38.156" v="3262" actId="478"/>
          <ac:picMkLst>
            <pc:docMk/>
            <pc:sldMk cId="3117385600" sldId="329"/>
            <ac:picMk id="27" creationId="{FA723481-1650-4832-8D14-2D4F9F09F958}"/>
          </ac:picMkLst>
        </pc:picChg>
        <pc:picChg chg="del">
          <ac:chgData name="Heba Nassereddeen" userId="892f5123-929f-4f17-9ac9-eb1dbe2d6273" providerId="ADAL" clId="{32E28822-E013-407E-8ED9-5E3ACA5DF599}" dt="2020-09-07T23:48:38.156" v="3262" actId="478"/>
          <ac:picMkLst>
            <pc:docMk/>
            <pc:sldMk cId="3117385600" sldId="329"/>
            <ac:picMk id="28" creationId="{6EB591CF-D08B-47E2-ABF2-606915D632D4}"/>
          </ac:picMkLst>
        </pc:picChg>
        <pc:picChg chg="del">
          <ac:chgData name="Heba Nassereddeen" userId="892f5123-929f-4f17-9ac9-eb1dbe2d6273" providerId="ADAL" clId="{32E28822-E013-407E-8ED9-5E3ACA5DF599}" dt="2020-09-07T23:48:38.156" v="3262" actId="478"/>
          <ac:picMkLst>
            <pc:docMk/>
            <pc:sldMk cId="3117385600" sldId="329"/>
            <ac:picMk id="35" creationId="{E2C403C3-A12C-420B-AD36-BA31893CAF50}"/>
          </ac:picMkLst>
        </pc:picChg>
        <pc:picChg chg="del">
          <ac:chgData name="Heba Nassereddeen" userId="892f5123-929f-4f17-9ac9-eb1dbe2d6273" providerId="ADAL" clId="{32E28822-E013-407E-8ED9-5E3ACA5DF599}" dt="2020-09-07T23:48:38.156" v="3262" actId="478"/>
          <ac:picMkLst>
            <pc:docMk/>
            <pc:sldMk cId="3117385600" sldId="329"/>
            <ac:picMk id="39" creationId="{BED0EF77-2DB8-4FBA-8A01-F2FB10F3FF67}"/>
          </ac:picMkLst>
        </pc:picChg>
        <pc:picChg chg="del">
          <ac:chgData name="Heba Nassereddeen" userId="892f5123-929f-4f17-9ac9-eb1dbe2d6273" providerId="ADAL" clId="{32E28822-E013-407E-8ED9-5E3ACA5DF599}" dt="2020-09-07T23:48:38.156" v="3262" actId="478"/>
          <ac:picMkLst>
            <pc:docMk/>
            <pc:sldMk cId="3117385600" sldId="329"/>
            <ac:picMk id="46" creationId="{64713223-3DDB-498D-8B75-930E160A875F}"/>
          </ac:picMkLst>
        </pc:picChg>
        <pc:picChg chg="del">
          <ac:chgData name="Heba Nassereddeen" userId="892f5123-929f-4f17-9ac9-eb1dbe2d6273" providerId="ADAL" clId="{32E28822-E013-407E-8ED9-5E3ACA5DF599}" dt="2020-09-07T23:48:38.156" v="3262" actId="478"/>
          <ac:picMkLst>
            <pc:docMk/>
            <pc:sldMk cId="3117385600" sldId="329"/>
            <ac:picMk id="48" creationId="{587AFD77-45FB-41FB-8839-2FC19C8F198E}"/>
          </ac:picMkLst>
        </pc:picChg>
        <pc:picChg chg="del">
          <ac:chgData name="Heba Nassereddeen" userId="892f5123-929f-4f17-9ac9-eb1dbe2d6273" providerId="ADAL" clId="{32E28822-E013-407E-8ED9-5E3ACA5DF599}" dt="2020-09-07T23:48:41.813" v="3264" actId="478"/>
          <ac:picMkLst>
            <pc:docMk/>
            <pc:sldMk cId="3117385600" sldId="329"/>
            <ac:picMk id="53" creationId="{21523A75-3FC3-4E82-AAA2-4BA9928C280D}"/>
          </ac:picMkLst>
        </pc:picChg>
        <pc:picChg chg="del">
          <ac:chgData name="Heba Nassereddeen" userId="892f5123-929f-4f17-9ac9-eb1dbe2d6273" providerId="ADAL" clId="{32E28822-E013-407E-8ED9-5E3ACA5DF599}" dt="2020-09-07T23:48:38.156" v="3262" actId="478"/>
          <ac:picMkLst>
            <pc:docMk/>
            <pc:sldMk cId="3117385600" sldId="329"/>
            <ac:picMk id="59" creationId="{39E59FAE-AB2E-4211-BCF3-A1CEE3D1B3E5}"/>
          </ac:picMkLst>
        </pc:picChg>
        <pc:cxnChg chg="del">
          <ac:chgData name="Heba Nassereddeen" userId="892f5123-929f-4f17-9ac9-eb1dbe2d6273" providerId="ADAL" clId="{32E28822-E013-407E-8ED9-5E3ACA5DF599}" dt="2020-09-07T23:48:38.156" v="3262" actId="478"/>
          <ac:cxnSpMkLst>
            <pc:docMk/>
            <pc:sldMk cId="3117385600" sldId="329"/>
            <ac:cxnSpMk id="29" creationId="{424E7CBB-0761-49B4-B09A-DCD9ACAE61BC}"/>
          </ac:cxnSpMkLst>
        </pc:cxnChg>
        <pc:cxnChg chg="del">
          <ac:chgData name="Heba Nassereddeen" userId="892f5123-929f-4f17-9ac9-eb1dbe2d6273" providerId="ADAL" clId="{32E28822-E013-407E-8ED9-5E3ACA5DF599}" dt="2020-09-07T23:48:38.156" v="3262" actId="478"/>
          <ac:cxnSpMkLst>
            <pc:docMk/>
            <pc:sldMk cId="3117385600" sldId="329"/>
            <ac:cxnSpMk id="36" creationId="{B74CDB03-A4B7-4A4B-967E-7372E1FF2E94}"/>
          </ac:cxnSpMkLst>
        </pc:cxnChg>
        <pc:cxnChg chg="del">
          <ac:chgData name="Heba Nassereddeen" userId="892f5123-929f-4f17-9ac9-eb1dbe2d6273" providerId="ADAL" clId="{32E28822-E013-407E-8ED9-5E3ACA5DF599}" dt="2020-09-07T23:48:38.156" v="3262" actId="478"/>
          <ac:cxnSpMkLst>
            <pc:docMk/>
            <pc:sldMk cId="3117385600" sldId="329"/>
            <ac:cxnSpMk id="49" creationId="{7F42804B-A88A-4624-B060-72B019786441}"/>
          </ac:cxnSpMkLst>
        </pc:cxnChg>
        <pc:cxnChg chg="del">
          <ac:chgData name="Heba Nassereddeen" userId="892f5123-929f-4f17-9ac9-eb1dbe2d6273" providerId="ADAL" clId="{32E28822-E013-407E-8ED9-5E3ACA5DF599}" dt="2020-09-07T23:48:38.156" v="3262" actId="478"/>
          <ac:cxnSpMkLst>
            <pc:docMk/>
            <pc:sldMk cId="3117385600" sldId="329"/>
            <ac:cxnSpMk id="50" creationId="{BFCE0189-8F48-4B54-909F-339F68B59667}"/>
          </ac:cxnSpMkLst>
        </pc:cxnChg>
        <pc:cxnChg chg="del">
          <ac:chgData name="Heba Nassereddeen" userId="892f5123-929f-4f17-9ac9-eb1dbe2d6273" providerId="ADAL" clId="{32E28822-E013-407E-8ED9-5E3ACA5DF599}" dt="2020-09-07T23:48:38.156" v="3262" actId="478"/>
          <ac:cxnSpMkLst>
            <pc:docMk/>
            <pc:sldMk cId="3117385600" sldId="329"/>
            <ac:cxnSpMk id="55" creationId="{75A51509-A99A-4C65-9DED-B866E7DD27D5}"/>
          </ac:cxnSpMkLst>
        </pc:cxnChg>
        <pc:cxnChg chg="del">
          <ac:chgData name="Heba Nassereddeen" userId="892f5123-929f-4f17-9ac9-eb1dbe2d6273" providerId="ADAL" clId="{32E28822-E013-407E-8ED9-5E3ACA5DF599}" dt="2020-09-07T23:48:38.156" v="3262" actId="478"/>
          <ac:cxnSpMkLst>
            <pc:docMk/>
            <pc:sldMk cId="3117385600" sldId="329"/>
            <ac:cxnSpMk id="56" creationId="{37527E95-BFC6-4F78-9A32-A9DFE8450314}"/>
          </ac:cxnSpMkLst>
        </pc:cxnChg>
      </pc:sldChg>
      <pc:sldChg chg="addSp delSp modSp new del mod modClrScheme chgLayout">
        <pc:chgData name="Heba Nassereddeen" userId="892f5123-929f-4f17-9ac9-eb1dbe2d6273" providerId="ADAL" clId="{32E28822-E013-407E-8ED9-5E3ACA5DF599}" dt="2020-09-08T00:36:21.752" v="4128" actId="47"/>
        <pc:sldMkLst>
          <pc:docMk/>
          <pc:sldMk cId="969700068" sldId="330"/>
        </pc:sldMkLst>
        <pc:spChg chg="del mod ord">
          <ac:chgData name="Heba Nassereddeen" userId="892f5123-929f-4f17-9ac9-eb1dbe2d6273" providerId="ADAL" clId="{32E28822-E013-407E-8ED9-5E3ACA5DF599}" dt="2020-09-08T00:36:17.694" v="4127" actId="700"/>
          <ac:spMkLst>
            <pc:docMk/>
            <pc:sldMk cId="969700068" sldId="330"/>
            <ac:spMk id="2" creationId="{EC7083B4-703B-4ABF-A686-EB08046CF855}"/>
          </ac:spMkLst>
        </pc:spChg>
        <pc:spChg chg="del mod ord">
          <ac:chgData name="Heba Nassereddeen" userId="892f5123-929f-4f17-9ac9-eb1dbe2d6273" providerId="ADAL" clId="{32E28822-E013-407E-8ED9-5E3ACA5DF599}" dt="2020-09-08T00:36:17.694" v="4127" actId="700"/>
          <ac:spMkLst>
            <pc:docMk/>
            <pc:sldMk cId="969700068" sldId="330"/>
            <ac:spMk id="3" creationId="{D207FDDE-181A-42D6-96D8-F085C3E0341C}"/>
          </ac:spMkLst>
        </pc:spChg>
        <pc:spChg chg="add mod ord">
          <ac:chgData name="Heba Nassereddeen" userId="892f5123-929f-4f17-9ac9-eb1dbe2d6273" providerId="ADAL" clId="{32E28822-E013-407E-8ED9-5E3ACA5DF599}" dt="2020-09-08T00:36:17.694" v="4127" actId="700"/>
          <ac:spMkLst>
            <pc:docMk/>
            <pc:sldMk cId="969700068" sldId="330"/>
            <ac:spMk id="4" creationId="{8BA977A6-505B-4CD8-86DB-0F17DA1E494D}"/>
          </ac:spMkLst>
        </pc:spChg>
        <pc:spChg chg="add mod ord">
          <ac:chgData name="Heba Nassereddeen" userId="892f5123-929f-4f17-9ac9-eb1dbe2d6273" providerId="ADAL" clId="{32E28822-E013-407E-8ED9-5E3ACA5DF599}" dt="2020-09-08T00:36:17.694" v="4127" actId="700"/>
          <ac:spMkLst>
            <pc:docMk/>
            <pc:sldMk cId="969700068" sldId="330"/>
            <ac:spMk id="5" creationId="{19ABC856-53E3-4E05-BEA2-E536B1A2101E}"/>
          </ac:spMkLst>
        </pc:spChg>
      </pc:sldChg>
      <pc:sldChg chg="addSp delSp modSp add mod modTransition modAnim modNotesTx">
        <pc:chgData name="Heba Nassereddeen" userId="892f5123-929f-4f17-9ac9-eb1dbe2d6273" providerId="ADAL" clId="{32E28822-E013-407E-8ED9-5E3ACA5DF599}" dt="2020-09-17T01:40:19.604" v="5328"/>
        <pc:sldMkLst>
          <pc:docMk/>
          <pc:sldMk cId="1613097724" sldId="330"/>
        </pc:sldMkLst>
        <pc:spChg chg="add mod">
          <ac:chgData name="Heba Nassereddeen" userId="892f5123-929f-4f17-9ac9-eb1dbe2d6273" providerId="ADAL" clId="{32E28822-E013-407E-8ED9-5E3ACA5DF599}" dt="2020-09-08T00:55:42.341" v="4490" actId="20577"/>
          <ac:spMkLst>
            <pc:docMk/>
            <pc:sldMk cId="1613097724" sldId="330"/>
            <ac:spMk id="2" creationId="{A5ED2313-EB32-48E0-8829-471D6AC5F477}"/>
          </ac:spMkLst>
        </pc:spChg>
        <pc:spChg chg="mod">
          <ac:chgData name="Heba Nassereddeen" userId="892f5123-929f-4f17-9ac9-eb1dbe2d6273" providerId="ADAL" clId="{32E28822-E013-407E-8ED9-5E3ACA5DF599}" dt="2020-09-08T00:36:31.740" v="4130" actId="20577"/>
          <ac:spMkLst>
            <pc:docMk/>
            <pc:sldMk cId="1613097724" sldId="330"/>
            <ac:spMk id="3" creationId="{88E85BFC-7DED-4F18-8EC3-276B6C3AF59B}"/>
          </ac:spMkLst>
        </pc:spChg>
        <pc:spChg chg="mod">
          <ac:chgData name="Heba Nassereddeen" userId="892f5123-929f-4f17-9ac9-eb1dbe2d6273" providerId="ADAL" clId="{32E28822-E013-407E-8ED9-5E3ACA5DF599}" dt="2020-09-17T00:33:52.868" v="5261" actId="1076"/>
          <ac:spMkLst>
            <pc:docMk/>
            <pc:sldMk cId="1613097724" sldId="330"/>
            <ac:spMk id="5" creationId="{DBE55C34-8CE8-4F08-9C00-337D895B3459}"/>
          </ac:spMkLst>
        </pc:spChg>
        <pc:spChg chg="mod">
          <ac:chgData name="Heba Nassereddeen" userId="892f5123-929f-4f17-9ac9-eb1dbe2d6273" providerId="ADAL" clId="{32E28822-E013-407E-8ED9-5E3ACA5DF599}" dt="2020-09-11T19:25:12.003" v="4825" actId="14100"/>
          <ac:spMkLst>
            <pc:docMk/>
            <pc:sldMk cId="1613097724" sldId="330"/>
            <ac:spMk id="229" creationId="{00000000-0000-0000-0000-000000000000}"/>
          </ac:spMkLst>
        </pc:spChg>
        <pc:spChg chg="mod">
          <ac:chgData name="Heba Nassereddeen" userId="892f5123-929f-4f17-9ac9-eb1dbe2d6273" providerId="ADAL" clId="{32E28822-E013-407E-8ED9-5E3ACA5DF599}" dt="2020-09-17T00:33:58.762" v="5262" actId="1076"/>
          <ac:spMkLst>
            <pc:docMk/>
            <pc:sldMk cId="1613097724" sldId="330"/>
            <ac:spMk id="232" creationId="{00000000-0000-0000-0000-000000000000}"/>
          </ac:spMkLst>
        </pc:spChg>
        <pc:picChg chg="add mod">
          <ac:chgData name="Heba Nassereddeen" userId="892f5123-929f-4f17-9ac9-eb1dbe2d6273" providerId="ADAL" clId="{32E28822-E013-407E-8ED9-5E3ACA5DF599}" dt="2020-09-11T19:26:01.915" v="4829" actId="1076"/>
          <ac:picMkLst>
            <pc:docMk/>
            <pc:sldMk cId="1613097724" sldId="330"/>
            <ac:picMk id="4" creationId="{491CF68D-8310-43F6-BF8B-58B3EA25A0B0}"/>
          </ac:picMkLst>
        </pc:picChg>
        <pc:picChg chg="add del mod">
          <ac:chgData name="Heba Nassereddeen" userId="892f5123-929f-4f17-9ac9-eb1dbe2d6273" providerId="ADAL" clId="{32E28822-E013-407E-8ED9-5E3ACA5DF599}" dt="2020-09-17T01:39:39.584" v="5327"/>
          <ac:picMkLst>
            <pc:docMk/>
            <pc:sldMk cId="1613097724" sldId="330"/>
            <ac:picMk id="6" creationId="{5593DEAA-152A-4EAF-9B08-70F530FC6EF8}"/>
          </ac:picMkLst>
        </pc:picChg>
        <pc:picChg chg="add mod">
          <ac:chgData name="Heba Nassereddeen" userId="892f5123-929f-4f17-9ac9-eb1dbe2d6273" providerId="ADAL" clId="{32E28822-E013-407E-8ED9-5E3ACA5DF599}" dt="2020-09-17T01:40:19.604" v="5328"/>
          <ac:picMkLst>
            <pc:docMk/>
            <pc:sldMk cId="1613097724" sldId="330"/>
            <ac:picMk id="7" creationId="{66E0735E-A9F8-4CD1-9E30-A011260E995C}"/>
          </ac:picMkLst>
        </pc:picChg>
      </pc:sldChg>
      <pc:sldChg chg="addSp delSp modSp add mod modTransition modAnim modNotesTx">
        <pc:chgData name="Heba Nassereddeen" userId="892f5123-929f-4f17-9ac9-eb1dbe2d6273" providerId="ADAL" clId="{32E28822-E013-407E-8ED9-5E3ACA5DF599}" dt="2020-09-17T01:38:48.269" v="5325"/>
        <pc:sldMkLst>
          <pc:docMk/>
          <pc:sldMk cId="3123822356" sldId="331"/>
        </pc:sldMkLst>
        <pc:spChg chg="add del ord">
          <ac:chgData name="Heba Nassereddeen" userId="892f5123-929f-4f17-9ac9-eb1dbe2d6273" providerId="ADAL" clId="{32E28822-E013-407E-8ED9-5E3ACA5DF599}" dt="2020-09-11T18:36:03.184" v="4589" actId="478"/>
          <ac:spMkLst>
            <pc:docMk/>
            <pc:sldMk cId="3123822356" sldId="331"/>
            <ac:spMk id="3" creationId="{0D38B599-48E6-4039-AC66-E4755030B2B4}"/>
          </ac:spMkLst>
        </pc:spChg>
        <pc:spChg chg="del">
          <ac:chgData name="Heba Nassereddeen" userId="892f5123-929f-4f17-9ac9-eb1dbe2d6273" providerId="ADAL" clId="{32E28822-E013-407E-8ED9-5E3ACA5DF599}" dt="2020-09-08T00:56:16.790" v="4500" actId="478"/>
          <ac:spMkLst>
            <pc:docMk/>
            <pc:sldMk cId="3123822356" sldId="331"/>
            <ac:spMk id="3" creationId="{88E85BFC-7DED-4F18-8EC3-276B6C3AF59B}"/>
          </ac:spMkLst>
        </pc:spChg>
        <pc:spChg chg="del">
          <ac:chgData name="Heba Nassereddeen" userId="892f5123-929f-4f17-9ac9-eb1dbe2d6273" providerId="ADAL" clId="{32E28822-E013-407E-8ED9-5E3ACA5DF599}" dt="2020-09-11T16:45:14.548" v="4512" actId="478"/>
          <ac:spMkLst>
            <pc:docMk/>
            <pc:sldMk cId="3123822356" sldId="331"/>
            <ac:spMk id="229" creationId="{00000000-0000-0000-0000-000000000000}"/>
          </ac:spMkLst>
        </pc:spChg>
        <pc:spChg chg="mod">
          <ac:chgData name="Heba Nassereddeen" userId="892f5123-929f-4f17-9ac9-eb1dbe2d6273" providerId="ADAL" clId="{32E28822-E013-407E-8ED9-5E3ACA5DF599}" dt="2020-09-08T00:56:13.526" v="4499" actId="20577"/>
          <ac:spMkLst>
            <pc:docMk/>
            <pc:sldMk cId="3123822356" sldId="331"/>
            <ac:spMk id="232" creationId="{00000000-0000-0000-0000-000000000000}"/>
          </ac:spMkLst>
        </pc:spChg>
        <pc:graphicFrameChg chg="add del mod modGraphic">
          <ac:chgData name="Heba Nassereddeen" userId="892f5123-929f-4f17-9ac9-eb1dbe2d6273" providerId="ADAL" clId="{32E28822-E013-407E-8ED9-5E3ACA5DF599}" dt="2020-09-08T01:41:50.624" v="4510"/>
          <ac:graphicFrameMkLst>
            <pc:docMk/>
            <pc:sldMk cId="3123822356" sldId="331"/>
            <ac:graphicFrameMk id="4" creationId="{FD75510A-E233-4D9F-830E-A1A1647051C6}"/>
          </ac:graphicFrameMkLst>
        </pc:graphicFrameChg>
        <pc:graphicFrameChg chg="mod modGraphic">
          <ac:chgData name="Heba Nassereddeen" userId="892f5123-929f-4f17-9ac9-eb1dbe2d6273" providerId="ADAL" clId="{32E28822-E013-407E-8ED9-5E3ACA5DF599}" dt="2020-09-11T18:41:22.162" v="4594" actId="1076"/>
          <ac:graphicFrameMkLst>
            <pc:docMk/>
            <pc:sldMk cId="3123822356" sldId="331"/>
            <ac:graphicFrameMk id="6" creationId="{3513C3FC-AE43-4ECB-B86C-A1707CEC440F}"/>
          </ac:graphicFrameMkLst>
        </pc:graphicFrameChg>
        <pc:picChg chg="add del mod">
          <ac:chgData name="Heba Nassereddeen" userId="892f5123-929f-4f17-9ac9-eb1dbe2d6273" providerId="ADAL" clId="{32E28822-E013-407E-8ED9-5E3ACA5DF599}" dt="2020-09-08T01:41:51.355" v="4511" actId="478"/>
          <ac:picMkLst>
            <pc:docMk/>
            <pc:sldMk cId="3123822356" sldId="331"/>
            <ac:picMk id="2" creationId="{6333817A-C669-4F21-91B8-3F748E18DA6F}"/>
          </ac:picMkLst>
        </pc:picChg>
        <pc:picChg chg="add del mod">
          <ac:chgData name="Heba Nassereddeen" userId="892f5123-929f-4f17-9ac9-eb1dbe2d6273" providerId="ADAL" clId="{32E28822-E013-407E-8ED9-5E3ACA5DF599}" dt="2020-09-17T01:36:46.208" v="5322"/>
          <ac:picMkLst>
            <pc:docMk/>
            <pc:sldMk cId="3123822356" sldId="331"/>
            <ac:picMk id="4" creationId="{1F53E208-E954-4C1A-B2E3-D944931CC0F8}"/>
          </ac:picMkLst>
        </pc:picChg>
        <pc:picChg chg="add del mod">
          <ac:chgData name="Heba Nassereddeen" userId="892f5123-929f-4f17-9ac9-eb1dbe2d6273" providerId="ADAL" clId="{32E28822-E013-407E-8ED9-5E3ACA5DF599}" dt="2020-09-17T01:38:17.428" v="5324"/>
          <ac:picMkLst>
            <pc:docMk/>
            <pc:sldMk cId="3123822356" sldId="331"/>
            <ac:picMk id="5" creationId="{3FE276F5-5A83-4E47-AB83-2739A57D2831}"/>
          </ac:picMkLst>
        </pc:picChg>
        <pc:picChg chg="add mod">
          <ac:chgData name="Heba Nassereddeen" userId="892f5123-929f-4f17-9ac9-eb1dbe2d6273" providerId="ADAL" clId="{32E28822-E013-407E-8ED9-5E3ACA5DF599}" dt="2020-09-17T01:38:48.269" v="5325"/>
          <ac:picMkLst>
            <pc:docMk/>
            <pc:sldMk cId="3123822356" sldId="331"/>
            <ac:picMk id="7" creationId="{6111DE13-CBB9-4581-906E-C24F460A7522}"/>
          </ac:picMkLst>
        </pc:picChg>
      </pc:sldChg>
      <pc:sldChg chg="new del">
        <pc:chgData name="Heba Nassereddeen" userId="892f5123-929f-4f17-9ac9-eb1dbe2d6273" providerId="ADAL" clId="{32E28822-E013-407E-8ED9-5E3ACA5DF599}" dt="2020-09-08T00:56:03.726" v="4492" actId="47"/>
        <pc:sldMkLst>
          <pc:docMk/>
          <pc:sldMk cId="3379478841" sldId="331"/>
        </pc:sldMkLst>
      </pc:sldChg>
      <pc:sldChg chg="modSp del mod">
        <pc:chgData name="Heba Nassereddeen" userId="892f5123-929f-4f17-9ac9-eb1dbe2d6273" providerId="ADAL" clId="{32E28822-E013-407E-8ED9-5E3ACA5DF599}" dt="2020-09-11T16:52:43.765" v="4549" actId="47"/>
        <pc:sldMkLst>
          <pc:docMk/>
          <pc:sldMk cId="910321536" sldId="332"/>
        </pc:sldMkLst>
        <pc:spChg chg="mod">
          <ac:chgData name="Heba Nassereddeen" userId="892f5123-929f-4f17-9ac9-eb1dbe2d6273" providerId="ADAL" clId="{32E28822-E013-407E-8ED9-5E3ACA5DF599}" dt="2020-09-11T16:51:23.732" v="4535" actId="1076"/>
          <ac:spMkLst>
            <pc:docMk/>
            <pc:sldMk cId="910321536" sldId="332"/>
            <ac:spMk id="2" creationId="{CC2F42C7-DEE4-4F90-B897-AE22BB63C7AF}"/>
          </ac:spMkLst>
        </pc:spChg>
        <pc:spChg chg="mod">
          <ac:chgData name="Heba Nassereddeen" userId="892f5123-929f-4f17-9ac9-eb1dbe2d6273" providerId="ADAL" clId="{32E28822-E013-407E-8ED9-5E3ACA5DF599}" dt="2020-09-11T16:51:23.732" v="4535" actId="1076"/>
          <ac:spMkLst>
            <pc:docMk/>
            <pc:sldMk cId="910321536" sldId="332"/>
            <ac:spMk id="3" creationId="{4B35C742-6796-48B8-95B2-34A125DEC38F}"/>
          </ac:spMkLst>
        </pc:spChg>
        <pc:spChg chg="mod">
          <ac:chgData name="Heba Nassereddeen" userId="892f5123-929f-4f17-9ac9-eb1dbe2d6273" providerId="ADAL" clId="{32E28822-E013-407E-8ED9-5E3ACA5DF599}" dt="2020-09-11T16:51:23.732" v="4535" actId="1076"/>
          <ac:spMkLst>
            <pc:docMk/>
            <pc:sldMk cId="910321536" sldId="332"/>
            <ac:spMk id="4" creationId="{363B89C3-A45E-4C84-8C30-81F7D1B7A742}"/>
          </ac:spMkLst>
        </pc:spChg>
        <pc:spChg chg="mod">
          <ac:chgData name="Heba Nassereddeen" userId="892f5123-929f-4f17-9ac9-eb1dbe2d6273" providerId="ADAL" clId="{32E28822-E013-407E-8ED9-5E3ACA5DF599}" dt="2020-09-11T16:51:23.732" v="4535" actId="1076"/>
          <ac:spMkLst>
            <pc:docMk/>
            <pc:sldMk cId="910321536" sldId="332"/>
            <ac:spMk id="22" creationId="{FBF3CE4B-A197-42D5-AB3C-11D32C9B2A15}"/>
          </ac:spMkLst>
        </pc:spChg>
        <pc:spChg chg="mod">
          <ac:chgData name="Heba Nassereddeen" userId="892f5123-929f-4f17-9ac9-eb1dbe2d6273" providerId="ADAL" clId="{32E28822-E013-407E-8ED9-5E3ACA5DF599}" dt="2020-09-11T16:51:23.732" v="4535" actId="1076"/>
          <ac:spMkLst>
            <pc:docMk/>
            <pc:sldMk cId="910321536" sldId="332"/>
            <ac:spMk id="26" creationId="{40803B88-156B-47DB-B740-322952609B54}"/>
          </ac:spMkLst>
        </pc:spChg>
        <pc:spChg chg="mod">
          <ac:chgData name="Heba Nassereddeen" userId="892f5123-929f-4f17-9ac9-eb1dbe2d6273" providerId="ADAL" clId="{32E28822-E013-407E-8ED9-5E3ACA5DF599}" dt="2020-09-11T16:51:23.732" v="4535" actId="1076"/>
          <ac:spMkLst>
            <pc:docMk/>
            <pc:sldMk cId="910321536" sldId="332"/>
            <ac:spMk id="30" creationId="{68388408-9AE5-4E2D-87F1-9BADF92D22B7}"/>
          </ac:spMkLst>
        </pc:spChg>
        <pc:spChg chg="mod">
          <ac:chgData name="Heba Nassereddeen" userId="892f5123-929f-4f17-9ac9-eb1dbe2d6273" providerId="ADAL" clId="{32E28822-E013-407E-8ED9-5E3ACA5DF599}" dt="2020-09-11T16:51:23.732" v="4535" actId="1076"/>
          <ac:spMkLst>
            <pc:docMk/>
            <pc:sldMk cId="910321536" sldId="332"/>
            <ac:spMk id="31" creationId="{9D4300FE-7CC0-4891-9C0A-926DB03873C4}"/>
          </ac:spMkLst>
        </pc:spChg>
        <pc:spChg chg="mod">
          <ac:chgData name="Heba Nassereddeen" userId="892f5123-929f-4f17-9ac9-eb1dbe2d6273" providerId="ADAL" clId="{32E28822-E013-407E-8ED9-5E3ACA5DF599}" dt="2020-09-11T16:51:12.651" v="4534" actId="120"/>
          <ac:spMkLst>
            <pc:docMk/>
            <pc:sldMk cId="910321536" sldId="332"/>
            <ac:spMk id="37" creationId="{6E76C78A-0EC8-4137-94AC-E06518324AC5}"/>
          </ac:spMkLst>
        </pc:spChg>
        <pc:spChg chg="mod">
          <ac:chgData name="Heba Nassereddeen" userId="892f5123-929f-4f17-9ac9-eb1dbe2d6273" providerId="ADAL" clId="{32E28822-E013-407E-8ED9-5E3ACA5DF599}" dt="2020-09-11T16:51:12.651" v="4534" actId="120"/>
          <ac:spMkLst>
            <pc:docMk/>
            <pc:sldMk cId="910321536" sldId="332"/>
            <ac:spMk id="38" creationId="{72782B26-60D7-49E9-AF27-A618CFD74F25}"/>
          </ac:spMkLst>
        </pc:spChg>
        <pc:spChg chg="mod">
          <ac:chgData name="Heba Nassereddeen" userId="892f5123-929f-4f17-9ac9-eb1dbe2d6273" providerId="ADAL" clId="{32E28822-E013-407E-8ED9-5E3ACA5DF599}" dt="2020-09-11T16:51:12.651" v="4534" actId="120"/>
          <ac:spMkLst>
            <pc:docMk/>
            <pc:sldMk cId="910321536" sldId="332"/>
            <ac:spMk id="40" creationId="{954DA182-F010-421A-9268-85565705DBF5}"/>
          </ac:spMkLst>
        </pc:spChg>
        <pc:spChg chg="mod">
          <ac:chgData name="Heba Nassereddeen" userId="892f5123-929f-4f17-9ac9-eb1dbe2d6273" providerId="ADAL" clId="{32E28822-E013-407E-8ED9-5E3ACA5DF599}" dt="2020-09-11T16:51:12.651" v="4534" actId="120"/>
          <ac:spMkLst>
            <pc:docMk/>
            <pc:sldMk cId="910321536" sldId="332"/>
            <ac:spMk id="41" creationId="{4F4954BF-25E6-4BF6-BA07-EB8048E9B05B}"/>
          </ac:spMkLst>
        </pc:spChg>
        <pc:spChg chg="mod">
          <ac:chgData name="Heba Nassereddeen" userId="892f5123-929f-4f17-9ac9-eb1dbe2d6273" providerId="ADAL" clId="{32E28822-E013-407E-8ED9-5E3ACA5DF599}" dt="2020-09-11T16:51:12.651" v="4534" actId="120"/>
          <ac:spMkLst>
            <pc:docMk/>
            <pc:sldMk cId="910321536" sldId="332"/>
            <ac:spMk id="42" creationId="{D8DC9DD0-CD9B-463D-AACD-62046A94C9DD}"/>
          </ac:spMkLst>
        </pc:spChg>
        <pc:spChg chg="mod">
          <ac:chgData name="Heba Nassereddeen" userId="892f5123-929f-4f17-9ac9-eb1dbe2d6273" providerId="ADAL" clId="{32E28822-E013-407E-8ED9-5E3ACA5DF599}" dt="2020-09-11T16:51:12.651" v="4534" actId="120"/>
          <ac:spMkLst>
            <pc:docMk/>
            <pc:sldMk cId="910321536" sldId="332"/>
            <ac:spMk id="57" creationId="{FB70B712-C360-46E2-9FE1-FDCC6D049CF5}"/>
          </ac:spMkLst>
        </pc:spChg>
        <pc:spChg chg="mod">
          <ac:chgData name="Heba Nassereddeen" userId="892f5123-929f-4f17-9ac9-eb1dbe2d6273" providerId="ADAL" clId="{32E28822-E013-407E-8ED9-5E3ACA5DF599}" dt="2020-09-11T16:51:12.651" v="4534" actId="120"/>
          <ac:spMkLst>
            <pc:docMk/>
            <pc:sldMk cId="910321536" sldId="332"/>
            <ac:spMk id="60" creationId="{4830E520-869D-475F-BF15-4524C83A854A}"/>
          </ac:spMkLst>
        </pc:spChg>
        <pc:spChg chg="mod">
          <ac:chgData name="Heba Nassereddeen" userId="892f5123-929f-4f17-9ac9-eb1dbe2d6273" providerId="ADAL" clId="{32E28822-E013-407E-8ED9-5E3ACA5DF599}" dt="2020-09-11T16:51:12.651" v="4534" actId="120"/>
          <ac:spMkLst>
            <pc:docMk/>
            <pc:sldMk cId="910321536" sldId="332"/>
            <ac:spMk id="61" creationId="{3B2C87CF-DA8A-4837-AE52-7B6BE1224573}"/>
          </ac:spMkLst>
        </pc:spChg>
        <pc:spChg chg="mod">
          <ac:chgData name="Heba Nassereddeen" userId="892f5123-929f-4f17-9ac9-eb1dbe2d6273" providerId="ADAL" clId="{32E28822-E013-407E-8ED9-5E3ACA5DF599}" dt="2020-09-11T16:51:12.651" v="4534" actId="120"/>
          <ac:spMkLst>
            <pc:docMk/>
            <pc:sldMk cId="910321536" sldId="332"/>
            <ac:spMk id="62" creationId="{8B23C0E6-7BE1-4D33-A0C0-0F3289205D65}"/>
          </ac:spMkLst>
        </pc:spChg>
        <pc:spChg chg="mod">
          <ac:chgData name="Heba Nassereddeen" userId="892f5123-929f-4f17-9ac9-eb1dbe2d6273" providerId="ADAL" clId="{32E28822-E013-407E-8ED9-5E3ACA5DF599}" dt="2020-09-11T16:51:12.651" v="4534" actId="120"/>
          <ac:spMkLst>
            <pc:docMk/>
            <pc:sldMk cId="910321536" sldId="332"/>
            <ac:spMk id="63" creationId="{7D0E465D-7029-4BEB-A723-8BE547028CD3}"/>
          </ac:spMkLst>
        </pc:spChg>
        <pc:spChg chg="mod">
          <ac:chgData name="Heba Nassereddeen" userId="892f5123-929f-4f17-9ac9-eb1dbe2d6273" providerId="ADAL" clId="{32E28822-E013-407E-8ED9-5E3ACA5DF599}" dt="2020-09-11T16:51:12.651" v="4534" actId="120"/>
          <ac:spMkLst>
            <pc:docMk/>
            <pc:sldMk cId="910321536" sldId="332"/>
            <ac:spMk id="64" creationId="{81253B50-F35B-460A-A998-714F4160B57E}"/>
          </ac:spMkLst>
        </pc:spChg>
        <pc:spChg chg="mod">
          <ac:chgData name="Heba Nassereddeen" userId="892f5123-929f-4f17-9ac9-eb1dbe2d6273" providerId="ADAL" clId="{32E28822-E013-407E-8ED9-5E3ACA5DF599}" dt="2020-09-11T16:51:12.651" v="4534" actId="120"/>
          <ac:spMkLst>
            <pc:docMk/>
            <pc:sldMk cId="910321536" sldId="332"/>
            <ac:spMk id="65" creationId="{A75F4DBE-1C03-4DA2-BD78-1975B7761AB3}"/>
          </ac:spMkLst>
        </pc:spChg>
        <pc:spChg chg="mod">
          <ac:chgData name="Heba Nassereddeen" userId="892f5123-929f-4f17-9ac9-eb1dbe2d6273" providerId="ADAL" clId="{32E28822-E013-407E-8ED9-5E3ACA5DF599}" dt="2020-09-11T16:51:12.651" v="4534" actId="120"/>
          <ac:spMkLst>
            <pc:docMk/>
            <pc:sldMk cId="910321536" sldId="332"/>
            <ac:spMk id="66" creationId="{C41E1EE3-053F-4471-B54A-1641D97095AA}"/>
          </ac:spMkLst>
        </pc:spChg>
        <pc:spChg chg="mod">
          <ac:chgData name="Heba Nassereddeen" userId="892f5123-929f-4f17-9ac9-eb1dbe2d6273" providerId="ADAL" clId="{32E28822-E013-407E-8ED9-5E3ACA5DF599}" dt="2020-09-11T16:51:12.651" v="4534" actId="120"/>
          <ac:spMkLst>
            <pc:docMk/>
            <pc:sldMk cId="910321536" sldId="332"/>
            <ac:spMk id="67" creationId="{AB7DE991-5233-4282-B143-11368E8BD241}"/>
          </ac:spMkLst>
        </pc:spChg>
        <pc:spChg chg="mod">
          <ac:chgData name="Heba Nassereddeen" userId="892f5123-929f-4f17-9ac9-eb1dbe2d6273" providerId="ADAL" clId="{32E28822-E013-407E-8ED9-5E3ACA5DF599}" dt="2020-09-11T16:51:12.651" v="4534" actId="120"/>
          <ac:spMkLst>
            <pc:docMk/>
            <pc:sldMk cId="910321536" sldId="332"/>
            <ac:spMk id="68" creationId="{27FFD095-AD3E-4A11-9AAA-BA2647BA161B}"/>
          </ac:spMkLst>
        </pc:spChg>
        <pc:spChg chg="mod">
          <ac:chgData name="Heba Nassereddeen" userId="892f5123-929f-4f17-9ac9-eb1dbe2d6273" providerId="ADAL" clId="{32E28822-E013-407E-8ED9-5E3ACA5DF599}" dt="2020-09-11T16:51:12.651" v="4534" actId="120"/>
          <ac:spMkLst>
            <pc:docMk/>
            <pc:sldMk cId="910321536" sldId="332"/>
            <ac:spMk id="69" creationId="{AF56F4AA-7B7F-4BDD-BBFF-50104E8D0FF6}"/>
          </ac:spMkLst>
        </pc:spChg>
        <pc:spChg chg="mod">
          <ac:chgData name="Heba Nassereddeen" userId="892f5123-929f-4f17-9ac9-eb1dbe2d6273" providerId="ADAL" clId="{32E28822-E013-407E-8ED9-5E3ACA5DF599}" dt="2020-09-11T16:51:12.651" v="4534" actId="120"/>
          <ac:spMkLst>
            <pc:docMk/>
            <pc:sldMk cId="910321536" sldId="332"/>
            <ac:spMk id="70" creationId="{2D164367-4A60-4B21-BAF4-B7364021CE9F}"/>
          </ac:spMkLst>
        </pc:spChg>
        <pc:grpChg chg="mod">
          <ac:chgData name="Heba Nassereddeen" userId="892f5123-929f-4f17-9ac9-eb1dbe2d6273" providerId="ADAL" clId="{32E28822-E013-407E-8ED9-5E3ACA5DF599}" dt="2020-09-11T16:51:23.732" v="4535" actId="1076"/>
          <ac:grpSpMkLst>
            <pc:docMk/>
            <pc:sldMk cId="910321536" sldId="332"/>
            <ac:grpSpMk id="32" creationId="{35AB0F7A-EED4-481E-A852-C02631721027}"/>
          </ac:grpSpMkLst>
        </pc:grpChg>
        <pc:picChg chg="mod">
          <ac:chgData name="Heba Nassereddeen" userId="892f5123-929f-4f17-9ac9-eb1dbe2d6273" providerId="ADAL" clId="{32E28822-E013-407E-8ED9-5E3ACA5DF599}" dt="2020-09-11T16:51:23.732" v="4535" actId="1076"/>
          <ac:picMkLst>
            <pc:docMk/>
            <pc:sldMk cId="910321536" sldId="332"/>
            <ac:picMk id="35" creationId="{E2C403C3-A12C-420B-AD36-BA31893CAF50}"/>
          </ac:picMkLst>
        </pc:picChg>
      </pc:sldChg>
      <pc:sldChg chg="addSp modSp del mod modNotesTx">
        <pc:chgData name="Heba Nassereddeen" userId="892f5123-929f-4f17-9ac9-eb1dbe2d6273" providerId="ADAL" clId="{32E28822-E013-407E-8ED9-5E3ACA5DF599}" dt="2020-09-16T00:56:47.184" v="5185" actId="47"/>
        <pc:sldMkLst>
          <pc:docMk/>
          <pc:sldMk cId="380387271" sldId="333"/>
        </pc:sldMkLst>
        <pc:picChg chg="add mod">
          <ac:chgData name="Heba Nassereddeen" userId="892f5123-929f-4f17-9ac9-eb1dbe2d6273" providerId="ADAL" clId="{32E28822-E013-407E-8ED9-5E3ACA5DF599}" dt="2020-09-11T19:23:21.296" v="4801" actId="1076"/>
          <ac:picMkLst>
            <pc:docMk/>
            <pc:sldMk cId="380387271" sldId="333"/>
            <ac:picMk id="7" creationId="{99EAC128-C84A-4825-B688-D244A873A0E5}"/>
          </ac:picMkLst>
        </pc:picChg>
      </pc:sldChg>
      <pc:sldChg chg="addSp delSp modSp mod modTransition modNotesTx">
        <pc:chgData name="Heba Nassereddeen" userId="892f5123-929f-4f17-9ac9-eb1dbe2d6273" providerId="ADAL" clId="{32E28822-E013-407E-8ED9-5E3ACA5DF599}" dt="2020-09-17T00:14:06.336" v="5215"/>
        <pc:sldMkLst>
          <pc:docMk/>
          <pc:sldMk cId="1135804286" sldId="335"/>
        </pc:sldMkLst>
        <pc:picChg chg="add mod">
          <ac:chgData name="Heba Nassereddeen" userId="892f5123-929f-4f17-9ac9-eb1dbe2d6273" providerId="ADAL" clId="{32E28822-E013-407E-8ED9-5E3ACA5DF599}" dt="2020-09-11T19:15:43.850" v="4722" actId="1076"/>
          <ac:picMkLst>
            <pc:docMk/>
            <pc:sldMk cId="1135804286" sldId="335"/>
            <ac:picMk id="3" creationId="{132D6918-5166-46E2-A6BD-14A171D4D8EF}"/>
          </ac:picMkLst>
        </pc:picChg>
        <pc:picChg chg="del">
          <ac:chgData name="Heba Nassereddeen" userId="892f5123-929f-4f17-9ac9-eb1dbe2d6273" providerId="ADAL" clId="{32E28822-E013-407E-8ED9-5E3ACA5DF599}" dt="2020-09-11T19:11:59.208" v="4665" actId="478"/>
          <ac:picMkLst>
            <pc:docMk/>
            <pc:sldMk cId="1135804286" sldId="335"/>
            <ac:picMk id="36" creationId="{FCF034DE-CA05-485D-826A-30E4B3BAD553}"/>
          </ac:picMkLst>
        </pc:picChg>
      </pc:sldChg>
      <pc:sldChg chg="addSp delSp modSp mod modTransition modNotesTx">
        <pc:chgData name="Heba Nassereddeen" userId="892f5123-929f-4f17-9ac9-eb1dbe2d6273" providerId="ADAL" clId="{32E28822-E013-407E-8ED9-5E3ACA5DF599}" dt="2020-09-17T00:14:06.336" v="5215"/>
        <pc:sldMkLst>
          <pc:docMk/>
          <pc:sldMk cId="1334619135" sldId="336"/>
        </pc:sldMkLst>
        <pc:picChg chg="add mod">
          <ac:chgData name="Heba Nassereddeen" userId="892f5123-929f-4f17-9ac9-eb1dbe2d6273" providerId="ADAL" clId="{32E28822-E013-407E-8ED9-5E3ACA5DF599}" dt="2020-09-11T19:16:22.858" v="4731" actId="1076"/>
          <ac:picMkLst>
            <pc:docMk/>
            <pc:sldMk cId="1334619135" sldId="336"/>
            <ac:picMk id="6" creationId="{D5C99F77-4624-43F2-A538-51570D6CDEEC}"/>
          </ac:picMkLst>
        </pc:picChg>
        <pc:picChg chg="del">
          <ac:chgData name="Heba Nassereddeen" userId="892f5123-929f-4f17-9ac9-eb1dbe2d6273" providerId="ADAL" clId="{32E28822-E013-407E-8ED9-5E3ACA5DF599}" dt="2020-09-11T19:13:14.826" v="4688" actId="478"/>
          <ac:picMkLst>
            <pc:docMk/>
            <pc:sldMk cId="1334619135" sldId="336"/>
            <ac:picMk id="8" creationId="{4359CB25-25A5-489E-9322-D1420A18CBCB}"/>
          </ac:picMkLst>
        </pc:picChg>
      </pc:sldChg>
      <pc:sldChg chg="addSp delSp modSp new del mod">
        <pc:chgData name="Heba Nassereddeen" userId="892f5123-929f-4f17-9ac9-eb1dbe2d6273" providerId="ADAL" clId="{32E28822-E013-407E-8ED9-5E3ACA5DF599}" dt="2020-09-17T00:33:01.470" v="5257" actId="47"/>
        <pc:sldMkLst>
          <pc:docMk/>
          <pc:sldMk cId="50121641" sldId="337"/>
        </pc:sldMkLst>
        <pc:spChg chg="del">
          <ac:chgData name="Heba Nassereddeen" userId="892f5123-929f-4f17-9ac9-eb1dbe2d6273" providerId="ADAL" clId="{32E28822-E013-407E-8ED9-5E3ACA5DF599}" dt="2020-09-17T00:29:20.447" v="5218" actId="478"/>
          <ac:spMkLst>
            <pc:docMk/>
            <pc:sldMk cId="50121641" sldId="337"/>
            <ac:spMk id="2" creationId="{56136639-7CA5-45D4-9A46-9A5D49FDC73F}"/>
          </ac:spMkLst>
        </pc:spChg>
        <pc:spChg chg="del">
          <ac:chgData name="Heba Nassereddeen" userId="892f5123-929f-4f17-9ac9-eb1dbe2d6273" providerId="ADAL" clId="{32E28822-E013-407E-8ED9-5E3ACA5DF599}" dt="2020-09-17T00:29:18.299" v="5217" actId="478"/>
          <ac:spMkLst>
            <pc:docMk/>
            <pc:sldMk cId="50121641" sldId="337"/>
            <ac:spMk id="3" creationId="{06E29559-FB11-4006-88E0-577CC620F812}"/>
          </ac:spMkLst>
        </pc:spChg>
        <pc:spChg chg="add mod">
          <ac:chgData name="Heba Nassereddeen" userId="892f5123-929f-4f17-9ac9-eb1dbe2d6273" providerId="ADAL" clId="{32E28822-E013-407E-8ED9-5E3ACA5DF599}" dt="2020-09-17T00:29:48.654" v="5221"/>
          <ac:spMkLst>
            <pc:docMk/>
            <pc:sldMk cId="50121641" sldId="337"/>
            <ac:spMk id="5" creationId="{D2158B67-0182-4FA2-AF78-D9BF0FC738B6}"/>
          </ac:spMkLst>
        </pc:spChg>
        <pc:spChg chg="add mod">
          <ac:chgData name="Heba Nassereddeen" userId="892f5123-929f-4f17-9ac9-eb1dbe2d6273" providerId="ADAL" clId="{32E28822-E013-407E-8ED9-5E3ACA5DF599}" dt="2020-09-17T00:30:27.236" v="5253" actId="1076"/>
          <ac:spMkLst>
            <pc:docMk/>
            <pc:sldMk cId="50121641" sldId="337"/>
            <ac:spMk id="6" creationId="{9A889E1C-15BA-4F6D-BFBD-30DD525DF639}"/>
          </ac:spMkLst>
        </pc:spChg>
        <pc:spChg chg="add mod">
          <ac:chgData name="Heba Nassereddeen" userId="892f5123-929f-4f17-9ac9-eb1dbe2d6273" providerId="ADAL" clId="{32E28822-E013-407E-8ED9-5E3ACA5DF599}" dt="2020-09-17T00:31:54.161" v="5256" actId="20577"/>
          <ac:spMkLst>
            <pc:docMk/>
            <pc:sldMk cId="50121641" sldId="337"/>
            <ac:spMk id="8" creationId="{6D3D9E89-88D4-44E7-9C0D-4F38EF23C541}"/>
          </ac:spMkLst>
        </pc:spChg>
      </pc:sldChg>
      <pc:sldChg chg="addSp delSp modSp mod addCm modCm modNotesTx">
        <pc:chgData name="Heba Nassereddeen" userId="892f5123-929f-4f17-9ac9-eb1dbe2d6273" providerId="ADAL" clId="{32E28822-E013-407E-8ED9-5E3ACA5DF599}" dt="2020-09-16T00:53:58.417" v="5104" actId="20577"/>
        <pc:sldMkLst>
          <pc:docMk/>
          <pc:sldMk cId="1241309003" sldId="337"/>
        </pc:sldMkLst>
        <pc:spChg chg="mod">
          <ac:chgData name="Heba Nassereddeen" userId="892f5123-929f-4f17-9ac9-eb1dbe2d6273" providerId="ADAL" clId="{32E28822-E013-407E-8ED9-5E3ACA5DF599}" dt="2020-09-11T18:17:51.549" v="4555" actId="1076"/>
          <ac:spMkLst>
            <pc:docMk/>
            <pc:sldMk cId="1241309003" sldId="337"/>
            <ac:spMk id="18" creationId="{38CA6351-A11D-421E-9277-77AE486F107B}"/>
          </ac:spMkLst>
        </pc:spChg>
        <pc:picChg chg="add mod">
          <ac:chgData name="Heba Nassereddeen" userId="892f5123-929f-4f17-9ac9-eb1dbe2d6273" providerId="ADAL" clId="{32E28822-E013-407E-8ED9-5E3ACA5DF599}" dt="2020-09-11T19:17:44.084" v="4742" actId="1076"/>
          <ac:picMkLst>
            <pc:docMk/>
            <pc:sldMk cId="1241309003" sldId="337"/>
            <ac:picMk id="3" creationId="{AE9D18CF-84A0-4A3F-9213-2561405F4709}"/>
          </ac:picMkLst>
        </pc:picChg>
        <pc:picChg chg="del">
          <ac:chgData name="Heba Nassereddeen" userId="892f5123-929f-4f17-9ac9-eb1dbe2d6273" providerId="ADAL" clId="{32E28822-E013-407E-8ED9-5E3ACA5DF599}" dt="2020-09-11T19:13:07.283" v="4685" actId="478"/>
          <ac:picMkLst>
            <pc:docMk/>
            <pc:sldMk cId="1241309003" sldId="337"/>
            <ac:picMk id="11" creationId="{8EE6F1A7-C784-4196-A10A-E339741995A5}"/>
          </ac:picMkLst>
        </pc:picChg>
      </pc:sldChg>
      <pc:sldChg chg="delSp new del mod">
        <pc:chgData name="Heba Nassereddeen" userId="892f5123-929f-4f17-9ac9-eb1dbe2d6273" providerId="ADAL" clId="{32E28822-E013-407E-8ED9-5E3ACA5DF599}" dt="2020-09-17T02:35:28.482" v="5336" actId="47"/>
        <pc:sldMkLst>
          <pc:docMk/>
          <pc:sldMk cId="2376412283" sldId="337"/>
        </pc:sldMkLst>
        <pc:spChg chg="del">
          <ac:chgData name="Heba Nassereddeen" userId="892f5123-929f-4f17-9ac9-eb1dbe2d6273" providerId="ADAL" clId="{32E28822-E013-407E-8ED9-5E3ACA5DF599}" dt="2020-09-17T02:27:56.608" v="5331" actId="478"/>
          <ac:spMkLst>
            <pc:docMk/>
            <pc:sldMk cId="2376412283" sldId="337"/>
            <ac:spMk id="2" creationId="{DD5D335B-839D-4C40-9AA5-F0674330192D}"/>
          </ac:spMkLst>
        </pc:spChg>
        <pc:spChg chg="del">
          <ac:chgData name="Heba Nassereddeen" userId="892f5123-929f-4f17-9ac9-eb1dbe2d6273" providerId="ADAL" clId="{32E28822-E013-407E-8ED9-5E3ACA5DF599}" dt="2020-09-17T02:27:54.108" v="5330" actId="478"/>
          <ac:spMkLst>
            <pc:docMk/>
            <pc:sldMk cId="2376412283" sldId="337"/>
            <ac:spMk id="3" creationId="{CA69C10D-D18B-414F-AB7A-BADF6F08C862}"/>
          </ac:spMkLst>
        </pc:spChg>
        <pc:spChg chg="del">
          <ac:chgData name="Heba Nassereddeen" userId="892f5123-929f-4f17-9ac9-eb1dbe2d6273" providerId="ADAL" clId="{32E28822-E013-407E-8ED9-5E3ACA5DF599}" dt="2020-09-17T02:27:54.108" v="5330" actId="478"/>
          <ac:spMkLst>
            <pc:docMk/>
            <pc:sldMk cId="2376412283" sldId="337"/>
            <ac:spMk id="4" creationId="{C228DBC0-C9DE-4007-8F72-64EB0D550D46}"/>
          </ac:spMkLst>
        </pc:spChg>
        <pc:spChg chg="del">
          <ac:chgData name="Heba Nassereddeen" userId="892f5123-929f-4f17-9ac9-eb1dbe2d6273" providerId="ADAL" clId="{32E28822-E013-407E-8ED9-5E3ACA5DF599}" dt="2020-09-17T02:27:54.108" v="5330" actId="478"/>
          <ac:spMkLst>
            <pc:docMk/>
            <pc:sldMk cId="2376412283" sldId="337"/>
            <ac:spMk id="5" creationId="{30187289-8F15-4358-8129-5F5D24289115}"/>
          </ac:spMkLst>
        </pc:spChg>
        <pc:spChg chg="del">
          <ac:chgData name="Heba Nassereddeen" userId="892f5123-929f-4f17-9ac9-eb1dbe2d6273" providerId="ADAL" clId="{32E28822-E013-407E-8ED9-5E3ACA5DF599}" dt="2020-09-17T02:27:54.108" v="5330" actId="478"/>
          <ac:spMkLst>
            <pc:docMk/>
            <pc:sldMk cId="2376412283" sldId="337"/>
            <ac:spMk id="6" creationId="{F013D739-D027-4717-9996-C23C90706332}"/>
          </ac:spMkLst>
        </pc:spChg>
        <pc:spChg chg="del">
          <ac:chgData name="Heba Nassereddeen" userId="892f5123-929f-4f17-9ac9-eb1dbe2d6273" providerId="ADAL" clId="{32E28822-E013-407E-8ED9-5E3ACA5DF599}" dt="2020-09-17T02:27:54.108" v="5330" actId="478"/>
          <ac:spMkLst>
            <pc:docMk/>
            <pc:sldMk cId="2376412283" sldId="337"/>
            <ac:spMk id="7" creationId="{1C3C7FBE-9874-4535-8FB3-FDB40FA19FD1}"/>
          </ac:spMkLst>
        </pc:spChg>
        <pc:spChg chg="del">
          <ac:chgData name="Heba Nassereddeen" userId="892f5123-929f-4f17-9ac9-eb1dbe2d6273" providerId="ADAL" clId="{32E28822-E013-407E-8ED9-5E3ACA5DF599}" dt="2020-09-17T02:27:54.108" v="5330" actId="478"/>
          <ac:spMkLst>
            <pc:docMk/>
            <pc:sldMk cId="2376412283" sldId="337"/>
            <ac:spMk id="8" creationId="{254A8ABD-9981-4AC9-8E9A-E47308B5FAD9}"/>
          </ac:spMkLst>
        </pc:spChg>
        <pc:spChg chg="del">
          <ac:chgData name="Heba Nassereddeen" userId="892f5123-929f-4f17-9ac9-eb1dbe2d6273" providerId="ADAL" clId="{32E28822-E013-407E-8ED9-5E3ACA5DF599}" dt="2020-09-17T02:27:54.108" v="5330" actId="478"/>
          <ac:spMkLst>
            <pc:docMk/>
            <pc:sldMk cId="2376412283" sldId="337"/>
            <ac:spMk id="9" creationId="{6A7D7070-57BE-4022-A3AC-B54D0B404B36}"/>
          </ac:spMkLst>
        </pc:spChg>
        <pc:spChg chg="del">
          <ac:chgData name="Heba Nassereddeen" userId="892f5123-929f-4f17-9ac9-eb1dbe2d6273" providerId="ADAL" clId="{32E28822-E013-407E-8ED9-5E3ACA5DF599}" dt="2020-09-17T02:27:54.108" v="5330" actId="478"/>
          <ac:spMkLst>
            <pc:docMk/>
            <pc:sldMk cId="2376412283" sldId="337"/>
            <ac:spMk id="10" creationId="{2766FB91-55EA-4CBD-A4DF-F8683885210F}"/>
          </ac:spMkLst>
        </pc:spChg>
        <pc:spChg chg="del">
          <ac:chgData name="Heba Nassereddeen" userId="892f5123-929f-4f17-9ac9-eb1dbe2d6273" providerId="ADAL" clId="{32E28822-E013-407E-8ED9-5E3ACA5DF599}" dt="2020-09-17T02:27:56.608" v="5331" actId="478"/>
          <ac:spMkLst>
            <pc:docMk/>
            <pc:sldMk cId="2376412283" sldId="337"/>
            <ac:spMk id="11" creationId="{B275514B-6CA5-4B87-9AEE-79CF0EAD713E}"/>
          </ac:spMkLst>
        </pc:spChg>
        <pc:spChg chg="del">
          <ac:chgData name="Heba Nassereddeen" userId="892f5123-929f-4f17-9ac9-eb1dbe2d6273" providerId="ADAL" clId="{32E28822-E013-407E-8ED9-5E3ACA5DF599}" dt="2020-09-17T02:27:54.108" v="5330" actId="478"/>
          <ac:spMkLst>
            <pc:docMk/>
            <pc:sldMk cId="2376412283" sldId="337"/>
            <ac:spMk id="12" creationId="{6E27801A-B5A1-4CE3-832F-AC6BA27F67EE}"/>
          </ac:spMkLst>
        </pc:spChg>
        <pc:spChg chg="del">
          <ac:chgData name="Heba Nassereddeen" userId="892f5123-929f-4f17-9ac9-eb1dbe2d6273" providerId="ADAL" clId="{32E28822-E013-407E-8ED9-5E3ACA5DF599}" dt="2020-09-17T02:27:54.108" v="5330" actId="478"/>
          <ac:spMkLst>
            <pc:docMk/>
            <pc:sldMk cId="2376412283" sldId="337"/>
            <ac:spMk id="13" creationId="{2671D103-8860-4E78-902D-E128138E2C5F}"/>
          </ac:spMkLst>
        </pc:spChg>
        <pc:spChg chg="del">
          <ac:chgData name="Heba Nassereddeen" userId="892f5123-929f-4f17-9ac9-eb1dbe2d6273" providerId="ADAL" clId="{32E28822-E013-407E-8ED9-5E3ACA5DF599}" dt="2020-09-17T02:27:54.108" v="5330" actId="478"/>
          <ac:spMkLst>
            <pc:docMk/>
            <pc:sldMk cId="2376412283" sldId="337"/>
            <ac:spMk id="14" creationId="{62C03B67-57BE-4755-A66C-44222263DEFC}"/>
          </ac:spMkLst>
        </pc:spChg>
        <pc:spChg chg="del">
          <ac:chgData name="Heba Nassereddeen" userId="892f5123-929f-4f17-9ac9-eb1dbe2d6273" providerId="ADAL" clId="{32E28822-E013-407E-8ED9-5E3ACA5DF599}" dt="2020-09-17T02:27:54.108" v="5330" actId="478"/>
          <ac:spMkLst>
            <pc:docMk/>
            <pc:sldMk cId="2376412283" sldId="337"/>
            <ac:spMk id="15" creationId="{449BC8E0-11CF-4BD6-A990-5882BFCE3B2F}"/>
          </ac:spMkLst>
        </pc:spChg>
        <pc:spChg chg="del">
          <ac:chgData name="Heba Nassereddeen" userId="892f5123-929f-4f17-9ac9-eb1dbe2d6273" providerId="ADAL" clId="{32E28822-E013-407E-8ED9-5E3ACA5DF599}" dt="2020-09-17T02:28:01.747" v="5332" actId="478"/>
          <ac:spMkLst>
            <pc:docMk/>
            <pc:sldMk cId="2376412283" sldId="337"/>
            <ac:spMk id="16" creationId="{224246EF-7C46-47E2-AA92-062B70E9152A}"/>
          </ac:spMkLst>
        </pc:spChg>
        <pc:spChg chg="del">
          <ac:chgData name="Heba Nassereddeen" userId="892f5123-929f-4f17-9ac9-eb1dbe2d6273" providerId="ADAL" clId="{32E28822-E013-407E-8ED9-5E3ACA5DF599}" dt="2020-09-17T02:28:01.747" v="5332" actId="478"/>
          <ac:spMkLst>
            <pc:docMk/>
            <pc:sldMk cId="2376412283" sldId="337"/>
            <ac:spMk id="17" creationId="{854D4D3C-00BB-4C7E-A13D-39B21856B15B}"/>
          </ac:spMkLst>
        </pc:spChg>
      </pc:sldChg>
      <pc:sldChg chg="new del">
        <pc:chgData name="Heba Nassereddeen" userId="892f5123-929f-4f17-9ac9-eb1dbe2d6273" providerId="ADAL" clId="{32E28822-E013-407E-8ED9-5E3ACA5DF599}" dt="2020-09-17T02:35:20.821" v="5334" actId="47"/>
        <pc:sldMkLst>
          <pc:docMk/>
          <pc:sldMk cId="809100397" sldId="338"/>
        </pc:sldMkLst>
      </pc:sldChg>
      <pc:sldChg chg="modNotesTx">
        <pc:chgData name="Heba Nassereddeen" userId="892f5123-929f-4f17-9ac9-eb1dbe2d6273" providerId="ADAL" clId="{32E28822-E013-407E-8ED9-5E3ACA5DF599}" dt="2020-09-16T00:54:04.866" v="5107" actId="20577"/>
        <pc:sldMkLst>
          <pc:docMk/>
          <pc:sldMk cId="1953852633" sldId="338"/>
        </pc:sldMkLst>
      </pc:sldChg>
      <pc:sldChg chg="delSp add mod delAnim">
        <pc:chgData name="Heba Nassereddeen" userId="892f5123-929f-4f17-9ac9-eb1dbe2d6273" providerId="ADAL" clId="{32E28822-E013-407E-8ED9-5E3ACA5DF599}" dt="2020-09-17T02:49:02.413" v="5345" actId="478"/>
        <pc:sldMkLst>
          <pc:docMk/>
          <pc:sldMk cId="2094376695" sldId="338"/>
        </pc:sldMkLst>
        <pc:picChg chg="del">
          <ac:chgData name="Heba Nassereddeen" userId="892f5123-929f-4f17-9ac9-eb1dbe2d6273" providerId="ADAL" clId="{32E28822-E013-407E-8ED9-5E3ACA5DF599}" dt="2020-09-17T02:49:02.413" v="5345" actId="478"/>
          <ac:picMkLst>
            <pc:docMk/>
            <pc:sldMk cId="2094376695" sldId="338"/>
            <ac:picMk id="9" creationId="{4167D154-FB6E-4AE1-AE0C-5CB969401F35}"/>
          </ac:picMkLst>
        </pc:picChg>
      </pc:sldChg>
      <pc:sldChg chg="add">
        <pc:chgData name="Heba Nassereddeen" userId="892f5123-929f-4f17-9ac9-eb1dbe2d6273" providerId="ADAL" clId="{32E28822-E013-407E-8ED9-5E3ACA5DF599}" dt="2020-09-17T02:35:33.024" v="5337" actId="2890"/>
        <pc:sldMkLst>
          <pc:docMk/>
          <pc:sldMk cId="2963229365" sldId="339"/>
        </pc:sldMkLst>
      </pc:sldChg>
      <pc:sldChg chg="new del">
        <pc:chgData name="Heba Nassereddeen" userId="892f5123-929f-4f17-9ac9-eb1dbe2d6273" providerId="ADAL" clId="{32E28822-E013-407E-8ED9-5E3ACA5DF599}" dt="2020-09-17T02:53:39.801" v="5347" actId="47"/>
        <pc:sldMkLst>
          <pc:docMk/>
          <pc:sldMk cId="961041811" sldId="340"/>
        </pc:sldMkLst>
      </pc:sldChg>
      <pc:sldChg chg="addSp delSp modSp add mod modTransition delAnim modAnim">
        <pc:chgData name="Heba Nassereddeen" userId="892f5123-929f-4f17-9ac9-eb1dbe2d6273" providerId="ADAL" clId="{32E28822-E013-407E-8ED9-5E3ACA5DF599}" dt="2020-09-17T02:57:30.861" v="5354"/>
        <pc:sldMkLst>
          <pc:docMk/>
          <pc:sldMk cId="2429961359" sldId="340"/>
        </pc:sldMkLst>
        <pc:picChg chg="add del mod">
          <ac:chgData name="Heba Nassereddeen" userId="892f5123-929f-4f17-9ac9-eb1dbe2d6273" providerId="ADAL" clId="{32E28822-E013-407E-8ED9-5E3ACA5DF599}" dt="2020-09-17T02:56:26.647" v="5351"/>
          <ac:picMkLst>
            <pc:docMk/>
            <pc:sldMk cId="2429961359" sldId="340"/>
            <ac:picMk id="3" creationId="{EE67D96C-04BE-4CB9-97CD-993E7669BE39}"/>
          </ac:picMkLst>
        </pc:picChg>
        <pc:picChg chg="add del mod">
          <ac:chgData name="Heba Nassereddeen" userId="892f5123-929f-4f17-9ac9-eb1dbe2d6273" providerId="ADAL" clId="{32E28822-E013-407E-8ED9-5E3ACA5DF599}" dt="2020-09-17T02:57:19.807" v="5353"/>
          <ac:picMkLst>
            <pc:docMk/>
            <pc:sldMk cId="2429961359" sldId="340"/>
            <ac:picMk id="5" creationId="{F487A0C8-F702-48EA-BFA1-8539D2CA8AB6}"/>
          </ac:picMkLst>
        </pc:picChg>
        <pc:picChg chg="add mod">
          <ac:chgData name="Heba Nassereddeen" userId="892f5123-929f-4f17-9ac9-eb1dbe2d6273" providerId="ADAL" clId="{32E28822-E013-407E-8ED9-5E3ACA5DF599}" dt="2020-09-17T02:57:30.861" v="5354"/>
          <ac:picMkLst>
            <pc:docMk/>
            <pc:sldMk cId="2429961359" sldId="340"/>
            <ac:picMk id="7" creationId="{E9B32FB9-1B6A-4407-8579-DFACC9BB0130}"/>
          </ac:picMkLst>
        </pc:picChg>
        <pc:picChg chg="del">
          <ac:chgData name="Heba Nassereddeen" userId="892f5123-929f-4f17-9ac9-eb1dbe2d6273" providerId="ADAL" clId="{32E28822-E013-407E-8ED9-5E3ACA5DF599}" dt="2020-09-17T02:53:57.875" v="5349" actId="478"/>
          <ac:picMkLst>
            <pc:docMk/>
            <pc:sldMk cId="2429961359" sldId="340"/>
            <ac:picMk id="14" creationId="{09DFBA35-C834-4F9D-B3B2-9F95DCF406CB}"/>
          </ac:picMkLst>
        </pc:picChg>
      </pc:sldChg>
      <pc:sldChg chg="addSp delSp modSp mod">
        <pc:chgData name="Heba Nassereddeen" userId="892f5123-929f-4f17-9ac9-eb1dbe2d6273" providerId="ADAL" clId="{32E28822-E013-407E-8ED9-5E3ACA5DF599}" dt="2020-09-20T04:24:58.727" v="5402" actId="20577"/>
        <pc:sldMkLst>
          <pc:docMk/>
          <pc:sldMk cId="3576220478" sldId="342"/>
        </pc:sldMkLst>
        <pc:spChg chg="mod">
          <ac:chgData name="Heba Nassereddeen" userId="892f5123-929f-4f17-9ac9-eb1dbe2d6273" providerId="ADAL" clId="{32E28822-E013-407E-8ED9-5E3ACA5DF599}" dt="2020-09-18T18:14:03.656" v="5381" actId="2085"/>
          <ac:spMkLst>
            <pc:docMk/>
            <pc:sldMk cId="3576220478" sldId="342"/>
            <ac:spMk id="23" creationId="{80F769E4-AAB5-453F-B3E8-94266191E970}"/>
          </ac:spMkLst>
        </pc:spChg>
        <pc:spChg chg="mod">
          <ac:chgData name="Heba Nassereddeen" userId="892f5123-929f-4f17-9ac9-eb1dbe2d6273" providerId="ADAL" clId="{32E28822-E013-407E-8ED9-5E3ACA5DF599}" dt="2020-09-20T04:24:58.727" v="5402" actId="20577"/>
          <ac:spMkLst>
            <pc:docMk/>
            <pc:sldMk cId="3576220478" sldId="342"/>
            <ac:spMk id="29" creationId="{D01C3680-DEEB-4943-A4F1-E391D154F6FC}"/>
          </ac:spMkLst>
        </pc:spChg>
        <pc:picChg chg="add del mod modCrop">
          <ac:chgData name="Heba Nassereddeen" userId="892f5123-929f-4f17-9ac9-eb1dbe2d6273" providerId="ADAL" clId="{32E28822-E013-407E-8ED9-5E3ACA5DF599}" dt="2020-09-18T18:14:22.953" v="5386" actId="478"/>
          <ac:picMkLst>
            <pc:docMk/>
            <pc:sldMk cId="3576220478" sldId="342"/>
            <ac:picMk id="3" creationId="{A86108AF-6FC4-4226-A308-BFC017FDCAAA}"/>
          </ac:picMkLst>
        </pc:picChg>
        <pc:picChg chg="add mod modCrop">
          <ac:chgData name="Heba Nassereddeen" userId="892f5123-929f-4f17-9ac9-eb1dbe2d6273" providerId="ADAL" clId="{32E28822-E013-407E-8ED9-5E3ACA5DF599}" dt="2020-09-18T18:15:02.516" v="5401" actId="14100"/>
          <ac:picMkLst>
            <pc:docMk/>
            <pc:sldMk cId="3576220478" sldId="342"/>
            <ac:picMk id="5" creationId="{02375BAA-96BE-4319-9782-EA10A5D96AF2}"/>
          </ac:picMkLst>
        </pc:picChg>
      </pc:sldChg>
      <pc:sldMasterChg chg="delSldLayout">
        <pc:chgData name="Heba Nassereddeen" userId="892f5123-929f-4f17-9ac9-eb1dbe2d6273" providerId="ADAL" clId="{32E28822-E013-407E-8ED9-5E3ACA5DF599}" dt="2020-09-16T00:46:23.519" v="5071" actId="47"/>
        <pc:sldMasterMkLst>
          <pc:docMk/>
          <pc:sldMasterMk cId="0" sldId="2147483669"/>
        </pc:sldMasterMkLst>
        <pc:sldLayoutChg chg="del">
          <pc:chgData name="Heba Nassereddeen" userId="892f5123-929f-4f17-9ac9-eb1dbe2d6273" providerId="ADAL" clId="{32E28822-E013-407E-8ED9-5E3ACA5DF599}" dt="2020-09-04T20:22:08.382" v="77" actId="47"/>
          <pc:sldLayoutMkLst>
            <pc:docMk/>
            <pc:sldMasterMk cId="0" sldId="2147483669"/>
            <pc:sldLayoutMk cId="0" sldId="2147483658"/>
          </pc:sldLayoutMkLst>
        </pc:sldLayoutChg>
        <pc:sldLayoutChg chg="del">
          <pc:chgData name="Heba Nassereddeen" userId="892f5123-929f-4f17-9ac9-eb1dbe2d6273" providerId="ADAL" clId="{32E28822-E013-407E-8ED9-5E3ACA5DF599}" dt="2020-09-11T18:32:22.114" v="4578" actId="47"/>
          <pc:sldLayoutMkLst>
            <pc:docMk/>
            <pc:sldMasterMk cId="0" sldId="2147483669"/>
            <pc:sldLayoutMk cId="0" sldId="2147483659"/>
          </pc:sldLayoutMkLst>
        </pc:sldLayoutChg>
        <pc:sldLayoutChg chg="del">
          <pc:chgData name="Heba Nassereddeen" userId="892f5123-929f-4f17-9ac9-eb1dbe2d6273" providerId="ADAL" clId="{32E28822-E013-407E-8ED9-5E3ACA5DF599}" dt="2020-09-04T20:22:36.219" v="103" actId="47"/>
          <pc:sldLayoutMkLst>
            <pc:docMk/>
            <pc:sldMasterMk cId="0" sldId="2147483669"/>
            <pc:sldLayoutMk cId="0" sldId="2147483660"/>
          </pc:sldLayoutMkLst>
        </pc:sldLayoutChg>
        <pc:sldLayoutChg chg="del">
          <pc:chgData name="Heba Nassereddeen" userId="892f5123-929f-4f17-9ac9-eb1dbe2d6273" providerId="ADAL" clId="{32E28822-E013-407E-8ED9-5E3ACA5DF599}" dt="2020-09-04T20:22:31.775" v="101" actId="47"/>
          <pc:sldLayoutMkLst>
            <pc:docMk/>
            <pc:sldMasterMk cId="0" sldId="2147483669"/>
            <pc:sldLayoutMk cId="0" sldId="2147483661"/>
          </pc:sldLayoutMkLst>
        </pc:sldLayoutChg>
        <pc:sldLayoutChg chg="del">
          <pc:chgData name="Heba Nassereddeen" userId="892f5123-929f-4f17-9ac9-eb1dbe2d6273" providerId="ADAL" clId="{32E28822-E013-407E-8ED9-5E3ACA5DF599}" dt="2020-09-04T20:22:30.968" v="99" actId="47"/>
          <pc:sldLayoutMkLst>
            <pc:docMk/>
            <pc:sldMasterMk cId="0" sldId="2147483669"/>
            <pc:sldLayoutMk cId="0" sldId="2147483662"/>
          </pc:sldLayoutMkLst>
        </pc:sldLayoutChg>
        <pc:sldLayoutChg chg="del">
          <pc:chgData name="Heba Nassereddeen" userId="892f5123-929f-4f17-9ac9-eb1dbe2d6273" providerId="ADAL" clId="{32E28822-E013-407E-8ED9-5E3ACA5DF599}" dt="2020-09-04T20:22:29.444" v="97" actId="47"/>
          <pc:sldLayoutMkLst>
            <pc:docMk/>
            <pc:sldMasterMk cId="0" sldId="2147483669"/>
            <pc:sldLayoutMk cId="0" sldId="2147483663"/>
          </pc:sldLayoutMkLst>
        </pc:sldLayoutChg>
        <pc:sldLayoutChg chg="del">
          <pc:chgData name="Heba Nassereddeen" userId="892f5123-929f-4f17-9ac9-eb1dbe2d6273" providerId="ADAL" clId="{32E28822-E013-407E-8ED9-5E3ACA5DF599}" dt="2020-09-04T20:22:28.009" v="93" actId="47"/>
          <pc:sldLayoutMkLst>
            <pc:docMk/>
            <pc:sldMasterMk cId="0" sldId="2147483669"/>
            <pc:sldLayoutMk cId="0" sldId="2147483664"/>
          </pc:sldLayoutMkLst>
        </pc:sldLayoutChg>
        <pc:sldLayoutChg chg="del">
          <pc:chgData name="Heba Nassereddeen" userId="892f5123-929f-4f17-9ac9-eb1dbe2d6273" providerId="ADAL" clId="{32E28822-E013-407E-8ED9-5E3ACA5DF599}" dt="2020-09-04T20:22:27.406" v="91" actId="47"/>
          <pc:sldLayoutMkLst>
            <pc:docMk/>
            <pc:sldMasterMk cId="0" sldId="2147483669"/>
            <pc:sldLayoutMk cId="0" sldId="2147483665"/>
          </pc:sldLayoutMkLst>
        </pc:sldLayoutChg>
        <pc:sldLayoutChg chg="del">
          <pc:chgData name="Heba Nassereddeen" userId="892f5123-929f-4f17-9ac9-eb1dbe2d6273" providerId="ADAL" clId="{32E28822-E013-407E-8ED9-5E3ACA5DF599}" dt="2020-09-04T20:22:27.057" v="90" actId="47"/>
          <pc:sldLayoutMkLst>
            <pc:docMk/>
            <pc:sldMasterMk cId="0" sldId="2147483669"/>
            <pc:sldLayoutMk cId="0" sldId="2147483666"/>
          </pc:sldLayoutMkLst>
        </pc:sldLayoutChg>
        <pc:sldLayoutChg chg="del">
          <pc:chgData name="Heba Nassereddeen" userId="892f5123-929f-4f17-9ac9-eb1dbe2d6273" providerId="ADAL" clId="{32E28822-E013-407E-8ED9-5E3ACA5DF599}" dt="2020-09-04T20:22:26.286" v="88" actId="47"/>
          <pc:sldLayoutMkLst>
            <pc:docMk/>
            <pc:sldMasterMk cId="0" sldId="2147483669"/>
            <pc:sldLayoutMk cId="0" sldId="2147483667"/>
          </pc:sldLayoutMkLst>
        </pc:sldLayoutChg>
        <pc:sldLayoutChg chg="del">
          <pc:chgData name="Heba Nassereddeen" userId="892f5123-929f-4f17-9ac9-eb1dbe2d6273" providerId="ADAL" clId="{32E28822-E013-407E-8ED9-5E3ACA5DF599}" dt="2020-09-16T00:46:23.519" v="5071" actId="47"/>
          <pc:sldLayoutMkLst>
            <pc:docMk/>
            <pc:sldMasterMk cId="0" sldId="2147483669"/>
            <pc:sldLayoutMk cId="2122383978" sldId="2147483670"/>
          </pc:sldLayoutMkLst>
        </pc:sldLayoutChg>
      </pc:sldMasterChg>
      <pc:sldMasterChg chg="del delSldLayout">
        <pc:chgData name="Heba Nassereddeen" userId="892f5123-929f-4f17-9ac9-eb1dbe2d6273" providerId="ADAL" clId="{32E28822-E013-407E-8ED9-5E3ACA5DF599}" dt="2020-09-04T20:22:26.184" v="87" actId="47"/>
        <pc:sldMasterMkLst>
          <pc:docMk/>
          <pc:sldMasterMk cId="0" sldId="2147483670"/>
        </pc:sldMasterMkLst>
        <pc:sldLayoutChg chg="del">
          <pc:chgData name="Heba Nassereddeen" userId="892f5123-929f-4f17-9ac9-eb1dbe2d6273" providerId="ADAL" clId="{32E28822-E013-407E-8ED9-5E3ACA5DF599}" dt="2020-09-04T20:22:26.184" v="87" actId="47"/>
          <pc:sldLayoutMkLst>
            <pc:docMk/>
            <pc:sldMasterMk cId="0" sldId="2147483670"/>
            <pc:sldLayoutMk cId="0" sldId="2147483668"/>
          </pc:sldLayoutMkLst>
        </pc:sldLayoutChg>
      </pc:sldMasterChg>
    </pc:docChg>
  </pc:docChgLst>
  <pc:docChgLst>
    <pc:chgData name="Abdulsalam Khan" userId="9eee05ac-e374-4f77-a9fa-1bcc810eaddb" providerId="ADAL" clId="{A9697498-3C7B-47B0-B1B1-7AC5013B305F}"/>
    <pc:docChg chg="undo redo custSel addSld delSld modSld sldOrd">
      <pc:chgData name="Abdulsalam Khan" userId="9eee05ac-e374-4f77-a9fa-1bcc810eaddb" providerId="ADAL" clId="{A9697498-3C7B-47B0-B1B1-7AC5013B305F}" dt="2020-09-21T21:17:49.205" v="7682"/>
      <pc:docMkLst>
        <pc:docMk/>
      </pc:docMkLst>
      <pc:sldChg chg="addSp delSp modSp modTransition delAnim modAnim modNotesTx">
        <pc:chgData name="Abdulsalam Khan" userId="9eee05ac-e374-4f77-a9fa-1bcc810eaddb" providerId="ADAL" clId="{A9697498-3C7B-47B0-B1B1-7AC5013B305F}" dt="2020-09-21T21:17:49.205" v="7682"/>
        <pc:sldMkLst>
          <pc:docMk/>
          <pc:sldMk cId="0" sldId="256"/>
        </pc:sldMkLst>
        <pc:spChg chg="add del mod">
          <ac:chgData name="Abdulsalam Khan" userId="9eee05ac-e374-4f77-a9fa-1bcc810eaddb" providerId="ADAL" clId="{A9697498-3C7B-47B0-B1B1-7AC5013B305F}" dt="2020-09-10T02:10:28.366" v="1970" actId="478"/>
          <ac:spMkLst>
            <pc:docMk/>
            <pc:sldMk cId="0" sldId="256"/>
            <ac:spMk id="3" creationId="{299107D9-ADA7-44CE-94DF-C3E413366282}"/>
          </ac:spMkLst>
        </pc:spChg>
        <pc:spChg chg="add del mod">
          <ac:chgData name="Abdulsalam Khan" userId="9eee05ac-e374-4f77-a9fa-1bcc810eaddb" providerId="ADAL" clId="{A9697498-3C7B-47B0-B1B1-7AC5013B305F}" dt="2020-09-10T02:10:31.016" v="1971" actId="478"/>
          <ac:spMkLst>
            <pc:docMk/>
            <pc:sldMk cId="0" sldId="256"/>
            <ac:spMk id="5" creationId="{17FADE8C-5A06-4825-80D1-C4C32881002D}"/>
          </ac:spMkLst>
        </pc:spChg>
        <pc:spChg chg="add del mod">
          <ac:chgData name="Abdulsalam Khan" userId="9eee05ac-e374-4f77-a9fa-1bcc810eaddb" providerId="ADAL" clId="{A9697498-3C7B-47B0-B1B1-7AC5013B305F}" dt="2020-09-10T02:16:31.270" v="2007" actId="478"/>
          <ac:spMkLst>
            <pc:docMk/>
            <pc:sldMk cId="0" sldId="256"/>
            <ac:spMk id="8" creationId="{110A6B76-ABE7-4544-8C3A-C7187D9607CA}"/>
          </ac:spMkLst>
        </pc:spChg>
        <pc:spChg chg="del mod">
          <ac:chgData name="Abdulsalam Khan" userId="9eee05ac-e374-4f77-a9fa-1bcc810eaddb" providerId="ADAL" clId="{A9697498-3C7B-47B0-B1B1-7AC5013B305F}" dt="2020-09-10T02:10:17.319" v="1967" actId="478"/>
          <ac:spMkLst>
            <pc:docMk/>
            <pc:sldMk cId="0" sldId="256"/>
            <ac:spMk id="10" creationId="{F56508F0-E9E3-4837-B645-6F63126DDF0E}"/>
          </ac:spMkLst>
        </pc:spChg>
        <pc:spChg chg="add del mod">
          <ac:chgData name="Abdulsalam Khan" userId="9eee05ac-e374-4f77-a9fa-1bcc810eaddb" providerId="ADAL" clId="{A9697498-3C7B-47B0-B1B1-7AC5013B305F}" dt="2020-09-10T02:15:17.899" v="1991" actId="478"/>
          <ac:spMkLst>
            <pc:docMk/>
            <pc:sldMk cId="0" sldId="256"/>
            <ac:spMk id="11" creationId="{1EB74775-97AB-47FF-B522-05B620950057}"/>
          </ac:spMkLst>
        </pc:spChg>
        <pc:spChg chg="add mod">
          <ac:chgData name="Abdulsalam Khan" userId="9eee05ac-e374-4f77-a9fa-1bcc810eaddb" providerId="ADAL" clId="{A9697498-3C7B-47B0-B1B1-7AC5013B305F}" dt="2020-09-10T02:20:06.091" v="2019" actId="1076"/>
          <ac:spMkLst>
            <pc:docMk/>
            <pc:sldMk cId="0" sldId="256"/>
            <ac:spMk id="12" creationId="{C45D58E0-8F24-4283-AD97-40A1346D25E3}"/>
          </ac:spMkLst>
        </pc:spChg>
        <pc:spChg chg="del">
          <ac:chgData name="Abdulsalam Khan" userId="9eee05ac-e374-4f77-a9fa-1bcc810eaddb" providerId="ADAL" clId="{A9697498-3C7B-47B0-B1B1-7AC5013B305F}" dt="2020-09-10T02:10:23.460" v="1968" actId="478"/>
          <ac:spMkLst>
            <pc:docMk/>
            <pc:sldMk cId="0" sldId="256"/>
            <ac:spMk id="13" creationId="{666C8A75-1F6A-431F-BDAA-D14BDBDB8FC2}"/>
          </ac:spMkLst>
        </pc:spChg>
        <pc:spChg chg="add">
          <ac:chgData name="Abdulsalam Khan" userId="9eee05ac-e374-4f77-a9fa-1bcc810eaddb" providerId="ADAL" clId="{A9697498-3C7B-47B0-B1B1-7AC5013B305F}" dt="2020-09-10T02:10:56.480" v="1973"/>
          <ac:spMkLst>
            <pc:docMk/>
            <pc:sldMk cId="0" sldId="256"/>
            <ac:spMk id="14" creationId="{A2BA702C-BF5D-4382-B1F7-1234ACF82CBF}"/>
          </ac:spMkLst>
        </pc:spChg>
        <pc:spChg chg="add del mod">
          <ac:chgData name="Abdulsalam Khan" userId="9eee05ac-e374-4f77-a9fa-1bcc810eaddb" providerId="ADAL" clId="{A9697498-3C7B-47B0-B1B1-7AC5013B305F}" dt="2020-09-10T02:12:48.481" v="1980" actId="478"/>
          <ac:spMkLst>
            <pc:docMk/>
            <pc:sldMk cId="0" sldId="256"/>
            <ac:spMk id="15" creationId="{695CDBC4-6F67-4F9F-A935-F3B937F3A7D5}"/>
          </ac:spMkLst>
        </pc:spChg>
        <pc:spChg chg="add">
          <ac:chgData name="Abdulsalam Khan" userId="9eee05ac-e374-4f77-a9fa-1bcc810eaddb" providerId="ADAL" clId="{A9697498-3C7B-47B0-B1B1-7AC5013B305F}" dt="2020-09-10T02:10:56.480" v="1973"/>
          <ac:spMkLst>
            <pc:docMk/>
            <pc:sldMk cId="0" sldId="256"/>
            <ac:spMk id="16" creationId="{162DA044-C358-41D7-9AA7-C5F675A0DAB7}"/>
          </ac:spMkLst>
        </pc:spChg>
        <pc:spChg chg="add">
          <ac:chgData name="Abdulsalam Khan" userId="9eee05ac-e374-4f77-a9fa-1bcc810eaddb" providerId="ADAL" clId="{A9697498-3C7B-47B0-B1B1-7AC5013B305F}" dt="2020-09-10T02:10:56.480" v="1973"/>
          <ac:spMkLst>
            <pc:docMk/>
            <pc:sldMk cId="0" sldId="256"/>
            <ac:spMk id="17" creationId="{9E104F3F-F47E-42AA-BF27-8C4020A2116A}"/>
          </ac:spMkLst>
        </pc:spChg>
        <pc:spChg chg="add mod">
          <ac:chgData name="Abdulsalam Khan" userId="9eee05ac-e374-4f77-a9fa-1bcc810eaddb" providerId="ADAL" clId="{A9697498-3C7B-47B0-B1B1-7AC5013B305F}" dt="2020-09-10T02:12:00.383" v="1976" actId="1076"/>
          <ac:spMkLst>
            <pc:docMk/>
            <pc:sldMk cId="0" sldId="256"/>
            <ac:spMk id="19" creationId="{4EE34455-71AC-4493-8B2B-3E2FCE220F26}"/>
          </ac:spMkLst>
        </pc:spChg>
        <pc:spChg chg="add mod">
          <ac:chgData name="Abdulsalam Khan" userId="9eee05ac-e374-4f77-a9fa-1bcc810eaddb" providerId="ADAL" clId="{A9697498-3C7B-47B0-B1B1-7AC5013B305F}" dt="2020-09-10T02:12:07.655" v="1977" actId="1076"/>
          <ac:spMkLst>
            <pc:docMk/>
            <pc:sldMk cId="0" sldId="256"/>
            <ac:spMk id="21" creationId="{F5B76AEE-CD9B-41A7-83EC-98B568DB6AB1}"/>
          </ac:spMkLst>
        </pc:spChg>
        <pc:spChg chg="add mod">
          <ac:chgData name="Abdulsalam Khan" userId="9eee05ac-e374-4f77-a9fa-1bcc810eaddb" providerId="ADAL" clId="{A9697498-3C7B-47B0-B1B1-7AC5013B305F}" dt="2020-09-10T02:20:06.091" v="2019" actId="1076"/>
          <ac:spMkLst>
            <pc:docMk/>
            <pc:sldMk cId="0" sldId="256"/>
            <ac:spMk id="22" creationId="{4DB465B8-5B3B-4F2E-824B-96B51611B94C}"/>
          </ac:spMkLst>
        </pc:spChg>
        <pc:spChg chg="del mod">
          <ac:chgData name="Abdulsalam Khan" userId="9eee05ac-e374-4f77-a9fa-1bcc810eaddb" providerId="ADAL" clId="{A9697498-3C7B-47B0-B1B1-7AC5013B305F}" dt="2020-09-10T02:10:28.366" v="1970" actId="478"/>
          <ac:spMkLst>
            <pc:docMk/>
            <pc:sldMk cId="0" sldId="256"/>
            <ac:spMk id="124" creationId="{00000000-0000-0000-0000-000000000000}"/>
          </ac:spMkLst>
        </pc:spChg>
        <pc:spChg chg="del mod">
          <ac:chgData name="Abdulsalam Khan" userId="9eee05ac-e374-4f77-a9fa-1bcc810eaddb" providerId="ADAL" clId="{A9697498-3C7B-47B0-B1B1-7AC5013B305F}" dt="2020-09-10T02:10:17.319" v="1967" actId="478"/>
          <ac:spMkLst>
            <pc:docMk/>
            <pc:sldMk cId="0" sldId="256"/>
            <ac:spMk id="125" creationId="{00000000-0000-0000-0000-000000000000}"/>
          </ac:spMkLst>
        </pc:spChg>
        <pc:spChg chg="del mod">
          <ac:chgData name="Abdulsalam Khan" userId="9eee05ac-e374-4f77-a9fa-1bcc810eaddb" providerId="ADAL" clId="{A9697498-3C7B-47B0-B1B1-7AC5013B305F}" dt="2020-09-10T02:10:28.366" v="1970" actId="478"/>
          <ac:spMkLst>
            <pc:docMk/>
            <pc:sldMk cId="0" sldId="256"/>
            <ac:spMk id="126" creationId="{00000000-0000-0000-0000-000000000000}"/>
          </ac:spMkLst>
        </pc:spChg>
        <pc:picChg chg="add del mod">
          <ac:chgData name="Abdulsalam Khan" userId="9eee05ac-e374-4f77-a9fa-1bcc810eaddb" providerId="ADAL" clId="{A9697498-3C7B-47B0-B1B1-7AC5013B305F}" dt="2020-09-21T21:11:07.731" v="7673"/>
          <ac:picMkLst>
            <pc:docMk/>
            <pc:sldMk cId="0" sldId="256"/>
            <ac:picMk id="2" creationId="{46DCD240-8B7C-410A-8E83-2700AC51DE6B}"/>
          </ac:picMkLst>
        </pc:picChg>
        <pc:picChg chg="add del mod">
          <ac:chgData name="Abdulsalam Khan" userId="9eee05ac-e374-4f77-a9fa-1bcc810eaddb" providerId="ADAL" clId="{A9697498-3C7B-47B0-B1B1-7AC5013B305F}" dt="2020-09-21T21:11:46.831" v="7675"/>
          <ac:picMkLst>
            <pc:docMk/>
            <pc:sldMk cId="0" sldId="256"/>
            <ac:picMk id="3" creationId="{0430BACC-AF7C-4B1C-A323-DAC4C4EBD83C}"/>
          </ac:picMkLst>
        </pc:picChg>
        <pc:picChg chg="add del mod">
          <ac:chgData name="Abdulsalam Khan" userId="9eee05ac-e374-4f77-a9fa-1bcc810eaddb" providerId="ADAL" clId="{A9697498-3C7B-47B0-B1B1-7AC5013B305F}" dt="2020-09-21T21:12:27.288" v="7677"/>
          <ac:picMkLst>
            <pc:docMk/>
            <pc:sldMk cId="0" sldId="256"/>
            <ac:picMk id="4" creationId="{F634793A-1018-47CA-B36A-1BE5D09CF37E}"/>
          </ac:picMkLst>
        </pc:picChg>
        <pc:picChg chg="add del mod">
          <ac:chgData name="Abdulsalam Khan" userId="9eee05ac-e374-4f77-a9fa-1bcc810eaddb" providerId="ADAL" clId="{A9697498-3C7B-47B0-B1B1-7AC5013B305F}" dt="2020-09-21T21:13:03.409" v="7679"/>
          <ac:picMkLst>
            <pc:docMk/>
            <pc:sldMk cId="0" sldId="256"/>
            <ac:picMk id="5" creationId="{8BF36D1F-9773-4EB5-83D0-C61F14297859}"/>
          </ac:picMkLst>
        </pc:picChg>
        <pc:picChg chg="add del mod">
          <ac:chgData name="Abdulsalam Khan" userId="9eee05ac-e374-4f77-a9fa-1bcc810eaddb" providerId="ADAL" clId="{A9697498-3C7B-47B0-B1B1-7AC5013B305F}" dt="2020-09-21T21:17:31.441" v="7681"/>
          <ac:picMkLst>
            <pc:docMk/>
            <pc:sldMk cId="0" sldId="256"/>
            <ac:picMk id="6" creationId="{B6A4FABC-42DA-4243-A627-902A192073E4}"/>
          </ac:picMkLst>
        </pc:picChg>
        <pc:picChg chg="del">
          <ac:chgData name="Abdulsalam Khan" userId="9eee05ac-e374-4f77-a9fa-1bcc810eaddb" providerId="ADAL" clId="{A9697498-3C7B-47B0-B1B1-7AC5013B305F}" dt="2020-09-10T02:10:17.319" v="1967" actId="478"/>
          <ac:picMkLst>
            <pc:docMk/>
            <pc:sldMk cId="0" sldId="256"/>
            <ac:picMk id="7" creationId="{1D37C869-F193-49EE-8475-598D71FBB508}"/>
          </ac:picMkLst>
        </pc:picChg>
        <pc:picChg chg="add mod">
          <ac:chgData name="Abdulsalam Khan" userId="9eee05ac-e374-4f77-a9fa-1bcc810eaddb" providerId="ADAL" clId="{A9697498-3C7B-47B0-B1B1-7AC5013B305F}" dt="2020-09-21T21:17:49.205" v="7682"/>
          <ac:picMkLst>
            <pc:docMk/>
            <pc:sldMk cId="0" sldId="256"/>
            <ac:picMk id="7" creationId="{EFFC2BC4-E857-46D3-992E-61B8628C2141}"/>
          </ac:picMkLst>
        </pc:picChg>
        <pc:picChg chg="del">
          <ac:chgData name="Abdulsalam Khan" userId="9eee05ac-e374-4f77-a9fa-1bcc810eaddb" providerId="ADAL" clId="{A9697498-3C7B-47B0-B1B1-7AC5013B305F}" dt="2020-09-10T02:10:32.608" v="1972" actId="478"/>
          <ac:picMkLst>
            <pc:docMk/>
            <pc:sldMk cId="0" sldId="256"/>
            <ac:picMk id="9" creationId="{8A9B4AF9-B899-45B2-90D3-97ABB1614AB5}"/>
          </ac:picMkLst>
        </pc:picChg>
        <pc:picChg chg="del">
          <ac:chgData name="Abdulsalam Khan" userId="9eee05ac-e374-4f77-a9fa-1bcc810eaddb" providerId="ADAL" clId="{A9697498-3C7B-47B0-B1B1-7AC5013B305F}" dt="2020-09-18T19:09:00.329" v="7271" actId="478"/>
          <ac:picMkLst>
            <pc:docMk/>
            <pc:sldMk cId="0" sldId="256"/>
            <ac:picMk id="9" creationId="{FCE3BECE-6124-4051-AB6C-20711250ABFB}"/>
          </ac:picMkLst>
        </pc:picChg>
        <pc:picChg chg="add del">
          <ac:chgData name="Abdulsalam Khan" userId="9eee05ac-e374-4f77-a9fa-1bcc810eaddb" providerId="ADAL" clId="{A9697498-3C7B-47B0-B1B1-7AC5013B305F}" dt="2020-09-18T19:12:38.249" v="7273" actId="478"/>
          <ac:picMkLst>
            <pc:docMk/>
            <pc:sldMk cId="0" sldId="256"/>
            <ac:picMk id="13" creationId="{504E31B3-7F06-4479-BD93-DC102D9F667E}"/>
          </ac:picMkLst>
        </pc:picChg>
        <pc:picChg chg="add del">
          <ac:chgData name="Abdulsalam Khan" userId="9eee05ac-e374-4f77-a9fa-1bcc810eaddb" providerId="ADAL" clId="{A9697498-3C7B-47B0-B1B1-7AC5013B305F}" dt="2020-09-21T21:10:14.851" v="7671" actId="478"/>
          <ac:picMkLst>
            <pc:docMk/>
            <pc:sldMk cId="0" sldId="256"/>
            <ac:picMk id="13" creationId="{DD162B4E-E172-4400-A4EE-D9BF265E4A49}"/>
          </ac:picMkLst>
        </pc:picChg>
        <pc:picChg chg="add del">
          <ac:chgData name="Abdulsalam Khan" userId="9eee05ac-e374-4f77-a9fa-1bcc810eaddb" providerId="ADAL" clId="{A9697498-3C7B-47B0-B1B1-7AC5013B305F}" dt="2020-09-18T20:43:29.887" v="7276" actId="478"/>
          <ac:picMkLst>
            <pc:docMk/>
            <pc:sldMk cId="0" sldId="256"/>
            <ac:picMk id="15" creationId="{1230E150-49EF-4A56-ACDB-ABD4945D1E04}"/>
          </ac:picMkLst>
        </pc:picChg>
        <pc:picChg chg="add">
          <ac:chgData name="Abdulsalam Khan" userId="9eee05ac-e374-4f77-a9fa-1bcc810eaddb" providerId="ADAL" clId="{A9697498-3C7B-47B0-B1B1-7AC5013B305F}" dt="2020-09-10T02:10:56.480" v="1973"/>
          <ac:picMkLst>
            <pc:docMk/>
            <pc:sldMk cId="0" sldId="256"/>
            <ac:picMk id="18" creationId="{35D72507-CC53-48EB-B5F2-D060FA9CE9D7}"/>
          </ac:picMkLst>
        </pc:picChg>
        <pc:picChg chg="add">
          <ac:chgData name="Abdulsalam Khan" userId="9eee05ac-e374-4f77-a9fa-1bcc810eaddb" providerId="ADAL" clId="{A9697498-3C7B-47B0-B1B1-7AC5013B305F}" dt="2020-09-10T02:10:56.480" v="1973"/>
          <ac:picMkLst>
            <pc:docMk/>
            <pc:sldMk cId="0" sldId="256"/>
            <ac:picMk id="20" creationId="{21527D0E-3A15-4B87-A0FB-DA57FE4EC87F}"/>
          </ac:picMkLst>
        </pc:picChg>
        <pc:picChg chg="add del">
          <ac:chgData name="Abdulsalam Khan" userId="9eee05ac-e374-4f77-a9fa-1bcc810eaddb" providerId="ADAL" clId="{A9697498-3C7B-47B0-B1B1-7AC5013B305F}" dt="2020-09-18T20:43:37.611" v="7278" actId="478"/>
          <ac:picMkLst>
            <pc:docMk/>
            <pc:sldMk cId="0" sldId="256"/>
            <ac:picMk id="23" creationId="{68D6D95F-3A5F-4AC1-9102-2CEE73D221C0}"/>
          </ac:picMkLst>
        </pc:picChg>
        <pc:picChg chg="add del">
          <ac:chgData name="Abdulsalam Khan" userId="9eee05ac-e374-4f77-a9fa-1bcc810eaddb" providerId="ADAL" clId="{A9697498-3C7B-47B0-B1B1-7AC5013B305F}" dt="2020-09-20T03:37:44.414" v="7366" actId="478"/>
          <ac:picMkLst>
            <pc:docMk/>
            <pc:sldMk cId="0" sldId="256"/>
            <ac:picMk id="24" creationId="{ACD66C35-6A0F-45D4-8946-8B76A2ACE4B4}"/>
          </ac:picMkLst>
        </pc:picChg>
      </pc:sldChg>
      <pc:sldChg chg="addSp delSp modSp ord modTransition delAnim modAnim modNotesTx">
        <pc:chgData name="Abdulsalam Khan" userId="9eee05ac-e374-4f77-a9fa-1bcc810eaddb" providerId="ADAL" clId="{A9697498-3C7B-47B0-B1B1-7AC5013B305F}" dt="2020-09-21T20:43:43.418" v="7443"/>
        <pc:sldMkLst>
          <pc:docMk/>
          <pc:sldMk cId="0" sldId="258"/>
        </pc:sldMkLst>
        <pc:spChg chg="del">
          <ac:chgData name="Abdulsalam Khan" userId="9eee05ac-e374-4f77-a9fa-1bcc810eaddb" providerId="ADAL" clId="{A9697498-3C7B-47B0-B1B1-7AC5013B305F}" dt="2020-09-06T03:01:20.183" v="611" actId="478"/>
          <ac:spMkLst>
            <pc:docMk/>
            <pc:sldMk cId="0" sldId="258"/>
            <ac:spMk id="3" creationId="{F899DAD8-6068-460C-A31E-5C5AAEB8FBC7}"/>
          </ac:spMkLst>
        </pc:spChg>
        <pc:spChg chg="add del mod">
          <ac:chgData name="Abdulsalam Khan" userId="9eee05ac-e374-4f77-a9fa-1bcc810eaddb" providerId="ADAL" clId="{A9697498-3C7B-47B0-B1B1-7AC5013B305F}" dt="2020-09-06T03:01:23.698" v="612" actId="478"/>
          <ac:spMkLst>
            <pc:docMk/>
            <pc:sldMk cId="0" sldId="258"/>
            <ac:spMk id="4" creationId="{355E0622-6C8F-4194-8A67-2A53B94BC7D6}"/>
          </ac:spMkLst>
        </pc:spChg>
        <pc:spChg chg="add del mod">
          <ac:chgData name="Abdulsalam Khan" userId="9eee05ac-e374-4f77-a9fa-1bcc810eaddb" providerId="ADAL" clId="{A9697498-3C7B-47B0-B1B1-7AC5013B305F}" dt="2020-09-06T03:01:23.698" v="612" actId="478"/>
          <ac:spMkLst>
            <pc:docMk/>
            <pc:sldMk cId="0" sldId="258"/>
            <ac:spMk id="6" creationId="{83A961F4-3C77-4126-891E-8CC578081C0C}"/>
          </ac:spMkLst>
        </pc:spChg>
        <pc:spChg chg="add del mod">
          <ac:chgData name="Abdulsalam Khan" userId="9eee05ac-e374-4f77-a9fa-1bcc810eaddb" providerId="ADAL" clId="{A9697498-3C7B-47B0-B1B1-7AC5013B305F}" dt="2020-09-06T03:01:23.698" v="612" actId="478"/>
          <ac:spMkLst>
            <pc:docMk/>
            <pc:sldMk cId="0" sldId="258"/>
            <ac:spMk id="8" creationId="{535A32A6-568C-41F8-A6D9-1971BBE5AADB}"/>
          </ac:spMkLst>
        </pc:spChg>
        <pc:spChg chg="add del mod">
          <ac:chgData name="Abdulsalam Khan" userId="9eee05ac-e374-4f77-a9fa-1bcc810eaddb" providerId="ADAL" clId="{A9697498-3C7B-47B0-B1B1-7AC5013B305F}" dt="2020-09-06T03:01:23.698" v="612" actId="478"/>
          <ac:spMkLst>
            <pc:docMk/>
            <pc:sldMk cId="0" sldId="258"/>
            <ac:spMk id="10" creationId="{B4A4CF29-7CC3-41A5-BFD1-82183D20D99E}"/>
          </ac:spMkLst>
        </pc:spChg>
        <pc:spChg chg="add del mod">
          <ac:chgData name="Abdulsalam Khan" userId="9eee05ac-e374-4f77-a9fa-1bcc810eaddb" providerId="ADAL" clId="{A9697498-3C7B-47B0-B1B1-7AC5013B305F}" dt="2020-09-06T03:01:23.698" v="612" actId="478"/>
          <ac:spMkLst>
            <pc:docMk/>
            <pc:sldMk cId="0" sldId="258"/>
            <ac:spMk id="12" creationId="{411F8736-640D-46DC-9D30-629148925D8F}"/>
          </ac:spMkLst>
        </pc:spChg>
        <pc:spChg chg="add del mod">
          <ac:chgData name="Abdulsalam Khan" userId="9eee05ac-e374-4f77-a9fa-1bcc810eaddb" providerId="ADAL" clId="{A9697498-3C7B-47B0-B1B1-7AC5013B305F}" dt="2020-09-06T03:01:23.698" v="612" actId="478"/>
          <ac:spMkLst>
            <pc:docMk/>
            <pc:sldMk cId="0" sldId="258"/>
            <ac:spMk id="14" creationId="{1C13197A-154A-434C-B7ED-FDE8529C5F84}"/>
          </ac:spMkLst>
        </pc:spChg>
        <pc:spChg chg="add del mod">
          <ac:chgData name="Abdulsalam Khan" userId="9eee05ac-e374-4f77-a9fa-1bcc810eaddb" providerId="ADAL" clId="{A9697498-3C7B-47B0-B1B1-7AC5013B305F}" dt="2020-09-06T03:01:23.698" v="612" actId="478"/>
          <ac:spMkLst>
            <pc:docMk/>
            <pc:sldMk cId="0" sldId="258"/>
            <ac:spMk id="16" creationId="{1ECAC10A-7830-4B65-9C4E-041226B9BCC8}"/>
          </ac:spMkLst>
        </pc:spChg>
        <pc:spChg chg="add del mod">
          <ac:chgData name="Abdulsalam Khan" userId="9eee05ac-e374-4f77-a9fa-1bcc810eaddb" providerId="ADAL" clId="{A9697498-3C7B-47B0-B1B1-7AC5013B305F}" dt="2020-09-06T03:01:23.698" v="612" actId="478"/>
          <ac:spMkLst>
            <pc:docMk/>
            <pc:sldMk cId="0" sldId="258"/>
            <ac:spMk id="18" creationId="{F4E0E2CF-23AA-46BE-8403-F04B0B05BED3}"/>
          </ac:spMkLst>
        </pc:spChg>
        <pc:spChg chg="add mod">
          <ac:chgData name="Abdulsalam Khan" userId="9eee05ac-e374-4f77-a9fa-1bcc810eaddb" providerId="ADAL" clId="{A9697498-3C7B-47B0-B1B1-7AC5013B305F}" dt="2020-09-06T03:06:33.828" v="704" actId="404"/>
          <ac:spMkLst>
            <pc:docMk/>
            <pc:sldMk cId="0" sldId="258"/>
            <ac:spMk id="37" creationId="{8676494B-EA4C-4D2A-9F32-115CCA56C464}"/>
          </ac:spMkLst>
        </pc:spChg>
        <pc:spChg chg="add mod">
          <ac:chgData name="Abdulsalam Khan" userId="9eee05ac-e374-4f77-a9fa-1bcc810eaddb" providerId="ADAL" clId="{A9697498-3C7B-47B0-B1B1-7AC5013B305F}" dt="2020-09-06T03:06:33.828" v="704" actId="404"/>
          <ac:spMkLst>
            <pc:docMk/>
            <pc:sldMk cId="0" sldId="258"/>
            <ac:spMk id="38" creationId="{30D95594-5A89-4FB0-A6F5-8215D3185E09}"/>
          </ac:spMkLst>
        </pc:spChg>
        <pc:spChg chg="add mod">
          <ac:chgData name="Abdulsalam Khan" userId="9eee05ac-e374-4f77-a9fa-1bcc810eaddb" providerId="ADAL" clId="{A9697498-3C7B-47B0-B1B1-7AC5013B305F}" dt="2020-09-06T03:06:33.828" v="704" actId="404"/>
          <ac:spMkLst>
            <pc:docMk/>
            <pc:sldMk cId="0" sldId="258"/>
            <ac:spMk id="39" creationId="{FF7CC76C-92DD-4B36-B275-D5CD8EF91511}"/>
          </ac:spMkLst>
        </pc:spChg>
        <pc:spChg chg="add mod">
          <ac:chgData name="Abdulsalam Khan" userId="9eee05ac-e374-4f77-a9fa-1bcc810eaddb" providerId="ADAL" clId="{A9697498-3C7B-47B0-B1B1-7AC5013B305F}" dt="2020-09-06T03:06:33.828" v="704" actId="404"/>
          <ac:spMkLst>
            <pc:docMk/>
            <pc:sldMk cId="0" sldId="258"/>
            <ac:spMk id="40" creationId="{07F1EB0A-EB53-4DC5-9F11-1F4C9B4645FB}"/>
          </ac:spMkLst>
        </pc:spChg>
        <pc:spChg chg="add mod">
          <ac:chgData name="Abdulsalam Khan" userId="9eee05ac-e374-4f77-a9fa-1bcc810eaddb" providerId="ADAL" clId="{A9697498-3C7B-47B0-B1B1-7AC5013B305F}" dt="2020-09-06T03:06:33.828" v="704" actId="404"/>
          <ac:spMkLst>
            <pc:docMk/>
            <pc:sldMk cId="0" sldId="258"/>
            <ac:spMk id="41" creationId="{A8A8A0DE-D526-4EBF-9FCE-B51D6D1BC1DF}"/>
          </ac:spMkLst>
        </pc:spChg>
        <pc:spChg chg="add mod">
          <ac:chgData name="Abdulsalam Khan" userId="9eee05ac-e374-4f77-a9fa-1bcc810eaddb" providerId="ADAL" clId="{A9697498-3C7B-47B0-B1B1-7AC5013B305F}" dt="2020-09-06T03:06:33.828" v="704" actId="404"/>
          <ac:spMkLst>
            <pc:docMk/>
            <pc:sldMk cId="0" sldId="258"/>
            <ac:spMk id="42" creationId="{8D272508-8BAC-46F1-B464-EDF7E3E224D4}"/>
          </ac:spMkLst>
        </pc:spChg>
        <pc:spChg chg="add mod">
          <ac:chgData name="Abdulsalam Khan" userId="9eee05ac-e374-4f77-a9fa-1bcc810eaddb" providerId="ADAL" clId="{A9697498-3C7B-47B0-B1B1-7AC5013B305F}" dt="2020-09-06T03:14:23.087" v="781" actId="14100"/>
          <ac:spMkLst>
            <pc:docMk/>
            <pc:sldMk cId="0" sldId="258"/>
            <ac:spMk id="43" creationId="{64963834-5CD0-4909-A6D1-00CC93DD6320}"/>
          </ac:spMkLst>
        </pc:spChg>
        <pc:spChg chg="add mod">
          <ac:chgData name="Abdulsalam Khan" userId="9eee05ac-e374-4f77-a9fa-1bcc810eaddb" providerId="ADAL" clId="{A9697498-3C7B-47B0-B1B1-7AC5013B305F}" dt="2020-09-06T03:14:23.087" v="781" actId="14100"/>
          <ac:spMkLst>
            <pc:docMk/>
            <pc:sldMk cId="0" sldId="258"/>
            <ac:spMk id="44" creationId="{D6BBA0FD-AF5C-49C7-AF55-B8C6E7DA501E}"/>
          </ac:spMkLst>
        </pc:spChg>
        <pc:spChg chg="add mod">
          <ac:chgData name="Abdulsalam Khan" userId="9eee05ac-e374-4f77-a9fa-1bcc810eaddb" providerId="ADAL" clId="{A9697498-3C7B-47B0-B1B1-7AC5013B305F}" dt="2020-09-06T03:14:23.087" v="781" actId="14100"/>
          <ac:spMkLst>
            <pc:docMk/>
            <pc:sldMk cId="0" sldId="258"/>
            <ac:spMk id="45" creationId="{8711FE05-B69B-451B-9EF1-3E8B80FD858D}"/>
          </ac:spMkLst>
        </pc:spChg>
        <pc:spChg chg="add mod">
          <ac:chgData name="Abdulsalam Khan" userId="9eee05ac-e374-4f77-a9fa-1bcc810eaddb" providerId="ADAL" clId="{A9697498-3C7B-47B0-B1B1-7AC5013B305F}" dt="2020-09-10T04:53:17.006" v="2914" actId="1036"/>
          <ac:spMkLst>
            <pc:docMk/>
            <pc:sldMk cId="0" sldId="258"/>
            <ac:spMk id="46" creationId="{CC258BCC-39D2-4CE0-A483-B3ECCAF500CC}"/>
          </ac:spMkLst>
        </pc:spChg>
        <pc:spChg chg="add mod">
          <ac:chgData name="Abdulsalam Khan" userId="9eee05ac-e374-4f77-a9fa-1bcc810eaddb" providerId="ADAL" clId="{A9697498-3C7B-47B0-B1B1-7AC5013B305F}" dt="2020-09-06T03:14:23.087" v="781" actId="14100"/>
          <ac:spMkLst>
            <pc:docMk/>
            <pc:sldMk cId="0" sldId="258"/>
            <ac:spMk id="47" creationId="{C92DEB16-9B0E-4E59-94FD-3BB554C150CD}"/>
          </ac:spMkLst>
        </pc:spChg>
        <pc:spChg chg="add mod">
          <ac:chgData name="Abdulsalam Khan" userId="9eee05ac-e374-4f77-a9fa-1bcc810eaddb" providerId="ADAL" clId="{A9697498-3C7B-47B0-B1B1-7AC5013B305F}" dt="2020-09-06T03:14:23.087" v="781" actId="14100"/>
          <ac:spMkLst>
            <pc:docMk/>
            <pc:sldMk cId="0" sldId="258"/>
            <ac:spMk id="48" creationId="{E08144E1-BB4C-4B6A-B37C-AFD998932D6A}"/>
          </ac:spMkLst>
        </pc:spChg>
        <pc:spChg chg="add mod">
          <ac:chgData name="Abdulsalam Khan" userId="9eee05ac-e374-4f77-a9fa-1bcc810eaddb" providerId="ADAL" clId="{A9697498-3C7B-47B0-B1B1-7AC5013B305F}" dt="2020-09-06T03:14:23.087" v="781" actId="14100"/>
          <ac:spMkLst>
            <pc:docMk/>
            <pc:sldMk cId="0" sldId="258"/>
            <ac:spMk id="49" creationId="{7ACD5E8D-C9D5-4C4C-9D9E-1E935603BCE2}"/>
          </ac:spMkLst>
        </pc:spChg>
        <pc:spChg chg="add mod">
          <ac:chgData name="Abdulsalam Khan" userId="9eee05ac-e374-4f77-a9fa-1bcc810eaddb" providerId="ADAL" clId="{A9697498-3C7B-47B0-B1B1-7AC5013B305F}" dt="2020-09-06T03:14:23.087" v="781" actId="14100"/>
          <ac:spMkLst>
            <pc:docMk/>
            <pc:sldMk cId="0" sldId="258"/>
            <ac:spMk id="50" creationId="{084B6190-2C5C-4D2B-BA37-D8610FCE7A84}"/>
          </ac:spMkLst>
        </pc:spChg>
        <pc:spChg chg="add mod">
          <ac:chgData name="Abdulsalam Khan" userId="9eee05ac-e374-4f77-a9fa-1bcc810eaddb" providerId="ADAL" clId="{A9697498-3C7B-47B0-B1B1-7AC5013B305F}" dt="2020-09-06T03:14:23.087" v="781" actId="14100"/>
          <ac:spMkLst>
            <pc:docMk/>
            <pc:sldMk cId="0" sldId="258"/>
            <ac:spMk id="51" creationId="{A5ADD333-9258-43FC-882B-B28733B02DFB}"/>
          </ac:spMkLst>
        </pc:spChg>
        <pc:spChg chg="add mod">
          <ac:chgData name="Abdulsalam Khan" userId="9eee05ac-e374-4f77-a9fa-1bcc810eaddb" providerId="ADAL" clId="{A9697498-3C7B-47B0-B1B1-7AC5013B305F}" dt="2020-09-06T03:14:23.087" v="781" actId="14100"/>
          <ac:spMkLst>
            <pc:docMk/>
            <pc:sldMk cId="0" sldId="258"/>
            <ac:spMk id="52" creationId="{C43D47EB-C621-40A3-ABBB-1808595984B0}"/>
          </ac:spMkLst>
        </pc:spChg>
        <pc:spChg chg="mod">
          <ac:chgData name="Abdulsalam Khan" userId="9eee05ac-e374-4f77-a9fa-1bcc810eaddb" providerId="ADAL" clId="{A9697498-3C7B-47B0-B1B1-7AC5013B305F}" dt="2020-09-10T04:53:12.479" v="2913" actId="1076"/>
          <ac:spMkLst>
            <pc:docMk/>
            <pc:sldMk cId="0" sldId="258"/>
            <ac:spMk id="141" creationId="{00000000-0000-0000-0000-000000000000}"/>
          </ac:spMkLst>
        </pc:spChg>
        <pc:spChg chg="mod">
          <ac:chgData name="Abdulsalam Khan" userId="9eee05ac-e374-4f77-a9fa-1bcc810eaddb" providerId="ADAL" clId="{A9697498-3C7B-47B0-B1B1-7AC5013B305F}" dt="2020-09-06T03:08:15.847" v="726" actId="14100"/>
          <ac:spMkLst>
            <pc:docMk/>
            <pc:sldMk cId="0" sldId="258"/>
            <ac:spMk id="142"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43"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44"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45" creationId="{00000000-0000-0000-0000-000000000000}"/>
          </ac:spMkLst>
        </pc:spChg>
        <pc:spChg chg="mod">
          <ac:chgData name="Abdulsalam Khan" userId="9eee05ac-e374-4f77-a9fa-1bcc810eaddb" providerId="ADAL" clId="{A9697498-3C7B-47B0-B1B1-7AC5013B305F}" dt="2020-09-06T03:14:23.087" v="781" actId="14100"/>
          <ac:spMkLst>
            <pc:docMk/>
            <pc:sldMk cId="0" sldId="258"/>
            <ac:spMk id="146"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48"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49"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0"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51"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2"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3"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54"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5" creationId="{00000000-0000-0000-0000-000000000000}"/>
          </ac:spMkLst>
        </pc:spChg>
        <pc:spChg chg="del">
          <ac:chgData name="Abdulsalam Khan" userId="9eee05ac-e374-4f77-a9fa-1bcc810eaddb" providerId="ADAL" clId="{A9697498-3C7B-47B0-B1B1-7AC5013B305F}" dt="2020-09-06T03:01:20.183" v="611" actId="478"/>
          <ac:spMkLst>
            <pc:docMk/>
            <pc:sldMk cId="0" sldId="258"/>
            <ac:spMk id="156" creationId="{00000000-0000-0000-0000-000000000000}"/>
          </ac:spMkLst>
        </pc:spChg>
        <pc:spChg chg="mod">
          <ac:chgData name="Abdulsalam Khan" userId="9eee05ac-e374-4f77-a9fa-1bcc810eaddb" providerId="ADAL" clId="{A9697498-3C7B-47B0-B1B1-7AC5013B305F}" dt="2020-09-06T03:06:33.828" v="704" actId="404"/>
          <ac:spMkLst>
            <pc:docMk/>
            <pc:sldMk cId="0" sldId="258"/>
            <ac:spMk id="157" creationId="{00000000-0000-0000-0000-000000000000}"/>
          </ac:spMkLst>
        </pc:spChg>
        <pc:picChg chg="del">
          <ac:chgData name="Abdulsalam Khan" userId="9eee05ac-e374-4f77-a9fa-1bcc810eaddb" providerId="ADAL" clId="{A9697498-3C7B-47B0-B1B1-7AC5013B305F}" dt="2020-09-18T20:52:21.359" v="7280" actId="478"/>
          <ac:picMkLst>
            <pc:docMk/>
            <pc:sldMk cId="0" sldId="258"/>
            <ac:picMk id="7" creationId="{AC05F49E-58B2-4736-B590-C4884E78F457}"/>
          </ac:picMkLst>
        </pc:picChg>
        <pc:picChg chg="mod">
          <ac:chgData name="Abdulsalam Khan" userId="9eee05ac-e374-4f77-a9fa-1bcc810eaddb" providerId="ADAL" clId="{A9697498-3C7B-47B0-B1B1-7AC5013B305F}" dt="2020-09-10T04:53:02.075" v="2912" actId="1076"/>
          <ac:picMkLst>
            <pc:docMk/>
            <pc:sldMk cId="0" sldId="258"/>
            <ac:picMk id="19" creationId="{104579C0-9C73-446F-B190-F0399759C450}"/>
          </ac:picMkLst>
        </pc:picChg>
        <pc:picChg chg="add del">
          <ac:chgData name="Abdulsalam Khan" userId="9eee05ac-e374-4f77-a9fa-1bcc810eaddb" providerId="ADAL" clId="{A9697498-3C7B-47B0-B1B1-7AC5013B305F}" dt="2020-09-21T18:00:35.502" v="7375" actId="478"/>
          <ac:picMkLst>
            <pc:docMk/>
            <pc:sldMk cId="0" sldId="258"/>
            <ac:picMk id="26" creationId="{E19EB658-BE1C-456D-B435-F7EF5D577C50}"/>
          </ac:picMkLst>
        </pc:picChg>
        <pc:picChg chg="add">
          <ac:chgData name="Abdulsalam Khan" userId="9eee05ac-e374-4f77-a9fa-1bcc810eaddb" providerId="ADAL" clId="{A9697498-3C7B-47B0-B1B1-7AC5013B305F}" dt="2020-09-21T18:01:18.951" v="7376"/>
          <ac:picMkLst>
            <pc:docMk/>
            <pc:sldMk cId="0" sldId="258"/>
            <ac:picMk id="27" creationId="{33685C28-640C-4280-8D67-5F095A2356D0}"/>
          </ac:picMkLst>
        </pc:picChg>
      </pc:sldChg>
      <pc:sldChg chg="addSp delSp modSp modTransition addAnim delAnim modAnim modNotesTx">
        <pc:chgData name="Abdulsalam Khan" userId="9eee05ac-e374-4f77-a9fa-1bcc810eaddb" providerId="ADAL" clId="{A9697498-3C7B-47B0-B1B1-7AC5013B305F}" dt="2020-09-19T03:47:01.749" v="7356"/>
        <pc:sldMkLst>
          <pc:docMk/>
          <pc:sldMk cId="0" sldId="260"/>
        </pc:sldMkLst>
        <pc:spChg chg="add del mod">
          <ac:chgData name="Abdulsalam Khan" userId="9eee05ac-e374-4f77-a9fa-1bcc810eaddb" providerId="ADAL" clId="{A9697498-3C7B-47B0-B1B1-7AC5013B305F}" dt="2020-09-10T04:02:49.901" v="2412" actId="478"/>
          <ac:spMkLst>
            <pc:docMk/>
            <pc:sldMk cId="0" sldId="260"/>
            <ac:spMk id="3" creationId="{13CA3F5A-8C61-4DD1-97E2-3A3B76CF543F}"/>
          </ac:spMkLst>
        </pc:spChg>
        <pc:spChg chg="add del mod">
          <ac:chgData name="Abdulsalam Khan" userId="9eee05ac-e374-4f77-a9fa-1bcc810eaddb" providerId="ADAL" clId="{A9697498-3C7B-47B0-B1B1-7AC5013B305F}" dt="2020-09-06T04:33:31.312" v="1764" actId="478"/>
          <ac:spMkLst>
            <pc:docMk/>
            <pc:sldMk cId="0" sldId="260"/>
            <ac:spMk id="3" creationId="{144E8071-8187-4222-81F0-0445B032E28F}"/>
          </ac:spMkLst>
        </pc:spChg>
        <pc:spChg chg="add del">
          <ac:chgData name="Abdulsalam Khan" userId="9eee05ac-e374-4f77-a9fa-1bcc810eaddb" providerId="ADAL" clId="{A9697498-3C7B-47B0-B1B1-7AC5013B305F}" dt="2020-09-10T04:01:49.299" v="2366"/>
          <ac:spMkLst>
            <pc:docMk/>
            <pc:sldMk cId="0" sldId="260"/>
            <ac:spMk id="4" creationId="{1B55F81C-2659-48D6-B8A9-8A9FE0284C52}"/>
          </ac:spMkLst>
        </pc:spChg>
        <pc:spChg chg="add del">
          <ac:chgData name="Abdulsalam Khan" userId="9eee05ac-e374-4f77-a9fa-1bcc810eaddb" providerId="ADAL" clId="{A9697498-3C7B-47B0-B1B1-7AC5013B305F}" dt="2020-09-10T04:01:49.299" v="2366"/>
          <ac:spMkLst>
            <pc:docMk/>
            <pc:sldMk cId="0" sldId="260"/>
            <ac:spMk id="5" creationId="{7762219A-BAAC-4DD9-9F0F-2C4844683DB8}"/>
          </ac:spMkLst>
        </pc:spChg>
        <pc:spChg chg="add del mod">
          <ac:chgData name="Abdulsalam Khan" userId="9eee05ac-e374-4f77-a9fa-1bcc810eaddb" providerId="ADAL" clId="{A9697498-3C7B-47B0-B1B1-7AC5013B305F}" dt="2020-09-06T04:33:30.940" v="1762" actId="478"/>
          <ac:spMkLst>
            <pc:docMk/>
            <pc:sldMk cId="0" sldId="260"/>
            <ac:spMk id="5" creationId="{BD27D609-9DC8-4D2E-ADE6-16772EAED1EE}"/>
          </ac:spMkLst>
        </pc:spChg>
        <pc:spChg chg="add del">
          <ac:chgData name="Abdulsalam Khan" userId="9eee05ac-e374-4f77-a9fa-1bcc810eaddb" providerId="ADAL" clId="{A9697498-3C7B-47B0-B1B1-7AC5013B305F}" dt="2020-09-10T04:01:49.299" v="2366"/>
          <ac:spMkLst>
            <pc:docMk/>
            <pc:sldMk cId="0" sldId="260"/>
            <ac:spMk id="7" creationId="{731DA6A3-D30D-4F58-92F6-01508AD50A96}"/>
          </ac:spMkLst>
        </pc:spChg>
        <pc:spChg chg="add del mod">
          <ac:chgData name="Abdulsalam Khan" userId="9eee05ac-e374-4f77-a9fa-1bcc810eaddb" providerId="ADAL" clId="{A9697498-3C7B-47B0-B1B1-7AC5013B305F}" dt="2020-09-06T04:33:53.156" v="1774" actId="478"/>
          <ac:spMkLst>
            <pc:docMk/>
            <pc:sldMk cId="0" sldId="260"/>
            <ac:spMk id="7" creationId="{F124C49C-AA54-4AA0-9839-C113FD0DC81E}"/>
          </ac:spMkLst>
        </pc:spChg>
        <pc:spChg chg="add">
          <ac:chgData name="Abdulsalam Khan" userId="9eee05ac-e374-4f77-a9fa-1bcc810eaddb" providerId="ADAL" clId="{A9697498-3C7B-47B0-B1B1-7AC5013B305F}" dt="2020-09-10T04:01:58.221" v="2368"/>
          <ac:spMkLst>
            <pc:docMk/>
            <pc:sldMk cId="0" sldId="260"/>
            <ac:spMk id="8" creationId="{54FAA3F0-9D00-4A55-83B8-F24263F1D6C5}"/>
          </ac:spMkLst>
        </pc:spChg>
        <pc:spChg chg="add del mod">
          <ac:chgData name="Abdulsalam Khan" userId="9eee05ac-e374-4f77-a9fa-1bcc810eaddb" providerId="ADAL" clId="{A9697498-3C7B-47B0-B1B1-7AC5013B305F}" dt="2020-09-06T04:33:59.101" v="1776" actId="478"/>
          <ac:spMkLst>
            <pc:docMk/>
            <pc:sldMk cId="0" sldId="260"/>
            <ac:spMk id="9" creationId="{9183728D-061E-4B2D-BB76-892DC632C468}"/>
          </ac:spMkLst>
        </pc:spChg>
        <pc:spChg chg="add mod">
          <ac:chgData name="Abdulsalam Khan" userId="9eee05ac-e374-4f77-a9fa-1bcc810eaddb" providerId="ADAL" clId="{A9697498-3C7B-47B0-B1B1-7AC5013B305F}" dt="2020-09-10T04:43:25.395" v="2906" actId="207"/>
          <ac:spMkLst>
            <pc:docMk/>
            <pc:sldMk cId="0" sldId="260"/>
            <ac:spMk id="9" creationId="{A77C323B-E0B9-47B9-B764-EB81C6E1AA66}"/>
          </ac:spMkLst>
        </pc:spChg>
        <pc:spChg chg="add del mod">
          <ac:chgData name="Abdulsalam Khan" userId="9eee05ac-e374-4f77-a9fa-1bcc810eaddb" providerId="ADAL" clId="{A9697498-3C7B-47B0-B1B1-7AC5013B305F}" dt="2020-09-06T04:34:05.652" v="1797" actId="478"/>
          <ac:spMkLst>
            <pc:docMk/>
            <pc:sldMk cId="0" sldId="260"/>
            <ac:spMk id="11" creationId="{2E84732B-14C8-4899-BACD-ABFE32B1C415}"/>
          </ac:spMkLst>
        </pc:spChg>
        <pc:spChg chg="add mod">
          <ac:chgData name="Abdulsalam Khan" userId="9eee05ac-e374-4f77-a9fa-1bcc810eaddb" providerId="ADAL" clId="{A9697498-3C7B-47B0-B1B1-7AC5013B305F}" dt="2020-09-10T04:03:01.772" v="2414" actId="20577"/>
          <ac:spMkLst>
            <pc:docMk/>
            <pc:sldMk cId="0" sldId="260"/>
            <ac:spMk id="11" creationId="{8D299DE0-C81A-4EE8-B362-A0FEC8247690}"/>
          </ac:spMkLst>
        </pc:spChg>
        <pc:spChg chg="add mod">
          <ac:chgData name="Abdulsalam Khan" userId="9eee05ac-e374-4f77-a9fa-1bcc810eaddb" providerId="ADAL" clId="{A9697498-3C7B-47B0-B1B1-7AC5013B305F}" dt="2020-09-10T04:42:30.528" v="2905" actId="20577"/>
          <ac:spMkLst>
            <pc:docMk/>
            <pc:sldMk cId="0" sldId="260"/>
            <ac:spMk id="12" creationId="{5C4FC1EA-A960-4592-9AE0-807A5CF87226}"/>
          </ac:spMkLst>
        </pc:spChg>
        <pc:spChg chg="add mod">
          <ac:chgData name="Abdulsalam Khan" userId="9eee05ac-e374-4f77-a9fa-1bcc810eaddb" providerId="ADAL" clId="{A9697498-3C7B-47B0-B1B1-7AC5013B305F}" dt="2020-09-10T04:41:30.265" v="2859" actId="20577"/>
          <ac:spMkLst>
            <pc:docMk/>
            <pc:sldMk cId="0" sldId="260"/>
            <ac:spMk id="13" creationId="{459DA2D7-3235-4169-A4C0-5CB5A4711C98}"/>
          </ac:spMkLst>
        </pc:spChg>
        <pc:spChg chg="add del mod">
          <ac:chgData name="Abdulsalam Khan" userId="9eee05ac-e374-4f77-a9fa-1bcc810eaddb" providerId="ADAL" clId="{A9697498-3C7B-47B0-B1B1-7AC5013B305F}" dt="2020-09-06T04:34:10.768" v="1799" actId="478"/>
          <ac:spMkLst>
            <pc:docMk/>
            <pc:sldMk cId="0" sldId="260"/>
            <ac:spMk id="13" creationId="{CA1E8D9E-DC95-43F4-97C6-1101395059EC}"/>
          </ac:spMkLst>
        </pc:spChg>
        <pc:spChg chg="add del">
          <ac:chgData name="Abdulsalam Khan" userId="9eee05ac-e374-4f77-a9fa-1bcc810eaddb" providerId="ADAL" clId="{A9697498-3C7B-47B0-B1B1-7AC5013B305F}" dt="2020-09-10T04:14:02.391" v="2475"/>
          <ac:spMkLst>
            <pc:docMk/>
            <pc:sldMk cId="0" sldId="260"/>
            <ac:spMk id="14" creationId="{C94865BC-C870-4882-8860-792F1CB043F8}"/>
          </ac:spMkLst>
        </pc:spChg>
        <pc:spChg chg="add del">
          <ac:chgData name="Abdulsalam Khan" userId="9eee05ac-e374-4f77-a9fa-1bcc810eaddb" providerId="ADAL" clId="{A9697498-3C7B-47B0-B1B1-7AC5013B305F}" dt="2020-09-10T04:14:02.391" v="2475"/>
          <ac:spMkLst>
            <pc:docMk/>
            <pc:sldMk cId="0" sldId="260"/>
            <ac:spMk id="15" creationId="{D9B9B399-35C4-4DE3-8E0A-6B2668808F0B}"/>
          </ac:spMkLst>
        </pc:spChg>
        <pc:spChg chg="add del mod">
          <ac:chgData name="Abdulsalam Khan" userId="9eee05ac-e374-4f77-a9fa-1bcc810eaddb" providerId="ADAL" clId="{A9697498-3C7B-47B0-B1B1-7AC5013B305F}" dt="2020-09-06T04:34:35.777" v="1808" actId="478"/>
          <ac:spMkLst>
            <pc:docMk/>
            <pc:sldMk cId="0" sldId="260"/>
            <ac:spMk id="15" creationId="{EF5B789E-394C-4377-BBB3-FACDE386631E}"/>
          </ac:spMkLst>
        </pc:spChg>
        <pc:spChg chg="add del">
          <ac:chgData name="Abdulsalam Khan" userId="9eee05ac-e374-4f77-a9fa-1bcc810eaddb" providerId="ADAL" clId="{A9697498-3C7B-47B0-B1B1-7AC5013B305F}" dt="2020-09-10T04:14:02.391" v="2475"/>
          <ac:spMkLst>
            <pc:docMk/>
            <pc:sldMk cId="0" sldId="260"/>
            <ac:spMk id="17" creationId="{6BA1B22D-4749-4C34-99E1-3514E4BE8379}"/>
          </ac:spMkLst>
        </pc:spChg>
        <pc:spChg chg="add del mod">
          <ac:chgData name="Abdulsalam Khan" userId="9eee05ac-e374-4f77-a9fa-1bcc810eaddb" providerId="ADAL" clId="{A9697498-3C7B-47B0-B1B1-7AC5013B305F}" dt="2020-09-06T04:34:30.778" v="1807" actId="478"/>
          <ac:spMkLst>
            <pc:docMk/>
            <pc:sldMk cId="0" sldId="260"/>
            <ac:spMk id="17" creationId="{C055299F-50B9-46B4-992D-218D027F30BC}"/>
          </ac:spMkLst>
        </pc:spChg>
        <pc:spChg chg="add del mod">
          <ac:chgData name="Abdulsalam Khan" userId="9eee05ac-e374-4f77-a9fa-1bcc810eaddb" providerId="ADAL" clId="{A9697498-3C7B-47B0-B1B1-7AC5013B305F}" dt="2020-09-06T04:34:43.243" v="1811" actId="478"/>
          <ac:spMkLst>
            <pc:docMk/>
            <pc:sldMk cId="0" sldId="260"/>
            <ac:spMk id="19" creationId="{769B2074-1268-48FA-BD50-C4F0945A8CFB}"/>
          </ac:spMkLst>
        </pc:spChg>
        <pc:spChg chg="add del mod">
          <ac:chgData name="Abdulsalam Khan" userId="9eee05ac-e374-4f77-a9fa-1bcc810eaddb" providerId="ADAL" clId="{A9697498-3C7B-47B0-B1B1-7AC5013B305F}" dt="2020-09-06T04:34:46.651" v="1813" actId="478"/>
          <ac:spMkLst>
            <pc:docMk/>
            <pc:sldMk cId="0" sldId="260"/>
            <ac:spMk id="21" creationId="{2B07D960-8804-42CD-96E7-36B5769D383B}"/>
          </ac:spMkLst>
        </pc:spChg>
        <pc:spChg chg="add del mod">
          <ac:chgData name="Abdulsalam Khan" userId="9eee05ac-e374-4f77-a9fa-1bcc810eaddb" providerId="ADAL" clId="{A9697498-3C7B-47B0-B1B1-7AC5013B305F}" dt="2020-09-10T04:16:29.982" v="2481" actId="478"/>
          <ac:spMkLst>
            <pc:docMk/>
            <pc:sldMk cId="0" sldId="260"/>
            <ac:spMk id="24" creationId="{49F9B774-BDA1-4CF0-A41A-4EEE76361FFF}"/>
          </ac:spMkLst>
        </pc:spChg>
        <pc:spChg chg="add mod">
          <ac:chgData name="Abdulsalam Khan" userId="9eee05ac-e374-4f77-a9fa-1bcc810eaddb" providerId="ADAL" clId="{A9697498-3C7B-47B0-B1B1-7AC5013B305F}" dt="2020-09-10T04:29:42.060" v="2670" actId="1076"/>
          <ac:spMkLst>
            <pc:docMk/>
            <pc:sldMk cId="0" sldId="260"/>
            <ac:spMk id="46" creationId="{1F11168C-5A8C-42AD-ABAA-1B7783C7F4E0}"/>
          </ac:spMkLst>
        </pc:spChg>
        <pc:spChg chg="add mod">
          <ac:chgData name="Abdulsalam Khan" userId="9eee05ac-e374-4f77-a9fa-1bcc810eaddb" providerId="ADAL" clId="{A9697498-3C7B-47B0-B1B1-7AC5013B305F}" dt="2020-09-10T04:29:42.060" v="2670" actId="1076"/>
          <ac:spMkLst>
            <pc:docMk/>
            <pc:sldMk cId="0" sldId="260"/>
            <ac:spMk id="47" creationId="{A85B5B55-AEE0-4383-85B5-CECAD0F264A2}"/>
          </ac:spMkLst>
        </pc:spChg>
        <pc:spChg chg="add mod">
          <ac:chgData name="Abdulsalam Khan" userId="9eee05ac-e374-4f77-a9fa-1bcc810eaddb" providerId="ADAL" clId="{A9697498-3C7B-47B0-B1B1-7AC5013B305F}" dt="2020-09-10T04:30:55.958" v="2676" actId="1076"/>
          <ac:spMkLst>
            <pc:docMk/>
            <pc:sldMk cId="0" sldId="260"/>
            <ac:spMk id="48" creationId="{B1B20F84-EDA3-4A42-8814-FACDDB6F28A4}"/>
          </ac:spMkLst>
        </pc:spChg>
        <pc:spChg chg="add mod">
          <ac:chgData name="Abdulsalam Khan" userId="9eee05ac-e374-4f77-a9fa-1bcc810eaddb" providerId="ADAL" clId="{A9697498-3C7B-47B0-B1B1-7AC5013B305F}" dt="2020-09-16T04:23:45.595" v="5941" actId="1076"/>
          <ac:spMkLst>
            <pc:docMk/>
            <pc:sldMk cId="0" sldId="260"/>
            <ac:spMk id="49" creationId="{EBB4AC10-D73E-4074-B78C-38DCAF7D4CA2}"/>
          </ac:spMkLst>
        </pc:spChg>
        <pc:spChg chg="del mod">
          <ac:chgData name="Abdulsalam Khan" userId="9eee05ac-e374-4f77-a9fa-1bcc810eaddb" providerId="ADAL" clId="{A9697498-3C7B-47B0-B1B1-7AC5013B305F}" dt="2020-09-10T04:02:45.595" v="2411" actId="478"/>
          <ac:spMkLst>
            <pc:docMk/>
            <pc:sldMk cId="0" sldId="260"/>
            <ac:spMk id="172" creationId="{00000000-0000-0000-0000-000000000000}"/>
          </ac:spMkLst>
        </pc:spChg>
        <pc:spChg chg="del">
          <ac:chgData name="Abdulsalam Khan" userId="9eee05ac-e374-4f77-a9fa-1bcc810eaddb" providerId="ADAL" clId="{A9697498-3C7B-47B0-B1B1-7AC5013B305F}" dt="2020-09-06T04:33:45.872" v="1772" actId="478"/>
          <ac:spMkLst>
            <pc:docMk/>
            <pc:sldMk cId="0" sldId="260"/>
            <ac:spMk id="173" creationId="{00000000-0000-0000-0000-000000000000}"/>
          </ac:spMkLst>
        </pc:spChg>
        <pc:spChg chg="add del mod">
          <ac:chgData name="Abdulsalam Khan" userId="9eee05ac-e374-4f77-a9fa-1bcc810eaddb" providerId="ADAL" clId="{A9697498-3C7B-47B0-B1B1-7AC5013B305F}" dt="2020-09-06T04:33:35.243" v="1769" actId="478"/>
          <ac:spMkLst>
            <pc:docMk/>
            <pc:sldMk cId="0" sldId="260"/>
            <ac:spMk id="174" creationId="{00000000-0000-0000-0000-000000000000}"/>
          </ac:spMkLst>
        </pc:spChg>
        <pc:spChg chg="add del mod">
          <ac:chgData name="Abdulsalam Khan" userId="9eee05ac-e374-4f77-a9fa-1bcc810eaddb" providerId="ADAL" clId="{A9697498-3C7B-47B0-B1B1-7AC5013B305F}" dt="2020-09-10T04:02:45.595" v="2411" actId="478"/>
          <ac:spMkLst>
            <pc:docMk/>
            <pc:sldMk cId="0" sldId="260"/>
            <ac:spMk id="175" creationId="{00000000-0000-0000-0000-000000000000}"/>
          </ac:spMkLst>
        </pc:spChg>
        <pc:spChg chg="del">
          <ac:chgData name="Abdulsalam Khan" userId="9eee05ac-e374-4f77-a9fa-1bcc810eaddb" providerId="ADAL" clId="{A9697498-3C7B-47B0-B1B1-7AC5013B305F}" dt="2020-09-06T04:34:01.386" v="1777" actId="478"/>
          <ac:spMkLst>
            <pc:docMk/>
            <pc:sldMk cId="0" sldId="260"/>
            <ac:spMk id="176" creationId="{00000000-0000-0000-0000-000000000000}"/>
          </ac:spMkLst>
        </pc:spChg>
        <pc:spChg chg="add del">
          <ac:chgData name="Abdulsalam Khan" userId="9eee05ac-e374-4f77-a9fa-1bcc810eaddb" providerId="ADAL" clId="{A9697498-3C7B-47B0-B1B1-7AC5013B305F}" dt="2020-09-06T04:33:49.285" v="1773" actId="478"/>
          <ac:spMkLst>
            <pc:docMk/>
            <pc:sldMk cId="0" sldId="260"/>
            <ac:spMk id="177" creationId="{00000000-0000-0000-0000-000000000000}"/>
          </ac:spMkLst>
        </pc:spChg>
        <pc:spChg chg="del">
          <ac:chgData name="Abdulsalam Khan" userId="9eee05ac-e374-4f77-a9fa-1bcc810eaddb" providerId="ADAL" clId="{A9697498-3C7B-47B0-B1B1-7AC5013B305F}" dt="2020-09-06T04:34:29.409" v="1806" actId="478"/>
          <ac:spMkLst>
            <pc:docMk/>
            <pc:sldMk cId="0" sldId="260"/>
            <ac:spMk id="178" creationId="{00000000-0000-0000-0000-000000000000}"/>
          </ac:spMkLst>
        </pc:spChg>
        <pc:spChg chg="del">
          <ac:chgData name="Abdulsalam Khan" userId="9eee05ac-e374-4f77-a9fa-1bcc810eaddb" providerId="ADAL" clId="{A9697498-3C7B-47B0-B1B1-7AC5013B305F}" dt="2020-09-06T04:34:45.391" v="1812" actId="478"/>
          <ac:spMkLst>
            <pc:docMk/>
            <pc:sldMk cId="0" sldId="260"/>
            <ac:spMk id="179" creationId="{00000000-0000-0000-0000-000000000000}"/>
          </ac:spMkLst>
        </pc:spChg>
        <pc:spChg chg="del">
          <ac:chgData name="Abdulsalam Khan" userId="9eee05ac-e374-4f77-a9fa-1bcc810eaddb" providerId="ADAL" clId="{A9697498-3C7B-47B0-B1B1-7AC5013B305F}" dt="2020-09-06T04:34:22.429" v="1803" actId="478"/>
          <ac:spMkLst>
            <pc:docMk/>
            <pc:sldMk cId="0" sldId="260"/>
            <ac:spMk id="180" creationId="{00000000-0000-0000-0000-000000000000}"/>
          </ac:spMkLst>
        </pc:spChg>
        <pc:spChg chg="del">
          <ac:chgData name="Abdulsalam Khan" userId="9eee05ac-e374-4f77-a9fa-1bcc810eaddb" providerId="ADAL" clId="{A9697498-3C7B-47B0-B1B1-7AC5013B305F}" dt="2020-09-06T04:34:40.653" v="1810" actId="478"/>
          <ac:spMkLst>
            <pc:docMk/>
            <pc:sldMk cId="0" sldId="260"/>
            <ac:spMk id="181" creationId="{00000000-0000-0000-0000-000000000000}"/>
          </ac:spMkLst>
        </pc:spChg>
        <pc:spChg chg="add del">
          <ac:chgData name="Abdulsalam Khan" userId="9eee05ac-e374-4f77-a9fa-1bcc810eaddb" providerId="ADAL" clId="{A9697498-3C7B-47B0-B1B1-7AC5013B305F}" dt="2020-09-06T04:33:55.426" v="1775" actId="478"/>
          <ac:spMkLst>
            <pc:docMk/>
            <pc:sldMk cId="0" sldId="260"/>
            <ac:spMk id="182" creationId="{00000000-0000-0000-0000-000000000000}"/>
          </ac:spMkLst>
        </pc:spChg>
        <pc:spChg chg="del mod">
          <ac:chgData name="Abdulsalam Khan" userId="9eee05ac-e374-4f77-a9fa-1bcc810eaddb" providerId="ADAL" clId="{A9697498-3C7B-47B0-B1B1-7AC5013B305F}" dt="2020-09-06T04:34:03.918" v="1796" actId="478"/>
          <ac:spMkLst>
            <pc:docMk/>
            <pc:sldMk cId="0" sldId="260"/>
            <ac:spMk id="183" creationId="{00000000-0000-0000-0000-000000000000}"/>
          </ac:spMkLst>
        </pc:spChg>
        <pc:spChg chg="del mod">
          <ac:chgData name="Abdulsalam Khan" userId="9eee05ac-e374-4f77-a9fa-1bcc810eaddb" providerId="ADAL" clId="{A9697498-3C7B-47B0-B1B1-7AC5013B305F}" dt="2020-09-06T04:34:07.783" v="1798" actId="478"/>
          <ac:spMkLst>
            <pc:docMk/>
            <pc:sldMk cId="0" sldId="260"/>
            <ac:spMk id="184" creationId="{00000000-0000-0000-0000-000000000000}"/>
          </ac:spMkLst>
        </pc:spChg>
        <pc:grpChg chg="add mod">
          <ac:chgData name="Abdulsalam Khan" userId="9eee05ac-e374-4f77-a9fa-1bcc810eaddb" providerId="ADAL" clId="{A9697498-3C7B-47B0-B1B1-7AC5013B305F}" dt="2020-09-10T04:29:19.095" v="2667" actId="14100"/>
          <ac:grpSpMkLst>
            <pc:docMk/>
            <pc:sldMk cId="0" sldId="260"/>
            <ac:grpSpMk id="18" creationId="{D10EEC3E-A666-43D8-A339-D3DD0AE3317F}"/>
          </ac:grpSpMkLst>
        </pc:grpChg>
        <pc:grpChg chg="add del mod">
          <ac:chgData name="Abdulsalam Khan" userId="9eee05ac-e374-4f77-a9fa-1bcc810eaddb" providerId="ADAL" clId="{A9697498-3C7B-47B0-B1B1-7AC5013B305F}" dt="2020-09-10T04:22:02.378" v="2487" actId="478"/>
          <ac:grpSpMkLst>
            <pc:docMk/>
            <pc:sldMk cId="0" sldId="260"/>
            <ac:grpSpMk id="25" creationId="{7BA01D84-3BBB-4B6E-8C63-86396C690A4B}"/>
          </ac:grpSpMkLst>
        </pc:grpChg>
        <pc:grpChg chg="add mod">
          <ac:chgData name="Abdulsalam Khan" userId="9eee05ac-e374-4f77-a9fa-1bcc810eaddb" providerId="ADAL" clId="{A9697498-3C7B-47B0-B1B1-7AC5013B305F}" dt="2020-09-10T04:30:55.958" v="2676" actId="1076"/>
          <ac:grpSpMkLst>
            <pc:docMk/>
            <pc:sldMk cId="0" sldId="260"/>
            <ac:grpSpMk id="32" creationId="{3C800232-54FA-4C70-B2D0-F4E23E3C85BE}"/>
          </ac:grpSpMkLst>
        </pc:grpChg>
        <pc:picChg chg="add del mod">
          <ac:chgData name="Abdulsalam Khan" userId="9eee05ac-e374-4f77-a9fa-1bcc810eaddb" providerId="ADAL" clId="{A9697498-3C7B-47B0-B1B1-7AC5013B305F}" dt="2020-09-16T03:29:05.562" v="5615" actId="478"/>
          <ac:picMkLst>
            <pc:docMk/>
            <pc:sldMk cId="0" sldId="260"/>
            <ac:picMk id="3" creationId="{6118DF06-C95D-45E2-B7D4-6632E53A2618}"/>
          </ac:picMkLst>
        </pc:picChg>
        <pc:picChg chg="add del">
          <ac:chgData name="Abdulsalam Khan" userId="9eee05ac-e374-4f77-a9fa-1bcc810eaddb" providerId="ADAL" clId="{A9697498-3C7B-47B0-B1B1-7AC5013B305F}" dt="2020-09-19T03:47:01.749" v="7356"/>
          <ac:picMkLst>
            <pc:docMk/>
            <pc:sldMk cId="0" sldId="260"/>
            <ac:picMk id="4" creationId="{50DC98A2-5578-4DAA-83B1-16D8858755A1}"/>
          </ac:picMkLst>
        </pc:picChg>
        <pc:picChg chg="add del">
          <ac:chgData name="Abdulsalam Khan" userId="9eee05ac-e374-4f77-a9fa-1bcc810eaddb" providerId="ADAL" clId="{A9697498-3C7B-47B0-B1B1-7AC5013B305F}" dt="2020-09-10T04:01:49.299" v="2366"/>
          <ac:picMkLst>
            <pc:docMk/>
            <pc:sldMk cId="0" sldId="260"/>
            <ac:picMk id="6" creationId="{27FD3348-3182-4271-97E8-072FB634D97C}"/>
          </ac:picMkLst>
        </pc:picChg>
        <pc:picChg chg="add">
          <ac:chgData name="Abdulsalam Khan" userId="9eee05ac-e374-4f77-a9fa-1bcc810eaddb" providerId="ADAL" clId="{A9697498-3C7B-47B0-B1B1-7AC5013B305F}" dt="2020-09-10T04:01:58.221" v="2368"/>
          <ac:picMkLst>
            <pc:docMk/>
            <pc:sldMk cId="0" sldId="260"/>
            <ac:picMk id="10" creationId="{D1B2E00C-D671-422D-8030-1BFED06F62DC}"/>
          </ac:picMkLst>
        </pc:picChg>
        <pc:picChg chg="add del">
          <ac:chgData name="Abdulsalam Khan" userId="9eee05ac-e374-4f77-a9fa-1bcc810eaddb" providerId="ADAL" clId="{A9697498-3C7B-47B0-B1B1-7AC5013B305F}" dt="2020-09-10T04:14:02.391" v="2475"/>
          <ac:picMkLst>
            <pc:docMk/>
            <pc:sldMk cId="0" sldId="260"/>
            <ac:picMk id="16" creationId="{C3C331F1-379F-47EE-B1B2-B99106842F24}"/>
          </ac:picMkLst>
        </pc:picChg>
        <pc:picChg chg="add del">
          <ac:chgData name="Abdulsalam Khan" userId="9eee05ac-e374-4f77-a9fa-1bcc810eaddb" providerId="ADAL" clId="{A9697498-3C7B-47B0-B1B1-7AC5013B305F}" dt="2020-09-18T21:40:41.365" v="7284"/>
          <ac:picMkLst>
            <pc:docMk/>
            <pc:sldMk cId="0" sldId="260"/>
            <ac:picMk id="50" creationId="{9ADD9916-40DF-44A4-B7C8-856FC46B2284}"/>
          </ac:picMkLst>
        </pc:picChg>
        <pc:picChg chg="add del">
          <ac:chgData name="Abdulsalam Khan" userId="9eee05ac-e374-4f77-a9fa-1bcc810eaddb" providerId="ADAL" clId="{A9697498-3C7B-47B0-B1B1-7AC5013B305F}" dt="2020-09-18T21:51:25.610" v="7290"/>
          <ac:picMkLst>
            <pc:docMk/>
            <pc:sldMk cId="0" sldId="260"/>
            <ac:picMk id="51" creationId="{A27E57A6-23FE-464A-86FD-6CD95253F927}"/>
          </ac:picMkLst>
        </pc:picChg>
      </pc:sldChg>
      <pc:sldChg chg="addSp delSp modSp modTransition delAnim modAnim">
        <pc:chgData name="Abdulsalam Khan" userId="9eee05ac-e374-4f77-a9fa-1bcc810eaddb" providerId="ADAL" clId="{A9697498-3C7B-47B0-B1B1-7AC5013B305F}" dt="2020-09-21T20:45:56.352" v="7511"/>
        <pc:sldMkLst>
          <pc:docMk/>
          <pc:sldMk cId="0" sldId="262"/>
        </pc:sldMkLst>
        <pc:spChg chg="del mod">
          <ac:chgData name="Abdulsalam Khan" userId="9eee05ac-e374-4f77-a9fa-1bcc810eaddb" providerId="ADAL" clId="{A9697498-3C7B-47B0-B1B1-7AC5013B305F}" dt="2020-09-10T03:45:14.854" v="2215" actId="478"/>
          <ac:spMkLst>
            <pc:docMk/>
            <pc:sldMk cId="0" sldId="262"/>
            <ac:spMk id="2" creationId="{5904E405-B31E-42CE-9982-D477322DAFEC}"/>
          </ac:spMkLst>
        </pc:spChg>
        <pc:spChg chg="add del mod">
          <ac:chgData name="Abdulsalam Khan" userId="9eee05ac-e374-4f77-a9fa-1bcc810eaddb" providerId="ADAL" clId="{A9697498-3C7B-47B0-B1B1-7AC5013B305F}" dt="2020-09-10T03:50:40.033" v="2318" actId="478"/>
          <ac:spMkLst>
            <pc:docMk/>
            <pc:sldMk cId="0" sldId="262"/>
            <ac:spMk id="4" creationId="{886AC79C-D88D-4815-A9B0-94F102D91461}"/>
          </ac:spMkLst>
        </pc:spChg>
        <pc:spChg chg="del">
          <ac:chgData name="Abdulsalam Khan" userId="9eee05ac-e374-4f77-a9fa-1bcc810eaddb" providerId="ADAL" clId="{A9697498-3C7B-47B0-B1B1-7AC5013B305F}" dt="2020-09-10T03:40:56.534" v="2175" actId="478"/>
          <ac:spMkLst>
            <pc:docMk/>
            <pc:sldMk cId="0" sldId="262"/>
            <ac:spMk id="6" creationId="{71552878-31F8-4396-BB51-A03290C7F48E}"/>
          </ac:spMkLst>
        </pc:spChg>
        <pc:spChg chg="del">
          <ac:chgData name="Abdulsalam Khan" userId="9eee05ac-e374-4f77-a9fa-1bcc810eaddb" providerId="ADAL" clId="{A9697498-3C7B-47B0-B1B1-7AC5013B305F}" dt="2020-09-10T03:40:56.534" v="2175" actId="478"/>
          <ac:spMkLst>
            <pc:docMk/>
            <pc:sldMk cId="0" sldId="262"/>
            <ac:spMk id="7" creationId="{4F59D344-E9E4-4F49-A928-DE6AF86953BC}"/>
          </ac:spMkLst>
        </pc:spChg>
        <pc:spChg chg="add del mod">
          <ac:chgData name="Abdulsalam Khan" userId="9eee05ac-e374-4f77-a9fa-1bcc810eaddb" providerId="ADAL" clId="{A9697498-3C7B-47B0-B1B1-7AC5013B305F}" dt="2020-09-10T03:50:15.718" v="2314" actId="478"/>
          <ac:spMkLst>
            <pc:docMk/>
            <pc:sldMk cId="0" sldId="262"/>
            <ac:spMk id="24" creationId="{78C29B88-5A69-413E-9C29-C6F69D579DC0}"/>
          </ac:spMkLst>
        </pc:spChg>
        <pc:spChg chg="add del mod">
          <ac:chgData name="Abdulsalam Khan" userId="9eee05ac-e374-4f77-a9fa-1bcc810eaddb" providerId="ADAL" clId="{A9697498-3C7B-47B0-B1B1-7AC5013B305F}" dt="2020-09-10T03:53:11.083" v="2326" actId="478"/>
          <ac:spMkLst>
            <pc:docMk/>
            <pc:sldMk cId="0" sldId="262"/>
            <ac:spMk id="26" creationId="{4D75D0BC-4CE9-442D-990E-7A67CA61E7A9}"/>
          </ac:spMkLst>
        </pc:spChg>
        <pc:spChg chg="add mod">
          <ac:chgData name="Abdulsalam Khan" userId="9eee05ac-e374-4f77-a9fa-1bcc810eaddb" providerId="ADAL" clId="{A9697498-3C7B-47B0-B1B1-7AC5013B305F}" dt="2020-09-10T03:55:33.337" v="2344" actId="1076"/>
          <ac:spMkLst>
            <pc:docMk/>
            <pc:sldMk cId="0" sldId="262"/>
            <ac:spMk id="27" creationId="{F4A81920-27D5-46F6-A547-2E930C790A59}"/>
          </ac:spMkLst>
        </pc:spChg>
        <pc:spChg chg="add del">
          <ac:chgData name="Abdulsalam Khan" userId="9eee05ac-e374-4f77-a9fa-1bcc810eaddb" providerId="ADAL" clId="{A9697498-3C7B-47B0-B1B1-7AC5013B305F}" dt="2020-09-10T03:42:41.466" v="2180"/>
          <ac:spMkLst>
            <pc:docMk/>
            <pc:sldMk cId="0" sldId="262"/>
            <ac:spMk id="28" creationId="{43D74BAD-9F29-430E-9CEC-165AE432C848}"/>
          </ac:spMkLst>
        </pc:spChg>
        <pc:spChg chg="add del">
          <ac:chgData name="Abdulsalam Khan" userId="9eee05ac-e374-4f77-a9fa-1bcc810eaddb" providerId="ADAL" clId="{A9697498-3C7B-47B0-B1B1-7AC5013B305F}" dt="2020-09-10T03:42:41.466" v="2180"/>
          <ac:spMkLst>
            <pc:docMk/>
            <pc:sldMk cId="0" sldId="262"/>
            <ac:spMk id="29" creationId="{14E57678-CE19-4184-9AEB-798F40D66EE5}"/>
          </ac:spMkLst>
        </pc:spChg>
        <pc:spChg chg="add">
          <ac:chgData name="Abdulsalam Khan" userId="9eee05ac-e374-4f77-a9fa-1bcc810eaddb" providerId="ADAL" clId="{A9697498-3C7B-47B0-B1B1-7AC5013B305F}" dt="2020-09-10T03:43:24.764" v="2182"/>
          <ac:spMkLst>
            <pc:docMk/>
            <pc:sldMk cId="0" sldId="262"/>
            <ac:spMk id="31" creationId="{B90F9B71-5BD7-4E7C-A987-BC4A16097660}"/>
          </ac:spMkLst>
        </pc:spChg>
        <pc:spChg chg="add mod">
          <ac:chgData name="Abdulsalam Khan" userId="9eee05ac-e374-4f77-a9fa-1bcc810eaddb" providerId="ADAL" clId="{A9697498-3C7B-47B0-B1B1-7AC5013B305F}" dt="2020-09-16T04:12:34.714" v="5927" actId="313"/>
          <ac:spMkLst>
            <pc:docMk/>
            <pc:sldMk cId="0" sldId="262"/>
            <ac:spMk id="32" creationId="{AE6F5C9C-FCBF-42F3-B7FD-CACC5A79EE52}"/>
          </ac:spMkLst>
        </pc:spChg>
        <pc:spChg chg="add mod">
          <ac:chgData name="Abdulsalam Khan" userId="9eee05ac-e374-4f77-a9fa-1bcc810eaddb" providerId="ADAL" clId="{A9697498-3C7B-47B0-B1B1-7AC5013B305F}" dt="2020-09-10T03:46:42.260" v="2223" actId="20577"/>
          <ac:spMkLst>
            <pc:docMk/>
            <pc:sldMk cId="0" sldId="262"/>
            <ac:spMk id="34" creationId="{AA96118A-4667-4F95-B5F7-6D024420AE6F}"/>
          </ac:spMkLst>
        </pc:spChg>
        <pc:spChg chg="del mod">
          <ac:chgData name="Abdulsalam Khan" userId="9eee05ac-e374-4f77-a9fa-1bcc810eaddb" providerId="ADAL" clId="{A9697498-3C7B-47B0-B1B1-7AC5013B305F}" dt="2020-09-10T03:49:48.895" v="2309" actId="478"/>
          <ac:spMkLst>
            <pc:docMk/>
            <pc:sldMk cId="0" sldId="262"/>
            <ac:spMk id="203" creationId="{00000000-0000-0000-0000-000000000000}"/>
          </ac:spMkLst>
        </pc:spChg>
        <pc:spChg chg="del mod">
          <ac:chgData name="Abdulsalam Khan" userId="9eee05ac-e374-4f77-a9fa-1bcc810eaddb" providerId="ADAL" clId="{A9697498-3C7B-47B0-B1B1-7AC5013B305F}" dt="2020-09-10T03:49:48.895" v="2309" actId="478"/>
          <ac:spMkLst>
            <pc:docMk/>
            <pc:sldMk cId="0" sldId="262"/>
            <ac:spMk id="205" creationId="{00000000-0000-0000-0000-000000000000}"/>
          </ac:spMkLst>
        </pc:spChg>
        <pc:spChg chg="del mod">
          <ac:chgData name="Abdulsalam Khan" userId="9eee05ac-e374-4f77-a9fa-1bcc810eaddb" providerId="ADAL" clId="{A9697498-3C7B-47B0-B1B1-7AC5013B305F}" dt="2020-09-10T03:53:04.790" v="2325" actId="478"/>
          <ac:spMkLst>
            <pc:docMk/>
            <pc:sldMk cId="0" sldId="262"/>
            <ac:spMk id="206" creationId="{00000000-0000-0000-0000-000000000000}"/>
          </ac:spMkLst>
        </pc:spChg>
        <pc:spChg chg="add mod">
          <ac:chgData name="Abdulsalam Khan" userId="9eee05ac-e374-4f77-a9fa-1bcc810eaddb" providerId="ADAL" clId="{A9697498-3C7B-47B0-B1B1-7AC5013B305F}" dt="2020-09-10T04:49:27.109" v="2909" actId="14100"/>
          <ac:spMkLst>
            <pc:docMk/>
            <pc:sldMk cId="0" sldId="262"/>
            <ac:spMk id="2048" creationId="{4BF4F80F-D792-45A5-94A4-586A4ED09C48}"/>
          </ac:spMkLst>
        </pc:spChg>
        <pc:spChg chg="add mod">
          <ac:chgData name="Abdulsalam Khan" userId="9eee05ac-e374-4f77-a9fa-1bcc810eaddb" providerId="ADAL" clId="{A9697498-3C7B-47B0-B1B1-7AC5013B305F}" dt="2020-09-10T04:49:38.055" v="2910" actId="1076"/>
          <ac:spMkLst>
            <pc:docMk/>
            <pc:sldMk cId="0" sldId="262"/>
            <ac:spMk id="2049" creationId="{CF73208A-131D-439B-A25F-4314DA9F9F32}"/>
          </ac:spMkLst>
        </pc:spChg>
        <pc:grpChg chg="del">
          <ac:chgData name="Abdulsalam Khan" userId="9eee05ac-e374-4f77-a9fa-1bcc810eaddb" providerId="ADAL" clId="{A9697498-3C7B-47B0-B1B1-7AC5013B305F}" dt="2020-09-10T03:40:56.534" v="2175" actId="478"/>
          <ac:grpSpMkLst>
            <pc:docMk/>
            <pc:sldMk cId="0" sldId="262"/>
            <ac:grpSpMk id="5" creationId="{2274374C-0CFA-4C17-8BC0-9F35BED58B2E}"/>
          </ac:grpSpMkLst>
        </pc:grpChg>
        <pc:grpChg chg="del">
          <ac:chgData name="Abdulsalam Khan" userId="9eee05ac-e374-4f77-a9fa-1bcc810eaddb" providerId="ADAL" clId="{A9697498-3C7B-47B0-B1B1-7AC5013B305F}" dt="2020-09-10T03:40:56.534" v="2175" actId="478"/>
          <ac:grpSpMkLst>
            <pc:docMk/>
            <pc:sldMk cId="0" sldId="262"/>
            <ac:grpSpMk id="14" creationId="{6A9E5225-C42A-4F6D-91B8-F17C5B1C9AFB}"/>
          </ac:grpSpMkLst>
        </pc:grpChg>
        <pc:grpChg chg="del">
          <ac:chgData name="Abdulsalam Khan" userId="9eee05ac-e374-4f77-a9fa-1bcc810eaddb" providerId="ADAL" clId="{A9697498-3C7B-47B0-B1B1-7AC5013B305F}" dt="2020-09-10T03:40:56.534" v="2175" actId="478"/>
          <ac:grpSpMkLst>
            <pc:docMk/>
            <pc:sldMk cId="0" sldId="262"/>
            <ac:grpSpMk id="19" creationId="{174B3BC7-BF67-44D5-AEE2-E24C960BB73C}"/>
          </ac:grpSpMkLst>
        </pc:grpChg>
        <pc:picChg chg="add del mod">
          <ac:chgData name="Abdulsalam Khan" userId="9eee05ac-e374-4f77-a9fa-1bcc810eaddb" providerId="ADAL" clId="{A9697498-3C7B-47B0-B1B1-7AC5013B305F}" dt="2020-09-16T03:29:20.094" v="5619" actId="478"/>
          <ac:picMkLst>
            <pc:docMk/>
            <pc:sldMk cId="0" sldId="262"/>
            <ac:picMk id="2" creationId="{5D8D64FB-FA43-43B4-AE46-2215B63EFD1D}"/>
          </ac:picMkLst>
        </pc:picChg>
        <pc:picChg chg="del">
          <ac:chgData name="Abdulsalam Khan" userId="9eee05ac-e374-4f77-a9fa-1bcc810eaddb" providerId="ADAL" clId="{A9697498-3C7B-47B0-B1B1-7AC5013B305F}" dt="2020-09-10T03:40:56.534" v="2175" actId="478"/>
          <ac:picMkLst>
            <pc:docMk/>
            <pc:sldMk cId="0" sldId="262"/>
            <ac:picMk id="3" creationId="{F1294A54-98CA-496F-8289-7BD93637D692}"/>
          </ac:picMkLst>
        </pc:picChg>
        <pc:picChg chg="add">
          <ac:chgData name="Abdulsalam Khan" userId="9eee05ac-e374-4f77-a9fa-1bcc810eaddb" providerId="ADAL" clId="{A9697498-3C7B-47B0-B1B1-7AC5013B305F}" dt="2020-09-19T02:43:52.018" v="7294"/>
          <ac:picMkLst>
            <pc:docMk/>
            <pc:sldMk cId="0" sldId="262"/>
            <ac:picMk id="14" creationId="{A7AC7A8A-CCA6-4946-948A-693DE4A16D9D}"/>
          </ac:picMkLst>
        </pc:picChg>
        <pc:picChg chg="add del">
          <ac:chgData name="Abdulsalam Khan" userId="9eee05ac-e374-4f77-a9fa-1bcc810eaddb" providerId="ADAL" clId="{A9697498-3C7B-47B0-B1B1-7AC5013B305F}" dt="2020-09-10T03:42:41.466" v="2180"/>
          <ac:picMkLst>
            <pc:docMk/>
            <pc:sldMk cId="0" sldId="262"/>
            <ac:picMk id="30" creationId="{4286BAE2-079B-433D-8FAF-9A5F637F0B9C}"/>
          </ac:picMkLst>
        </pc:picChg>
        <pc:picChg chg="add">
          <ac:chgData name="Abdulsalam Khan" userId="9eee05ac-e374-4f77-a9fa-1bcc810eaddb" providerId="ADAL" clId="{A9697498-3C7B-47B0-B1B1-7AC5013B305F}" dt="2020-09-10T03:43:24.764" v="2182"/>
          <ac:picMkLst>
            <pc:docMk/>
            <pc:sldMk cId="0" sldId="262"/>
            <ac:picMk id="33" creationId="{A41E710A-7E53-4298-A8CF-DD18E7E9FE26}"/>
          </ac:picMkLst>
        </pc:picChg>
        <pc:picChg chg="add mod">
          <ac:chgData name="Abdulsalam Khan" userId="9eee05ac-e374-4f77-a9fa-1bcc810eaddb" providerId="ADAL" clId="{A9697498-3C7B-47B0-B1B1-7AC5013B305F}" dt="2020-09-10T03:53:00.164" v="2324" actId="1076"/>
          <ac:picMkLst>
            <pc:docMk/>
            <pc:sldMk cId="0" sldId="262"/>
            <ac:picMk id="2050" creationId="{C2DF6F1D-8176-4D51-B564-A24F48AF850F}"/>
          </ac:picMkLst>
        </pc:picChg>
        <pc:picChg chg="add mod">
          <ac:chgData name="Abdulsalam Khan" userId="9eee05ac-e374-4f77-a9fa-1bcc810eaddb" providerId="ADAL" clId="{A9697498-3C7B-47B0-B1B1-7AC5013B305F}" dt="2020-09-10T03:53:54.259" v="2333" actId="1076"/>
          <ac:picMkLst>
            <pc:docMk/>
            <pc:sldMk cId="0" sldId="262"/>
            <ac:picMk id="2052" creationId="{1442A1CC-2405-45AD-9410-0B30C3AE30B0}"/>
          </ac:picMkLst>
        </pc:picChg>
        <pc:picChg chg="add mod">
          <ac:chgData name="Abdulsalam Khan" userId="9eee05ac-e374-4f77-a9fa-1bcc810eaddb" providerId="ADAL" clId="{A9697498-3C7B-47B0-B1B1-7AC5013B305F}" dt="2020-09-10T03:57:29.135" v="2362" actId="1076"/>
          <ac:picMkLst>
            <pc:docMk/>
            <pc:sldMk cId="0" sldId="262"/>
            <ac:picMk id="2054" creationId="{97769DAB-FFD1-4D3F-BB09-C535467D94B0}"/>
          </ac:picMkLst>
        </pc:picChg>
      </pc:sldChg>
      <pc:sldChg chg="addSp delSp modSp modTransition modAnim">
        <pc:chgData name="Abdulsalam Khan" userId="9eee05ac-e374-4f77-a9fa-1bcc810eaddb" providerId="ADAL" clId="{A9697498-3C7B-47B0-B1B1-7AC5013B305F}" dt="2020-09-19T03:47:01.749" v="7356"/>
        <pc:sldMkLst>
          <pc:docMk/>
          <pc:sldMk cId="0" sldId="265"/>
        </pc:sldMkLst>
        <pc:spChg chg="add">
          <ac:chgData name="Abdulsalam Khan" userId="9eee05ac-e374-4f77-a9fa-1bcc810eaddb" providerId="ADAL" clId="{A9697498-3C7B-47B0-B1B1-7AC5013B305F}" dt="2020-09-16T04:14:04.374" v="5938"/>
          <ac:spMkLst>
            <pc:docMk/>
            <pc:sldMk cId="0" sldId="265"/>
            <ac:spMk id="18" creationId="{032BF9E2-DBD3-4E3D-B7A4-2D5CB23FE807}"/>
          </ac:spMkLst>
        </pc:spChg>
        <pc:spChg chg="mod">
          <ac:chgData name="Abdulsalam Khan" userId="9eee05ac-e374-4f77-a9fa-1bcc810eaddb" providerId="ADAL" clId="{A9697498-3C7B-47B0-B1B1-7AC5013B305F}" dt="2020-09-16T04:14:09.971" v="5939" actId="1076"/>
          <ac:spMkLst>
            <pc:docMk/>
            <pc:sldMk cId="0" sldId="265"/>
            <ac:spMk id="232" creationId="{00000000-0000-0000-0000-000000000000}"/>
          </ac:spMkLst>
        </pc:spChg>
        <pc:picChg chg="add del">
          <ac:chgData name="Abdulsalam Khan" userId="9eee05ac-e374-4f77-a9fa-1bcc810eaddb" providerId="ADAL" clId="{A9697498-3C7B-47B0-B1B1-7AC5013B305F}" dt="2020-09-19T03:47:01.749" v="7356"/>
          <ac:picMkLst>
            <pc:docMk/>
            <pc:sldMk cId="0" sldId="265"/>
            <ac:picMk id="13" creationId="{20670AE3-B142-4C90-8EE8-93922F3DEC52}"/>
          </ac:picMkLst>
        </pc:picChg>
      </pc:sldChg>
      <pc:sldChg chg="del">
        <pc:chgData name="Abdulsalam Khan" userId="9eee05ac-e374-4f77-a9fa-1bcc810eaddb" providerId="ADAL" clId="{A9697498-3C7B-47B0-B1B1-7AC5013B305F}" dt="2020-09-16T00:31:22.176" v="5562" actId="2696"/>
        <pc:sldMkLst>
          <pc:docMk/>
          <pc:sldMk cId="0" sldId="287"/>
        </pc:sldMkLst>
      </pc:sldChg>
      <pc:sldChg chg="del">
        <pc:chgData name="Abdulsalam Khan" userId="9eee05ac-e374-4f77-a9fa-1bcc810eaddb" providerId="ADAL" clId="{A9697498-3C7B-47B0-B1B1-7AC5013B305F}" dt="2020-09-16T00:31:21.539" v="5561" actId="2696"/>
        <pc:sldMkLst>
          <pc:docMk/>
          <pc:sldMk cId="0" sldId="288"/>
        </pc:sldMkLst>
      </pc:sldChg>
      <pc:sldChg chg="del">
        <pc:chgData name="Abdulsalam Khan" userId="9eee05ac-e374-4f77-a9fa-1bcc810eaddb" providerId="ADAL" clId="{A9697498-3C7B-47B0-B1B1-7AC5013B305F}" dt="2020-09-16T00:31:20.941" v="5560" actId="2696"/>
        <pc:sldMkLst>
          <pc:docMk/>
          <pc:sldMk cId="0" sldId="289"/>
        </pc:sldMkLst>
      </pc:sldChg>
      <pc:sldChg chg="del">
        <pc:chgData name="Abdulsalam Khan" userId="9eee05ac-e374-4f77-a9fa-1bcc810eaddb" providerId="ADAL" clId="{A9697498-3C7B-47B0-B1B1-7AC5013B305F}" dt="2020-09-16T00:31:20.735" v="5559" actId="2696"/>
        <pc:sldMkLst>
          <pc:docMk/>
          <pc:sldMk cId="0" sldId="290"/>
        </pc:sldMkLst>
      </pc:sldChg>
      <pc:sldChg chg="del">
        <pc:chgData name="Abdulsalam Khan" userId="9eee05ac-e374-4f77-a9fa-1bcc810eaddb" providerId="ADAL" clId="{A9697498-3C7B-47B0-B1B1-7AC5013B305F}" dt="2020-09-16T00:31:20.516" v="5558" actId="2696"/>
        <pc:sldMkLst>
          <pc:docMk/>
          <pc:sldMk cId="0" sldId="291"/>
        </pc:sldMkLst>
      </pc:sldChg>
      <pc:sldChg chg="del">
        <pc:chgData name="Abdulsalam Khan" userId="9eee05ac-e374-4f77-a9fa-1bcc810eaddb" providerId="ADAL" clId="{A9697498-3C7B-47B0-B1B1-7AC5013B305F}" dt="2020-09-16T00:31:20.190" v="5557" actId="2696"/>
        <pc:sldMkLst>
          <pc:docMk/>
          <pc:sldMk cId="0" sldId="292"/>
        </pc:sldMkLst>
      </pc:sldChg>
      <pc:sldChg chg="del">
        <pc:chgData name="Abdulsalam Khan" userId="9eee05ac-e374-4f77-a9fa-1bcc810eaddb" providerId="ADAL" clId="{A9697498-3C7B-47B0-B1B1-7AC5013B305F}" dt="2020-09-16T00:31:19.776" v="5556" actId="2696"/>
        <pc:sldMkLst>
          <pc:docMk/>
          <pc:sldMk cId="0" sldId="293"/>
        </pc:sldMkLst>
      </pc:sldChg>
      <pc:sldChg chg="del">
        <pc:chgData name="Abdulsalam Khan" userId="9eee05ac-e374-4f77-a9fa-1bcc810eaddb" providerId="ADAL" clId="{A9697498-3C7B-47B0-B1B1-7AC5013B305F}" dt="2020-09-16T00:31:19.385" v="5555" actId="2696"/>
        <pc:sldMkLst>
          <pc:docMk/>
          <pc:sldMk cId="0" sldId="294"/>
        </pc:sldMkLst>
      </pc:sldChg>
      <pc:sldChg chg="del">
        <pc:chgData name="Abdulsalam Khan" userId="9eee05ac-e374-4f77-a9fa-1bcc810eaddb" providerId="ADAL" clId="{A9697498-3C7B-47B0-B1B1-7AC5013B305F}" dt="2020-09-16T00:31:19.107" v="5554" actId="2696"/>
        <pc:sldMkLst>
          <pc:docMk/>
          <pc:sldMk cId="0" sldId="295"/>
        </pc:sldMkLst>
      </pc:sldChg>
      <pc:sldChg chg="addSp delSp modSp ord modTransition delAnim modAnim">
        <pc:chgData name="Abdulsalam Khan" userId="9eee05ac-e374-4f77-a9fa-1bcc810eaddb" providerId="ADAL" clId="{A9697498-3C7B-47B0-B1B1-7AC5013B305F}" dt="2020-09-21T20:45:07.872" v="7447"/>
        <pc:sldMkLst>
          <pc:docMk/>
          <pc:sldMk cId="1024221149" sldId="296"/>
        </pc:sldMkLst>
        <pc:spChg chg="add del mod">
          <ac:chgData name="Abdulsalam Khan" userId="9eee05ac-e374-4f77-a9fa-1bcc810eaddb" providerId="ADAL" clId="{A9697498-3C7B-47B0-B1B1-7AC5013B305F}" dt="2020-09-10T04:06:09.793" v="2468" actId="478"/>
          <ac:spMkLst>
            <pc:docMk/>
            <pc:sldMk cId="1024221149" sldId="296"/>
            <ac:spMk id="2" creationId="{11B98757-89EA-4275-94EF-3EB203CEAE00}"/>
          </ac:spMkLst>
        </pc:spChg>
        <pc:spChg chg="add mod">
          <ac:chgData name="Abdulsalam Khan" userId="9eee05ac-e374-4f77-a9fa-1bcc810eaddb" providerId="ADAL" clId="{A9697498-3C7B-47B0-B1B1-7AC5013B305F}" dt="2020-09-06T03:00:15.095" v="610" actId="14100"/>
          <ac:spMkLst>
            <pc:docMk/>
            <pc:sldMk cId="1024221149" sldId="296"/>
            <ac:spMk id="5" creationId="{930F667C-BA39-43D1-8585-7DD987305523}"/>
          </ac:spMkLst>
        </pc:spChg>
        <pc:spChg chg="add mod">
          <ac:chgData name="Abdulsalam Khan" userId="9eee05ac-e374-4f77-a9fa-1bcc810eaddb" providerId="ADAL" clId="{A9697498-3C7B-47B0-B1B1-7AC5013B305F}" dt="2020-09-06T02:59:43.410" v="598" actId="113"/>
          <ac:spMkLst>
            <pc:docMk/>
            <pc:sldMk cId="1024221149" sldId="296"/>
            <ac:spMk id="6" creationId="{B8E1A48F-1F66-432A-A17D-CAAE4B381E6C}"/>
          </ac:spMkLst>
        </pc:spChg>
        <pc:spChg chg="add mod">
          <ac:chgData name="Abdulsalam Khan" userId="9eee05ac-e374-4f77-a9fa-1bcc810eaddb" providerId="ADAL" clId="{A9697498-3C7B-47B0-B1B1-7AC5013B305F}" dt="2020-09-10T04:06:33.259" v="2470" actId="14100"/>
          <ac:spMkLst>
            <pc:docMk/>
            <pc:sldMk cId="1024221149" sldId="296"/>
            <ac:spMk id="8" creationId="{CA20C9D9-A630-4EE8-A1C7-51F4156B7B42}"/>
          </ac:spMkLst>
        </pc:spChg>
        <pc:spChg chg="add mod">
          <ac:chgData name="Abdulsalam Khan" userId="9eee05ac-e374-4f77-a9fa-1bcc810eaddb" providerId="ADAL" clId="{A9697498-3C7B-47B0-B1B1-7AC5013B305F}" dt="2020-09-10T04:53:47.636" v="2915" actId="207"/>
          <ac:spMkLst>
            <pc:docMk/>
            <pc:sldMk cId="1024221149" sldId="296"/>
            <ac:spMk id="9" creationId="{B8ED0F02-A701-4A3A-BC0D-B5588BC9E8AA}"/>
          </ac:spMkLst>
        </pc:spChg>
        <pc:spChg chg="add mod">
          <ac:chgData name="Abdulsalam Khan" userId="9eee05ac-e374-4f77-a9fa-1bcc810eaddb" providerId="ADAL" clId="{A9697498-3C7B-47B0-B1B1-7AC5013B305F}" dt="2020-09-10T04:04:51.637" v="2419" actId="20577"/>
          <ac:spMkLst>
            <pc:docMk/>
            <pc:sldMk cId="1024221149" sldId="296"/>
            <ac:spMk id="11" creationId="{D1713797-281D-4AA7-8059-6429BF43AD9F}"/>
          </ac:spMkLst>
        </pc:spChg>
        <pc:spChg chg="add del mod">
          <ac:chgData name="Abdulsalam Khan" userId="9eee05ac-e374-4f77-a9fa-1bcc810eaddb" providerId="ADAL" clId="{A9697498-3C7B-47B0-B1B1-7AC5013B305F}" dt="2020-09-10T04:05:58.089" v="2461" actId="478"/>
          <ac:spMkLst>
            <pc:docMk/>
            <pc:sldMk cId="1024221149" sldId="296"/>
            <ac:spMk id="12" creationId="{894A9AC8-9788-4D43-985B-967361D3C9BA}"/>
          </ac:spMkLst>
        </pc:spChg>
        <pc:picChg chg="add del mod">
          <ac:chgData name="Abdulsalam Khan" userId="9eee05ac-e374-4f77-a9fa-1bcc810eaddb" providerId="ADAL" clId="{A9697498-3C7B-47B0-B1B1-7AC5013B305F}" dt="2020-09-16T03:29:11.916" v="5617" actId="478"/>
          <ac:picMkLst>
            <pc:docMk/>
            <pc:sldMk cId="1024221149" sldId="296"/>
            <ac:picMk id="2" creationId="{A27D197B-1055-450D-894D-A58144F20C5A}"/>
          </ac:picMkLst>
        </pc:picChg>
        <pc:picChg chg="add del mod">
          <ac:chgData name="Abdulsalam Khan" userId="9eee05ac-e374-4f77-a9fa-1bcc810eaddb" providerId="ADAL" clId="{A9697498-3C7B-47B0-B1B1-7AC5013B305F}" dt="2020-09-13T15:18:19.153" v="4679" actId="478"/>
          <ac:picMkLst>
            <pc:docMk/>
            <pc:sldMk cId="1024221149" sldId="296"/>
            <ac:picMk id="4" creationId="{4C1D4505-06B9-4319-B189-6D4E14044F00}"/>
          </ac:picMkLst>
        </pc:picChg>
        <pc:picChg chg="add del mod">
          <ac:chgData name="Abdulsalam Khan" userId="9eee05ac-e374-4f77-a9fa-1bcc810eaddb" providerId="ADAL" clId="{A9697498-3C7B-47B0-B1B1-7AC5013B305F}" dt="2020-09-10T04:04:36.560" v="2416" actId="478"/>
          <ac:picMkLst>
            <pc:docMk/>
            <pc:sldMk cId="1024221149" sldId="296"/>
            <ac:picMk id="7" creationId="{6D03F559-CB92-4B89-A5B3-E7BEABCA80B3}"/>
          </ac:picMkLst>
        </pc:picChg>
        <pc:picChg chg="add mod">
          <ac:chgData name="Abdulsalam Khan" userId="9eee05ac-e374-4f77-a9fa-1bcc810eaddb" providerId="ADAL" clId="{A9697498-3C7B-47B0-B1B1-7AC5013B305F}" dt="2020-09-13T15:18:52.509" v="4689" actId="1076"/>
          <ac:picMkLst>
            <pc:docMk/>
            <pc:sldMk cId="1024221149" sldId="296"/>
            <ac:picMk id="7" creationId="{DD6701DF-BC83-4515-AE15-DC98A31447CA}"/>
          </ac:picMkLst>
        </pc:picChg>
        <pc:picChg chg="add del">
          <ac:chgData name="Abdulsalam Khan" userId="9eee05ac-e374-4f77-a9fa-1bcc810eaddb" providerId="ADAL" clId="{A9697498-3C7B-47B0-B1B1-7AC5013B305F}" dt="2020-09-20T03:50:35.538" v="7368" actId="478"/>
          <ac:picMkLst>
            <pc:docMk/>
            <pc:sldMk cId="1024221149" sldId="296"/>
            <ac:picMk id="10" creationId="{23893D3B-B9D2-422D-9810-8DC30281B0AC}"/>
          </ac:picMkLst>
        </pc:picChg>
        <pc:picChg chg="add mod">
          <ac:chgData name="Abdulsalam Khan" userId="9eee05ac-e374-4f77-a9fa-1bcc810eaddb" providerId="ADAL" clId="{A9697498-3C7B-47B0-B1B1-7AC5013B305F}" dt="2020-09-10T04:06:28.721" v="2469" actId="14100"/>
          <ac:picMkLst>
            <pc:docMk/>
            <pc:sldMk cId="1024221149" sldId="296"/>
            <ac:picMk id="10" creationId="{8962CCC8-4AED-4ADB-AD5F-CB1C065353C7}"/>
          </ac:picMkLst>
        </pc:picChg>
        <pc:picChg chg="add">
          <ac:chgData name="Abdulsalam Khan" userId="9eee05ac-e374-4f77-a9fa-1bcc810eaddb" providerId="ADAL" clId="{A9697498-3C7B-47B0-B1B1-7AC5013B305F}" dt="2020-09-20T03:52:12.310" v="7370"/>
          <ac:picMkLst>
            <pc:docMk/>
            <pc:sldMk cId="1024221149" sldId="296"/>
            <ac:picMk id="12" creationId="{EACAF18A-45E9-42BD-B96C-52B7AEF4037C}"/>
          </ac:picMkLst>
        </pc:picChg>
      </pc:sldChg>
      <pc:sldChg chg="addSp delSp modTransition modAnim">
        <pc:chgData name="Abdulsalam Khan" userId="9eee05ac-e374-4f77-a9fa-1bcc810eaddb" providerId="ADAL" clId="{A9697498-3C7B-47B0-B1B1-7AC5013B305F}" dt="2020-09-19T03:47:01.749" v="7356"/>
        <pc:sldMkLst>
          <pc:docMk/>
          <pc:sldMk cId="51964679" sldId="297"/>
        </pc:sldMkLst>
        <pc:picChg chg="add del">
          <ac:chgData name="Abdulsalam Khan" userId="9eee05ac-e374-4f77-a9fa-1bcc810eaddb" providerId="ADAL" clId="{A9697498-3C7B-47B0-B1B1-7AC5013B305F}" dt="2020-09-19T03:47:01.749" v="7356"/>
          <ac:picMkLst>
            <pc:docMk/>
            <pc:sldMk cId="51964679" sldId="297"/>
            <ac:picMk id="4" creationId="{479E48EA-DEAA-4240-8C4E-E8E7882E914F}"/>
          </ac:picMkLst>
        </pc:picChg>
      </pc:sldChg>
      <pc:sldChg chg="addSp delSp modSp modTransition modAnim">
        <pc:chgData name="Abdulsalam Khan" userId="9eee05ac-e374-4f77-a9fa-1bcc810eaddb" providerId="ADAL" clId="{A9697498-3C7B-47B0-B1B1-7AC5013B305F}" dt="2020-09-19T03:47:01.749" v="7356"/>
        <pc:sldMkLst>
          <pc:docMk/>
          <pc:sldMk cId="2876498140" sldId="298"/>
        </pc:sldMkLst>
        <pc:spChg chg="add">
          <ac:chgData name="Abdulsalam Khan" userId="9eee05ac-e374-4f77-a9fa-1bcc810eaddb" providerId="ADAL" clId="{A9697498-3C7B-47B0-B1B1-7AC5013B305F}" dt="2020-09-16T04:13:46.948" v="5934"/>
          <ac:spMkLst>
            <pc:docMk/>
            <pc:sldMk cId="2876498140" sldId="298"/>
            <ac:spMk id="16" creationId="{20ED9AE0-0438-4690-9C72-29B8A55DB650}"/>
          </ac:spMkLst>
        </pc:spChg>
        <pc:spChg chg="mod">
          <ac:chgData name="Abdulsalam Khan" userId="9eee05ac-e374-4f77-a9fa-1bcc810eaddb" providerId="ADAL" clId="{A9697498-3C7B-47B0-B1B1-7AC5013B305F}" dt="2020-09-16T04:13:51.497" v="5935" actId="1076"/>
          <ac:spMkLst>
            <pc:docMk/>
            <pc:sldMk cId="2876498140" sldId="298"/>
            <ac:spMk id="232" creationId="{00000000-0000-0000-0000-000000000000}"/>
          </ac:spMkLst>
        </pc:spChg>
        <pc:picChg chg="add del">
          <ac:chgData name="Abdulsalam Khan" userId="9eee05ac-e374-4f77-a9fa-1bcc810eaddb" providerId="ADAL" clId="{A9697498-3C7B-47B0-B1B1-7AC5013B305F}" dt="2020-09-19T03:47:01.749" v="7356"/>
          <ac:picMkLst>
            <pc:docMk/>
            <pc:sldMk cId="2876498140" sldId="298"/>
            <ac:picMk id="2" creationId="{E4330967-46A6-4AEE-B7D4-AA3881828B2D}"/>
          </ac:picMkLst>
        </pc:picChg>
      </pc:sldChg>
      <pc:sldChg chg="addSp delSp modTransition modAnim">
        <pc:chgData name="Abdulsalam Khan" userId="9eee05ac-e374-4f77-a9fa-1bcc810eaddb" providerId="ADAL" clId="{A9697498-3C7B-47B0-B1B1-7AC5013B305F}" dt="2020-09-19T03:47:01.749" v="7356"/>
        <pc:sldMkLst>
          <pc:docMk/>
          <pc:sldMk cId="71611139" sldId="299"/>
        </pc:sldMkLst>
        <pc:picChg chg="add del">
          <ac:chgData name="Abdulsalam Khan" userId="9eee05ac-e374-4f77-a9fa-1bcc810eaddb" providerId="ADAL" clId="{A9697498-3C7B-47B0-B1B1-7AC5013B305F}" dt="2020-09-19T03:47:01.749" v="7356"/>
          <ac:picMkLst>
            <pc:docMk/>
            <pc:sldMk cId="71611139" sldId="299"/>
            <ac:picMk id="9" creationId="{4167D154-FB6E-4AE1-AE0C-5CB969401F35}"/>
          </ac:picMkLst>
        </pc:picChg>
      </pc:sldChg>
      <pc:sldChg chg="addSp delSp modSp modTransition delAnim modAnim">
        <pc:chgData name="Abdulsalam Khan" userId="9eee05ac-e374-4f77-a9fa-1bcc810eaddb" providerId="ADAL" clId="{A9697498-3C7B-47B0-B1B1-7AC5013B305F}" dt="2020-09-19T03:47:01.749" v="7356"/>
        <pc:sldMkLst>
          <pc:docMk/>
          <pc:sldMk cId="3934056182" sldId="300"/>
        </pc:sldMkLst>
        <pc:spChg chg="add del mod">
          <ac:chgData name="Abdulsalam Khan" userId="9eee05ac-e374-4f77-a9fa-1bcc810eaddb" providerId="ADAL" clId="{A9697498-3C7B-47B0-B1B1-7AC5013B305F}" dt="2020-09-10T04:56:07.354" v="2973" actId="478"/>
          <ac:spMkLst>
            <pc:docMk/>
            <pc:sldMk cId="3934056182" sldId="300"/>
            <ac:spMk id="3" creationId="{C49A9258-2044-4306-8314-E0873FD670EC}"/>
          </ac:spMkLst>
        </pc:spChg>
        <pc:spChg chg="add del mod">
          <ac:chgData name="Abdulsalam Khan" userId="9eee05ac-e374-4f77-a9fa-1bcc810eaddb" providerId="ADAL" clId="{A9697498-3C7B-47B0-B1B1-7AC5013B305F}" dt="2020-09-11T18:46:37.883" v="4341" actId="478"/>
          <ac:spMkLst>
            <pc:docMk/>
            <pc:sldMk cId="3934056182" sldId="300"/>
            <ac:spMk id="4" creationId="{4DD76DDC-38BD-469F-81C9-906B74D57434}"/>
          </ac:spMkLst>
        </pc:spChg>
        <pc:spChg chg="add del mod">
          <ac:chgData name="Abdulsalam Khan" userId="9eee05ac-e374-4f77-a9fa-1bcc810eaddb" providerId="ADAL" clId="{A9697498-3C7B-47B0-B1B1-7AC5013B305F}" dt="2020-09-11T18:46:37.883" v="4341" actId="478"/>
          <ac:spMkLst>
            <pc:docMk/>
            <pc:sldMk cId="3934056182" sldId="300"/>
            <ac:spMk id="6" creationId="{17CC25FF-4F67-4EBC-81A8-478C4B4CDACA}"/>
          </ac:spMkLst>
        </pc:spChg>
        <pc:spChg chg="add del mod">
          <ac:chgData name="Abdulsalam Khan" userId="9eee05ac-e374-4f77-a9fa-1bcc810eaddb" providerId="ADAL" clId="{A9697498-3C7B-47B0-B1B1-7AC5013B305F}" dt="2020-09-11T18:46:37.883" v="4341" actId="478"/>
          <ac:spMkLst>
            <pc:docMk/>
            <pc:sldMk cId="3934056182" sldId="300"/>
            <ac:spMk id="8" creationId="{F712DB83-0C60-457B-B389-7DAD7712C444}"/>
          </ac:spMkLst>
        </pc:spChg>
        <pc:spChg chg="add del mod">
          <ac:chgData name="Abdulsalam Khan" userId="9eee05ac-e374-4f77-a9fa-1bcc810eaddb" providerId="ADAL" clId="{A9697498-3C7B-47B0-B1B1-7AC5013B305F}" dt="2020-09-11T18:46:37.883" v="4341" actId="478"/>
          <ac:spMkLst>
            <pc:docMk/>
            <pc:sldMk cId="3934056182" sldId="300"/>
            <ac:spMk id="10" creationId="{84BB0446-0734-4EDE-88B0-400CD00EE804}"/>
          </ac:spMkLst>
        </pc:spChg>
        <pc:spChg chg="add del mod">
          <ac:chgData name="Abdulsalam Khan" userId="9eee05ac-e374-4f77-a9fa-1bcc810eaddb" providerId="ADAL" clId="{A9697498-3C7B-47B0-B1B1-7AC5013B305F}" dt="2020-09-11T18:46:37.883" v="4341" actId="478"/>
          <ac:spMkLst>
            <pc:docMk/>
            <pc:sldMk cId="3934056182" sldId="300"/>
            <ac:spMk id="12" creationId="{C4ABF10F-A1D7-4263-BE4C-3AFB2372D9F5}"/>
          </ac:spMkLst>
        </pc:spChg>
        <pc:spChg chg="add del mod">
          <ac:chgData name="Abdulsalam Khan" userId="9eee05ac-e374-4f77-a9fa-1bcc810eaddb" providerId="ADAL" clId="{A9697498-3C7B-47B0-B1B1-7AC5013B305F}" dt="2020-09-11T18:46:37.883" v="4341" actId="478"/>
          <ac:spMkLst>
            <pc:docMk/>
            <pc:sldMk cId="3934056182" sldId="300"/>
            <ac:spMk id="14" creationId="{33AAF5A2-2B5E-41E2-83D7-8896303E16C2}"/>
          </ac:spMkLst>
        </pc:spChg>
        <pc:spChg chg="add">
          <ac:chgData name="Abdulsalam Khan" userId="9eee05ac-e374-4f77-a9fa-1bcc810eaddb" providerId="ADAL" clId="{A9697498-3C7B-47B0-B1B1-7AC5013B305F}" dt="2020-09-10T04:54:33.310" v="2919"/>
          <ac:spMkLst>
            <pc:docMk/>
            <pc:sldMk cId="3934056182" sldId="300"/>
            <ac:spMk id="15" creationId="{D0527582-62B7-4949-8752-2030BB154089}"/>
          </ac:spMkLst>
        </pc:spChg>
        <pc:spChg chg="add mod">
          <ac:chgData name="Abdulsalam Khan" userId="9eee05ac-e374-4f77-a9fa-1bcc810eaddb" providerId="ADAL" clId="{A9697498-3C7B-47B0-B1B1-7AC5013B305F}" dt="2020-09-10T04:55:54.389" v="2971" actId="14100"/>
          <ac:spMkLst>
            <pc:docMk/>
            <pc:sldMk cId="3934056182" sldId="300"/>
            <ac:spMk id="16" creationId="{85210778-52AC-46B1-A119-983EF7794010}"/>
          </ac:spMkLst>
        </pc:spChg>
        <pc:spChg chg="add">
          <ac:chgData name="Abdulsalam Khan" userId="9eee05ac-e374-4f77-a9fa-1bcc810eaddb" providerId="ADAL" clId="{A9697498-3C7B-47B0-B1B1-7AC5013B305F}" dt="2020-09-10T04:54:33.310" v="2919"/>
          <ac:spMkLst>
            <pc:docMk/>
            <pc:sldMk cId="3934056182" sldId="300"/>
            <ac:spMk id="18" creationId="{62FD19D7-2398-4523-BD02-E9BBAE0CBB6A}"/>
          </ac:spMkLst>
        </pc:spChg>
        <pc:spChg chg="add del mod">
          <ac:chgData name="Abdulsalam Khan" userId="9eee05ac-e374-4f77-a9fa-1bcc810eaddb" providerId="ADAL" clId="{A9697498-3C7B-47B0-B1B1-7AC5013B305F}" dt="2020-09-11T18:46:37.883" v="4341" actId="478"/>
          <ac:spMkLst>
            <pc:docMk/>
            <pc:sldMk cId="3934056182" sldId="300"/>
            <ac:spMk id="20" creationId="{18369F1C-DEEB-4AA0-8AA2-F22EC1AABAA3}"/>
          </ac:spMkLst>
        </pc:spChg>
        <pc:spChg chg="add del mod">
          <ac:chgData name="Abdulsalam Khan" userId="9eee05ac-e374-4f77-a9fa-1bcc810eaddb" providerId="ADAL" clId="{A9697498-3C7B-47B0-B1B1-7AC5013B305F}" dt="2020-09-11T18:46:37.883" v="4341" actId="478"/>
          <ac:spMkLst>
            <pc:docMk/>
            <pc:sldMk cId="3934056182" sldId="300"/>
            <ac:spMk id="22" creationId="{2B621DA6-33B2-4E4E-A18D-985F9D972EB2}"/>
          </ac:spMkLst>
        </pc:spChg>
        <pc:spChg chg="del mod">
          <ac:chgData name="Abdulsalam Khan" userId="9eee05ac-e374-4f77-a9fa-1bcc810eaddb" providerId="ADAL" clId="{A9697498-3C7B-47B0-B1B1-7AC5013B305F}" dt="2020-09-10T04:56:02.397" v="2972" actId="478"/>
          <ac:spMkLst>
            <pc:docMk/>
            <pc:sldMk cId="3934056182" sldId="300"/>
            <ac:spMk id="141" creationId="{00000000-0000-0000-0000-000000000000}"/>
          </ac:spMkLst>
        </pc:spChg>
        <pc:spChg chg="mod">
          <ac:chgData name="Abdulsalam Khan" userId="9eee05ac-e374-4f77-a9fa-1bcc810eaddb" providerId="ADAL" clId="{A9697498-3C7B-47B0-B1B1-7AC5013B305F}" dt="2020-09-10T04:55:19.342" v="2922" actId="207"/>
          <ac:spMkLst>
            <pc:docMk/>
            <pc:sldMk cId="3934056182" sldId="300"/>
            <ac:spMk id="142"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43"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44" creationId="{00000000-0000-0000-0000-000000000000}"/>
          </ac:spMkLst>
        </pc:spChg>
        <pc:spChg chg="mod">
          <ac:chgData name="Abdulsalam Khan" userId="9eee05ac-e374-4f77-a9fa-1bcc810eaddb" providerId="ADAL" clId="{A9697498-3C7B-47B0-B1B1-7AC5013B305F}" dt="2020-09-10T04:54:30.848" v="2918" actId="1076"/>
          <ac:spMkLst>
            <pc:docMk/>
            <pc:sldMk cId="3934056182" sldId="300"/>
            <ac:spMk id="146" creationId="{00000000-0000-0000-0000-000000000000}"/>
          </ac:spMkLst>
        </pc:spChg>
        <pc:spChg chg="mod">
          <ac:chgData name="Abdulsalam Khan" userId="9eee05ac-e374-4f77-a9fa-1bcc810eaddb" providerId="ADAL" clId="{A9697498-3C7B-47B0-B1B1-7AC5013B305F}" dt="2020-09-10T04:54:26.609" v="2917" actId="1076"/>
          <ac:spMkLst>
            <pc:docMk/>
            <pc:sldMk cId="3934056182" sldId="300"/>
            <ac:spMk id="147"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49"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0"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2"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3"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5" creationId="{00000000-0000-0000-0000-000000000000}"/>
          </ac:spMkLst>
        </pc:spChg>
        <pc:spChg chg="del">
          <ac:chgData name="Abdulsalam Khan" userId="9eee05ac-e374-4f77-a9fa-1bcc810eaddb" providerId="ADAL" clId="{A9697498-3C7B-47B0-B1B1-7AC5013B305F}" dt="2020-09-11T18:46:32.235" v="4340" actId="478"/>
          <ac:spMkLst>
            <pc:docMk/>
            <pc:sldMk cId="3934056182" sldId="300"/>
            <ac:spMk id="156" creationId="{00000000-0000-0000-0000-000000000000}"/>
          </ac:spMkLst>
        </pc:spChg>
        <pc:graphicFrameChg chg="add mod modGraphic">
          <ac:chgData name="Abdulsalam Khan" userId="9eee05ac-e374-4f77-a9fa-1bcc810eaddb" providerId="ADAL" clId="{A9697498-3C7B-47B0-B1B1-7AC5013B305F}" dt="2020-09-16T04:10:03.738" v="5910" actId="20577"/>
          <ac:graphicFrameMkLst>
            <pc:docMk/>
            <pc:sldMk cId="3934056182" sldId="300"/>
            <ac:graphicFrameMk id="2" creationId="{B734AD42-24A8-49A5-9A81-70ACE021F64B}"/>
          </ac:graphicFrameMkLst>
        </pc:graphicFrameChg>
        <pc:graphicFrameChg chg="add mod modGraphic">
          <ac:chgData name="Abdulsalam Khan" userId="9eee05ac-e374-4f77-a9fa-1bcc810eaddb" providerId="ADAL" clId="{A9697498-3C7B-47B0-B1B1-7AC5013B305F}" dt="2020-09-11T19:00:25.223" v="4678" actId="20577"/>
          <ac:graphicFrameMkLst>
            <pc:docMk/>
            <pc:sldMk cId="3934056182" sldId="300"/>
            <ac:graphicFrameMk id="23" creationId="{1AC93FFA-D03D-4C9B-8B64-11AFBF51F8A2}"/>
          </ac:graphicFrameMkLst>
        </pc:graphicFrameChg>
        <pc:picChg chg="add del mod">
          <ac:chgData name="Abdulsalam Khan" userId="9eee05ac-e374-4f77-a9fa-1bcc810eaddb" providerId="ADAL" clId="{A9697498-3C7B-47B0-B1B1-7AC5013B305F}" dt="2020-09-16T03:29:08.789" v="5616" actId="478"/>
          <ac:picMkLst>
            <pc:docMk/>
            <pc:sldMk cId="3934056182" sldId="300"/>
            <ac:picMk id="3" creationId="{DD0991CA-1AE7-44D8-81B5-ED8DB64B9AD3}"/>
          </ac:picMkLst>
        </pc:picChg>
        <pc:picChg chg="add del">
          <ac:chgData name="Abdulsalam Khan" userId="9eee05ac-e374-4f77-a9fa-1bcc810eaddb" providerId="ADAL" clId="{A9697498-3C7B-47B0-B1B1-7AC5013B305F}" dt="2020-09-19T03:47:01.749" v="7356"/>
          <ac:picMkLst>
            <pc:docMk/>
            <pc:sldMk cId="3934056182" sldId="300"/>
            <ac:picMk id="4" creationId="{5DF3812B-24DA-4F28-9870-9EEF88ACC1FA}"/>
          </ac:picMkLst>
        </pc:picChg>
        <pc:picChg chg="add">
          <ac:chgData name="Abdulsalam Khan" userId="9eee05ac-e374-4f77-a9fa-1bcc810eaddb" providerId="ADAL" clId="{A9697498-3C7B-47B0-B1B1-7AC5013B305F}" dt="2020-09-10T04:54:33.310" v="2919"/>
          <ac:picMkLst>
            <pc:docMk/>
            <pc:sldMk cId="3934056182" sldId="300"/>
            <ac:picMk id="17" creationId="{D92C8B40-D758-49C0-8DEB-0675C90DB70C}"/>
          </ac:picMkLst>
        </pc:picChg>
        <pc:picChg chg="del">
          <ac:chgData name="Abdulsalam Khan" userId="9eee05ac-e374-4f77-a9fa-1bcc810eaddb" providerId="ADAL" clId="{A9697498-3C7B-47B0-B1B1-7AC5013B305F}" dt="2020-09-10T04:56:09.725" v="2974" actId="478"/>
          <ac:picMkLst>
            <pc:docMk/>
            <pc:sldMk cId="3934056182" sldId="300"/>
            <ac:picMk id="19" creationId="{104579C0-9C73-446F-B190-F0399759C450}"/>
          </ac:picMkLst>
        </pc:picChg>
      </pc:sldChg>
      <pc:sldChg chg="addSp modSp">
        <pc:chgData name="Abdulsalam Khan" userId="9eee05ac-e374-4f77-a9fa-1bcc810eaddb" providerId="ADAL" clId="{A9697498-3C7B-47B0-B1B1-7AC5013B305F}" dt="2020-09-10T05:06:08.607" v="3158" actId="20577"/>
        <pc:sldMkLst>
          <pc:docMk/>
          <pc:sldMk cId="3881603668" sldId="301"/>
        </pc:sldMkLst>
        <pc:spChg chg="add mod">
          <ac:chgData name="Abdulsalam Khan" userId="9eee05ac-e374-4f77-a9fa-1bcc810eaddb" providerId="ADAL" clId="{A9697498-3C7B-47B0-B1B1-7AC5013B305F}" dt="2020-09-10T05:06:08.607" v="3158" actId="20577"/>
          <ac:spMkLst>
            <pc:docMk/>
            <pc:sldMk cId="3881603668" sldId="301"/>
            <ac:spMk id="2" creationId="{5ADA35A2-B141-40C3-ADD9-00AB4A7E57F4}"/>
          </ac:spMkLst>
        </pc:spChg>
        <pc:picChg chg="mod">
          <ac:chgData name="Abdulsalam Khan" userId="9eee05ac-e374-4f77-a9fa-1bcc810eaddb" providerId="ADAL" clId="{A9697498-3C7B-47B0-B1B1-7AC5013B305F}" dt="2020-09-01T23:13:08.671" v="131" actId="1076"/>
          <ac:picMkLst>
            <pc:docMk/>
            <pc:sldMk cId="3881603668" sldId="301"/>
            <ac:picMk id="3" creationId="{3375B85D-A5CE-431C-AD25-82FD7057AEFA}"/>
          </ac:picMkLst>
        </pc:picChg>
      </pc:sldChg>
      <pc:sldChg chg="addSp delSp modSp ord modTransition modAnim">
        <pc:chgData name="Abdulsalam Khan" userId="9eee05ac-e374-4f77-a9fa-1bcc810eaddb" providerId="ADAL" clId="{A9697498-3C7B-47B0-B1B1-7AC5013B305F}" dt="2020-09-21T21:07:23.033" v="7669"/>
        <pc:sldMkLst>
          <pc:docMk/>
          <pc:sldMk cId="2669345366" sldId="302"/>
        </pc:sldMkLst>
        <pc:spChg chg="add mod">
          <ac:chgData name="Abdulsalam Khan" userId="9eee05ac-e374-4f77-a9fa-1bcc810eaddb" providerId="ADAL" clId="{A9697498-3C7B-47B0-B1B1-7AC5013B305F}" dt="2020-09-10T03:21:33.342" v="2132" actId="20577"/>
          <ac:spMkLst>
            <pc:docMk/>
            <pc:sldMk cId="2669345366" sldId="302"/>
            <ac:spMk id="10" creationId="{7B53F5C0-9251-43F6-BF80-57E9519CA766}"/>
          </ac:spMkLst>
        </pc:spChg>
        <pc:spChg chg="add">
          <ac:chgData name="Abdulsalam Khan" userId="9eee05ac-e374-4f77-a9fa-1bcc810eaddb" providerId="ADAL" clId="{A9697498-3C7B-47B0-B1B1-7AC5013B305F}" dt="2020-09-06T04:51:10.218" v="1928"/>
          <ac:spMkLst>
            <pc:docMk/>
            <pc:sldMk cId="2669345366" sldId="302"/>
            <ac:spMk id="12" creationId="{344E5CE2-6831-4AFC-9577-37B1C2C26472}"/>
          </ac:spMkLst>
        </pc:spChg>
        <pc:spChg chg="add mod">
          <ac:chgData name="Abdulsalam Khan" userId="9eee05ac-e374-4f77-a9fa-1bcc810eaddb" providerId="ADAL" clId="{A9697498-3C7B-47B0-B1B1-7AC5013B305F}" dt="2020-09-10T03:22:28.963" v="2144" actId="20577"/>
          <ac:spMkLst>
            <pc:docMk/>
            <pc:sldMk cId="2669345366" sldId="302"/>
            <ac:spMk id="18" creationId="{345BB20A-B200-4A8F-8A4B-697F7D3F1F13}"/>
          </ac:spMkLst>
        </pc:spChg>
        <pc:spChg chg="mod">
          <ac:chgData name="Abdulsalam Khan" userId="9eee05ac-e374-4f77-a9fa-1bcc810eaddb" providerId="ADAL" clId="{A9697498-3C7B-47B0-B1B1-7AC5013B305F}" dt="2020-09-06T04:01:58.413" v="974" actId="14100"/>
          <ac:spMkLst>
            <pc:docMk/>
            <pc:sldMk cId="2669345366" sldId="302"/>
            <ac:spMk id="229" creationId="{00000000-0000-0000-0000-000000000000}"/>
          </ac:spMkLst>
        </pc:spChg>
        <pc:spChg chg="del">
          <ac:chgData name="Abdulsalam Khan" userId="9eee05ac-e374-4f77-a9fa-1bcc810eaddb" providerId="ADAL" clId="{A9697498-3C7B-47B0-B1B1-7AC5013B305F}" dt="2020-09-06T03:28:51.419" v="784" actId="478"/>
          <ac:spMkLst>
            <pc:docMk/>
            <pc:sldMk cId="2669345366" sldId="302"/>
            <ac:spMk id="230" creationId="{00000000-0000-0000-0000-000000000000}"/>
          </ac:spMkLst>
        </pc:spChg>
        <pc:spChg chg="mod">
          <ac:chgData name="Abdulsalam Khan" userId="9eee05ac-e374-4f77-a9fa-1bcc810eaddb" providerId="ADAL" clId="{A9697498-3C7B-47B0-B1B1-7AC5013B305F}" dt="2020-09-06T03:30:30.828" v="796" actId="1076"/>
          <ac:spMkLst>
            <pc:docMk/>
            <pc:sldMk cId="2669345366" sldId="302"/>
            <ac:spMk id="231" creationId="{00000000-0000-0000-0000-000000000000}"/>
          </ac:spMkLst>
        </pc:spChg>
        <pc:spChg chg="mod">
          <ac:chgData name="Abdulsalam Khan" userId="9eee05ac-e374-4f77-a9fa-1bcc810eaddb" providerId="ADAL" clId="{A9697498-3C7B-47B0-B1B1-7AC5013B305F}" dt="2020-09-06T04:51:13.366" v="1929" actId="1076"/>
          <ac:spMkLst>
            <pc:docMk/>
            <pc:sldMk cId="2669345366" sldId="302"/>
            <ac:spMk id="232" creationId="{00000000-0000-0000-0000-000000000000}"/>
          </ac:spMkLst>
        </pc:spChg>
        <pc:graphicFrameChg chg="add mod modGraphic">
          <ac:chgData name="Abdulsalam Khan" userId="9eee05ac-e374-4f77-a9fa-1bcc810eaddb" providerId="ADAL" clId="{A9697498-3C7B-47B0-B1B1-7AC5013B305F}" dt="2020-09-10T00:14:11.413" v="1965" actId="14734"/>
          <ac:graphicFrameMkLst>
            <pc:docMk/>
            <pc:sldMk cId="2669345366" sldId="302"/>
            <ac:graphicFrameMk id="2" creationId="{5E9C3558-36C3-4AE7-88C1-A98E610583FB}"/>
          </ac:graphicFrameMkLst>
        </pc:graphicFrameChg>
        <pc:picChg chg="add">
          <ac:chgData name="Abdulsalam Khan" userId="9eee05ac-e374-4f77-a9fa-1bcc810eaddb" providerId="ADAL" clId="{A9697498-3C7B-47B0-B1B1-7AC5013B305F}" dt="2020-09-06T04:37:40.148" v="1857"/>
          <ac:picMkLst>
            <pc:docMk/>
            <pc:sldMk cId="2669345366" sldId="302"/>
            <ac:picMk id="11" creationId="{8EE6F1A7-C784-4196-A10A-E339741995A5}"/>
          </ac:picMkLst>
        </pc:picChg>
        <pc:picChg chg="add">
          <ac:chgData name="Abdulsalam Khan" userId="9eee05ac-e374-4f77-a9fa-1bcc810eaddb" providerId="ADAL" clId="{A9697498-3C7B-47B0-B1B1-7AC5013B305F}" dt="2020-09-20T03:20:02.445" v="7361"/>
          <ac:picMkLst>
            <pc:docMk/>
            <pc:sldMk cId="2669345366" sldId="302"/>
            <ac:picMk id="13" creationId="{A797FEBE-3D02-4097-B883-5523AE516705}"/>
          </ac:picMkLst>
        </pc:picChg>
        <pc:picChg chg="add del mod">
          <ac:chgData name="Abdulsalam Khan" userId="9eee05ac-e374-4f77-a9fa-1bcc810eaddb" providerId="ADAL" clId="{A9697498-3C7B-47B0-B1B1-7AC5013B305F}" dt="2020-09-10T03:22:37.324" v="2145" actId="478"/>
          <ac:picMkLst>
            <pc:docMk/>
            <pc:sldMk cId="2669345366" sldId="302"/>
            <ac:picMk id="1026" creationId="{60B2B40D-E49D-4881-B1F7-E9B0B40D8F25}"/>
          </ac:picMkLst>
        </pc:picChg>
        <pc:picChg chg="add mod">
          <ac:chgData name="Abdulsalam Khan" userId="9eee05ac-e374-4f77-a9fa-1bcc810eaddb" providerId="ADAL" clId="{A9697498-3C7B-47B0-B1B1-7AC5013B305F}" dt="2020-09-10T00:13:27" v="1957" actId="14100"/>
          <ac:picMkLst>
            <pc:docMk/>
            <pc:sldMk cId="2669345366" sldId="302"/>
            <ac:picMk id="2049" creationId="{1C83B935-C2AF-46EB-8DC2-05C95DC9E15C}"/>
          </ac:picMkLst>
        </pc:picChg>
        <pc:picChg chg="add del mod">
          <ac:chgData name="Abdulsalam Khan" userId="9eee05ac-e374-4f77-a9fa-1bcc810eaddb" providerId="ADAL" clId="{A9697498-3C7B-47B0-B1B1-7AC5013B305F}" dt="2020-09-06T03:39:20.032" v="949" actId="478"/>
          <ac:picMkLst>
            <pc:docMk/>
            <pc:sldMk cId="2669345366" sldId="302"/>
            <ac:picMk id="2050" creationId="{BCC9D2C4-0509-41E6-A90E-6763E35083C7}"/>
          </ac:picMkLst>
        </pc:picChg>
        <pc:picChg chg="add del mod">
          <ac:chgData name="Abdulsalam Khan" userId="9eee05ac-e374-4f77-a9fa-1bcc810eaddb" providerId="ADAL" clId="{A9697498-3C7B-47B0-B1B1-7AC5013B305F}" dt="2020-09-06T03:39:20.753" v="950" actId="478"/>
          <ac:picMkLst>
            <pc:docMk/>
            <pc:sldMk cId="2669345366" sldId="302"/>
            <ac:picMk id="2051" creationId="{14FD5562-2352-404B-B52A-78871E5FBF40}"/>
          </ac:picMkLst>
        </pc:picChg>
        <pc:picChg chg="add del mod">
          <ac:chgData name="Abdulsalam Khan" userId="9eee05ac-e374-4f77-a9fa-1bcc810eaddb" providerId="ADAL" clId="{A9697498-3C7B-47B0-B1B1-7AC5013B305F}" dt="2020-09-06T03:39:21.457" v="951" actId="478"/>
          <ac:picMkLst>
            <pc:docMk/>
            <pc:sldMk cId="2669345366" sldId="302"/>
            <ac:picMk id="2052" creationId="{70C8C08F-4DCE-4984-8E0F-1BC43A068FE3}"/>
          </ac:picMkLst>
        </pc:picChg>
        <pc:cxnChg chg="add mod">
          <ac:chgData name="Abdulsalam Khan" userId="9eee05ac-e374-4f77-a9fa-1bcc810eaddb" providerId="ADAL" clId="{A9697498-3C7B-47B0-B1B1-7AC5013B305F}" dt="2020-09-10T03:17:11.844" v="2098" actId="14100"/>
          <ac:cxnSpMkLst>
            <pc:docMk/>
            <pc:sldMk cId="2669345366" sldId="302"/>
            <ac:cxnSpMk id="4" creationId="{FE12A0F3-B1CA-4243-85DD-9CF8E2DDA62D}"/>
          </ac:cxnSpMkLst>
        </pc:cxnChg>
        <pc:cxnChg chg="add mod">
          <ac:chgData name="Abdulsalam Khan" userId="9eee05ac-e374-4f77-a9fa-1bcc810eaddb" providerId="ADAL" clId="{A9697498-3C7B-47B0-B1B1-7AC5013B305F}" dt="2020-09-10T03:17:44.223" v="2102" actId="14100"/>
          <ac:cxnSpMkLst>
            <pc:docMk/>
            <pc:sldMk cId="2669345366" sldId="302"/>
            <ac:cxnSpMk id="7" creationId="{2EC62813-E669-49A9-941A-C9355CF5D142}"/>
          </ac:cxnSpMkLst>
        </pc:cxnChg>
      </pc:sldChg>
      <pc:sldChg chg="addSp delSp modSp ord modTransition delAnim modAnim">
        <pc:chgData name="Abdulsalam Khan" userId="9eee05ac-e374-4f77-a9fa-1bcc810eaddb" providerId="ADAL" clId="{A9697498-3C7B-47B0-B1B1-7AC5013B305F}" dt="2020-09-21T20:46:45.040" v="7591"/>
        <pc:sldMkLst>
          <pc:docMk/>
          <pc:sldMk cId="2936755732" sldId="303"/>
        </pc:sldMkLst>
        <pc:spChg chg="add mod">
          <ac:chgData name="Abdulsalam Khan" userId="9eee05ac-e374-4f77-a9fa-1bcc810eaddb" providerId="ADAL" clId="{A9697498-3C7B-47B0-B1B1-7AC5013B305F}" dt="2020-09-18T15:38:57.082" v="5953" actId="1076"/>
          <ac:spMkLst>
            <pc:docMk/>
            <pc:sldMk cId="2936755732" sldId="303"/>
            <ac:spMk id="3" creationId="{B4178C07-BC6B-4818-8DF6-EDABE615DF78}"/>
          </ac:spMkLst>
        </pc:spChg>
        <pc:spChg chg="add mod">
          <ac:chgData name="Abdulsalam Khan" userId="9eee05ac-e374-4f77-a9fa-1bcc810eaddb" providerId="ADAL" clId="{A9697498-3C7B-47B0-B1B1-7AC5013B305F}" dt="2020-09-06T04:50:36.638" v="1922" actId="14100"/>
          <ac:spMkLst>
            <pc:docMk/>
            <pc:sldMk cId="2936755732" sldId="303"/>
            <ac:spMk id="9" creationId="{9542EBF8-1933-483E-9224-5368A8873732}"/>
          </ac:spMkLst>
        </pc:spChg>
        <pc:spChg chg="add mod">
          <ac:chgData name="Abdulsalam Khan" userId="9eee05ac-e374-4f77-a9fa-1bcc810eaddb" providerId="ADAL" clId="{A9697498-3C7B-47B0-B1B1-7AC5013B305F}" dt="2020-09-18T16:03:38.440" v="6637" actId="313"/>
          <ac:spMkLst>
            <pc:docMk/>
            <pc:sldMk cId="2936755732" sldId="303"/>
            <ac:spMk id="10" creationId="{90FBCD2B-0C3C-49A0-9C09-94376BA14932}"/>
          </ac:spMkLst>
        </pc:spChg>
        <pc:spChg chg="add mod">
          <ac:chgData name="Abdulsalam Khan" userId="9eee05ac-e374-4f77-a9fa-1bcc810eaddb" providerId="ADAL" clId="{A9697498-3C7B-47B0-B1B1-7AC5013B305F}" dt="2020-09-18T15:38:57.082" v="5953" actId="1076"/>
          <ac:spMkLst>
            <pc:docMk/>
            <pc:sldMk cId="2936755732" sldId="303"/>
            <ac:spMk id="11" creationId="{9563F896-F1FB-47D7-8F04-9B93AB422662}"/>
          </ac:spMkLst>
        </pc:spChg>
        <pc:spChg chg="add mod">
          <ac:chgData name="Abdulsalam Khan" userId="9eee05ac-e374-4f77-a9fa-1bcc810eaddb" providerId="ADAL" clId="{A9697498-3C7B-47B0-B1B1-7AC5013B305F}" dt="2020-09-18T15:38:57.082" v="5953" actId="1076"/>
          <ac:spMkLst>
            <pc:docMk/>
            <pc:sldMk cId="2936755732" sldId="303"/>
            <ac:spMk id="19" creationId="{C6FEBD2E-1D80-4CDA-B97C-FD4A4D9B8AF9}"/>
          </ac:spMkLst>
        </pc:spChg>
        <pc:spChg chg="add del mod">
          <ac:chgData name="Abdulsalam Khan" userId="9eee05ac-e374-4f77-a9fa-1bcc810eaddb" providerId="ADAL" clId="{A9697498-3C7B-47B0-B1B1-7AC5013B305F}" dt="2020-09-10T05:01:11.526" v="3067" actId="478"/>
          <ac:spMkLst>
            <pc:docMk/>
            <pc:sldMk cId="2936755732" sldId="303"/>
            <ac:spMk id="20" creationId="{4754E532-A188-45C2-89E6-B8FEBD0EB528}"/>
          </ac:spMkLst>
        </pc:spChg>
        <pc:spChg chg="add mod">
          <ac:chgData name="Abdulsalam Khan" userId="9eee05ac-e374-4f77-a9fa-1bcc810eaddb" providerId="ADAL" clId="{A9697498-3C7B-47B0-B1B1-7AC5013B305F}" dt="2020-09-18T16:01:29.782" v="6636" actId="1076"/>
          <ac:spMkLst>
            <pc:docMk/>
            <pc:sldMk cId="2936755732" sldId="303"/>
            <ac:spMk id="21" creationId="{6241955A-1CB6-40FA-AB3E-270783AB4868}"/>
          </ac:spMkLst>
        </pc:spChg>
        <pc:spChg chg="add mod">
          <ac:chgData name="Abdulsalam Khan" userId="9eee05ac-e374-4f77-a9fa-1bcc810eaddb" providerId="ADAL" clId="{A9697498-3C7B-47B0-B1B1-7AC5013B305F}" dt="2020-09-18T16:01:29.782" v="6636" actId="1076"/>
          <ac:spMkLst>
            <pc:docMk/>
            <pc:sldMk cId="2936755732" sldId="303"/>
            <ac:spMk id="22" creationId="{EDDB4207-59FF-48D4-9D1E-069CB4D9CD37}"/>
          </ac:spMkLst>
        </pc:spChg>
        <pc:spChg chg="add mod">
          <ac:chgData name="Abdulsalam Khan" userId="9eee05ac-e374-4f77-a9fa-1bcc810eaddb" providerId="ADAL" clId="{A9697498-3C7B-47B0-B1B1-7AC5013B305F}" dt="2020-09-10T05:01:46.924" v="3092" actId="14100"/>
          <ac:spMkLst>
            <pc:docMk/>
            <pc:sldMk cId="2936755732" sldId="303"/>
            <ac:spMk id="24" creationId="{8D1544EB-5E57-4581-B102-7B912653ECF6}"/>
          </ac:spMkLst>
        </pc:spChg>
        <pc:spChg chg="mod">
          <ac:chgData name="Abdulsalam Khan" userId="9eee05ac-e374-4f77-a9fa-1bcc810eaddb" providerId="ADAL" clId="{A9697498-3C7B-47B0-B1B1-7AC5013B305F}" dt="2020-09-06T04:37:33.553" v="1855" actId="14100"/>
          <ac:spMkLst>
            <pc:docMk/>
            <pc:sldMk cId="2936755732" sldId="303"/>
            <ac:spMk id="229" creationId="{00000000-0000-0000-0000-000000000000}"/>
          </ac:spMkLst>
        </pc:spChg>
        <pc:spChg chg="del">
          <ac:chgData name="Abdulsalam Khan" userId="9eee05ac-e374-4f77-a9fa-1bcc810eaddb" providerId="ADAL" clId="{A9697498-3C7B-47B0-B1B1-7AC5013B305F}" dt="2020-09-06T04:26:30.763" v="1732" actId="478"/>
          <ac:spMkLst>
            <pc:docMk/>
            <pc:sldMk cId="2936755732" sldId="303"/>
            <ac:spMk id="230" creationId="{00000000-0000-0000-0000-000000000000}"/>
          </ac:spMkLst>
        </pc:spChg>
        <pc:spChg chg="mod">
          <ac:chgData name="Abdulsalam Khan" userId="9eee05ac-e374-4f77-a9fa-1bcc810eaddb" providerId="ADAL" clId="{A9697498-3C7B-47B0-B1B1-7AC5013B305F}" dt="2020-09-18T15:38:43.089" v="5952" actId="14100"/>
          <ac:spMkLst>
            <pc:docMk/>
            <pc:sldMk cId="2936755732" sldId="303"/>
            <ac:spMk id="231" creationId="{00000000-0000-0000-0000-000000000000}"/>
          </ac:spMkLst>
        </pc:spChg>
        <pc:spChg chg="mod">
          <ac:chgData name="Abdulsalam Khan" userId="9eee05ac-e374-4f77-a9fa-1bcc810eaddb" providerId="ADAL" clId="{A9697498-3C7B-47B0-B1B1-7AC5013B305F}" dt="2020-09-11T03:25:52.626" v="3927" actId="1076"/>
          <ac:spMkLst>
            <pc:docMk/>
            <pc:sldMk cId="2936755732" sldId="303"/>
            <ac:spMk id="232" creationId="{00000000-0000-0000-0000-000000000000}"/>
          </ac:spMkLst>
        </pc:spChg>
        <pc:graphicFrameChg chg="add mod modGraphic">
          <ac:chgData name="Abdulsalam Khan" userId="9eee05ac-e374-4f77-a9fa-1bcc810eaddb" providerId="ADAL" clId="{A9697498-3C7B-47B0-B1B1-7AC5013B305F}" dt="2020-09-18T15:47:26.191" v="5954" actId="14734"/>
          <ac:graphicFrameMkLst>
            <pc:docMk/>
            <pc:sldMk cId="2936755732" sldId="303"/>
            <ac:graphicFrameMk id="2" creationId="{7ED61F17-C0F0-438C-8107-9B94346B0EB0}"/>
          </ac:graphicFrameMkLst>
        </pc:graphicFrameChg>
        <pc:picChg chg="add del mod">
          <ac:chgData name="Abdulsalam Khan" userId="9eee05ac-e374-4f77-a9fa-1bcc810eaddb" providerId="ADAL" clId="{A9697498-3C7B-47B0-B1B1-7AC5013B305F}" dt="2020-09-16T03:29:36.096" v="5621" actId="478"/>
          <ac:picMkLst>
            <pc:docMk/>
            <pc:sldMk cId="2936755732" sldId="303"/>
            <ac:picMk id="5" creationId="{D783D9DE-5A1E-4C7E-BD48-4AECF34DAF02}"/>
          </ac:picMkLst>
        </pc:picChg>
        <pc:picChg chg="add mod">
          <ac:chgData name="Abdulsalam Khan" userId="9eee05ac-e374-4f77-a9fa-1bcc810eaddb" providerId="ADAL" clId="{A9697498-3C7B-47B0-B1B1-7AC5013B305F}" dt="2020-09-18T15:56:40.011" v="6325" actId="14100"/>
          <ac:picMkLst>
            <pc:docMk/>
            <pc:sldMk cId="2936755732" sldId="303"/>
            <ac:picMk id="6" creationId="{5FD0BA0E-E5B9-4A08-8D6A-119155114AD1}"/>
          </ac:picMkLst>
        </pc:picChg>
        <pc:picChg chg="add mod">
          <ac:chgData name="Abdulsalam Khan" userId="9eee05ac-e374-4f77-a9fa-1bcc810eaddb" providerId="ADAL" clId="{A9697498-3C7B-47B0-B1B1-7AC5013B305F}" dt="2020-09-06T04:37:36.149" v="1856" actId="1076"/>
          <ac:picMkLst>
            <pc:docMk/>
            <pc:sldMk cId="2936755732" sldId="303"/>
            <ac:picMk id="8" creationId="{4359CB25-25A5-489E-9322-D1420A18CBCB}"/>
          </ac:picMkLst>
        </pc:picChg>
        <pc:picChg chg="add del mod">
          <ac:chgData name="Abdulsalam Khan" userId="9eee05ac-e374-4f77-a9fa-1bcc810eaddb" providerId="ADAL" clId="{A9697498-3C7B-47B0-B1B1-7AC5013B305F}" dt="2020-09-19T02:49:52.762" v="7297"/>
          <ac:picMkLst>
            <pc:docMk/>
            <pc:sldMk cId="2936755732" sldId="303"/>
            <ac:picMk id="12" creationId="{9B5ACEED-3CAF-4DAF-AF13-262AFEC2C748}"/>
          </ac:picMkLst>
        </pc:picChg>
        <pc:picChg chg="add del mod">
          <ac:chgData name="Abdulsalam Khan" userId="9eee05ac-e374-4f77-a9fa-1bcc810eaddb" providerId="ADAL" clId="{A9697498-3C7B-47B0-B1B1-7AC5013B305F}" dt="2020-09-19T02:50:53.701" v="7299"/>
          <ac:picMkLst>
            <pc:docMk/>
            <pc:sldMk cId="2936755732" sldId="303"/>
            <ac:picMk id="14" creationId="{A32993ED-23C2-4527-A906-72CD9671B129}"/>
          </ac:picMkLst>
        </pc:picChg>
        <pc:picChg chg="add del mod">
          <ac:chgData name="Abdulsalam Khan" userId="9eee05ac-e374-4f77-a9fa-1bcc810eaddb" providerId="ADAL" clId="{A9697498-3C7B-47B0-B1B1-7AC5013B305F}" dt="2020-09-19T02:53:07.174" v="7301"/>
          <ac:picMkLst>
            <pc:docMk/>
            <pc:sldMk cId="2936755732" sldId="303"/>
            <ac:picMk id="15" creationId="{33A7E612-66BF-4124-809F-D545BC62A41D}"/>
          </ac:picMkLst>
        </pc:picChg>
        <pc:picChg chg="add del mod">
          <ac:chgData name="Abdulsalam Khan" userId="9eee05ac-e374-4f77-a9fa-1bcc810eaddb" providerId="ADAL" clId="{A9697498-3C7B-47B0-B1B1-7AC5013B305F}" dt="2020-09-19T02:57:27.552" v="7303"/>
          <ac:picMkLst>
            <pc:docMk/>
            <pc:sldMk cId="2936755732" sldId="303"/>
            <ac:picMk id="17" creationId="{51CFA593-10E7-4998-93E4-F46DEE5E2E99}"/>
          </ac:picMkLst>
        </pc:picChg>
        <pc:picChg chg="add mod">
          <ac:chgData name="Abdulsalam Khan" userId="9eee05ac-e374-4f77-a9fa-1bcc810eaddb" providerId="ADAL" clId="{A9697498-3C7B-47B0-B1B1-7AC5013B305F}" dt="2020-09-18T16:01:29.782" v="6636" actId="1076"/>
          <ac:picMkLst>
            <pc:docMk/>
            <pc:sldMk cId="2936755732" sldId="303"/>
            <ac:picMk id="20" creationId="{0D731FC9-0936-4D4C-AB64-A75608CB55B6}"/>
          </ac:picMkLst>
        </pc:picChg>
        <pc:picChg chg="add del mod">
          <ac:chgData name="Abdulsalam Khan" userId="9eee05ac-e374-4f77-a9fa-1bcc810eaddb" providerId="ADAL" clId="{A9697498-3C7B-47B0-B1B1-7AC5013B305F}" dt="2020-09-19T02:57:51.726" v="7305"/>
          <ac:picMkLst>
            <pc:docMk/>
            <pc:sldMk cId="2936755732" sldId="303"/>
            <ac:picMk id="23" creationId="{6BFD7E97-D6FF-4095-B984-54BD24C4D253}"/>
          </ac:picMkLst>
        </pc:picChg>
        <pc:picChg chg="add">
          <ac:chgData name="Abdulsalam Khan" userId="9eee05ac-e374-4f77-a9fa-1bcc810eaddb" providerId="ADAL" clId="{A9697498-3C7B-47B0-B1B1-7AC5013B305F}" dt="2020-09-20T04:11:12.106" v="7373"/>
          <ac:picMkLst>
            <pc:docMk/>
            <pc:sldMk cId="2936755732" sldId="303"/>
            <ac:picMk id="23" creationId="{B3CD549E-617F-4DC3-A413-0AEB572990EE}"/>
          </ac:picMkLst>
        </pc:picChg>
        <pc:picChg chg="add del mod">
          <ac:chgData name="Abdulsalam Khan" userId="9eee05ac-e374-4f77-a9fa-1bcc810eaddb" providerId="ADAL" clId="{A9697498-3C7B-47B0-B1B1-7AC5013B305F}" dt="2020-09-19T02:58:57.911" v="7307"/>
          <ac:picMkLst>
            <pc:docMk/>
            <pc:sldMk cId="2936755732" sldId="303"/>
            <ac:picMk id="25" creationId="{EE85A965-D456-487E-9FAF-D43932FD1814}"/>
          </ac:picMkLst>
        </pc:picChg>
        <pc:picChg chg="add del mod">
          <ac:chgData name="Abdulsalam Khan" userId="9eee05ac-e374-4f77-a9fa-1bcc810eaddb" providerId="ADAL" clId="{A9697498-3C7B-47B0-B1B1-7AC5013B305F}" dt="2020-09-19T03:01:46.436" v="7309"/>
          <ac:picMkLst>
            <pc:docMk/>
            <pc:sldMk cId="2936755732" sldId="303"/>
            <ac:picMk id="26" creationId="{0743C2BF-45C4-4998-8B8F-04CAC4FFD9B6}"/>
          </ac:picMkLst>
        </pc:picChg>
        <pc:picChg chg="add del mod">
          <ac:chgData name="Abdulsalam Khan" userId="9eee05ac-e374-4f77-a9fa-1bcc810eaddb" providerId="ADAL" clId="{A9697498-3C7B-47B0-B1B1-7AC5013B305F}" dt="2020-09-19T03:02:43.564" v="7311"/>
          <ac:picMkLst>
            <pc:docMk/>
            <pc:sldMk cId="2936755732" sldId="303"/>
            <ac:picMk id="27" creationId="{7E3B0482-5FEB-42C3-A709-000A8502C0A3}"/>
          </ac:picMkLst>
        </pc:picChg>
        <pc:picChg chg="add del mod">
          <ac:chgData name="Abdulsalam Khan" userId="9eee05ac-e374-4f77-a9fa-1bcc810eaddb" providerId="ADAL" clId="{A9697498-3C7B-47B0-B1B1-7AC5013B305F}" dt="2020-09-19T03:06:15.828" v="7313"/>
          <ac:picMkLst>
            <pc:docMk/>
            <pc:sldMk cId="2936755732" sldId="303"/>
            <ac:picMk id="28" creationId="{C4BE8D28-DDEA-4A82-9B3D-B4FF592D9001}"/>
          </ac:picMkLst>
        </pc:picChg>
        <pc:picChg chg="add del mod">
          <ac:chgData name="Abdulsalam Khan" userId="9eee05ac-e374-4f77-a9fa-1bcc810eaddb" providerId="ADAL" clId="{A9697498-3C7B-47B0-B1B1-7AC5013B305F}" dt="2020-09-19T03:06:31.893" v="7314"/>
          <ac:picMkLst>
            <pc:docMk/>
            <pc:sldMk cId="2936755732" sldId="303"/>
            <ac:picMk id="29" creationId="{AD771E23-40CF-4DCD-B279-176B9B990687}"/>
          </ac:picMkLst>
        </pc:picChg>
        <pc:picChg chg="add del mod">
          <ac:chgData name="Abdulsalam Khan" userId="9eee05ac-e374-4f77-a9fa-1bcc810eaddb" providerId="ADAL" clId="{A9697498-3C7B-47B0-B1B1-7AC5013B305F}" dt="2020-09-19T03:06:33.773" v="7315"/>
          <ac:picMkLst>
            <pc:docMk/>
            <pc:sldMk cId="2936755732" sldId="303"/>
            <ac:picMk id="30" creationId="{E273A00D-4154-49BB-B64B-363B7DB31D4D}"/>
          </ac:picMkLst>
        </pc:picChg>
        <pc:picChg chg="add del mod">
          <ac:chgData name="Abdulsalam Khan" userId="9eee05ac-e374-4f77-a9fa-1bcc810eaddb" providerId="ADAL" clId="{A9697498-3C7B-47B0-B1B1-7AC5013B305F}" dt="2020-09-19T03:07:33.292" v="7317"/>
          <ac:picMkLst>
            <pc:docMk/>
            <pc:sldMk cId="2936755732" sldId="303"/>
            <ac:picMk id="31" creationId="{C8BE30CC-C04E-42E7-AC15-9CF3F706B25E}"/>
          </ac:picMkLst>
        </pc:picChg>
        <pc:picChg chg="add del">
          <ac:chgData name="Abdulsalam Khan" userId="9eee05ac-e374-4f77-a9fa-1bcc810eaddb" providerId="ADAL" clId="{A9697498-3C7B-47B0-B1B1-7AC5013B305F}" dt="2020-09-20T04:10:31.828" v="7372" actId="478"/>
          <ac:picMkLst>
            <pc:docMk/>
            <pc:sldMk cId="2936755732" sldId="303"/>
            <ac:picMk id="54" creationId="{E8B82065-C7D2-4411-8315-9FE832107368}"/>
          </ac:picMkLst>
        </pc:picChg>
        <pc:picChg chg="add del mod">
          <ac:chgData name="Abdulsalam Khan" userId="9eee05ac-e374-4f77-a9fa-1bcc810eaddb" providerId="ADAL" clId="{A9697498-3C7B-47B0-B1B1-7AC5013B305F}" dt="2020-09-19T03:08:40.880" v="7319"/>
          <ac:picMkLst>
            <pc:docMk/>
            <pc:sldMk cId="2936755732" sldId="303"/>
            <ac:picMk id="224" creationId="{6D89C7D7-E685-42A1-9749-DB27B0B25EDA}"/>
          </ac:picMkLst>
        </pc:picChg>
        <pc:picChg chg="add del mod">
          <ac:chgData name="Abdulsalam Khan" userId="9eee05ac-e374-4f77-a9fa-1bcc810eaddb" providerId="ADAL" clId="{A9697498-3C7B-47B0-B1B1-7AC5013B305F}" dt="2020-09-19T03:09:04.303" v="7321"/>
          <ac:picMkLst>
            <pc:docMk/>
            <pc:sldMk cId="2936755732" sldId="303"/>
            <ac:picMk id="225" creationId="{7BD5FA8E-4CF6-4DC5-A83E-D90FD97C7E5F}"/>
          </ac:picMkLst>
        </pc:picChg>
        <pc:picChg chg="add del mod">
          <ac:chgData name="Abdulsalam Khan" userId="9eee05ac-e374-4f77-a9fa-1bcc810eaddb" providerId="ADAL" clId="{A9697498-3C7B-47B0-B1B1-7AC5013B305F}" dt="2020-09-19T03:30:32.517" v="7323"/>
          <ac:picMkLst>
            <pc:docMk/>
            <pc:sldMk cId="2936755732" sldId="303"/>
            <ac:picMk id="226" creationId="{34159D3E-CE97-4D58-91FC-AFD7C73C607E}"/>
          </ac:picMkLst>
        </pc:picChg>
        <pc:picChg chg="add del mod">
          <ac:chgData name="Abdulsalam Khan" userId="9eee05ac-e374-4f77-a9fa-1bcc810eaddb" providerId="ADAL" clId="{A9697498-3C7B-47B0-B1B1-7AC5013B305F}" dt="2020-09-19T03:30:54.902" v="7325"/>
          <ac:picMkLst>
            <pc:docMk/>
            <pc:sldMk cId="2936755732" sldId="303"/>
            <ac:picMk id="227" creationId="{DEC114FB-F3D7-4E8E-8777-AC3A09698855}"/>
          </ac:picMkLst>
        </pc:picChg>
        <pc:picChg chg="add del mod">
          <ac:chgData name="Abdulsalam Khan" userId="9eee05ac-e374-4f77-a9fa-1bcc810eaddb" providerId="ADAL" clId="{A9697498-3C7B-47B0-B1B1-7AC5013B305F}" dt="2020-09-19T03:31:57.955" v="7327"/>
          <ac:picMkLst>
            <pc:docMk/>
            <pc:sldMk cId="2936755732" sldId="303"/>
            <ac:picMk id="228" creationId="{C64FD80A-CD38-4547-91F2-F59255835096}"/>
          </ac:picMkLst>
        </pc:picChg>
        <pc:picChg chg="add del mod">
          <ac:chgData name="Abdulsalam Khan" userId="9eee05ac-e374-4f77-a9fa-1bcc810eaddb" providerId="ADAL" clId="{A9697498-3C7B-47B0-B1B1-7AC5013B305F}" dt="2020-09-19T03:32:09.154" v="7329"/>
          <ac:picMkLst>
            <pc:docMk/>
            <pc:sldMk cId="2936755732" sldId="303"/>
            <ac:picMk id="230" creationId="{332286A5-D4BE-4C2F-B48D-4603942920CF}"/>
          </ac:picMkLst>
        </pc:picChg>
        <pc:picChg chg="add del mod">
          <ac:chgData name="Abdulsalam Khan" userId="9eee05ac-e374-4f77-a9fa-1bcc810eaddb" providerId="ADAL" clId="{A9697498-3C7B-47B0-B1B1-7AC5013B305F}" dt="2020-09-19T03:33:42.678" v="7331"/>
          <ac:picMkLst>
            <pc:docMk/>
            <pc:sldMk cId="2936755732" sldId="303"/>
            <ac:picMk id="233" creationId="{95A46BF0-D193-48A4-B119-C306B1F743A1}"/>
          </ac:picMkLst>
        </pc:picChg>
        <pc:picChg chg="add del mod">
          <ac:chgData name="Abdulsalam Khan" userId="9eee05ac-e374-4f77-a9fa-1bcc810eaddb" providerId="ADAL" clId="{A9697498-3C7B-47B0-B1B1-7AC5013B305F}" dt="2020-09-19T03:36:29.098" v="7333"/>
          <ac:picMkLst>
            <pc:docMk/>
            <pc:sldMk cId="2936755732" sldId="303"/>
            <ac:picMk id="234" creationId="{56C6A603-CA5D-4203-9332-D4BA13490DAE}"/>
          </ac:picMkLst>
        </pc:picChg>
        <pc:picChg chg="add del mod">
          <ac:chgData name="Abdulsalam Khan" userId="9eee05ac-e374-4f77-a9fa-1bcc810eaddb" providerId="ADAL" clId="{A9697498-3C7B-47B0-B1B1-7AC5013B305F}" dt="2020-09-19T03:37:06.644" v="7335"/>
          <ac:picMkLst>
            <pc:docMk/>
            <pc:sldMk cId="2936755732" sldId="303"/>
            <ac:picMk id="235" creationId="{42C1D5BB-DF22-40DF-A558-22436925923E}"/>
          </ac:picMkLst>
        </pc:picChg>
        <pc:picChg chg="add del mod">
          <ac:chgData name="Abdulsalam Khan" userId="9eee05ac-e374-4f77-a9fa-1bcc810eaddb" providerId="ADAL" clId="{A9697498-3C7B-47B0-B1B1-7AC5013B305F}" dt="2020-09-19T03:37:42.287" v="7337"/>
          <ac:picMkLst>
            <pc:docMk/>
            <pc:sldMk cId="2936755732" sldId="303"/>
            <ac:picMk id="236" creationId="{33ACCE52-10FE-489C-8A3D-49E4C56BDCC0}"/>
          </ac:picMkLst>
        </pc:picChg>
        <pc:picChg chg="add del mod">
          <ac:chgData name="Abdulsalam Khan" userId="9eee05ac-e374-4f77-a9fa-1bcc810eaddb" providerId="ADAL" clId="{A9697498-3C7B-47B0-B1B1-7AC5013B305F}" dt="2020-09-19T03:37:52.448" v="7339"/>
          <ac:picMkLst>
            <pc:docMk/>
            <pc:sldMk cId="2936755732" sldId="303"/>
            <ac:picMk id="237" creationId="{57AE9D19-8E16-4394-91E0-D0B2C9734BC4}"/>
          </ac:picMkLst>
        </pc:picChg>
        <pc:picChg chg="add del mod">
          <ac:chgData name="Abdulsalam Khan" userId="9eee05ac-e374-4f77-a9fa-1bcc810eaddb" providerId="ADAL" clId="{A9697498-3C7B-47B0-B1B1-7AC5013B305F}" dt="2020-09-19T03:38:14.406" v="7341"/>
          <ac:picMkLst>
            <pc:docMk/>
            <pc:sldMk cId="2936755732" sldId="303"/>
            <ac:picMk id="238" creationId="{D2A2D9B4-C767-4992-BCEE-768F1E85282C}"/>
          </ac:picMkLst>
        </pc:picChg>
        <pc:picChg chg="add del mod">
          <ac:chgData name="Abdulsalam Khan" userId="9eee05ac-e374-4f77-a9fa-1bcc810eaddb" providerId="ADAL" clId="{A9697498-3C7B-47B0-B1B1-7AC5013B305F}" dt="2020-09-19T03:42:30.461" v="7343"/>
          <ac:picMkLst>
            <pc:docMk/>
            <pc:sldMk cId="2936755732" sldId="303"/>
            <ac:picMk id="239" creationId="{3B2AA2F7-AF62-46C0-9473-C66893ECF8E3}"/>
          </ac:picMkLst>
        </pc:picChg>
        <pc:picChg chg="add del mod">
          <ac:chgData name="Abdulsalam Khan" userId="9eee05ac-e374-4f77-a9fa-1bcc810eaddb" providerId="ADAL" clId="{A9697498-3C7B-47B0-B1B1-7AC5013B305F}" dt="2020-09-19T03:43:59.378" v="7345"/>
          <ac:picMkLst>
            <pc:docMk/>
            <pc:sldMk cId="2936755732" sldId="303"/>
            <ac:picMk id="240" creationId="{F54E7F8D-1492-4596-BBB4-4C7ECC174436}"/>
          </ac:picMkLst>
        </pc:picChg>
        <pc:picChg chg="add del mod">
          <ac:chgData name="Abdulsalam Khan" userId="9eee05ac-e374-4f77-a9fa-1bcc810eaddb" providerId="ADAL" clId="{A9697498-3C7B-47B0-B1B1-7AC5013B305F}" dt="2020-09-19T03:45:37.656" v="7347"/>
          <ac:picMkLst>
            <pc:docMk/>
            <pc:sldMk cId="2936755732" sldId="303"/>
            <ac:picMk id="241" creationId="{3064F44E-CECD-4816-925A-668984BDD14F}"/>
          </ac:picMkLst>
        </pc:picChg>
        <pc:picChg chg="add del mod">
          <ac:chgData name="Abdulsalam Khan" userId="9eee05ac-e374-4f77-a9fa-1bcc810eaddb" providerId="ADAL" clId="{A9697498-3C7B-47B0-B1B1-7AC5013B305F}" dt="2020-09-19T03:46:03.385" v="7349"/>
          <ac:picMkLst>
            <pc:docMk/>
            <pc:sldMk cId="2936755732" sldId="303"/>
            <ac:picMk id="242" creationId="{F6FE3773-51E9-4415-AE84-D99D7CF1AF40}"/>
          </ac:picMkLst>
        </pc:picChg>
        <pc:picChg chg="add del mod">
          <ac:chgData name="Abdulsalam Khan" userId="9eee05ac-e374-4f77-a9fa-1bcc810eaddb" providerId="ADAL" clId="{A9697498-3C7B-47B0-B1B1-7AC5013B305F}" dt="2020-09-19T03:46:14.504" v="7351"/>
          <ac:picMkLst>
            <pc:docMk/>
            <pc:sldMk cId="2936755732" sldId="303"/>
            <ac:picMk id="243" creationId="{087EB942-0029-4C17-AA53-25BBED6C1FA9}"/>
          </ac:picMkLst>
        </pc:picChg>
        <pc:picChg chg="add del mod">
          <ac:chgData name="Abdulsalam Khan" userId="9eee05ac-e374-4f77-a9fa-1bcc810eaddb" providerId="ADAL" clId="{A9697498-3C7B-47B0-B1B1-7AC5013B305F}" dt="2020-09-19T03:46:31.274" v="7353"/>
          <ac:picMkLst>
            <pc:docMk/>
            <pc:sldMk cId="2936755732" sldId="303"/>
            <ac:picMk id="244" creationId="{212D97E5-923E-49F2-9E01-745682F36294}"/>
          </ac:picMkLst>
        </pc:picChg>
        <pc:picChg chg="add del mod">
          <ac:chgData name="Abdulsalam Khan" userId="9eee05ac-e374-4f77-a9fa-1bcc810eaddb" providerId="ADAL" clId="{A9697498-3C7B-47B0-B1B1-7AC5013B305F}" dt="2020-09-19T03:47:32.645" v="7357" actId="478"/>
          <ac:picMkLst>
            <pc:docMk/>
            <pc:sldMk cId="2936755732" sldId="303"/>
            <ac:picMk id="245" creationId="{5244A124-CCDD-4570-ACFE-AC99393DD962}"/>
          </ac:picMkLst>
        </pc:picChg>
        <pc:cxnChg chg="add del mod">
          <ac:chgData name="Abdulsalam Khan" userId="9eee05ac-e374-4f77-a9fa-1bcc810eaddb" providerId="ADAL" clId="{A9697498-3C7B-47B0-B1B1-7AC5013B305F}" dt="2020-09-10T03:10:43.110" v="2054" actId="478"/>
          <ac:cxnSpMkLst>
            <pc:docMk/>
            <pc:sldMk cId="2936755732" sldId="303"/>
            <ac:cxnSpMk id="5" creationId="{323D75F2-0CF9-48E1-9E75-EBD6F1144CE9}"/>
          </ac:cxnSpMkLst>
        </pc:cxnChg>
        <pc:cxnChg chg="add mod">
          <ac:chgData name="Abdulsalam Khan" userId="9eee05ac-e374-4f77-a9fa-1bcc810eaddb" providerId="ADAL" clId="{A9697498-3C7B-47B0-B1B1-7AC5013B305F}" dt="2020-09-18T15:38:57.082" v="5953" actId="1076"/>
          <ac:cxnSpMkLst>
            <pc:docMk/>
            <pc:sldMk cId="2936755732" sldId="303"/>
            <ac:cxnSpMk id="13" creationId="{0880D34D-4559-4503-8EEA-74ACFC81DC24}"/>
          </ac:cxnSpMkLst>
        </pc:cxnChg>
        <pc:cxnChg chg="add mod">
          <ac:chgData name="Abdulsalam Khan" userId="9eee05ac-e374-4f77-a9fa-1bcc810eaddb" providerId="ADAL" clId="{A9697498-3C7B-47B0-B1B1-7AC5013B305F}" dt="2020-09-18T15:38:57.082" v="5953" actId="1076"/>
          <ac:cxnSpMkLst>
            <pc:docMk/>
            <pc:sldMk cId="2936755732" sldId="303"/>
            <ac:cxnSpMk id="16" creationId="{558CFFD1-9A3D-4456-BAF5-81A7AAC65EBA}"/>
          </ac:cxnSpMkLst>
        </pc:cxnChg>
        <pc:cxnChg chg="add mod">
          <ac:chgData name="Abdulsalam Khan" userId="9eee05ac-e374-4f77-a9fa-1bcc810eaddb" providerId="ADAL" clId="{A9697498-3C7B-47B0-B1B1-7AC5013B305F}" dt="2020-09-18T15:38:57.082" v="5953" actId="1076"/>
          <ac:cxnSpMkLst>
            <pc:docMk/>
            <pc:sldMk cId="2936755732" sldId="303"/>
            <ac:cxnSpMk id="18" creationId="{ACF82246-42F0-4669-8AF2-7498F62228EB}"/>
          </ac:cxnSpMkLst>
        </pc:cxnChg>
      </pc:sldChg>
      <pc:sldChg chg="addSp delSp modTransition modAnim">
        <pc:chgData name="Abdulsalam Khan" userId="9eee05ac-e374-4f77-a9fa-1bcc810eaddb" providerId="ADAL" clId="{A9697498-3C7B-47B0-B1B1-7AC5013B305F}" dt="2020-09-19T03:47:01.749" v="7356"/>
        <pc:sldMkLst>
          <pc:docMk/>
          <pc:sldMk cId="232692722" sldId="304"/>
        </pc:sldMkLst>
        <pc:picChg chg="add del">
          <ac:chgData name="Abdulsalam Khan" userId="9eee05ac-e374-4f77-a9fa-1bcc810eaddb" providerId="ADAL" clId="{A9697498-3C7B-47B0-B1B1-7AC5013B305F}" dt="2020-09-19T03:47:01.749" v="7356"/>
          <ac:picMkLst>
            <pc:docMk/>
            <pc:sldMk cId="232692722" sldId="304"/>
            <ac:picMk id="8" creationId="{60987FE2-51DC-4B2A-B500-8A795F634964}"/>
          </ac:picMkLst>
        </pc:picChg>
      </pc:sldChg>
      <pc:sldChg chg="modSp">
        <pc:chgData name="Abdulsalam Khan" userId="9eee05ac-e374-4f77-a9fa-1bcc810eaddb" providerId="ADAL" clId="{A9697498-3C7B-47B0-B1B1-7AC5013B305F}" dt="2020-09-10T02:37:53.803" v="2024" actId="207"/>
        <pc:sldMkLst>
          <pc:docMk/>
          <pc:sldMk cId="1180098148" sldId="305"/>
        </pc:sldMkLst>
        <pc:spChg chg="mod">
          <ac:chgData name="Abdulsalam Khan" userId="9eee05ac-e374-4f77-a9fa-1bcc810eaddb" providerId="ADAL" clId="{A9697498-3C7B-47B0-B1B1-7AC5013B305F}" dt="2020-09-10T02:37:53.803" v="2024" actId="207"/>
          <ac:spMkLst>
            <pc:docMk/>
            <pc:sldMk cId="1180098148" sldId="305"/>
            <ac:spMk id="31" creationId="{9D4300FE-7CC0-4891-9C0A-926DB03873C4}"/>
          </ac:spMkLst>
        </pc:spChg>
      </pc:sldChg>
      <pc:sldChg chg="modSp modTransition">
        <pc:chgData name="Abdulsalam Khan" userId="9eee05ac-e374-4f77-a9fa-1bcc810eaddb" providerId="ADAL" clId="{A9697498-3C7B-47B0-B1B1-7AC5013B305F}" dt="2020-09-19T03:47:01.749" v="7356"/>
        <pc:sldMkLst>
          <pc:docMk/>
          <pc:sldMk cId="1706726336" sldId="307"/>
        </pc:sldMkLst>
        <pc:graphicFrameChg chg="modGraphic">
          <ac:chgData name="Abdulsalam Khan" userId="9eee05ac-e374-4f77-a9fa-1bcc810eaddb" providerId="ADAL" clId="{A9697498-3C7B-47B0-B1B1-7AC5013B305F}" dt="2020-09-16T00:35:55.521" v="5614" actId="20577"/>
          <ac:graphicFrameMkLst>
            <pc:docMk/>
            <pc:sldMk cId="1706726336" sldId="307"/>
            <ac:graphicFrameMk id="3" creationId="{E6B3C769-229C-4277-B84D-16F83AF01018}"/>
          </ac:graphicFrameMkLst>
        </pc:graphicFrameChg>
      </pc:sldChg>
      <pc:sldChg chg="addSp delSp modTransition modAnim">
        <pc:chgData name="Abdulsalam Khan" userId="9eee05ac-e374-4f77-a9fa-1bcc810eaddb" providerId="ADAL" clId="{A9697498-3C7B-47B0-B1B1-7AC5013B305F}" dt="2020-09-19T03:47:01.749" v="7356"/>
        <pc:sldMkLst>
          <pc:docMk/>
          <pc:sldMk cId="2441950098" sldId="308"/>
        </pc:sldMkLst>
        <pc:picChg chg="add del">
          <ac:chgData name="Abdulsalam Khan" userId="9eee05ac-e374-4f77-a9fa-1bcc810eaddb" providerId="ADAL" clId="{A9697498-3C7B-47B0-B1B1-7AC5013B305F}" dt="2020-09-19T03:47:01.749" v="7356"/>
          <ac:picMkLst>
            <pc:docMk/>
            <pc:sldMk cId="2441950098" sldId="308"/>
            <ac:picMk id="6" creationId="{C101DC21-DE59-4D1A-8B81-66DA71F576B9}"/>
          </ac:picMkLst>
        </pc:picChg>
      </pc:sldChg>
      <pc:sldChg chg="addSp delSp modTransition modAnim">
        <pc:chgData name="Abdulsalam Khan" userId="9eee05ac-e374-4f77-a9fa-1bcc810eaddb" providerId="ADAL" clId="{A9697498-3C7B-47B0-B1B1-7AC5013B305F}" dt="2020-09-19T03:47:01.749" v="7356"/>
        <pc:sldMkLst>
          <pc:docMk/>
          <pc:sldMk cId="3721027666" sldId="309"/>
        </pc:sldMkLst>
        <pc:picChg chg="add del">
          <ac:chgData name="Abdulsalam Khan" userId="9eee05ac-e374-4f77-a9fa-1bcc810eaddb" providerId="ADAL" clId="{A9697498-3C7B-47B0-B1B1-7AC5013B305F}" dt="2020-09-19T03:47:01.749" v="7356"/>
          <ac:picMkLst>
            <pc:docMk/>
            <pc:sldMk cId="3721027666" sldId="309"/>
            <ac:picMk id="6" creationId="{87EE4087-FB86-4064-8D56-1C1550B8E11A}"/>
          </ac:picMkLst>
        </pc:picChg>
      </pc:sldChg>
      <pc:sldChg chg="ord modTransition">
        <pc:chgData name="Abdulsalam Khan" userId="9eee05ac-e374-4f77-a9fa-1bcc810eaddb" providerId="ADAL" clId="{A9697498-3C7B-47B0-B1B1-7AC5013B305F}" dt="2020-09-19T03:47:01.749" v="7356"/>
        <pc:sldMkLst>
          <pc:docMk/>
          <pc:sldMk cId="107763162" sldId="311"/>
        </pc:sldMkLst>
      </pc:sldChg>
      <pc:sldChg chg="addSp delSp modSp ord modTransition delAnim modAnim">
        <pc:chgData name="Abdulsalam Khan" userId="9eee05ac-e374-4f77-a9fa-1bcc810eaddb" providerId="ADAL" clId="{A9697498-3C7B-47B0-B1B1-7AC5013B305F}" dt="2020-09-21T20:46:19.608" v="7540"/>
        <pc:sldMkLst>
          <pc:docMk/>
          <pc:sldMk cId="2926960562" sldId="312"/>
        </pc:sldMkLst>
        <pc:spChg chg="add mod">
          <ac:chgData name="Abdulsalam Khan" userId="9eee05ac-e374-4f77-a9fa-1bcc810eaddb" providerId="ADAL" clId="{A9697498-3C7B-47B0-B1B1-7AC5013B305F}" dt="2020-09-06T04:24:06.171" v="1654" actId="14100"/>
          <ac:spMkLst>
            <pc:docMk/>
            <pc:sldMk cId="2926960562" sldId="312"/>
            <ac:spMk id="2" creationId="{7B483174-D088-4DDD-AD45-BBB5C3445AA5}"/>
          </ac:spMkLst>
        </pc:spChg>
        <pc:spChg chg="add mod">
          <ac:chgData name="Abdulsalam Khan" userId="9eee05ac-e374-4f77-a9fa-1bcc810eaddb" providerId="ADAL" clId="{A9697498-3C7B-47B0-B1B1-7AC5013B305F}" dt="2020-09-06T04:25:08.781" v="1687" actId="20577"/>
          <ac:spMkLst>
            <pc:docMk/>
            <pc:sldMk cId="2926960562" sldId="312"/>
            <ac:spMk id="3" creationId="{7A05BA8C-D7E5-491B-8DF9-11967556937A}"/>
          </ac:spMkLst>
        </pc:spChg>
        <pc:spChg chg="add">
          <ac:chgData name="Abdulsalam Khan" userId="9eee05ac-e374-4f77-a9fa-1bcc810eaddb" providerId="ADAL" clId="{A9697498-3C7B-47B0-B1B1-7AC5013B305F}" dt="2020-09-06T04:50:49.884" v="1924"/>
          <ac:spMkLst>
            <pc:docMk/>
            <pc:sldMk cId="2926960562" sldId="312"/>
            <ac:spMk id="10" creationId="{D01F6DF5-FEC4-480E-801A-292CBB8A8D7D}"/>
          </ac:spMkLst>
        </pc:spChg>
        <pc:spChg chg="mod">
          <ac:chgData name="Abdulsalam Khan" userId="9eee05ac-e374-4f77-a9fa-1bcc810eaddb" providerId="ADAL" clId="{A9697498-3C7B-47B0-B1B1-7AC5013B305F}" dt="2020-09-06T04:37:11.873" v="1852" actId="14100"/>
          <ac:spMkLst>
            <pc:docMk/>
            <pc:sldMk cId="2926960562" sldId="312"/>
            <ac:spMk id="229" creationId="{00000000-0000-0000-0000-000000000000}"/>
          </ac:spMkLst>
        </pc:spChg>
        <pc:spChg chg="del">
          <ac:chgData name="Abdulsalam Khan" userId="9eee05ac-e374-4f77-a9fa-1bcc810eaddb" providerId="ADAL" clId="{A9697498-3C7B-47B0-B1B1-7AC5013B305F}" dt="2020-09-06T03:20:09.558" v="783" actId="478"/>
          <ac:spMkLst>
            <pc:docMk/>
            <pc:sldMk cId="2926960562" sldId="312"/>
            <ac:spMk id="230" creationId="{00000000-0000-0000-0000-000000000000}"/>
          </ac:spMkLst>
        </pc:spChg>
        <pc:spChg chg="mod">
          <ac:chgData name="Abdulsalam Khan" userId="9eee05ac-e374-4f77-a9fa-1bcc810eaddb" providerId="ADAL" clId="{A9697498-3C7B-47B0-B1B1-7AC5013B305F}" dt="2020-09-06T04:50:47.617" v="1923" actId="1076"/>
          <ac:spMkLst>
            <pc:docMk/>
            <pc:sldMk cId="2926960562" sldId="312"/>
            <ac:spMk id="232" creationId="{00000000-0000-0000-0000-000000000000}"/>
          </ac:spMkLst>
        </pc:spChg>
        <pc:picChg chg="add del mod">
          <ac:chgData name="Abdulsalam Khan" userId="9eee05ac-e374-4f77-a9fa-1bcc810eaddb" providerId="ADAL" clId="{A9697498-3C7B-47B0-B1B1-7AC5013B305F}" dt="2020-09-16T03:29:32.678" v="5620" actId="478"/>
          <ac:picMkLst>
            <pc:docMk/>
            <pc:sldMk cId="2926960562" sldId="312"/>
            <ac:picMk id="5" creationId="{4FDEF080-39DA-4B9E-877E-B899DA2E12ED}"/>
          </ac:picMkLst>
        </pc:picChg>
        <pc:picChg chg="add mod">
          <ac:chgData name="Abdulsalam Khan" userId="9eee05ac-e374-4f77-a9fa-1bcc810eaddb" providerId="ADAL" clId="{A9697498-3C7B-47B0-B1B1-7AC5013B305F}" dt="2020-09-06T04:16:14.401" v="1446" actId="1076"/>
          <ac:picMkLst>
            <pc:docMk/>
            <pc:sldMk cId="2926960562" sldId="312"/>
            <ac:picMk id="7" creationId="{B3574F5A-13EA-40F2-BA06-EF4FF381F58E}"/>
          </ac:picMkLst>
        </pc:picChg>
        <pc:picChg chg="add mod">
          <ac:chgData name="Abdulsalam Khan" userId="9eee05ac-e374-4f77-a9fa-1bcc810eaddb" providerId="ADAL" clId="{A9697498-3C7B-47B0-B1B1-7AC5013B305F}" dt="2020-09-06T04:37:08.191" v="1851" actId="1076"/>
          <ac:picMkLst>
            <pc:docMk/>
            <pc:sldMk cId="2926960562" sldId="312"/>
            <ac:picMk id="9" creationId="{A5548CB9-3619-4805-AD38-33565BFCA9CB}"/>
          </ac:picMkLst>
        </pc:picChg>
        <pc:picChg chg="add">
          <ac:chgData name="Abdulsalam Khan" userId="9eee05ac-e374-4f77-a9fa-1bcc810eaddb" providerId="ADAL" clId="{A9697498-3C7B-47B0-B1B1-7AC5013B305F}" dt="2020-09-19T02:44:51.493" v="7295"/>
          <ac:picMkLst>
            <pc:docMk/>
            <pc:sldMk cId="2926960562" sldId="312"/>
            <ac:picMk id="11" creationId="{8CEA709A-A93E-4A6A-B02A-B2E24D26F872}"/>
          </ac:picMkLst>
        </pc:picChg>
      </pc:sldChg>
      <pc:sldChg chg="addSp delSp modTransition modAnim">
        <pc:chgData name="Abdulsalam Khan" userId="9eee05ac-e374-4f77-a9fa-1bcc810eaddb" providerId="ADAL" clId="{A9697498-3C7B-47B0-B1B1-7AC5013B305F}" dt="2020-09-19T03:47:01.749" v="7356"/>
        <pc:sldMkLst>
          <pc:docMk/>
          <pc:sldMk cId="2420794117" sldId="313"/>
        </pc:sldMkLst>
        <pc:picChg chg="add del">
          <ac:chgData name="Abdulsalam Khan" userId="9eee05ac-e374-4f77-a9fa-1bcc810eaddb" providerId="ADAL" clId="{A9697498-3C7B-47B0-B1B1-7AC5013B305F}" dt="2020-09-19T03:47:01.749" v="7356"/>
          <ac:picMkLst>
            <pc:docMk/>
            <pc:sldMk cId="2420794117" sldId="313"/>
            <ac:picMk id="4" creationId="{26A60881-9E4F-4500-BC20-344BDF1C301A}"/>
          </ac:picMkLst>
        </pc:picChg>
      </pc:sldChg>
      <pc:sldChg chg="addSp delSp modTransition modAnim">
        <pc:chgData name="Abdulsalam Khan" userId="9eee05ac-e374-4f77-a9fa-1bcc810eaddb" providerId="ADAL" clId="{A9697498-3C7B-47B0-B1B1-7AC5013B305F}" dt="2020-09-19T03:47:01.749" v="7356"/>
        <pc:sldMkLst>
          <pc:docMk/>
          <pc:sldMk cId="500281500" sldId="314"/>
        </pc:sldMkLst>
        <pc:picChg chg="add del">
          <ac:chgData name="Abdulsalam Khan" userId="9eee05ac-e374-4f77-a9fa-1bcc810eaddb" providerId="ADAL" clId="{A9697498-3C7B-47B0-B1B1-7AC5013B305F}" dt="2020-09-19T03:47:01.749" v="7356"/>
          <ac:picMkLst>
            <pc:docMk/>
            <pc:sldMk cId="500281500" sldId="314"/>
            <ac:picMk id="12" creationId="{63E1F920-25FE-4375-B137-ED7BCBC3E2EC}"/>
          </ac:picMkLst>
        </pc:picChg>
      </pc:sldChg>
      <pc:sldChg chg="addSp delSp modSp modTransition modAnim">
        <pc:chgData name="Abdulsalam Khan" userId="9eee05ac-e374-4f77-a9fa-1bcc810eaddb" providerId="ADAL" clId="{A9697498-3C7B-47B0-B1B1-7AC5013B305F}" dt="2020-09-19T03:47:01.749" v="7356"/>
        <pc:sldMkLst>
          <pc:docMk/>
          <pc:sldMk cId="3676183575" sldId="315"/>
        </pc:sldMkLst>
        <pc:spChg chg="add">
          <ac:chgData name="Abdulsalam Khan" userId="9eee05ac-e374-4f77-a9fa-1bcc810eaddb" providerId="ADAL" clId="{A9697498-3C7B-47B0-B1B1-7AC5013B305F}" dt="2020-09-16T04:12:58.274" v="5928"/>
          <ac:spMkLst>
            <pc:docMk/>
            <pc:sldMk cId="3676183575" sldId="315"/>
            <ac:spMk id="10" creationId="{DF4FCBBC-38F3-4638-BA67-9180D559BEC5}"/>
          </ac:spMkLst>
        </pc:spChg>
        <pc:spChg chg="mod">
          <ac:chgData name="Abdulsalam Khan" userId="9eee05ac-e374-4f77-a9fa-1bcc810eaddb" providerId="ADAL" clId="{A9697498-3C7B-47B0-B1B1-7AC5013B305F}" dt="2020-09-16T04:13:25.559" v="5933" actId="1076"/>
          <ac:spMkLst>
            <pc:docMk/>
            <pc:sldMk cId="3676183575" sldId="315"/>
            <ac:spMk id="232" creationId="{00000000-0000-0000-0000-000000000000}"/>
          </ac:spMkLst>
        </pc:spChg>
        <pc:picChg chg="add del">
          <ac:chgData name="Abdulsalam Khan" userId="9eee05ac-e374-4f77-a9fa-1bcc810eaddb" providerId="ADAL" clId="{A9697498-3C7B-47B0-B1B1-7AC5013B305F}" dt="2020-09-19T03:47:01.749" v="7356"/>
          <ac:picMkLst>
            <pc:docMk/>
            <pc:sldMk cId="3676183575" sldId="315"/>
            <ac:picMk id="5" creationId="{BB7FC3D3-40F2-402A-844D-648402592056}"/>
          </ac:picMkLst>
        </pc:picChg>
      </pc:sldChg>
      <pc:sldChg chg="addSp delSp modTransition modAnim">
        <pc:chgData name="Abdulsalam Khan" userId="9eee05ac-e374-4f77-a9fa-1bcc810eaddb" providerId="ADAL" clId="{A9697498-3C7B-47B0-B1B1-7AC5013B305F}" dt="2020-09-19T03:47:01.749" v="7356"/>
        <pc:sldMkLst>
          <pc:docMk/>
          <pc:sldMk cId="1332872412" sldId="317"/>
        </pc:sldMkLst>
        <pc:picChg chg="add del">
          <ac:chgData name="Abdulsalam Khan" userId="9eee05ac-e374-4f77-a9fa-1bcc810eaddb" providerId="ADAL" clId="{A9697498-3C7B-47B0-B1B1-7AC5013B305F}" dt="2020-09-19T03:47:01.749" v="7356"/>
          <ac:picMkLst>
            <pc:docMk/>
            <pc:sldMk cId="1332872412" sldId="317"/>
            <ac:picMk id="6" creationId="{29B1B7A9-C6F1-4496-8AFB-CB3DB3E943A4}"/>
          </ac:picMkLst>
        </pc:picChg>
      </pc:sldChg>
      <pc:sldChg chg="modTransition">
        <pc:chgData name="Abdulsalam Khan" userId="9eee05ac-e374-4f77-a9fa-1bcc810eaddb" providerId="ADAL" clId="{A9697498-3C7B-47B0-B1B1-7AC5013B305F}" dt="2020-09-19T03:47:01.749" v="7356"/>
        <pc:sldMkLst>
          <pc:docMk/>
          <pc:sldMk cId="3734672204" sldId="319"/>
        </pc:sldMkLst>
      </pc:sldChg>
      <pc:sldChg chg="addSp delSp modTransition modAnim">
        <pc:chgData name="Abdulsalam Khan" userId="9eee05ac-e374-4f77-a9fa-1bcc810eaddb" providerId="ADAL" clId="{A9697498-3C7B-47B0-B1B1-7AC5013B305F}" dt="2020-09-19T03:47:01.749" v="7356"/>
        <pc:sldMkLst>
          <pc:docMk/>
          <pc:sldMk cId="2459704597" sldId="320"/>
        </pc:sldMkLst>
        <pc:picChg chg="add del">
          <ac:chgData name="Abdulsalam Khan" userId="9eee05ac-e374-4f77-a9fa-1bcc810eaddb" providerId="ADAL" clId="{A9697498-3C7B-47B0-B1B1-7AC5013B305F}" dt="2020-09-19T03:47:01.749" v="7356"/>
          <ac:picMkLst>
            <pc:docMk/>
            <pc:sldMk cId="2459704597" sldId="320"/>
            <ac:picMk id="6" creationId="{7F431CB9-DD92-4F60-A897-91E75012F9A8}"/>
          </ac:picMkLst>
        </pc:picChg>
      </pc:sldChg>
      <pc:sldChg chg="modTransition">
        <pc:chgData name="Abdulsalam Khan" userId="9eee05ac-e374-4f77-a9fa-1bcc810eaddb" providerId="ADAL" clId="{A9697498-3C7B-47B0-B1B1-7AC5013B305F}" dt="2020-09-19T03:47:01.749" v="7356"/>
        <pc:sldMkLst>
          <pc:docMk/>
          <pc:sldMk cId="2860983205" sldId="321"/>
        </pc:sldMkLst>
      </pc:sldChg>
      <pc:sldChg chg="modTransition">
        <pc:chgData name="Abdulsalam Khan" userId="9eee05ac-e374-4f77-a9fa-1bcc810eaddb" providerId="ADAL" clId="{A9697498-3C7B-47B0-B1B1-7AC5013B305F}" dt="2020-09-19T03:47:01.749" v="7356"/>
        <pc:sldMkLst>
          <pc:docMk/>
          <pc:sldMk cId="1730960427" sldId="322"/>
        </pc:sldMkLst>
      </pc:sldChg>
      <pc:sldChg chg="modTransition">
        <pc:chgData name="Abdulsalam Khan" userId="9eee05ac-e374-4f77-a9fa-1bcc810eaddb" providerId="ADAL" clId="{A9697498-3C7B-47B0-B1B1-7AC5013B305F}" dt="2020-09-19T03:47:01.749" v="7356"/>
        <pc:sldMkLst>
          <pc:docMk/>
          <pc:sldMk cId="290182604" sldId="323"/>
        </pc:sldMkLst>
      </pc:sldChg>
      <pc:sldChg chg="addSp delSp modTransition modAnim">
        <pc:chgData name="Abdulsalam Khan" userId="9eee05ac-e374-4f77-a9fa-1bcc810eaddb" providerId="ADAL" clId="{A9697498-3C7B-47B0-B1B1-7AC5013B305F}" dt="2020-09-19T03:47:01.749" v="7356"/>
        <pc:sldMkLst>
          <pc:docMk/>
          <pc:sldMk cId="2904079852" sldId="324"/>
        </pc:sldMkLst>
        <pc:picChg chg="add del">
          <ac:chgData name="Abdulsalam Khan" userId="9eee05ac-e374-4f77-a9fa-1bcc810eaddb" providerId="ADAL" clId="{A9697498-3C7B-47B0-B1B1-7AC5013B305F}" dt="2020-09-19T03:47:01.749" v="7356"/>
          <ac:picMkLst>
            <pc:docMk/>
            <pc:sldMk cId="2904079852" sldId="324"/>
            <ac:picMk id="4" creationId="{33EA7443-EF9D-437E-B964-7B145CA0FC52}"/>
          </ac:picMkLst>
        </pc:picChg>
      </pc:sldChg>
      <pc:sldChg chg="addSp delSp modTransition modAnim">
        <pc:chgData name="Abdulsalam Khan" userId="9eee05ac-e374-4f77-a9fa-1bcc810eaddb" providerId="ADAL" clId="{A9697498-3C7B-47B0-B1B1-7AC5013B305F}" dt="2020-09-19T03:47:01.749" v="7356"/>
        <pc:sldMkLst>
          <pc:docMk/>
          <pc:sldMk cId="2839155870" sldId="325"/>
        </pc:sldMkLst>
        <pc:picChg chg="add del">
          <ac:chgData name="Abdulsalam Khan" userId="9eee05ac-e374-4f77-a9fa-1bcc810eaddb" providerId="ADAL" clId="{A9697498-3C7B-47B0-B1B1-7AC5013B305F}" dt="2020-09-19T03:47:01.749" v="7356"/>
          <ac:picMkLst>
            <pc:docMk/>
            <pc:sldMk cId="2839155870" sldId="325"/>
            <ac:picMk id="9" creationId="{BA1A547D-901B-47B2-8D24-2C7D4AEB5466}"/>
          </ac:picMkLst>
        </pc:picChg>
      </pc:sldChg>
      <pc:sldChg chg="addSp delSp modTransition modAnim">
        <pc:chgData name="Abdulsalam Khan" userId="9eee05ac-e374-4f77-a9fa-1bcc810eaddb" providerId="ADAL" clId="{A9697498-3C7B-47B0-B1B1-7AC5013B305F}" dt="2020-09-19T03:47:01.749" v="7356"/>
        <pc:sldMkLst>
          <pc:docMk/>
          <pc:sldMk cId="2089538014" sldId="326"/>
        </pc:sldMkLst>
        <pc:picChg chg="add del">
          <ac:chgData name="Abdulsalam Khan" userId="9eee05ac-e374-4f77-a9fa-1bcc810eaddb" providerId="ADAL" clId="{A9697498-3C7B-47B0-B1B1-7AC5013B305F}" dt="2020-09-19T03:47:01.749" v="7356"/>
          <ac:picMkLst>
            <pc:docMk/>
            <pc:sldMk cId="2089538014" sldId="326"/>
            <ac:picMk id="14" creationId="{09DFBA35-C834-4F9D-B3B2-9F95DCF406CB}"/>
          </ac:picMkLst>
        </pc:picChg>
      </pc:sldChg>
      <pc:sldChg chg="addSp delSp modTransition modAnim">
        <pc:chgData name="Abdulsalam Khan" userId="9eee05ac-e374-4f77-a9fa-1bcc810eaddb" providerId="ADAL" clId="{A9697498-3C7B-47B0-B1B1-7AC5013B305F}" dt="2020-09-19T03:47:01.749" v="7356"/>
        <pc:sldMkLst>
          <pc:docMk/>
          <pc:sldMk cId="3068700896" sldId="327"/>
        </pc:sldMkLst>
        <pc:picChg chg="add del">
          <ac:chgData name="Abdulsalam Khan" userId="9eee05ac-e374-4f77-a9fa-1bcc810eaddb" providerId="ADAL" clId="{A9697498-3C7B-47B0-B1B1-7AC5013B305F}" dt="2020-09-19T03:47:01.749" v="7356"/>
          <ac:picMkLst>
            <pc:docMk/>
            <pc:sldMk cId="3068700896" sldId="327"/>
            <ac:picMk id="6" creationId="{0F9D45D7-9005-47BC-918F-9166C88D0B31}"/>
          </ac:picMkLst>
        </pc:picChg>
      </pc:sldChg>
      <pc:sldChg chg="addSp delSp modSp add ord modTransition delAnim modAnim">
        <pc:chgData name="Abdulsalam Khan" userId="9eee05ac-e374-4f77-a9fa-1bcc810eaddb" providerId="ADAL" clId="{A9697498-3C7B-47B0-B1B1-7AC5013B305F}" dt="2020-09-21T21:06:33.102" v="7592"/>
        <pc:sldMkLst>
          <pc:docMk/>
          <pc:sldMk cId="3027543970" sldId="328"/>
        </pc:sldMkLst>
        <pc:spChg chg="add del mod">
          <ac:chgData name="Abdulsalam Khan" userId="9eee05ac-e374-4f77-a9fa-1bcc810eaddb" providerId="ADAL" clId="{A9697498-3C7B-47B0-B1B1-7AC5013B305F}" dt="2020-09-13T15:51:35.347" v="4695" actId="478"/>
          <ac:spMkLst>
            <pc:docMk/>
            <pc:sldMk cId="3027543970" sldId="328"/>
            <ac:spMk id="2" creationId="{F67DB4A2-FF63-47C7-A1BC-FDFCB19AA470}"/>
          </ac:spMkLst>
        </pc:spChg>
        <pc:spChg chg="add mod">
          <ac:chgData name="Abdulsalam Khan" userId="9eee05ac-e374-4f77-a9fa-1bcc810eaddb" providerId="ADAL" clId="{A9697498-3C7B-47B0-B1B1-7AC5013B305F}" dt="2020-09-11T03:53:39.344" v="4288" actId="20577"/>
          <ac:spMkLst>
            <pc:docMk/>
            <pc:sldMk cId="3027543970" sldId="328"/>
            <ac:spMk id="3" creationId="{668FF3B7-6CC0-4A41-BAB9-EEAC99B75666}"/>
          </ac:spMkLst>
        </pc:spChg>
        <pc:spChg chg="add del mod">
          <ac:chgData name="Abdulsalam Khan" userId="9eee05ac-e374-4f77-a9fa-1bcc810eaddb" providerId="ADAL" clId="{A9697498-3C7B-47B0-B1B1-7AC5013B305F}" dt="2020-09-06T04:43:47.298" v="1897" actId="478"/>
          <ac:spMkLst>
            <pc:docMk/>
            <pc:sldMk cId="3027543970" sldId="328"/>
            <ac:spMk id="4" creationId="{1A092788-3939-4E20-86D8-D605A18B9BD6}"/>
          </ac:spMkLst>
        </pc:spChg>
        <pc:spChg chg="add del mod">
          <ac:chgData name="Abdulsalam Khan" userId="9eee05ac-e374-4f77-a9fa-1bcc810eaddb" providerId="ADAL" clId="{A9697498-3C7B-47B0-B1B1-7AC5013B305F}" dt="2020-09-11T03:35:10.109" v="3938"/>
          <ac:spMkLst>
            <pc:docMk/>
            <pc:sldMk cId="3027543970" sldId="328"/>
            <ac:spMk id="4" creationId="{8D3B14FD-AEEA-4816-880D-452A99BF8288}"/>
          </ac:spMkLst>
        </pc:spChg>
        <pc:spChg chg="add mod">
          <ac:chgData name="Abdulsalam Khan" userId="9eee05ac-e374-4f77-a9fa-1bcc810eaddb" providerId="ADAL" clId="{A9697498-3C7B-47B0-B1B1-7AC5013B305F}" dt="2020-09-16T03:51:19.869" v="5817" actId="1076"/>
          <ac:spMkLst>
            <pc:docMk/>
            <pc:sldMk cId="3027543970" sldId="328"/>
            <ac:spMk id="5" creationId="{09AA76B8-34F4-46FF-9DCA-46EE33691F09}"/>
          </ac:spMkLst>
        </pc:spChg>
        <pc:spChg chg="add del mod">
          <ac:chgData name="Abdulsalam Khan" userId="9eee05ac-e374-4f77-a9fa-1bcc810eaddb" providerId="ADAL" clId="{A9697498-3C7B-47B0-B1B1-7AC5013B305F}" dt="2020-09-11T03:34:50.762" v="3932" actId="478"/>
          <ac:spMkLst>
            <pc:docMk/>
            <pc:sldMk cId="3027543970" sldId="328"/>
            <ac:spMk id="5" creationId="{640E8AB1-ED43-4623-A183-7BD3DF88A846}"/>
          </ac:spMkLst>
        </pc:spChg>
        <pc:spChg chg="add del mod">
          <ac:chgData name="Abdulsalam Khan" userId="9eee05ac-e374-4f77-a9fa-1bcc810eaddb" providerId="ADAL" clId="{A9697498-3C7B-47B0-B1B1-7AC5013B305F}" dt="2020-09-11T03:34:53.655" v="3934" actId="478"/>
          <ac:spMkLst>
            <pc:docMk/>
            <pc:sldMk cId="3027543970" sldId="328"/>
            <ac:spMk id="6" creationId="{74489C5C-D6C2-4E1A-B238-3C1CD3489BE5}"/>
          </ac:spMkLst>
        </pc:spChg>
        <pc:spChg chg="add del mod">
          <ac:chgData name="Abdulsalam Khan" userId="9eee05ac-e374-4f77-a9fa-1bcc810eaddb" providerId="ADAL" clId="{A9697498-3C7B-47B0-B1B1-7AC5013B305F}" dt="2020-09-11T03:34:55.832" v="3935" actId="478"/>
          <ac:spMkLst>
            <pc:docMk/>
            <pc:sldMk cId="3027543970" sldId="328"/>
            <ac:spMk id="7" creationId="{B56D8097-241C-441C-B3D3-DCB01AE4A8D8}"/>
          </ac:spMkLst>
        </pc:spChg>
        <pc:spChg chg="add del mod">
          <ac:chgData name="Abdulsalam Khan" userId="9eee05ac-e374-4f77-a9fa-1bcc810eaddb" providerId="ADAL" clId="{A9697498-3C7B-47B0-B1B1-7AC5013B305F}" dt="2020-09-11T03:15:17.114" v="3888" actId="478"/>
          <ac:spMkLst>
            <pc:docMk/>
            <pc:sldMk cId="3027543970" sldId="328"/>
            <ac:spMk id="10" creationId="{46EADAA9-2B17-4C5F-BFF7-BCC415EC83DF}"/>
          </ac:spMkLst>
        </pc:spChg>
        <pc:spChg chg="add del mod">
          <ac:chgData name="Abdulsalam Khan" userId="9eee05ac-e374-4f77-a9fa-1bcc810eaddb" providerId="ADAL" clId="{A9697498-3C7B-47B0-B1B1-7AC5013B305F}" dt="2020-09-11T03:15:15.114" v="3887" actId="478"/>
          <ac:spMkLst>
            <pc:docMk/>
            <pc:sldMk cId="3027543970" sldId="328"/>
            <ac:spMk id="12" creationId="{59D50CB3-0A0F-4962-9C5C-E10A92BE9B2D}"/>
          </ac:spMkLst>
        </pc:spChg>
        <pc:spChg chg="add mod">
          <ac:chgData name="Abdulsalam Khan" userId="9eee05ac-e374-4f77-a9fa-1bcc810eaddb" providerId="ADAL" clId="{A9697498-3C7B-47B0-B1B1-7AC5013B305F}" dt="2020-09-16T03:51:43.082" v="5820" actId="1076"/>
          <ac:spMkLst>
            <pc:docMk/>
            <pc:sldMk cId="3027543970" sldId="328"/>
            <ac:spMk id="12" creationId="{727A207F-44AB-4681-8E13-59288EC385A8}"/>
          </ac:spMkLst>
        </pc:spChg>
        <pc:spChg chg="add mod">
          <ac:chgData name="Abdulsalam Khan" userId="9eee05ac-e374-4f77-a9fa-1bcc810eaddb" providerId="ADAL" clId="{A9697498-3C7B-47B0-B1B1-7AC5013B305F}" dt="2020-09-16T03:50:44.826" v="5812" actId="1076"/>
          <ac:spMkLst>
            <pc:docMk/>
            <pc:sldMk cId="3027543970" sldId="328"/>
            <ac:spMk id="13" creationId="{D7744E26-5F76-4024-B512-257F98F28F72}"/>
          </ac:spMkLst>
        </pc:spChg>
        <pc:spChg chg="add del mod">
          <ac:chgData name="Abdulsalam Khan" userId="9eee05ac-e374-4f77-a9fa-1bcc810eaddb" providerId="ADAL" clId="{A9697498-3C7B-47B0-B1B1-7AC5013B305F}" dt="2020-09-16T04:05:04.416" v="5892" actId="478"/>
          <ac:spMkLst>
            <pc:docMk/>
            <pc:sldMk cId="3027543970" sldId="328"/>
            <ac:spMk id="14" creationId="{00430672-DA22-4679-8716-A539E068EB89}"/>
          </ac:spMkLst>
        </pc:spChg>
        <pc:spChg chg="add mod">
          <ac:chgData name="Abdulsalam Khan" userId="9eee05ac-e374-4f77-a9fa-1bcc810eaddb" providerId="ADAL" clId="{A9697498-3C7B-47B0-B1B1-7AC5013B305F}" dt="2020-09-16T04:06:21.151" v="5899" actId="113"/>
          <ac:spMkLst>
            <pc:docMk/>
            <pc:sldMk cId="3027543970" sldId="328"/>
            <ac:spMk id="16" creationId="{3C440773-1CEF-4777-A667-ECE44A14D2BA}"/>
          </ac:spMkLst>
        </pc:spChg>
        <pc:spChg chg="add">
          <ac:chgData name="Abdulsalam Khan" userId="9eee05ac-e374-4f77-a9fa-1bcc810eaddb" providerId="ADAL" clId="{A9697498-3C7B-47B0-B1B1-7AC5013B305F}" dt="2020-09-06T04:51:00.557" v="1926"/>
          <ac:spMkLst>
            <pc:docMk/>
            <pc:sldMk cId="3027543970" sldId="328"/>
            <ac:spMk id="17" creationId="{FB7BDE61-2DF3-4BFA-B8C5-D8EE69CCD2EA}"/>
          </ac:spMkLst>
        </pc:spChg>
        <pc:spChg chg="add mod">
          <ac:chgData name="Abdulsalam Khan" userId="9eee05ac-e374-4f77-a9fa-1bcc810eaddb" providerId="ADAL" clId="{A9697498-3C7B-47B0-B1B1-7AC5013B305F}" dt="2020-09-16T04:06:27.286" v="5901" actId="113"/>
          <ac:spMkLst>
            <pc:docMk/>
            <pc:sldMk cId="3027543970" sldId="328"/>
            <ac:spMk id="18" creationId="{285D10C8-76B6-44D3-9D17-033BAAE8E622}"/>
          </ac:spMkLst>
        </pc:spChg>
        <pc:spChg chg="add del mod">
          <ac:chgData name="Abdulsalam Khan" userId="9eee05ac-e374-4f77-a9fa-1bcc810eaddb" providerId="ADAL" clId="{A9697498-3C7B-47B0-B1B1-7AC5013B305F}" dt="2020-09-13T17:54:33.199" v="4810" actId="478"/>
          <ac:spMkLst>
            <pc:docMk/>
            <pc:sldMk cId="3027543970" sldId="328"/>
            <ac:spMk id="18" creationId="{8A308520-B70C-4F9A-9B0B-7A5AAA1CFD36}"/>
          </ac:spMkLst>
        </pc:spChg>
        <pc:spChg chg="add mod">
          <ac:chgData name="Abdulsalam Khan" userId="9eee05ac-e374-4f77-a9fa-1bcc810eaddb" providerId="ADAL" clId="{A9697498-3C7B-47B0-B1B1-7AC5013B305F}" dt="2020-09-16T04:06:31.528" v="5902" actId="113"/>
          <ac:spMkLst>
            <pc:docMk/>
            <pc:sldMk cId="3027543970" sldId="328"/>
            <ac:spMk id="19" creationId="{48AD38CB-E63C-4B3B-AA6C-2824FF05FB7E}"/>
          </ac:spMkLst>
        </pc:spChg>
        <pc:spChg chg="add mod">
          <ac:chgData name="Abdulsalam Khan" userId="9eee05ac-e374-4f77-a9fa-1bcc810eaddb" providerId="ADAL" clId="{A9697498-3C7B-47B0-B1B1-7AC5013B305F}" dt="2020-09-16T04:05:33.200" v="5895" actId="1076"/>
          <ac:spMkLst>
            <pc:docMk/>
            <pc:sldMk cId="3027543970" sldId="328"/>
            <ac:spMk id="20" creationId="{C4016460-507C-4279-9F2A-84033F17CC39}"/>
          </ac:spMkLst>
        </pc:spChg>
        <pc:spChg chg="add mod">
          <ac:chgData name="Abdulsalam Khan" userId="9eee05ac-e374-4f77-a9fa-1bcc810eaddb" providerId="ADAL" clId="{A9697498-3C7B-47B0-B1B1-7AC5013B305F}" dt="2020-09-16T04:40:52.582" v="5944" actId="1076"/>
          <ac:spMkLst>
            <pc:docMk/>
            <pc:sldMk cId="3027543970" sldId="328"/>
            <ac:spMk id="21" creationId="{567BEAD3-BE43-4A16-9A2F-A0F44B4F674B}"/>
          </ac:spMkLst>
        </pc:spChg>
        <pc:spChg chg="add mod">
          <ac:chgData name="Abdulsalam Khan" userId="9eee05ac-e374-4f77-a9fa-1bcc810eaddb" providerId="ADAL" clId="{A9697498-3C7B-47B0-B1B1-7AC5013B305F}" dt="2020-09-16T04:40:52.582" v="5944" actId="1076"/>
          <ac:spMkLst>
            <pc:docMk/>
            <pc:sldMk cId="3027543970" sldId="328"/>
            <ac:spMk id="22" creationId="{0AD47936-250A-4C43-9AF1-7F74F3BD7242}"/>
          </ac:spMkLst>
        </pc:spChg>
        <pc:spChg chg="del mod">
          <ac:chgData name="Abdulsalam Khan" userId="9eee05ac-e374-4f77-a9fa-1bcc810eaddb" providerId="ADAL" clId="{A9697498-3C7B-47B0-B1B1-7AC5013B305F}" dt="2020-09-06T04:43:44.069" v="1896" actId="478"/>
          <ac:spMkLst>
            <pc:docMk/>
            <pc:sldMk cId="3027543970" sldId="328"/>
            <ac:spMk id="231" creationId="{00000000-0000-0000-0000-000000000000}"/>
          </ac:spMkLst>
        </pc:spChg>
        <pc:spChg chg="mod">
          <ac:chgData name="Abdulsalam Khan" userId="9eee05ac-e374-4f77-a9fa-1bcc810eaddb" providerId="ADAL" clId="{A9697498-3C7B-47B0-B1B1-7AC5013B305F}" dt="2020-09-11T03:54:22.591" v="4300" actId="20577"/>
          <ac:spMkLst>
            <pc:docMk/>
            <pc:sldMk cId="3027543970" sldId="328"/>
            <ac:spMk id="232" creationId="{00000000-0000-0000-0000-000000000000}"/>
          </ac:spMkLst>
        </pc:spChg>
        <pc:grpChg chg="add">
          <ac:chgData name="Abdulsalam Khan" userId="9eee05ac-e374-4f77-a9fa-1bcc810eaddb" providerId="ADAL" clId="{A9697498-3C7B-47B0-B1B1-7AC5013B305F}" dt="2020-09-16T04:05:52.536" v="5896"/>
          <ac:grpSpMkLst>
            <pc:docMk/>
            <pc:sldMk cId="3027543970" sldId="328"/>
            <ac:grpSpMk id="23" creationId="{05536CA1-5090-45CF-9724-B955616A4887}"/>
          </ac:grpSpMkLst>
        </pc:grpChg>
        <pc:graphicFrameChg chg="del">
          <ac:chgData name="Abdulsalam Khan" userId="9eee05ac-e374-4f77-a9fa-1bcc810eaddb" providerId="ADAL" clId="{A9697498-3C7B-47B0-B1B1-7AC5013B305F}" dt="2020-09-06T04:41:49.352" v="1884" actId="478"/>
          <ac:graphicFrameMkLst>
            <pc:docMk/>
            <pc:sldMk cId="3027543970" sldId="328"/>
            <ac:graphicFrameMk id="2" creationId="{5E9C3558-36C3-4AE7-88C1-A98E610583FB}"/>
          </ac:graphicFrameMkLst>
        </pc:graphicFrameChg>
        <pc:picChg chg="add del mod">
          <ac:chgData name="Abdulsalam Khan" userId="9eee05ac-e374-4f77-a9fa-1bcc810eaddb" providerId="ADAL" clId="{A9697498-3C7B-47B0-B1B1-7AC5013B305F}" dt="2020-09-16T03:29:45.597" v="5622" actId="478"/>
          <ac:picMkLst>
            <pc:docMk/>
            <pc:sldMk cId="3027543970" sldId="328"/>
            <ac:picMk id="2" creationId="{7897A9CF-A547-4153-8775-4B3B7D922079}"/>
          </ac:picMkLst>
        </pc:picChg>
        <pc:picChg chg="add del mod">
          <ac:chgData name="Abdulsalam Khan" userId="9eee05ac-e374-4f77-a9fa-1bcc810eaddb" providerId="ADAL" clId="{A9697498-3C7B-47B0-B1B1-7AC5013B305F}" dt="2020-09-13T15:36:40.825" v="4692" actId="478"/>
          <ac:picMkLst>
            <pc:docMk/>
            <pc:sldMk cId="3027543970" sldId="328"/>
            <ac:picMk id="8" creationId="{66A927C3-A966-4B3B-92DB-8DB1B295DF03}"/>
          </ac:picMkLst>
        </pc:picChg>
        <pc:picChg chg="add del mod">
          <ac:chgData name="Abdulsalam Khan" userId="9eee05ac-e374-4f77-a9fa-1bcc810eaddb" providerId="ADAL" clId="{A9697498-3C7B-47B0-B1B1-7AC5013B305F}" dt="2020-09-13T15:51:33.054" v="4694" actId="478"/>
          <ac:picMkLst>
            <pc:docMk/>
            <pc:sldMk cId="3027543970" sldId="328"/>
            <ac:picMk id="9" creationId="{9033EF97-2B64-4166-8BE7-B403B3A850FE}"/>
          </ac:picMkLst>
        </pc:picChg>
        <pc:picChg chg="add mod">
          <ac:chgData name="Abdulsalam Khan" userId="9eee05ac-e374-4f77-a9fa-1bcc810eaddb" providerId="ADAL" clId="{A9697498-3C7B-47B0-B1B1-7AC5013B305F}" dt="2020-09-16T03:51:43.082" v="5820" actId="1076"/>
          <ac:picMkLst>
            <pc:docMk/>
            <pc:sldMk cId="3027543970" sldId="328"/>
            <ac:picMk id="11" creationId="{9AD37E29-E38A-45E9-AED8-E6160889551D}"/>
          </ac:picMkLst>
        </pc:picChg>
        <pc:picChg chg="add mod">
          <ac:chgData name="Abdulsalam Khan" userId="9eee05ac-e374-4f77-a9fa-1bcc810eaddb" providerId="ADAL" clId="{A9697498-3C7B-47B0-B1B1-7AC5013B305F}" dt="2020-09-16T03:51:19.869" v="5817" actId="1076"/>
          <ac:picMkLst>
            <pc:docMk/>
            <pc:sldMk cId="3027543970" sldId="328"/>
            <ac:picMk id="15" creationId="{FAEC8B99-CF51-4D59-9866-7A916C3C8438}"/>
          </ac:picMkLst>
        </pc:picChg>
        <pc:picChg chg="add">
          <ac:chgData name="Abdulsalam Khan" userId="9eee05ac-e374-4f77-a9fa-1bcc810eaddb" providerId="ADAL" clId="{A9697498-3C7B-47B0-B1B1-7AC5013B305F}" dt="2020-09-20T03:18:58.839" v="7359"/>
          <ac:picMkLst>
            <pc:docMk/>
            <pc:sldMk cId="3027543970" sldId="328"/>
            <ac:picMk id="30" creationId="{7E5770AE-E9E8-443C-B79A-DC76327A467E}"/>
          </ac:picMkLst>
        </pc:picChg>
        <pc:picChg chg="del">
          <ac:chgData name="Abdulsalam Khan" userId="9eee05ac-e374-4f77-a9fa-1bcc810eaddb" providerId="ADAL" clId="{A9697498-3C7B-47B0-B1B1-7AC5013B305F}" dt="2020-09-06T04:41:49.352" v="1884" actId="478"/>
          <ac:picMkLst>
            <pc:docMk/>
            <pc:sldMk cId="3027543970" sldId="328"/>
            <ac:picMk id="2049" creationId="{1C83B935-C2AF-46EB-8DC2-05C95DC9E15C}"/>
          </ac:picMkLst>
        </pc:picChg>
      </pc:sldChg>
      <pc:sldChg chg="addSp delSp modTransition modAnim">
        <pc:chgData name="Abdulsalam Khan" userId="9eee05ac-e374-4f77-a9fa-1bcc810eaddb" providerId="ADAL" clId="{A9697498-3C7B-47B0-B1B1-7AC5013B305F}" dt="2020-09-19T03:47:01.749" v="7356"/>
        <pc:sldMkLst>
          <pc:docMk/>
          <pc:sldMk cId="3117385600" sldId="329"/>
        </pc:sldMkLst>
        <pc:picChg chg="add del">
          <ac:chgData name="Abdulsalam Khan" userId="9eee05ac-e374-4f77-a9fa-1bcc810eaddb" providerId="ADAL" clId="{A9697498-3C7B-47B0-B1B1-7AC5013B305F}" dt="2020-09-19T03:47:01.749" v="7356"/>
          <ac:picMkLst>
            <pc:docMk/>
            <pc:sldMk cId="3117385600" sldId="329"/>
            <ac:picMk id="12" creationId="{4FA569F2-645D-4B49-ABB9-9C554E61574E}"/>
          </ac:picMkLst>
        </pc:picChg>
      </pc:sldChg>
      <pc:sldChg chg="addSp delSp modTransition modAnim">
        <pc:chgData name="Abdulsalam Khan" userId="9eee05ac-e374-4f77-a9fa-1bcc810eaddb" providerId="ADAL" clId="{A9697498-3C7B-47B0-B1B1-7AC5013B305F}" dt="2020-09-19T03:47:01.749" v="7356"/>
        <pc:sldMkLst>
          <pc:docMk/>
          <pc:sldMk cId="1613097724" sldId="330"/>
        </pc:sldMkLst>
        <pc:picChg chg="add del">
          <ac:chgData name="Abdulsalam Khan" userId="9eee05ac-e374-4f77-a9fa-1bcc810eaddb" providerId="ADAL" clId="{A9697498-3C7B-47B0-B1B1-7AC5013B305F}" dt="2020-09-19T03:47:01.749" v="7356"/>
          <ac:picMkLst>
            <pc:docMk/>
            <pc:sldMk cId="1613097724" sldId="330"/>
            <ac:picMk id="7" creationId="{66E0735E-A9F8-4CD1-9E30-A011260E995C}"/>
          </ac:picMkLst>
        </pc:picChg>
      </pc:sldChg>
      <pc:sldChg chg="addSp delSp modSp ord modTransition modAnim addCm delCm modCm">
        <pc:chgData name="Abdulsalam Khan" userId="9eee05ac-e374-4f77-a9fa-1bcc810eaddb" providerId="ADAL" clId="{A9697498-3C7B-47B0-B1B1-7AC5013B305F}" dt="2020-09-19T03:47:01.749" v="7356"/>
        <pc:sldMkLst>
          <pc:docMk/>
          <pc:sldMk cId="3123822356" sldId="331"/>
        </pc:sldMkLst>
        <pc:graphicFrameChg chg="add del mod">
          <ac:chgData name="Abdulsalam Khan" userId="9eee05ac-e374-4f77-a9fa-1bcc810eaddb" providerId="ADAL" clId="{A9697498-3C7B-47B0-B1B1-7AC5013B305F}" dt="2020-09-11T18:36:31.399" v="4328" actId="478"/>
          <ac:graphicFrameMkLst>
            <pc:docMk/>
            <pc:sldMk cId="3123822356" sldId="331"/>
            <ac:graphicFrameMk id="6" creationId="{3513C3FC-AE43-4ECB-B86C-A1707CEC440F}"/>
          </ac:graphicFrameMkLst>
        </pc:graphicFrameChg>
        <pc:picChg chg="add del">
          <ac:chgData name="Abdulsalam Khan" userId="9eee05ac-e374-4f77-a9fa-1bcc810eaddb" providerId="ADAL" clId="{A9697498-3C7B-47B0-B1B1-7AC5013B305F}" dt="2020-09-19T03:47:01.749" v="7356"/>
          <ac:picMkLst>
            <pc:docMk/>
            <pc:sldMk cId="3123822356" sldId="331"/>
            <ac:picMk id="7" creationId="{6111DE13-CBB9-4581-906E-C24F460A7522}"/>
          </ac:picMkLst>
        </pc:picChg>
      </pc:sldChg>
      <pc:sldChg chg="add del">
        <pc:chgData name="Abdulsalam Khan" userId="9eee05ac-e374-4f77-a9fa-1bcc810eaddb" providerId="ADAL" clId="{A9697498-3C7B-47B0-B1B1-7AC5013B305F}" dt="2020-09-10T03:35:21.084" v="2147"/>
        <pc:sldMkLst>
          <pc:docMk/>
          <pc:sldMk cId="468768221" sldId="334"/>
        </pc:sldMkLst>
      </pc:sldChg>
      <pc:sldChg chg="add del">
        <pc:chgData name="Abdulsalam Khan" userId="9eee05ac-e374-4f77-a9fa-1bcc810eaddb" providerId="ADAL" clId="{A9697498-3C7B-47B0-B1B1-7AC5013B305F}" dt="2020-09-10T03:35:52.152" v="2150" actId="2696"/>
        <pc:sldMkLst>
          <pc:docMk/>
          <pc:sldMk cId="2674218754" sldId="334"/>
        </pc:sldMkLst>
      </pc:sldChg>
      <pc:sldChg chg="addSp delSp modSp add ord modTransition delAnim modAnim">
        <pc:chgData name="Abdulsalam Khan" userId="9eee05ac-e374-4f77-a9fa-1bcc810eaddb" providerId="ADAL" clId="{A9697498-3C7B-47B0-B1B1-7AC5013B305F}" dt="2020-09-21T20:45:31.376" v="7477"/>
        <pc:sldMkLst>
          <pc:docMk/>
          <pc:sldMk cId="1135804286" sldId="335"/>
        </pc:sldMkLst>
        <pc:spChg chg="mod">
          <ac:chgData name="Abdulsalam Khan" userId="9eee05ac-e374-4f77-a9fa-1bcc810eaddb" providerId="ADAL" clId="{A9697498-3C7B-47B0-B1B1-7AC5013B305F}" dt="2020-09-10T03:45:50.836" v="2218" actId="1076"/>
          <ac:spMkLst>
            <pc:docMk/>
            <pc:sldMk cId="1135804286" sldId="335"/>
            <ac:spMk id="2" creationId="{5904E405-B31E-42CE-9982-D477322DAFEC}"/>
          </ac:spMkLst>
        </pc:spChg>
        <pc:spChg chg="mod">
          <ac:chgData name="Abdulsalam Khan" userId="9eee05ac-e374-4f77-a9fa-1bcc810eaddb" providerId="ADAL" clId="{A9697498-3C7B-47B0-B1B1-7AC5013B305F}" dt="2020-09-10T03:38:20.442" v="2167" actId="403"/>
          <ac:spMkLst>
            <pc:docMk/>
            <pc:sldMk cId="1135804286" sldId="335"/>
            <ac:spMk id="4" creationId="{886AC79C-D88D-4815-A9B0-94F102D91461}"/>
          </ac:spMkLst>
        </pc:spChg>
        <pc:spChg chg="add del mod">
          <ac:chgData name="Abdulsalam Khan" userId="9eee05ac-e374-4f77-a9fa-1bcc810eaddb" providerId="ADAL" clId="{A9697498-3C7B-47B0-B1B1-7AC5013B305F}" dt="2020-09-10T03:47:08.428" v="2239" actId="478"/>
          <ac:spMkLst>
            <pc:docMk/>
            <pc:sldMk cId="1135804286" sldId="335"/>
            <ac:spMk id="24" creationId="{42AB35A3-802F-440B-A989-E3ACD12F5233}"/>
          </ac:spMkLst>
        </pc:spChg>
        <pc:spChg chg="add">
          <ac:chgData name="Abdulsalam Khan" userId="9eee05ac-e374-4f77-a9fa-1bcc810eaddb" providerId="ADAL" clId="{A9697498-3C7B-47B0-B1B1-7AC5013B305F}" dt="2020-09-10T03:46:16.585" v="2219"/>
          <ac:spMkLst>
            <pc:docMk/>
            <pc:sldMk cId="1135804286" sldId="335"/>
            <ac:spMk id="34" creationId="{5F36DCF5-62AA-48AB-9F75-921D876DF8E8}"/>
          </ac:spMkLst>
        </pc:spChg>
        <pc:spChg chg="add mod">
          <ac:chgData name="Abdulsalam Khan" userId="9eee05ac-e374-4f77-a9fa-1bcc810eaddb" providerId="ADAL" clId="{A9697498-3C7B-47B0-B1B1-7AC5013B305F}" dt="2020-09-10T03:48:07.688" v="2275" actId="20577"/>
          <ac:spMkLst>
            <pc:docMk/>
            <pc:sldMk cId="1135804286" sldId="335"/>
            <ac:spMk id="35" creationId="{C8A594C1-A461-4774-B9D6-10842011DB5A}"/>
          </ac:spMkLst>
        </pc:spChg>
        <pc:spChg chg="add mod">
          <ac:chgData name="Abdulsalam Khan" userId="9eee05ac-e374-4f77-a9fa-1bcc810eaddb" providerId="ADAL" clId="{A9697498-3C7B-47B0-B1B1-7AC5013B305F}" dt="2020-09-10T03:46:37.265" v="2221" actId="20577"/>
          <ac:spMkLst>
            <pc:docMk/>
            <pc:sldMk cId="1135804286" sldId="335"/>
            <ac:spMk id="37" creationId="{7691BD8D-849E-4994-9210-849DF52E01EC}"/>
          </ac:spMkLst>
        </pc:spChg>
        <pc:spChg chg="del mod">
          <ac:chgData name="Abdulsalam Khan" userId="9eee05ac-e374-4f77-a9fa-1bcc810eaddb" providerId="ADAL" clId="{A9697498-3C7B-47B0-B1B1-7AC5013B305F}" dt="2020-09-10T03:45:43.889" v="2217" actId="478"/>
          <ac:spMkLst>
            <pc:docMk/>
            <pc:sldMk cId="1135804286" sldId="335"/>
            <ac:spMk id="203" creationId="{00000000-0000-0000-0000-000000000000}"/>
          </ac:spMkLst>
        </pc:spChg>
        <pc:spChg chg="del mod">
          <ac:chgData name="Abdulsalam Khan" userId="9eee05ac-e374-4f77-a9fa-1bcc810eaddb" providerId="ADAL" clId="{A9697498-3C7B-47B0-B1B1-7AC5013B305F}" dt="2020-09-10T03:45:43.889" v="2217" actId="478"/>
          <ac:spMkLst>
            <pc:docMk/>
            <pc:sldMk cId="1135804286" sldId="335"/>
            <ac:spMk id="205" creationId="{00000000-0000-0000-0000-000000000000}"/>
          </ac:spMkLst>
        </pc:spChg>
        <pc:spChg chg="mod">
          <ac:chgData name="Abdulsalam Khan" userId="9eee05ac-e374-4f77-a9fa-1bcc810eaddb" providerId="ADAL" clId="{A9697498-3C7B-47B0-B1B1-7AC5013B305F}" dt="2020-09-11T03:56:37.170" v="4323" actId="113"/>
          <ac:spMkLst>
            <pc:docMk/>
            <pc:sldMk cId="1135804286" sldId="335"/>
            <ac:spMk id="206" creationId="{00000000-0000-0000-0000-000000000000}"/>
          </ac:spMkLst>
        </pc:spChg>
        <pc:grpChg chg="add mod">
          <ac:chgData name="Abdulsalam Khan" userId="9eee05ac-e374-4f77-a9fa-1bcc810eaddb" providerId="ADAL" clId="{A9697498-3C7B-47B0-B1B1-7AC5013B305F}" dt="2020-09-10T03:40:32.721" v="2174" actId="1076"/>
          <ac:grpSpMkLst>
            <pc:docMk/>
            <pc:sldMk cId="1135804286" sldId="335"/>
            <ac:grpSpMk id="27" creationId="{C18D2FCD-25C2-42F8-83F5-1E920F52977C}"/>
          </ac:grpSpMkLst>
        </pc:grpChg>
        <pc:picChg chg="del">
          <ac:chgData name="Abdulsalam Khan" userId="9eee05ac-e374-4f77-a9fa-1bcc810eaddb" providerId="ADAL" clId="{A9697498-3C7B-47B0-B1B1-7AC5013B305F}" dt="2020-09-10T03:40:16.184" v="2171" actId="478"/>
          <ac:picMkLst>
            <pc:docMk/>
            <pc:sldMk cId="1135804286" sldId="335"/>
            <ac:picMk id="3" creationId="{F1294A54-98CA-496F-8289-7BD93637D692}"/>
          </ac:picMkLst>
        </pc:picChg>
        <pc:picChg chg="add del mod">
          <ac:chgData name="Abdulsalam Khan" userId="9eee05ac-e374-4f77-a9fa-1bcc810eaddb" providerId="ADAL" clId="{A9697498-3C7B-47B0-B1B1-7AC5013B305F}" dt="2020-09-16T03:29:15.233" v="5618" actId="478"/>
          <ac:picMkLst>
            <pc:docMk/>
            <pc:sldMk cId="1135804286" sldId="335"/>
            <ac:picMk id="8" creationId="{0359D11A-B069-42FC-AA58-F9FD34C944AC}"/>
          </ac:picMkLst>
        </pc:picChg>
        <pc:picChg chg="add">
          <ac:chgData name="Abdulsalam Khan" userId="9eee05ac-e374-4f77-a9fa-1bcc810eaddb" providerId="ADAL" clId="{A9697498-3C7B-47B0-B1B1-7AC5013B305F}" dt="2020-09-19T02:42:51.315" v="7293"/>
          <ac:picMkLst>
            <pc:docMk/>
            <pc:sldMk cId="1135804286" sldId="335"/>
            <ac:picMk id="33" creationId="{EC3B1E0E-3212-4148-BF84-93C39D2DCA36}"/>
          </ac:picMkLst>
        </pc:picChg>
        <pc:picChg chg="add">
          <ac:chgData name="Abdulsalam Khan" userId="9eee05ac-e374-4f77-a9fa-1bcc810eaddb" providerId="ADAL" clId="{A9697498-3C7B-47B0-B1B1-7AC5013B305F}" dt="2020-09-10T03:46:16.585" v="2219"/>
          <ac:picMkLst>
            <pc:docMk/>
            <pc:sldMk cId="1135804286" sldId="335"/>
            <ac:picMk id="36" creationId="{FCF034DE-CA05-485D-826A-30E4B3BAD553}"/>
          </ac:picMkLst>
        </pc:picChg>
      </pc:sldChg>
      <pc:sldChg chg="addSp delSp modSp add ord modTransition delAnim modAnim modNotesTx">
        <pc:chgData name="Abdulsalam Khan" userId="9eee05ac-e374-4f77-a9fa-1bcc810eaddb" providerId="ADAL" clId="{A9697498-3C7B-47B0-B1B1-7AC5013B305F}" dt="2020-09-21T21:06:58.186" v="7624"/>
        <pc:sldMkLst>
          <pc:docMk/>
          <pc:sldMk cId="1334619135" sldId="336"/>
        </pc:sldMkLst>
        <pc:spChg chg="add mod">
          <ac:chgData name="Abdulsalam Khan" userId="9eee05ac-e374-4f77-a9fa-1bcc810eaddb" providerId="ADAL" clId="{A9697498-3C7B-47B0-B1B1-7AC5013B305F}" dt="2020-09-11T03:04:04.873" v="3741" actId="1076"/>
          <ac:spMkLst>
            <pc:docMk/>
            <pc:sldMk cId="1334619135" sldId="336"/>
            <ac:spMk id="2" creationId="{9150609D-4D30-4B93-85AF-BF9C519257B6}"/>
          </ac:spMkLst>
        </pc:spChg>
        <pc:spChg chg="add mod">
          <ac:chgData name="Abdulsalam Khan" userId="9eee05ac-e374-4f77-a9fa-1bcc810eaddb" providerId="ADAL" clId="{A9697498-3C7B-47B0-B1B1-7AC5013B305F}" dt="2020-09-11T03:02:29.485" v="3732" actId="20577"/>
          <ac:spMkLst>
            <pc:docMk/>
            <pc:sldMk cId="1334619135" sldId="336"/>
            <ac:spMk id="3" creationId="{1E77EF62-1C66-4974-A780-323C2833C6E5}"/>
          </ac:spMkLst>
        </pc:spChg>
        <pc:spChg chg="del">
          <ac:chgData name="Abdulsalam Khan" userId="9eee05ac-e374-4f77-a9fa-1bcc810eaddb" providerId="ADAL" clId="{A9697498-3C7B-47B0-B1B1-7AC5013B305F}" dt="2020-09-10T05:01:57.869" v="3093" actId="478"/>
          <ac:spMkLst>
            <pc:docMk/>
            <pc:sldMk cId="1334619135" sldId="336"/>
            <ac:spMk id="3" creationId="{B4178C07-BC6B-4818-8DF6-EDABE615DF78}"/>
          </ac:spMkLst>
        </pc:spChg>
        <pc:spChg chg="add mod">
          <ac:chgData name="Abdulsalam Khan" userId="9eee05ac-e374-4f77-a9fa-1bcc810eaddb" providerId="ADAL" clId="{A9697498-3C7B-47B0-B1B1-7AC5013B305F}" dt="2020-09-11T03:04:04.873" v="3741" actId="1076"/>
          <ac:spMkLst>
            <pc:docMk/>
            <pc:sldMk cId="1334619135" sldId="336"/>
            <ac:spMk id="4" creationId="{83301ECF-35D0-4832-AEE8-92FF5A950700}"/>
          </ac:spMkLst>
        </pc:spChg>
        <pc:spChg chg="add mod">
          <ac:chgData name="Abdulsalam Khan" userId="9eee05ac-e374-4f77-a9fa-1bcc810eaddb" providerId="ADAL" clId="{A9697498-3C7B-47B0-B1B1-7AC5013B305F}" dt="2020-09-11T03:06:23.130" v="3797" actId="1076"/>
          <ac:spMkLst>
            <pc:docMk/>
            <pc:sldMk cId="1334619135" sldId="336"/>
            <ac:spMk id="5" creationId="{6E88BE2D-9ACE-4C1A-9CBD-2539862B1AE8}"/>
          </ac:spMkLst>
        </pc:spChg>
        <pc:spChg chg="add del mod">
          <ac:chgData name="Abdulsalam Khan" userId="9eee05ac-e374-4f77-a9fa-1bcc810eaddb" providerId="ADAL" clId="{A9697498-3C7B-47B0-B1B1-7AC5013B305F}" dt="2020-09-10T05:02:09.515" v="3096" actId="478"/>
          <ac:spMkLst>
            <pc:docMk/>
            <pc:sldMk cId="1334619135" sldId="336"/>
            <ac:spMk id="5" creationId="{D5F4E3B8-A026-40E2-A59A-3017EA1F7EBB}"/>
          </ac:spMkLst>
        </pc:spChg>
        <pc:spChg chg="add mod">
          <ac:chgData name="Abdulsalam Khan" userId="9eee05ac-e374-4f77-a9fa-1bcc810eaddb" providerId="ADAL" clId="{A9697498-3C7B-47B0-B1B1-7AC5013B305F}" dt="2020-09-18T16:04:19.175" v="6639" actId="208"/>
          <ac:spMkLst>
            <pc:docMk/>
            <pc:sldMk cId="1334619135" sldId="336"/>
            <ac:spMk id="8" creationId="{EFCE8187-A33E-4C41-9E05-B7A4AB7E3357}"/>
          </ac:spMkLst>
        </pc:spChg>
        <pc:spChg chg="add del mod">
          <ac:chgData name="Abdulsalam Khan" userId="9eee05ac-e374-4f77-a9fa-1bcc810eaddb" providerId="ADAL" clId="{A9697498-3C7B-47B0-B1B1-7AC5013B305F}" dt="2020-09-18T16:04:26.949" v="6642"/>
          <ac:spMkLst>
            <pc:docMk/>
            <pc:sldMk cId="1334619135" sldId="336"/>
            <ac:spMk id="10" creationId="{7DEF03CC-B164-4F05-AE82-F1EC60FB3B89}"/>
          </ac:spMkLst>
        </pc:spChg>
        <pc:spChg chg="add mod">
          <ac:chgData name="Abdulsalam Khan" userId="9eee05ac-e374-4f77-a9fa-1bcc810eaddb" providerId="ADAL" clId="{A9697498-3C7B-47B0-B1B1-7AC5013B305F}" dt="2020-09-18T16:05:35.728" v="6688" actId="1076"/>
          <ac:spMkLst>
            <pc:docMk/>
            <pc:sldMk cId="1334619135" sldId="336"/>
            <ac:spMk id="11" creationId="{49A5251A-39E1-45F1-912F-73BE7454756D}"/>
          </ac:spMkLst>
        </pc:spChg>
        <pc:spChg chg="del">
          <ac:chgData name="Abdulsalam Khan" userId="9eee05ac-e374-4f77-a9fa-1bcc810eaddb" providerId="ADAL" clId="{A9697498-3C7B-47B0-B1B1-7AC5013B305F}" dt="2020-09-10T05:01:57.869" v="3093" actId="478"/>
          <ac:spMkLst>
            <pc:docMk/>
            <pc:sldMk cId="1334619135" sldId="336"/>
            <ac:spMk id="11" creationId="{9563F896-F1FB-47D7-8F04-9B93AB422662}"/>
          </ac:spMkLst>
        </pc:spChg>
        <pc:spChg chg="del">
          <ac:chgData name="Abdulsalam Khan" userId="9eee05ac-e374-4f77-a9fa-1bcc810eaddb" providerId="ADAL" clId="{A9697498-3C7B-47B0-B1B1-7AC5013B305F}" dt="2020-09-10T05:01:57.869" v="3093" actId="478"/>
          <ac:spMkLst>
            <pc:docMk/>
            <pc:sldMk cId="1334619135" sldId="336"/>
            <ac:spMk id="19" creationId="{C6FEBD2E-1D80-4CDA-B97C-FD4A4D9B8AF9}"/>
          </ac:spMkLst>
        </pc:spChg>
        <pc:spChg chg="del">
          <ac:chgData name="Abdulsalam Khan" userId="9eee05ac-e374-4f77-a9fa-1bcc810eaddb" providerId="ADAL" clId="{A9697498-3C7B-47B0-B1B1-7AC5013B305F}" dt="2020-09-10T05:02:06.326" v="3095" actId="478"/>
          <ac:spMkLst>
            <pc:docMk/>
            <pc:sldMk cId="1334619135" sldId="336"/>
            <ac:spMk id="231" creationId="{00000000-0000-0000-0000-000000000000}"/>
          </ac:spMkLst>
        </pc:spChg>
        <pc:spChg chg="mod">
          <ac:chgData name="Abdulsalam Khan" userId="9eee05ac-e374-4f77-a9fa-1bcc810eaddb" providerId="ADAL" clId="{A9697498-3C7B-47B0-B1B1-7AC5013B305F}" dt="2020-09-11T03:54:47.959" v="4321" actId="20577"/>
          <ac:spMkLst>
            <pc:docMk/>
            <pc:sldMk cId="1334619135" sldId="336"/>
            <ac:spMk id="232" creationId="{00000000-0000-0000-0000-000000000000}"/>
          </ac:spMkLst>
        </pc:spChg>
        <pc:graphicFrameChg chg="del">
          <ac:chgData name="Abdulsalam Khan" userId="9eee05ac-e374-4f77-a9fa-1bcc810eaddb" providerId="ADAL" clId="{A9697498-3C7B-47B0-B1B1-7AC5013B305F}" dt="2020-09-10T05:02:06.326" v="3095" actId="478"/>
          <ac:graphicFrameMkLst>
            <pc:docMk/>
            <pc:sldMk cId="1334619135" sldId="336"/>
            <ac:graphicFrameMk id="2" creationId="{7ED61F17-C0F0-438C-8107-9B94346B0EB0}"/>
          </ac:graphicFrameMkLst>
        </pc:graphicFrameChg>
        <pc:picChg chg="del">
          <ac:chgData name="Abdulsalam Khan" userId="9eee05ac-e374-4f77-a9fa-1bcc810eaddb" providerId="ADAL" clId="{A9697498-3C7B-47B0-B1B1-7AC5013B305F}" dt="2020-09-10T05:02:00.235" v="3094" actId="478"/>
          <ac:picMkLst>
            <pc:docMk/>
            <pc:sldMk cId="1334619135" sldId="336"/>
            <ac:picMk id="6" creationId="{5FD0BA0E-E5B9-4A08-8D6A-119155114AD1}"/>
          </ac:picMkLst>
        </pc:picChg>
        <pc:picChg chg="add mod">
          <ac:chgData name="Abdulsalam Khan" userId="9eee05ac-e374-4f77-a9fa-1bcc810eaddb" providerId="ADAL" clId="{A9697498-3C7B-47B0-B1B1-7AC5013B305F}" dt="2020-09-11T02:09:05.346" v="3224" actId="1076"/>
          <ac:picMkLst>
            <pc:docMk/>
            <pc:sldMk cId="1334619135" sldId="336"/>
            <ac:picMk id="7" creationId="{EBE8BEF2-F3B8-49E4-A5C8-D8CA32224E34}"/>
          </ac:picMkLst>
        </pc:picChg>
        <pc:picChg chg="add del mod">
          <ac:chgData name="Abdulsalam Khan" userId="9eee05ac-e374-4f77-a9fa-1bcc810eaddb" providerId="ADAL" clId="{A9697498-3C7B-47B0-B1B1-7AC5013B305F}" dt="2020-09-15T23:20:52.514" v="5550"/>
          <ac:picMkLst>
            <pc:docMk/>
            <pc:sldMk cId="1334619135" sldId="336"/>
            <ac:picMk id="8" creationId="{25F81455-7F7F-4C69-9C63-EE03C177C248}"/>
          </ac:picMkLst>
        </pc:picChg>
        <pc:picChg chg="add del mod">
          <ac:chgData name="Abdulsalam Khan" userId="9eee05ac-e374-4f77-a9fa-1bcc810eaddb" providerId="ADAL" clId="{A9697498-3C7B-47B0-B1B1-7AC5013B305F}" dt="2020-09-15T23:22:25.348" v="5551" actId="478"/>
          <ac:picMkLst>
            <pc:docMk/>
            <pc:sldMk cId="1334619135" sldId="336"/>
            <ac:picMk id="10" creationId="{85C9AD55-738E-4CC2-B403-065870EE0A00}"/>
          </ac:picMkLst>
        </pc:picChg>
        <pc:picChg chg="add del mod">
          <ac:chgData name="Abdulsalam Khan" userId="9eee05ac-e374-4f77-a9fa-1bcc810eaddb" providerId="ADAL" clId="{A9697498-3C7B-47B0-B1B1-7AC5013B305F}" dt="2020-09-16T03:31:31.764" v="5626" actId="478"/>
          <ac:picMkLst>
            <pc:docMk/>
            <pc:sldMk cId="1334619135" sldId="336"/>
            <ac:picMk id="11" creationId="{B026D188-F3A9-4CD3-9466-265DDB7F9B88}"/>
          </ac:picMkLst>
        </pc:picChg>
        <pc:picChg chg="add">
          <ac:chgData name="Abdulsalam Khan" userId="9eee05ac-e374-4f77-a9fa-1bcc810eaddb" providerId="ADAL" clId="{A9697498-3C7B-47B0-B1B1-7AC5013B305F}" dt="2020-09-20T03:19:25.685" v="7360"/>
          <ac:picMkLst>
            <pc:docMk/>
            <pc:sldMk cId="1334619135" sldId="336"/>
            <ac:picMk id="13" creationId="{2E8E2D45-9125-4047-81D8-D0DA466100EA}"/>
          </ac:picMkLst>
        </pc:picChg>
        <pc:cxnChg chg="del">
          <ac:chgData name="Abdulsalam Khan" userId="9eee05ac-e374-4f77-a9fa-1bcc810eaddb" providerId="ADAL" clId="{A9697498-3C7B-47B0-B1B1-7AC5013B305F}" dt="2020-09-10T05:01:57.869" v="3093" actId="478"/>
          <ac:cxnSpMkLst>
            <pc:docMk/>
            <pc:sldMk cId="1334619135" sldId="336"/>
            <ac:cxnSpMk id="13" creationId="{0880D34D-4559-4503-8EEA-74ACFC81DC24}"/>
          </ac:cxnSpMkLst>
        </pc:cxnChg>
        <pc:cxnChg chg="del">
          <ac:chgData name="Abdulsalam Khan" userId="9eee05ac-e374-4f77-a9fa-1bcc810eaddb" providerId="ADAL" clId="{A9697498-3C7B-47B0-B1B1-7AC5013B305F}" dt="2020-09-10T05:01:57.869" v="3093" actId="478"/>
          <ac:cxnSpMkLst>
            <pc:docMk/>
            <pc:sldMk cId="1334619135" sldId="336"/>
            <ac:cxnSpMk id="16" creationId="{558CFFD1-9A3D-4456-BAF5-81A7AAC65EBA}"/>
          </ac:cxnSpMkLst>
        </pc:cxnChg>
        <pc:cxnChg chg="del">
          <ac:chgData name="Abdulsalam Khan" userId="9eee05ac-e374-4f77-a9fa-1bcc810eaddb" providerId="ADAL" clId="{A9697498-3C7B-47B0-B1B1-7AC5013B305F}" dt="2020-09-10T05:01:57.869" v="3093" actId="478"/>
          <ac:cxnSpMkLst>
            <pc:docMk/>
            <pc:sldMk cId="1334619135" sldId="336"/>
            <ac:cxnSpMk id="18" creationId="{ACF82246-42F0-4669-8AF2-7498F62228EB}"/>
          </ac:cxnSpMkLst>
        </pc:cxnChg>
      </pc:sldChg>
      <pc:sldChg chg="addSp delSp modSp add del delAnim modNotesTx">
        <pc:chgData name="Abdulsalam Khan" userId="9eee05ac-e374-4f77-a9fa-1bcc810eaddb" providerId="ADAL" clId="{A9697498-3C7B-47B0-B1B1-7AC5013B305F}" dt="2020-09-16T04:06:10.709" v="5898" actId="2696"/>
        <pc:sldMkLst>
          <pc:docMk/>
          <pc:sldMk cId="1241309003" sldId="337"/>
        </pc:sldMkLst>
        <pc:spChg chg="mod">
          <ac:chgData name="Abdulsalam Khan" userId="9eee05ac-e374-4f77-a9fa-1bcc810eaddb" providerId="ADAL" clId="{A9697498-3C7B-47B0-B1B1-7AC5013B305F}" dt="2020-09-13T16:29:44.999" v="4747" actId="1076"/>
          <ac:spMkLst>
            <pc:docMk/>
            <pc:sldMk cId="1241309003" sldId="337"/>
            <ac:spMk id="2" creationId="{F67DB4A2-FF63-47C7-A1BC-FDFCB19AA470}"/>
          </ac:spMkLst>
        </pc:spChg>
        <pc:spChg chg="del">
          <ac:chgData name="Abdulsalam Khan" userId="9eee05ac-e374-4f77-a9fa-1bcc810eaddb" providerId="ADAL" clId="{A9697498-3C7B-47B0-B1B1-7AC5013B305F}" dt="2020-09-11T03:15:01.933" v="3882" actId="478"/>
          <ac:spMkLst>
            <pc:docMk/>
            <pc:sldMk cId="1241309003" sldId="337"/>
            <ac:spMk id="3" creationId="{668FF3B7-6CC0-4A41-BAB9-EEAC99B75666}"/>
          </ac:spMkLst>
        </pc:spChg>
        <pc:spChg chg="add mod">
          <ac:chgData name="Abdulsalam Khan" userId="9eee05ac-e374-4f77-a9fa-1bcc810eaddb" providerId="ADAL" clId="{A9697498-3C7B-47B0-B1B1-7AC5013B305F}" dt="2020-09-16T03:46:16.278" v="5641" actId="1076"/>
          <ac:spMkLst>
            <pc:docMk/>
            <pc:sldMk cId="1241309003" sldId="337"/>
            <ac:spMk id="4" creationId="{2C19B42C-347B-473A-9224-21786F78C2BB}"/>
          </ac:spMkLst>
        </pc:spChg>
        <pc:spChg chg="add mod">
          <ac:chgData name="Abdulsalam Khan" userId="9eee05ac-e374-4f77-a9fa-1bcc810eaddb" providerId="ADAL" clId="{A9697498-3C7B-47B0-B1B1-7AC5013B305F}" dt="2020-09-16T03:49:53.280" v="5811" actId="20577"/>
          <ac:spMkLst>
            <pc:docMk/>
            <pc:sldMk cId="1241309003" sldId="337"/>
            <ac:spMk id="5" creationId="{29FD0A49-04FE-458D-966C-B57FAE34D7F2}"/>
          </ac:spMkLst>
        </pc:spChg>
        <pc:spChg chg="del mod">
          <ac:chgData name="Abdulsalam Khan" userId="9eee05ac-e374-4f77-a9fa-1bcc810eaddb" providerId="ADAL" clId="{A9697498-3C7B-47B0-B1B1-7AC5013B305F}" dt="2020-09-11T03:15:04.931" v="3884" actId="478"/>
          <ac:spMkLst>
            <pc:docMk/>
            <pc:sldMk cId="1241309003" sldId="337"/>
            <ac:spMk id="5" creationId="{640E8AB1-ED43-4623-A183-7BD3DF88A846}"/>
          </ac:spMkLst>
        </pc:spChg>
        <pc:spChg chg="del">
          <ac:chgData name="Abdulsalam Khan" userId="9eee05ac-e374-4f77-a9fa-1bcc810eaddb" providerId="ADAL" clId="{A9697498-3C7B-47B0-B1B1-7AC5013B305F}" dt="2020-09-11T03:15:07.464" v="3885" actId="478"/>
          <ac:spMkLst>
            <pc:docMk/>
            <pc:sldMk cId="1241309003" sldId="337"/>
            <ac:spMk id="6" creationId="{74489C5C-D6C2-4E1A-B238-3C1CD3489BE5}"/>
          </ac:spMkLst>
        </pc:spChg>
        <pc:spChg chg="del">
          <ac:chgData name="Abdulsalam Khan" userId="9eee05ac-e374-4f77-a9fa-1bcc810eaddb" providerId="ADAL" clId="{A9697498-3C7B-47B0-B1B1-7AC5013B305F}" dt="2020-09-11T03:51:07.834" v="4283" actId="478"/>
          <ac:spMkLst>
            <pc:docMk/>
            <pc:sldMk cId="1241309003" sldId="337"/>
            <ac:spMk id="7" creationId="{B56D8097-241C-441C-B3D3-DCB01AE4A8D8}"/>
          </ac:spMkLst>
        </pc:spChg>
        <pc:spChg chg="del mod">
          <ac:chgData name="Abdulsalam Khan" userId="9eee05ac-e374-4f77-a9fa-1bcc810eaddb" providerId="ADAL" clId="{A9697498-3C7B-47B0-B1B1-7AC5013B305F}" dt="2020-09-13T18:28:47.695" v="4857" actId="478"/>
          <ac:spMkLst>
            <pc:docMk/>
            <pc:sldMk cId="1241309003" sldId="337"/>
            <ac:spMk id="10" creationId="{46EADAA9-2B17-4C5F-BFF7-BCC415EC83DF}"/>
          </ac:spMkLst>
        </pc:spChg>
        <pc:spChg chg="del mod">
          <ac:chgData name="Abdulsalam Khan" userId="9eee05ac-e374-4f77-a9fa-1bcc810eaddb" providerId="ADAL" clId="{A9697498-3C7B-47B0-B1B1-7AC5013B305F}" dt="2020-09-13T18:28:45.829" v="4856" actId="478"/>
          <ac:spMkLst>
            <pc:docMk/>
            <pc:sldMk cId="1241309003" sldId="337"/>
            <ac:spMk id="12" creationId="{59D50CB3-0A0F-4962-9C5C-E10A92BE9B2D}"/>
          </ac:spMkLst>
        </pc:spChg>
        <pc:spChg chg="add mod">
          <ac:chgData name="Abdulsalam Khan" userId="9eee05ac-e374-4f77-a9fa-1bcc810eaddb" providerId="ADAL" clId="{A9697498-3C7B-47B0-B1B1-7AC5013B305F}" dt="2020-09-16T03:46:16.278" v="5641" actId="1076"/>
          <ac:spMkLst>
            <pc:docMk/>
            <pc:sldMk cId="1241309003" sldId="337"/>
            <ac:spMk id="15" creationId="{A561DEA6-2704-49A0-901F-0F24634AB678}"/>
          </ac:spMkLst>
        </pc:spChg>
        <pc:spChg chg="add mod">
          <ac:chgData name="Abdulsalam Khan" userId="9eee05ac-e374-4f77-a9fa-1bcc810eaddb" providerId="ADAL" clId="{A9697498-3C7B-47B0-B1B1-7AC5013B305F}" dt="2020-09-16T04:01:01.033" v="5851" actId="404"/>
          <ac:spMkLst>
            <pc:docMk/>
            <pc:sldMk cId="1241309003" sldId="337"/>
            <ac:spMk id="16" creationId="{C929794E-CC35-4B61-AC5D-B364406BDE52}"/>
          </ac:spMkLst>
        </pc:spChg>
        <pc:spChg chg="add mod">
          <ac:chgData name="Abdulsalam Khan" userId="9eee05ac-e374-4f77-a9fa-1bcc810eaddb" providerId="ADAL" clId="{A9697498-3C7B-47B0-B1B1-7AC5013B305F}" dt="2020-09-16T03:46:19.137" v="5642" actId="1076"/>
          <ac:spMkLst>
            <pc:docMk/>
            <pc:sldMk cId="1241309003" sldId="337"/>
            <ac:spMk id="18" creationId="{38CA6351-A11D-421E-9277-77AE486F107B}"/>
          </ac:spMkLst>
        </pc:spChg>
        <pc:spChg chg="mod">
          <ac:chgData name="Abdulsalam Khan" userId="9eee05ac-e374-4f77-a9fa-1bcc810eaddb" providerId="ADAL" clId="{A9697498-3C7B-47B0-B1B1-7AC5013B305F}" dt="2020-09-11T03:54:36.049" v="4311" actId="20577"/>
          <ac:spMkLst>
            <pc:docMk/>
            <pc:sldMk cId="1241309003" sldId="337"/>
            <ac:spMk id="232" creationId="{00000000-0000-0000-0000-000000000000}"/>
          </ac:spMkLst>
        </pc:spChg>
        <pc:picChg chg="add del mod">
          <ac:chgData name="Abdulsalam Khan" userId="9eee05ac-e374-4f77-a9fa-1bcc810eaddb" providerId="ADAL" clId="{A9697498-3C7B-47B0-B1B1-7AC5013B305F}" dt="2020-09-16T03:31:25.389" v="5624" actId="478"/>
          <ac:picMkLst>
            <pc:docMk/>
            <pc:sldMk cId="1241309003" sldId="337"/>
            <ac:picMk id="5" creationId="{D6A2E861-24BE-48AD-9F68-B0D1D14B1933}"/>
          </ac:picMkLst>
        </pc:picChg>
        <pc:picChg chg="del">
          <ac:chgData name="Abdulsalam Khan" userId="9eee05ac-e374-4f77-a9fa-1bcc810eaddb" providerId="ADAL" clId="{A9697498-3C7B-47B0-B1B1-7AC5013B305F}" dt="2020-09-13T16:29:32.741" v="4745" actId="478"/>
          <ac:picMkLst>
            <pc:docMk/>
            <pc:sldMk cId="1241309003" sldId="337"/>
            <ac:picMk id="8" creationId="{66A927C3-A966-4B3B-92DB-8DB1B295DF03}"/>
          </ac:picMkLst>
        </pc:picChg>
        <pc:picChg chg="mod">
          <ac:chgData name="Abdulsalam Khan" userId="9eee05ac-e374-4f77-a9fa-1bcc810eaddb" providerId="ADAL" clId="{A9697498-3C7B-47B0-B1B1-7AC5013B305F}" dt="2020-09-13T16:29:44.999" v="4747" actId="1076"/>
          <ac:picMkLst>
            <pc:docMk/>
            <pc:sldMk cId="1241309003" sldId="337"/>
            <ac:picMk id="9" creationId="{9033EF97-2B64-4166-8BE7-B403B3A850FE}"/>
          </ac:picMkLst>
        </pc:picChg>
      </pc:sldChg>
      <pc:sldChg chg="addSp delSp modSp add del delAnim modNotesTx">
        <pc:chgData name="Abdulsalam Khan" userId="9eee05ac-e374-4f77-a9fa-1bcc810eaddb" providerId="ADAL" clId="{A9697498-3C7B-47B0-B1B1-7AC5013B305F}" dt="2020-09-16T04:06:03.252" v="5897" actId="2696"/>
        <pc:sldMkLst>
          <pc:docMk/>
          <pc:sldMk cId="1953852633" sldId="338"/>
        </pc:sldMkLst>
        <pc:spChg chg="del">
          <ac:chgData name="Abdulsalam Khan" userId="9eee05ac-e374-4f77-a9fa-1bcc810eaddb" providerId="ADAL" clId="{A9697498-3C7B-47B0-B1B1-7AC5013B305F}" dt="2020-09-15T03:23:41.596" v="5510" actId="478"/>
          <ac:spMkLst>
            <pc:docMk/>
            <pc:sldMk cId="1953852633" sldId="338"/>
            <ac:spMk id="2" creationId="{F67DB4A2-FF63-47C7-A1BC-FDFCB19AA470}"/>
          </ac:spMkLst>
        </pc:spChg>
        <pc:spChg chg="add mod">
          <ac:chgData name="Abdulsalam Khan" userId="9eee05ac-e374-4f77-a9fa-1bcc810eaddb" providerId="ADAL" clId="{A9697498-3C7B-47B0-B1B1-7AC5013B305F}" dt="2020-09-15T03:00:43.156" v="5373" actId="20577"/>
          <ac:spMkLst>
            <pc:docMk/>
            <pc:sldMk cId="1953852633" sldId="338"/>
            <ac:spMk id="4" creationId="{1BBA9977-156E-4C6C-B8BB-BD0D5EF0A321}"/>
          </ac:spMkLst>
        </pc:spChg>
        <pc:spChg chg="del">
          <ac:chgData name="Abdulsalam Khan" userId="9eee05ac-e374-4f77-a9fa-1bcc810eaddb" providerId="ADAL" clId="{A9697498-3C7B-47B0-B1B1-7AC5013B305F}" dt="2020-09-13T17:55:24.379" v="4815" actId="478"/>
          <ac:spMkLst>
            <pc:docMk/>
            <pc:sldMk cId="1953852633" sldId="338"/>
            <ac:spMk id="4" creationId="{2C19B42C-347B-473A-9224-21786F78C2BB}"/>
          </ac:spMkLst>
        </pc:spChg>
        <pc:spChg chg="add mod">
          <ac:chgData name="Abdulsalam Khan" userId="9eee05ac-e374-4f77-a9fa-1bcc810eaddb" providerId="ADAL" clId="{A9697498-3C7B-47B0-B1B1-7AC5013B305F}" dt="2020-09-15T03:17:58.774" v="5388" actId="20577"/>
          <ac:spMkLst>
            <pc:docMk/>
            <pc:sldMk cId="1953852633" sldId="338"/>
            <ac:spMk id="5" creationId="{A1FE054D-0AC0-4E09-A30D-206006F05AED}"/>
          </ac:spMkLst>
        </pc:spChg>
        <pc:spChg chg="add mod">
          <ac:chgData name="Abdulsalam Khan" userId="9eee05ac-e374-4f77-a9fa-1bcc810eaddb" providerId="ADAL" clId="{A9697498-3C7B-47B0-B1B1-7AC5013B305F}" dt="2020-09-15T02:59:10.201" v="5321" actId="1076"/>
          <ac:spMkLst>
            <pc:docMk/>
            <pc:sldMk cId="1953852633" sldId="338"/>
            <ac:spMk id="6" creationId="{280C91BD-F9C8-4B1C-BBC0-C45EB7181F3C}"/>
          </ac:spMkLst>
        </pc:spChg>
        <pc:spChg chg="add mod">
          <ac:chgData name="Abdulsalam Khan" userId="9eee05ac-e374-4f77-a9fa-1bcc810eaddb" providerId="ADAL" clId="{A9697498-3C7B-47B0-B1B1-7AC5013B305F}" dt="2020-09-15T03:20:19.818" v="5470" actId="20577"/>
          <ac:spMkLst>
            <pc:docMk/>
            <pc:sldMk cId="1953852633" sldId="338"/>
            <ac:spMk id="7" creationId="{475DCD65-72AA-4C8C-9D0B-4565762E4C49}"/>
          </ac:spMkLst>
        </pc:spChg>
        <pc:spChg chg="mod">
          <ac:chgData name="Abdulsalam Khan" userId="9eee05ac-e374-4f77-a9fa-1bcc810eaddb" providerId="ADAL" clId="{A9697498-3C7B-47B0-B1B1-7AC5013B305F}" dt="2020-09-15T03:23:07.467" v="5509" actId="404"/>
          <ac:spMkLst>
            <pc:docMk/>
            <pc:sldMk cId="1953852633" sldId="338"/>
            <ac:spMk id="10" creationId="{46EADAA9-2B17-4C5F-BFF7-BCC415EC83DF}"/>
          </ac:spMkLst>
        </pc:spChg>
        <pc:spChg chg="del mod">
          <ac:chgData name="Abdulsalam Khan" userId="9eee05ac-e374-4f77-a9fa-1bcc810eaddb" providerId="ADAL" clId="{A9697498-3C7B-47B0-B1B1-7AC5013B305F}" dt="2020-09-14T03:12:44.984" v="4870" actId="478"/>
          <ac:spMkLst>
            <pc:docMk/>
            <pc:sldMk cId="1953852633" sldId="338"/>
            <ac:spMk id="12" creationId="{59D50CB3-0A0F-4962-9C5C-E10A92BE9B2D}"/>
          </ac:spMkLst>
        </pc:spChg>
        <pc:spChg chg="add mod">
          <ac:chgData name="Abdulsalam Khan" userId="9eee05ac-e374-4f77-a9fa-1bcc810eaddb" providerId="ADAL" clId="{A9697498-3C7B-47B0-B1B1-7AC5013B305F}" dt="2020-09-15T03:21:16.182" v="5478" actId="14100"/>
          <ac:spMkLst>
            <pc:docMk/>
            <pc:sldMk cId="1953852633" sldId="338"/>
            <ac:spMk id="12" creationId="{86BB5C14-F23B-4680-B325-1AEEEA8491DD}"/>
          </ac:spMkLst>
        </pc:spChg>
        <pc:spChg chg="add del mod">
          <ac:chgData name="Abdulsalam Khan" userId="9eee05ac-e374-4f77-a9fa-1bcc810eaddb" providerId="ADAL" clId="{A9697498-3C7B-47B0-B1B1-7AC5013B305F}" dt="2020-09-15T03:21:35.979" v="5482"/>
          <ac:spMkLst>
            <pc:docMk/>
            <pc:sldMk cId="1953852633" sldId="338"/>
            <ac:spMk id="13" creationId="{570A0D5A-6658-40A4-8DDF-4998FB1592F6}"/>
          </ac:spMkLst>
        </pc:spChg>
        <pc:spChg chg="add mod">
          <ac:chgData name="Abdulsalam Khan" userId="9eee05ac-e374-4f77-a9fa-1bcc810eaddb" providerId="ADAL" clId="{A9697498-3C7B-47B0-B1B1-7AC5013B305F}" dt="2020-09-15T03:22:13.008" v="5493" actId="113"/>
          <ac:spMkLst>
            <pc:docMk/>
            <pc:sldMk cId="1953852633" sldId="338"/>
            <ac:spMk id="14" creationId="{ED18A952-6441-4862-9E46-C010DB99135B}"/>
          </ac:spMkLst>
        </pc:spChg>
        <pc:spChg chg="del">
          <ac:chgData name="Abdulsalam Khan" userId="9eee05ac-e374-4f77-a9fa-1bcc810eaddb" providerId="ADAL" clId="{A9697498-3C7B-47B0-B1B1-7AC5013B305F}" dt="2020-09-13T17:55:21.407" v="4813" actId="478"/>
          <ac:spMkLst>
            <pc:docMk/>
            <pc:sldMk cId="1953852633" sldId="338"/>
            <ac:spMk id="15" creationId="{A561DEA6-2704-49A0-901F-0F24634AB678}"/>
          </ac:spMkLst>
        </pc:spChg>
        <pc:spChg chg="add del mod">
          <ac:chgData name="Abdulsalam Khan" userId="9eee05ac-e374-4f77-a9fa-1bcc810eaddb" providerId="ADAL" clId="{A9697498-3C7B-47B0-B1B1-7AC5013B305F}" dt="2020-09-15T03:23:58.300" v="5512" actId="478"/>
          <ac:spMkLst>
            <pc:docMk/>
            <pc:sldMk cId="1953852633" sldId="338"/>
            <ac:spMk id="15" creationId="{AED38C83-A0E0-4948-AE09-ABA699A736A1}"/>
          </ac:spMkLst>
        </pc:spChg>
        <pc:spChg chg="del">
          <ac:chgData name="Abdulsalam Khan" userId="9eee05ac-e374-4f77-a9fa-1bcc810eaddb" providerId="ADAL" clId="{A9697498-3C7B-47B0-B1B1-7AC5013B305F}" dt="2020-09-13T17:55:19.479" v="4812" actId="478"/>
          <ac:spMkLst>
            <pc:docMk/>
            <pc:sldMk cId="1953852633" sldId="338"/>
            <ac:spMk id="16" creationId="{C929794E-CC35-4B61-AC5D-B364406BDE52}"/>
          </ac:spMkLst>
        </pc:spChg>
        <pc:spChg chg="del">
          <ac:chgData name="Abdulsalam Khan" userId="9eee05ac-e374-4f77-a9fa-1bcc810eaddb" providerId="ADAL" clId="{A9697498-3C7B-47B0-B1B1-7AC5013B305F}" dt="2020-09-13T17:55:23.524" v="4814" actId="478"/>
          <ac:spMkLst>
            <pc:docMk/>
            <pc:sldMk cId="1953852633" sldId="338"/>
            <ac:spMk id="18" creationId="{38CA6351-A11D-421E-9277-77AE486F107B}"/>
          </ac:spMkLst>
        </pc:spChg>
        <pc:grpChg chg="add mod">
          <ac:chgData name="Abdulsalam Khan" userId="9eee05ac-e374-4f77-a9fa-1bcc810eaddb" providerId="ADAL" clId="{A9697498-3C7B-47B0-B1B1-7AC5013B305F}" dt="2020-09-15T03:25:51.927" v="5519" actId="14100"/>
          <ac:grpSpMkLst>
            <pc:docMk/>
            <pc:sldMk cId="1953852633" sldId="338"/>
            <ac:grpSpMk id="19" creationId="{34376D31-78A0-4357-BBAE-8995111E1F00}"/>
          </ac:grpSpMkLst>
        </pc:grpChg>
        <pc:picChg chg="add del mod">
          <ac:chgData name="Abdulsalam Khan" userId="9eee05ac-e374-4f77-a9fa-1bcc810eaddb" providerId="ADAL" clId="{A9697498-3C7B-47B0-B1B1-7AC5013B305F}" dt="2020-09-16T03:31:28.895" v="5625" actId="478"/>
          <ac:picMkLst>
            <pc:docMk/>
            <pc:sldMk cId="1953852633" sldId="338"/>
            <ac:picMk id="2" creationId="{A7C64E57-8F15-460A-8474-0964E7A2D2F9}"/>
          </ac:picMkLst>
        </pc:picChg>
        <pc:picChg chg="del">
          <ac:chgData name="Abdulsalam Khan" userId="9eee05ac-e374-4f77-a9fa-1bcc810eaddb" providerId="ADAL" clId="{A9697498-3C7B-47B0-B1B1-7AC5013B305F}" dt="2020-09-15T03:23:41.596" v="5510" actId="478"/>
          <ac:picMkLst>
            <pc:docMk/>
            <pc:sldMk cId="1953852633" sldId="338"/>
            <ac:picMk id="9" creationId="{9033EF97-2B64-4166-8BE7-B403B3A850FE}"/>
          </ac:picMkLst>
        </pc:picChg>
        <pc:picChg chg="add del mod">
          <ac:chgData name="Abdulsalam Khan" userId="9eee05ac-e374-4f77-a9fa-1bcc810eaddb" providerId="ADAL" clId="{A9697498-3C7B-47B0-B1B1-7AC5013B305F}" dt="2020-09-13T18:27:09.270" v="4825" actId="478"/>
          <ac:picMkLst>
            <pc:docMk/>
            <pc:sldMk cId="1953852633" sldId="338"/>
            <ac:picMk id="14" creationId="{8E299CA0-9A2D-4783-9975-CE7A0EE2112D}"/>
          </ac:picMkLst>
        </pc:picChg>
        <pc:picChg chg="add mod">
          <ac:chgData name="Abdulsalam Khan" userId="9eee05ac-e374-4f77-a9fa-1bcc810eaddb" providerId="ADAL" clId="{A9697498-3C7B-47B0-B1B1-7AC5013B305F}" dt="2020-09-15T03:29:14.359" v="5526" actId="1076"/>
          <ac:picMkLst>
            <pc:docMk/>
            <pc:sldMk cId="1953852633" sldId="338"/>
            <ac:picMk id="18" creationId="{0D98C6DA-26BD-4389-9844-6DD8045204C9}"/>
          </ac:picMkLst>
        </pc:picChg>
        <pc:cxnChg chg="add mod">
          <ac:chgData name="Abdulsalam Khan" userId="9eee05ac-e374-4f77-a9fa-1bcc810eaddb" providerId="ADAL" clId="{A9697498-3C7B-47B0-B1B1-7AC5013B305F}" dt="2020-09-15T03:20:37.387" v="5473" actId="1582"/>
          <ac:cxnSpMkLst>
            <pc:docMk/>
            <pc:sldMk cId="1953852633" sldId="338"/>
            <ac:cxnSpMk id="11" creationId="{8D2A0D9A-1EC4-46C6-B6A0-8C25CCD08431}"/>
          </ac:cxnSpMkLst>
        </pc:cxnChg>
      </pc:sldChg>
      <pc:sldChg chg="addSp delSp modTransition modAnim">
        <pc:chgData name="Abdulsalam Khan" userId="9eee05ac-e374-4f77-a9fa-1bcc810eaddb" providerId="ADAL" clId="{A9697498-3C7B-47B0-B1B1-7AC5013B305F}" dt="2020-09-19T03:47:01.749" v="7356"/>
        <pc:sldMkLst>
          <pc:docMk/>
          <pc:sldMk cId="2094376695" sldId="338"/>
        </pc:sldMkLst>
        <pc:picChg chg="add del">
          <ac:chgData name="Abdulsalam Khan" userId="9eee05ac-e374-4f77-a9fa-1bcc810eaddb" providerId="ADAL" clId="{A9697498-3C7B-47B0-B1B1-7AC5013B305F}" dt="2020-09-19T03:47:01.749" v="7356"/>
          <ac:picMkLst>
            <pc:docMk/>
            <pc:sldMk cId="2094376695" sldId="338"/>
            <ac:picMk id="7" creationId="{D4BA51CA-54CB-48D6-AFAF-4C2C61C37EB3}"/>
          </ac:picMkLst>
        </pc:picChg>
      </pc:sldChg>
      <pc:sldChg chg="addSp delSp modTransition modAnim">
        <pc:chgData name="Abdulsalam Khan" userId="9eee05ac-e374-4f77-a9fa-1bcc810eaddb" providerId="ADAL" clId="{A9697498-3C7B-47B0-B1B1-7AC5013B305F}" dt="2020-09-19T03:47:01.749" v="7356"/>
        <pc:sldMkLst>
          <pc:docMk/>
          <pc:sldMk cId="2963229365" sldId="339"/>
        </pc:sldMkLst>
        <pc:picChg chg="add del">
          <ac:chgData name="Abdulsalam Khan" userId="9eee05ac-e374-4f77-a9fa-1bcc810eaddb" providerId="ADAL" clId="{A9697498-3C7B-47B0-B1B1-7AC5013B305F}" dt="2020-09-19T03:47:01.749" v="7356"/>
          <ac:picMkLst>
            <pc:docMk/>
            <pc:sldMk cId="2963229365" sldId="339"/>
            <ac:picMk id="3" creationId="{5102667D-A3B8-41FA-BE68-FB0A831A28A8}"/>
          </ac:picMkLst>
        </pc:picChg>
      </pc:sldChg>
      <pc:sldChg chg="addSp delSp modTransition modAnim">
        <pc:chgData name="Abdulsalam Khan" userId="9eee05ac-e374-4f77-a9fa-1bcc810eaddb" providerId="ADAL" clId="{A9697498-3C7B-47B0-B1B1-7AC5013B305F}" dt="2020-09-19T03:47:01.749" v="7356"/>
        <pc:sldMkLst>
          <pc:docMk/>
          <pc:sldMk cId="2429961359" sldId="340"/>
        </pc:sldMkLst>
        <pc:picChg chg="add del">
          <ac:chgData name="Abdulsalam Khan" userId="9eee05ac-e374-4f77-a9fa-1bcc810eaddb" providerId="ADAL" clId="{A9697498-3C7B-47B0-B1B1-7AC5013B305F}" dt="2020-09-19T03:47:01.749" v="7356"/>
          <ac:picMkLst>
            <pc:docMk/>
            <pc:sldMk cId="2429961359" sldId="340"/>
            <ac:picMk id="7" creationId="{E9B32FB9-1B6A-4407-8579-DFACC9BB0130}"/>
          </ac:picMkLst>
        </pc:picChg>
      </pc:sldChg>
      <pc:sldChg chg="modTransition">
        <pc:chgData name="Abdulsalam Khan" userId="9eee05ac-e374-4f77-a9fa-1bcc810eaddb" providerId="ADAL" clId="{A9697498-3C7B-47B0-B1B1-7AC5013B305F}" dt="2020-09-19T03:47:01.749" v="7356"/>
        <pc:sldMkLst>
          <pc:docMk/>
          <pc:sldMk cId="1367189327" sldId="341"/>
        </pc:sldMkLst>
      </pc:sldChg>
      <pc:sldChg chg="add del">
        <pc:chgData name="Abdulsalam Khan" userId="9eee05ac-e374-4f77-a9fa-1bcc810eaddb" providerId="ADAL" clId="{A9697498-3C7B-47B0-B1B1-7AC5013B305F}" dt="2020-09-18T16:12:32.191" v="6690" actId="2696"/>
        <pc:sldMkLst>
          <pc:docMk/>
          <pc:sldMk cId="3195603802" sldId="342"/>
        </pc:sldMkLst>
      </pc:sldChg>
      <pc:sldChg chg="addSp delSp modSp add modTransition modAnim">
        <pc:chgData name="Abdulsalam Khan" userId="9eee05ac-e374-4f77-a9fa-1bcc810eaddb" providerId="ADAL" clId="{A9697498-3C7B-47B0-B1B1-7AC5013B305F}" dt="2020-09-21T20:43:17.615" v="7418"/>
        <pc:sldMkLst>
          <pc:docMk/>
          <pc:sldMk cId="3576220478" sldId="342"/>
        </pc:sldMkLst>
        <pc:spChg chg="del">
          <ac:chgData name="Abdulsalam Khan" userId="9eee05ac-e374-4f77-a9fa-1bcc810eaddb" providerId="ADAL" clId="{A9697498-3C7B-47B0-B1B1-7AC5013B305F}" dt="2020-09-18T17:24:21.146" v="6692" actId="478"/>
          <ac:spMkLst>
            <pc:docMk/>
            <pc:sldMk cId="3576220478" sldId="342"/>
            <ac:spMk id="2" creationId="{28EC75E3-71A8-435D-AFBB-7C0634FB6216}"/>
          </ac:spMkLst>
        </pc:spChg>
        <pc:spChg chg="del">
          <ac:chgData name="Abdulsalam Khan" userId="9eee05ac-e374-4f77-a9fa-1bcc810eaddb" providerId="ADAL" clId="{A9697498-3C7B-47B0-B1B1-7AC5013B305F}" dt="2020-09-18T17:24:21.146" v="6692" actId="478"/>
          <ac:spMkLst>
            <pc:docMk/>
            <pc:sldMk cId="3576220478" sldId="342"/>
            <ac:spMk id="3" creationId="{D8ADFE0C-9C5E-4A9E-95F5-48FF066F42CB}"/>
          </ac:spMkLst>
        </pc:spChg>
        <pc:spChg chg="del">
          <ac:chgData name="Abdulsalam Khan" userId="9eee05ac-e374-4f77-a9fa-1bcc810eaddb" providerId="ADAL" clId="{A9697498-3C7B-47B0-B1B1-7AC5013B305F}" dt="2020-09-18T17:24:21.146" v="6692" actId="478"/>
          <ac:spMkLst>
            <pc:docMk/>
            <pc:sldMk cId="3576220478" sldId="342"/>
            <ac:spMk id="4" creationId="{A5201376-CF48-424E-849B-F056035B01CD}"/>
          </ac:spMkLst>
        </pc:spChg>
        <pc:spChg chg="del">
          <ac:chgData name="Abdulsalam Khan" userId="9eee05ac-e374-4f77-a9fa-1bcc810eaddb" providerId="ADAL" clId="{A9697498-3C7B-47B0-B1B1-7AC5013B305F}" dt="2020-09-18T17:24:21.146" v="6692" actId="478"/>
          <ac:spMkLst>
            <pc:docMk/>
            <pc:sldMk cId="3576220478" sldId="342"/>
            <ac:spMk id="5" creationId="{C5C19C8E-650F-4848-BBC7-6F9E24D7F58C}"/>
          </ac:spMkLst>
        </pc:spChg>
        <pc:spChg chg="del">
          <ac:chgData name="Abdulsalam Khan" userId="9eee05ac-e374-4f77-a9fa-1bcc810eaddb" providerId="ADAL" clId="{A9697498-3C7B-47B0-B1B1-7AC5013B305F}" dt="2020-09-18T17:24:21.146" v="6692" actId="478"/>
          <ac:spMkLst>
            <pc:docMk/>
            <pc:sldMk cId="3576220478" sldId="342"/>
            <ac:spMk id="6" creationId="{9DF7DC70-4350-443D-B870-EA1BDDD2E8AE}"/>
          </ac:spMkLst>
        </pc:spChg>
        <pc:spChg chg="del">
          <ac:chgData name="Abdulsalam Khan" userId="9eee05ac-e374-4f77-a9fa-1bcc810eaddb" providerId="ADAL" clId="{A9697498-3C7B-47B0-B1B1-7AC5013B305F}" dt="2020-09-18T17:24:21.146" v="6692" actId="478"/>
          <ac:spMkLst>
            <pc:docMk/>
            <pc:sldMk cId="3576220478" sldId="342"/>
            <ac:spMk id="7" creationId="{70DFBB43-4945-4511-B8D6-40D9FCED5B71}"/>
          </ac:spMkLst>
        </pc:spChg>
        <pc:spChg chg="del">
          <ac:chgData name="Abdulsalam Khan" userId="9eee05ac-e374-4f77-a9fa-1bcc810eaddb" providerId="ADAL" clId="{A9697498-3C7B-47B0-B1B1-7AC5013B305F}" dt="2020-09-18T17:24:21.146" v="6692" actId="478"/>
          <ac:spMkLst>
            <pc:docMk/>
            <pc:sldMk cId="3576220478" sldId="342"/>
            <ac:spMk id="8" creationId="{11EEDBF1-2B5F-4EAB-A608-E77444C52766}"/>
          </ac:spMkLst>
        </pc:spChg>
        <pc:spChg chg="del">
          <ac:chgData name="Abdulsalam Khan" userId="9eee05ac-e374-4f77-a9fa-1bcc810eaddb" providerId="ADAL" clId="{A9697498-3C7B-47B0-B1B1-7AC5013B305F}" dt="2020-09-18T17:24:21.146" v="6692" actId="478"/>
          <ac:spMkLst>
            <pc:docMk/>
            <pc:sldMk cId="3576220478" sldId="342"/>
            <ac:spMk id="9" creationId="{751567AB-A926-4166-AB36-9024BEDD6BAF}"/>
          </ac:spMkLst>
        </pc:spChg>
        <pc:spChg chg="del">
          <ac:chgData name="Abdulsalam Khan" userId="9eee05ac-e374-4f77-a9fa-1bcc810eaddb" providerId="ADAL" clId="{A9697498-3C7B-47B0-B1B1-7AC5013B305F}" dt="2020-09-18T17:24:21.146" v="6692" actId="478"/>
          <ac:spMkLst>
            <pc:docMk/>
            <pc:sldMk cId="3576220478" sldId="342"/>
            <ac:spMk id="10" creationId="{81A3F582-F97A-4EC3-B1CA-BF9F3756C14C}"/>
          </ac:spMkLst>
        </pc:spChg>
        <pc:spChg chg="del">
          <ac:chgData name="Abdulsalam Khan" userId="9eee05ac-e374-4f77-a9fa-1bcc810eaddb" providerId="ADAL" clId="{A9697498-3C7B-47B0-B1B1-7AC5013B305F}" dt="2020-09-18T17:24:21.146" v="6692" actId="478"/>
          <ac:spMkLst>
            <pc:docMk/>
            <pc:sldMk cId="3576220478" sldId="342"/>
            <ac:spMk id="11" creationId="{183D0ED9-D274-477B-9A6A-7DCB853DAEE5}"/>
          </ac:spMkLst>
        </pc:spChg>
        <pc:spChg chg="del">
          <ac:chgData name="Abdulsalam Khan" userId="9eee05ac-e374-4f77-a9fa-1bcc810eaddb" providerId="ADAL" clId="{A9697498-3C7B-47B0-B1B1-7AC5013B305F}" dt="2020-09-18T17:24:21.146" v="6692" actId="478"/>
          <ac:spMkLst>
            <pc:docMk/>
            <pc:sldMk cId="3576220478" sldId="342"/>
            <ac:spMk id="12" creationId="{13700354-9B9E-4FC4-BC58-CD73E9EAC8DF}"/>
          </ac:spMkLst>
        </pc:spChg>
        <pc:spChg chg="del">
          <ac:chgData name="Abdulsalam Khan" userId="9eee05ac-e374-4f77-a9fa-1bcc810eaddb" providerId="ADAL" clId="{A9697498-3C7B-47B0-B1B1-7AC5013B305F}" dt="2020-09-18T17:24:21.146" v="6692" actId="478"/>
          <ac:spMkLst>
            <pc:docMk/>
            <pc:sldMk cId="3576220478" sldId="342"/>
            <ac:spMk id="13" creationId="{D91D75D1-5E42-46E8-9CCF-06BDB11E992B}"/>
          </ac:spMkLst>
        </pc:spChg>
        <pc:spChg chg="del">
          <ac:chgData name="Abdulsalam Khan" userId="9eee05ac-e374-4f77-a9fa-1bcc810eaddb" providerId="ADAL" clId="{A9697498-3C7B-47B0-B1B1-7AC5013B305F}" dt="2020-09-18T17:24:21.146" v="6692" actId="478"/>
          <ac:spMkLst>
            <pc:docMk/>
            <pc:sldMk cId="3576220478" sldId="342"/>
            <ac:spMk id="14" creationId="{34E55D15-00AE-4CDA-9D9C-2A70913E2EC7}"/>
          </ac:spMkLst>
        </pc:spChg>
        <pc:spChg chg="del">
          <ac:chgData name="Abdulsalam Khan" userId="9eee05ac-e374-4f77-a9fa-1bcc810eaddb" providerId="ADAL" clId="{A9697498-3C7B-47B0-B1B1-7AC5013B305F}" dt="2020-09-18T17:24:21.146" v="6692" actId="478"/>
          <ac:spMkLst>
            <pc:docMk/>
            <pc:sldMk cId="3576220478" sldId="342"/>
            <ac:spMk id="15" creationId="{3E9744E7-5C3B-4087-A062-48B258E4A9FE}"/>
          </ac:spMkLst>
        </pc:spChg>
        <pc:spChg chg="del">
          <ac:chgData name="Abdulsalam Khan" userId="9eee05ac-e374-4f77-a9fa-1bcc810eaddb" providerId="ADAL" clId="{A9697498-3C7B-47B0-B1B1-7AC5013B305F}" dt="2020-09-18T17:24:21.146" v="6692" actId="478"/>
          <ac:spMkLst>
            <pc:docMk/>
            <pc:sldMk cId="3576220478" sldId="342"/>
            <ac:spMk id="16" creationId="{CF436C45-F2AC-40AB-A714-64FE79E2A850}"/>
          </ac:spMkLst>
        </pc:spChg>
        <pc:spChg chg="del">
          <ac:chgData name="Abdulsalam Khan" userId="9eee05ac-e374-4f77-a9fa-1bcc810eaddb" providerId="ADAL" clId="{A9697498-3C7B-47B0-B1B1-7AC5013B305F}" dt="2020-09-18T17:24:21.146" v="6692" actId="478"/>
          <ac:spMkLst>
            <pc:docMk/>
            <pc:sldMk cId="3576220478" sldId="342"/>
            <ac:spMk id="17" creationId="{68770071-F9D6-4E4F-A716-2383B6309630}"/>
          </ac:spMkLst>
        </pc:spChg>
        <pc:spChg chg="add mod">
          <ac:chgData name="Abdulsalam Khan" userId="9eee05ac-e374-4f77-a9fa-1bcc810eaddb" providerId="ADAL" clId="{A9697498-3C7B-47B0-B1B1-7AC5013B305F}" dt="2020-09-18T18:09:24.553" v="7213" actId="1076"/>
          <ac:spMkLst>
            <pc:docMk/>
            <pc:sldMk cId="3576220478" sldId="342"/>
            <ac:spMk id="18" creationId="{CA8B92B0-7631-4217-9C63-A2957D01D83B}"/>
          </ac:spMkLst>
        </pc:spChg>
        <pc:spChg chg="add mod">
          <ac:chgData name="Abdulsalam Khan" userId="9eee05ac-e374-4f77-a9fa-1bcc810eaddb" providerId="ADAL" clId="{A9697498-3C7B-47B0-B1B1-7AC5013B305F}" dt="2020-09-18T18:09:24.553" v="7213" actId="1076"/>
          <ac:spMkLst>
            <pc:docMk/>
            <pc:sldMk cId="3576220478" sldId="342"/>
            <ac:spMk id="21" creationId="{8662E0EF-705A-447B-90AB-4BBCE050AE31}"/>
          </ac:spMkLst>
        </pc:spChg>
        <pc:spChg chg="add mod">
          <ac:chgData name="Abdulsalam Khan" userId="9eee05ac-e374-4f77-a9fa-1bcc810eaddb" providerId="ADAL" clId="{A9697498-3C7B-47B0-B1B1-7AC5013B305F}" dt="2020-09-18T18:09:24.553" v="7213" actId="1076"/>
          <ac:spMkLst>
            <pc:docMk/>
            <pc:sldMk cId="3576220478" sldId="342"/>
            <ac:spMk id="22" creationId="{C5B70859-BFA6-4513-B388-8B1934A24360}"/>
          </ac:spMkLst>
        </pc:spChg>
        <pc:spChg chg="add mod">
          <ac:chgData name="Abdulsalam Khan" userId="9eee05ac-e374-4f77-a9fa-1bcc810eaddb" providerId="ADAL" clId="{A9697498-3C7B-47B0-B1B1-7AC5013B305F}" dt="2020-09-18T18:09:24.553" v="7213" actId="1076"/>
          <ac:spMkLst>
            <pc:docMk/>
            <pc:sldMk cId="3576220478" sldId="342"/>
            <ac:spMk id="23" creationId="{80F769E4-AAB5-453F-B3E8-94266191E970}"/>
          </ac:spMkLst>
        </pc:spChg>
        <pc:spChg chg="add del mod">
          <ac:chgData name="Abdulsalam Khan" userId="9eee05ac-e374-4f77-a9fa-1bcc810eaddb" providerId="ADAL" clId="{A9697498-3C7B-47B0-B1B1-7AC5013B305F}" dt="2020-09-18T18:00:59.375" v="7025" actId="478"/>
          <ac:spMkLst>
            <pc:docMk/>
            <pc:sldMk cId="3576220478" sldId="342"/>
            <ac:spMk id="24" creationId="{11CD11D5-4BAA-4514-BD2F-1F6588DC4132}"/>
          </ac:spMkLst>
        </pc:spChg>
        <pc:spChg chg="add del mod">
          <ac:chgData name="Abdulsalam Khan" userId="9eee05ac-e374-4f77-a9fa-1bcc810eaddb" providerId="ADAL" clId="{A9697498-3C7B-47B0-B1B1-7AC5013B305F}" dt="2020-09-18T17:41:52.042" v="6901" actId="478"/>
          <ac:spMkLst>
            <pc:docMk/>
            <pc:sldMk cId="3576220478" sldId="342"/>
            <ac:spMk id="25" creationId="{C2CB8266-E5F3-43C2-B716-AE221DFC0629}"/>
          </ac:spMkLst>
        </pc:spChg>
        <pc:spChg chg="add mod">
          <ac:chgData name="Abdulsalam Khan" userId="9eee05ac-e374-4f77-a9fa-1bcc810eaddb" providerId="ADAL" clId="{A9697498-3C7B-47B0-B1B1-7AC5013B305F}" dt="2020-09-18T18:09:24.553" v="7213" actId="1076"/>
          <ac:spMkLst>
            <pc:docMk/>
            <pc:sldMk cId="3576220478" sldId="342"/>
            <ac:spMk id="26" creationId="{89882F97-C7AB-40B6-A38F-75FD33F57E00}"/>
          </ac:spMkLst>
        </pc:spChg>
        <pc:spChg chg="add mod">
          <ac:chgData name="Abdulsalam Khan" userId="9eee05ac-e374-4f77-a9fa-1bcc810eaddb" providerId="ADAL" clId="{A9697498-3C7B-47B0-B1B1-7AC5013B305F}" dt="2020-09-18T18:09:24.553" v="7213" actId="1076"/>
          <ac:spMkLst>
            <pc:docMk/>
            <pc:sldMk cId="3576220478" sldId="342"/>
            <ac:spMk id="27" creationId="{93F92D7E-6F9A-44A3-B9E7-FCB48A6F2258}"/>
          </ac:spMkLst>
        </pc:spChg>
        <pc:spChg chg="add mod">
          <ac:chgData name="Abdulsalam Khan" userId="9eee05ac-e374-4f77-a9fa-1bcc810eaddb" providerId="ADAL" clId="{A9697498-3C7B-47B0-B1B1-7AC5013B305F}" dt="2020-09-18T18:09:24.553" v="7213" actId="1076"/>
          <ac:spMkLst>
            <pc:docMk/>
            <pc:sldMk cId="3576220478" sldId="342"/>
            <ac:spMk id="28" creationId="{E5A0A8AC-C1FA-4D0B-A53B-10185A71C0D2}"/>
          </ac:spMkLst>
        </pc:spChg>
        <pc:spChg chg="add mod">
          <ac:chgData name="Abdulsalam Khan" userId="9eee05ac-e374-4f77-a9fa-1bcc810eaddb" providerId="ADAL" clId="{A9697498-3C7B-47B0-B1B1-7AC5013B305F}" dt="2020-09-18T18:09:24.553" v="7213" actId="1076"/>
          <ac:spMkLst>
            <pc:docMk/>
            <pc:sldMk cId="3576220478" sldId="342"/>
            <ac:spMk id="29" creationId="{D01C3680-DEEB-4943-A4F1-E391D154F6FC}"/>
          </ac:spMkLst>
        </pc:spChg>
        <pc:spChg chg="add mod">
          <ac:chgData name="Abdulsalam Khan" userId="9eee05ac-e374-4f77-a9fa-1bcc810eaddb" providerId="ADAL" clId="{A9697498-3C7B-47B0-B1B1-7AC5013B305F}" dt="2020-09-18T18:09:24.553" v="7213" actId="1076"/>
          <ac:spMkLst>
            <pc:docMk/>
            <pc:sldMk cId="3576220478" sldId="342"/>
            <ac:spMk id="30" creationId="{8B8FC42B-8826-43A3-93FF-83A658C784A6}"/>
          </ac:spMkLst>
        </pc:spChg>
        <pc:spChg chg="add mod">
          <ac:chgData name="Abdulsalam Khan" userId="9eee05ac-e374-4f77-a9fa-1bcc810eaddb" providerId="ADAL" clId="{A9697498-3C7B-47B0-B1B1-7AC5013B305F}" dt="2020-09-18T18:09:24.553" v="7213" actId="1076"/>
          <ac:spMkLst>
            <pc:docMk/>
            <pc:sldMk cId="3576220478" sldId="342"/>
            <ac:spMk id="31" creationId="{C4FD0C63-3BED-42E9-B34A-8BADA9A3B14F}"/>
          </ac:spMkLst>
        </pc:spChg>
        <pc:spChg chg="add mod">
          <ac:chgData name="Abdulsalam Khan" userId="9eee05ac-e374-4f77-a9fa-1bcc810eaddb" providerId="ADAL" clId="{A9697498-3C7B-47B0-B1B1-7AC5013B305F}" dt="2020-09-18T18:11:23.442" v="7269" actId="14100"/>
          <ac:spMkLst>
            <pc:docMk/>
            <pc:sldMk cId="3576220478" sldId="342"/>
            <ac:spMk id="36" creationId="{FCFAC072-632D-4D83-B663-063DDA47742E}"/>
          </ac:spMkLst>
        </pc:spChg>
        <pc:spChg chg="add mod">
          <ac:chgData name="Abdulsalam Khan" userId="9eee05ac-e374-4f77-a9fa-1bcc810eaddb" providerId="ADAL" clId="{A9697498-3C7B-47B0-B1B1-7AC5013B305F}" dt="2020-09-18T18:12:13.963" v="7270" actId="1076"/>
          <ac:spMkLst>
            <pc:docMk/>
            <pc:sldMk cId="3576220478" sldId="342"/>
            <ac:spMk id="37" creationId="{46AE7125-8923-4669-8333-DD7C053E6536}"/>
          </ac:spMkLst>
        </pc:spChg>
        <pc:picChg chg="add mod">
          <ac:chgData name="Abdulsalam Khan" userId="9eee05ac-e374-4f77-a9fa-1bcc810eaddb" providerId="ADAL" clId="{A9697498-3C7B-47B0-B1B1-7AC5013B305F}" dt="2020-09-18T18:09:24.553" v="7213" actId="1076"/>
          <ac:picMkLst>
            <pc:docMk/>
            <pc:sldMk cId="3576220478" sldId="342"/>
            <ac:picMk id="20" creationId="{B7D28F25-6435-40EF-B8EB-77FFE625CCEB}"/>
          </ac:picMkLst>
        </pc:picChg>
        <pc:picChg chg="add mod">
          <ac:chgData name="Abdulsalam Khan" userId="9eee05ac-e374-4f77-a9fa-1bcc810eaddb" providerId="ADAL" clId="{A9697498-3C7B-47B0-B1B1-7AC5013B305F}" dt="2020-09-18T18:09:24.553" v="7213" actId="1076"/>
          <ac:picMkLst>
            <pc:docMk/>
            <pc:sldMk cId="3576220478" sldId="342"/>
            <ac:picMk id="33" creationId="{A98A3CB2-C6D0-490A-8E0E-9DB2A94006C0}"/>
          </ac:picMkLst>
        </pc:picChg>
        <pc:picChg chg="add mod">
          <ac:chgData name="Abdulsalam Khan" userId="9eee05ac-e374-4f77-a9fa-1bcc810eaddb" providerId="ADAL" clId="{A9697498-3C7B-47B0-B1B1-7AC5013B305F}" dt="2020-09-18T18:09:24.553" v="7213" actId="1076"/>
          <ac:picMkLst>
            <pc:docMk/>
            <pc:sldMk cId="3576220478" sldId="342"/>
            <ac:picMk id="35" creationId="{90E8CF44-488D-4DE9-9945-27333C233EA0}"/>
          </ac:picMkLst>
        </pc:picChg>
        <pc:picChg chg="add">
          <ac:chgData name="Abdulsalam Khan" userId="9eee05ac-e374-4f77-a9fa-1bcc810eaddb" providerId="ADAL" clId="{A9697498-3C7B-47B0-B1B1-7AC5013B305F}" dt="2020-09-18T20:41:14.752" v="7275"/>
          <ac:picMkLst>
            <pc:docMk/>
            <pc:sldMk cId="3576220478" sldId="342"/>
            <ac:picMk id="38" creationId="{F5AEF441-2DC6-48BF-AE4A-BC6ACB11189F}"/>
          </ac:picMkLst>
        </pc:picChg>
      </pc:sldChg>
      <pc:sldMasterChg chg="delSldLayout">
        <pc:chgData name="Abdulsalam Khan" userId="9eee05ac-e374-4f77-a9fa-1bcc810eaddb" providerId="ADAL" clId="{A9697498-3C7B-47B0-B1B1-7AC5013B305F}" dt="2020-09-16T00:31:22.178" v="5563" actId="2696"/>
        <pc:sldMasterMkLst>
          <pc:docMk/>
          <pc:sldMasterMk cId="0" sldId="2147483669"/>
        </pc:sldMasterMkLst>
        <pc:sldLayoutChg chg="del">
          <pc:chgData name="Abdulsalam Khan" userId="9eee05ac-e374-4f77-a9fa-1bcc810eaddb" providerId="ADAL" clId="{A9697498-3C7B-47B0-B1B1-7AC5013B305F}" dt="2020-09-16T00:31:22.178" v="5563" actId="2696"/>
          <pc:sldLayoutMkLst>
            <pc:docMk/>
            <pc:sldMasterMk cId="0" sldId="2147483669"/>
            <pc:sldLayoutMk cId="2122383978" sldId="2147483670"/>
          </pc:sldLayoutMkLst>
        </pc:sldLayoutChg>
      </pc:sldMasterChg>
    </pc:docChg>
  </pc:docChgLst>
  <pc:docChgLst>
    <pc:chgData name="Abdulsalam Khan" userId="S::abdulsalam.khan1@knights.ucf.edu::9eee05ac-e374-4f77-a9fa-1bcc810eaddb" providerId="AD" clId="Web-{37473C11-F203-5448-0DAC-48EDE84CECE1}"/>
    <pc:docChg chg="delSld modSld">
      <pc:chgData name="Abdulsalam Khan" userId="S::abdulsalam.khan1@knights.ucf.edu::9eee05ac-e374-4f77-a9fa-1bcc810eaddb" providerId="AD" clId="Web-{37473C11-F203-5448-0DAC-48EDE84CECE1}" dt="2020-09-01T21:52:04.713" v="13"/>
      <pc:docMkLst>
        <pc:docMk/>
      </pc:docMkLst>
      <pc:sldChg chg="addSp modSp">
        <pc:chgData name="Abdulsalam Khan" userId="S::abdulsalam.khan1@knights.ucf.edu::9eee05ac-e374-4f77-a9fa-1bcc810eaddb" providerId="AD" clId="Web-{37473C11-F203-5448-0DAC-48EDE84CECE1}" dt="2020-09-01T21:51:22.541" v="12" actId="20577"/>
        <pc:sldMkLst>
          <pc:docMk/>
          <pc:sldMk cId="0" sldId="256"/>
        </pc:sldMkLst>
        <pc:spChg chg="add mod">
          <ac:chgData name="Abdulsalam Khan" userId="S::abdulsalam.khan1@knights.ucf.edu::9eee05ac-e374-4f77-a9fa-1bcc810eaddb" providerId="AD" clId="Web-{37473C11-F203-5448-0DAC-48EDE84CECE1}" dt="2020-09-01T21:51:22.541" v="12" actId="20577"/>
          <ac:spMkLst>
            <pc:docMk/>
            <pc:sldMk cId="0" sldId="256"/>
            <ac:spMk id="10" creationId="{F56508F0-E9E3-4837-B645-6F63126DDF0E}"/>
          </ac:spMkLst>
        </pc:spChg>
      </pc:sldChg>
      <pc:sldChg chg="del">
        <pc:chgData name="Abdulsalam Khan" userId="S::abdulsalam.khan1@knights.ucf.edu::9eee05ac-e374-4f77-a9fa-1bcc810eaddb" providerId="AD" clId="Web-{37473C11-F203-5448-0DAC-48EDE84CECE1}" dt="2020-09-01T21:52:04.713" v="13"/>
        <pc:sldMkLst>
          <pc:docMk/>
          <pc:sldMk cId="0" sldId="259"/>
        </pc:sldMkLst>
      </pc:sldChg>
    </pc:docChg>
  </pc:docChgLst>
  <pc:docChgLst>
    <pc:chgData name="Sadiyah Bhuria" userId="S::sadiyahsalim@knights.ucf.edu::4f5742b1-2934-4245-b6d6-961534121793" providerId="AD" clId="Web-{578AAA43-BB39-E478-074A-45F2BD6AB9E4}"/>
    <pc:docChg chg="modSld">
      <pc:chgData name="Sadiyah Bhuria" userId="S::sadiyahsalim@knights.ucf.edu::4f5742b1-2934-4245-b6d6-961534121793" providerId="AD" clId="Web-{578AAA43-BB39-E478-074A-45F2BD6AB9E4}" dt="2020-09-08T00:27:36.617" v="50" actId="14100"/>
      <pc:docMkLst>
        <pc:docMk/>
      </pc:docMkLst>
      <pc:sldChg chg="modSp">
        <pc:chgData name="Sadiyah Bhuria" userId="S::sadiyahsalim@knights.ucf.edu::4f5742b1-2934-4245-b6d6-961534121793" providerId="AD" clId="Web-{578AAA43-BB39-E478-074A-45F2BD6AB9E4}" dt="2020-09-08T00:27:36.617" v="50" actId="14100"/>
        <pc:sldMkLst>
          <pc:docMk/>
          <pc:sldMk cId="0" sldId="256"/>
        </pc:sldMkLst>
        <pc:spChg chg="mod">
          <ac:chgData name="Sadiyah Bhuria" userId="S::sadiyahsalim@knights.ucf.edu::4f5742b1-2934-4245-b6d6-961534121793" providerId="AD" clId="Web-{578AAA43-BB39-E478-074A-45F2BD6AB9E4}" dt="2020-09-08T00:25:46.584" v="30" actId="1076"/>
          <ac:spMkLst>
            <pc:docMk/>
            <pc:sldMk cId="0" sldId="256"/>
            <ac:spMk id="10" creationId="{F56508F0-E9E3-4837-B645-6F63126DDF0E}"/>
          </ac:spMkLst>
        </pc:spChg>
        <pc:spChg chg="mod">
          <ac:chgData name="Sadiyah Bhuria" userId="S::sadiyahsalim@knights.ucf.edu::4f5742b1-2934-4245-b6d6-961534121793" providerId="AD" clId="Web-{578AAA43-BB39-E478-074A-45F2BD6AB9E4}" dt="2020-09-08T00:27:36.617" v="50" actId="14100"/>
          <ac:spMkLst>
            <pc:docMk/>
            <pc:sldMk cId="0" sldId="256"/>
            <ac:spMk id="13" creationId="{666C8A75-1F6A-431F-BDAA-D14BDBDB8FC2}"/>
          </ac:spMkLst>
        </pc:spChg>
        <pc:spChg chg="mod">
          <ac:chgData name="Sadiyah Bhuria" userId="S::sadiyahsalim@knights.ucf.edu::4f5742b1-2934-4245-b6d6-961534121793" providerId="AD" clId="Web-{578AAA43-BB39-E478-074A-45F2BD6AB9E4}" dt="2020-09-08T00:27:31.320" v="48" actId="14100"/>
          <ac:spMkLst>
            <pc:docMk/>
            <pc:sldMk cId="0" sldId="256"/>
            <ac:spMk id="124" creationId="{00000000-0000-0000-0000-000000000000}"/>
          </ac:spMkLst>
        </pc:spChg>
        <pc:spChg chg="mod">
          <ac:chgData name="Sadiyah Bhuria" userId="S::sadiyahsalim@knights.ucf.edu::4f5742b1-2934-4245-b6d6-961534121793" providerId="AD" clId="Web-{578AAA43-BB39-E478-074A-45F2BD6AB9E4}" dt="2020-09-08T00:26:41.569" v="44" actId="14100"/>
          <ac:spMkLst>
            <pc:docMk/>
            <pc:sldMk cId="0" sldId="256"/>
            <ac:spMk id="125" creationId="{00000000-0000-0000-0000-000000000000}"/>
          </ac:spMkLst>
        </pc:spChg>
        <pc:spChg chg="mod">
          <ac:chgData name="Sadiyah Bhuria" userId="S::sadiyahsalim@knights.ucf.edu::4f5742b1-2934-4245-b6d6-961534121793" providerId="AD" clId="Web-{578AAA43-BB39-E478-074A-45F2BD6AB9E4}" dt="2020-09-08T00:26:47.507" v="47" actId="14100"/>
          <ac:spMkLst>
            <pc:docMk/>
            <pc:sldMk cId="0" sldId="256"/>
            <ac:spMk id="126" creationId="{00000000-0000-0000-0000-000000000000}"/>
          </ac:spMkLst>
        </pc:spChg>
        <pc:picChg chg="mod">
          <ac:chgData name="Sadiyah Bhuria" userId="S::sadiyahsalim@knights.ucf.edu::4f5742b1-2934-4245-b6d6-961534121793" providerId="AD" clId="Web-{578AAA43-BB39-E478-074A-45F2BD6AB9E4}" dt="2020-09-08T00:26:36.132" v="41" actId="1076"/>
          <ac:picMkLst>
            <pc:docMk/>
            <pc:sldMk cId="0" sldId="256"/>
            <ac:picMk id="7" creationId="{1D37C869-F193-49EE-8475-598D71FBB508}"/>
          </ac:picMkLst>
        </pc:picChg>
      </pc:sldChg>
    </pc:docChg>
  </pc:docChgLst>
  <pc:docChgLst>
    <pc:chgData name="Sadiyah Bhuria" userId="S::sadiyahsalim@knights.ucf.edu::4f5742b1-2934-4245-b6d6-961534121793" providerId="AD" clId="Web-{36DDB63F-8010-C2C8-3EB6-A2C47B13602C}"/>
    <pc:docChg chg="modSld">
      <pc:chgData name="Sadiyah Bhuria" userId="S::sadiyahsalim@knights.ucf.edu::4f5742b1-2934-4245-b6d6-961534121793" providerId="AD" clId="Web-{36DDB63F-8010-C2C8-3EB6-A2C47B13602C}" dt="2020-09-22T00:00:30.869" v="118"/>
      <pc:docMkLst>
        <pc:docMk/>
      </pc:docMkLst>
      <pc:sldChg chg="modSp">
        <pc:chgData name="Sadiyah Bhuria" userId="S::sadiyahsalim@knights.ucf.edu::4f5742b1-2934-4245-b6d6-961534121793" providerId="AD" clId="Web-{36DDB63F-8010-C2C8-3EB6-A2C47B13602C}" dt="2020-09-22T00:00:30.869" v="118"/>
        <pc:sldMkLst>
          <pc:docMk/>
          <pc:sldMk cId="3123822356" sldId="331"/>
        </pc:sldMkLst>
        <pc:graphicFrameChg chg="mod modGraphic">
          <ac:chgData name="Sadiyah Bhuria" userId="S::sadiyahsalim@knights.ucf.edu::4f5742b1-2934-4245-b6d6-961534121793" providerId="AD" clId="Web-{36DDB63F-8010-C2C8-3EB6-A2C47B13602C}" dt="2020-09-22T00:00:30.869" v="118"/>
          <ac:graphicFrameMkLst>
            <pc:docMk/>
            <pc:sldMk cId="3123822356" sldId="331"/>
            <ac:graphicFrameMk id="6" creationId="{3513C3FC-AE43-4ECB-B86C-A1707CEC440F}"/>
          </ac:graphicFrameMkLst>
        </pc:graphicFrameChg>
      </pc:sldChg>
    </pc:docChg>
  </pc:docChgLst>
  <pc:docChgLst>
    <pc:chgData name="Sadiyah Bhuria" userId="4f5742b1-2934-4245-b6d6-961534121793" providerId="ADAL" clId="{7FC04E4B-1B7F-4CC5-A53F-9BB1A00FD163}"/>
    <pc:docChg chg="undo custSel addSld delSld modSld">
      <pc:chgData name="Sadiyah Bhuria" userId="4f5742b1-2934-4245-b6d6-961534121793" providerId="ADAL" clId="{7FC04E4B-1B7F-4CC5-A53F-9BB1A00FD163}" dt="2020-09-22T00:13:35.280" v="3722" actId="20577"/>
      <pc:docMkLst>
        <pc:docMk/>
      </pc:docMkLst>
      <pc:sldChg chg="modSp mod">
        <pc:chgData name="Sadiyah Bhuria" userId="4f5742b1-2934-4245-b6d6-961534121793" providerId="ADAL" clId="{7FC04E4B-1B7F-4CC5-A53F-9BB1A00FD163}" dt="2020-09-18T03:05:53.661" v="125" actId="2711"/>
        <pc:sldMkLst>
          <pc:docMk/>
          <pc:sldMk cId="3934056182" sldId="300"/>
        </pc:sldMkLst>
        <pc:spChg chg="mod">
          <ac:chgData name="Sadiyah Bhuria" userId="4f5742b1-2934-4245-b6d6-961534121793" providerId="ADAL" clId="{7FC04E4B-1B7F-4CC5-A53F-9BB1A00FD163}" dt="2020-09-18T03:05:53.661" v="125" actId="2711"/>
          <ac:spMkLst>
            <pc:docMk/>
            <pc:sldMk cId="3934056182" sldId="300"/>
            <ac:spMk id="5" creationId="{9D07E752-5E07-44F6-A7FA-2DA3874980BE}"/>
          </ac:spMkLst>
        </pc:spChg>
      </pc:sldChg>
      <pc:sldChg chg="addSp delSp modSp del mod">
        <pc:chgData name="Sadiyah Bhuria" userId="4f5742b1-2934-4245-b6d6-961534121793" providerId="ADAL" clId="{7FC04E4B-1B7F-4CC5-A53F-9BB1A00FD163}" dt="2020-09-18T06:13:38.403" v="629" actId="47"/>
        <pc:sldMkLst>
          <pc:docMk/>
          <pc:sldMk cId="1180098148" sldId="305"/>
        </pc:sldMkLst>
        <pc:spChg chg="mod">
          <ac:chgData name="Sadiyah Bhuria" userId="4f5742b1-2934-4245-b6d6-961534121793" providerId="ADAL" clId="{7FC04E4B-1B7F-4CC5-A53F-9BB1A00FD163}" dt="2020-09-17T00:57:59.932" v="30" actId="20577"/>
          <ac:spMkLst>
            <pc:docMk/>
            <pc:sldMk cId="1180098148" sldId="305"/>
            <ac:spMk id="31" creationId="{9D4300FE-7CC0-4891-9C0A-926DB03873C4}"/>
          </ac:spMkLst>
        </pc:spChg>
        <pc:spChg chg="mod">
          <ac:chgData name="Sadiyah Bhuria" userId="4f5742b1-2934-4245-b6d6-961534121793" providerId="ADAL" clId="{7FC04E4B-1B7F-4CC5-A53F-9BB1A00FD163}" dt="2020-09-17T00:59:07.407" v="58" actId="20577"/>
          <ac:spMkLst>
            <pc:docMk/>
            <pc:sldMk cId="1180098148" sldId="305"/>
            <ac:spMk id="45" creationId="{91C7791E-AD2C-48B1-951E-F913AEDD5B4B}"/>
          </ac:spMkLst>
        </pc:spChg>
        <pc:spChg chg="mod">
          <ac:chgData name="Sadiyah Bhuria" userId="4f5742b1-2934-4245-b6d6-961534121793" providerId="ADAL" clId="{7FC04E4B-1B7F-4CC5-A53F-9BB1A00FD163}" dt="2020-09-17T00:58:54.283" v="42" actId="1076"/>
          <ac:spMkLst>
            <pc:docMk/>
            <pc:sldMk cId="1180098148" sldId="305"/>
            <ac:spMk id="54" creationId="{14556122-2213-4560-BB57-E6AAE93089E2}"/>
          </ac:spMkLst>
        </pc:spChg>
        <pc:picChg chg="add mod">
          <ac:chgData name="Sadiyah Bhuria" userId="4f5742b1-2934-4245-b6d6-961534121793" providerId="ADAL" clId="{7FC04E4B-1B7F-4CC5-A53F-9BB1A00FD163}" dt="2020-09-17T00:58:18.203" v="35" actId="1076"/>
          <ac:picMkLst>
            <pc:docMk/>
            <pc:sldMk cId="1180098148" sldId="305"/>
            <ac:picMk id="4" creationId="{AD88EF8E-96B6-4AEF-BDB3-D5595DFE4291}"/>
          </ac:picMkLst>
        </pc:picChg>
        <pc:picChg chg="del">
          <ac:chgData name="Sadiyah Bhuria" userId="4f5742b1-2934-4245-b6d6-961534121793" providerId="ADAL" clId="{7FC04E4B-1B7F-4CC5-A53F-9BB1A00FD163}" dt="2020-09-17T00:58:15.472" v="34" actId="478"/>
          <ac:picMkLst>
            <pc:docMk/>
            <pc:sldMk cId="1180098148" sldId="305"/>
            <ac:picMk id="27" creationId="{FA723481-1650-4832-8D14-2D4F9F09F958}"/>
          </ac:picMkLst>
        </pc:picChg>
        <pc:picChg chg="mod">
          <ac:chgData name="Sadiyah Bhuria" userId="4f5742b1-2934-4245-b6d6-961534121793" providerId="ADAL" clId="{7FC04E4B-1B7F-4CC5-A53F-9BB1A00FD163}" dt="2020-09-17T02:20:07.542" v="59" actId="1076"/>
          <ac:picMkLst>
            <pc:docMk/>
            <pc:sldMk cId="1180098148" sldId="305"/>
            <ac:picMk id="35" creationId="{E2C403C3-A12C-420B-AD36-BA31893CAF50}"/>
          </ac:picMkLst>
        </pc:picChg>
        <pc:picChg chg="mod">
          <ac:chgData name="Sadiyah Bhuria" userId="4f5742b1-2934-4245-b6d6-961534121793" providerId="ADAL" clId="{7FC04E4B-1B7F-4CC5-A53F-9BB1A00FD163}" dt="2020-09-17T00:58:50.181" v="41" actId="1076"/>
          <ac:picMkLst>
            <pc:docMk/>
            <pc:sldMk cId="1180098148" sldId="305"/>
            <ac:picMk id="39" creationId="{BED0EF77-2DB8-4FBA-8A01-F2FB10F3FF67}"/>
          </ac:picMkLst>
        </pc:picChg>
        <pc:picChg chg="mod">
          <ac:chgData name="Sadiyah Bhuria" userId="4f5742b1-2934-4245-b6d6-961534121793" providerId="ADAL" clId="{7FC04E4B-1B7F-4CC5-A53F-9BB1A00FD163}" dt="2020-09-17T00:58:56.624" v="43" actId="1076"/>
          <ac:picMkLst>
            <pc:docMk/>
            <pc:sldMk cId="1180098148" sldId="305"/>
            <ac:picMk id="46" creationId="{64713223-3DDB-498D-8B75-930E160A875F}"/>
          </ac:picMkLst>
        </pc:picChg>
      </pc:sldChg>
      <pc:sldChg chg="addSp delSp modSp mod delAnim modNotesTx">
        <pc:chgData name="Sadiyah Bhuria" userId="4f5742b1-2934-4245-b6d6-961534121793" providerId="ADAL" clId="{7FC04E4B-1B7F-4CC5-A53F-9BB1A00FD163}" dt="2020-09-21T06:58:00.508" v="3677"/>
        <pc:sldMkLst>
          <pc:docMk/>
          <pc:sldMk cId="1706726336" sldId="307"/>
        </pc:sldMkLst>
        <pc:spChg chg="add del">
          <ac:chgData name="Sadiyah Bhuria" userId="4f5742b1-2934-4245-b6d6-961534121793" providerId="ADAL" clId="{7FC04E4B-1B7F-4CC5-A53F-9BB1A00FD163}" dt="2020-09-21T05:16:34.782" v="2537" actId="22"/>
          <ac:spMkLst>
            <pc:docMk/>
            <pc:sldMk cId="1706726336" sldId="307"/>
            <ac:spMk id="17" creationId="{17D752DA-8C7E-4A15-A2A7-29D57AB5896E}"/>
          </ac:spMkLst>
        </pc:spChg>
        <pc:graphicFrameChg chg="mod modGraphic">
          <ac:chgData name="Sadiyah Bhuria" userId="4f5742b1-2934-4245-b6d6-961534121793" providerId="ADAL" clId="{7FC04E4B-1B7F-4CC5-A53F-9BB1A00FD163}" dt="2020-09-18T06:15:20.615" v="642" actId="20577"/>
          <ac:graphicFrameMkLst>
            <pc:docMk/>
            <pc:sldMk cId="1706726336" sldId="307"/>
            <ac:graphicFrameMk id="3" creationId="{E6B3C769-229C-4277-B84D-16F83AF01018}"/>
          </ac:graphicFrameMkLst>
        </pc:graphicFrameChg>
        <pc:picChg chg="add del mod">
          <ac:chgData name="Sadiyah Bhuria" userId="4f5742b1-2934-4245-b6d6-961534121793" providerId="ADAL" clId="{7FC04E4B-1B7F-4CC5-A53F-9BB1A00FD163}" dt="2020-09-19T04:41:36.505" v="2530" actId="478"/>
          <ac:picMkLst>
            <pc:docMk/>
            <pc:sldMk cId="1706726336" sldId="307"/>
            <ac:picMk id="4" creationId="{AFF51201-6728-4255-995A-B16CD6C8B906}"/>
          </ac:picMkLst>
        </pc:picChg>
        <pc:picChg chg="add del mod">
          <ac:chgData name="Sadiyah Bhuria" userId="4f5742b1-2934-4245-b6d6-961534121793" providerId="ADAL" clId="{7FC04E4B-1B7F-4CC5-A53F-9BB1A00FD163}" dt="2020-09-19T04:45:08.889" v="2532" actId="478"/>
          <ac:picMkLst>
            <pc:docMk/>
            <pc:sldMk cId="1706726336" sldId="307"/>
            <ac:picMk id="6" creationId="{3305896A-B8D1-4F61-BC91-F81BDF93E1DB}"/>
          </ac:picMkLst>
        </pc:picChg>
        <pc:picChg chg="add del mod">
          <ac:chgData name="Sadiyah Bhuria" userId="4f5742b1-2934-4245-b6d6-961534121793" providerId="ADAL" clId="{7FC04E4B-1B7F-4CC5-A53F-9BB1A00FD163}" dt="2020-09-19T04:49:22.580" v="2534" actId="478"/>
          <ac:picMkLst>
            <pc:docMk/>
            <pc:sldMk cId="1706726336" sldId="307"/>
            <ac:picMk id="7" creationId="{C76E2BD1-C856-409D-9FBA-101E9B5DF735}"/>
          </ac:picMkLst>
        </pc:picChg>
        <pc:picChg chg="add del mod">
          <ac:chgData name="Sadiyah Bhuria" userId="4f5742b1-2934-4245-b6d6-961534121793" providerId="ADAL" clId="{7FC04E4B-1B7F-4CC5-A53F-9BB1A00FD163}" dt="2020-09-21T05:18:18.438" v="2538"/>
          <ac:picMkLst>
            <pc:docMk/>
            <pc:sldMk cId="1706726336" sldId="307"/>
            <ac:picMk id="8" creationId="{0D0D995C-E816-4052-BEC1-D58F05337D65}"/>
          </ac:picMkLst>
        </pc:picChg>
        <pc:picChg chg="add del mod">
          <ac:chgData name="Sadiyah Bhuria" userId="4f5742b1-2934-4245-b6d6-961534121793" providerId="ADAL" clId="{7FC04E4B-1B7F-4CC5-A53F-9BB1A00FD163}" dt="2020-09-21T05:20:59.878" v="2539"/>
          <ac:picMkLst>
            <pc:docMk/>
            <pc:sldMk cId="1706726336" sldId="307"/>
            <ac:picMk id="12" creationId="{206CAFF6-597C-4712-BD47-8C052B09DE74}"/>
          </ac:picMkLst>
        </pc:picChg>
        <pc:picChg chg="add del mod">
          <ac:chgData name="Sadiyah Bhuria" userId="4f5742b1-2934-4245-b6d6-961534121793" providerId="ADAL" clId="{7FC04E4B-1B7F-4CC5-A53F-9BB1A00FD163}" dt="2020-09-21T05:27:23.136" v="2540"/>
          <ac:picMkLst>
            <pc:docMk/>
            <pc:sldMk cId="1706726336" sldId="307"/>
            <ac:picMk id="14" creationId="{C24326B1-9E0B-4F67-83D2-6BB76F124879}"/>
          </ac:picMkLst>
        </pc:picChg>
        <pc:picChg chg="add del mod">
          <ac:chgData name="Sadiyah Bhuria" userId="4f5742b1-2934-4245-b6d6-961534121793" providerId="ADAL" clId="{7FC04E4B-1B7F-4CC5-A53F-9BB1A00FD163}" dt="2020-09-21T05:29:46.258" v="2541"/>
          <ac:picMkLst>
            <pc:docMk/>
            <pc:sldMk cId="1706726336" sldId="307"/>
            <ac:picMk id="15" creationId="{7D183354-76D1-483E-8366-4F63CCDB57E5}"/>
          </ac:picMkLst>
        </pc:picChg>
        <pc:picChg chg="add del mod">
          <ac:chgData name="Sadiyah Bhuria" userId="4f5742b1-2934-4245-b6d6-961534121793" providerId="ADAL" clId="{7FC04E4B-1B7F-4CC5-A53F-9BB1A00FD163}" dt="2020-09-21T05:30:34.928" v="2542"/>
          <ac:picMkLst>
            <pc:docMk/>
            <pc:sldMk cId="1706726336" sldId="307"/>
            <ac:picMk id="16" creationId="{F8400030-0343-481E-93C4-35608AD56B70}"/>
          </ac:picMkLst>
        </pc:picChg>
        <pc:picChg chg="add del mod">
          <ac:chgData name="Sadiyah Bhuria" userId="4f5742b1-2934-4245-b6d6-961534121793" providerId="ADAL" clId="{7FC04E4B-1B7F-4CC5-A53F-9BB1A00FD163}" dt="2020-09-21T05:31:48.467" v="2543"/>
          <ac:picMkLst>
            <pc:docMk/>
            <pc:sldMk cId="1706726336" sldId="307"/>
            <ac:picMk id="18" creationId="{530B4860-AB8E-4A8F-91DD-FE20B8662DA1}"/>
          </ac:picMkLst>
        </pc:picChg>
        <pc:picChg chg="add del mod">
          <ac:chgData name="Sadiyah Bhuria" userId="4f5742b1-2934-4245-b6d6-961534121793" providerId="ADAL" clId="{7FC04E4B-1B7F-4CC5-A53F-9BB1A00FD163}" dt="2020-09-21T05:32:59.071" v="2544"/>
          <ac:picMkLst>
            <pc:docMk/>
            <pc:sldMk cId="1706726336" sldId="307"/>
            <ac:picMk id="21" creationId="{F83F23B1-6719-4DF7-8FD8-889C8630695A}"/>
          </ac:picMkLst>
        </pc:picChg>
        <pc:picChg chg="add del mod">
          <ac:chgData name="Sadiyah Bhuria" userId="4f5742b1-2934-4245-b6d6-961534121793" providerId="ADAL" clId="{7FC04E4B-1B7F-4CC5-A53F-9BB1A00FD163}" dt="2020-09-21T05:34:25.355" v="2545"/>
          <ac:picMkLst>
            <pc:docMk/>
            <pc:sldMk cId="1706726336" sldId="307"/>
            <ac:picMk id="22" creationId="{909BF593-9A37-4397-BEC6-8A7FFDAC7F2C}"/>
          </ac:picMkLst>
        </pc:picChg>
        <pc:picChg chg="add del mod">
          <ac:chgData name="Sadiyah Bhuria" userId="4f5742b1-2934-4245-b6d6-961534121793" providerId="ADAL" clId="{7FC04E4B-1B7F-4CC5-A53F-9BB1A00FD163}" dt="2020-09-21T05:41:34.140" v="2546"/>
          <ac:picMkLst>
            <pc:docMk/>
            <pc:sldMk cId="1706726336" sldId="307"/>
            <ac:picMk id="23" creationId="{63C356F9-B251-4FF1-819E-E16BFBAE6F00}"/>
          </ac:picMkLst>
        </pc:picChg>
        <pc:picChg chg="add del mod">
          <ac:chgData name="Sadiyah Bhuria" userId="4f5742b1-2934-4245-b6d6-961534121793" providerId="ADAL" clId="{7FC04E4B-1B7F-4CC5-A53F-9BB1A00FD163}" dt="2020-09-21T06:55:43.742" v="3675"/>
          <ac:picMkLst>
            <pc:docMk/>
            <pc:sldMk cId="1706726336" sldId="307"/>
            <ac:picMk id="24" creationId="{63B513CB-C6DE-4C92-ACBA-95BCF8D22A3D}"/>
          </ac:picMkLst>
        </pc:picChg>
        <pc:picChg chg="add del mod">
          <ac:chgData name="Sadiyah Bhuria" userId="4f5742b1-2934-4245-b6d6-961534121793" providerId="ADAL" clId="{7FC04E4B-1B7F-4CC5-A53F-9BB1A00FD163}" dt="2020-09-21T06:56:33.073" v="3676"/>
          <ac:picMkLst>
            <pc:docMk/>
            <pc:sldMk cId="1706726336" sldId="307"/>
            <ac:picMk id="25" creationId="{091C9A4D-0E5E-45F5-9E2F-AA3A5CD6AB78}"/>
          </ac:picMkLst>
        </pc:picChg>
        <pc:picChg chg="add del mod">
          <ac:chgData name="Sadiyah Bhuria" userId="4f5742b1-2934-4245-b6d6-961534121793" providerId="ADAL" clId="{7FC04E4B-1B7F-4CC5-A53F-9BB1A00FD163}" dt="2020-09-21T06:58:00.508" v="3677"/>
          <ac:picMkLst>
            <pc:docMk/>
            <pc:sldMk cId="1706726336" sldId="307"/>
            <ac:picMk id="26" creationId="{96CD9449-E6E9-4FBB-94DE-E5DC95075D0A}"/>
          </ac:picMkLst>
        </pc:picChg>
        <pc:picChg chg="add mod">
          <ac:chgData name="Sadiyah Bhuria" userId="4f5742b1-2934-4245-b6d6-961534121793" providerId="ADAL" clId="{7FC04E4B-1B7F-4CC5-A53F-9BB1A00FD163}" dt="2020-09-21T06:58:00.508" v="3677"/>
          <ac:picMkLst>
            <pc:docMk/>
            <pc:sldMk cId="1706726336" sldId="307"/>
            <ac:picMk id="27" creationId="{6E7B6F4C-C2A4-4FC8-A22A-D96D8F552186}"/>
          </ac:picMkLst>
        </pc:picChg>
      </pc:sldChg>
      <pc:sldChg chg="addSp delSp modSp mod modNotesTx">
        <pc:chgData name="Sadiyah Bhuria" userId="4f5742b1-2934-4245-b6d6-961534121793" providerId="ADAL" clId="{7FC04E4B-1B7F-4CC5-A53F-9BB1A00FD163}" dt="2020-09-22T00:13:35.280" v="3722" actId="20577"/>
        <pc:sldMkLst>
          <pc:docMk/>
          <pc:sldMk cId="107763162" sldId="311"/>
        </pc:sldMkLst>
        <pc:graphicFrameChg chg="mod">
          <ac:chgData name="Sadiyah Bhuria" userId="4f5742b1-2934-4245-b6d6-961534121793" providerId="ADAL" clId="{7FC04E4B-1B7F-4CC5-A53F-9BB1A00FD163}" dt="2020-09-22T00:13:35.280" v="3722" actId="20577"/>
          <ac:graphicFrameMkLst>
            <pc:docMk/>
            <pc:sldMk cId="107763162" sldId="311"/>
            <ac:graphicFrameMk id="8" creationId="{0288AEA6-C70D-4B94-A21E-EEC87D85B1E0}"/>
          </ac:graphicFrameMkLst>
        </pc:graphicFrameChg>
        <pc:picChg chg="add del mod">
          <ac:chgData name="Sadiyah Bhuria" userId="4f5742b1-2934-4245-b6d6-961534121793" providerId="ADAL" clId="{7FC04E4B-1B7F-4CC5-A53F-9BB1A00FD163}" dt="2020-09-21T06:48:22.477" v="3673"/>
          <ac:picMkLst>
            <pc:docMk/>
            <pc:sldMk cId="107763162" sldId="311"/>
            <ac:picMk id="5" creationId="{068D69C8-8952-4294-945E-DC36F6577041}"/>
          </ac:picMkLst>
        </pc:picChg>
        <pc:picChg chg="add del mod">
          <ac:chgData name="Sadiyah Bhuria" userId="4f5742b1-2934-4245-b6d6-961534121793" providerId="ADAL" clId="{7FC04E4B-1B7F-4CC5-A53F-9BB1A00FD163}" dt="2020-09-21T06:49:22.091" v="3674"/>
          <ac:picMkLst>
            <pc:docMk/>
            <pc:sldMk cId="107763162" sldId="311"/>
            <ac:picMk id="6" creationId="{29FCB4A9-BC27-4E74-B0EC-DE0FE8D41AEB}"/>
          </ac:picMkLst>
        </pc:picChg>
        <pc:picChg chg="add mod">
          <ac:chgData name="Sadiyah Bhuria" userId="4f5742b1-2934-4245-b6d6-961534121793" providerId="ADAL" clId="{7FC04E4B-1B7F-4CC5-A53F-9BB1A00FD163}" dt="2020-09-21T06:49:22.091" v="3674"/>
          <ac:picMkLst>
            <pc:docMk/>
            <pc:sldMk cId="107763162" sldId="311"/>
            <ac:picMk id="9" creationId="{93A480F3-77D4-4959-8D57-1D588812C821}"/>
          </ac:picMkLst>
        </pc:picChg>
      </pc:sldChg>
      <pc:sldChg chg="addSp delSp modSp mod modNotesTx">
        <pc:chgData name="Sadiyah Bhuria" userId="4f5742b1-2934-4245-b6d6-961534121793" providerId="ADAL" clId="{7FC04E4B-1B7F-4CC5-A53F-9BB1A00FD163}" dt="2020-09-21T05:46:35.653" v="2550"/>
        <pc:sldMkLst>
          <pc:docMk/>
          <pc:sldMk cId="3734672204" sldId="319"/>
        </pc:sldMkLst>
        <pc:spChg chg="add mod">
          <ac:chgData name="Sadiyah Bhuria" userId="4f5742b1-2934-4245-b6d6-961534121793" providerId="ADAL" clId="{7FC04E4B-1B7F-4CC5-A53F-9BB1A00FD163}" dt="2020-09-18T00:50:09.122" v="124" actId="1076"/>
          <ac:spMkLst>
            <pc:docMk/>
            <pc:sldMk cId="3734672204" sldId="319"/>
            <ac:spMk id="8" creationId="{319164B0-E7BB-466A-BA54-C69D6662EA98}"/>
          </ac:spMkLst>
        </pc:spChg>
        <pc:spChg chg="add mod">
          <ac:chgData name="Sadiyah Bhuria" userId="4f5742b1-2934-4245-b6d6-961534121793" providerId="ADAL" clId="{7FC04E4B-1B7F-4CC5-A53F-9BB1A00FD163}" dt="2020-09-18T21:16:14.659" v="708" actId="14100"/>
          <ac:spMkLst>
            <pc:docMk/>
            <pc:sldMk cId="3734672204" sldId="319"/>
            <ac:spMk id="12" creationId="{79D346FE-349B-4CA0-9A8E-7A5C1E53CC71}"/>
          </ac:spMkLst>
        </pc:spChg>
        <pc:picChg chg="add del mod">
          <ac:chgData name="Sadiyah Bhuria" userId="4f5742b1-2934-4245-b6d6-961534121793" providerId="ADAL" clId="{7FC04E4B-1B7F-4CC5-A53F-9BB1A00FD163}" dt="2020-09-21T05:45:39.187" v="2548"/>
          <ac:picMkLst>
            <pc:docMk/>
            <pc:sldMk cId="3734672204" sldId="319"/>
            <ac:picMk id="19" creationId="{87BA7E4D-2651-4206-B85D-D9762E5E5DE3}"/>
          </ac:picMkLst>
        </pc:picChg>
        <pc:picChg chg="add del mod">
          <ac:chgData name="Sadiyah Bhuria" userId="4f5742b1-2934-4245-b6d6-961534121793" providerId="ADAL" clId="{7FC04E4B-1B7F-4CC5-A53F-9BB1A00FD163}" dt="2020-09-21T05:46:03.776" v="2549"/>
          <ac:picMkLst>
            <pc:docMk/>
            <pc:sldMk cId="3734672204" sldId="319"/>
            <ac:picMk id="20" creationId="{24499B95-185A-414A-B343-CB534E4EF156}"/>
          </ac:picMkLst>
        </pc:picChg>
        <pc:picChg chg="add del mod">
          <ac:chgData name="Sadiyah Bhuria" userId="4f5742b1-2934-4245-b6d6-961534121793" providerId="ADAL" clId="{7FC04E4B-1B7F-4CC5-A53F-9BB1A00FD163}" dt="2020-09-21T05:46:35.653" v="2550"/>
          <ac:picMkLst>
            <pc:docMk/>
            <pc:sldMk cId="3734672204" sldId="319"/>
            <ac:picMk id="21" creationId="{2019FABC-DA9B-4979-8175-CAE36A52B1ED}"/>
          </ac:picMkLst>
        </pc:picChg>
        <pc:picChg chg="add mod">
          <ac:chgData name="Sadiyah Bhuria" userId="4f5742b1-2934-4245-b6d6-961534121793" providerId="ADAL" clId="{7FC04E4B-1B7F-4CC5-A53F-9BB1A00FD163}" dt="2020-09-21T05:46:35.653" v="2550"/>
          <ac:picMkLst>
            <pc:docMk/>
            <pc:sldMk cId="3734672204" sldId="319"/>
            <ac:picMk id="22" creationId="{658A46D8-A8A4-4DB4-A8CA-DC53FAB0E1C5}"/>
          </ac:picMkLst>
        </pc:picChg>
        <pc:cxnChg chg="add mod">
          <ac:chgData name="Sadiyah Bhuria" userId="4f5742b1-2934-4245-b6d6-961534121793" providerId="ADAL" clId="{7FC04E4B-1B7F-4CC5-A53F-9BB1A00FD163}" dt="2020-09-18T21:16:54.504" v="713" actId="1582"/>
          <ac:cxnSpMkLst>
            <pc:docMk/>
            <pc:sldMk cId="3734672204" sldId="319"/>
            <ac:cxnSpMk id="10" creationId="{139BD836-7B3E-4AA0-930D-97EBCA774A8C}"/>
          </ac:cxnSpMkLst>
        </pc:cxnChg>
        <pc:cxnChg chg="add mod">
          <ac:chgData name="Sadiyah Bhuria" userId="4f5742b1-2934-4245-b6d6-961534121793" providerId="ADAL" clId="{7FC04E4B-1B7F-4CC5-A53F-9BB1A00FD163}" dt="2020-09-18T21:17:01.151" v="714" actId="1582"/>
          <ac:cxnSpMkLst>
            <pc:docMk/>
            <pc:sldMk cId="3734672204" sldId="319"/>
            <ac:cxnSpMk id="18" creationId="{F865F0BA-5118-4956-8229-D80684198677}"/>
          </ac:cxnSpMkLst>
        </pc:cxnChg>
      </pc:sldChg>
      <pc:sldChg chg="addSp delSp modSp mod modNotesTx">
        <pc:chgData name="Sadiyah Bhuria" userId="4f5742b1-2934-4245-b6d6-961534121793" providerId="ADAL" clId="{7FC04E4B-1B7F-4CC5-A53F-9BB1A00FD163}" dt="2020-09-21T06:08:14.959" v="2565"/>
        <pc:sldMkLst>
          <pc:docMk/>
          <pc:sldMk cId="2860983205" sldId="321"/>
        </pc:sldMkLst>
        <pc:spChg chg="mod">
          <ac:chgData name="Sadiyah Bhuria" userId="4f5742b1-2934-4245-b6d6-961534121793" providerId="ADAL" clId="{7FC04E4B-1B7F-4CC5-A53F-9BB1A00FD163}" dt="2020-09-18T21:25:38.391" v="726" actId="20577"/>
          <ac:spMkLst>
            <pc:docMk/>
            <pc:sldMk cId="2860983205" sldId="321"/>
            <ac:spMk id="3" creationId="{4BF6479E-459B-48C0-9940-D7D6A0F3F561}"/>
          </ac:spMkLst>
        </pc:spChg>
        <pc:picChg chg="add mod">
          <ac:chgData name="Sadiyah Bhuria" userId="4f5742b1-2934-4245-b6d6-961534121793" providerId="ADAL" clId="{7FC04E4B-1B7F-4CC5-A53F-9BB1A00FD163}" dt="2020-09-18T22:53:41.863" v="737" actId="14100"/>
          <ac:picMkLst>
            <pc:docMk/>
            <pc:sldMk cId="2860983205" sldId="321"/>
            <ac:picMk id="9" creationId="{FE336ECE-114D-495B-A76B-76893D6EC094}"/>
          </ac:picMkLst>
        </pc:picChg>
        <pc:picChg chg="add del mod">
          <ac:chgData name="Sadiyah Bhuria" userId="4f5742b1-2934-4245-b6d6-961534121793" providerId="ADAL" clId="{7FC04E4B-1B7F-4CC5-A53F-9BB1A00FD163}" dt="2020-09-21T06:01:29.999" v="2558"/>
          <ac:picMkLst>
            <pc:docMk/>
            <pc:sldMk cId="2860983205" sldId="321"/>
            <ac:picMk id="10" creationId="{AFFAAD7F-4A84-4F0D-917D-E019959CEF2D}"/>
          </ac:picMkLst>
        </pc:picChg>
        <pc:picChg chg="add del mod">
          <ac:chgData name="Sadiyah Bhuria" userId="4f5742b1-2934-4245-b6d6-961534121793" providerId="ADAL" clId="{7FC04E4B-1B7F-4CC5-A53F-9BB1A00FD163}" dt="2020-09-21T06:02:31.741" v="2559"/>
          <ac:picMkLst>
            <pc:docMk/>
            <pc:sldMk cId="2860983205" sldId="321"/>
            <ac:picMk id="11" creationId="{A957463D-7112-4E7D-A689-4FB22E13B822}"/>
          </ac:picMkLst>
        </pc:picChg>
        <pc:picChg chg="add del mod">
          <ac:chgData name="Sadiyah Bhuria" userId="4f5742b1-2934-4245-b6d6-961534121793" providerId="ADAL" clId="{7FC04E4B-1B7F-4CC5-A53F-9BB1A00FD163}" dt="2020-09-21T06:04:28.515" v="2560"/>
          <ac:picMkLst>
            <pc:docMk/>
            <pc:sldMk cId="2860983205" sldId="321"/>
            <ac:picMk id="12" creationId="{551DE2AD-6FAF-4BA4-9C6B-3B1C7B4443F6}"/>
          </ac:picMkLst>
        </pc:picChg>
        <pc:picChg chg="add del mod">
          <ac:chgData name="Sadiyah Bhuria" userId="4f5742b1-2934-4245-b6d6-961534121793" providerId="ADAL" clId="{7FC04E4B-1B7F-4CC5-A53F-9BB1A00FD163}" dt="2020-09-21T06:04:45.978" v="2561"/>
          <ac:picMkLst>
            <pc:docMk/>
            <pc:sldMk cId="2860983205" sldId="321"/>
            <ac:picMk id="13" creationId="{F3A3ADAD-AB3B-45A9-BECA-A34B9C606513}"/>
          </ac:picMkLst>
        </pc:picChg>
        <pc:picChg chg="add del mod">
          <ac:chgData name="Sadiyah Bhuria" userId="4f5742b1-2934-4245-b6d6-961534121793" providerId="ADAL" clId="{7FC04E4B-1B7F-4CC5-A53F-9BB1A00FD163}" dt="2020-09-21T06:05:41.499" v="2562"/>
          <ac:picMkLst>
            <pc:docMk/>
            <pc:sldMk cId="2860983205" sldId="321"/>
            <ac:picMk id="14" creationId="{3C398539-FF94-42FB-8BFC-E37118D59E1F}"/>
          </ac:picMkLst>
        </pc:picChg>
        <pc:picChg chg="add del mod">
          <ac:chgData name="Sadiyah Bhuria" userId="4f5742b1-2934-4245-b6d6-961534121793" providerId="ADAL" clId="{7FC04E4B-1B7F-4CC5-A53F-9BB1A00FD163}" dt="2020-09-21T06:06:28.359" v="2563"/>
          <ac:picMkLst>
            <pc:docMk/>
            <pc:sldMk cId="2860983205" sldId="321"/>
            <ac:picMk id="15" creationId="{0BE6EED8-1CA0-4CD9-8AA9-51BD8859CFE4}"/>
          </ac:picMkLst>
        </pc:picChg>
        <pc:picChg chg="add del mod">
          <ac:chgData name="Sadiyah Bhuria" userId="4f5742b1-2934-4245-b6d6-961534121793" providerId="ADAL" clId="{7FC04E4B-1B7F-4CC5-A53F-9BB1A00FD163}" dt="2020-09-21T06:07:20.100" v="2564"/>
          <ac:picMkLst>
            <pc:docMk/>
            <pc:sldMk cId="2860983205" sldId="321"/>
            <ac:picMk id="16" creationId="{EFB59193-4DDE-4817-A996-394B49ADD65E}"/>
          </ac:picMkLst>
        </pc:picChg>
        <pc:picChg chg="add del mod">
          <ac:chgData name="Sadiyah Bhuria" userId="4f5742b1-2934-4245-b6d6-961534121793" providerId="ADAL" clId="{7FC04E4B-1B7F-4CC5-A53F-9BB1A00FD163}" dt="2020-09-21T06:08:14.959" v="2565"/>
          <ac:picMkLst>
            <pc:docMk/>
            <pc:sldMk cId="2860983205" sldId="321"/>
            <ac:picMk id="17" creationId="{C7A9F90C-37E3-4C41-A745-70863F25AD15}"/>
          </ac:picMkLst>
        </pc:picChg>
        <pc:picChg chg="add mod">
          <ac:chgData name="Sadiyah Bhuria" userId="4f5742b1-2934-4245-b6d6-961534121793" providerId="ADAL" clId="{7FC04E4B-1B7F-4CC5-A53F-9BB1A00FD163}" dt="2020-09-21T06:08:14.959" v="2565"/>
          <ac:picMkLst>
            <pc:docMk/>
            <pc:sldMk cId="2860983205" sldId="321"/>
            <ac:picMk id="18" creationId="{F570FF75-0E87-41D5-9050-0881148345E4}"/>
          </ac:picMkLst>
        </pc:picChg>
      </pc:sldChg>
      <pc:sldChg chg="addSp delSp modSp mod modNotesTx">
        <pc:chgData name="Sadiyah Bhuria" userId="4f5742b1-2934-4245-b6d6-961534121793" providerId="ADAL" clId="{7FC04E4B-1B7F-4CC5-A53F-9BB1A00FD163}" dt="2020-09-21T05:54:38.253" v="2556"/>
        <pc:sldMkLst>
          <pc:docMk/>
          <pc:sldMk cId="1730960427" sldId="322"/>
        </pc:sldMkLst>
        <pc:spChg chg="mod">
          <ac:chgData name="Sadiyah Bhuria" userId="4f5742b1-2934-4245-b6d6-961534121793" providerId="ADAL" clId="{7FC04E4B-1B7F-4CC5-A53F-9BB1A00FD163}" dt="2020-09-18T23:11:46.266" v="1232" actId="20577"/>
          <ac:spMkLst>
            <pc:docMk/>
            <pc:sldMk cId="1730960427" sldId="322"/>
            <ac:spMk id="8" creationId="{FA9723DD-8E8D-4819-B94E-0038A5D42F78}"/>
          </ac:spMkLst>
        </pc:spChg>
        <pc:picChg chg="add del mod">
          <ac:chgData name="Sadiyah Bhuria" userId="4f5742b1-2934-4245-b6d6-961534121793" providerId="ADAL" clId="{7FC04E4B-1B7F-4CC5-A53F-9BB1A00FD163}" dt="2020-09-21T05:52:11.979" v="2553"/>
          <ac:picMkLst>
            <pc:docMk/>
            <pc:sldMk cId="1730960427" sldId="322"/>
            <ac:picMk id="9" creationId="{45E5F94F-1E58-4D02-A5F2-562B65E1E31C}"/>
          </ac:picMkLst>
        </pc:picChg>
        <pc:picChg chg="add del mod">
          <ac:chgData name="Sadiyah Bhuria" userId="4f5742b1-2934-4245-b6d6-961534121793" providerId="ADAL" clId="{7FC04E4B-1B7F-4CC5-A53F-9BB1A00FD163}" dt="2020-09-21T05:53:18.086" v="2554"/>
          <ac:picMkLst>
            <pc:docMk/>
            <pc:sldMk cId="1730960427" sldId="322"/>
            <ac:picMk id="10" creationId="{3A3781C1-4A51-4943-92E1-42DDE1CB38D5}"/>
          </ac:picMkLst>
        </pc:picChg>
        <pc:picChg chg="add del mod">
          <ac:chgData name="Sadiyah Bhuria" userId="4f5742b1-2934-4245-b6d6-961534121793" providerId="ADAL" clId="{7FC04E4B-1B7F-4CC5-A53F-9BB1A00FD163}" dt="2020-09-21T05:53:29.994" v="2555"/>
          <ac:picMkLst>
            <pc:docMk/>
            <pc:sldMk cId="1730960427" sldId="322"/>
            <ac:picMk id="11" creationId="{DE85C335-DBDA-422A-9547-300372333BA2}"/>
          </ac:picMkLst>
        </pc:picChg>
        <pc:picChg chg="add del mod">
          <ac:chgData name="Sadiyah Bhuria" userId="4f5742b1-2934-4245-b6d6-961534121793" providerId="ADAL" clId="{7FC04E4B-1B7F-4CC5-A53F-9BB1A00FD163}" dt="2020-09-21T05:54:38.253" v="2556"/>
          <ac:picMkLst>
            <pc:docMk/>
            <pc:sldMk cId="1730960427" sldId="322"/>
            <ac:picMk id="12" creationId="{7E78D8DC-E140-4EFD-8FDD-9AD1508DFA7E}"/>
          </ac:picMkLst>
        </pc:picChg>
        <pc:picChg chg="add mod">
          <ac:chgData name="Sadiyah Bhuria" userId="4f5742b1-2934-4245-b6d6-961534121793" providerId="ADAL" clId="{7FC04E4B-1B7F-4CC5-A53F-9BB1A00FD163}" dt="2020-09-21T05:54:38.253" v="2556"/>
          <ac:picMkLst>
            <pc:docMk/>
            <pc:sldMk cId="1730960427" sldId="322"/>
            <ac:picMk id="13" creationId="{D2A05A69-7953-4A5C-B176-1C14F2B953B2}"/>
          </ac:picMkLst>
        </pc:picChg>
      </pc:sldChg>
      <pc:sldChg chg="addSp modSp modNotesTx">
        <pc:chgData name="Sadiyah Bhuria" userId="4f5742b1-2934-4245-b6d6-961534121793" providerId="ADAL" clId="{7FC04E4B-1B7F-4CC5-A53F-9BB1A00FD163}" dt="2020-09-21T05:48:22.526" v="2551"/>
        <pc:sldMkLst>
          <pc:docMk/>
          <pc:sldMk cId="290182604" sldId="323"/>
        </pc:sldMkLst>
        <pc:picChg chg="add mod">
          <ac:chgData name="Sadiyah Bhuria" userId="4f5742b1-2934-4245-b6d6-961534121793" providerId="ADAL" clId="{7FC04E4B-1B7F-4CC5-A53F-9BB1A00FD163}" dt="2020-09-21T05:48:22.526" v="2551"/>
          <ac:picMkLst>
            <pc:docMk/>
            <pc:sldMk cId="290182604" sldId="323"/>
            <ac:picMk id="8" creationId="{BC1422BA-4B5F-4923-955E-49408DB9F634}"/>
          </ac:picMkLst>
        </pc:picChg>
      </pc:sldChg>
      <pc:sldChg chg="modSp mod">
        <pc:chgData name="Sadiyah Bhuria" userId="4f5742b1-2934-4245-b6d6-961534121793" providerId="ADAL" clId="{7FC04E4B-1B7F-4CC5-A53F-9BB1A00FD163}" dt="2020-09-22T00:11:46.871" v="3717" actId="20577"/>
        <pc:sldMkLst>
          <pc:docMk/>
          <pc:sldMk cId="3123822356" sldId="331"/>
        </pc:sldMkLst>
        <pc:graphicFrameChg chg="modGraphic">
          <ac:chgData name="Sadiyah Bhuria" userId="4f5742b1-2934-4245-b6d6-961534121793" providerId="ADAL" clId="{7FC04E4B-1B7F-4CC5-A53F-9BB1A00FD163}" dt="2020-09-22T00:11:46.871" v="3717" actId="20577"/>
          <ac:graphicFrameMkLst>
            <pc:docMk/>
            <pc:sldMk cId="3123822356" sldId="331"/>
            <ac:graphicFrameMk id="6" creationId="{3513C3FC-AE43-4ECB-B86C-A1707CEC440F}"/>
          </ac:graphicFrameMkLst>
        </pc:graphicFrameChg>
      </pc:sldChg>
      <pc:sldChg chg="addSp delSp modSp add mod modNotesTx">
        <pc:chgData name="Sadiyah Bhuria" userId="4f5742b1-2934-4245-b6d6-961534121793" providerId="ADAL" clId="{7FC04E4B-1B7F-4CC5-A53F-9BB1A00FD163}" dt="2020-09-21T06:22:41.044" v="2576"/>
        <pc:sldMkLst>
          <pc:docMk/>
          <pc:sldMk cId="1367189327" sldId="341"/>
        </pc:sldMkLst>
        <pc:spChg chg="del">
          <ac:chgData name="Sadiyah Bhuria" userId="4f5742b1-2934-4245-b6d6-961534121793" providerId="ADAL" clId="{7FC04E4B-1B7F-4CC5-A53F-9BB1A00FD163}" dt="2020-09-18T06:01:53.181" v="583" actId="478"/>
          <ac:spMkLst>
            <pc:docMk/>
            <pc:sldMk cId="1367189327" sldId="341"/>
            <ac:spMk id="22" creationId="{FBF3CE4B-A197-42D5-AB3C-11D32C9B2A15}"/>
          </ac:spMkLst>
        </pc:spChg>
        <pc:spChg chg="del">
          <ac:chgData name="Sadiyah Bhuria" userId="4f5742b1-2934-4245-b6d6-961534121793" providerId="ADAL" clId="{7FC04E4B-1B7F-4CC5-A53F-9BB1A00FD163}" dt="2020-09-18T06:01:56.811" v="584" actId="478"/>
          <ac:spMkLst>
            <pc:docMk/>
            <pc:sldMk cId="1367189327" sldId="341"/>
            <ac:spMk id="26" creationId="{40803B88-156B-47DB-B740-322952609B54}"/>
          </ac:spMkLst>
        </pc:spChg>
        <pc:spChg chg="del">
          <ac:chgData name="Sadiyah Bhuria" userId="4f5742b1-2934-4245-b6d6-961534121793" providerId="ADAL" clId="{7FC04E4B-1B7F-4CC5-A53F-9BB1A00FD163}" dt="2020-09-18T06:01:56.811" v="584" actId="478"/>
          <ac:spMkLst>
            <pc:docMk/>
            <pc:sldMk cId="1367189327" sldId="341"/>
            <ac:spMk id="30" creationId="{68388408-9AE5-4E2D-87F1-9BADF92D22B7}"/>
          </ac:spMkLst>
        </pc:spChg>
        <pc:spChg chg="del">
          <ac:chgData name="Sadiyah Bhuria" userId="4f5742b1-2934-4245-b6d6-961534121793" providerId="ADAL" clId="{7FC04E4B-1B7F-4CC5-A53F-9BB1A00FD163}" dt="2020-09-18T06:01:56.811" v="584" actId="478"/>
          <ac:spMkLst>
            <pc:docMk/>
            <pc:sldMk cId="1367189327" sldId="341"/>
            <ac:spMk id="31" creationId="{9D4300FE-7CC0-4891-9C0A-926DB03873C4}"/>
          </ac:spMkLst>
        </pc:spChg>
        <pc:spChg chg="del">
          <ac:chgData name="Sadiyah Bhuria" userId="4f5742b1-2934-4245-b6d6-961534121793" providerId="ADAL" clId="{7FC04E4B-1B7F-4CC5-A53F-9BB1A00FD163}" dt="2020-09-18T06:02:48.784" v="604" actId="478"/>
          <ac:spMkLst>
            <pc:docMk/>
            <pc:sldMk cId="1367189327" sldId="341"/>
            <ac:spMk id="32" creationId="{8F786AE7-ED37-496B-861B-6A6F9962233C}"/>
          </ac:spMkLst>
        </pc:spChg>
        <pc:spChg chg="del">
          <ac:chgData name="Sadiyah Bhuria" userId="4f5742b1-2934-4245-b6d6-961534121793" providerId="ADAL" clId="{7FC04E4B-1B7F-4CC5-A53F-9BB1A00FD163}" dt="2020-09-18T06:01:56.811" v="584" actId="478"/>
          <ac:spMkLst>
            <pc:docMk/>
            <pc:sldMk cId="1367189327" sldId="341"/>
            <ac:spMk id="33" creationId="{74D56208-B9FC-4FAF-BDC7-9C6BB9545841}"/>
          </ac:spMkLst>
        </pc:spChg>
        <pc:spChg chg="del mod">
          <ac:chgData name="Sadiyah Bhuria" userId="4f5742b1-2934-4245-b6d6-961534121793" providerId="ADAL" clId="{7FC04E4B-1B7F-4CC5-A53F-9BB1A00FD163}" dt="2020-09-18T06:01:59.250" v="586" actId="478"/>
          <ac:spMkLst>
            <pc:docMk/>
            <pc:sldMk cId="1367189327" sldId="341"/>
            <ac:spMk id="34" creationId="{FDD2E6B7-51E2-4EFE-89C6-E25684CB641F}"/>
          </ac:spMkLst>
        </pc:spChg>
        <pc:spChg chg="del">
          <ac:chgData name="Sadiyah Bhuria" userId="4f5742b1-2934-4245-b6d6-961534121793" providerId="ADAL" clId="{7FC04E4B-1B7F-4CC5-A53F-9BB1A00FD163}" dt="2020-09-18T06:02:48.784" v="604" actId="478"/>
          <ac:spMkLst>
            <pc:docMk/>
            <pc:sldMk cId="1367189327" sldId="341"/>
            <ac:spMk id="37" creationId="{3D1C3A4C-487C-4DE5-B050-94076CEF8945}"/>
          </ac:spMkLst>
        </pc:spChg>
        <pc:spChg chg="del">
          <ac:chgData name="Sadiyah Bhuria" userId="4f5742b1-2934-4245-b6d6-961534121793" providerId="ADAL" clId="{7FC04E4B-1B7F-4CC5-A53F-9BB1A00FD163}" dt="2020-09-18T06:02:48.784" v="604" actId="478"/>
          <ac:spMkLst>
            <pc:docMk/>
            <pc:sldMk cId="1367189327" sldId="341"/>
            <ac:spMk id="40" creationId="{3655484F-3A1C-4E60-BA72-AB0D2F035D84}"/>
          </ac:spMkLst>
        </pc:spChg>
        <pc:spChg chg="del">
          <ac:chgData name="Sadiyah Bhuria" userId="4f5742b1-2934-4245-b6d6-961534121793" providerId="ADAL" clId="{7FC04E4B-1B7F-4CC5-A53F-9BB1A00FD163}" dt="2020-09-18T06:02:24.766" v="594" actId="478"/>
          <ac:spMkLst>
            <pc:docMk/>
            <pc:sldMk cId="1367189327" sldId="341"/>
            <ac:spMk id="43" creationId="{375A12A1-04AC-47CC-A63F-2EFAE9851F4F}"/>
          </ac:spMkLst>
        </pc:spChg>
        <pc:spChg chg="del">
          <ac:chgData name="Sadiyah Bhuria" userId="4f5742b1-2934-4245-b6d6-961534121793" providerId="ADAL" clId="{7FC04E4B-1B7F-4CC5-A53F-9BB1A00FD163}" dt="2020-09-18T06:02:24.766" v="594" actId="478"/>
          <ac:spMkLst>
            <pc:docMk/>
            <pc:sldMk cId="1367189327" sldId="341"/>
            <ac:spMk id="44" creationId="{4D28441E-371F-4162-B16A-533B68B3311F}"/>
          </ac:spMkLst>
        </pc:spChg>
        <pc:spChg chg="del">
          <ac:chgData name="Sadiyah Bhuria" userId="4f5742b1-2934-4245-b6d6-961534121793" providerId="ADAL" clId="{7FC04E4B-1B7F-4CC5-A53F-9BB1A00FD163}" dt="2020-09-18T06:02:24.766" v="594" actId="478"/>
          <ac:spMkLst>
            <pc:docMk/>
            <pc:sldMk cId="1367189327" sldId="341"/>
            <ac:spMk id="45" creationId="{91C7791E-AD2C-48B1-951E-F913AEDD5B4B}"/>
          </ac:spMkLst>
        </pc:spChg>
        <pc:spChg chg="del">
          <ac:chgData name="Sadiyah Bhuria" userId="4f5742b1-2934-4245-b6d6-961534121793" providerId="ADAL" clId="{7FC04E4B-1B7F-4CC5-A53F-9BB1A00FD163}" dt="2020-09-18T06:02:24.766" v="594" actId="478"/>
          <ac:spMkLst>
            <pc:docMk/>
            <pc:sldMk cId="1367189327" sldId="341"/>
            <ac:spMk id="47" creationId="{C1FCC0EC-4B8A-4E81-ABC6-2603A5D68746}"/>
          </ac:spMkLst>
        </pc:spChg>
        <pc:spChg chg="del">
          <ac:chgData name="Sadiyah Bhuria" userId="4f5742b1-2934-4245-b6d6-961534121793" providerId="ADAL" clId="{7FC04E4B-1B7F-4CC5-A53F-9BB1A00FD163}" dt="2020-09-18T06:02:24.766" v="594" actId="478"/>
          <ac:spMkLst>
            <pc:docMk/>
            <pc:sldMk cId="1367189327" sldId="341"/>
            <ac:spMk id="51" creationId="{0DD17FBA-0CD0-4867-ACDC-9FAB71045488}"/>
          </ac:spMkLst>
        </pc:spChg>
        <pc:spChg chg="del">
          <ac:chgData name="Sadiyah Bhuria" userId="4f5742b1-2934-4245-b6d6-961534121793" providerId="ADAL" clId="{7FC04E4B-1B7F-4CC5-A53F-9BB1A00FD163}" dt="2020-09-18T06:02:24.766" v="594" actId="478"/>
          <ac:spMkLst>
            <pc:docMk/>
            <pc:sldMk cId="1367189327" sldId="341"/>
            <ac:spMk id="52" creationId="{E30B0EFA-BB16-4F5C-B5E0-B7CE8D3D911C}"/>
          </ac:spMkLst>
        </pc:spChg>
        <pc:spChg chg="del">
          <ac:chgData name="Sadiyah Bhuria" userId="4f5742b1-2934-4245-b6d6-961534121793" providerId="ADAL" clId="{7FC04E4B-1B7F-4CC5-A53F-9BB1A00FD163}" dt="2020-09-18T06:02:24.766" v="594" actId="478"/>
          <ac:spMkLst>
            <pc:docMk/>
            <pc:sldMk cId="1367189327" sldId="341"/>
            <ac:spMk id="54" creationId="{14556122-2213-4560-BB57-E6AAE93089E2}"/>
          </ac:spMkLst>
        </pc:spChg>
        <pc:spChg chg="del">
          <ac:chgData name="Sadiyah Bhuria" userId="4f5742b1-2934-4245-b6d6-961534121793" providerId="ADAL" clId="{7FC04E4B-1B7F-4CC5-A53F-9BB1A00FD163}" dt="2020-09-18T06:02:24.766" v="594" actId="478"/>
          <ac:spMkLst>
            <pc:docMk/>
            <pc:sldMk cId="1367189327" sldId="341"/>
            <ac:spMk id="58" creationId="{B8561EE6-8DCF-4E7F-8026-3FE8DBBFF165}"/>
          </ac:spMkLst>
        </pc:spChg>
        <pc:spChg chg="del">
          <ac:chgData name="Sadiyah Bhuria" userId="4f5742b1-2934-4245-b6d6-961534121793" providerId="ADAL" clId="{7FC04E4B-1B7F-4CC5-A53F-9BB1A00FD163}" dt="2020-09-18T06:02:48.784" v="604" actId="478"/>
          <ac:spMkLst>
            <pc:docMk/>
            <pc:sldMk cId="1367189327" sldId="341"/>
            <ac:spMk id="76" creationId="{C5F6FFC2-BFFD-4D2C-8B25-B1956F4AE5BB}"/>
          </ac:spMkLst>
        </pc:spChg>
        <pc:spChg chg="del">
          <ac:chgData name="Sadiyah Bhuria" userId="4f5742b1-2934-4245-b6d6-961534121793" providerId="ADAL" clId="{7FC04E4B-1B7F-4CC5-A53F-9BB1A00FD163}" dt="2020-09-18T06:02:48.784" v="604" actId="478"/>
          <ac:spMkLst>
            <pc:docMk/>
            <pc:sldMk cId="1367189327" sldId="341"/>
            <ac:spMk id="77" creationId="{798241F2-4788-4456-987E-19E10DC14405}"/>
          </ac:spMkLst>
        </pc:spChg>
        <pc:spChg chg="del">
          <ac:chgData name="Sadiyah Bhuria" userId="4f5742b1-2934-4245-b6d6-961534121793" providerId="ADAL" clId="{7FC04E4B-1B7F-4CC5-A53F-9BB1A00FD163}" dt="2020-09-18T06:02:48.784" v="604" actId="478"/>
          <ac:spMkLst>
            <pc:docMk/>
            <pc:sldMk cId="1367189327" sldId="341"/>
            <ac:spMk id="78" creationId="{C6F35F2A-02D0-4415-8CE3-0F382B89A346}"/>
          </ac:spMkLst>
        </pc:spChg>
        <pc:spChg chg="mod">
          <ac:chgData name="Sadiyah Bhuria" userId="4f5742b1-2934-4245-b6d6-961534121793" providerId="ADAL" clId="{7FC04E4B-1B7F-4CC5-A53F-9BB1A00FD163}" dt="2020-09-18T06:02:45.818" v="603" actId="1076"/>
          <ac:spMkLst>
            <pc:docMk/>
            <pc:sldMk cId="1367189327" sldId="341"/>
            <ac:spMk id="229" creationId="{00000000-0000-0000-0000-000000000000}"/>
          </ac:spMkLst>
        </pc:spChg>
        <pc:picChg chg="del">
          <ac:chgData name="Sadiyah Bhuria" userId="4f5742b1-2934-4245-b6d6-961534121793" providerId="ADAL" clId="{7FC04E4B-1B7F-4CC5-A53F-9BB1A00FD163}" dt="2020-09-18T06:01:56.811" v="584" actId="478"/>
          <ac:picMkLst>
            <pc:docMk/>
            <pc:sldMk cId="1367189327" sldId="341"/>
            <ac:picMk id="4" creationId="{AD88EF8E-96B6-4AEF-BDB3-D5595DFE4291}"/>
          </ac:picMkLst>
        </pc:picChg>
        <pc:picChg chg="add mod">
          <ac:chgData name="Sadiyah Bhuria" userId="4f5742b1-2934-4245-b6d6-961534121793" providerId="ADAL" clId="{7FC04E4B-1B7F-4CC5-A53F-9BB1A00FD163}" dt="2020-09-18T06:12:28.588" v="624" actId="11530"/>
          <ac:picMkLst>
            <pc:docMk/>
            <pc:sldMk cId="1367189327" sldId="341"/>
            <ac:picMk id="6" creationId="{36B16E5A-425A-4276-ADDE-34781567E874}"/>
          </ac:picMkLst>
        </pc:picChg>
        <pc:picChg chg="add mod">
          <ac:chgData name="Sadiyah Bhuria" userId="4f5742b1-2934-4245-b6d6-961534121793" providerId="ADAL" clId="{7FC04E4B-1B7F-4CC5-A53F-9BB1A00FD163}" dt="2020-09-18T06:13:02.243" v="627" actId="11530"/>
          <ac:picMkLst>
            <pc:docMk/>
            <pc:sldMk cId="1367189327" sldId="341"/>
            <ac:picMk id="8" creationId="{3FA5DDA0-1B71-4F01-B1A4-506FCA30AE64}"/>
          </ac:picMkLst>
        </pc:picChg>
        <pc:picChg chg="add mod">
          <ac:chgData name="Sadiyah Bhuria" userId="4f5742b1-2934-4245-b6d6-961534121793" providerId="ADAL" clId="{7FC04E4B-1B7F-4CC5-A53F-9BB1A00FD163}" dt="2020-09-18T21:43:33.630" v="727" actId="14826"/>
          <ac:picMkLst>
            <pc:docMk/>
            <pc:sldMk cId="1367189327" sldId="341"/>
            <ac:picMk id="10" creationId="{605F0E0F-D37F-43F5-86A1-C9A6406CD340}"/>
          </ac:picMkLst>
        </pc:picChg>
        <pc:picChg chg="add del mod">
          <ac:chgData name="Sadiyah Bhuria" userId="4f5742b1-2934-4245-b6d6-961534121793" providerId="ADAL" clId="{7FC04E4B-1B7F-4CC5-A53F-9BB1A00FD163}" dt="2020-09-21T06:12:29.908" v="2567"/>
          <ac:picMkLst>
            <pc:docMk/>
            <pc:sldMk cId="1367189327" sldId="341"/>
            <ac:picMk id="11" creationId="{4557BA2E-128D-426F-9283-C7DFFC58F077}"/>
          </ac:picMkLst>
        </pc:picChg>
        <pc:picChg chg="add del mod">
          <ac:chgData name="Sadiyah Bhuria" userId="4f5742b1-2934-4245-b6d6-961534121793" providerId="ADAL" clId="{7FC04E4B-1B7F-4CC5-A53F-9BB1A00FD163}" dt="2020-09-21T06:12:54.171" v="2568"/>
          <ac:picMkLst>
            <pc:docMk/>
            <pc:sldMk cId="1367189327" sldId="341"/>
            <ac:picMk id="12" creationId="{E496AEDE-5E5A-4551-BFD0-8AFC82520D60}"/>
          </ac:picMkLst>
        </pc:picChg>
        <pc:picChg chg="add del mod">
          <ac:chgData name="Sadiyah Bhuria" userId="4f5742b1-2934-4245-b6d6-961534121793" providerId="ADAL" clId="{7FC04E4B-1B7F-4CC5-A53F-9BB1A00FD163}" dt="2020-09-21T06:13:05.710" v="2569"/>
          <ac:picMkLst>
            <pc:docMk/>
            <pc:sldMk cId="1367189327" sldId="341"/>
            <ac:picMk id="13" creationId="{3E07EB1A-FEE1-4238-A417-434A4C51F354}"/>
          </ac:picMkLst>
        </pc:picChg>
        <pc:picChg chg="add del mod">
          <ac:chgData name="Sadiyah Bhuria" userId="4f5742b1-2934-4245-b6d6-961534121793" providerId="ADAL" clId="{7FC04E4B-1B7F-4CC5-A53F-9BB1A00FD163}" dt="2020-09-21T06:14:12.025" v="2570"/>
          <ac:picMkLst>
            <pc:docMk/>
            <pc:sldMk cId="1367189327" sldId="341"/>
            <ac:picMk id="14" creationId="{8A14DA10-1A1B-4D4A-91CC-2302E53BB714}"/>
          </ac:picMkLst>
        </pc:picChg>
        <pc:picChg chg="add del mod">
          <ac:chgData name="Sadiyah Bhuria" userId="4f5742b1-2934-4245-b6d6-961534121793" providerId="ADAL" clId="{7FC04E4B-1B7F-4CC5-A53F-9BB1A00FD163}" dt="2020-09-21T06:16:20.559" v="2571"/>
          <ac:picMkLst>
            <pc:docMk/>
            <pc:sldMk cId="1367189327" sldId="341"/>
            <ac:picMk id="15" creationId="{97E7BDF3-85B4-4632-85F9-D6157493A025}"/>
          </ac:picMkLst>
        </pc:picChg>
        <pc:picChg chg="add del mod">
          <ac:chgData name="Sadiyah Bhuria" userId="4f5742b1-2934-4245-b6d6-961534121793" providerId="ADAL" clId="{7FC04E4B-1B7F-4CC5-A53F-9BB1A00FD163}" dt="2020-09-21T06:17:30.273" v="2572"/>
          <ac:picMkLst>
            <pc:docMk/>
            <pc:sldMk cId="1367189327" sldId="341"/>
            <ac:picMk id="16" creationId="{2566F178-E02A-416C-BA1D-181D9A39C1CD}"/>
          </ac:picMkLst>
        </pc:picChg>
        <pc:picChg chg="add del mod">
          <ac:chgData name="Sadiyah Bhuria" userId="4f5742b1-2934-4245-b6d6-961534121793" providerId="ADAL" clId="{7FC04E4B-1B7F-4CC5-A53F-9BB1A00FD163}" dt="2020-09-21T06:19:41.833" v="2573"/>
          <ac:picMkLst>
            <pc:docMk/>
            <pc:sldMk cId="1367189327" sldId="341"/>
            <ac:picMk id="17" creationId="{203313D8-7C39-470D-948D-2EA0198EE4BE}"/>
          </ac:picMkLst>
        </pc:picChg>
        <pc:picChg chg="add del mod">
          <ac:chgData name="Sadiyah Bhuria" userId="4f5742b1-2934-4245-b6d6-961534121793" providerId="ADAL" clId="{7FC04E4B-1B7F-4CC5-A53F-9BB1A00FD163}" dt="2020-09-21T06:20:17.755" v="2574"/>
          <ac:picMkLst>
            <pc:docMk/>
            <pc:sldMk cId="1367189327" sldId="341"/>
            <ac:picMk id="18" creationId="{85E74FF5-7EF7-4882-A963-0C8DEF2A7C33}"/>
          </ac:picMkLst>
        </pc:picChg>
        <pc:picChg chg="add del mod">
          <ac:chgData name="Sadiyah Bhuria" userId="4f5742b1-2934-4245-b6d6-961534121793" providerId="ADAL" clId="{7FC04E4B-1B7F-4CC5-A53F-9BB1A00FD163}" dt="2020-09-21T06:20:56.781" v="2575"/>
          <ac:picMkLst>
            <pc:docMk/>
            <pc:sldMk cId="1367189327" sldId="341"/>
            <ac:picMk id="19" creationId="{4563F3B7-6CBD-45BF-9330-6C986603D9E8}"/>
          </ac:picMkLst>
        </pc:picChg>
        <pc:picChg chg="add del mod">
          <ac:chgData name="Sadiyah Bhuria" userId="4f5742b1-2934-4245-b6d6-961534121793" providerId="ADAL" clId="{7FC04E4B-1B7F-4CC5-A53F-9BB1A00FD163}" dt="2020-09-21T06:22:41.044" v="2576"/>
          <ac:picMkLst>
            <pc:docMk/>
            <pc:sldMk cId="1367189327" sldId="341"/>
            <ac:picMk id="20" creationId="{5545D63E-9672-45E7-8DF5-02437D1A59F5}"/>
          </ac:picMkLst>
        </pc:picChg>
        <pc:picChg chg="add mod">
          <ac:chgData name="Sadiyah Bhuria" userId="4f5742b1-2934-4245-b6d6-961534121793" providerId="ADAL" clId="{7FC04E4B-1B7F-4CC5-A53F-9BB1A00FD163}" dt="2020-09-21T06:22:41.044" v="2576"/>
          <ac:picMkLst>
            <pc:docMk/>
            <pc:sldMk cId="1367189327" sldId="341"/>
            <ac:picMk id="21" creationId="{64FFAD21-20E6-441F-9B76-59ECA155A973}"/>
          </ac:picMkLst>
        </pc:picChg>
        <pc:picChg chg="del">
          <ac:chgData name="Sadiyah Bhuria" userId="4f5742b1-2934-4245-b6d6-961534121793" providerId="ADAL" clId="{7FC04E4B-1B7F-4CC5-A53F-9BB1A00FD163}" dt="2020-09-18T06:01:56.811" v="584" actId="478"/>
          <ac:picMkLst>
            <pc:docMk/>
            <pc:sldMk cId="1367189327" sldId="341"/>
            <ac:picMk id="28" creationId="{6EB591CF-D08B-47E2-ABF2-606915D632D4}"/>
          </ac:picMkLst>
        </pc:picChg>
        <pc:picChg chg="del">
          <ac:chgData name="Sadiyah Bhuria" userId="4f5742b1-2934-4245-b6d6-961534121793" providerId="ADAL" clId="{7FC04E4B-1B7F-4CC5-A53F-9BB1A00FD163}" dt="2020-09-18T06:01:56.811" v="584" actId="478"/>
          <ac:picMkLst>
            <pc:docMk/>
            <pc:sldMk cId="1367189327" sldId="341"/>
            <ac:picMk id="35" creationId="{E2C403C3-A12C-420B-AD36-BA31893CAF50}"/>
          </ac:picMkLst>
        </pc:picChg>
        <pc:picChg chg="del">
          <ac:chgData name="Sadiyah Bhuria" userId="4f5742b1-2934-4245-b6d6-961534121793" providerId="ADAL" clId="{7FC04E4B-1B7F-4CC5-A53F-9BB1A00FD163}" dt="2020-09-18T06:02:24.766" v="594" actId="478"/>
          <ac:picMkLst>
            <pc:docMk/>
            <pc:sldMk cId="1367189327" sldId="341"/>
            <ac:picMk id="39" creationId="{BED0EF77-2DB8-4FBA-8A01-F2FB10F3FF67}"/>
          </ac:picMkLst>
        </pc:picChg>
        <pc:picChg chg="del">
          <ac:chgData name="Sadiyah Bhuria" userId="4f5742b1-2934-4245-b6d6-961534121793" providerId="ADAL" clId="{7FC04E4B-1B7F-4CC5-A53F-9BB1A00FD163}" dt="2020-09-18T06:02:48.784" v="604" actId="478"/>
          <ac:picMkLst>
            <pc:docMk/>
            <pc:sldMk cId="1367189327" sldId="341"/>
            <ac:picMk id="41" creationId="{1E6B6A3E-8A19-4B2D-BAC2-F2CC24EF93A1}"/>
          </ac:picMkLst>
        </pc:picChg>
        <pc:picChg chg="del">
          <ac:chgData name="Sadiyah Bhuria" userId="4f5742b1-2934-4245-b6d6-961534121793" providerId="ADAL" clId="{7FC04E4B-1B7F-4CC5-A53F-9BB1A00FD163}" dt="2020-09-18T06:02:24.766" v="594" actId="478"/>
          <ac:picMkLst>
            <pc:docMk/>
            <pc:sldMk cId="1367189327" sldId="341"/>
            <ac:picMk id="46" creationId="{64713223-3DDB-498D-8B75-930E160A875F}"/>
          </ac:picMkLst>
        </pc:picChg>
        <pc:picChg chg="del">
          <ac:chgData name="Sadiyah Bhuria" userId="4f5742b1-2934-4245-b6d6-961534121793" providerId="ADAL" clId="{7FC04E4B-1B7F-4CC5-A53F-9BB1A00FD163}" dt="2020-09-18T06:02:24.766" v="594" actId="478"/>
          <ac:picMkLst>
            <pc:docMk/>
            <pc:sldMk cId="1367189327" sldId="341"/>
            <ac:picMk id="48" creationId="{587AFD77-45FB-41FB-8839-2FC19C8F198E}"/>
          </ac:picMkLst>
        </pc:picChg>
        <pc:picChg chg="del">
          <ac:chgData name="Sadiyah Bhuria" userId="4f5742b1-2934-4245-b6d6-961534121793" providerId="ADAL" clId="{7FC04E4B-1B7F-4CC5-A53F-9BB1A00FD163}" dt="2020-09-18T06:02:24.766" v="594" actId="478"/>
          <ac:picMkLst>
            <pc:docMk/>
            <pc:sldMk cId="1367189327" sldId="341"/>
            <ac:picMk id="59" creationId="{39E59FAE-AB2E-4211-BCF3-A1CEE3D1B3E5}"/>
          </ac:picMkLst>
        </pc:picChg>
        <pc:cxnChg chg="del">
          <ac:chgData name="Sadiyah Bhuria" userId="4f5742b1-2934-4245-b6d6-961534121793" providerId="ADAL" clId="{7FC04E4B-1B7F-4CC5-A53F-9BB1A00FD163}" dt="2020-09-18T06:01:56.811" v="584" actId="478"/>
          <ac:cxnSpMkLst>
            <pc:docMk/>
            <pc:sldMk cId="1367189327" sldId="341"/>
            <ac:cxnSpMk id="29" creationId="{424E7CBB-0761-49B4-B09A-DCD9ACAE61BC}"/>
          </ac:cxnSpMkLst>
        </pc:cxnChg>
        <pc:cxnChg chg="del">
          <ac:chgData name="Sadiyah Bhuria" userId="4f5742b1-2934-4245-b6d6-961534121793" providerId="ADAL" clId="{7FC04E4B-1B7F-4CC5-A53F-9BB1A00FD163}" dt="2020-09-18T06:01:56.811" v="584" actId="478"/>
          <ac:cxnSpMkLst>
            <pc:docMk/>
            <pc:sldMk cId="1367189327" sldId="341"/>
            <ac:cxnSpMk id="36" creationId="{B74CDB03-A4B7-4A4B-967E-7372E1FF2E94}"/>
          </ac:cxnSpMkLst>
        </pc:cxnChg>
        <pc:cxnChg chg="del">
          <ac:chgData name="Sadiyah Bhuria" userId="4f5742b1-2934-4245-b6d6-961534121793" providerId="ADAL" clId="{7FC04E4B-1B7F-4CC5-A53F-9BB1A00FD163}" dt="2020-09-18T06:02:24.766" v="594" actId="478"/>
          <ac:cxnSpMkLst>
            <pc:docMk/>
            <pc:sldMk cId="1367189327" sldId="341"/>
            <ac:cxnSpMk id="49" creationId="{7F42804B-A88A-4624-B060-72B019786441}"/>
          </ac:cxnSpMkLst>
        </pc:cxnChg>
        <pc:cxnChg chg="del">
          <ac:chgData name="Sadiyah Bhuria" userId="4f5742b1-2934-4245-b6d6-961534121793" providerId="ADAL" clId="{7FC04E4B-1B7F-4CC5-A53F-9BB1A00FD163}" dt="2020-09-18T06:02:24.766" v="594" actId="478"/>
          <ac:cxnSpMkLst>
            <pc:docMk/>
            <pc:sldMk cId="1367189327" sldId="341"/>
            <ac:cxnSpMk id="50" creationId="{BFCE0189-8F48-4B54-909F-339F68B59667}"/>
          </ac:cxnSpMkLst>
        </pc:cxnChg>
        <pc:cxnChg chg="del">
          <ac:chgData name="Sadiyah Bhuria" userId="4f5742b1-2934-4245-b6d6-961534121793" providerId="ADAL" clId="{7FC04E4B-1B7F-4CC5-A53F-9BB1A00FD163}" dt="2020-09-18T06:02:24.766" v="594" actId="478"/>
          <ac:cxnSpMkLst>
            <pc:docMk/>
            <pc:sldMk cId="1367189327" sldId="341"/>
            <ac:cxnSpMk id="55" creationId="{75A51509-A99A-4C65-9DED-B866E7DD27D5}"/>
          </ac:cxnSpMkLst>
        </pc:cxnChg>
        <pc:cxnChg chg="del">
          <ac:chgData name="Sadiyah Bhuria" userId="4f5742b1-2934-4245-b6d6-961534121793" providerId="ADAL" clId="{7FC04E4B-1B7F-4CC5-A53F-9BB1A00FD163}" dt="2020-09-18T06:02:24.766" v="594" actId="478"/>
          <ac:cxnSpMkLst>
            <pc:docMk/>
            <pc:sldMk cId="1367189327" sldId="341"/>
            <ac:cxnSpMk id="56" creationId="{37527E95-BFC6-4F78-9A32-A9DFE8450314}"/>
          </ac:cxnSpMkLst>
        </pc:cxnChg>
      </pc:sldChg>
      <pc:sldChg chg="addSp delSp modSp new del mod">
        <pc:chgData name="Sadiyah Bhuria" userId="4f5742b1-2934-4245-b6d6-961534121793" providerId="ADAL" clId="{7FC04E4B-1B7F-4CC5-A53F-9BB1A00FD163}" dt="2020-09-18T06:01:43.374" v="581" actId="47"/>
        <pc:sldMkLst>
          <pc:docMk/>
          <pc:sldMk cId="3520216875" sldId="341"/>
        </pc:sldMkLst>
        <pc:spChg chg="del">
          <ac:chgData name="Sadiyah Bhuria" userId="4f5742b1-2934-4245-b6d6-961534121793" providerId="ADAL" clId="{7FC04E4B-1B7F-4CC5-A53F-9BB1A00FD163}" dt="2020-09-18T04:49:37.179" v="134" actId="478"/>
          <ac:spMkLst>
            <pc:docMk/>
            <pc:sldMk cId="3520216875" sldId="341"/>
            <ac:spMk id="2" creationId="{86D168C4-053D-4420-B33F-099FC2965502}"/>
          </ac:spMkLst>
        </pc:spChg>
        <pc:spChg chg="del">
          <ac:chgData name="Sadiyah Bhuria" userId="4f5742b1-2934-4245-b6d6-961534121793" providerId="ADAL" clId="{7FC04E4B-1B7F-4CC5-A53F-9BB1A00FD163}" dt="2020-09-18T04:49:35.866" v="133" actId="478"/>
          <ac:spMkLst>
            <pc:docMk/>
            <pc:sldMk cId="3520216875" sldId="341"/>
            <ac:spMk id="3" creationId="{CD6A295E-134F-4708-897B-6D53E7631628}"/>
          </ac:spMkLst>
        </pc:spChg>
        <pc:picChg chg="add del mod">
          <ac:chgData name="Sadiyah Bhuria" userId="4f5742b1-2934-4245-b6d6-961534121793" providerId="ADAL" clId="{7FC04E4B-1B7F-4CC5-A53F-9BB1A00FD163}" dt="2020-09-18T04:52:57.220" v="143" actId="478"/>
          <ac:picMkLst>
            <pc:docMk/>
            <pc:sldMk cId="3520216875" sldId="341"/>
            <ac:picMk id="4" creationId="{20BA1EC4-D2AE-42D0-9DD7-F1DE7F62895D}"/>
          </ac:picMkLst>
        </pc:picChg>
        <pc:picChg chg="add del mod">
          <ac:chgData name="Sadiyah Bhuria" userId="4f5742b1-2934-4245-b6d6-961534121793" providerId="ADAL" clId="{7FC04E4B-1B7F-4CC5-A53F-9BB1A00FD163}" dt="2020-09-18T06:01:42.333" v="580" actId="478"/>
          <ac:picMkLst>
            <pc:docMk/>
            <pc:sldMk cId="3520216875" sldId="341"/>
            <ac:picMk id="5" creationId="{95831B3C-81FA-4FC3-B579-6C7C6C261C50}"/>
          </ac:picMkLst>
        </pc:picChg>
        <pc:picChg chg="add del mod">
          <ac:chgData name="Sadiyah Bhuria" userId="4f5742b1-2934-4245-b6d6-961534121793" providerId="ADAL" clId="{7FC04E4B-1B7F-4CC5-A53F-9BB1A00FD163}" dt="2020-09-18T04:57:50.506" v="573" actId="478"/>
          <ac:picMkLst>
            <pc:docMk/>
            <pc:sldMk cId="3520216875" sldId="341"/>
            <ac:picMk id="6" creationId="{82B58F3D-8970-487D-BE8F-BAAC98881A72}"/>
          </ac:picMkLst>
        </pc:picChg>
        <pc:picChg chg="add del mod">
          <ac:chgData name="Sadiyah Bhuria" userId="4f5742b1-2934-4245-b6d6-961534121793" providerId="ADAL" clId="{7FC04E4B-1B7F-4CC5-A53F-9BB1A00FD163}" dt="2020-09-18T06:01:41.734" v="579" actId="478"/>
          <ac:picMkLst>
            <pc:docMk/>
            <pc:sldMk cId="3520216875" sldId="341"/>
            <ac:picMk id="7" creationId="{83E1F379-7238-4100-9AD9-7E92F27C3E00}"/>
          </ac:picMkLst>
        </pc:picChg>
      </pc:sldChg>
      <pc:sldChg chg="addSp delSp modSp add del mod">
        <pc:chgData name="Sadiyah Bhuria" userId="4f5742b1-2934-4245-b6d6-961534121793" providerId="ADAL" clId="{7FC04E4B-1B7F-4CC5-A53F-9BB1A00FD163}" dt="2020-09-18T04:49:25.276" v="131" actId="2890"/>
        <pc:sldMkLst>
          <pc:docMk/>
          <pc:sldMk cId="4246045574" sldId="341"/>
        </pc:sldMkLst>
        <pc:spChg chg="add del">
          <ac:chgData name="Sadiyah Bhuria" userId="4f5742b1-2934-4245-b6d6-961534121793" providerId="ADAL" clId="{7FC04E4B-1B7F-4CC5-A53F-9BB1A00FD163}" dt="2020-09-18T04:49:24.791" v="130" actId="478"/>
          <ac:spMkLst>
            <pc:docMk/>
            <pc:sldMk cId="4246045574" sldId="341"/>
            <ac:spMk id="229" creationId="{00000000-0000-0000-0000-000000000000}"/>
          </ac:spMkLst>
        </pc:spChg>
        <pc:spChg chg="mod">
          <ac:chgData name="Sadiyah Bhuria" userId="4f5742b1-2934-4245-b6d6-961534121793" providerId="ADAL" clId="{7FC04E4B-1B7F-4CC5-A53F-9BB1A00FD163}" dt="2020-09-18T04:49:24.472" v="129" actId="6549"/>
          <ac:spMkLst>
            <pc:docMk/>
            <pc:sldMk cId="4246045574" sldId="341"/>
            <ac:spMk id="232" creationId="{00000000-0000-0000-0000-000000000000}"/>
          </ac:spMkLst>
        </pc:spChg>
      </pc:sldChg>
      <pc:sldChg chg="addSp delSp modSp mod">
        <pc:chgData name="Sadiyah Bhuria" userId="4f5742b1-2934-4245-b6d6-961534121793" providerId="ADAL" clId="{7FC04E4B-1B7F-4CC5-A53F-9BB1A00FD163}" dt="2020-09-18T20:44:19.770" v="658" actId="14100"/>
        <pc:sldMkLst>
          <pc:docMk/>
          <pc:sldMk cId="3576220478" sldId="342"/>
        </pc:sldMkLst>
        <pc:spChg chg="add del">
          <ac:chgData name="Sadiyah Bhuria" userId="4f5742b1-2934-4245-b6d6-961534121793" providerId="ADAL" clId="{7FC04E4B-1B7F-4CC5-A53F-9BB1A00FD163}" dt="2020-09-18T19:53:36.817" v="644" actId="478"/>
          <ac:spMkLst>
            <pc:docMk/>
            <pc:sldMk cId="3576220478" sldId="342"/>
            <ac:spMk id="2" creationId="{DECDA061-9FD3-415B-9BF4-A47CF3366C22}"/>
          </ac:spMkLst>
        </pc:spChg>
        <pc:spChg chg="add del">
          <ac:chgData name="Sadiyah Bhuria" userId="4f5742b1-2934-4245-b6d6-961534121793" providerId="ADAL" clId="{7FC04E4B-1B7F-4CC5-A53F-9BB1A00FD163}" dt="2020-09-18T19:54:45.046" v="650" actId="478"/>
          <ac:spMkLst>
            <pc:docMk/>
            <pc:sldMk cId="3576220478" sldId="342"/>
            <ac:spMk id="4" creationId="{71CC48A2-F2A6-47B8-969B-6EE8F702FEAD}"/>
          </ac:spMkLst>
        </pc:spChg>
        <pc:spChg chg="del mod">
          <ac:chgData name="Sadiyah Bhuria" userId="4f5742b1-2934-4245-b6d6-961534121793" providerId="ADAL" clId="{7FC04E4B-1B7F-4CC5-A53F-9BB1A00FD163}" dt="2020-09-18T20:43:27.762" v="651" actId="478"/>
          <ac:spMkLst>
            <pc:docMk/>
            <pc:sldMk cId="3576220478" sldId="342"/>
            <ac:spMk id="23" creationId="{80F769E4-AAB5-453F-B3E8-94266191E970}"/>
          </ac:spMkLst>
        </pc:spChg>
        <pc:picChg chg="mod">
          <ac:chgData name="Sadiyah Bhuria" userId="4f5742b1-2934-4245-b6d6-961534121793" providerId="ADAL" clId="{7FC04E4B-1B7F-4CC5-A53F-9BB1A00FD163}" dt="2020-09-18T20:44:00.517" v="655" actId="14100"/>
          <ac:picMkLst>
            <pc:docMk/>
            <pc:sldMk cId="3576220478" sldId="342"/>
            <ac:picMk id="5" creationId="{02375BAA-96BE-4319-9782-EA10A5D96AF2}"/>
          </ac:picMkLst>
        </pc:picChg>
        <pc:picChg chg="mod">
          <ac:chgData name="Sadiyah Bhuria" userId="4f5742b1-2934-4245-b6d6-961534121793" providerId="ADAL" clId="{7FC04E4B-1B7F-4CC5-A53F-9BB1A00FD163}" dt="2020-09-18T20:44:19.770" v="658" actId="14100"/>
          <ac:picMkLst>
            <pc:docMk/>
            <pc:sldMk cId="3576220478" sldId="342"/>
            <ac:picMk id="33" creationId="{A98A3CB2-C6D0-490A-8E0E-9DB2A94006C0}"/>
          </ac:picMkLst>
        </pc:picChg>
        <pc:picChg chg="mod">
          <ac:chgData name="Sadiyah Bhuria" userId="4f5742b1-2934-4245-b6d6-961534121793" providerId="ADAL" clId="{7FC04E4B-1B7F-4CC5-A53F-9BB1A00FD163}" dt="2020-09-18T20:44:04.604" v="656" actId="1076"/>
          <ac:picMkLst>
            <pc:docMk/>
            <pc:sldMk cId="3576220478" sldId="342"/>
            <ac:picMk id="35" creationId="{90E8CF44-488D-4DE9-9945-27333C233EA0}"/>
          </ac:picMkLst>
        </pc:picChg>
      </pc:sldChg>
    </pc:docChg>
  </pc:docChgLst>
  <pc:docChgLst>
    <pc:chgData name="Heba Nassereddeen" userId="S::hebanasser@knights.ucf.edu::892f5123-929f-4f17-9ac9-eb1dbe2d6273" providerId="AD" clId="Web-{1EF1345A-8B24-44C5-3E7D-3FEC9C9EA8E1}"/>
    <pc:docChg chg="addSld modSld">
      <pc:chgData name="Heba Nassereddeen" userId="S::hebanasser@knights.ucf.edu::892f5123-929f-4f17-9ac9-eb1dbe2d6273" providerId="AD" clId="Web-{1EF1345A-8B24-44C5-3E7D-3FEC9C9EA8E1}" dt="2020-09-01T23:13:17.242" v="21"/>
      <pc:docMkLst>
        <pc:docMk/>
      </pc:docMkLst>
      <pc:sldChg chg="addSp delSp modSp new">
        <pc:chgData name="Heba Nassereddeen" userId="S::hebanasser@knights.ucf.edu::892f5123-929f-4f17-9ac9-eb1dbe2d6273" providerId="AD" clId="Web-{1EF1345A-8B24-44C5-3E7D-3FEC9C9EA8E1}" dt="2020-09-01T23:13:17.242" v="21"/>
        <pc:sldMkLst>
          <pc:docMk/>
          <pc:sldMk cId="3881603668" sldId="301"/>
        </pc:sldMkLst>
        <pc:spChg chg="del">
          <ac:chgData name="Heba Nassereddeen" userId="S::hebanasser@knights.ucf.edu::892f5123-929f-4f17-9ac9-eb1dbe2d6273" providerId="AD" clId="Web-{1EF1345A-8B24-44C5-3E7D-3FEC9C9EA8E1}" dt="2020-09-01T23:08:07.438" v="14"/>
          <ac:spMkLst>
            <pc:docMk/>
            <pc:sldMk cId="3881603668" sldId="301"/>
            <ac:spMk id="2" creationId="{604416B5-B6E4-44BA-9D8C-C2AD809FC682}"/>
          </ac:spMkLst>
        </pc:spChg>
        <pc:spChg chg="del">
          <ac:chgData name="Heba Nassereddeen" userId="S::hebanasser@knights.ucf.edu::892f5123-929f-4f17-9ac9-eb1dbe2d6273" providerId="AD" clId="Web-{1EF1345A-8B24-44C5-3E7D-3FEC9C9EA8E1}" dt="2020-09-01T23:08:07.438" v="13"/>
          <ac:spMkLst>
            <pc:docMk/>
            <pc:sldMk cId="3881603668" sldId="301"/>
            <ac:spMk id="3" creationId="{834C14E1-693A-420D-9504-07506DD1C6AA}"/>
          </ac:spMkLst>
        </pc:spChg>
        <pc:spChg chg="del">
          <ac:chgData name="Heba Nassereddeen" userId="S::hebanasser@knights.ucf.edu::892f5123-929f-4f17-9ac9-eb1dbe2d6273" providerId="AD" clId="Web-{1EF1345A-8B24-44C5-3E7D-3FEC9C9EA8E1}" dt="2020-09-01T23:08:07.438" v="12"/>
          <ac:spMkLst>
            <pc:docMk/>
            <pc:sldMk cId="3881603668" sldId="301"/>
            <ac:spMk id="4" creationId="{005DCA7B-AA81-4C85-A589-77C5D8EA2D0A}"/>
          </ac:spMkLst>
        </pc:spChg>
        <pc:spChg chg="del">
          <ac:chgData name="Heba Nassereddeen" userId="S::hebanasser@knights.ucf.edu::892f5123-929f-4f17-9ac9-eb1dbe2d6273" providerId="AD" clId="Web-{1EF1345A-8B24-44C5-3E7D-3FEC9C9EA8E1}" dt="2020-09-01T23:08:07.438" v="11"/>
          <ac:spMkLst>
            <pc:docMk/>
            <pc:sldMk cId="3881603668" sldId="301"/>
            <ac:spMk id="5" creationId="{2E413945-0A58-4431-93E9-5F214B614959}"/>
          </ac:spMkLst>
        </pc:spChg>
        <pc:spChg chg="del">
          <ac:chgData name="Heba Nassereddeen" userId="S::hebanasser@knights.ucf.edu::892f5123-929f-4f17-9ac9-eb1dbe2d6273" providerId="AD" clId="Web-{1EF1345A-8B24-44C5-3E7D-3FEC9C9EA8E1}" dt="2020-09-01T23:08:07.438" v="10"/>
          <ac:spMkLst>
            <pc:docMk/>
            <pc:sldMk cId="3881603668" sldId="301"/>
            <ac:spMk id="6" creationId="{C7A2355D-5006-4AE9-8C22-DDA02048B511}"/>
          </ac:spMkLst>
        </pc:spChg>
        <pc:spChg chg="del">
          <ac:chgData name="Heba Nassereddeen" userId="S::hebanasser@knights.ucf.edu::892f5123-929f-4f17-9ac9-eb1dbe2d6273" providerId="AD" clId="Web-{1EF1345A-8B24-44C5-3E7D-3FEC9C9EA8E1}" dt="2020-09-01T23:08:07.438" v="9"/>
          <ac:spMkLst>
            <pc:docMk/>
            <pc:sldMk cId="3881603668" sldId="301"/>
            <ac:spMk id="7" creationId="{CDA283B8-7A95-4EA9-B97D-5AA70765B275}"/>
          </ac:spMkLst>
        </pc:spChg>
        <pc:spChg chg="del">
          <ac:chgData name="Heba Nassereddeen" userId="S::hebanasser@knights.ucf.edu::892f5123-929f-4f17-9ac9-eb1dbe2d6273" providerId="AD" clId="Web-{1EF1345A-8B24-44C5-3E7D-3FEC9C9EA8E1}" dt="2020-09-01T23:08:07.438" v="8"/>
          <ac:spMkLst>
            <pc:docMk/>
            <pc:sldMk cId="3881603668" sldId="301"/>
            <ac:spMk id="8" creationId="{48398F63-BF0F-41C4-B5D2-D89F9280103B}"/>
          </ac:spMkLst>
        </pc:spChg>
        <pc:spChg chg="del">
          <ac:chgData name="Heba Nassereddeen" userId="S::hebanasser@knights.ucf.edu::892f5123-929f-4f17-9ac9-eb1dbe2d6273" providerId="AD" clId="Web-{1EF1345A-8B24-44C5-3E7D-3FEC9C9EA8E1}" dt="2020-09-01T23:08:07.438" v="7"/>
          <ac:spMkLst>
            <pc:docMk/>
            <pc:sldMk cId="3881603668" sldId="301"/>
            <ac:spMk id="9" creationId="{3E76C2A3-5367-4058-B92C-5C3B6F541FC1}"/>
          </ac:spMkLst>
        </pc:spChg>
        <pc:spChg chg="del">
          <ac:chgData name="Heba Nassereddeen" userId="S::hebanasser@knights.ucf.edu::892f5123-929f-4f17-9ac9-eb1dbe2d6273" providerId="AD" clId="Web-{1EF1345A-8B24-44C5-3E7D-3FEC9C9EA8E1}" dt="2020-09-01T23:08:07.438" v="6"/>
          <ac:spMkLst>
            <pc:docMk/>
            <pc:sldMk cId="3881603668" sldId="301"/>
            <ac:spMk id="10" creationId="{A42A22EC-173F-4EF5-BD09-CAD4B4A33609}"/>
          </ac:spMkLst>
        </pc:spChg>
        <pc:spChg chg="del">
          <ac:chgData name="Heba Nassereddeen" userId="S::hebanasser@knights.ucf.edu::892f5123-929f-4f17-9ac9-eb1dbe2d6273" providerId="AD" clId="Web-{1EF1345A-8B24-44C5-3E7D-3FEC9C9EA8E1}" dt="2020-09-01T23:08:09.782" v="16"/>
          <ac:spMkLst>
            <pc:docMk/>
            <pc:sldMk cId="3881603668" sldId="301"/>
            <ac:spMk id="11" creationId="{A039F222-CD33-417E-A288-3C4B80EFFE98}"/>
          </ac:spMkLst>
        </pc:spChg>
        <pc:spChg chg="del">
          <ac:chgData name="Heba Nassereddeen" userId="S::hebanasser@knights.ucf.edu::892f5123-929f-4f17-9ac9-eb1dbe2d6273" providerId="AD" clId="Web-{1EF1345A-8B24-44C5-3E7D-3FEC9C9EA8E1}" dt="2020-09-01T23:08:07.438" v="5"/>
          <ac:spMkLst>
            <pc:docMk/>
            <pc:sldMk cId="3881603668" sldId="301"/>
            <ac:spMk id="12" creationId="{577F66BD-1E8D-438E-B5E0-ABD8B994CD6C}"/>
          </ac:spMkLst>
        </pc:spChg>
        <pc:spChg chg="del">
          <ac:chgData name="Heba Nassereddeen" userId="S::hebanasser@knights.ucf.edu::892f5123-929f-4f17-9ac9-eb1dbe2d6273" providerId="AD" clId="Web-{1EF1345A-8B24-44C5-3E7D-3FEC9C9EA8E1}" dt="2020-09-01T23:08:07.438" v="4"/>
          <ac:spMkLst>
            <pc:docMk/>
            <pc:sldMk cId="3881603668" sldId="301"/>
            <ac:spMk id="13" creationId="{F834769B-BA6F-41FD-8BE9-C339DDBAB003}"/>
          </ac:spMkLst>
        </pc:spChg>
        <pc:spChg chg="del">
          <ac:chgData name="Heba Nassereddeen" userId="S::hebanasser@knights.ucf.edu::892f5123-929f-4f17-9ac9-eb1dbe2d6273" providerId="AD" clId="Web-{1EF1345A-8B24-44C5-3E7D-3FEC9C9EA8E1}" dt="2020-09-01T23:08:07.438" v="3"/>
          <ac:spMkLst>
            <pc:docMk/>
            <pc:sldMk cId="3881603668" sldId="301"/>
            <ac:spMk id="14" creationId="{07D5068F-7C73-46C7-98EB-B327179B88BC}"/>
          </ac:spMkLst>
        </pc:spChg>
        <pc:spChg chg="del">
          <ac:chgData name="Heba Nassereddeen" userId="S::hebanasser@knights.ucf.edu::892f5123-929f-4f17-9ac9-eb1dbe2d6273" providerId="AD" clId="Web-{1EF1345A-8B24-44C5-3E7D-3FEC9C9EA8E1}" dt="2020-09-01T23:08:07.438" v="2"/>
          <ac:spMkLst>
            <pc:docMk/>
            <pc:sldMk cId="3881603668" sldId="301"/>
            <ac:spMk id="15" creationId="{174867BA-5467-4950-824C-DD9D13EF41ED}"/>
          </ac:spMkLst>
        </pc:spChg>
        <pc:spChg chg="del">
          <ac:chgData name="Heba Nassereddeen" userId="S::hebanasser@knights.ucf.edu::892f5123-929f-4f17-9ac9-eb1dbe2d6273" providerId="AD" clId="Web-{1EF1345A-8B24-44C5-3E7D-3FEC9C9EA8E1}" dt="2020-09-01T23:08:07.454" v="15"/>
          <ac:spMkLst>
            <pc:docMk/>
            <pc:sldMk cId="3881603668" sldId="301"/>
            <ac:spMk id="16" creationId="{9953288E-A2D6-4F06-A6B0-4CC805C0F6C6}"/>
          </ac:spMkLst>
        </pc:spChg>
        <pc:spChg chg="del">
          <ac:chgData name="Heba Nassereddeen" userId="S::hebanasser@knights.ucf.edu::892f5123-929f-4f17-9ac9-eb1dbe2d6273" providerId="AD" clId="Web-{1EF1345A-8B24-44C5-3E7D-3FEC9C9EA8E1}" dt="2020-09-01T23:08:07.423" v="1"/>
          <ac:spMkLst>
            <pc:docMk/>
            <pc:sldMk cId="3881603668" sldId="301"/>
            <ac:spMk id="17" creationId="{5F87FFFC-654A-40A8-BC97-D2CD672795D8}"/>
          </ac:spMkLst>
        </pc:spChg>
        <pc:picChg chg="add del mod">
          <ac:chgData name="Heba Nassereddeen" userId="S::hebanasser@knights.ucf.edu::892f5123-929f-4f17-9ac9-eb1dbe2d6273" providerId="AD" clId="Web-{1EF1345A-8B24-44C5-3E7D-3FEC9C9EA8E1}" dt="2020-09-01T23:13:17.242" v="21"/>
          <ac:picMkLst>
            <pc:docMk/>
            <pc:sldMk cId="3881603668" sldId="301"/>
            <ac:picMk id="3" creationId="{3375B85D-A5CE-431C-AD25-82FD7057AEF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37_66C55DA.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Column3</c:v>
                </c:pt>
              </c:strCache>
            </c:strRef>
          </c:tx>
          <c:spPr>
            <a:solidFill>
              <a:srgbClr val="F9D263"/>
            </a:solidFill>
            <a:ln>
              <a:solidFill>
                <a:schemeClr val="tx1"/>
              </a:solidFill>
            </a:ln>
            <a:effectLst/>
          </c:spPr>
          <c:invertIfNegative val="0"/>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r>
                      <a:rPr lang="en-US"/>
                      <a:t>60%</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E4-4BDE-9591-FC58D126C3CE}"/>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B8E4-4BDE-9591-FC58D126C3CE}"/>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B8E4-4BDE-9591-FC58D126C3CE}"/>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B8E4-4BDE-9591-FC58D126C3CE}"/>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B8E4-4BDE-9591-FC58D126C3CE}"/>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B8E4-4BDE-9591-FC58D126C3CE}"/>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B8E4-4BDE-9591-FC58D126C3C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Overall</c:v>
                </c:pt>
                <c:pt idx="1">
                  <c:v>PCB develpoment</c:v>
                </c:pt>
                <c:pt idx="2">
                  <c:v>Hardware Testing</c:v>
                </c:pt>
                <c:pt idx="3">
                  <c:v>Software Testing</c:v>
                </c:pt>
                <c:pt idx="4">
                  <c:v>Parts Acquisition</c:v>
                </c:pt>
                <c:pt idx="5">
                  <c:v>Prototype</c:v>
                </c:pt>
                <c:pt idx="6">
                  <c:v>Research</c:v>
                </c:pt>
              </c:strCache>
            </c:strRef>
          </c:cat>
          <c:val>
            <c:numRef>
              <c:f>Sheet1!$B$2:$B$8</c:f>
              <c:numCache>
                <c:formatCode>0%</c:formatCode>
                <c:ptCount val="7"/>
                <c:pt idx="0">
                  <c:v>0.6</c:v>
                </c:pt>
                <c:pt idx="1">
                  <c:v>0.4</c:v>
                </c:pt>
                <c:pt idx="2">
                  <c:v>0.55000000000000004</c:v>
                </c:pt>
                <c:pt idx="3">
                  <c:v>0.4</c:v>
                </c:pt>
                <c:pt idx="4">
                  <c:v>0.95</c:v>
                </c:pt>
                <c:pt idx="5">
                  <c:v>0.4</c:v>
                </c:pt>
                <c:pt idx="6">
                  <c:v>0.9</c:v>
                </c:pt>
              </c:numCache>
            </c:numRef>
          </c:val>
          <c:extLst>
            <c:ext xmlns:c16="http://schemas.microsoft.com/office/drawing/2014/chart" uri="{C3380CC4-5D6E-409C-BE32-E72D297353CC}">
              <c16:uniqueId val="{00000000-B8E4-4BDE-9591-FC58D126C3CE}"/>
            </c:ext>
          </c:extLst>
        </c:ser>
        <c:ser>
          <c:idx val="1"/>
          <c:order val="1"/>
          <c:tx>
            <c:strRef>
              <c:f>Sheet1!$C$1</c:f>
              <c:strCache>
                <c:ptCount val="1"/>
                <c:pt idx="0">
                  <c:v>Column2</c:v>
                </c:pt>
              </c:strCache>
            </c:strRef>
          </c:tx>
          <c:spPr>
            <a:solidFill>
              <a:schemeClr val="accent2">
                <a:alpha val="70000"/>
              </a:schemeClr>
            </a:solidFill>
            <a:ln>
              <a:noFill/>
            </a:ln>
            <a:effectLst/>
          </c:spPr>
          <c:invertIfNegative val="0"/>
          <c:cat>
            <c:strRef>
              <c:f>Sheet1!$A$2:$A$8</c:f>
              <c:strCache>
                <c:ptCount val="7"/>
                <c:pt idx="0">
                  <c:v>Overall</c:v>
                </c:pt>
                <c:pt idx="1">
                  <c:v>PCB develpoment</c:v>
                </c:pt>
                <c:pt idx="2">
                  <c:v>Hardware Testing</c:v>
                </c:pt>
                <c:pt idx="3">
                  <c:v>Software Testing</c:v>
                </c:pt>
                <c:pt idx="4">
                  <c:v>Parts Acquisition</c:v>
                </c:pt>
                <c:pt idx="5">
                  <c:v>Prototype</c:v>
                </c:pt>
                <c:pt idx="6">
                  <c:v>Research</c:v>
                </c:pt>
              </c:strCache>
            </c:strRef>
          </c:cat>
          <c:val>
            <c:numRef>
              <c:f>Sheet1!$C$2:$C$8</c:f>
              <c:numCache>
                <c:formatCode>General</c:formatCode>
                <c:ptCount val="7"/>
              </c:numCache>
            </c:numRef>
          </c:val>
          <c:extLst>
            <c:ext xmlns:c16="http://schemas.microsoft.com/office/drawing/2014/chart" uri="{C3380CC4-5D6E-409C-BE32-E72D297353CC}">
              <c16:uniqueId val="{00000001-B8E4-4BDE-9591-FC58D126C3CE}"/>
            </c:ext>
          </c:extLst>
        </c:ser>
        <c:ser>
          <c:idx val="2"/>
          <c:order val="2"/>
          <c:tx>
            <c:strRef>
              <c:f>Sheet1!$D$1</c:f>
              <c:strCache>
                <c:ptCount val="1"/>
                <c:pt idx="0">
                  <c:v>Column1</c:v>
                </c:pt>
              </c:strCache>
            </c:strRef>
          </c:tx>
          <c:spPr>
            <a:solidFill>
              <a:schemeClr val="accent3">
                <a:alpha val="70000"/>
              </a:schemeClr>
            </a:solidFill>
            <a:ln>
              <a:noFill/>
            </a:ln>
            <a:effectLst/>
          </c:spPr>
          <c:invertIfNegative val="0"/>
          <c:cat>
            <c:strRef>
              <c:f>Sheet1!$A$2:$A$8</c:f>
              <c:strCache>
                <c:ptCount val="7"/>
                <c:pt idx="0">
                  <c:v>Overall</c:v>
                </c:pt>
                <c:pt idx="1">
                  <c:v>PCB develpoment</c:v>
                </c:pt>
                <c:pt idx="2">
                  <c:v>Hardware Testing</c:v>
                </c:pt>
                <c:pt idx="3">
                  <c:v>Software Testing</c:v>
                </c:pt>
                <c:pt idx="4">
                  <c:v>Parts Acquisition</c:v>
                </c:pt>
                <c:pt idx="5">
                  <c:v>Prototype</c:v>
                </c:pt>
                <c:pt idx="6">
                  <c:v>Research</c:v>
                </c:pt>
              </c:strCache>
            </c:strRef>
          </c:cat>
          <c:val>
            <c:numRef>
              <c:f>Sheet1!$D$2:$D$8</c:f>
              <c:numCache>
                <c:formatCode>General</c:formatCode>
                <c:ptCount val="7"/>
              </c:numCache>
            </c:numRef>
          </c:val>
          <c:extLst>
            <c:ext xmlns:c16="http://schemas.microsoft.com/office/drawing/2014/chart" uri="{C3380CC4-5D6E-409C-BE32-E72D297353CC}">
              <c16:uniqueId val="{00000002-B8E4-4BDE-9591-FC58D126C3CE}"/>
            </c:ext>
          </c:extLst>
        </c:ser>
        <c:dLbls>
          <c:showLegendKey val="0"/>
          <c:showVal val="0"/>
          <c:showCatName val="0"/>
          <c:showSerName val="0"/>
          <c:showPercent val="0"/>
          <c:showBubbleSize val="0"/>
        </c:dLbls>
        <c:gapWidth val="50"/>
        <c:overlap val="100"/>
        <c:axId val="1795351904"/>
        <c:axId val="1633297344"/>
      </c:barChart>
      <c:catAx>
        <c:axId val="179535190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33297344"/>
        <c:crosses val="autoZero"/>
        <c:auto val="1"/>
        <c:lblAlgn val="ctr"/>
        <c:lblOffset val="100"/>
        <c:noMultiLvlLbl val="0"/>
      </c:catAx>
      <c:valAx>
        <c:axId val="1633297344"/>
        <c:scaling>
          <c:orientation val="minMax"/>
        </c:scaling>
        <c:delete val="0"/>
        <c:axPos val="b"/>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9535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9-11T14:38:42.922" idx="2">
    <p:pos x="10" y="10"/>
    <p:text>Solar Charger PCB cost: $19.04</p:text>
    <p:extLst>
      <p:ext uri="{C676402C-5697-4E1C-873F-D02D1690AC5C}">
        <p15:threadingInfo xmlns:p15="http://schemas.microsoft.com/office/powerpoint/2012/main" timeZoneBias="240"/>
      </p:ext>
    </p:extLst>
  </p:cm>
  <p:cm authorId="2" dt="2020-09-11T14:40:27.762" idx="3">
    <p:pos x="106" y="106"/>
    <p:text>Actual PCB cost: $27.84</p:text>
    <p:extLst>
      <p:ext uri="{C676402C-5697-4E1C-873F-D02D1690AC5C}">
        <p15:threadingInfo xmlns:p15="http://schemas.microsoft.com/office/powerpoint/2012/main" timeZoneBias="240"/>
      </p:ext>
    </p:extLst>
  </p:cm>
  <p:cm authorId="2" dt="2020-09-11T14:41:05.407" idx="4">
    <p:pos x="202" y="202"/>
    <p:text>PCB Parts: $62.06</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AK</a:t>
            </a:r>
            <a:endParaRPr/>
          </a:p>
        </p:txBody>
      </p:sp>
    </p:spTree>
    <p:extLst>
      <p:ext uri="{BB962C8B-B14F-4D97-AF65-F5344CB8AC3E}">
        <p14:creationId xmlns:p14="http://schemas.microsoft.com/office/powerpoint/2010/main" val="72375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AK</a:t>
            </a:r>
            <a:endParaRPr/>
          </a:p>
        </p:txBody>
      </p:sp>
    </p:spTree>
    <p:extLst>
      <p:ext uri="{BB962C8B-B14F-4D97-AF65-F5344CB8AC3E}">
        <p14:creationId xmlns:p14="http://schemas.microsoft.com/office/powerpoint/2010/main" val="174619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AK</a:t>
            </a:r>
          </a:p>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We have concluded that DC gear motors would be best in our case as there is a heavy load that will require high torque. </a:t>
            </a:r>
            <a:endParaRPr/>
          </a:p>
        </p:txBody>
      </p:sp>
    </p:spTree>
    <p:extLst>
      <p:ext uri="{BB962C8B-B14F-4D97-AF65-F5344CB8AC3E}">
        <p14:creationId xmlns:p14="http://schemas.microsoft.com/office/powerpoint/2010/main" val="245018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AK</a:t>
            </a:r>
            <a:endParaRPr/>
          </a:p>
        </p:txBody>
      </p:sp>
    </p:spTree>
    <p:extLst>
      <p:ext uri="{BB962C8B-B14F-4D97-AF65-F5344CB8AC3E}">
        <p14:creationId xmlns:p14="http://schemas.microsoft.com/office/powerpoint/2010/main" val="297396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9145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205121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270314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87556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361047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3278697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2938131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SQ</a:t>
            </a:r>
            <a:endParaRPr/>
          </a:p>
        </p:txBody>
      </p:sp>
    </p:spTree>
    <p:extLst>
      <p:ext uri="{BB962C8B-B14F-4D97-AF65-F5344CB8AC3E}">
        <p14:creationId xmlns:p14="http://schemas.microsoft.com/office/powerpoint/2010/main" val="1604720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SQ</a:t>
            </a:r>
          </a:p>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The microcontroller that we have chosen is the Arduino Mega 2560- due to its friendly user interface, existence of supporting documentation, and worldwide popularity, we can find a wealth of information and tutorials on implementing line following into our project. </a:t>
            </a:r>
            <a:endParaRPr/>
          </a:p>
        </p:txBody>
      </p:sp>
    </p:spTree>
    <p:extLst>
      <p:ext uri="{BB962C8B-B14F-4D97-AF65-F5344CB8AC3E}">
        <p14:creationId xmlns:p14="http://schemas.microsoft.com/office/powerpoint/2010/main" val="231170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HN</a:t>
            </a:r>
            <a:endParaRPr/>
          </a:p>
        </p:txBody>
      </p:sp>
    </p:spTree>
    <p:extLst>
      <p:ext uri="{BB962C8B-B14F-4D97-AF65-F5344CB8AC3E}">
        <p14:creationId xmlns:p14="http://schemas.microsoft.com/office/powerpoint/2010/main" val="3590111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800" b="0" i="0" u="none" strike="noStrike" baseline="0">
                <a:solidFill>
                  <a:srgbClr val="000000"/>
                </a:solidFill>
                <a:latin typeface="Times New Roman" panose="02020603050405020304" pitchFamily="18" charset="0"/>
              </a:rPr>
              <a:t>HN</a:t>
            </a:r>
          </a:p>
          <a:p>
            <a:pPr marL="158750" indent="0">
              <a:buNone/>
            </a:pPr>
            <a:r>
              <a:rPr lang="en-US" sz="1800" b="0" i="0" u="none" strike="noStrike" baseline="0">
                <a:solidFill>
                  <a:srgbClr val="000000"/>
                </a:solidFill>
                <a:latin typeface="Times New Roman" panose="02020603050405020304" pitchFamily="18" charset="0"/>
              </a:rPr>
              <a:t>GRAD must be able to retrieve information stored in the database regarding the date and time to take out the trash (as specified by the user through the mobile/web application), and it must be able to add information into the database whenever it needs to send a notification to the user (for instance, if GRAD was unable to reach the user’s curb for any reason) </a:t>
            </a:r>
            <a:endParaRPr lang="en-US"/>
          </a:p>
        </p:txBody>
      </p:sp>
    </p:spTree>
    <p:extLst>
      <p:ext uri="{BB962C8B-B14F-4D97-AF65-F5344CB8AC3E}">
        <p14:creationId xmlns:p14="http://schemas.microsoft.com/office/powerpoint/2010/main" val="360067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t>HN</a:t>
            </a:r>
          </a:p>
        </p:txBody>
      </p:sp>
    </p:spTree>
    <p:extLst>
      <p:ext uri="{BB962C8B-B14F-4D97-AF65-F5344CB8AC3E}">
        <p14:creationId xmlns:p14="http://schemas.microsoft.com/office/powerpoint/2010/main" val="1183648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HN</a:t>
            </a:r>
            <a:endParaRPr/>
          </a:p>
        </p:txBody>
      </p:sp>
    </p:spTree>
    <p:extLst>
      <p:ext uri="{BB962C8B-B14F-4D97-AF65-F5344CB8AC3E}">
        <p14:creationId xmlns:p14="http://schemas.microsoft.com/office/powerpoint/2010/main" val="62954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HN</a:t>
            </a:r>
            <a:endParaRPr/>
          </a:p>
        </p:txBody>
      </p:sp>
    </p:spTree>
    <p:extLst>
      <p:ext uri="{BB962C8B-B14F-4D97-AF65-F5344CB8AC3E}">
        <p14:creationId xmlns:p14="http://schemas.microsoft.com/office/powerpoint/2010/main" val="3848974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HN</a:t>
            </a:r>
            <a:endParaRPr/>
          </a:p>
        </p:txBody>
      </p:sp>
    </p:spTree>
    <p:extLst>
      <p:ext uri="{BB962C8B-B14F-4D97-AF65-F5344CB8AC3E}">
        <p14:creationId xmlns:p14="http://schemas.microsoft.com/office/powerpoint/2010/main" val="95285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SQ</a:t>
            </a:r>
          </a:p>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Problem:</a:t>
            </a:r>
          </a:p>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Taking the garbage and recycling cans to the curb can be easily forgotten during a busy schedule or when rushing to work in the mornings. </a:t>
            </a:r>
          </a:p>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For those with physical constraints, it can be demanding to accomplish such a task.  </a:t>
            </a:r>
          </a:p>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Especially for vacation rental properties where guests forget to take out the trash/recycle bins to the curb on the correct schedule, and the pile-up of garbage creates extraneous work for the property manager. </a:t>
            </a:r>
          </a:p>
          <a:p>
            <a:pPr marL="0" lvl="0" indent="0" algn="l" rtl="0">
              <a:spcBef>
                <a:spcPts val="0"/>
              </a:spcBef>
              <a:spcAft>
                <a:spcPts val="0"/>
              </a:spcAft>
              <a:buNone/>
            </a:pPr>
            <a:endParaRPr lang="en-US" sz="1100" b="0" i="0" u="none" strike="noStrike" cap="none">
              <a:solidFill>
                <a:srgbClr val="000000"/>
              </a:solidFill>
              <a:effectLst/>
              <a:highlight>
                <a:srgbClr val="FFFFFF"/>
              </a:highlight>
              <a:latin typeface="Arial"/>
              <a:ea typeface="Arial"/>
              <a:cs typeface="Arial"/>
              <a:sym typeface="Arial"/>
            </a:endParaRPr>
          </a:p>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Solution:</a:t>
            </a:r>
          </a:p>
          <a:p>
            <a:pPr marL="0" lvl="0" indent="0" algn="l" rtl="0">
              <a:spcBef>
                <a:spcPts val="0"/>
              </a:spcBef>
              <a:spcAft>
                <a:spcPts val="0"/>
              </a:spcAft>
              <a:buNone/>
            </a:pPr>
            <a:r>
              <a:rPr lang="en-US" sz="1100" b="0" i="0" u="none" strike="noStrike" cap="none">
                <a:solidFill>
                  <a:srgbClr val="000000"/>
                </a:solidFill>
                <a:effectLst/>
                <a:highlight>
                  <a:srgbClr val="FFFFFF"/>
                </a:highlight>
                <a:latin typeface="Arial"/>
                <a:ea typeface="Arial"/>
                <a:cs typeface="Arial"/>
                <a:sym typeface="Arial"/>
              </a:rPr>
              <a:t>This project aims to eliminate the physical demands, incorporate ease, and facilitate efficiency by providing an automated controllable system to schedule trash bin curbside placement.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HN</a:t>
            </a:r>
            <a:endParaRPr/>
          </a:p>
        </p:txBody>
      </p:sp>
    </p:spTree>
    <p:extLst>
      <p:ext uri="{BB962C8B-B14F-4D97-AF65-F5344CB8AC3E}">
        <p14:creationId xmlns:p14="http://schemas.microsoft.com/office/powerpoint/2010/main" val="3222726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HN</a:t>
            </a:r>
            <a:endParaRPr/>
          </a:p>
        </p:txBody>
      </p:sp>
    </p:spTree>
    <p:extLst>
      <p:ext uri="{BB962C8B-B14F-4D97-AF65-F5344CB8AC3E}">
        <p14:creationId xmlns:p14="http://schemas.microsoft.com/office/powerpoint/2010/main" val="1082975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The GRAD system will require sensors that will be able to detect the level of waste in the trashcan which will be placed inside the lid of the trash can. Apart from the waste level detection in the trash can, the GRAD system will require more than one sensor. The other sensors will be placed on the front and back of the trash can in order to detect any object near it. These sensors will be integrated into the GRAD navigation system in order to avoid obstacles. </a:t>
            </a:r>
          </a:p>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The ultrasonic sensor waits for the sound waves to be reflected back when it detects an object and also calculates the distance based on the time required.</a:t>
            </a:r>
          </a:p>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Ultrasonic sensor and insensitive to light, dust color and are good for outdoors compared to IR. Even thought it costs more than IR sensor the range for detecting an object in ultrasonic sensor more than IR sensor.</a:t>
            </a:r>
            <a:endParaRPr/>
          </a:p>
        </p:txBody>
      </p:sp>
    </p:spTree>
    <p:extLst>
      <p:ext uri="{BB962C8B-B14F-4D97-AF65-F5344CB8AC3E}">
        <p14:creationId xmlns:p14="http://schemas.microsoft.com/office/powerpoint/2010/main" val="482593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baseline="0">
                <a:solidFill>
                  <a:srgbClr val="000000"/>
                </a:solidFill>
                <a:latin typeface="Times New Roman" panose="02020603050405020304" pitchFamily="18" charset="0"/>
              </a:rPr>
              <a:t>The main purpose of creating a mobile app is that the user can keep track of the outdoor garbage bin remotely. </a:t>
            </a:r>
            <a:endParaRPr lang="en-US"/>
          </a:p>
        </p:txBody>
      </p:sp>
    </p:spTree>
    <p:extLst>
      <p:ext uri="{BB962C8B-B14F-4D97-AF65-F5344CB8AC3E}">
        <p14:creationId xmlns:p14="http://schemas.microsoft.com/office/powerpoint/2010/main" val="241226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SB</a:t>
            </a:r>
          </a:p>
          <a:p>
            <a:r>
              <a:rPr lang="en-US" sz="1800" b="0" i="0" u="none" strike="noStrike" baseline="0">
                <a:solidFill>
                  <a:srgbClr val="000000"/>
                </a:solidFill>
                <a:latin typeface="Times New Roman" panose="02020603050405020304" pitchFamily="18" charset="0"/>
              </a:rPr>
              <a:t>The database is required for the mobile application so that the application can have access to all information stored in the database. In this case, the information stored would be the user's login information </a:t>
            </a:r>
            <a:endParaRPr lang="en-US"/>
          </a:p>
        </p:txBody>
      </p:sp>
    </p:spTree>
    <p:extLst>
      <p:ext uri="{BB962C8B-B14F-4D97-AF65-F5344CB8AC3E}">
        <p14:creationId xmlns:p14="http://schemas.microsoft.com/office/powerpoint/2010/main" val="169919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SB</a:t>
            </a:r>
          </a:p>
          <a:p>
            <a:r>
              <a:rPr lang="en-US" sz="1800" b="0" i="0" u="none" strike="noStrike" baseline="0">
                <a:solidFill>
                  <a:srgbClr val="000000"/>
                </a:solidFill>
                <a:latin typeface="Times New Roman" panose="02020603050405020304" pitchFamily="18" charset="0"/>
              </a:rPr>
              <a:t>Android Studio IDE is an officially supported Google developing Android app. This IDE offers a variety of developer tools and a strong coding editor. It supports programming languages such as C++, Java, Go (with extension) and Kotlin. I will be using java. The IDE has a built-in debugger. Android Studio has a fast emulator that allows the user to see how the application will look like in actual physical devices such as phones, tablets, and Android TV devices. The Android Studio gives suggestions as the user is typing the code. </a:t>
            </a:r>
          </a:p>
          <a:p>
            <a:endParaRPr lang="en-US"/>
          </a:p>
        </p:txBody>
      </p:sp>
    </p:spTree>
    <p:extLst>
      <p:ext uri="{BB962C8B-B14F-4D97-AF65-F5344CB8AC3E}">
        <p14:creationId xmlns:p14="http://schemas.microsoft.com/office/powerpoint/2010/main" val="2977851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SB</a:t>
            </a:r>
          </a:p>
          <a:p>
            <a:r>
              <a:rPr lang="en-US" sz="1800" b="0" i="0" u="none" strike="noStrike" baseline="0">
                <a:solidFill>
                  <a:srgbClr val="000000"/>
                </a:solidFill>
                <a:latin typeface="Times New Roman" panose="02020603050405020304" pitchFamily="18" charset="0"/>
              </a:rPr>
              <a:t>The mobile application for GRAD system will communicate with the microcontroller through WIFI module. </a:t>
            </a:r>
            <a:endParaRPr lang="en-US"/>
          </a:p>
          <a:p>
            <a:r>
              <a:rPr lang="en-US" sz="1800" b="0" i="0" u="none" strike="noStrike" baseline="0">
                <a:solidFill>
                  <a:srgbClr val="000000"/>
                </a:solidFill>
                <a:latin typeface="Times New Roman" panose="02020603050405020304" pitchFamily="18" charset="0"/>
              </a:rPr>
              <a:t>The mobile application for the GRAD system will comprise of some displays and functionalities. For any basic mobile application that is account-based, the mobile application for GRAD system will have a secured login page that will allow the user to login to a specific account. </a:t>
            </a:r>
          </a:p>
          <a:p>
            <a:r>
              <a:rPr lang="en-US" sz="1800" b="0" i="0" u="none" strike="noStrike" baseline="0">
                <a:solidFill>
                  <a:srgbClr val="000000"/>
                </a:solidFill>
                <a:latin typeface="Times New Roman" panose="02020603050405020304" pitchFamily="18" charset="0"/>
              </a:rPr>
              <a:t>It will have a register page and the main page where the user can see and has control over different features such as trash level </a:t>
            </a:r>
            <a:r>
              <a:rPr lang="en-US" sz="1800" b="0" i="0" u="none" strike="noStrike" baseline="0" err="1">
                <a:solidFill>
                  <a:srgbClr val="000000"/>
                </a:solidFill>
                <a:latin typeface="Times New Roman" panose="02020603050405020304" pitchFamily="18" charset="0"/>
              </a:rPr>
              <a:t>status,drive</a:t>
            </a:r>
            <a:r>
              <a:rPr lang="en-US" sz="1800" b="0" i="0" u="none" strike="noStrike" baseline="0">
                <a:solidFill>
                  <a:srgbClr val="000000"/>
                </a:solidFill>
                <a:latin typeface="Times New Roman" panose="02020603050405020304" pitchFamily="18" charset="0"/>
              </a:rPr>
              <a:t> to curb return home , notifications and log out button.</a:t>
            </a:r>
          </a:p>
          <a:p>
            <a:pPr marL="158750" indent="0">
              <a:buNone/>
            </a:pPr>
            <a:endParaRPr lang="en-US"/>
          </a:p>
        </p:txBody>
      </p:sp>
    </p:spTree>
    <p:extLst>
      <p:ext uri="{BB962C8B-B14F-4D97-AF65-F5344CB8AC3E}">
        <p14:creationId xmlns:p14="http://schemas.microsoft.com/office/powerpoint/2010/main" val="2928654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SB</a:t>
            </a:r>
          </a:p>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The implementation of login page, register page and homepage are shown. </a:t>
            </a:r>
          </a:p>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The homepage also has a “Trash Level Status” button which redirects the user to the trash level status page, where the user can see if the trashcan is empty or full. The trash level status page has a button “Drive to the curb”. If the status of the trash level shows full, the user presses the “Drive to the curb” button that will allow the outdoor trash bin to drive itself to the curb. </a:t>
            </a:r>
          </a:p>
          <a:p>
            <a:pPr marL="0" lvl="0" indent="0" algn="l" rtl="0">
              <a:spcBef>
                <a:spcPts val="0"/>
              </a:spcBef>
              <a:spcAft>
                <a:spcPts val="0"/>
              </a:spcAft>
              <a:buNone/>
            </a:pPr>
            <a:r>
              <a:rPr lang="en-US" sz="1800" b="0" i="0" u="none" strike="noStrike" baseline="0">
                <a:solidFill>
                  <a:srgbClr val="000000"/>
                </a:solidFill>
                <a:latin typeface="Times New Roman" panose="02020603050405020304" pitchFamily="18" charset="0"/>
              </a:rPr>
              <a:t>This is how the mobile app looks like on emulator. If time permits we might have few more functionalities added to the mobile application. This mobile app was implemented on android studio and firebase database was used to store the credentials for the user. Now my friend </a:t>
            </a:r>
            <a:r>
              <a:rPr lang="en-US" sz="1800" b="0" i="0" u="none" strike="noStrike" baseline="0" err="1">
                <a:solidFill>
                  <a:srgbClr val="000000"/>
                </a:solidFill>
                <a:latin typeface="Times New Roman" panose="02020603050405020304" pitchFamily="18" charset="0"/>
              </a:rPr>
              <a:t>heba</a:t>
            </a:r>
            <a:r>
              <a:rPr lang="en-US" sz="1800" b="0" i="0" u="none" strike="noStrike" baseline="0">
                <a:solidFill>
                  <a:srgbClr val="000000"/>
                </a:solidFill>
                <a:latin typeface="Times New Roman" panose="02020603050405020304" pitchFamily="18" charset="0"/>
              </a:rPr>
              <a:t> will be talking about design issue</a:t>
            </a:r>
            <a:endParaRPr lang="en-US"/>
          </a:p>
        </p:txBody>
      </p:sp>
    </p:spTree>
    <p:extLst>
      <p:ext uri="{BB962C8B-B14F-4D97-AF65-F5344CB8AC3E}">
        <p14:creationId xmlns:p14="http://schemas.microsoft.com/office/powerpoint/2010/main" val="1892233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a:solidFill>
                  <a:srgbClr val="000000"/>
                </a:solidFill>
                <a:latin typeface="Times New Roman" panose="02020603050405020304" pitchFamily="18" charset="0"/>
              </a:rPr>
              <a:t>HN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baseline="0">
                <a:solidFill>
                  <a:srgbClr val="000000"/>
                </a:solidFill>
                <a:latin typeface="Times New Roman" panose="02020603050405020304" pitchFamily="18" charset="0"/>
              </a:rPr>
              <a:t>DC Current for 3.3V Pin -&gt; 50 mA</a:t>
            </a:r>
          </a:p>
          <a:p>
            <a:pPr marL="0" lvl="0" indent="0" algn="l" rtl="0">
              <a:spcBef>
                <a:spcPts val="0"/>
              </a:spcBef>
              <a:spcAft>
                <a:spcPts val="0"/>
              </a:spcAft>
              <a:buNone/>
            </a:pPr>
            <a:r>
              <a:rPr lang="en-US"/>
              <a:t>DC Current for Wi-Fi module -&gt; 215 mA</a:t>
            </a:r>
            <a:endParaRPr/>
          </a:p>
        </p:txBody>
      </p:sp>
    </p:spTree>
    <p:extLst>
      <p:ext uri="{BB962C8B-B14F-4D97-AF65-F5344CB8AC3E}">
        <p14:creationId xmlns:p14="http://schemas.microsoft.com/office/powerpoint/2010/main" val="4095559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baseline="0">
                <a:solidFill>
                  <a:srgbClr val="000000"/>
                </a:solidFill>
                <a:latin typeface="Times New Roman" panose="02020603050405020304" pitchFamily="18" charset="0"/>
              </a:rPr>
              <a:t>HN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baseline="0">
                <a:solidFill>
                  <a:srgbClr val="000000"/>
                </a:solidFill>
                <a:latin typeface="Times New Roman" panose="02020603050405020304" pitchFamily="18" charset="0"/>
              </a:rPr>
              <a:t>The total budget set for the design was set at $600 with $100 for unforeseen circumstances. This totals the overall budget to $700. </a:t>
            </a:r>
            <a:endParaRPr/>
          </a:p>
        </p:txBody>
      </p:sp>
    </p:spTree>
    <p:extLst>
      <p:ext uri="{BB962C8B-B14F-4D97-AF65-F5344CB8AC3E}">
        <p14:creationId xmlns:p14="http://schemas.microsoft.com/office/powerpoint/2010/main" val="6139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C4043"/>
                </a:solidFill>
                <a:highlight>
                  <a:srgbClr val="FFFFFF"/>
                </a:highlight>
              </a:rPr>
              <a:t>SQ</a:t>
            </a:r>
            <a:endParaRPr>
              <a:solidFill>
                <a:srgbClr val="3C4043"/>
              </a:solidFill>
              <a:highlight>
                <a:srgbClr val="FFFFFF"/>
              </a:highlight>
            </a:endParaRPr>
          </a:p>
        </p:txBody>
      </p:sp>
    </p:spTree>
    <p:extLst>
      <p:ext uri="{BB962C8B-B14F-4D97-AF65-F5344CB8AC3E}">
        <p14:creationId xmlns:p14="http://schemas.microsoft.com/office/powerpoint/2010/main" val="2771195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SB</a:t>
            </a:r>
          </a:p>
          <a:p>
            <a:r>
              <a:rPr lang="en-US"/>
              <a:t>In a nut shell this is the current progress of our project. We have almost ordered all the parts </a:t>
            </a:r>
            <a:r>
              <a:rPr lang="en-US" err="1"/>
              <a:t>rqruired</a:t>
            </a:r>
            <a:r>
              <a:rPr lang="en-US"/>
              <a:t> for the GRAD system. The mobile application for the grad system has been implemented with the basic features. We only have to integrate and test it with the </a:t>
            </a:r>
            <a:r>
              <a:rPr lang="en-US" err="1"/>
              <a:t>wifi</a:t>
            </a:r>
            <a:r>
              <a:rPr lang="en-US"/>
              <a:t> module and </a:t>
            </a:r>
            <a:r>
              <a:rPr lang="en-US" err="1"/>
              <a:t>mcu</a:t>
            </a:r>
            <a:r>
              <a:rPr lang="en-US"/>
              <a:t>. The hardware testing of the GRAD system such as motor testing has been completed. The most important part of this project is integration and the team is looking forward to finish it soon. My friend </a:t>
            </a:r>
            <a:r>
              <a:rPr lang="en-US" err="1"/>
              <a:t>heba</a:t>
            </a:r>
            <a:r>
              <a:rPr lang="en-US"/>
              <a:t> will be talking about our next steps. </a:t>
            </a:r>
          </a:p>
        </p:txBody>
      </p:sp>
    </p:spTree>
    <p:extLst>
      <p:ext uri="{BB962C8B-B14F-4D97-AF65-F5344CB8AC3E}">
        <p14:creationId xmlns:p14="http://schemas.microsoft.com/office/powerpoint/2010/main" val="3693855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HN</a:t>
            </a:r>
          </a:p>
        </p:txBody>
      </p:sp>
    </p:spTree>
    <p:extLst>
      <p:ext uri="{BB962C8B-B14F-4D97-AF65-F5344CB8AC3E}">
        <p14:creationId xmlns:p14="http://schemas.microsoft.com/office/powerpoint/2010/main" val="228259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C4043"/>
                </a:solidFill>
                <a:highlight>
                  <a:srgbClr val="FFFFFF"/>
                </a:highlight>
              </a:rPr>
              <a:t>SQ</a:t>
            </a:r>
            <a:endParaRPr>
              <a:solidFill>
                <a:srgbClr val="3C4043"/>
              </a:solidFill>
              <a:highlight>
                <a:srgbClr val="FFFFFF"/>
              </a:highlight>
            </a:endParaRPr>
          </a:p>
        </p:txBody>
      </p:sp>
    </p:spTree>
    <p:extLst>
      <p:ext uri="{BB962C8B-B14F-4D97-AF65-F5344CB8AC3E}">
        <p14:creationId xmlns:p14="http://schemas.microsoft.com/office/powerpoint/2010/main" val="403144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AK</a:t>
            </a:r>
          </a:p>
        </p:txBody>
      </p:sp>
    </p:spTree>
    <p:extLst>
      <p:ext uri="{BB962C8B-B14F-4D97-AF65-F5344CB8AC3E}">
        <p14:creationId xmlns:p14="http://schemas.microsoft.com/office/powerpoint/2010/main" val="43128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3C4043"/>
                </a:solidFill>
                <a:highlight>
                  <a:srgbClr val="FFFFFF"/>
                </a:highlight>
                <a:latin typeface="Roboto"/>
                <a:ea typeface="Roboto"/>
                <a:cs typeface="Roboto"/>
                <a:sym typeface="Roboto"/>
              </a:rPr>
              <a:t>AK</a:t>
            </a: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9490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3C4043"/>
                </a:solidFill>
                <a:highlight>
                  <a:srgbClr val="FFFFFF"/>
                </a:highlight>
                <a:latin typeface="Roboto"/>
                <a:ea typeface="Roboto"/>
                <a:cs typeface="Roboto"/>
                <a:sym typeface="Roboto"/>
              </a:rPr>
              <a:t>AK</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US"/>
              <a:t>AK</a:t>
            </a:r>
          </a:p>
          <a:p>
            <a:pPr marL="285750" indent="-285750">
              <a:buFont typeface="Arial" panose="020B0604020202020204" pitchFamily="34" charset="0"/>
              <a:buChar char="•"/>
            </a:pPr>
            <a:r>
              <a:rPr lang="en-US"/>
              <a:t>Two motors in the back to independently control each wheel</a:t>
            </a:r>
          </a:p>
          <a:p>
            <a:pPr marL="285750" indent="-285750">
              <a:buFont typeface="Arial" panose="020B0604020202020204" pitchFamily="34" charset="0"/>
              <a:buChar char="•"/>
            </a:pPr>
            <a:r>
              <a:rPr lang="en-US"/>
              <a:t>Motors will work together to move wheel forward and backward </a:t>
            </a:r>
          </a:p>
          <a:p>
            <a:pPr marL="285750" indent="-285750">
              <a:buFont typeface="Arial" panose="020B0604020202020204" pitchFamily="34" charset="0"/>
              <a:buChar char="•"/>
            </a:pPr>
            <a:r>
              <a:rPr lang="en-US"/>
              <a:t>Be able to move in opposite directions to each other in order to make left and right turns making it critical for the motors to be independently controlled.</a:t>
            </a:r>
          </a:p>
          <a:p>
            <a:pPr marL="0" lvl="0" indent="0" algn="l" rtl="0">
              <a:spcBef>
                <a:spcPts val="0"/>
              </a:spcBef>
              <a:spcAft>
                <a:spcPts val="0"/>
              </a:spcAft>
              <a:buNone/>
            </a:pPr>
            <a:endParaRPr/>
          </a:p>
        </p:txBody>
      </p:sp>
    </p:spTree>
    <p:extLst>
      <p:ext uri="{BB962C8B-B14F-4D97-AF65-F5344CB8AC3E}">
        <p14:creationId xmlns:p14="http://schemas.microsoft.com/office/powerpoint/2010/main" val="131966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Thin"/>
                <a:ea typeface="Catamaran Thin"/>
                <a:cs typeface="Catamaran Thin"/>
                <a:sym typeface="Catamaran Thin"/>
              </a:defRPr>
            </a:lvl2pPr>
            <a:lvl3pPr lvl="2" algn="ctr">
              <a:spcBef>
                <a:spcPts val="0"/>
              </a:spcBef>
              <a:spcAft>
                <a:spcPts val="0"/>
              </a:spcAft>
              <a:buNone/>
              <a:defRPr sz="3600">
                <a:latin typeface="Catamaran Thin"/>
                <a:ea typeface="Catamaran Thin"/>
                <a:cs typeface="Catamaran Thin"/>
                <a:sym typeface="Catamaran Thin"/>
              </a:defRPr>
            </a:lvl3pPr>
            <a:lvl4pPr lvl="3" algn="ctr">
              <a:spcBef>
                <a:spcPts val="0"/>
              </a:spcBef>
              <a:spcAft>
                <a:spcPts val="0"/>
              </a:spcAft>
              <a:buNone/>
              <a:defRPr sz="3600">
                <a:latin typeface="Catamaran Thin"/>
                <a:ea typeface="Catamaran Thin"/>
                <a:cs typeface="Catamaran Thin"/>
                <a:sym typeface="Catamaran Thin"/>
              </a:defRPr>
            </a:lvl4pPr>
            <a:lvl5pPr lvl="4" algn="ctr">
              <a:spcBef>
                <a:spcPts val="0"/>
              </a:spcBef>
              <a:spcAft>
                <a:spcPts val="0"/>
              </a:spcAft>
              <a:buNone/>
              <a:defRPr sz="3600">
                <a:latin typeface="Catamaran Thin"/>
                <a:ea typeface="Catamaran Thin"/>
                <a:cs typeface="Catamaran Thin"/>
                <a:sym typeface="Catamaran Thin"/>
              </a:defRPr>
            </a:lvl5pPr>
            <a:lvl6pPr lvl="5" algn="ctr">
              <a:spcBef>
                <a:spcPts val="0"/>
              </a:spcBef>
              <a:spcAft>
                <a:spcPts val="0"/>
              </a:spcAft>
              <a:buNone/>
              <a:defRPr sz="3600">
                <a:latin typeface="Catamaran Thin"/>
                <a:ea typeface="Catamaran Thin"/>
                <a:cs typeface="Catamaran Thin"/>
                <a:sym typeface="Catamaran Thin"/>
              </a:defRPr>
            </a:lvl6pPr>
            <a:lvl7pPr lvl="6" algn="ctr">
              <a:spcBef>
                <a:spcPts val="0"/>
              </a:spcBef>
              <a:spcAft>
                <a:spcPts val="0"/>
              </a:spcAft>
              <a:buNone/>
              <a:defRPr sz="3600">
                <a:latin typeface="Catamaran Thin"/>
                <a:ea typeface="Catamaran Thin"/>
                <a:cs typeface="Catamaran Thin"/>
                <a:sym typeface="Catamaran Thin"/>
              </a:defRPr>
            </a:lvl7pPr>
            <a:lvl8pPr lvl="7" algn="ctr">
              <a:spcBef>
                <a:spcPts val="0"/>
              </a:spcBef>
              <a:spcAft>
                <a:spcPts val="0"/>
              </a:spcAft>
              <a:buNone/>
              <a:defRPr sz="3600">
                <a:latin typeface="Catamaran Thin"/>
                <a:ea typeface="Catamaran Thin"/>
                <a:cs typeface="Catamaran Thin"/>
                <a:sym typeface="Catamaran Thin"/>
              </a:defRPr>
            </a:lvl8pPr>
            <a:lvl9pPr lvl="8" algn="ctr">
              <a:spcBef>
                <a:spcPts val="0"/>
              </a:spcBef>
              <a:spcAft>
                <a:spcPts val="0"/>
              </a:spcAft>
              <a:buNone/>
              <a:defRPr sz="3600">
                <a:latin typeface="Catamaran Thin"/>
                <a:ea typeface="Catamaran Thin"/>
                <a:cs typeface="Catamaran Thin"/>
                <a:sym typeface="Catamaran Th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1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34.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5.m4a"/><Relationship Id="rId7" Type="http://schemas.openxmlformats.org/officeDocument/2006/relationships/image" Target="../media/image8.png"/><Relationship Id="rId2" Type="http://schemas.microsoft.com/office/2007/relationships/media" Target="../media/media25.m4a"/><Relationship Id="rId1" Type="http://schemas.openxmlformats.org/officeDocument/2006/relationships/themeOverride" Target="../theme/themeOverride1.xml"/><Relationship Id="rId6" Type="http://schemas.openxmlformats.org/officeDocument/2006/relationships/image" Target="../media/image35.jpeg"/><Relationship Id="rId5" Type="http://schemas.openxmlformats.org/officeDocument/2006/relationships/notesSlide" Target="../notesSlides/notesSlide24.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36.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m4a"/><Relationship Id="rId7" Type="http://schemas.openxmlformats.org/officeDocument/2006/relationships/image" Target="../media/image8.png"/><Relationship Id="rId2" Type="http://schemas.microsoft.com/office/2007/relationships/media" Target="../media/media28.m4a"/><Relationship Id="rId1" Type="http://schemas.openxmlformats.org/officeDocument/2006/relationships/themeOverride" Target="../theme/themeOverride2.xml"/><Relationship Id="rId6" Type="http://schemas.openxmlformats.org/officeDocument/2006/relationships/image" Target="../media/image37.png"/><Relationship Id="rId5" Type="http://schemas.openxmlformats.org/officeDocument/2006/relationships/notesSlide" Target="../notesSlides/notesSlide27.xml"/><Relationship Id="rId4"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8.xml"/><Relationship Id="rId7" Type="http://schemas.openxmlformats.org/officeDocument/2006/relationships/image" Target="../media/image40.png"/><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png"/><Relationship Id="rId4" Type="http://schemas.openxmlformats.org/officeDocument/2006/relationships/notesSlide" Target="../notesSlides/notesSlide28.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image" Target="../media/image4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43.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43.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8.xml"/><Relationship Id="rId7" Type="http://schemas.openxmlformats.org/officeDocument/2006/relationships/image" Target="../media/image50.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notesSlide" Target="../notesSlides/notesSlide37.xml"/><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4" name="Google Shape;124;p24">
            <a:extLst>
              <a:ext uri="{FF2B5EF4-FFF2-40B4-BE49-F238E27FC236}">
                <a16:creationId xmlns:a16="http://schemas.microsoft.com/office/drawing/2014/main" id="{A2BA702C-BF5D-4382-B1F7-1234ACF82CBF}"/>
              </a:ext>
            </a:extLst>
          </p:cNvPr>
          <p:cNvSpPr/>
          <p:nvPr/>
        </p:nvSpPr>
        <p:spPr>
          <a:xfrm rot="5400000">
            <a:off x="784167" y="-469070"/>
            <a:ext cx="3758468" cy="50265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p24">
            <a:extLst>
              <a:ext uri="{FF2B5EF4-FFF2-40B4-BE49-F238E27FC236}">
                <a16:creationId xmlns:a16="http://schemas.microsoft.com/office/drawing/2014/main" id="{162DA044-C358-41D7-9AA7-C5F675A0DAB7}"/>
              </a:ext>
            </a:extLst>
          </p:cNvPr>
          <p:cNvSpPr txBox="1">
            <a:spLocks noGrp="1"/>
          </p:cNvSpPr>
          <p:nvPr>
            <p:ph type="ctrTitle"/>
          </p:nvPr>
        </p:nvSpPr>
        <p:spPr>
          <a:xfrm>
            <a:off x="219184" y="625934"/>
            <a:ext cx="4592400" cy="3274310"/>
          </a:xfrm>
          <a:prstGeom prst="rect">
            <a:avLst/>
          </a:prstGeom>
          <a:solidFill>
            <a:srgbClr val="FFC000"/>
          </a:solidFill>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lt1"/>
                </a:solidFill>
              </a:rPr>
              <a:t>GARBAGE &amp; RECYCLE AUTOMATED DISPOSAL </a:t>
            </a:r>
            <a:r>
              <a:rPr lang="en-US">
                <a:solidFill>
                  <a:schemeClr val="accent2"/>
                </a:solidFill>
              </a:rPr>
              <a:t>(GRAD) </a:t>
            </a:r>
            <a:r>
              <a:rPr lang="en-US">
                <a:solidFill>
                  <a:schemeClr val="lt1"/>
                </a:solidFill>
              </a:rPr>
              <a:t>Bot</a:t>
            </a:r>
            <a:endParaRPr>
              <a:solidFill>
                <a:schemeClr val="lt1"/>
              </a:solidFill>
              <a:latin typeface="Livvic"/>
              <a:ea typeface="Livvic"/>
              <a:cs typeface="Livvic"/>
              <a:sym typeface="Livvic"/>
            </a:endParaRPr>
          </a:p>
        </p:txBody>
      </p:sp>
      <p:sp>
        <p:nvSpPr>
          <p:cNvPr id="17" name="Google Shape;127;p24">
            <a:extLst>
              <a:ext uri="{FF2B5EF4-FFF2-40B4-BE49-F238E27FC236}">
                <a16:creationId xmlns:a16="http://schemas.microsoft.com/office/drawing/2014/main" id="{9E104F3F-F47E-42AA-BF27-8C4020A2116A}"/>
              </a:ext>
            </a:extLst>
          </p:cNvPr>
          <p:cNvSpPr/>
          <p:nvPr/>
        </p:nvSpPr>
        <p:spPr>
          <a:xfrm rot="-5400000" flipH="1">
            <a:off x="7354200" y="2416550"/>
            <a:ext cx="3358800" cy="221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7" descr="A picture containing lamp, drawing&#10;&#10;Description automatically generated">
            <a:extLst>
              <a:ext uri="{FF2B5EF4-FFF2-40B4-BE49-F238E27FC236}">
                <a16:creationId xmlns:a16="http://schemas.microsoft.com/office/drawing/2014/main" id="{35D72507-CC53-48EB-B5F2-D060FA9CE9D7}"/>
              </a:ext>
            </a:extLst>
          </p:cNvPr>
          <p:cNvPicPr>
            <a:picLocks noChangeAspect="1"/>
          </p:cNvPicPr>
          <p:nvPr/>
        </p:nvPicPr>
        <p:blipFill>
          <a:blip r:embed="rId5"/>
          <a:stretch>
            <a:fillRect/>
          </a:stretch>
        </p:blipFill>
        <p:spPr>
          <a:xfrm>
            <a:off x="6065420" y="164946"/>
            <a:ext cx="1950724" cy="1905004"/>
          </a:xfrm>
          <a:prstGeom prst="rect">
            <a:avLst/>
          </a:prstGeom>
        </p:spPr>
      </p:pic>
      <p:sp>
        <p:nvSpPr>
          <p:cNvPr id="19" name="Google Shape;125;p24">
            <a:extLst>
              <a:ext uri="{FF2B5EF4-FFF2-40B4-BE49-F238E27FC236}">
                <a16:creationId xmlns:a16="http://schemas.microsoft.com/office/drawing/2014/main" id="{4EE34455-71AC-4493-8B2B-3E2FCE220F26}"/>
              </a:ext>
            </a:extLst>
          </p:cNvPr>
          <p:cNvSpPr txBox="1">
            <a:spLocks/>
          </p:cNvSpPr>
          <p:nvPr/>
        </p:nvSpPr>
        <p:spPr>
          <a:xfrm>
            <a:off x="5738860" y="3663179"/>
            <a:ext cx="2621980" cy="1330021"/>
          </a:xfrm>
          <a:prstGeom prst="rect">
            <a:avLst/>
          </a:prstGeom>
          <a:solidFill>
            <a:schemeClr val="tx2">
              <a:lumMod val="9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Thin"/>
              <a:buNone/>
              <a:defRPr sz="12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9pPr>
          </a:lstStyle>
          <a:p>
            <a:pPr marL="0" indent="0"/>
            <a:r>
              <a:rPr lang="en-US" sz="1800" b="1">
                <a:solidFill>
                  <a:schemeClr val="tx1">
                    <a:lumMod val="50000"/>
                  </a:schemeClr>
                </a:solidFill>
              </a:rPr>
              <a:t>Abdulsalam Khan 	  - CpE</a:t>
            </a:r>
          </a:p>
          <a:p>
            <a:pPr marL="0" indent="0"/>
            <a:r>
              <a:rPr lang="en-US" sz="1800" b="1">
                <a:solidFill>
                  <a:schemeClr val="tx1">
                    <a:lumMod val="50000"/>
                  </a:schemeClr>
                </a:solidFill>
              </a:rPr>
              <a:t>Heba Nasseredden  - CpE</a:t>
            </a:r>
          </a:p>
          <a:p>
            <a:pPr marL="0" indent="0"/>
            <a:r>
              <a:rPr lang="en-US" sz="1800" b="1">
                <a:solidFill>
                  <a:schemeClr val="tx1">
                    <a:lumMod val="50000"/>
                  </a:schemeClr>
                </a:solidFill>
              </a:rPr>
              <a:t>Sadiyah Bhuria 	  - CpE</a:t>
            </a:r>
          </a:p>
          <a:p>
            <a:pPr marL="0" indent="0"/>
            <a:r>
              <a:rPr lang="en-US" sz="1800" b="1">
                <a:solidFill>
                  <a:schemeClr val="tx1">
                    <a:lumMod val="50000"/>
                  </a:schemeClr>
                </a:solidFill>
              </a:rPr>
              <a:t>Sean Quinlan 	  - EE</a:t>
            </a:r>
          </a:p>
        </p:txBody>
      </p:sp>
      <p:pic>
        <p:nvPicPr>
          <p:cNvPr id="20" name="Picture 19">
            <a:extLst>
              <a:ext uri="{FF2B5EF4-FFF2-40B4-BE49-F238E27FC236}">
                <a16:creationId xmlns:a16="http://schemas.microsoft.com/office/drawing/2014/main" id="{21527D0E-3A15-4B87-A0FB-DA57FE4EC87F}"/>
              </a:ext>
            </a:extLst>
          </p:cNvPr>
          <p:cNvPicPr>
            <a:picLocks noChangeAspect="1"/>
          </p:cNvPicPr>
          <p:nvPr/>
        </p:nvPicPr>
        <p:blipFill>
          <a:blip r:embed="rId6"/>
          <a:stretch>
            <a:fillRect/>
          </a:stretch>
        </p:blipFill>
        <p:spPr>
          <a:xfrm>
            <a:off x="-251962" y="3810924"/>
            <a:ext cx="4473088" cy="1371393"/>
          </a:xfrm>
          <a:prstGeom prst="rect">
            <a:avLst/>
          </a:prstGeom>
        </p:spPr>
      </p:pic>
      <p:sp>
        <p:nvSpPr>
          <p:cNvPr id="21" name="Google Shape;125;p24">
            <a:extLst>
              <a:ext uri="{FF2B5EF4-FFF2-40B4-BE49-F238E27FC236}">
                <a16:creationId xmlns:a16="http://schemas.microsoft.com/office/drawing/2014/main" id="{F5B76AEE-CD9B-41A7-83EC-98B568DB6AB1}"/>
              </a:ext>
            </a:extLst>
          </p:cNvPr>
          <p:cNvSpPr txBox="1">
            <a:spLocks/>
          </p:cNvSpPr>
          <p:nvPr/>
        </p:nvSpPr>
        <p:spPr>
          <a:xfrm>
            <a:off x="5729792" y="3149150"/>
            <a:ext cx="2621980" cy="402506"/>
          </a:xfrm>
          <a:prstGeom prst="rect">
            <a:avLst/>
          </a:prstGeom>
          <a:solidFill>
            <a:srgbClr val="FFD54F"/>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Thin"/>
              <a:buNone/>
              <a:defRPr sz="1200" b="0" i="0" u="none" strike="noStrike" cap="none">
                <a:solidFill>
                  <a:srgbClr val="000000"/>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2800"/>
              <a:buFont typeface="Catamaran Thin"/>
              <a:buNone/>
              <a:defRPr sz="2800" b="0" i="0" u="none" strike="noStrike" cap="none">
                <a:solidFill>
                  <a:schemeClr val="dk1"/>
                </a:solidFill>
                <a:latin typeface="Catamaran Thin"/>
                <a:ea typeface="Catamaran Thin"/>
                <a:cs typeface="Catamaran Thin"/>
                <a:sym typeface="Catamaran Thin"/>
              </a:defRPr>
            </a:lvl9pPr>
          </a:lstStyle>
          <a:p>
            <a:pPr marL="0" indent="0" algn="ctr"/>
            <a:r>
              <a:rPr lang="en-US" sz="1800" b="1">
                <a:solidFill>
                  <a:schemeClr val="tx1">
                    <a:lumMod val="50000"/>
                  </a:schemeClr>
                </a:solidFill>
              </a:rPr>
              <a:t>Lei Wei 	            - Advisor</a:t>
            </a:r>
          </a:p>
        </p:txBody>
      </p:sp>
      <p:sp>
        <p:nvSpPr>
          <p:cNvPr id="12" name="Rectangle 11">
            <a:extLst>
              <a:ext uri="{FF2B5EF4-FFF2-40B4-BE49-F238E27FC236}">
                <a16:creationId xmlns:a16="http://schemas.microsoft.com/office/drawing/2014/main" id="{C45D58E0-8F24-4283-AD97-40A1346D25E3}"/>
              </a:ext>
            </a:extLst>
          </p:cNvPr>
          <p:cNvSpPr/>
          <p:nvPr/>
        </p:nvSpPr>
        <p:spPr>
          <a:xfrm>
            <a:off x="6291660" y="2602179"/>
            <a:ext cx="1516380" cy="4025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DB465B8-5B3B-4F2E-824B-96B51611B94C}"/>
              </a:ext>
            </a:extLst>
          </p:cNvPr>
          <p:cNvSpPr txBox="1"/>
          <p:nvPr/>
        </p:nvSpPr>
        <p:spPr>
          <a:xfrm>
            <a:off x="6322041" y="2602179"/>
            <a:ext cx="1455617" cy="615553"/>
          </a:xfrm>
          <a:prstGeom prst="rect">
            <a:avLst/>
          </a:prstGeom>
          <a:noFill/>
        </p:spPr>
        <p:txBody>
          <a:bodyPr wrap="square" rtlCol="0">
            <a:spAutoFit/>
          </a:bodyPr>
          <a:lstStyle/>
          <a:p>
            <a:r>
              <a:rPr lang="en-US" sz="2000" b="1">
                <a:solidFill>
                  <a:schemeClr val="lt1"/>
                </a:solidFill>
              </a:rPr>
              <a:t>GROUP B</a:t>
            </a:r>
            <a:endParaRPr lang="en-US" sz="1100" b="1">
              <a:solidFill>
                <a:schemeClr val="lt1"/>
              </a:solidFill>
            </a:endParaRPr>
          </a:p>
          <a:p>
            <a:endParaRPr lang="en-US"/>
          </a:p>
        </p:txBody>
      </p:sp>
      <p:pic>
        <p:nvPicPr>
          <p:cNvPr id="7" name="Audio 6">
            <a:hlinkClick r:id="" action="ppaction://media"/>
            <a:extLst>
              <a:ext uri="{FF2B5EF4-FFF2-40B4-BE49-F238E27FC236}">
                <a16:creationId xmlns:a16="http://schemas.microsoft.com/office/drawing/2014/main" id="{EFFC2BC4-E857-46D3-992E-61B8628C21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56"/>
    </mc:Choice>
    <mc:Fallback>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925031" y="-5359"/>
            <a:ext cx="375329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bg1"/>
                </a:solidFill>
              </a:rPr>
              <a:t>DRIVE SYSTEM </a:t>
            </a:r>
            <a:r>
              <a:rPr lang="en-US" sz="2000">
                <a:solidFill>
                  <a:schemeClr val="tx1">
                    <a:lumMod val="50000"/>
                  </a:schemeClr>
                </a:solidFill>
              </a:rPr>
              <a:t>Hardware Selection</a:t>
            </a:r>
            <a:endParaRPr lang="en-US">
              <a:solidFill>
                <a:schemeClr val="tx1">
                  <a:lumMod val="50000"/>
                </a:schemeClr>
              </a:solidFill>
            </a:endParaRPr>
          </a:p>
        </p:txBody>
      </p:sp>
      <p:sp>
        <p:nvSpPr>
          <p:cNvPr id="2" name="TextBox 1">
            <a:extLst>
              <a:ext uri="{FF2B5EF4-FFF2-40B4-BE49-F238E27FC236}">
                <a16:creationId xmlns:a16="http://schemas.microsoft.com/office/drawing/2014/main" id="{7B483174-D088-4DDD-AD45-BBB5C3445AA5}"/>
              </a:ext>
            </a:extLst>
          </p:cNvPr>
          <p:cNvSpPr txBox="1"/>
          <p:nvPr/>
        </p:nvSpPr>
        <p:spPr>
          <a:xfrm>
            <a:off x="297711" y="1168251"/>
            <a:ext cx="3721394" cy="1169551"/>
          </a:xfrm>
          <a:prstGeom prst="rect">
            <a:avLst/>
          </a:prstGeom>
          <a:noFill/>
        </p:spPr>
        <p:txBody>
          <a:bodyPr wrap="square" rtlCol="0">
            <a:spAutoFit/>
          </a:bodyPr>
          <a:lstStyle/>
          <a:p>
            <a:r>
              <a:rPr lang="en-US" b="1"/>
              <a:t>Three wheeled differential drive base was selected for the drive system due to: </a:t>
            </a:r>
          </a:p>
          <a:p>
            <a:pPr marL="285750" indent="-285750">
              <a:buFont typeface="Arial" panose="020B0604020202020204" pitchFamily="34" charset="0"/>
              <a:buChar char="•"/>
            </a:pPr>
            <a:r>
              <a:rPr lang="en-US"/>
              <a:t>ease of mechanical construction </a:t>
            </a:r>
          </a:p>
          <a:p>
            <a:pPr marL="285750" indent="-285750">
              <a:buFont typeface="Arial" panose="020B0604020202020204" pitchFamily="34" charset="0"/>
              <a:buChar char="•"/>
            </a:pPr>
            <a:r>
              <a:rPr lang="en-US"/>
              <a:t>simple control system </a:t>
            </a:r>
          </a:p>
          <a:p>
            <a:pPr marL="285750" indent="-285750">
              <a:buFont typeface="Arial" panose="020B0604020202020204" pitchFamily="34" charset="0"/>
              <a:buChar char="•"/>
            </a:pPr>
            <a:r>
              <a:rPr lang="en-US"/>
              <a:t>&amp; cost effectiveness  </a:t>
            </a:r>
          </a:p>
        </p:txBody>
      </p:sp>
      <p:pic>
        <p:nvPicPr>
          <p:cNvPr id="7" name="Picture 6">
            <a:extLst>
              <a:ext uri="{FF2B5EF4-FFF2-40B4-BE49-F238E27FC236}">
                <a16:creationId xmlns:a16="http://schemas.microsoft.com/office/drawing/2014/main" id="{B3574F5A-13EA-40F2-BA06-EF4FF381F58E}"/>
              </a:ext>
            </a:extLst>
          </p:cNvPr>
          <p:cNvPicPr/>
          <p:nvPr/>
        </p:nvPicPr>
        <p:blipFill>
          <a:blip r:embed="rId5">
            <a:extLst>
              <a:ext uri="{28A0092B-C50C-407E-A947-70E740481C1C}">
                <a14:useLocalDpi xmlns:a14="http://schemas.microsoft.com/office/drawing/2010/main" val="0"/>
              </a:ext>
            </a:extLst>
          </a:blip>
          <a:stretch>
            <a:fillRect/>
          </a:stretch>
        </p:blipFill>
        <p:spPr>
          <a:xfrm>
            <a:off x="5124896" y="1134389"/>
            <a:ext cx="3625699" cy="3944676"/>
          </a:xfrm>
          <a:prstGeom prst="rect">
            <a:avLst/>
          </a:prstGeom>
        </p:spPr>
      </p:pic>
      <p:sp>
        <p:nvSpPr>
          <p:cNvPr id="3" name="TextBox 2">
            <a:extLst>
              <a:ext uri="{FF2B5EF4-FFF2-40B4-BE49-F238E27FC236}">
                <a16:creationId xmlns:a16="http://schemas.microsoft.com/office/drawing/2014/main" id="{7A05BA8C-D7E5-491B-8DF9-11967556937A}"/>
              </a:ext>
            </a:extLst>
          </p:cNvPr>
          <p:cNvSpPr txBox="1"/>
          <p:nvPr/>
        </p:nvSpPr>
        <p:spPr>
          <a:xfrm>
            <a:off x="297711" y="2629673"/>
            <a:ext cx="3338622" cy="1384995"/>
          </a:xfrm>
          <a:prstGeom prst="rect">
            <a:avLst/>
          </a:prstGeom>
          <a:noFill/>
        </p:spPr>
        <p:txBody>
          <a:bodyPr wrap="square" rtlCol="0">
            <a:spAutoFit/>
          </a:bodyPr>
          <a:lstStyle/>
          <a:p>
            <a:r>
              <a:rPr lang="en-US" b="1"/>
              <a:t>Parts required for this design:</a:t>
            </a:r>
          </a:p>
          <a:p>
            <a:pPr marL="285750" indent="-285750">
              <a:buFont typeface="Arial" panose="020B0604020202020204" pitchFamily="34" charset="0"/>
              <a:buChar char="•"/>
            </a:pPr>
            <a:r>
              <a:rPr lang="en-US"/>
              <a:t>This drive base would require use of two motors with wheels in the back for applying force.</a:t>
            </a:r>
          </a:p>
          <a:p>
            <a:pPr marL="285750" indent="-285750">
              <a:buFont typeface="Arial" panose="020B0604020202020204" pitchFamily="34" charset="0"/>
              <a:buChar char="•"/>
            </a:pPr>
            <a:r>
              <a:rPr lang="en-US"/>
              <a:t>There will be one swivel wheel in the front for steering.</a:t>
            </a:r>
          </a:p>
        </p:txBody>
      </p:sp>
      <p:sp>
        <p:nvSpPr>
          <p:cNvPr id="10" name="Google Shape;157;p26">
            <a:extLst>
              <a:ext uri="{FF2B5EF4-FFF2-40B4-BE49-F238E27FC236}">
                <a16:creationId xmlns:a16="http://schemas.microsoft.com/office/drawing/2014/main" id="{D01F6DF5-FEC4-480E-801A-292CBB8A8D7D}"/>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4" name="Picture 3" descr="A picture containing drawing&#10;&#10;Description automatically generated">
            <a:extLst>
              <a:ext uri="{FF2B5EF4-FFF2-40B4-BE49-F238E27FC236}">
                <a16:creationId xmlns:a16="http://schemas.microsoft.com/office/drawing/2014/main" id="{E3050E3D-7923-4EAF-84E0-281898D61C06}"/>
              </a:ext>
            </a:extLst>
          </p:cNvPr>
          <p:cNvPicPr>
            <a:picLocks noChangeAspect="1"/>
          </p:cNvPicPr>
          <p:nvPr/>
        </p:nvPicPr>
        <p:blipFill>
          <a:blip r:embed="rId6"/>
          <a:stretch>
            <a:fillRect/>
          </a:stretch>
        </p:blipFill>
        <p:spPr>
          <a:xfrm>
            <a:off x="8595256" y="152805"/>
            <a:ext cx="491594" cy="663356"/>
          </a:xfrm>
          <a:prstGeom prst="rect">
            <a:avLst/>
          </a:prstGeom>
        </p:spPr>
      </p:pic>
      <p:pic>
        <p:nvPicPr>
          <p:cNvPr id="11" name="Audio 18">
            <a:hlinkClick r:id="" action="ppaction://media"/>
            <a:extLst>
              <a:ext uri="{FF2B5EF4-FFF2-40B4-BE49-F238E27FC236}">
                <a16:creationId xmlns:a16="http://schemas.microsoft.com/office/drawing/2014/main" id="{8CEA709A-A93E-4A6A-B02A-B2E24D26F8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26960562"/>
      </p:ext>
    </p:extLst>
  </p:cSld>
  <p:clrMapOvr>
    <a:masterClrMapping/>
  </p:clrMapOvr>
  <mc:AlternateContent xmlns:mc="http://schemas.openxmlformats.org/markup-compatibility/2006">
    <mc:Choice xmlns:p14="http://schemas.microsoft.com/office/powerpoint/2010/main" Requires="p14">
      <p:transition spd="slow" p14:dur="2000" advTm="28950"/>
    </mc:Choice>
    <mc:Fallback>
      <p:transition spd="slow" advTm="2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947636" y="3342112"/>
            <a:ext cx="2520271" cy="24875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884661" y="155934"/>
            <a:ext cx="4255808" cy="512156"/>
          </a:xfrm>
          <a:prstGeom prst="rect">
            <a:avLst/>
          </a:prstGeom>
        </p:spPr>
        <p:txBody>
          <a:bodyPr spcFirstLastPara="1" wrap="square" lIns="91425" tIns="91425" rIns="91425" bIns="91425" anchor="b" anchorCtr="0">
            <a:noAutofit/>
          </a:bodyPr>
          <a:lstStyle/>
          <a:p>
            <a:pPr lvl="0"/>
            <a:r>
              <a:rPr lang="en-US">
                <a:solidFill>
                  <a:schemeClr val="bg1"/>
                </a:solidFill>
              </a:rPr>
              <a:t>DRIVE SYSTEM</a:t>
            </a:r>
            <a:endParaRPr lang="en-US">
              <a:solidFill>
                <a:schemeClr val="tx1"/>
              </a:solidFill>
            </a:endParaRPr>
          </a:p>
        </p:txBody>
      </p:sp>
      <p:pic>
        <p:nvPicPr>
          <p:cNvPr id="6" name="Picture 5">
            <a:extLst>
              <a:ext uri="{FF2B5EF4-FFF2-40B4-BE49-F238E27FC236}">
                <a16:creationId xmlns:a16="http://schemas.microsoft.com/office/drawing/2014/main" id="{5FD0BA0E-E5B9-4A08-8D6A-119155114AD1}"/>
              </a:ext>
            </a:extLst>
          </p:cNvPr>
          <p:cNvPicPr/>
          <p:nvPr/>
        </p:nvPicPr>
        <p:blipFill>
          <a:blip r:embed="rId5">
            <a:extLst>
              <a:ext uri="{28A0092B-C50C-407E-A947-70E740481C1C}">
                <a14:useLocalDpi xmlns:a14="http://schemas.microsoft.com/office/drawing/2010/main" val="0"/>
              </a:ext>
            </a:extLst>
          </a:blip>
          <a:stretch>
            <a:fillRect/>
          </a:stretch>
        </p:blipFill>
        <p:spPr>
          <a:xfrm>
            <a:off x="2684725" y="1281695"/>
            <a:ext cx="2211572" cy="2511306"/>
          </a:xfrm>
          <a:prstGeom prst="rect">
            <a:avLst/>
          </a:prstGeom>
        </p:spPr>
      </p:pic>
      <p:graphicFrame>
        <p:nvGraphicFramePr>
          <p:cNvPr id="2" name="Table 1">
            <a:extLst>
              <a:ext uri="{FF2B5EF4-FFF2-40B4-BE49-F238E27FC236}">
                <a16:creationId xmlns:a16="http://schemas.microsoft.com/office/drawing/2014/main" id="{7ED61F17-C0F0-438C-8107-9B94346B0EB0}"/>
              </a:ext>
            </a:extLst>
          </p:cNvPr>
          <p:cNvGraphicFramePr>
            <a:graphicFrameLocks noGrp="1"/>
          </p:cNvGraphicFramePr>
          <p:nvPr>
            <p:extLst>
              <p:ext uri="{D42A27DB-BD31-4B8C-83A1-F6EECF244321}">
                <p14:modId xmlns:p14="http://schemas.microsoft.com/office/powerpoint/2010/main" val="669582095"/>
              </p:ext>
            </p:extLst>
          </p:nvPr>
        </p:nvGraphicFramePr>
        <p:xfrm>
          <a:off x="5007934" y="1412372"/>
          <a:ext cx="4003200" cy="2755591"/>
        </p:xfrm>
        <a:graphic>
          <a:graphicData uri="http://schemas.openxmlformats.org/drawingml/2006/table">
            <a:tbl>
              <a:tblPr firstRow="1" firstCol="1" bandRow="1">
                <a:tableStyleId>{0CBF2BDC-33B6-46A9-9FF7-AB6DCE5EE573}</a:tableStyleId>
              </a:tblPr>
              <a:tblGrid>
                <a:gridCol w="1000800">
                  <a:extLst>
                    <a:ext uri="{9D8B030D-6E8A-4147-A177-3AD203B41FA5}">
                      <a16:colId xmlns:a16="http://schemas.microsoft.com/office/drawing/2014/main" val="1648244797"/>
                    </a:ext>
                  </a:extLst>
                </a:gridCol>
                <a:gridCol w="1000800">
                  <a:extLst>
                    <a:ext uri="{9D8B030D-6E8A-4147-A177-3AD203B41FA5}">
                      <a16:colId xmlns:a16="http://schemas.microsoft.com/office/drawing/2014/main" val="1879567078"/>
                    </a:ext>
                  </a:extLst>
                </a:gridCol>
                <a:gridCol w="837294">
                  <a:extLst>
                    <a:ext uri="{9D8B030D-6E8A-4147-A177-3AD203B41FA5}">
                      <a16:colId xmlns:a16="http://schemas.microsoft.com/office/drawing/2014/main" val="627421302"/>
                    </a:ext>
                  </a:extLst>
                </a:gridCol>
                <a:gridCol w="1164306">
                  <a:extLst>
                    <a:ext uri="{9D8B030D-6E8A-4147-A177-3AD203B41FA5}">
                      <a16:colId xmlns:a16="http://schemas.microsoft.com/office/drawing/2014/main" val="702434345"/>
                    </a:ext>
                  </a:extLst>
                </a:gridCol>
              </a:tblGrid>
              <a:tr h="625058">
                <a:tc>
                  <a:txBody>
                    <a:bodyPr/>
                    <a:lstStyle/>
                    <a:p>
                      <a:pPr marL="0" marR="0">
                        <a:lnSpc>
                          <a:spcPct val="107000"/>
                        </a:lnSpc>
                        <a:spcBef>
                          <a:spcPts val="0"/>
                        </a:spcBef>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b="1">
                          <a:effectLst/>
                        </a:rPr>
                        <a:t>Blue Hawk</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b="1">
                          <a:effectLst/>
                        </a:rPr>
                        <a:t>Toter</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b="1">
                          <a:effectLst/>
                        </a:rPr>
                        <a:t>Rubbermaid</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647164046"/>
                  </a:ext>
                </a:extLst>
              </a:tr>
              <a:tr h="501825">
                <a:tc>
                  <a:txBody>
                    <a:bodyPr/>
                    <a:lstStyle/>
                    <a:p>
                      <a:pPr marL="0" marR="0">
                        <a:lnSpc>
                          <a:spcPct val="107000"/>
                        </a:lnSpc>
                        <a:spcBef>
                          <a:spcPts val="0"/>
                        </a:spcBef>
                        <a:spcAft>
                          <a:spcPts val="800"/>
                        </a:spcAft>
                      </a:pPr>
                      <a:r>
                        <a:rPr lang="en-US" sz="1200" b="1">
                          <a:effectLst/>
                        </a:rPr>
                        <a:t>Wheels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2460233437"/>
                  </a:ext>
                </a:extLst>
              </a:tr>
              <a:tr h="625058">
                <a:tc>
                  <a:txBody>
                    <a:bodyPr/>
                    <a:lstStyle/>
                    <a:p>
                      <a:pPr marL="0" marR="0">
                        <a:lnSpc>
                          <a:spcPct val="107000"/>
                        </a:lnSpc>
                        <a:spcBef>
                          <a:spcPts val="0"/>
                        </a:spcBef>
                        <a:spcAft>
                          <a:spcPts val="800"/>
                        </a:spcAft>
                      </a:pPr>
                      <a:r>
                        <a:rPr lang="en-US" sz="1200" b="1">
                          <a:effectLst/>
                        </a:rPr>
                        <a:t>Weight (lbs.)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7.6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19.9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20.7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699792408"/>
                  </a:ext>
                </a:extLst>
              </a:tr>
              <a:tr h="501825">
                <a:tc>
                  <a:txBody>
                    <a:bodyPr/>
                    <a:lstStyle/>
                    <a:p>
                      <a:pPr marL="0" marR="0">
                        <a:lnSpc>
                          <a:spcPct val="107000"/>
                        </a:lnSpc>
                        <a:spcBef>
                          <a:spcPts val="0"/>
                        </a:spcBef>
                        <a:spcAft>
                          <a:spcPts val="800"/>
                        </a:spcAft>
                      </a:pPr>
                      <a:r>
                        <a:rPr lang="en-US" sz="1200" b="1">
                          <a:effectLst/>
                        </a:rPr>
                        <a:t>Quality</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OK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Great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Great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3851872546"/>
                  </a:ext>
                </a:extLst>
              </a:tr>
              <a:tr h="501825">
                <a:tc>
                  <a:txBody>
                    <a:bodyPr/>
                    <a:lstStyle/>
                    <a:p>
                      <a:pPr marL="0" marR="0">
                        <a:lnSpc>
                          <a:spcPct val="107000"/>
                        </a:lnSpc>
                        <a:spcBef>
                          <a:spcPts val="0"/>
                        </a:spcBef>
                        <a:spcAft>
                          <a:spcPts val="800"/>
                        </a:spcAft>
                      </a:pPr>
                      <a:r>
                        <a:rPr lang="en-US" sz="1200" b="1">
                          <a:effectLst/>
                        </a:rPr>
                        <a:t>Cost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$19.98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tc>
                  <a:txBody>
                    <a:bodyPr/>
                    <a:lstStyle/>
                    <a:p>
                      <a:pPr marL="0" marR="0">
                        <a:lnSpc>
                          <a:spcPct val="107000"/>
                        </a:lnSpc>
                        <a:spcBef>
                          <a:spcPts val="0"/>
                        </a:spcBef>
                        <a:spcAft>
                          <a:spcPts val="800"/>
                        </a:spcAft>
                      </a:pPr>
                      <a:r>
                        <a:rPr lang="en-US" sz="1200">
                          <a:effectLst/>
                        </a:rPr>
                        <a:t>$59.98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solidFill>
                      <a:srgbClr val="F9D263"/>
                    </a:solidFill>
                  </a:tcPr>
                </a:tc>
                <a:tc>
                  <a:txBody>
                    <a:bodyPr/>
                    <a:lstStyle/>
                    <a:p>
                      <a:pPr marL="0" marR="0">
                        <a:lnSpc>
                          <a:spcPct val="107000"/>
                        </a:lnSpc>
                        <a:spcBef>
                          <a:spcPts val="0"/>
                        </a:spcBef>
                        <a:spcAft>
                          <a:spcPts val="800"/>
                        </a:spcAft>
                      </a:pPr>
                      <a:r>
                        <a:rPr lang="en-US" sz="1200">
                          <a:effectLst/>
                        </a:rPr>
                        <a:t>$197.11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4220529761"/>
                  </a:ext>
                </a:extLst>
              </a:tr>
            </a:tbl>
          </a:graphicData>
        </a:graphic>
      </p:graphicFrame>
      <p:sp>
        <p:nvSpPr>
          <p:cNvPr id="9" name="Google Shape;157;p26">
            <a:extLst>
              <a:ext uri="{FF2B5EF4-FFF2-40B4-BE49-F238E27FC236}">
                <a16:creationId xmlns:a16="http://schemas.microsoft.com/office/drawing/2014/main" id="{9542EBF8-1933-483E-9224-5368A887373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3" name="Rectangle 2">
            <a:extLst>
              <a:ext uri="{FF2B5EF4-FFF2-40B4-BE49-F238E27FC236}">
                <a16:creationId xmlns:a16="http://schemas.microsoft.com/office/drawing/2014/main" id="{B4178C07-BC6B-4818-8DF6-EDABE615DF78}"/>
              </a:ext>
            </a:extLst>
          </p:cNvPr>
          <p:cNvSpPr/>
          <p:nvPr/>
        </p:nvSpPr>
        <p:spPr>
          <a:xfrm rot="1722652">
            <a:off x="2971138" y="3725366"/>
            <a:ext cx="825867" cy="261610"/>
          </a:xfrm>
          <a:prstGeom prst="rect">
            <a:avLst/>
          </a:prstGeom>
        </p:spPr>
        <p:txBody>
          <a:bodyPr wrap="square">
            <a:spAutoFit/>
          </a:bodyPr>
          <a:lstStyle/>
          <a:p>
            <a:r>
              <a:rPr lang="en-US" sz="1050"/>
              <a:t>24.25”(in.)</a:t>
            </a:r>
          </a:p>
        </p:txBody>
      </p:sp>
      <p:sp>
        <p:nvSpPr>
          <p:cNvPr id="11" name="Rectangle 10">
            <a:extLst>
              <a:ext uri="{FF2B5EF4-FFF2-40B4-BE49-F238E27FC236}">
                <a16:creationId xmlns:a16="http://schemas.microsoft.com/office/drawing/2014/main" id="{9563F896-F1FB-47D7-8F04-9B93AB422662}"/>
              </a:ext>
            </a:extLst>
          </p:cNvPr>
          <p:cNvSpPr/>
          <p:nvPr/>
        </p:nvSpPr>
        <p:spPr>
          <a:xfrm rot="5400000">
            <a:off x="4394939" y="2474688"/>
            <a:ext cx="825867" cy="261610"/>
          </a:xfrm>
          <a:prstGeom prst="rect">
            <a:avLst/>
          </a:prstGeom>
        </p:spPr>
        <p:txBody>
          <a:bodyPr wrap="square">
            <a:spAutoFit/>
          </a:bodyPr>
          <a:lstStyle/>
          <a:p>
            <a:r>
              <a:rPr lang="en-US" sz="1050"/>
              <a:t>37.50”(in.)</a:t>
            </a:r>
          </a:p>
        </p:txBody>
      </p:sp>
      <p:cxnSp>
        <p:nvCxnSpPr>
          <p:cNvPr id="13" name="Straight Arrow Connector 12">
            <a:extLst>
              <a:ext uri="{FF2B5EF4-FFF2-40B4-BE49-F238E27FC236}">
                <a16:creationId xmlns:a16="http://schemas.microsoft.com/office/drawing/2014/main" id="{0880D34D-4559-4503-8EEA-74ACFC81DC24}"/>
              </a:ext>
            </a:extLst>
          </p:cNvPr>
          <p:cNvCxnSpPr>
            <a:cxnSpLocks/>
          </p:cNvCxnSpPr>
          <p:nvPr/>
        </p:nvCxnSpPr>
        <p:spPr>
          <a:xfrm>
            <a:off x="4672503" y="1480942"/>
            <a:ext cx="0" cy="2082800"/>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58CFFD1-9A3D-4456-BAF5-81A7AAC65EBA}"/>
              </a:ext>
            </a:extLst>
          </p:cNvPr>
          <p:cNvCxnSpPr>
            <a:cxnSpLocks/>
          </p:cNvCxnSpPr>
          <p:nvPr/>
        </p:nvCxnSpPr>
        <p:spPr>
          <a:xfrm flipH="1">
            <a:off x="3986703" y="3633592"/>
            <a:ext cx="600075" cy="295275"/>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CF82246-42F0-4669-8AF2-7498F62228EB}"/>
              </a:ext>
            </a:extLst>
          </p:cNvPr>
          <p:cNvCxnSpPr>
            <a:cxnSpLocks/>
          </p:cNvCxnSpPr>
          <p:nvPr/>
        </p:nvCxnSpPr>
        <p:spPr>
          <a:xfrm flipH="1" flipV="1">
            <a:off x="3005628" y="3490717"/>
            <a:ext cx="828675" cy="438150"/>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6FEBD2E-1D80-4CDA-B97C-FD4A4D9B8AF9}"/>
              </a:ext>
            </a:extLst>
          </p:cNvPr>
          <p:cNvSpPr/>
          <p:nvPr/>
        </p:nvSpPr>
        <p:spPr>
          <a:xfrm rot="19991565">
            <a:off x="3974992" y="3813207"/>
            <a:ext cx="800219" cy="253916"/>
          </a:xfrm>
          <a:prstGeom prst="rect">
            <a:avLst/>
          </a:prstGeom>
        </p:spPr>
        <p:txBody>
          <a:bodyPr wrap="square">
            <a:spAutoFit/>
          </a:bodyPr>
          <a:lstStyle/>
          <a:p>
            <a:r>
              <a:rPr lang="en-US" sz="1050"/>
              <a:t>19.75”(in.)</a:t>
            </a:r>
          </a:p>
        </p:txBody>
      </p:sp>
      <p:sp>
        <p:nvSpPr>
          <p:cNvPr id="24" name="Google Shape;232;p33">
            <a:extLst>
              <a:ext uri="{FF2B5EF4-FFF2-40B4-BE49-F238E27FC236}">
                <a16:creationId xmlns:a16="http://schemas.microsoft.com/office/drawing/2014/main" id="{8D1544EB-5E57-4581-B102-7B912653ECF6}"/>
              </a:ext>
            </a:extLst>
          </p:cNvPr>
          <p:cNvSpPr txBox="1">
            <a:spLocks/>
          </p:cNvSpPr>
          <p:nvPr/>
        </p:nvSpPr>
        <p:spPr>
          <a:xfrm>
            <a:off x="884660" y="460992"/>
            <a:ext cx="4449339" cy="5121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r>
              <a:rPr lang="en-US" sz="2000">
                <a:solidFill>
                  <a:schemeClr val="tx1">
                    <a:lumMod val="50000"/>
                  </a:schemeClr>
                </a:solidFill>
              </a:rPr>
              <a:t>Hardware Selection – GRAD Body</a:t>
            </a:r>
          </a:p>
        </p:txBody>
      </p:sp>
      <p:pic>
        <p:nvPicPr>
          <p:cNvPr id="4" name="Picture 3" descr="A picture containing drawing&#10;&#10;Description automatically generated">
            <a:extLst>
              <a:ext uri="{FF2B5EF4-FFF2-40B4-BE49-F238E27FC236}">
                <a16:creationId xmlns:a16="http://schemas.microsoft.com/office/drawing/2014/main" id="{E58ED17E-5A5B-4A6E-8A81-009C4466B0B8}"/>
              </a:ext>
            </a:extLst>
          </p:cNvPr>
          <p:cNvPicPr>
            <a:picLocks noChangeAspect="1"/>
          </p:cNvPicPr>
          <p:nvPr/>
        </p:nvPicPr>
        <p:blipFill>
          <a:blip r:embed="rId6"/>
          <a:stretch>
            <a:fillRect/>
          </a:stretch>
        </p:blipFill>
        <p:spPr>
          <a:xfrm>
            <a:off x="8602399" y="129314"/>
            <a:ext cx="491594" cy="663356"/>
          </a:xfrm>
          <a:prstGeom prst="rect">
            <a:avLst/>
          </a:prstGeom>
        </p:spPr>
      </p:pic>
      <p:pic>
        <p:nvPicPr>
          <p:cNvPr id="20" name="Picture 19">
            <a:extLst>
              <a:ext uri="{FF2B5EF4-FFF2-40B4-BE49-F238E27FC236}">
                <a16:creationId xmlns:a16="http://schemas.microsoft.com/office/drawing/2014/main" id="{0D731FC9-0936-4D4C-AB64-A75608CB55B6}"/>
              </a:ext>
            </a:extLst>
          </p:cNvPr>
          <p:cNvPicPr/>
          <p:nvPr/>
        </p:nvPicPr>
        <p:blipFill rotWithShape="1">
          <a:blip r:embed="rId7">
            <a:extLst>
              <a:ext uri="{28A0092B-C50C-407E-A947-70E740481C1C}">
                <a14:useLocalDpi xmlns:a14="http://schemas.microsoft.com/office/drawing/2010/main" val="0"/>
              </a:ext>
            </a:extLst>
          </a:blip>
          <a:srcRect l="4727" r="9702" b="9574"/>
          <a:stretch/>
        </p:blipFill>
        <p:spPr bwMode="auto">
          <a:xfrm>
            <a:off x="478072" y="3742701"/>
            <a:ext cx="1647825" cy="1220470"/>
          </a:xfrm>
          <a:prstGeom prst="rect">
            <a:avLst/>
          </a:prstGeom>
          <a:ln>
            <a:noFill/>
          </a:ln>
          <a:extLst>
            <a:ext uri="{53640926-AAD7-44D8-BBD7-CCE9431645EC}">
              <a14:shadowObscured xmlns:a14="http://schemas.microsoft.com/office/drawing/2010/main"/>
            </a:ext>
          </a:extLst>
        </p:spPr>
      </p:pic>
      <p:sp>
        <p:nvSpPr>
          <p:cNvPr id="21" name="Text Box 4">
            <a:extLst>
              <a:ext uri="{FF2B5EF4-FFF2-40B4-BE49-F238E27FC236}">
                <a16:creationId xmlns:a16="http://schemas.microsoft.com/office/drawing/2014/main" id="{6241955A-1CB6-40FA-AB3E-270783AB4868}"/>
              </a:ext>
            </a:extLst>
          </p:cNvPr>
          <p:cNvSpPr txBox="1"/>
          <p:nvPr/>
        </p:nvSpPr>
        <p:spPr>
          <a:xfrm>
            <a:off x="838117" y="4520576"/>
            <a:ext cx="460375" cy="198120"/>
          </a:xfrm>
          <a:prstGeom prst="rect">
            <a:avLst/>
          </a:prstGeom>
          <a:solidFill>
            <a:schemeClr val="bg2">
              <a:lumMod val="25000"/>
            </a:schemeClr>
          </a:solidFill>
          <a:ln w="127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Motor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5">
            <a:extLst>
              <a:ext uri="{FF2B5EF4-FFF2-40B4-BE49-F238E27FC236}">
                <a16:creationId xmlns:a16="http://schemas.microsoft.com/office/drawing/2014/main" id="{EDDB4207-59FF-48D4-9D1E-069CB4D9CD37}"/>
              </a:ext>
            </a:extLst>
          </p:cNvPr>
          <p:cNvSpPr txBox="1"/>
          <p:nvPr/>
        </p:nvSpPr>
        <p:spPr>
          <a:xfrm>
            <a:off x="1302302" y="4520576"/>
            <a:ext cx="460375" cy="197485"/>
          </a:xfrm>
          <a:prstGeom prst="rect">
            <a:avLst/>
          </a:prstGeom>
          <a:solidFill>
            <a:schemeClr val="bg2">
              <a:lumMod val="25000"/>
            </a:schemeClr>
          </a:solidFill>
          <a:ln w="1270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Motor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0FBCD2B-0C3C-49A0-9C09-94376BA14932}"/>
              </a:ext>
            </a:extLst>
          </p:cNvPr>
          <p:cNvSpPr txBox="1"/>
          <p:nvPr/>
        </p:nvSpPr>
        <p:spPr>
          <a:xfrm>
            <a:off x="128302" y="1281695"/>
            <a:ext cx="2765689" cy="2031325"/>
          </a:xfrm>
          <a:prstGeom prst="rect">
            <a:avLst/>
          </a:prstGeom>
          <a:noFill/>
        </p:spPr>
        <p:txBody>
          <a:bodyPr wrap="square" rtlCol="0">
            <a:spAutoFit/>
          </a:bodyPr>
          <a:lstStyle/>
          <a:p>
            <a:pPr marL="285750" indent="-285750">
              <a:buFont typeface="Arial" panose="020B0604020202020204" pitchFamily="34" charset="0"/>
              <a:buChar char="•"/>
            </a:pPr>
            <a:r>
              <a:rPr lang="en-US"/>
              <a:t>Utilize available trash can in the market to modify it for our design.</a:t>
            </a:r>
          </a:p>
          <a:p>
            <a:pPr marL="285750" indent="-285750">
              <a:buFont typeface="Arial" panose="020B0604020202020204" pitchFamily="34" charset="0"/>
              <a:buChar char="•"/>
            </a:pPr>
            <a:r>
              <a:rPr lang="en-US"/>
              <a:t>Advantage of using wheels that come with trash can instead of purchasing separate.</a:t>
            </a:r>
          </a:p>
          <a:p>
            <a:pPr marL="285750" indent="-285750">
              <a:buFont typeface="Arial" panose="020B0604020202020204" pitchFamily="34" charset="0"/>
              <a:buChar char="•"/>
            </a:pPr>
            <a:r>
              <a:rPr lang="en-US"/>
              <a:t>Quality material that can outstand weather conditions  </a:t>
            </a:r>
          </a:p>
        </p:txBody>
      </p:sp>
      <p:pic>
        <p:nvPicPr>
          <p:cNvPr id="23" name="Audio 224">
            <a:hlinkClick r:id="" action="ppaction://media"/>
            <a:extLst>
              <a:ext uri="{FF2B5EF4-FFF2-40B4-BE49-F238E27FC236}">
                <a16:creationId xmlns:a16="http://schemas.microsoft.com/office/drawing/2014/main" id="{B3CD549E-617F-4DC3-A413-0AEB572990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936755732"/>
      </p:ext>
    </p:extLst>
  </p:cSld>
  <p:clrMapOvr>
    <a:masterClrMapping/>
  </p:clrMapOvr>
  <mc:AlternateContent xmlns:mc="http://schemas.openxmlformats.org/markup-compatibility/2006">
    <mc:Choice xmlns:p14="http://schemas.microsoft.com/office/powerpoint/2010/main" Requires="p14">
      <p:transition spd="slow" p14:dur="2000" advTm="49930"/>
    </mc:Choice>
    <mc:Fallback>
      <p:transition spd="slow" advTm="4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9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25030" y="27135"/>
            <a:ext cx="3019647" cy="897900"/>
          </a:xfrm>
          <a:prstGeom prst="rect">
            <a:avLst/>
          </a:prstGeom>
        </p:spPr>
        <p:txBody>
          <a:bodyPr spcFirstLastPara="1" wrap="square" lIns="91425" tIns="91425" rIns="91425" bIns="91425" anchor="b" anchorCtr="0">
            <a:noAutofit/>
          </a:bodyPr>
          <a:lstStyle/>
          <a:p>
            <a:pPr lvl="0"/>
            <a:br>
              <a:rPr lang="es">
                <a:solidFill>
                  <a:schemeClr val="tx1">
                    <a:lumMod val="50000"/>
                  </a:schemeClr>
                </a:solidFill>
              </a:rPr>
            </a:br>
            <a:r>
              <a:rPr lang="en-US">
                <a:solidFill>
                  <a:schemeClr val="bg1"/>
                </a:solidFill>
              </a:rPr>
              <a:t>DRIVE SYSTEM </a:t>
            </a:r>
            <a:r>
              <a:rPr lang="es" sz="2000">
                <a:solidFill>
                  <a:schemeClr val="tx1">
                    <a:lumMod val="50000"/>
                  </a:schemeClr>
                </a:solidFill>
              </a:rPr>
              <a:t>Motor </a:t>
            </a:r>
            <a:r>
              <a:rPr lang="en-US" sz="2000">
                <a:solidFill>
                  <a:schemeClr val="tx1">
                    <a:lumMod val="50000"/>
                  </a:schemeClr>
                </a:solidFill>
              </a:rPr>
              <a:t>Calculation</a:t>
            </a:r>
            <a:endParaRPr>
              <a:solidFill>
                <a:schemeClr val="tx1">
                  <a:lumMod val="50000"/>
                </a:schemeClr>
              </a:solidFill>
            </a:endParaRPr>
          </a:p>
        </p:txBody>
      </p:sp>
      <p:sp>
        <p:nvSpPr>
          <p:cNvPr id="17" name="Google Shape;157;p26">
            <a:extLst>
              <a:ext uri="{FF2B5EF4-FFF2-40B4-BE49-F238E27FC236}">
                <a16:creationId xmlns:a16="http://schemas.microsoft.com/office/drawing/2014/main" id="{FB7BDE61-2DF3-4BFA-B8C5-D8EE69CCD2EA}"/>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3" name="TextBox 2">
            <a:extLst>
              <a:ext uri="{FF2B5EF4-FFF2-40B4-BE49-F238E27FC236}">
                <a16:creationId xmlns:a16="http://schemas.microsoft.com/office/drawing/2014/main" id="{668FF3B7-6CC0-4A41-BAB9-EEAC99B75666}"/>
              </a:ext>
            </a:extLst>
          </p:cNvPr>
          <p:cNvSpPr txBox="1"/>
          <p:nvPr/>
        </p:nvSpPr>
        <p:spPr>
          <a:xfrm>
            <a:off x="457200" y="1126984"/>
            <a:ext cx="5305425" cy="523220"/>
          </a:xfrm>
          <a:prstGeom prst="rect">
            <a:avLst/>
          </a:prstGeom>
          <a:noFill/>
        </p:spPr>
        <p:txBody>
          <a:bodyPr wrap="square" rtlCol="0">
            <a:spAutoFit/>
          </a:bodyPr>
          <a:lstStyle/>
          <a:p>
            <a:r>
              <a:rPr lang="en-US"/>
              <a:t>Motors are an integral part of our GRAD system that will allow our GRAD system the ability to move. </a:t>
            </a:r>
          </a:p>
        </p:txBody>
      </p:sp>
      <p:sp>
        <p:nvSpPr>
          <p:cNvPr id="13" name="TextBox 12">
            <a:extLst>
              <a:ext uri="{FF2B5EF4-FFF2-40B4-BE49-F238E27FC236}">
                <a16:creationId xmlns:a16="http://schemas.microsoft.com/office/drawing/2014/main" id="{D7744E26-5F76-4024-B512-257F98F28F72}"/>
              </a:ext>
            </a:extLst>
          </p:cNvPr>
          <p:cNvSpPr txBox="1"/>
          <p:nvPr/>
        </p:nvSpPr>
        <p:spPr>
          <a:xfrm>
            <a:off x="457200" y="1650204"/>
            <a:ext cx="5076825" cy="954107"/>
          </a:xfrm>
          <a:prstGeom prst="rect">
            <a:avLst/>
          </a:prstGeom>
          <a:noFill/>
        </p:spPr>
        <p:txBody>
          <a:bodyPr wrap="square" rtlCol="0">
            <a:spAutoFit/>
          </a:bodyPr>
          <a:lstStyle/>
          <a:p>
            <a:pPr marL="285750" indent="-285750">
              <a:buFont typeface="Wingdings" panose="05000000000000000000" pitchFamily="2" charset="2"/>
              <a:buChar char="v"/>
            </a:pPr>
            <a:r>
              <a:rPr lang="en-US"/>
              <a:t>After understanding the mechanics, we calculated some requirements that our motor should have based on the environment that included:</a:t>
            </a:r>
          </a:p>
          <a:p>
            <a:endParaRPr lang="en-US"/>
          </a:p>
        </p:txBody>
      </p:sp>
      <p:pic>
        <p:nvPicPr>
          <p:cNvPr id="4" name="Picture 3" descr="A picture containing drawing&#10;&#10;Description automatically generated">
            <a:extLst>
              <a:ext uri="{FF2B5EF4-FFF2-40B4-BE49-F238E27FC236}">
                <a16:creationId xmlns:a16="http://schemas.microsoft.com/office/drawing/2014/main" id="{377D4040-C580-4C40-BCB7-5187EF0DF5E3}"/>
              </a:ext>
            </a:extLst>
          </p:cNvPr>
          <p:cNvPicPr>
            <a:picLocks noChangeAspect="1"/>
          </p:cNvPicPr>
          <p:nvPr/>
        </p:nvPicPr>
        <p:blipFill>
          <a:blip r:embed="rId5"/>
          <a:stretch>
            <a:fillRect/>
          </a:stretch>
        </p:blipFill>
        <p:spPr>
          <a:xfrm>
            <a:off x="8570368" y="152805"/>
            <a:ext cx="491594" cy="663356"/>
          </a:xfrm>
          <a:prstGeom prst="rect">
            <a:avLst/>
          </a:prstGeom>
        </p:spPr>
      </p:pic>
      <p:pic>
        <p:nvPicPr>
          <p:cNvPr id="15" name="Picture 14">
            <a:extLst>
              <a:ext uri="{FF2B5EF4-FFF2-40B4-BE49-F238E27FC236}">
                <a16:creationId xmlns:a16="http://schemas.microsoft.com/office/drawing/2014/main" id="{FAEC8B99-CF51-4D59-9866-7A916C3C843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541682" y="1187831"/>
            <a:ext cx="2145118" cy="1313386"/>
          </a:xfrm>
          <a:prstGeom prst="rect">
            <a:avLst/>
          </a:prstGeom>
          <a:noFill/>
          <a:ln>
            <a:noFill/>
          </a:ln>
        </p:spPr>
      </p:pic>
      <p:sp>
        <p:nvSpPr>
          <p:cNvPr id="5" name="Rectangle 4">
            <a:extLst>
              <a:ext uri="{FF2B5EF4-FFF2-40B4-BE49-F238E27FC236}">
                <a16:creationId xmlns:a16="http://schemas.microsoft.com/office/drawing/2014/main" id="{09AA76B8-34F4-46FF-9DCA-46EE33691F09}"/>
              </a:ext>
            </a:extLst>
          </p:cNvPr>
          <p:cNvSpPr/>
          <p:nvPr/>
        </p:nvSpPr>
        <p:spPr>
          <a:xfrm>
            <a:off x="6453741" y="2501217"/>
            <a:ext cx="2422458" cy="276999"/>
          </a:xfrm>
          <a:prstGeom prst="rect">
            <a:avLst/>
          </a:prstGeom>
        </p:spPr>
        <p:txBody>
          <a:bodyPr wrap="none">
            <a:spAutoFit/>
          </a:bodyPr>
          <a:lstStyle/>
          <a:p>
            <a:r>
              <a:rPr lang="en-US" sz="1200" i="1">
                <a:latin typeface="Calibri" panose="020F0502020204030204" pitchFamily="34" charset="0"/>
                <a:ea typeface="Calibri" panose="020F0502020204030204" pitchFamily="34" charset="0"/>
                <a:cs typeface="Arial" panose="020B0604020202020204" pitchFamily="34" charset="0"/>
              </a:rPr>
              <a:t>Illustration of different forces acting</a:t>
            </a:r>
            <a:endParaRPr lang="en-US" sz="1200" i="1"/>
          </a:p>
        </p:txBody>
      </p:sp>
      <p:pic>
        <p:nvPicPr>
          <p:cNvPr id="11" name="Picture 10">
            <a:extLst>
              <a:ext uri="{FF2B5EF4-FFF2-40B4-BE49-F238E27FC236}">
                <a16:creationId xmlns:a16="http://schemas.microsoft.com/office/drawing/2014/main" id="{9AD37E29-E38A-45E9-AED8-E6160889551D}"/>
              </a:ext>
            </a:extLst>
          </p:cNvPr>
          <p:cNvPicPr/>
          <p:nvPr/>
        </p:nvPicPr>
        <p:blipFill rotWithShape="1">
          <a:blip r:embed="rId7">
            <a:extLst>
              <a:ext uri="{28A0092B-C50C-407E-A947-70E740481C1C}">
                <a14:useLocalDpi xmlns:a14="http://schemas.microsoft.com/office/drawing/2010/main" val="0"/>
              </a:ext>
            </a:extLst>
          </a:blip>
          <a:srcRect t="60248"/>
          <a:stretch/>
        </p:blipFill>
        <p:spPr bwMode="auto">
          <a:xfrm>
            <a:off x="6203079" y="2972156"/>
            <a:ext cx="2483721" cy="1581975"/>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727A207F-44AB-4681-8E13-59288EC385A8}"/>
              </a:ext>
            </a:extLst>
          </p:cNvPr>
          <p:cNvSpPr/>
          <p:nvPr/>
        </p:nvSpPr>
        <p:spPr>
          <a:xfrm>
            <a:off x="6203079" y="4559808"/>
            <a:ext cx="2721276" cy="430887"/>
          </a:xfrm>
          <a:prstGeom prst="rect">
            <a:avLst/>
          </a:prstGeom>
        </p:spPr>
        <p:txBody>
          <a:bodyPr wrap="square">
            <a:spAutoFit/>
          </a:bodyPr>
          <a:lstStyle/>
          <a:p>
            <a:r>
              <a:rPr lang="en-US" sz="1100" i="1">
                <a:latin typeface="Calibri" panose="020F0502020204030204" pitchFamily="34" charset="0"/>
                <a:ea typeface="Calibri" panose="020F0502020204030204" pitchFamily="34" charset="0"/>
                <a:cs typeface="Arial" panose="020B0604020202020204" pitchFamily="34" charset="0"/>
              </a:rPr>
              <a:t>Illustration of forces to calculate Gradient Resistance</a:t>
            </a:r>
            <a:endParaRPr lang="en-US" sz="1100" i="1"/>
          </a:p>
        </p:txBody>
      </p:sp>
      <p:sp>
        <p:nvSpPr>
          <p:cNvPr id="16" name="TextBox 15">
            <a:extLst>
              <a:ext uri="{FF2B5EF4-FFF2-40B4-BE49-F238E27FC236}">
                <a16:creationId xmlns:a16="http://schemas.microsoft.com/office/drawing/2014/main" id="{3C440773-1CEF-4777-A667-ECE44A14D2BA}"/>
              </a:ext>
            </a:extLst>
          </p:cNvPr>
          <p:cNvSpPr txBox="1"/>
          <p:nvPr/>
        </p:nvSpPr>
        <p:spPr>
          <a:xfrm>
            <a:off x="757203" y="2347329"/>
            <a:ext cx="3676209" cy="861774"/>
          </a:xfrm>
          <a:prstGeom prst="rect">
            <a:avLst/>
          </a:prstGeom>
          <a:noFill/>
        </p:spPr>
        <p:txBody>
          <a:bodyPr wrap="square" rtlCol="0">
            <a:spAutoFit/>
          </a:bodyPr>
          <a:lstStyle/>
          <a:p>
            <a:pPr marL="171450" indent="-171450">
              <a:buFont typeface="Arial" panose="020B0604020202020204" pitchFamily="34" charset="0"/>
              <a:buChar char="•"/>
            </a:pPr>
            <a:r>
              <a:rPr lang="en-US" sz="1200" b="1"/>
              <a:t>Gradient resistance</a:t>
            </a:r>
            <a:r>
              <a:rPr lang="en-US" sz="1200" b="1" i="1"/>
              <a:t> (</a:t>
            </a:r>
            <a:r>
              <a:rPr lang="en-US" sz="1200" i="1"/>
              <a:t>FG = w· sin(θ)</a:t>
            </a:r>
            <a:r>
              <a:rPr lang="en-US" sz="1200" b="1" i="1"/>
              <a:t>)</a:t>
            </a:r>
            <a:endParaRPr lang="en-US" sz="1200" b="1"/>
          </a:p>
          <a:p>
            <a:r>
              <a:rPr lang="en-US" sz="1200" i="1"/>
              <a:t>	35.834kg * 9.8 m/s^(2)* sin(5) </a:t>
            </a:r>
          </a:p>
          <a:p>
            <a:r>
              <a:rPr lang="en-US" sz="1200" i="1"/>
              <a:t>	= 30.6067N</a:t>
            </a:r>
            <a:endParaRPr lang="en-US" sz="1200"/>
          </a:p>
          <a:p>
            <a:endParaRPr lang="en-US"/>
          </a:p>
        </p:txBody>
      </p:sp>
      <p:sp>
        <p:nvSpPr>
          <p:cNvPr id="18" name="TextBox 17">
            <a:extLst>
              <a:ext uri="{FF2B5EF4-FFF2-40B4-BE49-F238E27FC236}">
                <a16:creationId xmlns:a16="http://schemas.microsoft.com/office/drawing/2014/main" id="{285D10C8-76B6-44D3-9D17-033BAAE8E622}"/>
              </a:ext>
            </a:extLst>
          </p:cNvPr>
          <p:cNvSpPr txBox="1"/>
          <p:nvPr/>
        </p:nvSpPr>
        <p:spPr>
          <a:xfrm>
            <a:off x="757203" y="2945179"/>
            <a:ext cx="4128600" cy="892552"/>
          </a:xfrm>
          <a:prstGeom prst="rect">
            <a:avLst/>
          </a:prstGeom>
          <a:noFill/>
        </p:spPr>
        <p:txBody>
          <a:bodyPr wrap="square" rtlCol="0">
            <a:spAutoFit/>
          </a:bodyPr>
          <a:lstStyle/>
          <a:p>
            <a:pPr marL="171450" indent="-171450">
              <a:buFont typeface="Arial" panose="020B0604020202020204" pitchFamily="34" charset="0"/>
              <a:buChar char="•"/>
            </a:pPr>
            <a:r>
              <a:rPr lang="en-US" sz="1200" b="1"/>
              <a:t>Rolling resistance</a:t>
            </a:r>
            <a:r>
              <a:rPr lang="en-US" sz="1200" b="1" i="1"/>
              <a:t> </a:t>
            </a:r>
            <a:r>
              <a:rPr lang="en-US" b="1" i="1"/>
              <a:t>(</a:t>
            </a:r>
            <a:r>
              <a:rPr lang="en-US" sz="1200" i="1"/>
              <a:t>FR = RR coefficient x mg</a:t>
            </a:r>
            <a:r>
              <a:rPr lang="en-US" sz="1200" b="1" i="1"/>
              <a:t>)</a:t>
            </a:r>
            <a:endParaRPr lang="en-US" sz="1200" b="1"/>
          </a:p>
          <a:p>
            <a:r>
              <a:rPr lang="en-US" sz="1200" i="1"/>
              <a:t>	FR = 0.01 * 35.834kg * 9.8m/s^(2) </a:t>
            </a:r>
            <a:endParaRPr lang="en-US" sz="1200"/>
          </a:p>
          <a:p>
            <a:r>
              <a:rPr lang="en-US" sz="1200" i="1"/>
              <a:t>	= 3.511N</a:t>
            </a:r>
            <a:endParaRPr lang="en-US" sz="1200"/>
          </a:p>
          <a:p>
            <a:endParaRPr lang="en-US"/>
          </a:p>
        </p:txBody>
      </p:sp>
      <p:sp>
        <p:nvSpPr>
          <p:cNvPr id="19" name="TextBox 18">
            <a:extLst>
              <a:ext uri="{FF2B5EF4-FFF2-40B4-BE49-F238E27FC236}">
                <a16:creationId xmlns:a16="http://schemas.microsoft.com/office/drawing/2014/main" id="{48AD38CB-E63C-4B3B-AA6C-2824FF05FB7E}"/>
              </a:ext>
            </a:extLst>
          </p:cNvPr>
          <p:cNvSpPr txBox="1"/>
          <p:nvPr/>
        </p:nvSpPr>
        <p:spPr>
          <a:xfrm>
            <a:off x="757203" y="3567674"/>
            <a:ext cx="3668233" cy="677108"/>
          </a:xfrm>
          <a:prstGeom prst="rect">
            <a:avLst/>
          </a:prstGeom>
          <a:noFill/>
        </p:spPr>
        <p:txBody>
          <a:bodyPr wrap="square" rtlCol="0">
            <a:spAutoFit/>
          </a:bodyPr>
          <a:lstStyle/>
          <a:p>
            <a:pPr marL="171450" indent="-171450">
              <a:buFont typeface="Arial" panose="020B0604020202020204" pitchFamily="34" charset="0"/>
              <a:buChar char="•"/>
            </a:pPr>
            <a:r>
              <a:rPr lang="en-US" sz="1200" b="1"/>
              <a:t>Torque</a:t>
            </a:r>
            <a:r>
              <a:rPr lang="en-US" sz="1200" b="1" i="1"/>
              <a:t> (</a:t>
            </a:r>
            <a:r>
              <a:rPr lang="en-US" sz="1200" i="1"/>
              <a:t>Force x Distance)</a:t>
            </a:r>
          </a:p>
          <a:p>
            <a:r>
              <a:rPr lang="en-US" i="1"/>
              <a:t> 	</a:t>
            </a:r>
            <a:r>
              <a:rPr lang="en-US" sz="1200" i="1"/>
              <a:t>= 48.2N x 0.1016m</a:t>
            </a:r>
            <a:endParaRPr lang="en-US" sz="1200"/>
          </a:p>
          <a:p>
            <a:r>
              <a:rPr lang="en-US" sz="1200" i="1"/>
              <a:t>	= 4.897 Nm</a:t>
            </a:r>
            <a:endParaRPr lang="en-US" sz="1200"/>
          </a:p>
        </p:txBody>
      </p:sp>
      <p:sp>
        <p:nvSpPr>
          <p:cNvPr id="20" name="TextBox 19">
            <a:extLst>
              <a:ext uri="{FF2B5EF4-FFF2-40B4-BE49-F238E27FC236}">
                <a16:creationId xmlns:a16="http://schemas.microsoft.com/office/drawing/2014/main" id="{C4016460-507C-4279-9F2A-84033F17CC39}"/>
              </a:ext>
            </a:extLst>
          </p:cNvPr>
          <p:cNvSpPr txBox="1"/>
          <p:nvPr/>
        </p:nvSpPr>
        <p:spPr>
          <a:xfrm>
            <a:off x="757203" y="4090650"/>
            <a:ext cx="3212799" cy="830997"/>
          </a:xfrm>
          <a:prstGeom prst="rect">
            <a:avLst/>
          </a:prstGeom>
          <a:noFill/>
        </p:spPr>
        <p:txBody>
          <a:bodyPr wrap="square" rtlCol="0">
            <a:spAutoFit/>
          </a:bodyPr>
          <a:lstStyle/>
          <a:p>
            <a:pPr marL="171450" indent="-171450">
              <a:buFont typeface="Arial" panose="020B0604020202020204" pitchFamily="34" charset="0"/>
              <a:buChar char="•"/>
            </a:pPr>
            <a:r>
              <a:rPr lang="en-US" sz="1200" b="1"/>
              <a:t>RPM</a:t>
            </a:r>
            <a:endParaRPr lang="en-US" sz="1200" b="1" i="1"/>
          </a:p>
          <a:p>
            <a:r>
              <a:rPr lang="en-US" sz="1200" i="1"/>
              <a:t>    Round Per Trip(RPT) = Distance/</a:t>
            </a:r>
            <a:r>
              <a:rPr lang="en-US" sz="1200" i="1" err="1"/>
              <a:t>Cw</a:t>
            </a:r>
            <a:endParaRPr lang="en-US" sz="1200" i="1"/>
          </a:p>
          <a:p>
            <a:r>
              <a:rPr lang="en-US" sz="1200" i="1"/>
              <a:t>	= 50ft/2.073ft</a:t>
            </a:r>
          </a:p>
          <a:p>
            <a:r>
              <a:rPr lang="en-US" sz="1200" i="1"/>
              <a:t>	= 24.11 RPT</a:t>
            </a:r>
          </a:p>
        </p:txBody>
      </p:sp>
      <p:sp>
        <p:nvSpPr>
          <p:cNvPr id="21" name="Arrow: Right 20">
            <a:extLst>
              <a:ext uri="{FF2B5EF4-FFF2-40B4-BE49-F238E27FC236}">
                <a16:creationId xmlns:a16="http://schemas.microsoft.com/office/drawing/2014/main" id="{567BEAD3-BE43-4A16-9A2F-A0F44B4F674B}"/>
              </a:ext>
            </a:extLst>
          </p:cNvPr>
          <p:cNvSpPr/>
          <p:nvPr/>
        </p:nvSpPr>
        <p:spPr>
          <a:xfrm>
            <a:off x="2739553" y="4719145"/>
            <a:ext cx="234708" cy="96026"/>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AD47936-250A-4C43-9AF1-7F74F3BD7242}"/>
              </a:ext>
            </a:extLst>
          </p:cNvPr>
          <p:cNvSpPr txBox="1"/>
          <p:nvPr/>
        </p:nvSpPr>
        <p:spPr>
          <a:xfrm>
            <a:off x="2940922" y="4620740"/>
            <a:ext cx="1171575" cy="276999"/>
          </a:xfrm>
          <a:prstGeom prst="rect">
            <a:avLst/>
          </a:prstGeom>
          <a:noFill/>
        </p:spPr>
        <p:txBody>
          <a:bodyPr wrap="square" rtlCol="0">
            <a:spAutoFit/>
          </a:bodyPr>
          <a:lstStyle/>
          <a:p>
            <a:r>
              <a:rPr lang="en-US" sz="1200" b="1"/>
              <a:t>18.95 RPM </a:t>
            </a:r>
          </a:p>
        </p:txBody>
      </p:sp>
      <p:grpSp>
        <p:nvGrpSpPr>
          <p:cNvPr id="23" name="Google Shape;4789;p59">
            <a:extLst>
              <a:ext uri="{FF2B5EF4-FFF2-40B4-BE49-F238E27FC236}">
                <a16:creationId xmlns:a16="http://schemas.microsoft.com/office/drawing/2014/main" id="{05536CA1-5090-45CF-9724-B955616A4887}"/>
              </a:ext>
            </a:extLst>
          </p:cNvPr>
          <p:cNvGrpSpPr/>
          <p:nvPr/>
        </p:nvGrpSpPr>
        <p:grpSpPr>
          <a:xfrm>
            <a:off x="3739901" y="250037"/>
            <a:ext cx="525447" cy="566132"/>
            <a:chOff x="3095745" y="3805393"/>
            <a:chExt cx="352840" cy="354718"/>
          </a:xfrm>
        </p:grpSpPr>
        <p:sp>
          <p:nvSpPr>
            <p:cNvPr id="24" name="Google Shape;4790;p59">
              <a:extLst>
                <a:ext uri="{FF2B5EF4-FFF2-40B4-BE49-F238E27FC236}">
                  <a16:creationId xmlns:a16="http://schemas.microsoft.com/office/drawing/2014/main" id="{01B42CFC-7516-413B-A6F9-823A266CC031}"/>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91;p59">
              <a:extLst>
                <a:ext uri="{FF2B5EF4-FFF2-40B4-BE49-F238E27FC236}">
                  <a16:creationId xmlns:a16="http://schemas.microsoft.com/office/drawing/2014/main" id="{B53B13E1-F8D3-45DA-9D67-4DFB738A4D3E}"/>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92;p59">
              <a:extLst>
                <a:ext uri="{FF2B5EF4-FFF2-40B4-BE49-F238E27FC236}">
                  <a16:creationId xmlns:a16="http://schemas.microsoft.com/office/drawing/2014/main" id="{89B6C314-AD8F-46C2-840F-5B5B0B534EC0}"/>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93;p59">
              <a:extLst>
                <a:ext uri="{FF2B5EF4-FFF2-40B4-BE49-F238E27FC236}">
                  <a16:creationId xmlns:a16="http://schemas.microsoft.com/office/drawing/2014/main" id="{EF566E6B-A68D-4854-8082-C4308E35BCF1}"/>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94;p59">
              <a:extLst>
                <a:ext uri="{FF2B5EF4-FFF2-40B4-BE49-F238E27FC236}">
                  <a16:creationId xmlns:a16="http://schemas.microsoft.com/office/drawing/2014/main" id="{E66A33FA-194B-4FD3-AE0B-4713DC6A0706}"/>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95;p59">
              <a:extLst>
                <a:ext uri="{FF2B5EF4-FFF2-40B4-BE49-F238E27FC236}">
                  <a16:creationId xmlns:a16="http://schemas.microsoft.com/office/drawing/2014/main" id="{3E63DB63-BE15-45D0-B943-C0DBE672C53A}"/>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Audio 263">
            <a:hlinkClick r:id="" action="ppaction://media"/>
            <a:extLst>
              <a:ext uri="{FF2B5EF4-FFF2-40B4-BE49-F238E27FC236}">
                <a16:creationId xmlns:a16="http://schemas.microsoft.com/office/drawing/2014/main" id="{7E5770AE-E9E8-443C-B79A-DC76327A46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027543970"/>
      </p:ext>
    </p:extLst>
  </p:cSld>
  <p:clrMapOvr>
    <a:masterClrMapping/>
  </p:clrMapOvr>
  <mc:AlternateContent xmlns:mc="http://schemas.openxmlformats.org/markup-compatibility/2006">
    <mc:Choice xmlns:p14="http://schemas.microsoft.com/office/powerpoint/2010/main" Requires="p14">
      <p:transition spd="slow" p14:dur="2000" advTm="41810"/>
    </mc:Choice>
    <mc:Fallback>
      <p:transition spd="slow" advTm="4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893135" y="36900"/>
            <a:ext cx="3755065" cy="897900"/>
          </a:xfrm>
          <a:prstGeom prst="rect">
            <a:avLst/>
          </a:prstGeom>
        </p:spPr>
        <p:txBody>
          <a:bodyPr spcFirstLastPara="1" wrap="square" lIns="91425" tIns="91425" rIns="91425" bIns="91425" anchor="b" anchorCtr="0">
            <a:noAutofit/>
          </a:bodyPr>
          <a:lstStyle/>
          <a:p>
            <a:pPr lvl="0"/>
            <a:r>
              <a:rPr lang="en-US">
                <a:solidFill>
                  <a:schemeClr val="bg1"/>
                </a:solidFill>
              </a:rPr>
              <a:t>DRIVE SYSTEM </a:t>
            </a:r>
            <a:br>
              <a:rPr lang="en-US">
                <a:solidFill>
                  <a:schemeClr val="bg1"/>
                </a:solidFill>
              </a:rPr>
            </a:br>
            <a:r>
              <a:rPr lang="en-US" sz="2000">
                <a:solidFill>
                  <a:schemeClr val="tx1">
                    <a:lumMod val="50000"/>
                  </a:schemeClr>
                </a:solidFill>
              </a:rPr>
              <a:t>DC Motors Selection</a:t>
            </a:r>
            <a:endParaRPr lang="en-US">
              <a:solidFill>
                <a:schemeClr val="tx1"/>
              </a:solidFill>
            </a:endParaRPr>
          </a:p>
        </p:txBody>
      </p:sp>
      <p:sp>
        <p:nvSpPr>
          <p:cNvPr id="9" name="Google Shape;157;p26">
            <a:extLst>
              <a:ext uri="{FF2B5EF4-FFF2-40B4-BE49-F238E27FC236}">
                <a16:creationId xmlns:a16="http://schemas.microsoft.com/office/drawing/2014/main" id="{9542EBF8-1933-483E-9224-5368A887373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sp>
        <p:nvSpPr>
          <p:cNvPr id="2" name="TextBox 1">
            <a:extLst>
              <a:ext uri="{FF2B5EF4-FFF2-40B4-BE49-F238E27FC236}">
                <a16:creationId xmlns:a16="http://schemas.microsoft.com/office/drawing/2014/main" id="{9150609D-4D30-4B93-85AF-BF9C519257B6}"/>
              </a:ext>
            </a:extLst>
          </p:cNvPr>
          <p:cNvSpPr txBox="1"/>
          <p:nvPr/>
        </p:nvSpPr>
        <p:spPr>
          <a:xfrm>
            <a:off x="482600" y="2162142"/>
            <a:ext cx="4089400" cy="954107"/>
          </a:xfrm>
          <a:prstGeom prst="rect">
            <a:avLst/>
          </a:prstGeom>
          <a:noFill/>
        </p:spPr>
        <p:txBody>
          <a:bodyPr wrap="square" rtlCol="0">
            <a:spAutoFit/>
          </a:bodyPr>
          <a:lstStyle/>
          <a:p>
            <a:pPr marL="285750" indent="-285750">
              <a:buFont typeface="Arial" panose="020B0604020202020204" pitchFamily="34" charset="0"/>
              <a:buChar char="•"/>
            </a:pPr>
            <a:r>
              <a:rPr lang="en-US"/>
              <a:t>Brushed DC Motor</a:t>
            </a:r>
          </a:p>
          <a:p>
            <a:pPr marL="285750" indent="-285750">
              <a:buFont typeface="Arial" panose="020B0604020202020204" pitchFamily="34" charset="0"/>
              <a:buChar char="•"/>
            </a:pPr>
            <a:r>
              <a:rPr lang="en-US"/>
              <a:t>Brushless Motor</a:t>
            </a:r>
          </a:p>
          <a:p>
            <a:pPr marL="285750" indent="-285750">
              <a:buFont typeface="Arial" panose="020B0604020202020204" pitchFamily="34" charset="0"/>
              <a:buChar char="•"/>
            </a:pPr>
            <a:r>
              <a:rPr lang="en-US"/>
              <a:t>Gear Motor</a:t>
            </a:r>
          </a:p>
          <a:p>
            <a:pPr marL="285750" indent="-285750">
              <a:buFont typeface="Arial" panose="020B0604020202020204" pitchFamily="34" charset="0"/>
              <a:buChar char="•"/>
            </a:pPr>
            <a:r>
              <a:rPr lang="en-US"/>
              <a:t>Stepper Motor</a:t>
            </a:r>
          </a:p>
        </p:txBody>
      </p:sp>
      <p:pic>
        <p:nvPicPr>
          <p:cNvPr id="7" name="Picture 6" descr="dc gear motor manufacturer/Etonm Motor Co., Limited">
            <a:extLst>
              <a:ext uri="{FF2B5EF4-FFF2-40B4-BE49-F238E27FC236}">
                <a16:creationId xmlns:a16="http://schemas.microsoft.com/office/drawing/2014/main" id="{EBE8BEF2-F3B8-49E4-A5C8-D8CA32224E34}"/>
              </a:ext>
            </a:extLst>
          </p:cNvPr>
          <p:cNvPicPr/>
          <p:nvPr/>
        </p:nvPicPr>
        <p:blipFill rotWithShape="1">
          <a:blip r:embed="rId5">
            <a:extLst>
              <a:ext uri="{28A0092B-C50C-407E-A947-70E740481C1C}">
                <a14:useLocalDpi xmlns:a14="http://schemas.microsoft.com/office/drawing/2010/main" val="0"/>
              </a:ext>
            </a:extLst>
          </a:blip>
          <a:srcRect t="10389" r="2017"/>
          <a:stretch/>
        </p:blipFill>
        <p:spPr bwMode="auto">
          <a:xfrm>
            <a:off x="4432194" y="1319212"/>
            <a:ext cx="4411345" cy="250507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E77EF62-1C66-4974-A780-323C2833C6E5}"/>
              </a:ext>
            </a:extLst>
          </p:cNvPr>
          <p:cNvSpPr txBox="1"/>
          <p:nvPr/>
        </p:nvSpPr>
        <p:spPr>
          <a:xfrm>
            <a:off x="359229" y="1175657"/>
            <a:ext cx="3918857" cy="954107"/>
          </a:xfrm>
          <a:prstGeom prst="rect">
            <a:avLst/>
          </a:prstGeom>
          <a:noFill/>
        </p:spPr>
        <p:txBody>
          <a:bodyPr wrap="square" rtlCol="0">
            <a:spAutoFit/>
          </a:bodyPr>
          <a:lstStyle/>
          <a:p>
            <a:r>
              <a:rPr lang="en-US"/>
              <a:t>In order to choose between DC motors, we wanted to choose one that can handle load while being able to precisely work together to go straight and work with our electronic system.</a:t>
            </a:r>
          </a:p>
        </p:txBody>
      </p:sp>
      <p:sp>
        <p:nvSpPr>
          <p:cNvPr id="4" name="Oval 3">
            <a:extLst>
              <a:ext uri="{FF2B5EF4-FFF2-40B4-BE49-F238E27FC236}">
                <a16:creationId xmlns:a16="http://schemas.microsoft.com/office/drawing/2014/main" id="{83301ECF-35D0-4832-AEE8-92FF5A950700}"/>
              </a:ext>
            </a:extLst>
          </p:cNvPr>
          <p:cNvSpPr/>
          <p:nvPr/>
        </p:nvSpPr>
        <p:spPr>
          <a:xfrm>
            <a:off x="643981" y="2615789"/>
            <a:ext cx="1478417" cy="26145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88BE2D-9ACE-4C1A-9CBD-2539862B1AE8}"/>
              </a:ext>
            </a:extLst>
          </p:cNvPr>
          <p:cNvSpPr txBox="1"/>
          <p:nvPr/>
        </p:nvSpPr>
        <p:spPr>
          <a:xfrm>
            <a:off x="5469519" y="3824287"/>
            <a:ext cx="1998081" cy="261610"/>
          </a:xfrm>
          <a:prstGeom prst="rect">
            <a:avLst/>
          </a:prstGeom>
          <a:noFill/>
        </p:spPr>
        <p:txBody>
          <a:bodyPr wrap="square" rtlCol="0">
            <a:spAutoFit/>
          </a:bodyPr>
          <a:lstStyle/>
          <a:p>
            <a:r>
              <a:rPr lang="en-US" sz="1100" i="1"/>
              <a:t>Illustration of DC Gear Motor</a:t>
            </a:r>
          </a:p>
        </p:txBody>
      </p:sp>
      <p:pic>
        <p:nvPicPr>
          <p:cNvPr id="6" name="Picture 5" descr="A picture containing drawing&#10;&#10;Description automatically generated">
            <a:extLst>
              <a:ext uri="{FF2B5EF4-FFF2-40B4-BE49-F238E27FC236}">
                <a16:creationId xmlns:a16="http://schemas.microsoft.com/office/drawing/2014/main" id="{D5C99F77-4624-43F2-A538-51570D6CDEEC}"/>
              </a:ext>
            </a:extLst>
          </p:cNvPr>
          <p:cNvPicPr>
            <a:picLocks noChangeAspect="1"/>
          </p:cNvPicPr>
          <p:nvPr/>
        </p:nvPicPr>
        <p:blipFill>
          <a:blip r:embed="rId6"/>
          <a:stretch>
            <a:fillRect/>
          </a:stretch>
        </p:blipFill>
        <p:spPr>
          <a:xfrm>
            <a:off x="8597742" y="153671"/>
            <a:ext cx="491594" cy="663356"/>
          </a:xfrm>
          <a:prstGeom prst="rect">
            <a:avLst/>
          </a:prstGeom>
        </p:spPr>
      </p:pic>
      <p:sp>
        <p:nvSpPr>
          <p:cNvPr id="8" name="Star: 5 Points 7">
            <a:extLst>
              <a:ext uri="{FF2B5EF4-FFF2-40B4-BE49-F238E27FC236}">
                <a16:creationId xmlns:a16="http://schemas.microsoft.com/office/drawing/2014/main" id="{EFCE8187-A33E-4C41-9E05-B7A4AB7E3357}"/>
              </a:ext>
            </a:extLst>
          </p:cNvPr>
          <p:cNvSpPr/>
          <p:nvPr/>
        </p:nvSpPr>
        <p:spPr>
          <a:xfrm>
            <a:off x="482600" y="3343275"/>
            <a:ext cx="161381" cy="142875"/>
          </a:xfrm>
          <a:prstGeom prst="star5">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9A5251A-39E1-45F1-912F-73BE7454756D}"/>
              </a:ext>
            </a:extLst>
          </p:cNvPr>
          <p:cNvSpPr txBox="1"/>
          <p:nvPr/>
        </p:nvSpPr>
        <p:spPr>
          <a:xfrm>
            <a:off x="718457" y="3262967"/>
            <a:ext cx="3200400" cy="523220"/>
          </a:xfrm>
          <a:prstGeom prst="rect">
            <a:avLst/>
          </a:prstGeom>
          <a:noFill/>
        </p:spPr>
        <p:txBody>
          <a:bodyPr wrap="square" rtlCol="0">
            <a:spAutoFit/>
          </a:bodyPr>
          <a:lstStyle/>
          <a:p>
            <a:r>
              <a:rPr lang="en-US"/>
              <a:t>Gear motors can handle heavy loads better </a:t>
            </a:r>
          </a:p>
        </p:txBody>
      </p:sp>
      <p:pic>
        <p:nvPicPr>
          <p:cNvPr id="13" name="Audio 14">
            <a:hlinkClick r:id="" action="ppaction://media"/>
            <a:extLst>
              <a:ext uri="{FF2B5EF4-FFF2-40B4-BE49-F238E27FC236}">
                <a16:creationId xmlns:a16="http://schemas.microsoft.com/office/drawing/2014/main" id="{2E8E2D45-9125-4047-81D8-D0DA466100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334619135"/>
      </p:ext>
    </p:extLst>
  </p:cSld>
  <p:clrMapOvr>
    <a:masterClrMapping/>
  </p:clrMapOvr>
  <mc:AlternateContent xmlns:mc="http://schemas.openxmlformats.org/markup-compatibility/2006">
    <mc:Choice xmlns:p14="http://schemas.microsoft.com/office/powerpoint/2010/main" Requires="p14">
      <p:transition spd="slow" p14:dur="2000" advTm="25800"/>
    </mc:Choice>
    <mc:Fallback>
      <p:transition spd="slow" advTm="2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3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3884711" y="3369826"/>
            <a:ext cx="3500862" cy="35877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1092379" y="23284"/>
            <a:ext cx="3019647" cy="897900"/>
          </a:xfrm>
          <a:prstGeom prst="rect">
            <a:avLst/>
          </a:prstGeom>
        </p:spPr>
        <p:txBody>
          <a:bodyPr spcFirstLastPara="1" wrap="square" lIns="91425" tIns="91425" rIns="91425" bIns="91425" anchor="b" anchorCtr="0">
            <a:noAutofit/>
          </a:bodyPr>
          <a:lstStyle/>
          <a:p>
            <a:pPr lvl="0"/>
            <a:br>
              <a:rPr lang="en-US">
                <a:solidFill>
                  <a:schemeClr val="tx1">
                    <a:lumMod val="50000"/>
                  </a:schemeClr>
                </a:solidFill>
              </a:rPr>
            </a:br>
            <a:r>
              <a:rPr lang="en-US">
                <a:solidFill>
                  <a:schemeClr val="bg1"/>
                </a:solidFill>
              </a:rPr>
              <a:t>DRIVE SYSTEM </a:t>
            </a:r>
            <a:r>
              <a:rPr lang="en-US" sz="2000">
                <a:solidFill>
                  <a:schemeClr val="tx1">
                    <a:lumMod val="50000"/>
                  </a:schemeClr>
                </a:solidFill>
              </a:rPr>
              <a:t>Motor Selection</a:t>
            </a:r>
            <a:endParaRPr lang="en-US">
              <a:solidFill>
                <a:schemeClr val="tx1">
                  <a:lumMod val="50000"/>
                </a:schemeClr>
              </a:solidFill>
            </a:endParaRPr>
          </a:p>
        </p:txBody>
      </p:sp>
      <p:graphicFrame>
        <p:nvGraphicFramePr>
          <p:cNvPr id="2" name="Table 1">
            <a:extLst>
              <a:ext uri="{FF2B5EF4-FFF2-40B4-BE49-F238E27FC236}">
                <a16:creationId xmlns:a16="http://schemas.microsoft.com/office/drawing/2014/main" id="{5E9C3558-36C3-4AE7-88C1-A98E610583FB}"/>
              </a:ext>
            </a:extLst>
          </p:cNvPr>
          <p:cNvGraphicFramePr>
            <a:graphicFrameLocks noGrp="1"/>
          </p:cNvGraphicFramePr>
          <p:nvPr>
            <p:extLst>
              <p:ext uri="{D42A27DB-BD31-4B8C-83A1-F6EECF244321}">
                <p14:modId xmlns:p14="http://schemas.microsoft.com/office/powerpoint/2010/main" val="428470293"/>
              </p:ext>
            </p:extLst>
          </p:nvPr>
        </p:nvGraphicFramePr>
        <p:xfrm>
          <a:off x="2275368" y="1242894"/>
          <a:ext cx="6681024" cy="2705083"/>
        </p:xfrm>
        <a:graphic>
          <a:graphicData uri="http://schemas.openxmlformats.org/drawingml/2006/table">
            <a:tbl>
              <a:tblPr firstRow="1" firstCol="1" bandRow="1">
                <a:tableStyleId>{0CBF2BDC-33B6-46A9-9FF7-AB6DCE5EE573}</a:tableStyleId>
              </a:tblPr>
              <a:tblGrid>
                <a:gridCol w="1041990">
                  <a:extLst>
                    <a:ext uri="{9D8B030D-6E8A-4147-A177-3AD203B41FA5}">
                      <a16:colId xmlns:a16="http://schemas.microsoft.com/office/drawing/2014/main" val="553571001"/>
                    </a:ext>
                  </a:extLst>
                </a:gridCol>
                <a:gridCol w="1253402">
                  <a:extLst>
                    <a:ext uri="{9D8B030D-6E8A-4147-A177-3AD203B41FA5}">
                      <a16:colId xmlns:a16="http://schemas.microsoft.com/office/drawing/2014/main" val="3293312907"/>
                    </a:ext>
                  </a:extLst>
                </a:gridCol>
                <a:gridCol w="1532843">
                  <a:extLst>
                    <a:ext uri="{9D8B030D-6E8A-4147-A177-3AD203B41FA5}">
                      <a16:colId xmlns:a16="http://schemas.microsoft.com/office/drawing/2014/main" val="513302202"/>
                    </a:ext>
                  </a:extLst>
                </a:gridCol>
                <a:gridCol w="1129503">
                  <a:extLst>
                    <a:ext uri="{9D8B030D-6E8A-4147-A177-3AD203B41FA5}">
                      <a16:colId xmlns:a16="http://schemas.microsoft.com/office/drawing/2014/main" val="2900968759"/>
                    </a:ext>
                  </a:extLst>
                </a:gridCol>
                <a:gridCol w="1723286">
                  <a:extLst>
                    <a:ext uri="{9D8B030D-6E8A-4147-A177-3AD203B41FA5}">
                      <a16:colId xmlns:a16="http://schemas.microsoft.com/office/drawing/2014/main" val="687668191"/>
                    </a:ext>
                  </a:extLst>
                </a:gridCol>
              </a:tblGrid>
              <a:tr h="883618">
                <a:tc>
                  <a:txBody>
                    <a:bodyPr/>
                    <a:lstStyle/>
                    <a:p>
                      <a:pPr marL="0" marR="149860" algn="just">
                        <a:lnSpc>
                          <a:spcPct val="107000"/>
                        </a:lnSpc>
                        <a:spcBef>
                          <a:spcPts val="0"/>
                        </a:spcBef>
                        <a:spcAft>
                          <a:spcPts val="800"/>
                        </a:spcAft>
                      </a:pPr>
                      <a:r>
                        <a:rPr lang="en-US" sz="1200" b="1">
                          <a:effectLst/>
                        </a:rPr>
                        <a:t>12V DC Gear Motors</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err="1">
                          <a:effectLst/>
                        </a:rPr>
                        <a:t>Bringsmart</a:t>
                      </a:r>
                      <a:r>
                        <a:rPr lang="en-US" sz="1200" b="1">
                          <a:effectLst/>
                        </a:rPr>
                        <a:t> Worm</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err="1">
                          <a:effectLst/>
                        </a:rPr>
                        <a:t>AndyMark</a:t>
                      </a:r>
                      <a:r>
                        <a:rPr lang="en-US" sz="1200" b="1">
                          <a:effectLst/>
                        </a:rPr>
                        <a:t> </a:t>
                      </a:r>
                      <a:r>
                        <a:rPr lang="en-US" sz="1200" b="1" err="1">
                          <a:effectLst/>
                        </a:rPr>
                        <a:t>NeveRest</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err="1">
                          <a:effectLst/>
                        </a:rPr>
                        <a:t>Sparkfun</a:t>
                      </a:r>
                      <a:r>
                        <a:rPr lang="en-US" sz="1200" b="1">
                          <a:effectLst/>
                        </a:rPr>
                        <a:t> Standard Gearmotor</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b="1" err="1">
                          <a:effectLst/>
                        </a:rPr>
                        <a:t>ServoCity</a:t>
                      </a:r>
                      <a:r>
                        <a:rPr lang="en-US" sz="1200" b="1">
                          <a:effectLst/>
                        </a:rPr>
                        <a:t>-Econ Spur Gear Motor</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9D263"/>
                    </a:solidFill>
                  </a:tcPr>
                </a:tc>
                <a:extLst>
                  <a:ext uri="{0D108BD9-81ED-4DB2-BD59-A6C34878D82A}">
                    <a16:rowId xmlns:a16="http://schemas.microsoft.com/office/drawing/2014/main" val="3871115074"/>
                  </a:ext>
                </a:extLst>
              </a:tr>
              <a:tr h="607155">
                <a:tc>
                  <a:txBody>
                    <a:bodyPr/>
                    <a:lstStyle/>
                    <a:p>
                      <a:pPr marL="0" marR="0" algn="just">
                        <a:lnSpc>
                          <a:spcPct val="107000"/>
                        </a:lnSpc>
                        <a:spcBef>
                          <a:spcPts val="0"/>
                        </a:spcBef>
                        <a:spcAft>
                          <a:spcPts val="800"/>
                        </a:spcAft>
                      </a:pPr>
                      <a:r>
                        <a:rPr lang="en-US" sz="1200" b="1">
                          <a:effectLst/>
                        </a:rPr>
                        <a:t>RPM:</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9D263"/>
                    </a:solidFill>
                  </a:tcPr>
                </a:tc>
                <a:extLst>
                  <a:ext uri="{0D108BD9-81ED-4DB2-BD59-A6C34878D82A}">
                    <a16:rowId xmlns:a16="http://schemas.microsoft.com/office/drawing/2014/main" val="2924701404"/>
                  </a:ext>
                </a:extLst>
              </a:tr>
              <a:tr h="607155">
                <a:tc>
                  <a:txBody>
                    <a:bodyPr/>
                    <a:lstStyle/>
                    <a:p>
                      <a:pPr marL="0" marR="0" algn="just">
                        <a:lnSpc>
                          <a:spcPct val="107000"/>
                        </a:lnSpc>
                        <a:spcBef>
                          <a:spcPts val="0"/>
                        </a:spcBef>
                        <a:spcAft>
                          <a:spcPts val="800"/>
                        </a:spcAft>
                      </a:pPr>
                      <a:r>
                        <a:rPr lang="en-US" sz="1200" b="1">
                          <a:effectLst/>
                        </a:rPr>
                        <a:t>Torque:</a:t>
                      </a:r>
                      <a:endParaRPr lang="en-US" sz="1100" b="1">
                        <a:effectLst/>
                      </a:endParaRPr>
                    </a:p>
                    <a:p>
                      <a:pPr marL="0" marR="0" algn="just">
                        <a:lnSpc>
                          <a:spcPct val="107000"/>
                        </a:lnSpc>
                        <a:spcBef>
                          <a:spcPts val="0"/>
                        </a:spcBef>
                        <a:spcAft>
                          <a:spcPts val="800"/>
                        </a:spcAft>
                      </a:pPr>
                      <a:r>
                        <a:rPr lang="en-US" sz="1200" b="1">
                          <a:effectLst/>
                        </a:rPr>
                        <a:t>(Nm)</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70 kg/cm</a:t>
                      </a:r>
                      <a:endParaRPr lang="en-US" sz="1100">
                        <a:effectLst/>
                      </a:endParaRPr>
                    </a:p>
                    <a:p>
                      <a:pPr marL="0" marR="0" algn="ctr">
                        <a:lnSpc>
                          <a:spcPct val="107000"/>
                        </a:lnSpc>
                        <a:spcBef>
                          <a:spcPts val="600"/>
                        </a:spcBef>
                        <a:spcAft>
                          <a:spcPts val="600"/>
                        </a:spcAft>
                      </a:pPr>
                      <a:r>
                        <a:rPr lang="en-US" sz="1200">
                          <a:effectLst/>
                        </a:rPr>
                        <a:t>6.86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593 oz/in</a:t>
                      </a:r>
                      <a:endParaRPr lang="en-US" sz="1100">
                        <a:effectLst/>
                      </a:endParaRPr>
                    </a:p>
                    <a:p>
                      <a:pPr marL="0" marR="0" algn="ctr">
                        <a:lnSpc>
                          <a:spcPct val="107000"/>
                        </a:lnSpc>
                        <a:spcBef>
                          <a:spcPts val="600"/>
                        </a:spcBef>
                        <a:spcAft>
                          <a:spcPts val="600"/>
                        </a:spcAft>
                      </a:pPr>
                      <a:r>
                        <a:rPr lang="en-US" sz="1200">
                          <a:effectLst/>
                        </a:rPr>
                        <a:t>4.18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185 oz-in</a:t>
                      </a:r>
                      <a:endParaRPr lang="en-US" sz="1100">
                        <a:effectLst/>
                      </a:endParaRPr>
                    </a:p>
                    <a:p>
                      <a:pPr marL="0" marR="0" algn="ctr">
                        <a:lnSpc>
                          <a:spcPct val="107000"/>
                        </a:lnSpc>
                        <a:spcBef>
                          <a:spcPts val="600"/>
                        </a:spcBef>
                        <a:spcAft>
                          <a:spcPts val="600"/>
                        </a:spcAft>
                      </a:pPr>
                      <a:r>
                        <a:rPr lang="en-US" sz="1200">
                          <a:effectLst/>
                        </a:rPr>
                        <a:t>1.30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192 </a:t>
                      </a:r>
                      <a:r>
                        <a:rPr lang="en-US" sz="1200" err="1">
                          <a:effectLst/>
                        </a:rPr>
                        <a:t>kgf</a:t>
                      </a:r>
                      <a:r>
                        <a:rPr lang="en-US" sz="1200">
                          <a:effectLst/>
                        </a:rPr>
                        <a:t>-cm</a:t>
                      </a:r>
                      <a:endParaRPr lang="en-US" sz="1100">
                        <a:effectLst/>
                      </a:endParaRPr>
                    </a:p>
                    <a:p>
                      <a:pPr marL="0" marR="0" algn="ctr">
                        <a:lnSpc>
                          <a:spcPct val="107000"/>
                        </a:lnSpc>
                        <a:spcBef>
                          <a:spcPts val="600"/>
                        </a:spcBef>
                        <a:spcAft>
                          <a:spcPts val="600"/>
                        </a:spcAft>
                      </a:pPr>
                      <a:r>
                        <a:rPr lang="en-US" sz="1200">
                          <a:effectLst/>
                        </a:rPr>
                        <a:t>18.82 Nm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9D263"/>
                    </a:solidFill>
                  </a:tcPr>
                </a:tc>
                <a:extLst>
                  <a:ext uri="{0D108BD9-81ED-4DB2-BD59-A6C34878D82A}">
                    <a16:rowId xmlns:a16="http://schemas.microsoft.com/office/drawing/2014/main" val="1082080360"/>
                  </a:ext>
                </a:extLst>
              </a:tr>
              <a:tr h="607155">
                <a:tc>
                  <a:txBody>
                    <a:bodyPr/>
                    <a:lstStyle/>
                    <a:p>
                      <a:pPr marL="0" marR="0" algn="just">
                        <a:lnSpc>
                          <a:spcPct val="107000"/>
                        </a:lnSpc>
                        <a:spcBef>
                          <a:spcPts val="0"/>
                        </a:spcBef>
                        <a:spcAft>
                          <a:spcPts val="800"/>
                        </a:spcAft>
                      </a:pPr>
                      <a:r>
                        <a:rPr lang="en-US" sz="1200" b="1">
                          <a:effectLst/>
                        </a:rPr>
                        <a:t>Price:</a:t>
                      </a:r>
                      <a:r>
                        <a:rPr lang="en-US" sz="1100" b="1">
                          <a:effectLst/>
                        </a:rPr>
                        <a:t> </a:t>
                      </a:r>
                      <a:r>
                        <a:rPr lang="en-US" sz="1200" b="1">
                          <a:effectLst/>
                        </a:rPr>
                        <a:t>($)</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$28.24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$28.00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$24.95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600"/>
                        </a:spcBef>
                        <a:spcAft>
                          <a:spcPts val="600"/>
                        </a:spcAft>
                      </a:pPr>
                      <a:r>
                        <a:rPr lang="en-US" sz="1200">
                          <a:effectLst/>
                        </a:rPr>
                        <a:t>$14.99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9D263"/>
                    </a:solidFill>
                  </a:tcPr>
                </a:tc>
                <a:extLst>
                  <a:ext uri="{0D108BD9-81ED-4DB2-BD59-A6C34878D82A}">
                    <a16:rowId xmlns:a16="http://schemas.microsoft.com/office/drawing/2014/main" val="4205818007"/>
                  </a:ext>
                </a:extLst>
              </a:tr>
            </a:tbl>
          </a:graphicData>
        </a:graphic>
      </p:graphicFrame>
      <p:pic>
        <p:nvPicPr>
          <p:cNvPr id="2049" name="Picture 675031651">
            <a:extLst>
              <a:ext uri="{FF2B5EF4-FFF2-40B4-BE49-F238E27FC236}">
                <a16:creationId xmlns:a16="http://schemas.microsoft.com/office/drawing/2014/main" id="{1C83B935-C2AF-46EB-8DC2-05C95DC9E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966827">
            <a:off x="178807" y="2057352"/>
            <a:ext cx="1898988" cy="111189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57;p26">
            <a:extLst>
              <a:ext uri="{FF2B5EF4-FFF2-40B4-BE49-F238E27FC236}">
                <a16:creationId xmlns:a16="http://schemas.microsoft.com/office/drawing/2014/main" id="{344E5CE2-6831-4AFC-9577-37B1C2C26472}"/>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cxnSp>
        <p:nvCxnSpPr>
          <p:cNvPr id="4" name="Straight Arrow Connector 3">
            <a:extLst>
              <a:ext uri="{FF2B5EF4-FFF2-40B4-BE49-F238E27FC236}">
                <a16:creationId xmlns:a16="http://schemas.microsoft.com/office/drawing/2014/main" id="{FE12A0F3-B1CA-4243-85DD-9CF8E2DDA62D}"/>
              </a:ext>
            </a:extLst>
          </p:cNvPr>
          <p:cNvCxnSpPr>
            <a:cxnSpLocks/>
            <a:endCxn id="2049" idx="1"/>
          </p:cNvCxnSpPr>
          <p:nvPr/>
        </p:nvCxnSpPr>
        <p:spPr>
          <a:xfrm flipV="1">
            <a:off x="1092379" y="1916406"/>
            <a:ext cx="680810" cy="1645944"/>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EC62813-E669-49A9-941A-C9355CF5D142}"/>
              </a:ext>
            </a:extLst>
          </p:cNvPr>
          <p:cNvCxnSpPr>
            <a:cxnSpLocks/>
          </p:cNvCxnSpPr>
          <p:nvPr/>
        </p:nvCxnSpPr>
        <p:spPr>
          <a:xfrm>
            <a:off x="311944" y="3321844"/>
            <a:ext cx="686299" cy="361437"/>
          </a:xfrm>
          <a:prstGeom prst="straightConnector1">
            <a:avLst/>
          </a:prstGeom>
          <a:ln>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B53F5C0-9251-43F6-BF80-57E9519CA766}"/>
              </a:ext>
            </a:extLst>
          </p:cNvPr>
          <p:cNvSpPr/>
          <p:nvPr/>
        </p:nvSpPr>
        <p:spPr>
          <a:xfrm rot="1736774">
            <a:off x="276274" y="3509205"/>
            <a:ext cx="671979" cy="253916"/>
          </a:xfrm>
          <a:prstGeom prst="rect">
            <a:avLst/>
          </a:prstGeom>
        </p:spPr>
        <p:txBody>
          <a:bodyPr wrap="none">
            <a:spAutoFit/>
          </a:bodyPr>
          <a:lstStyle/>
          <a:p>
            <a:r>
              <a:rPr lang="en-US" sz="1050"/>
              <a:t>24.8mm</a:t>
            </a:r>
          </a:p>
        </p:txBody>
      </p:sp>
      <p:sp>
        <p:nvSpPr>
          <p:cNvPr id="18" name="Rectangle 17">
            <a:extLst>
              <a:ext uri="{FF2B5EF4-FFF2-40B4-BE49-F238E27FC236}">
                <a16:creationId xmlns:a16="http://schemas.microsoft.com/office/drawing/2014/main" id="{345BB20A-B200-4A8F-8A4B-697F7D3F1F13}"/>
              </a:ext>
            </a:extLst>
          </p:cNvPr>
          <p:cNvSpPr/>
          <p:nvPr/>
        </p:nvSpPr>
        <p:spPr>
          <a:xfrm rot="17614898">
            <a:off x="1186429" y="2657155"/>
            <a:ext cx="671979" cy="253916"/>
          </a:xfrm>
          <a:prstGeom prst="rect">
            <a:avLst/>
          </a:prstGeom>
        </p:spPr>
        <p:txBody>
          <a:bodyPr wrap="none">
            <a:spAutoFit/>
          </a:bodyPr>
          <a:lstStyle/>
          <a:p>
            <a:r>
              <a:rPr lang="en-US" sz="1050"/>
              <a:t>76.8mm</a:t>
            </a:r>
          </a:p>
        </p:txBody>
      </p:sp>
      <p:pic>
        <p:nvPicPr>
          <p:cNvPr id="3" name="Picture 2" descr="A picture containing drawing&#10;&#10;Description automatically generated">
            <a:extLst>
              <a:ext uri="{FF2B5EF4-FFF2-40B4-BE49-F238E27FC236}">
                <a16:creationId xmlns:a16="http://schemas.microsoft.com/office/drawing/2014/main" id="{AF42AEA1-63A9-40B7-86FE-D5C5C5CD3B40}"/>
              </a:ext>
            </a:extLst>
          </p:cNvPr>
          <p:cNvPicPr>
            <a:picLocks noChangeAspect="1"/>
          </p:cNvPicPr>
          <p:nvPr/>
        </p:nvPicPr>
        <p:blipFill>
          <a:blip r:embed="rId6"/>
          <a:stretch>
            <a:fillRect/>
          </a:stretch>
        </p:blipFill>
        <p:spPr>
          <a:xfrm>
            <a:off x="8595255" y="152805"/>
            <a:ext cx="491594" cy="663356"/>
          </a:xfrm>
          <a:prstGeom prst="rect">
            <a:avLst/>
          </a:prstGeom>
        </p:spPr>
      </p:pic>
      <p:pic>
        <p:nvPicPr>
          <p:cNvPr id="13" name="Audio 226">
            <a:hlinkClick r:id="" action="ppaction://media"/>
            <a:extLst>
              <a:ext uri="{FF2B5EF4-FFF2-40B4-BE49-F238E27FC236}">
                <a16:creationId xmlns:a16="http://schemas.microsoft.com/office/drawing/2014/main" id="{A797FEBE-3D02-4097-B883-5523AE5167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669345366"/>
      </p:ext>
    </p:extLst>
  </p:cSld>
  <p:clrMapOvr>
    <a:masterClrMapping/>
  </p:clrMapOvr>
  <mc:AlternateContent xmlns:mc="http://schemas.openxmlformats.org/markup-compatibility/2006">
    <mc:Choice xmlns:p14="http://schemas.microsoft.com/office/powerpoint/2010/main" Requires="p14">
      <p:transition spd="slow" p14:dur="2000" advTm="43260"/>
    </mc:Choice>
    <mc:Fallback>
      <p:transition spd="slow" advTm="4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2905" y="-4082901"/>
            <a:ext cx="97819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29100" y="87296"/>
            <a:ext cx="3848986" cy="68750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solidFill>
                  <a:schemeClr val="tx1"/>
                </a:solidFill>
              </a:rPr>
              <a:t>Circuitry Overview</a:t>
            </a:r>
          </a:p>
        </p:txBody>
      </p:sp>
      <p:pic>
        <p:nvPicPr>
          <p:cNvPr id="2" name="Picture 1">
            <a:extLst>
              <a:ext uri="{FF2B5EF4-FFF2-40B4-BE49-F238E27FC236}">
                <a16:creationId xmlns:a16="http://schemas.microsoft.com/office/drawing/2014/main" id="{E5A00939-63E7-4761-85CD-C269E17C589E}"/>
              </a:ext>
            </a:extLst>
          </p:cNvPr>
          <p:cNvPicPr>
            <a:picLocks noChangeAspect="1"/>
          </p:cNvPicPr>
          <p:nvPr/>
        </p:nvPicPr>
        <p:blipFill>
          <a:blip r:embed="rId5"/>
          <a:stretch>
            <a:fillRect/>
          </a:stretch>
        </p:blipFill>
        <p:spPr>
          <a:xfrm>
            <a:off x="1993168" y="1913325"/>
            <a:ext cx="5157663" cy="658425"/>
          </a:xfrm>
          <a:prstGeom prst="rect">
            <a:avLst/>
          </a:prstGeom>
        </p:spPr>
      </p:pic>
      <p:sp>
        <p:nvSpPr>
          <p:cNvPr id="3" name="TextBox 2">
            <a:extLst>
              <a:ext uri="{FF2B5EF4-FFF2-40B4-BE49-F238E27FC236}">
                <a16:creationId xmlns:a16="http://schemas.microsoft.com/office/drawing/2014/main" id="{633D1AB7-F6B5-4006-BCEB-90AA001D46F2}"/>
              </a:ext>
            </a:extLst>
          </p:cNvPr>
          <p:cNvSpPr txBox="1"/>
          <p:nvPr/>
        </p:nvSpPr>
        <p:spPr>
          <a:xfrm>
            <a:off x="170121" y="1127051"/>
            <a:ext cx="8803758" cy="523220"/>
          </a:xfrm>
          <a:prstGeom prst="rect">
            <a:avLst/>
          </a:prstGeom>
          <a:noFill/>
        </p:spPr>
        <p:txBody>
          <a:bodyPr wrap="square" rtlCol="0" anchor="ctr">
            <a:spAutoFit/>
          </a:bodyPr>
          <a:lstStyle/>
          <a:p>
            <a:r>
              <a:rPr lang="en-US"/>
              <a:t>Overall Circuitry is broken into 3 Subsystems:</a:t>
            </a:r>
          </a:p>
          <a:p>
            <a:endParaRPr lang="en-US"/>
          </a:p>
        </p:txBody>
      </p:sp>
      <p:sp>
        <p:nvSpPr>
          <p:cNvPr id="4" name="TextBox 3">
            <a:extLst>
              <a:ext uri="{FF2B5EF4-FFF2-40B4-BE49-F238E27FC236}">
                <a16:creationId xmlns:a16="http://schemas.microsoft.com/office/drawing/2014/main" id="{A5B979B5-D5C8-4E0B-B5B9-E1B0BE6D05E7}"/>
              </a:ext>
            </a:extLst>
          </p:cNvPr>
          <p:cNvSpPr txBox="1"/>
          <p:nvPr/>
        </p:nvSpPr>
        <p:spPr>
          <a:xfrm>
            <a:off x="3575415" y="3687615"/>
            <a:ext cx="1993168" cy="1169551"/>
          </a:xfrm>
          <a:prstGeom prst="rect">
            <a:avLst/>
          </a:prstGeom>
          <a:noFill/>
        </p:spPr>
        <p:txBody>
          <a:bodyPr wrap="square" rtlCol="0">
            <a:spAutoFit/>
          </a:bodyPr>
          <a:lstStyle/>
          <a:p>
            <a:pPr algn="ctr"/>
            <a:endParaRPr lang="en-US"/>
          </a:p>
          <a:p>
            <a:pPr algn="ctr"/>
            <a:r>
              <a:rPr lang="en-US"/>
              <a:t>Benefits:</a:t>
            </a:r>
          </a:p>
          <a:p>
            <a:pPr marL="285750" indent="-285750" algn="ctr">
              <a:buFont typeface="Arial" panose="020B0604020202020204" pitchFamily="34" charset="0"/>
              <a:buChar char="•"/>
            </a:pPr>
            <a:r>
              <a:rPr lang="en-US"/>
              <a:t>Testing</a:t>
            </a:r>
          </a:p>
          <a:p>
            <a:pPr marL="285750" indent="-285750" algn="ctr">
              <a:buFont typeface="Arial" panose="020B0604020202020204" pitchFamily="34" charset="0"/>
              <a:buChar char="•"/>
            </a:pPr>
            <a:r>
              <a:rPr lang="en-US"/>
              <a:t>Integration</a:t>
            </a:r>
          </a:p>
          <a:p>
            <a:pPr marL="285750" indent="-285750" algn="ctr">
              <a:buFont typeface="Arial" panose="020B0604020202020204" pitchFamily="34" charset="0"/>
              <a:buChar char="•"/>
            </a:pPr>
            <a:r>
              <a:rPr lang="en-US"/>
              <a:t>Troubleshooting </a:t>
            </a:r>
          </a:p>
        </p:txBody>
      </p:sp>
      <p:sp>
        <p:nvSpPr>
          <p:cNvPr id="8" name="Google Shape;231;p33">
            <a:extLst>
              <a:ext uri="{FF2B5EF4-FFF2-40B4-BE49-F238E27FC236}">
                <a16:creationId xmlns:a16="http://schemas.microsoft.com/office/drawing/2014/main" id="{E8430B57-20EF-4CC8-ACB9-BD289013486E}"/>
              </a:ext>
            </a:extLst>
          </p:cNvPr>
          <p:cNvSpPr txBox="1">
            <a:spLocks noGrp="1"/>
          </p:cNvSpPr>
          <p:nvPr>
            <p:ph type="subTitle" idx="1"/>
          </p:nvPr>
        </p:nvSpPr>
        <p:spPr>
          <a:xfrm flipH="1">
            <a:off x="-2" y="3143264"/>
            <a:ext cx="9069573" cy="177961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a:solidFill>
                  <a:schemeClr val="accent2"/>
                </a:solidFill>
              </a:rPr>
              <a:t>Implementing three subsystems is useful to point out the change of voltage between each subsystem. Due to changes of voltage, group member breakdown, integration, troubleshooting, and COVID implementing three subsystems benefits our group best.</a:t>
            </a:r>
          </a:p>
        </p:txBody>
      </p:sp>
      <p:sp>
        <p:nvSpPr>
          <p:cNvPr id="9" name="TextBox 8">
            <a:extLst>
              <a:ext uri="{FF2B5EF4-FFF2-40B4-BE49-F238E27FC236}">
                <a16:creationId xmlns:a16="http://schemas.microsoft.com/office/drawing/2014/main" id="{7D8294AE-977B-4F2F-AA0D-A741AC1ED1D0}"/>
              </a:ext>
            </a:extLst>
          </p:cNvPr>
          <p:cNvSpPr txBox="1"/>
          <p:nvPr/>
        </p:nvSpPr>
        <p:spPr>
          <a:xfrm>
            <a:off x="62474" y="2835487"/>
            <a:ext cx="3512941" cy="307777"/>
          </a:xfrm>
          <a:prstGeom prst="rect">
            <a:avLst/>
          </a:prstGeom>
          <a:noFill/>
        </p:spPr>
        <p:txBody>
          <a:bodyPr wrap="square" rtlCol="0" anchor="ctr">
            <a:spAutoFit/>
          </a:bodyPr>
          <a:lstStyle/>
          <a:p>
            <a:r>
              <a:rPr lang="en-US"/>
              <a:t>Purpose:</a:t>
            </a:r>
          </a:p>
        </p:txBody>
      </p:sp>
      <p:pic>
        <p:nvPicPr>
          <p:cNvPr id="6" name="Picture 5" descr="A picture containing drawing&#10;&#10;Description automatically generated">
            <a:extLst>
              <a:ext uri="{FF2B5EF4-FFF2-40B4-BE49-F238E27FC236}">
                <a16:creationId xmlns:a16="http://schemas.microsoft.com/office/drawing/2014/main" id="{51320116-91A9-426A-B05E-32601D30BA5C}"/>
              </a:ext>
            </a:extLst>
          </p:cNvPr>
          <p:cNvPicPr>
            <a:picLocks noChangeAspect="1"/>
          </p:cNvPicPr>
          <p:nvPr/>
        </p:nvPicPr>
        <p:blipFill>
          <a:blip r:embed="rId6"/>
          <a:stretch>
            <a:fillRect/>
          </a:stretch>
        </p:blipFill>
        <p:spPr>
          <a:xfrm>
            <a:off x="8577977" y="157421"/>
            <a:ext cx="491594" cy="663356"/>
          </a:xfrm>
          <a:prstGeom prst="rect">
            <a:avLst/>
          </a:prstGeom>
        </p:spPr>
      </p:pic>
      <p:sp>
        <p:nvSpPr>
          <p:cNvPr id="10" name="Google Shape;157;p26">
            <a:extLst>
              <a:ext uri="{FF2B5EF4-FFF2-40B4-BE49-F238E27FC236}">
                <a16:creationId xmlns:a16="http://schemas.microsoft.com/office/drawing/2014/main" id="{DF4FCBBC-38F3-4638-BA67-9180D559BEC5}"/>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5" name="Audio 4">
            <a:hlinkClick r:id="" action="ppaction://media"/>
            <a:extLst>
              <a:ext uri="{FF2B5EF4-FFF2-40B4-BE49-F238E27FC236}">
                <a16:creationId xmlns:a16="http://schemas.microsoft.com/office/drawing/2014/main" id="{BB7FC3D3-40F2-402A-844D-6484025920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76183575"/>
      </p:ext>
    </p:extLst>
  </p:cSld>
  <p:clrMapOvr>
    <a:masterClrMapping/>
  </p:clrMapOvr>
  <mc:AlternateContent xmlns:mc="http://schemas.openxmlformats.org/markup-compatibility/2006">
    <mc:Choice xmlns:p14="http://schemas.microsoft.com/office/powerpoint/2010/main" Requires="p14">
      <p:transition spd="slow" p14:dur="2000" advTm="30224"/>
    </mc:Choice>
    <mc:Fallback>
      <p:transition spd="slow" advTm="3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947235" y="-108313"/>
            <a:ext cx="367886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Voltage Regulators</a:t>
            </a:r>
            <a:endParaRPr>
              <a:solidFill>
                <a:schemeClr val="tx1"/>
              </a:solidFill>
            </a:endParaRPr>
          </a:p>
        </p:txBody>
      </p:sp>
      <p:graphicFrame>
        <p:nvGraphicFramePr>
          <p:cNvPr id="4" name="Table 3">
            <a:extLst>
              <a:ext uri="{FF2B5EF4-FFF2-40B4-BE49-F238E27FC236}">
                <a16:creationId xmlns:a16="http://schemas.microsoft.com/office/drawing/2014/main" id="{B62E81F2-2A2C-425F-898A-7B2496749B64}"/>
              </a:ext>
            </a:extLst>
          </p:cNvPr>
          <p:cNvGraphicFramePr>
            <a:graphicFrameLocks noGrp="1"/>
          </p:cNvGraphicFramePr>
          <p:nvPr>
            <p:extLst>
              <p:ext uri="{D42A27DB-BD31-4B8C-83A1-F6EECF244321}">
                <p14:modId xmlns:p14="http://schemas.microsoft.com/office/powerpoint/2010/main" val="3687043209"/>
              </p:ext>
            </p:extLst>
          </p:nvPr>
        </p:nvGraphicFramePr>
        <p:xfrm>
          <a:off x="2328499" y="1116841"/>
          <a:ext cx="6718597" cy="3417391"/>
        </p:xfrm>
        <a:graphic>
          <a:graphicData uri="http://schemas.openxmlformats.org/drawingml/2006/table">
            <a:tbl>
              <a:tblPr/>
              <a:tblGrid>
                <a:gridCol w="1553135">
                  <a:extLst>
                    <a:ext uri="{9D8B030D-6E8A-4147-A177-3AD203B41FA5}">
                      <a16:colId xmlns:a16="http://schemas.microsoft.com/office/drawing/2014/main" val="3316192282"/>
                    </a:ext>
                  </a:extLst>
                </a:gridCol>
                <a:gridCol w="836196">
                  <a:extLst>
                    <a:ext uri="{9D8B030D-6E8A-4147-A177-3AD203B41FA5}">
                      <a16:colId xmlns:a16="http://schemas.microsoft.com/office/drawing/2014/main" val="3731975983"/>
                    </a:ext>
                  </a:extLst>
                </a:gridCol>
                <a:gridCol w="908091">
                  <a:extLst>
                    <a:ext uri="{9D8B030D-6E8A-4147-A177-3AD203B41FA5}">
                      <a16:colId xmlns:a16="http://schemas.microsoft.com/office/drawing/2014/main" val="3239130790"/>
                    </a:ext>
                  </a:extLst>
                </a:gridCol>
                <a:gridCol w="755930">
                  <a:extLst>
                    <a:ext uri="{9D8B030D-6E8A-4147-A177-3AD203B41FA5}">
                      <a16:colId xmlns:a16="http://schemas.microsoft.com/office/drawing/2014/main" val="1950127713"/>
                    </a:ext>
                  </a:extLst>
                </a:gridCol>
                <a:gridCol w="847624">
                  <a:extLst>
                    <a:ext uri="{9D8B030D-6E8A-4147-A177-3AD203B41FA5}">
                      <a16:colId xmlns:a16="http://schemas.microsoft.com/office/drawing/2014/main" val="3668623585"/>
                    </a:ext>
                  </a:extLst>
                </a:gridCol>
                <a:gridCol w="858203">
                  <a:extLst>
                    <a:ext uri="{9D8B030D-6E8A-4147-A177-3AD203B41FA5}">
                      <a16:colId xmlns:a16="http://schemas.microsoft.com/office/drawing/2014/main" val="4068400223"/>
                    </a:ext>
                  </a:extLst>
                </a:gridCol>
                <a:gridCol w="959418">
                  <a:extLst>
                    <a:ext uri="{9D8B030D-6E8A-4147-A177-3AD203B41FA5}">
                      <a16:colId xmlns:a16="http://schemas.microsoft.com/office/drawing/2014/main" val="4186099430"/>
                    </a:ext>
                  </a:extLst>
                </a:gridCol>
              </a:tblGrid>
              <a:tr h="557123">
                <a:tc>
                  <a:txBody>
                    <a:bodyPr/>
                    <a:lstStyle/>
                    <a:p>
                      <a:pPr algn="l" rtl="0" fontAlgn="base"/>
                      <a:r>
                        <a:rPr lang="en-US" sz="1100" b="0" i="0">
                          <a:effectLst/>
                          <a:latin typeface="Times New Roman" panose="02020603050405020304" pitchFamily="18" charset="0"/>
                          <a:cs typeface="Times New Roman" panose="02020603050405020304" pitchFamily="18" charset="0"/>
                        </a:rPr>
                        <a:t>Voltage Regulators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LP2985</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1"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LD1117V33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LM1084IT-5.0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lgn="l" rtl="0" fontAlgn="base"/>
                      <a:r>
                        <a:rPr lang="en-US" sz="1100" b="1" i="0">
                          <a:effectLst/>
                          <a:latin typeface="Times New Roman" panose="02020603050405020304" pitchFamily="18" charset="0"/>
                          <a:cs typeface="Times New Roman" panose="02020603050405020304" pitchFamily="18" charset="0"/>
                        </a:rPr>
                        <a:t>LM7805MP/NOPB </a:t>
                      </a:r>
                      <a:endParaRPr lang="en-US" sz="1200" b="1"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9D263"/>
                    </a:solidFill>
                  </a:tcPr>
                </a:tc>
                <a:tc>
                  <a:txBody>
                    <a:bodyPr/>
                    <a:lstStyle/>
                    <a:p>
                      <a:pPr algn="l" rtl="0" fontAlgn="base"/>
                      <a:r>
                        <a:rPr lang="en-US" sz="1100" b="1" i="0">
                          <a:effectLst/>
                          <a:latin typeface="Times New Roman" panose="02020603050405020304" pitchFamily="18" charset="0"/>
                          <a:cs typeface="Times New Roman" panose="02020603050405020304" pitchFamily="18" charset="0"/>
                        </a:rPr>
                        <a:t>LM317 </a:t>
                      </a:r>
                      <a:endParaRPr lang="en-US" sz="1200" b="1"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LM2576T-12/NOPB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235954744"/>
                  </a:ext>
                </a:extLst>
              </a:tr>
              <a:tr h="397269">
                <a:tc>
                  <a:txBody>
                    <a:bodyPr/>
                    <a:lstStyle/>
                    <a:p>
                      <a:pPr algn="l" rtl="0" fontAlgn="base"/>
                      <a:r>
                        <a:rPr lang="en-US" sz="1100" b="1" i="0">
                          <a:effectLst/>
                          <a:latin typeface="Times New Roman" panose="02020603050405020304" pitchFamily="18" charset="0"/>
                          <a:cs typeface="Times New Roman" panose="02020603050405020304" pitchFamily="18" charset="0"/>
                        </a:rPr>
                        <a:t>Input Voltage Min (V)</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2.2</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2.6 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7.5 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4.2 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751150484"/>
                  </a:ext>
                </a:extLst>
              </a:tr>
              <a:tr h="397269">
                <a:tc>
                  <a:txBody>
                    <a:bodyPr/>
                    <a:lstStyle/>
                    <a:p>
                      <a:pPr algn="l" rtl="0" fontAlgn="base"/>
                      <a:r>
                        <a:rPr lang="en-US" sz="1100" b="1" i="0">
                          <a:effectLst/>
                          <a:latin typeface="Times New Roman" panose="02020603050405020304" pitchFamily="18" charset="0"/>
                          <a:cs typeface="Times New Roman" panose="02020603050405020304" pitchFamily="18" charset="0"/>
                        </a:rPr>
                        <a:t>Input Voltage Max (V)</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16</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15</a:t>
                      </a:r>
                    </a:p>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  </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35 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40 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40 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48969117"/>
                  </a:ext>
                </a:extLst>
              </a:tr>
              <a:tr h="438123">
                <a:tc>
                  <a:txBody>
                    <a:bodyPr/>
                    <a:lstStyle/>
                    <a:p>
                      <a:pPr algn="l" rtl="0" fontAlgn="base"/>
                      <a:r>
                        <a:rPr lang="en-US" sz="1100" b="1" i="0">
                          <a:effectLst/>
                          <a:latin typeface="Times New Roman" panose="02020603050405020304" pitchFamily="18" charset="0"/>
                          <a:cs typeface="Times New Roman" panose="02020603050405020304" pitchFamily="18" charset="0"/>
                        </a:rPr>
                        <a:t>Output Voltage  (V)</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3.3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3.3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000" b="0" i="0">
                          <a:solidFill>
                            <a:srgbClr val="333333"/>
                          </a:solidFill>
                          <a:effectLst/>
                          <a:latin typeface="Times New Roman" panose="02020603050405020304" pitchFamily="18" charset="0"/>
                          <a:cs typeface="Times New Roman" panose="02020603050405020304" pitchFamily="18" charset="0"/>
                        </a:rPr>
                        <a:t>1.2 V to 37 V </a:t>
                      </a:r>
                      <a:endParaRPr lang="en-US" sz="16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12 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36821404"/>
                  </a:ext>
                </a:extLst>
              </a:tr>
              <a:tr h="397269">
                <a:tc>
                  <a:txBody>
                    <a:bodyPr/>
                    <a:lstStyle/>
                    <a:p>
                      <a:pPr algn="l" rtl="0" fontAlgn="base"/>
                      <a:r>
                        <a:rPr lang="en-US" sz="1100" b="1" i="0">
                          <a:effectLst/>
                          <a:latin typeface="Times New Roman" panose="02020603050405020304" pitchFamily="18" charset="0"/>
                          <a:cs typeface="Times New Roman" panose="02020603050405020304" pitchFamily="18" charset="0"/>
                        </a:rPr>
                        <a:t>Output Current (A)</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0.150</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1.3</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1 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1.5 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3 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16692543"/>
                  </a:ext>
                </a:extLst>
              </a:tr>
              <a:tr h="251948">
                <a:tc>
                  <a:txBody>
                    <a:bodyPr/>
                    <a:lstStyle/>
                    <a:p>
                      <a:pPr algn="l" rtl="0" fontAlgn="base"/>
                      <a:r>
                        <a:rPr lang="en-US" sz="1100" b="1" i="0">
                          <a:effectLst/>
                          <a:latin typeface="Times New Roman" panose="02020603050405020304" pitchFamily="18" charset="0"/>
                          <a:cs typeface="Times New Roman" panose="02020603050405020304" pitchFamily="18" charset="0"/>
                        </a:rPr>
                        <a:t>Price</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$0.51</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$0.55</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$2.59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$2.77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$0.64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$2.77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001042021"/>
                  </a:ext>
                </a:extLst>
              </a:tr>
              <a:tr h="959039">
                <a:tc>
                  <a:txBody>
                    <a:bodyPr/>
                    <a:lstStyle/>
                    <a:p>
                      <a:pPr algn="l" rtl="0" fontAlgn="base"/>
                      <a:r>
                        <a:rPr lang="en-US" sz="1100" b="1" i="0">
                          <a:effectLst/>
                          <a:latin typeface="Times New Roman" panose="02020603050405020304" pitchFamily="18" charset="0"/>
                          <a:cs typeface="Times New Roman" panose="02020603050405020304" pitchFamily="18" charset="0"/>
                        </a:rPr>
                        <a:t>Type</a:t>
                      </a:r>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Linear/ Low Voltage Dropout </a:t>
                      </a:r>
                    </a:p>
                    <a:p>
                      <a:pPr marR="0" algn="l" rtl="0" fontAlgn="base">
                        <a:lnSpc>
                          <a:spcPct val="100000"/>
                        </a:lnSpc>
                        <a:spcBef>
                          <a:spcPts val="0"/>
                        </a:spcBef>
                        <a:spcAft>
                          <a:spcPts val="0"/>
                        </a:spcAft>
                        <a:buClr>
                          <a:srgbClr val="000000"/>
                        </a:buClr>
                        <a:buFont typeface="Arial"/>
                      </a:pPr>
                      <a:endPar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R="0" algn="l" rtl="0" fontAlgn="base">
                        <a:lnSpc>
                          <a:spcPct val="100000"/>
                        </a:lnSpc>
                        <a:spcBef>
                          <a:spcPts val="0"/>
                        </a:spcBef>
                        <a:spcAft>
                          <a:spcPts val="0"/>
                        </a:spcAft>
                        <a:buClr>
                          <a:srgbClr val="000000"/>
                        </a:buClr>
                        <a:buFont typeface="Arial"/>
                      </a:pPr>
                      <a:r>
                        <a:rPr lang="en-US" sz="11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Linear/ Low Voltage Dropout </a:t>
                      </a: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Linear/ Low Voltage Dropout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Linear Voltage Regulator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Linear Voltage Regulator </a:t>
                      </a:r>
                      <a:endParaRPr lang="en-US" sz="1200" b="0" i="0">
                        <a:effectLst/>
                        <a:latin typeface="Times New Roman" panose="02020603050405020304" pitchFamily="18" charset="0"/>
                        <a:cs typeface="Times New Roman" panose="02020603050405020304" pitchFamily="18" charset="0"/>
                      </a:endParaRPr>
                    </a:p>
                    <a:p>
                      <a:pPr algn="l" rtl="0" fontAlgn="base"/>
                      <a:r>
                        <a:rPr lang="en-US" sz="1100" b="0" i="0">
                          <a:effectLst/>
                          <a:latin typeface="Times New Roman" panose="02020603050405020304" pitchFamily="18" charset="0"/>
                          <a:cs typeface="Times New Roman" panose="02020603050405020304" pitchFamily="18" charset="0"/>
                        </a:rPr>
                        <a:t>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9D263"/>
                    </a:solidFill>
                  </a:tcPr>
                </a:tc>
                <a:tc>
                  <a:txBody>
                    <a:bodyPr/>
                    <a:lstStyle/>
                    <a:p>
                      <a:pPr algn="l" rtl="0" fontAlgn="base"/>
                      <a:r>
                        <a:rPr lang="en-US" sz="1100" b="0" i="0">
                          <a:effectLst/>
                          <a:latin typeface="Times New Roman" panose="02020603050405020304" pitchFamily="18" charset="0"/>
                          <a:cs typeface="Times New Roman" panose="02020603050405020304" pitchFamily="18" charset="0"/>
                        </a:rPr>
                        <a:t>Switching Regulator </a:t>
                      </a:r>
                      <a:endParaRPr lang="en-US" sz="1200" b="0" i="0">
                        <a:effectLst/>
                        <a:latin typeface="Times New Roman" panose="02020603050405020304" pitchFamily="18" charset="0"/>
                        <a:cs typeface="Times New Roman" panose="02020603050405020304" pitchFamily="18" charset="0"/>
                      </a:endParaRPr>
                    </a:p>
                  </a:txBody>
                  <a:tcPr marL="81340" marR="81340" marT="40670" marB="40670">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963398552"/>
                  </a:ext>
                </a:extLst>
              </a:tr>
            </a:tbl>
          </a:graphicData>
        </a:graphic>
      </p:graphicFrame>
      <p:pic>
        <p:nvPicPr>
          <p:cNvPr id="6" name="Picture 5">
            <a:extLst>
              <a:ext uri="{FF2B5EF4-FFF2-40B4-BE49-F238E27FC236}">
                <a16:creationId xmlns:a16="http://schemas.microsoft.com/office/drawing/2014/main" id="{93899735-837D-467D-B8E2-ED5BB48697DB}"/>
              </a:ext>
            </a:extLst>
          </p:cNvPr>
          <p:cNvPicPr>
            <a:picLocks noChangeAspect="1"/>
          </p:cNvPicPr>
          <p:nvPr/>
        </p:nvPicPr>
        <p:blipFill>
          <a:blip r:embed="rId5"/>
          <a:stretch>
            <a:fillRect/>
          </a:stretch>
        </p:blipFill>
        <p:spPr>
          <a:xfrm>
            <a:off x="436673" y="1967568"/>
            <a:ext cx="1666875" cy="1743075"/>
          </a:xfrm>
          <a:prstGeom prst="rect">
            <a:avLst/>
          </a:prstGeom>
        </p:spPr>
      </p:pic>
      <p:sp>
        <p:nvSpPr>
          <p:cNvPr id="7" name="TextBox 6">
            <a:extLst>
              <a:ext uri="{FF2B5EF4-FFF2-40B4-BE49-F238E27FC236}">
                <a16:creationId xmlns:a16="http://schemas.microsoft.com/office/drawing/2014/main" id="{1B2B67AA-A164-45DD-A841-B00232E2278D}"/>
              </a:ext>
            </a:extLst>
          </p:cNvPr>
          <p:cNvSpPr txBox="1"/>
          <p:nvPr/>
        </p:nvSpPr>
        <p:spPr>
          <a:xfrm>
            <a:off x="533647" y="3710643"/>
            <a:ext cx="1569901" cy="307777"/>
          </a:xfrm>
          <a:prstGeom prst="rect">
            <a:avLst/>
          </a:prstGeom>
          <a:noFill/>
        </p:spPr>
        <p:txBody>
          <a:bodyPr wrap="square" rtlCol="0">
            <a:spAutoFit/>
          </a:bodyPr>
          <a:lstStyle/>
          <a:p>
            <a:pPr algn="ctr"/>
            <a:r>
              <a:rPr lang="en-US"/>
              <a:t>LM317</a:t>
            </a:r>
          </a:p>
        </p:txBody>
      </p:sp>
      <p:cxnSp>
        <p:nvCxnSpPr>
          <p:cNvPr id="12" name="Straight Arrow Connector 11">
            <a:extLst>
              <a:ext uri="{FF2B5EF4-FFF2-40B4-BE49-F238E27FC236}">
                <a16:creationId xmlns:a16="http://schemas.microsoft.com/office/drawing/2014/main" id="{70D37531-30BE-4B50-8A33-680DCF30C7EC}"/>
              </a:ext>
            </a:extLst>
          </p:cNvPr>
          <p:cNvCxnSpPr>
            <a:cxnSpLocks/>
          </p:cNvCxnSpPr>
          <p:nvPr/>
        </p:nvCxnSpPr>
        <p:spPr>
          <a:xfrm>
            <a:off x="479475" y="2374604"/>
            <a:ext cx="935521" cy="133603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FEB46B-934A-4A08-AF1D-C3323810EAE9}"/>
              </a:ext>
            </a:extLst>
          </p:cNvPr>
          <p:cNvCxnSpPr>
            <a:cxnSpLocks/>
          </p:cNvCxnSpPr>
          <p:nvPr/>
        </p:nvCxnSpPr>
        <p:spPr>
          <a:xfrm flipV="1">
            <a:off x="518259" y="1962901"/>
            <a:ext cx="617216" cy="3332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1F7CC20-C629-410A-93A3-4F06DE2BEF95}"/>
              </a:ext>
            </a:extLst>
          </p:cNvPr>
          <p:cNvSpPr txBox="1"/>
          <p:nvPr/>
        </p:nvSpPr>
        <p:spPr>
          <a:xfrm rot="3525967">
            <a:off x="-388326" y="2884658"/>
            <a:ext cx="2105025" cy="276999"/>
          </a:xfrm>
          <a:prstGeom prst="rect">
            <a:avLst/>
          </a:prstGeom>
          <a:noFill/>
        </p:spPr>
        <p:txBody>
          <a:bodyPr wrap="square" rtlCol="0">
            <a:spAutoFit/>
          </a:bodyPr>
          <a:lstStyle/>
          <a:p>
            <a:pPr algn="ctr"/>
            <a:r>
              <a:rPr lang="en-US" sz="1200"/>
              <a:t>10.4 mm</a:t>
            </a:r>
          </a:p>
        </p:txBody>
      </p:sp>
      <p:sp>
        <p:nvSpPr>
          <p:cNvPr id="15" name="TextBox 14">
            <a:extLst>
              <a:ext uri="{FF2B5EF4-FFF2-40B4-BE49-F238E27FC236}">
                <a16:creationId xmlns:a16="http://schemas.microsoft.com/office/drawing/2014/main" id="{14061DEF-17FC-4A46-8A57-403213E4F4FE}"/>
              </a:ext>
            </a:extLst>
          </p:cNvPr>
          <p:cNvSpPr txBox="1"/>
          <p:nvPr/>
        </p:nvSpPr>
        <p:spPr>
          <a:xfrm rot="19876284">
            <a:off x="86317" y="1889394"/>
            <a:ext cx="1253662" cy="276999"/>
          </a:xfrm>
          <a:prstGeom prst="rect">
            <a:avLst/>
          </a:prstGeom>
          <a:noFill/>
        </p:spPr>
        <p:txBody>
          <a:bodyPr wrap="square" rtlCol="0">
            <a:spAutoFit/>
          </a:bodyPr>
          <a:lstStyle/>
          <a:p>
            <a:pPr algn="ctr"/>
            <a:r>
              <a:rPr lang="en-US" sz="1200">
                <a:solidFill>
                  <a:schemeClr val="tx1"/>
                </a:solidFill>
              </a:rPr>
              <a:t>9.15 mm</a:t>
            </a:r>
          </a:p>
        </p:txBody>
      </p:sp>
      <p:pic>
        <p:nvPicPr>
          <p:cNvPr id="3" name="Picture 2" descr="A picture containing drawing&#10;&#10;Description automatically generated">
            <a:extLst>
              <a:ext uri="{FF2B5EF4-FFF2-40B4-BE49-F238E27FC236}">
                <a16:creationId xmlns:a16="http://schemas.microsoft.com/office/drawing/2014/main" id="{DA55BA9D-9B61-4C08-B00A-3841F4B04258}"/>
              </a:ext>
            </a:extLst>
          </p:cNvPr>
          <p:cNvPicPr>
            <a:picLocks noChangeAspect="1"/>
          </p:cNvPicPr>
          <p:nvPr/>
        </p:nvPicPr>
        <p:blipFill>
          <a:blip r:embed="rId6"/>
          <a:stretch>
            <a:fillRect/>
          </a:stretch>
        </p:blipFill>
        <p:spPr>
          <a:xfrm>
            <a:off x="8555502" y="140556"/>
            <a:ext cx="491594" cy="663356"/>
          </a:xfrm>
          <a:prstGeom prst="rect">
            <a:avLst/>
          </a:prstGeom>
        </p:spPr>
      </p:pic>
      <p:sp>
        <p:nvSpPr>
          <p:cNvPr id="16" name="Google Shape;157;p26">
            <a:extLst>
              <a:ext uri="{FF2B5EF4-FFF2-40B4-BE49-F238E27FC236}">
                <a16:creationId xmlns:a16="http://schemas.microsoft.com/office/drawing/2014/main" id="{20ED9AE0-0438-4690-9C72-29B8A55DB650}"/>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2" name="Audio 1">
            <a:hlinkClick r:id="" action="ppaction://media"/>
            <a:extLst>
              <a:ext uri="{FF2B5EF4-FFF2-40B4-BE49-F238E27FC236}">
                <a16:creationId xmlns:a16="http://schemas.microsoft.com/office/drawing/2014/main" id="{E4330967-46A6-4AEE-B7D4-AA3881828B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876498140"/>
      </p:ext>
    </p:extLst>
  </p:cSld>
  <p:clrMapOvr>
    <a:masterClrMapping/>
  </p:clrMapOvr>
  <mc:AlternateContent xmlns:mc="http://schemas.openxmlformats.org/markup-compatibility/2006">
    <mc:Choice xmlns:p14="http://schemas.microsoft.com/office/powerpoint/2010/main" Requires="p14">
      <p:transition spd="slow" p14:dur="2000" advTm="42337"/>
    </mc:Choice>
    <mc:Fallback>
      <p:transition spd="slow" advTm="4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106670" y="-4103141"/>
            <a:ext cx="925109"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0" y="1464952"/>
            <a:ext cx="3783947" cy="101192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a:solidFill>
                  <a:schemeClr val="accent2"/>
                </a:solidFill>
                <a:latin typeface="Times New Roman" panose="02020603050405020304" pitchFamily="18" charset="0"/>
                <a:cs typeface="Times New Roman" panose="02020603050405020304" pitchFamily="18" charset="0"/>
              </a:rPr>
              <a:t>Solar panel implemented for convenience for GRAD use for the end user and as a source of renewable energy generation.</a:t>
            </a:r>
          </a:p>
        </p:txBody>
      </p:sp>
      <p:sp>
        <p:nvSpPr>
          <p:cNvPr id="232" name="Google Shape;232;p33"/>
          <p:cNvSpPr txBox="1">
            <a:spLocks noGrp="1"/>
          </p:cNvSpPr>
          <p:nvPr>
            <p:ph type="ctrTitle"/>
          </p:nvPr>
        </p:nvSpPr>
        <p:spPr>
          <a:xfrm>
            <a:off x="978195" y="60297"/>
            <a:ext cx="2888100" cy="72066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Solar Panel</a:t>
            </a:r>
            <a:endParaRPr>
              <a:solidFill>
                <a:schemeClr val="tx1"/>
              </a:solidFill>
            </a:endParaRPr>
          </a:p>
        </p:txBody>
      </p:sp>
      <p:pic>
        <p:nvPicPr>
          <p:cNvPr id="2" name="Picture 2">
            <a:extLst>
              <a:ext uri="{FF2B5EF4-FFF2-40B4-BE49-F238E27FC236}">
                <a16:creationId xmlns:a16="http://schemas.microsoft.com/office/drawing/2014/main" id="{90B037B3-5411-40AE-B6FA-54B0339EF420}"/>
              </a:ext>
            </a:extLst>
          </p:cNvPr>
          <p:cNvPicPr>
            <a:picLocks noChangeAspect="1"/>
          </p:cNvPicPr>
          <p:nvPr/>
        </p:nvPicPr>
        <p:blipFill>
          <a:blip r:embed="rId5"/>
          <a:stretch>
            <a:fillRect/>
          </a:stretch>
        </p:blipFill>
        <p:spPr>
          <a:xfrm>
            <a:off x="6400800" y="1144625"/>
            <a:ext cx="2743200" cy="2743200"/>
          </a:xfrm>
          <a:prstGeom prst="rect">
            <a:avLst/>
          </a:prstGeom>
        </p:spPr>
      </p:pic>
      <p:cxnSp>
        <p:nvCxnSpPr>
          <p:cNvPr id="4" name="Straight Arrow Connector 3">
            <a:extLst>
              <a:ext uri="{FF2B5EF4-FFF2-40B4-BE49-F238E27FC236}">
                <a16:creationId xmlns:a16="http://schemas.microsoft.com/office/drawing/2014/main" id="{460FF032-E43C-434F-BCFE-62A8B42D7A9A}"/>
              </a:ext>
            </a:extLst>
          </p:cNvPr>
          <p:cNvCxnSpPr>
            <a:cxnSpLocks/>
          </p:cNvCxnSpPr>
          <p:nvPr/>
        </p:nvCxnSpPr>
        <p:spPr>
          <a:xfrm>
            <a:off x="7028121" y="1509823"/>
            <a:ext cx="0" cy="2018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9343610-A522-4952-9FFF-7B4A1809B2BE}"/>
              </a:ext>
            </a:extLst>
          </p:cNvPr>
          <p:cNvCxnSpPr/>
          <p:nvPr/>
        </p:nvCxnSpPr>
        <p:spPr>
          <a:xfrm>
            <a:off x="7188453" y="3528060"/>
            <a:ext cx="1190003"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229B74-7C0B-43B6-A988-8317B0CA1C17}"/>
              </a:ext>
            </a:extLst>
          </p:cNvPr>
          <p:cNvSpPr txBox="1"/>
          <p:nvPr/>
        </p:nvSpPr>
        <p:spPr>
          <a:xfrm rot="5400000">
            <a:off x="6206689" y="2763874"/>
            <a:ext cx="1318437" cy="276999"/>
          </a:xfrm>
          <a:prstGeom prst="rect">
            <a:avLst/>
          </a:prstGeom>
          <a:noFill/>
        </p:spPr>
        <p:txBody>
          <a:bodyPr wrap="square" rtlCol="0">
            <a:spAutoFit/>
          </a:bodyPr>
          <a:lstStyle/>
          <a:p>
            <a:r>
              <a:rPr lang="en-US" sz="1200"/>
              <a:t>22.4”</a:t>
            </a:r>
          </a:p>
        </p:txBody>
      </p:sp>
      <p:sp>
        <p:nvSpPr>
          <p:cNvPr id="9" name="TextBox 8">
            <a:extLst>
              <a:ext uri="{FF2B5EF4-FFF2-40B4-BE49-F238E27FC236}">
                <a16:creationId xmlns:a16="http://schemas.microsoft.com/office/drawing/2014/main" id="{A22C3B01-0F17-44A0-8A67-37CD92235880}"/>
              </a:ext>
            </a:extLst>
          </p:cNvPr>
          <p:cNvSpPr txBox="1"/>
          <p:nvPr/>
        </p:nvSpPr>
        <p:spPr>
          <a:xfrm>
            <a:off x="7570382" y="3561592"/>
            <a:ext cx="1403101" cy="276999"/>
          </a:xfrm>
          <a:prstGeom prst="rect">
            <a:avLst/>
          </a:prstGeom>
          <a:noFill/>
        </p:spPr>
        <p:txBody>
          <a:bodyPr wrap="square" rtlCol="0">
            <a:spAutoFit/>
          </a:bodyPr>
          <a:lstStyle/>
          <a:p>
            <a:r>
              <a:rPr lang="en-US" sz="1200"/>
              <a:t>13.4”</a:t>
            </a:r>
          </a:p>
        </p:txBody>
      </p:sp>
      <p:sp>
        <p:nvSpPr>
          <p:cNvPr id="10" name="TextBox 9">
            <a:extLst>
              <a:ext uri="{FF2B5EF4-FFF2-40B4-BE49-F238E27FC236}">
                <a16:creationId xmlns:a16="http://schemas.microsoft.com/office/drawing/2014/main" id="{47B2EF23-A310-4CB2-A50B-EF4BA5E27FC1}"/>
              </a:ext>
            </a:extLst>
          </p:cNvPr>
          <p:cNvSpPr txBox="1"/>
          <p:nvPr/>
        </p:nvSpPr>
        <p:spPr>
          <a:xfrm>
            <a:off x="5186" y="1096942"/>
            <a:ext cx="3512941" cy="461665"/>
          </a:xfrm>
          <a:prstGeom prst="rect">
            <a:avLst/>
          </a:prstGeom>
          <a:noFill/>
        </p:spPr>
        <p:txBody>
          <a:bodyPr wrap="square" rtlCol="0" anchor="ctr">
            <a:spAutoFit/>
          </a:bodyPr>
          <a:lstStyle/>
          <a:p>
            <a:pPr>
              <a:buClr>
                <a:schemeClr val="dk1"/>
              </a:buClr>
              <a:buSzPts val="2800"/>
            </a:pPr>
            <a:r>
              <a:rPr lang="en-US" sz="2400" b="1">
                <a:solidFill>
                  <a:schemeClr val="tx1"/>
                </a:solidFill>
                <a:highlight>
                  <a:srgbClr val="FFD54F"/>
                </a:highlight>
                <a:latin typeface="Livvic"/>
                <a:sym typeface="Livvic"/>
              </a:rPr>
              <a:t>Purpose: </a:t>
            </a:r>
          </a:p>
        </p:txBody>
      </p:sp>
      <p:graphicFrame>
        <p:nvGraphicFramePr>
          <p:cNvPr id="11" name="Table 11">
            <a:extLst>
              <a:ext uri="{FF2B5EF4-FFF2-40B4-BE49-F238E27FC236}">
                <a16:creationId xmlns:a16="http://schemas.microsoft.com/office/drawing/2014/main" id="{1768DDF8-BAE2-4467-BBE3-B0DCF3BD2255}"/>
              </a:ext>
            </a:extLst>
          </p:cNvPr>
          <p:cNvGraphicFramePr>
            <a:graphicFrameLocks noGrp="1"/>
          </p:cNvGraphicFramePr>
          <p:nvPr>
            <p:extLst>
              <p:ext uri="{D42A27DB-BD31-4B8C-83A1-F6EECF244321}">
                <p14:modId xmlns:p14="http://schemas.microsoft.com/office/powerpoint/2010/main" val="3424286701"/>
              </p:ext>
            </p:extLst>
          </p:nvPr>
        </p:nvGraphicFramePr>
        <p:xfrm>
          <a:off x="5205845" y="4101035"/>
          <a:ext cx="3767638" cy="849372"/>
        </p:xfrm>
        <a:graphic>
          <a:graphicData uri="http://schemas.openxmlformats.org/drawingml/2006/table">
            <a:tbl>
              <a:tblPr firstRow="1" bandRow="1">
                <a:tableStyleId>{0CBF2BDC-33B6-46A9-9FF7-AB6DCE5EE573}</a:tableStyleId>
              </a:tblPr>
              <a:tblGrid>
                <a:gridCol w="1244706">
                  <a:extLst>
                    <a:ext uri="{9D8B030D-6E8A-4147-A177-3AD203B41FA5}">
                      <a16:colId xmlns:a16="http://schemas.microsoft.com/office/drawing/2014/main" val="162371585"/>
                    </a:ext>
                  </a:extLst>
                </a:gridCol>
                <a:gridCol w="1244706">
                  <a:extLst>
                    <a:ext uri="{9D8B030D-6E8A-4147-A177-3AD203B41FA5}">
                      <a16:colId xmlns:a16="http://schemas.microsoft.com/office/drawing/2014/main" val="3031994440"/>
                    </a:ext>
                  </a:extLst>
                </a:gridCol>
                <a:gridCol w="1278226">
                  <a:extLst>
                    <a:ext uri="{9D8B030D-6E8A-4147-A177-3AD203B41FA5}">
                      <a16:colId xmlns:a16="http://schemas.microsoft.com/office/drawing/2014/main" val="1025877261"/>
                    </a:ext>
                  </a:extLst>
                </a:gridCol>
              </a:tblGrid>
              <a:tr h="495063">
                <a:tc>
                  <a:txBody>
                    <a:bodyPr/>
                    <a:lstStyle/>
                    <a:p>
                      <a:r>
                        <a:rPr lang="en-US"/>
                        <a:t>Manufacturer</a:t>
                      </a:r>
                    </a:p>
                  </a:txBody>
                  <a:tcPr/>
                </a:tc>
                <a:tc>
                  <a:txBody>
                    <a:bodyPr/>
                    <a:lstStyle/>
                    <a:p>
                      <a:r>
                        <a:rPr lang="en-US"/>
                        <a:t>Wattage</a:t>
                      </a:r>
                    </a:p>
                  </a:txBody>
                  <a:tcPr/>
                </a:tc>
                <a:tc>
                  <a:txBody>
                    <a:bodyPr/>
                    <a:lstStyle/>
                    <a:p>
                      <a:r>
                        <a:rPr lang="en-US"/>
                        <a:t>Voltage</a:t>
                      </a:r>
                    </a:p>
                  </a:txBody>
                  <a:tcPr/>
                </a:tc>
                <a:extLst>
                  <a:ext uri="{0D108BD9-81ED-4DB2-BD59-A6C34878D82A}">
                    <a16:rowId xmlns:a16="http://schemas.microsoft.com/office/drawing/2014/main" val="3112396944"/>
                  </a:ext>
                </a:extLst>
              </a:tr>
              <a:tr h="354309">
                <a:tc>
                  <a:txBody>
                    <a:bodyPr/>
                    <a:lstStyle/>
                    <a:p>
                      <a:r>
                        <a:rPr lang="en-US" err="1"/>
                        <a:t>Renogy</a:t>
                      </a:r>
                      <a:endParaRPr lang="en-US"/>
                    </a:p>
                  </a:txBody>
                  <a:tcPr/>
                </a:tc>
                <a:tc>
                  <a:txBody>
                    <a:bodyPr/>
                    <a:lstStyle/>
                    <a:p>
                      <a:r>
                        <a:rPr lang="en-US"/>
                        <a:t>30W</a:t>
                      </a:r>
                    </a:p>
                  </a:txBody>
                  <a:tcPr/>
                </a:tc>
                <a:tc>
                  <a:txBody>
                    <a:bodyPr/>
                    <a:lstStyle/>
                    <a:p>
                      <a:r>
                        <a:rPr lang="en-US"/>
                        <a:t>12</a:t>
                      </a:r>
                    </a:p>
                  </a:txBody>
                  <a:tcPr/>
                </a:tc>
                <a:extLst>
                  <a:ext uri="{0D108BD9-81ED-4DB2-BD59-A6C34878D82A}">
                    <a16:rowId xmlns:a16="http://schemas.microsoft.com/office/drawing/2014/main" val="1771705894"/>
                  </a:ext>
                </a:extLst>
              </a:tr>
            </a:tbl>
          </a:graphicData>
        </a:graphic>
      </p:graphicFrame>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18BE619-3AE9-42CB-8034-8086DF643E38}"/>
                  </a:ext>
                </a:extLst>
              </p:cNvPr>
              <p:cNvSpPr txBox="1"/>
              <p:nvPr/>
            </p:nvSpPr>
            <p:spPr>
              <a:xfrm>
                <a:off x="-30651" y="4108263"/>
                <a:ext cx="583195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begChr m:val=""/>
                          <m:ctrlPr>
                            <a:rPr lang="en-US" b="1" i="1">
                              <a:solidFill>
                                <a:schemeClr val="tx1"/>
                              </a:solidFill>
                              <a:latin typeface="Cambria Math" panose="02040503050406030204" pitchFamily="18" charset="0"/>
                              <a:ea typeface="Livvic"/>
                              <a:cs typeface="Livvic"/>
                              <a:sym typeface="Catamaran Thin"/>
                            </a:rPr>
                          </m:ctrlPr>
                        </m:dPr>
                        <m:e>
                          <m:r>
                            <a:rPr lang="en-US" b="1">
                              <a:solidFill>
                                <a:schemeClr val="tx1"/>
                              </a:solidFill>
                              <a:latin typeface="Cambria Math" panose="02040503050406030204" pitchFamily="18" charset="0"/>
                              <a:ea typeface="Livvic"/>
                              <a:cs typeface="Livvic"/>
                              <a:sym typeface="Catamaran Thin"/>
                            </a:rPr>
                            <m:t>𝐸𝑛𝑒𝑟𝑔𝑦</m:t>
                          </m:r>
                          <m:r>
                            <a:rPr lang="en-US" b="1">
                              <a:solidFill>
                                <a:schemeClr val="tx1"/>
                              </a:solidFill>
                              <a:latin typeface="Cambria Math" panose="02040503050406030204" pitchFamily="18" charset="0"/>
                              <a:ea typeface="Livvic"/>
                              <a:cs typeface="Livvic"/>
                              <a:sym typeface="Catamaran Thin"/>
                            </a:rPr>
                            <m:t>(</m:t>
                          </m:r>
                          <m:r>
                            <a:rPr lang="en-US" b="1">
                              <a:solidFill>
                                <a:schemeClr val="tx1"/>
                              </a:solidFill>
                              <a:latin typeface="Cambria Math" panose="02040503050406030204" pitchFamily="18" charset="0"/>
                              <a:ea typeface="Livvic"/>
                              <a:cs typeface="Livvic"/>
                              <a:sym typeface="Catamaran Thin"/>
                            </a:rPr>
                            <m:t>𝑊</m:t>
                          </m:r>
                          <m:f>
                            <m:fPr>
                              <m:type m:val="lin"/>
                              <m:ctrlPr>
                                <a:rPr lang="en-US" b="1" i="1">
                                  <a:solidFill>
                                    <a:schemeClr val="tx1"/>
                                  </a:solidFill>
                                  <a:latin typeface="Cambria Math" panose="02040503050406030204" pitchFamily="18" charset="0"/>
                                  <a:ea typeface="Livvic"/>
                                  <a:cs typeface="Livvic"/>
                                  <a:sym typeface="Catamaran Thin"/>
                                </a:rPr>
                              </m:ctrlPr>
                            </m:fPr>
                            <m:num>
                              <m:r>
                                <a:rPr lang="en-US" b="1">
                                  <a:solidFill>
                                    <a:schemeClr val="tx1"/>
                                  </a:solidFill>
                                  <a:latin typeface="Cambria Math" panose="02040503050406030204" pitchFamily="18" charset="0"/>
                                  <a:ea typeface="Livvic"/>
                                  <a:cs typeface="Livvic"/>
                                  <a:sym typeface="Catamaran Thin"/>
                                </a:rPr>
                                <m:t>h</m:t>
                              </m:r>
                            </m:num>
                            <m:den>
                              <m:r>
                                <a:rPr lang="en-US" b="1">
                                  <a:solidFill>
                                    <a:schemeClr val="tx1"/>
                                  </a:solidFill>
                                  <a:latin typeface="Cambria Math" panose="02040503050406030204" pitchFamily="18" charset="0"/>
                                  <a:ea typeface="Livvic"/>
                                  <a:cs typeface="Livvic"/>
                                  <a:sym typeface="Catamaran Thin"/>
                                </a:rPr>
                                <m:t>𝑑</m:t>
                              </m:r>
                            </m:den>
                          </m:f>
                          <m:r>
                            <a:rPr lang="en-US" b="1">
                              <a:solidFill>
                                <a:schemeClr val="tx1"/>
                              </a:solidFill>
                              <a:latin typeface="Cambria Math" panose="02040503050406030204" pitchFamily="18" charset="0"/>
                              <a:ea typeface="Livvic"/>
                              <a:cs typeface="Livvic"/>
                              <a:sym typeface="Catamaran Thin"/>
                            </a:rPr>
                            <m:t>)=</m:t>
                          </m:r>
                          <m:r>
                            <a:rPr lang="en-US" b="1">
                              <a:solidFill>
                                <a:schemeClr val="tx1"/>
                              </a:solidFill>
                              <a:latin typeface="Cambria Math" panose="02040503050406030204" pitchFamily="18" charset="0"/>
                              <a:ea typeface="Livvic"/>
                              <a:cs typeface="Livvic"/>
                              <a:sym typeface="Catamaran Thin"/>
                            </a:rPr>
                            <m:t>𝑃𝐷𝐶</m:t>
                          </m:r>
                          <m:r>
                            <a:rPr lang="en-US" b="1" baseline="-25000">
                              <a:solidFill>
                                <a:schemeClr val="tx1"/>
                              </a:solidFill>
                              <a:latin typeface="Cambria Math" panose="02040503050406030204" pitchFamily="18" charset="0"/>
                              <a:ea typeface="Livvic"/>
                              <a:cs typeface="Livvic"/>
                              <a:sym typeface="Catamaran Thin"/>
                            </a:rPr>
                            <m:t>, </m:t>
                          </m:r>
                          <m:r>
                            <a:rPr lang="en-US" b="1" baseline="-25000">
                              <a:solidFill>
                                <a:schemeClr val="tx1"/>
                              </a:solidFill>
                              <a:latin typeface="Cambria Math" panose="02040503050406030204" pitchFamily="18" charset="0"/>
                              <a:ea typeface="Livvic"/>
                              <a:cs typeface="Livvic"/>
                              <a:sym typeface="Catamaran Thin"/>
                            </a:rPr>
                            <m:t>𝑆𝑇𝐶</m:t>
                          </m:r>
                          <m:r>
                            <a:rPr lang="en-US" b="1">
                              <a:solidFill>
                                <a:schemeClr val="tx1"/>
                              </a:solidFill>
                              <a:latin typeface="Cambria Math" panose="02040503050406030204" pitchFamily="18" charset="0"/>
                              <a:ea typeface="Livvic"/>
                              <a:cs typeface="Livvic"/>
                              <a:sym typeface="Catamaran Thin"/>
                            </a:rPr>
                            <m:t>∗</m:t>
                          </m:r>
                          <m:r>
                            <a:rPr lang="en-US" b="1">
                              <a:solidFill>
                                <a:schemeClr val="tx1"/>
                              </a:solidFill>
                              <a:latin typeface="Cambria Math" panose="02040503050406030204" pitchFamily="18" charset="0"/>
                              <a:ea typeface="Livvic"/>
                              <a:cs typeface="Livvic"/>
                              <a:sym typeface="Catamaran Thin"/>
                            </a:rPr>
                            <m:t>𝐷𝑒𝑟𝑎𝑡𝑒</m:t>
                          </m:r>
                          <m:r>
                            <a:rPr lang="en-US" b="1">
                              <a:solidFill>
                                <a:schemeClr val="tx1"/>
                              </a:solidFill>
                              <a:latin typeface="Cambria Math" panose="02040503050406030204" pitchFamily="18" charset="0"/>
                              <a:ea typeface="Livvic"/>
                              <a:cs typeface="Livvic"/>
                              <a:sym typeface="Catamaran Thin"/>
                            </a:rPr>
                            <m:t> </m:t>
                          </m:r>
                          <m:r>
                            <a:rPr lang="en-US" b="1">
                              <a:solidFill>
                                <a:schemeClr val="tx1"/>
                              </a:solidFill>
                              <a:latin typeface="Cambria Math" panose="02040503050406030204" pitchFamily="18" charset="0"/>
                              <a:ea typeface="Livvic"/>
                              <a:cs typeface="Livvic"/>
                              <a:sym typeface="Catamaran Thin"/>
                            </a:rPr>
                            <m:t>𝐹𝑎𝑐𝑡𝑜𝑟</m:t>
                          </m:r>
                          <m:r>
                            <a:rPr lang="en-US" b="1">
                              <a:solidFill>
                                <a:schemeClr val="tx1"/>
                              </a:solidFill>
                              <a:latin typeface="Cambria Math" panose="02040503050406030204" pitchFamily="18" charset="0"/>
                              <a:ea typeface="Livvic"/>
                              <a:cs typeface="Livvic"/>
                              <a:sym typeface="Catamaran Thin"/>
                            </a:rPr>
                            <m:t>∗ (</m:t>
                          </m:r>
                          <m:f>
                            <m:fPr>
                              <m:type m:val="lin"/>
                              <m:ctrlPr>
                                <a:rPr lang="en-US" b="1" i="1">
                                  <a:solidFill>
                                    <a:schemeClr val="tx1"/>
                                  </a:solidFill>
                                  <a:latin typeface="Cambria Math" panose="02040503050406030204" pitchFamily="18" charset="0"/>
                                  <a:ea typeface="Livvic"/>
                                  <a:cs typeface="Livvic"/>
                                  <a:sym typeface="Catamaran Thin"/>
                                </a:rPr>
                              </m:ctrlPr>
                            </m:fPr>
                            <m:num>
                              <m:r>
                                <a:rPr lang="en-US" b="1">
                                  <a:solidFill>
                                    <a:schemeClr val="tx1"/>
                                  </a:solidFill>
                                  <a:latin typeface="Cambria Math" panose="02040503050406030204" pitchFamily="18" charset="0"/>
                                  <a:ea typeface="Livvic"/>
                                  <a:cs typeface="Livvic"/>
                                  <a:sym typeface="Catamaran Thin"/>
                                </a:rPr>
                                <m:t>h</m:t>
                              </m:r>
                            </m:num>
                            <m:den>
                              <m:r>
                                <a:rPr lang="en-US" b="1">
                                  <a:solidFill>
                                    <a:schemeClr val="tx1"/>
                                  </a:solidFill>
                                  <a:latin typeface="Cambria Math" panose="02040503050406030204" pitchFamily="18" charset="0"/>
                                  <a:ea typeface="Livvic"/>
                                  <a:cs typeface="Livvic"/>
                                  <a:sym typeface="Catamaran Thin"/>
                                </a:rPr>
                                <m:t>𝑑</m:t>
                              </m:r>
                            </m:den>
                          </m:f>
                          <m:r>
                            <a:rPr lang="en-US" b="1">
                              <a:solidFill>
                                <a:schemeClr val="tx1"/>
                              </a:solidFill>
                              <a:latin typeface="Cambria Math" panose="02040503050406030204" pitchFamily="18" charset="0"/>
                              <a:ea typeface="Livvic"/>
                              <a:cs typeface="Livvic"/>
                              <a:sym typeface="Catamaran Thin"/>
                            </a:rPr>
                            <m:t> </m:t>
                          </m:r>
                          <m:r>
                            <a:rPr lang="en-US" b="1">
                              <a:solidFill>
                                <a:schemeClr val="tx1"/>
                              </a:solidFill>
                              <a:latin typeface="Cambria Math" panose="02040503050406030204" pitchFamily="18" charset="0"/>
                              <a:ea typeface="Livvic"/>
                              <a:cs typeface="Livvic"/>
                              <a:sym typeface="Catamaran Thin"/>
                            </a:rPr>
                            <m:t>𝑃𝑒𝑎𝑘</m:t>
                          </m:r>
                          <m:r>
                            <a:rPr lang="en-US" b="1">
                              <a:solidFill>
                                <a:schemeClr val="tx1"/>
                              </a:solidFill>
                              <a:latin typeface="Cambria Math" panose="02040503050406030204" pitchFamily="18" charset="0"/>
                              <a:ea typeface="Livvic"/>
                              <a:cs typeface="Livvic"/>
                              <a:sym typeface="Catamaran Thin"/>
                            </a:rPr>
                            <m:t> </m:t>
                          </m:r>
                          <m:r>
                            <a:rPr lang="en-US" b="1">
                              <a:solidFill>
                                <a:schemeClr val="tx1"/>
                              </a:solidFill>
                              <a:latin typeface="Cambria Math" panose="02040503050406030204" pitchFamily="18" charset="0"/>
                              <a:ea typeface="Livvic"/>
                              <a:cs typeface="Livvic"/>
                              <a:sym typeface="Catamaran Thin"/>
                            </a:rPr>
                            <m:t>𝑆𝑢𝑛</m:t>
                          </m:r>
                        </m:e>
                      </m:d>
                    </m:oMath>
                  </m:oMathPara>
                </a14:m>
                <a:endParaRPr lang="en-US" sz="2800" b="1">
                  <a:solidFill>
                    <a:schemeClr val="tx1"/>
                  </a:solidFill>
                  <a:latin typeface="Livvic"/>
                  <a:ea typeface="Livvic"/>
                  <a:cs typeface="Livvic"/>
                  <a:sym typeface="Catamaran Thin"/>
                </a:endParaRPr>
              </a:p>
            </p:txBody>
          </p:sp>
        </mc:Choice>
        <mc:Fallback>
          <p:sp>
            <p:nvSpPr>
              <p:cNvPr id="17" name="TextBox 16">
                <a:extLst>
                  <a:ext uri="{FF2B5EF4-FFF2-40B4-BE49-F238E27FC236}">
                    <a16:creationId xmlns:a16="http://schemas.microsoft.com/office/drawing/2014/main" id="{018BE619-3AE9-42CB-8034-8086DF643E38}"/>
                  </a:ext>
                </a:extLst>
              </p:cNvPr>
              <p:cNvSpPr txBox="1">
                <a:spLocks noRot="1" noChangeAspect="1" noMove="1" noResize="1" noEditPoints="1" noAdjustHandles="1" noChangeArrowheads="1" noChangeShapeType="1" noTextEdit="1"/>
              </p:cNvSpPr>
              <p:nvPr/>
            </p:nvSpPr>
            <p:spPr>
              <a:xfrm>
                <a:off x="-30651" y="4108263"/>
                <a:ext cx="5831956" cy="307777"/>
              </a:xfrm>
              <a:prstGeom prst="rect">
                <a:avLst/>
              </a:prstGeom>
              <a:blipFill>
                <a:blip r:embed="rId6"/>
                <a:stretch>
                  <a:fillRect t="-102000" b="-1640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070ACAC8-AF8A-4ADC-A970-1B98BBEC9535}"/>
              </a:ext>
            </a:extLst>
          </p:cNvPr>
          <p:cNvSpPr txBox="1"/>
          <p:nvPr/>
        </p:nvSpPr>
        <p:spPr>
          <a:xfrm>
            <a:off x="-30651" y="3372359"/>
            <a:ext cx="5831956" cy="307777"/>
          </a:xfrm>
          <a:prstGeom prst="rect">
            <a:avLst/>
          </a:prstGeom>
          <a:noFill/>
        </p:spPr>
        <p:txBody>
          <a:bodyPr wrap="square">
            <a:spAutoFit/>
          </a:bodyPr>
          <a:lstStyle/>
          <a:p>
            <a:r>
              <a:rPr lang="en-US">
                <a:solidFill>
                  <a:schemeClr val="accent2"/>
                </a:solidFill>
                <a:latin typeface="Times New Roman" panose="02020603050405020304" pitchFamily="18" charset="0"/>
                <a:cs typeface="Times New Roman" panose="02020603050405020304" pitchFamily="18" charset="0"/>
              </a:rPr>
              <a:t>NREL the Normal Operating Cell Temperate (NOCT) </a:t>
            </a:r>
            <a:r>
              <a:rPr lang="en-US" err="1">
                <a:solidFill>
                  <a:schemeClr val="accent2"/>
                </a:solidFill>
                <a:latin typeface="Times New Roman" panose="02020603050405020304" pitchFamily="18" charset="0"/>
                <a:cs typeface="Times New Roman" panose="02020603050405020304" pitchFamily="18" charset="0"/>
              </a:rPr>
              <a:t>Derate</a:t>
            </a:r>
            <a:r>
              <a:rPr lang="en-US">
                <a:solidFill>
                  <a:schemeClr val="accent2"/>
                </a:solidFill>
                <a:latin typeface="Times New Roman" panose="02020603050405020304" pitchFamily="18" charset="0"/>
                <a:cs typeface="Times New Roman" panose="02020603050405020304" pitchFamily="18" charset="0"/>
              </a:rPr>
              <a:t> factor is .731</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5F7BB3D7-317B-47D0-8D65-F6C587B280AF}"/>
                  </a:ext>
                </a:extLst>
              </p:cNvPr>
              <p:cNvSpPr txBox="1"/>
              <p:nvPr/>
            </p:nvSpPr>
            <p:spPr>
              <a:xfrm>
                <a:off x="-30651" y="4471387"/>
                <a:ext cx="477933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1">
                          <a:solidFill>
                            <a:schemeClr val="tx1"/>
                          </a:solidFill>
                          <a:latin typeface="Cambria Math" panose="02040503050406030204" pitchFamily="18" charset="0"/>
                          <a:ea typeface="Livvic"/>
                          <a:cs typeface="Livvic"/>
                        </a:rPr>
                        <m:t>𝐸𝑛𝑒𝑟𝑔𝑦</m:t>
                      </m:r>
                      <m:r>
                        <a:rPr lang="en-US" b="1">
                          <a:solidFill>
                            <a:schemeClr val="tx1"/>
                          </a:solidFill>
                          <a:latin typeface="Cambria Math" panose="02040503050406030204" pitchFamily="18" charset="0"/>
                          <a:ea typeface="Livvic"/>
                          <a:cs typeface="Livvic"/>
                        </a:rPr>
                        <m:t>(</m:t>
                      </m:r>
                      <m:r>
                        <a:rPr lang="en-US" b="1">
                          <a:solidFill>
                            <a:schemeClr val="tx1"/>
                          </a:solidFill>
                          <a:latin typeface="Cambria Math" panose="02040503050406030204" pitchFamily="18" charset="0"/>
                          <a:ea typeface="Livvic"/>
                          <a:cs typeface="Livvic"/>
                        </a:rPr>
                        <m:t>𝑊</m:t>
                      </m:r>
                      <m:f>
                        <m:fPr>
                          <m:type m:val="lin"/>
                          <m:ctrlPr>
                            <a:rPr lang="en-US" b="1" i="1">
                              <a:solidFill>
                                <a:schemeClr val="tx1"/>
                              </a:solidFill>
                              <a:latin typeface="Cambria Math" panose="02040503050406030204" pitchFamily="18" charset="0"/>
                              <a:ea typeface="Livvic"/>
                              <a:cs typeface="Livvic"/>
                            </a:rPr>
                          </m:ctrlPr>
                        </m:fPr>
                        <m:num>
                          <m:r>
                            <a:rPr lang="en-US" b="1">
                              <a:solidFill>
                                <a:schemeClr val="tx1"/>
                              </a:solidFill>
                              <a:latin typeface="Cambria Math" panose="02040503050406030204" pitchFamily="18" charset="0"/>
                              <a:ea typeface="Livvic"/>
                              <a:cs typeface="Livvic"/>
                            </a:rPr>
                            <m:t>h</m:t>
                          </m:r>
                        </m:num>
                        <m:den>
                          <m:r>
                            <a:rPr lang="en-US" b="1">
                              <a:solidFill>
                                <a:schemeClr val="tx1"/>
                              </a:solidFill>
                              <a:latin typeface="Cambria Math" panose="02040503050406030204" pitchFamily="18" charset="0"/>
                              <a:ea typeface="Livvic"/>
                              <a:cs typeface="Livvic"/>
                            </a:rPr>
                            <m:t>𝑑</m:t>
                          </m:r>
                        </m:den>
                      </m:f>
                      <m:r>
                        <a:rPr lang="en-US" b="1">
                          <a:solidFill>
                            <a:schemeClr val="tx1"/>
                          </a:solidFill>
                          <a:latin typeface="Cambria Math" panose="02040503050406030204" pitchFamily="18" charset="0"/>
                          <a:ea typeface="Livvic"/>
                          <a:cs typeface="Livvic"/>
                        </a:rPr>
                        <m:t>)= 30</m:t>
                      </m:r>
                      <m:r>
                        <a:rPr lang="en-US" b="1">
                          <a:solidFill>
                            <a:schemeClr val="tx1"/>
                          </a:solidFill>
                          <a:latin typeface="Cambria Math" panose="02040503050406030204" pitchFamily="18" charset="0"/>
                          <a:ea typeface="Livvic"/>
                          <a:cs typeface="Livvic"/>
                        </a:rPr>
                        <m:t>𝑊</m:t>
                      </m:r>
                      <m:r>
                        <a:rPr lang="en-US" b="1">
                          <a:solidFill>
                            <a:schemeClr val="tx1"/>
                          </a:solidFill>
                          <a:latin typeface="Cambria Math" panose="02040503050406030204" pitchFamily="18" charset="0"/>
                          <a:ea typeface="Livvic"/>
                          <a:cs typeface="Livvic"/>
                        </a:rPr>
                        <m:t> ∗.731 ∗ 5.09 =111.6 </m:t>
                      </m:r>
                      <m:r>
                        <a:rPr lang="en-US" b="1">
                          <a:solidFill>
                            <a:schemeClr val="tx1"/>
                          </a:solidFill>
                          <a:latin typeface="Cambria Math" panose="02040503050406030204" pitchFamily="18" charset="0"/>
                          <a:ea typeface="Livvic"/>
                          <a:cs typeface="Livvic"/>
                        </a:rPr>
                        <m:t>𝑊</m:t>
                      </m:r>
                      <m:f>
                        <m:fPr>
                          <m:type m:val="lin"/>
                          <m:ctrlPr>
                            <a:rPr lang="en-US" b="1" i="1">
                              <a:solidFill>
                                <a:schemeClr val="tx1"/>
                              </a:solidFill>
                              <a:latin typeface="Cambria Math" panose="02040503050406030204" pitchFamily="18" charset="0"/>
                              <a:ea typeface="Livvic"/>
                              <a:cs typeface="Livvic"/>
                            </a:rPr>
                          </m:ctrlPr>
                        </m:fPr>
                        <m:num>
                          <m:r>
                            <a:rPr lang="en-US" b="1">
                              <a:solidFill>
                                <a:schemeClr val="tx1"/>
                              </a:solidFill>
                              <a:latin typeface="Cambria Math" panose="02040503050406030204" pitchFamily="18" charset="0"/>
                              <a:ea typeface="Livvic"/>
                              <a:cs typeface="Livvic"/>
                            </a:rPr>
                            <m:t>h</m:t>
                          </m:r>
                        </m:num>
                        <m:den>
                          <m:r>
                            <a:rPr lang="en-US" b="1">
                              <a:solidFill>
                                <a:schemeClr val="tx1"/>
                              </a:solidFill>
                              <a:latin typeface="Cambria Math" panose="02040503050406030204" pitchFamily="18" charset="0"/>
                              <a:ea typeface="Livvic"/>
                              <a:cs typeface="Livvic"/>
                            </a:rPr>
                            <m:t>𝑑</m:t>
                          </m:r>
                        </m:den>
                      </m:f>
                      <m:r>
                        <a:rPr lang="en-US" b="1">
                          <a:solidFill>
                            <a:schemeClr val="tx1"/>
                          </a:solidFill>
                          <a:latin typeface="Cambria Math" panose="02040503050406030204" pitchFamily="18" charset="0"/>
                          <a:ea typeface="Livvic"/>
                          <a:cs typeface="Livvic"/>
                        </a:rPr>
                        <m:t>𝑎𝑦</m:t>
                      </m:r>
                    </m:oMath>
                  </m:oMathPara>
                </a14:m>
                <a:endParaRPr lang="en-US" b="1">
                  <a:solidFill>
                    <a:schemeClr val="tx1"/>
                  </a:solidFill>
                  <a:latin typeface="Livvic"/>
                  <a:ea typeface="Livvic"/>
                  <a:cs typeface="Livvic"/>
                </a:endParaRPr>
              </a:p>
            </p:txBody>
          </p:sp>
        </mc:Choice>
        <mc:Fallback>
          <p:sp>
            <p:nvSpPr>
              <p:cNvPr id="21" name="TextBox 20">
                <a:extLst>
                  <a:ext uri="{FF2B5EF4-FFF2-40B4-BE49-F238E27FC236}">
                    <a16:creationId xmlns:a16="http://schemas.microsoft.com/office/drawing/2014/main" id="{5F7BB3D7-317B-47D0-8D65-F6C587B280AF}"/>
                  </a:ext>
                </a:extLst>
              </p:cNvPr>
              <p:cNvSpPr txBox="1">
                <a:spLocks noRot="1" noChangeAspect="1" noMove="1" noResize="1" noEditPoints="1" noAdjustHandles="1" noChangeArrowheads="1" noChangeShapeType="1" noTextEdit="1"/>
              </p:cNvSpPr>
              <p:nvPr/>
            </p:nvSpPr>
            <p:spPr>
              <a:xfrm>
                <a:off x="-30651" y="4471387"/>
                <a:ext cx="4779334" cy="307777"/>
              </a:xfrm>
              <a:prstGeom prst="rect">
                <a:avLst/>
              </a:prstGeom>
              <a:blipFill>
                <a:blip r:embed="rId7"/>
                <a:stretch>
                  <a:fillRect t="-92157" r="-1531" b="-15294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F734382-8F34-4477-AF77-4497F1EC3656}"/>
              </a:ext>
            </a:extLst>
          </p:cNvPr>
          <p:cNvSpPr txBox="1"/>
          <p:nvPr/>
        </p:nvSpPr>
        <p:spPr>
          <a:xfrm>
            <a:off x="-30651" y="3670774"/>
            <a:ext cx="5831956" cy="307777"/>
          </a:xfrm>
          <a:prstGeom prst="rect">
            <a:avLst/>
          </a:prstGeom>
          <a:noFill/>
        </p:spPr>
        <p:txBody>
          <a:bodyPr wrap="square">
            <a:spAutoFit/>
          </a:bodyPr>
          <a:lstStyle/>
          <a:p>
            <a:r>
              <a:rPr lang="en-US">
                <a:solidFill>
                  <a:schemeClr val="accent2"/>
                </a:solidFill>
                <a:latin typeface="Times New Roman" panose="02020603050405020304" pitchFamily="18" charset="0"/>
                <a:cs typeface="Times New Roman" panose="02020603050405020304" pitchFamily="18" charset="0"/>
              </a:rPr>
              <a:t>Orlando (32817) has a 5.09 hours/day of sun </a:t>
            </a:r>
          </a:p>
        </p:txBody>
      </p:sp>
      <p:sp>
        <p:nvSpPr>
          <p:cNvPr id="24" name="Google Shape;232;p33">
            <a:extLst>
              <a:ext uri="{FF2B5EF4-FFF2-40B4-BE49-F238E27FC236}">
                <a16:creationId xmlns:a16="http://schemas.microsoft.com/office/drawing/2014/main" id="{815D3E54-0751-43DA-886A-C47357D06D3B}"/>
              </a:ext>
            </a:extLst>
          </p:cNvPr>
          <p:cNvSpPr txBox="1">
            <a:spLocks/>
          </p:cNvSpPr>
          <p:nvPr/>
        </p:nvSpPr>
        <p:spPr>
          <a:xfrm>
            <a:off x="-30651" y="2391502"/>
            <a:ext cx="2213579"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l"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r>
              <a:rPr lang="en-US" sz="2400">
                <a:solidFill>
                  <a:schemeClr val="tx1"/>
                </a:solidFill>
                <a:highlight>
                  <a:srgbClr val="FFD54F"/>
                </a:highlight>
              </a:rPr>
              <a:t>Calculations:</a:t>
            </a:r>
          </a:p>
        </p:txBody>
      </p:sp>
      <p:pic>
        <p:nvPicPr>
          <p:cNvPr id="12" name="Picture 11" descr="A picture containing drawing&#10;&#10;Description automatically generated">
            <a:extLst>
              <a:ext uri="{FF2B5EF4-FFF2-40B4-BE49-F238E27FC236}">
                <a16:creationId xmlns:a16="http://schemas.microsoft.com/office/drawing/2014/main" id="{4CBB2CFF-1B4D-4093-AB40-9C4283B889E2}"/>
              </a:ext>
            </a:extLst>
          </p:cNvPr>
          <p:cNvPicPr>
            <a:picLocks noChangeAspect="1"/>
          </p:cNvPicPr>
          <p:nvPr/>
        </p:nvPicPr>
        <p:blipFill>
          <a:blip r:embed="rId8"/>
          <a:stretch>
            <a:fillRect/>
          </a:stretch>
        </p:blipFill>
        <p:spPr>
          <a:xfrm>
            <a:off x="8607701" y="137182"/>
            <a:ext cx="491594" cy="663356"/>
          </a:xfrm>
          <a:prstGeom prst="rect">
            <a:avLst/>
          </a:prstGeom>
        </p:spPr>
      </p:pic>
      <p:sp>
        <p:nvSpPr>
          <p:cNvPr id="18" name="Google Shape;157;p26">
            <a:extLst>
              <a:ext uri="{FF2B5EF4-FFF2-40B4-BE49-F238E27FC236}">
                <a16:creationId xmlns:a16="http://schemas.microsoft.com/office/drawing/2014/main" id="{032BF9E2-DBD3-4E3D-B7A4-2D5CB23FE807}"/>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05</a:t>
            </a:r>
          </a:p>
        </p:txBody>
      </p:sp>
      <p:pic>
        <p:nvPicPr>
          <p:cNvPr id="13" name="Audio 12">
            <a:hlinkClick r:id="" action="ppaction://media"/>
            <a:extLst>
              <a:ext uri="{FF2B5EF4-FFF2-40B4-BE49-F238E27FC236}">
                <a16:creationId xmlns:a16="http://schemas.microsoft.com/office/drawing/2014/main" id="{20670AE3-B142-4C90-8EE8-93922F3DEC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588"/>
    </mc:Choice>
    <mc:Fallback>
      <p:transition spd="slow" advTm="4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152235" y="-4143571"/>
            <a:ext cx="839529" cy="9143999"/>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rot="5400000">
            <a:off x="4264571" y="318427"/>
            <a:ext cx="614858" cy="9144000"/>
          </a:xfrm>
          <a:prstGeom prst="rect">
            <a:avLst/>
          </a:prstGeom>
          <a:gradFill>
            <a:gsLst>
              <a:gs pos="100000">
                <a:srgbClr val="FFD54F"/>
              </a:gs>
              <a:gs pos="0">
                <a:schemeClr val="bg1"/>
              </a:gs>
              <a:gs pos="100000">
                <a:srgbClr val="F5C000"/>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3803831" y="1442501"/>
            <a:ext cx="1240243" cy="2443671"/>
          </a:xfrm>
          <a:prstGeom prst="rect">
            <a:avLst/>
          </a:prstGeom>
        </p:spPr>
        <p:txBody>
          <a:bodyPr spcFirstLastPara="1" wrap="square" lIns="91425" tIns="91425" rIns="91425" bIns="91425" anchor="t" anchorCtr="0">
            <a:noAutofit/>
          </a:bodyPr>
          <a:lstStyle/>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11.25 </a:t>
            </a:r>
            <a:r>
              <a:rPr lang="en-US" sz="1400" b="1" err="1">
                <a:solidFill>
                  <a:schemeClr val="tx1"/>
                </a:solidFill>
              </a:rPr>
              <a:t>lbs</a:t>
            </a:r>
            <a:endParaRPr lang="en-US" sz="1400" b="1">
              <a:solidFill>
                <a:schemeClr val="tx1"/>
              </a:solidFill>
            </a:endParaRP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$37</a:t>
            </a: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Common</a:t>
            </a: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12v</a:t>
            </a:r>
          </a:p>
          <a:p>
            <a:pPr marL="171450" lvl="0" indent="-171450" algn="l" rtl="0">
              <a:lnSpc>
                <a:spcPct val="100000"/>
              </a:lnSpc>
              <a:spcBef>
                <a:spcPts val="0"/>
              </a:spcBef>
              <a:spcAft>
                <a:spcPts val="1600"/>
              </a:spcAft>
              <a:buFont typeface="Arial" panose="020B0604020202020204" pitchFamily="34" charset="0"/>
              <a:buChar char="•"/>
            </a:pPr>
            <a:r>
              <a:rPr lang="en-US" sz="1400" b="1">
                <a:solidFill>
                  <a:schemeClr val="tx1"/>
                </a:solidFill>
              </a:rPr>
              <a:t>20Ah</a:t>
            </a:r>
          </a:p>
        </p:txBody>
      </p:sp>
      <p:sp>
        <p:nvSpPr>
          <p:cNvPr id="232" name="Google Shape;232;p33"/>
          <p:cNvSpPr txBox="1">
            <a:spLocks noGrp="1"/>
          </p:cNvSpPr>
          <p:nvPr>
            <p:ph type="ctrTitle"/>
          </p:nvPr>
        </p:nvSpPr>
        <p:spPr>
          <a:xfrm>
            <a:off x="0" y="-88712"/>
            <a:ext cx="3803831" cy="89157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Lead Acid Battery</a:t>
            </a:r>
            <a:endParaRPr>
              <a:solidFill>
                <a:schemeClr val="tx1"/>
              </a:solidFill>
            </a:endParaRPr>
          </a:p>
        </p:txBody>
      </p:sp>
      <p:pic>
        <p:nvPicPr>
          <p:cNvPr id="3" name="Picture 2">
            <a:extLst>
              <a:ext uri="{FF2B5EF4-FFF2-40B4-BE49-F238E27FC236}">
                <a16:creationId xmlns:a16="http://schemas.microsoft.com/office/drawing/2014/main" id="{E0A458BB-28D6-4233-851E-6F7583CCCD74}"/>
              </a:ext>
            </a:extLst>
          </p:cNvPr>
          <p:cNvPicPr>
            <a:picLocks noChangeAspect="1"/>
          </p:cNvPicPr>
          <p:nvPr/>
        </p:nvPicPr>
        <p:blipFill>
          <a:blip r:embed="rId5"/>
          <a:stretch>
            <a:fillRect/>
          </a:stretch>
        </p:blipFill>
        <p:spPr>
          <a:xfrm>
            <a:off x="5921051" y="1195441"/>
            <a:ext cx="3096699" cy="2686662"/>
          </a:xfrm>
          <a:prstGeom prst="rect">
            <a:avLst/>
          </a:prstGeom>
        </p:spPr>
      </p:pic>
      <p:cxnSp>
        <p:nvCxnSpPr>
          <p:cNvPr id="7" name="Connector: Curved 6">
            <a:extLst>
              <a:ext uri="{FF2B5EF4-FFF2-40B4-BE49-F238E27FC236}">
                <a16:creationId xmlns:a16="http://schemas.microsoft.com/office/drawing/2014/main" id="{C0CA8587-C7CA-4D09-B7B5-AA78484E8DE1}"/>
              </a:ext>
            </a:extLst>
          </p:cNvPr>
          <p:cNvCxnSpPr>
            <a:cxnSpLocks/>
          </p:cNvCxnSpPr>
          <p:nvPr/>
        </p:nvCxnSpPr>
        <p:spPr>
          <a:xfrm>
            <a:off x="4590418" y="2776893"/>
            <a:ext cx="648586" cy="20202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BB9565F-E49F-43E6-8A06-D2D352A9BE0B}"/>
              </a:ext>
            </a:extLst>
          </p:cNvPr>
          <p:cNvCxnSpPr>
            <a:cxnSpLocks/>
          </p:cNvCxnSpPr>
          <p:nvPr/>
        </p:nvCxnSpPr>
        <p:spPr>
          <a:xfrm flipV="1">
            <a:off x="4590418" y="3106503"/>
            <a:ext cx="648586" cy="15949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FDD1F0-EA12-4A1F-B4EB-A912E4BCB68E}"/>
              </a:ext>
            </a:extLst>
          </p:cNvPr>
          <p:cNvSpPr txBox="1"/>
          <p:nvPr/>
        </p:nvSpPr>
        <p:spPr>
          <a:xfrm>
            <a:off x="5106258" y="2898188"/>
            <a:ext cx="964019" cy="276999"/>
          </a:xfrm>
          <a:prstGeom prst="rect">
            <a:avLst/>
          </a:prstGeom>
          <a:noFill/>
        </p:spPr>
        <p:txBody>
          <a:bodyPr wrap="square" rtlCol="0" anchor="ctr">
            <a:spAutoFit/>
          </a:bodyPr>
          <a:lstStyle/>
          <a:p>
            <a:pPr algn="ctr"/>
            <a:r>
              <a:rPr lang="en-US" sz="1200" b="1"/>
              <a:t>240 </a:t>
            </a:r>
            <a:r>
              <a:rPr lang="en-US" sz="1200" b="1" err="1"/>
              <a:t>Wh</a:t>
            </a:r>
            <a:endParaRPr lang="en-US" sz="1200" b="1"/>
          </a:p>
        </p:txBody>
      </p:sp>
      <p:graphicFrame>
        <p:nvGraphicFramePr>
          <p:cNvPr id="2" name="Table 1">
            <a:extLst>
              <a:ext uri="{FF2B5EF4-FFF2-40B4-BE49-F238E27FC236}">
                <a16:creationId xmlns:a16="http://schemas.microsoft.com/office/drawing/2014/main" id="{325DBD3D-BFC9-422E-A7FD-365401B0F43D}"/>
              </a:ext>
            </a:extLst>
          </p:cNvPr>
          <p:cNvGraphicFramePr>
            <a:graphicFrameLocks noGrp="1"/>
          </p:cNvGraphicFramePr>
          <p:nvPr>
            <p:extLst>
              <p:ext uri="{D42A27DB-BD31-4B8C-83A1-F6EECF244321}">
                <p14:modId xmlns:p14="http://schemas.microsoft.com/office/powerpoint/2010/main" val="1690926179"/>
              </p:ext>
            </p:extLst>
          </p:nvPr>
        </p:nvGraphicFramePr>
        <p:xfrm>
          <a:off x="93157" y="1011498"/>
          <a:ext cx="3515744" cy="3571500"/>
        </p:xfrm>
        <a:graphic>
          <a:graphicData uri="http://schemas.openxmlformats.org/drawingml/2006/table">
            <a:tbl>
              <a:tblPr/>
              <a:tblGrid>
                <a:gridCol w="953949">
                  <a:extLst>
                    <a:ext uri="{9D8B030D-6E8A-4147-A177-3AD203B41FA5}">
                      <a16:colId xmlns:a16="http://schemas.microsoft.com/office/drawing/2014/main" val="3816075424"/>
                    </a:ext>
                  </a:extLst>
                </a:gridCol>
                <a:gridCol w="526590">
                  <a:extLst>
                    <a:ext uri="{9D8B030D-6E8A-4147-A177-3AD203B41FA5}">
                      <a16:colId xmlns:a16="http://schemas.microsoft.com/office/drawing/2014/main" val="2915018364"/>
                    </a:ext>
                  </a:extLst>
                </a:gridCol>
                <a:gridCol w="587087">
                  <a:extLst>
                    <a:ext uri="{9D8B030D-6E8A-4147-A177-3AD203B41FA5}">
                      <a16:colId xmlns:a16="http://schemas.microsoft.com/office/drawing/2014/main" val="2752307407"/>
                    </a:ext>
                  </a:extLst>
                </a:gridCol>
                <a:gridCol w="614353">
                  <a:extLst>
                    <a:ext uri="{9D8B030D-6E8A-4147-A177-3AD203B41FA5}">
                      <a16:colId xmlns:a16="http://schemas.microsoft.com/office/drawing/2014/main" val="200622482"/>
                    </a:ext>
                  </a:extLst>
                </a:gridCol>
                <a:gridCol w="833765">
                  <a:extLst>
                    <a:ext uri="{9D8B030D-6E8A-4147-A177-3AD203B41FA5}">
                      <a16:colId xmlns:a16="http://schemas.microsoft.com/office/drawing/2014/main" val="2774644838"/>
                    </a:ext>
                  </a:extLst>
                </a:gridCol>
              </a:tblGrid>
              <a:tr h="619812">
                <a:tc>
                  <a:txBody>
                    <a:bodyPr/>
                    <a:lstStyle/>
                    <a:p>
                      <a:pPr algn="l" rtl="0" fontAlgn="base"/>
                      <a:r>
                        <a:rPr lang="en-US" sz="900" b="1" i="0">
                          <a:effectLst/>
                          <a:latin typeface="Times New Roman" panose="02020603050405020304" pitchFamily="18" charset="0"/>
                        </a:rPr>
                        <a:t> Battery Comparison</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Cost</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Weight (lbs.)</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Capacity (Wh)</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900" b="1" i="0">
                          <a:effectLst/>
                          <a:latin typeface="Times New Roman" panose="02020603050405020304" pitchFamily="18" charset="0"/>
                        </a:rPr>
                        <a:t>Additional Info</a:t>
                      </a:r>
                      <a:r>
                        <a:rPr lang="en-US" sz="900" b="0" i="0">
                          <a:effectLst/>
                          <a:latin typeface="Times New Roman" panose="02020603050405020304" pitchFamily="18" charset="0"/>
                        </a:rPr>
                        <a:t> </a:t>
                      </a:r>
                      <a:endParaRPr lang="en-US" sz="11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015960"/>
                  </a:ext>
                </a:extLst>
              </a:tr>
              <a:tr h="619812">
                <a:tc>
                  <a:txBody>
                    <a:bodyPr/>
                    <a:lstStyle/>
                    <a:p>
                      <a:pPr algn="l" rtl="0" fontAlgn="base"/>
                      <a:r>
                        <a:rPr lang="en-US" sz="1000" b="0" i="0">
                          <a:effectLst/>
                          <a:latin typeface="Times New Roman" panose="02020603050405020304" pitchFamily="18" charset="0"/>
                        </a:rPr>
                        <a:t>Tenergy 12V 10000mAh NiMH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$96.99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3.35 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120 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Made of D Cells, build time required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984961"/>
                  </a:ext>
                </a:extLst>
              </a:tr>
              <a:tr h="756972">
                <a:tc>
                  <a:txBody>
                    <a:bodyPr/>
                    <a:lstStyle/>
                    <a:p>
                      <a:pPr algn="l" rtl="0" fontAlgn="base"/>
                      <a:r>
                        <a:rPr lang="en-US" sz="1000" b="0" i="0">
                          <a:effectLst/>
                          <a:latin typeface="Times New Roman" panose="02020603050405020304" pitchFamily="18" charset="0"/>
                        </a:rPr>
                        <a:t>Lithium Battery Power 12V 12AH LITHIUM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$124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3.2 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144</a:t>
                      </a:r>
                      <a:endParaRPr lang="en-US" sz="1200" b="0" i="0">
                        <a:effectLst/>
                      </a:endParaRPr>
                    </a:p>
                    <a:p>
                      <a:pPr algn="l" rtl="0" fontAlgn="base"/>
                      <a:r>
                        <a:rPr lang="en-US" sz="1000" b="0" i="0">
                          <a:effectLst/>
                          <a:latin typeface="Times New Roman" panose="02020603050405020304" pitchFamily="18" charset="0"/>
                        </a:rPr>
                        <a:t>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Lithium Tends to be explosive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898713"/>
                  </a:ext>
                </a:extLst>
              </a:tr>
              <a:tr h="756972">
                <a:tc>
                  <a:txBody>
                    <a:bodyPr/>
                    <a:lstStyle/>
                    <a:p>
                      <a:pPr algn="l" rtl="0" fontAlgn="base"/>
                      <a:r>
                        <a:rPr lang="it-IT" sz="1000" b="0" i="0">
                          <a:effectLst/>
                          <a:latin typeface="Times New Roman" panose="02020603050405020304" pitchFamily="18" charset="0"/>
                        </a:rPr>
                        <a:t> BatterySpace Polymer Li-ion Battery: 12V  </a:t>
                      </a:r>
                      <a:endParaRPr lang="it-IT"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$204.95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1.9 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133.2  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US" sz="1000" b="0" i="0">
                          <a:effectLst/>
                          <a:latin typeface="Times New Roman" panose="02020603050405020304" pitchFamily="18" charset="0"/>
                        </a:rPr>
                        <a:t>Built in Regulator, Fire Retardant Bag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472928"/>
                  </a:ext>
                </a:extLst>
              </a:tr>
              <a:tr h="626326">
                <a:tc>
                  <a:txBody>
                    <a:bodyPr/>
                    <a:lstStyle/>
                    <a:p>
                      <a:pPr algn="l" rtl="0" fontAlgn="base"/>
                      <a:r>
                        <a:rPr lang="en-US" sz="1000" b="0" i="0">
                          <a:effectLst/>
                          <a:latin typeface="Times New Roman" panose="02020603050405020304" pitchFamily="18" charset="0"/>
                        </a:rPr>
                        <a:t>Weize 12V 20AH Lead Acid Battery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263"/>
                    </a:solidFill>
                  </a:tcPr>
                </a:tc>
                <a:tc>
                  <a:txBody>
                    <a:bodyPr/>
                    <a:lstStyle/>
                    <a:p>
                      <a:pPr algn="l" rtl="0" fontAlgn="base"/>
                      <a:r>
                        <a:rPr lang="en-US" sz="1000" b="0" i="0">
                          <a:effectLst/>
                          <a:latin typeface="Times New Roman" panose="02020603050405020304" pitchFamily="18" charset="0"/>
                        </a:rPr>
                        <a:t>$36.99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263"/>
                    </a:solidFill>
                  </a:tcPr>
                </a:tc>
                <a:tc>
                  <a:txBody>
                    <a:bodyPr/>
                    <a:lstStyle/>
                    <a:p>
                      <a:pPr algn="l" rtl="0" fontAlgn="base"/>
                      <a:r>
                        <a:rPr lang="en-US" sz="1000" b="0" i="0">
                          <a:effectLst/>
                          <a:latin typeface="Times New Roman" panose="02020603050405020304" pitchFamily="18" charset="0"/>
                        </a:rPr>
                        <a:t>12.3 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263"/>
                    </a:solidFill>
                  </a:tcPr>
                </a:tc>
                <a:tc>
                  <a:txBody>
                    <a:bodyPr/>
                    <a:lstStyle/>
                    <a:p>
                      <a:pPr algn="l" rtl="0" fontAlgn="base"/>
                      <a:r>
                        <a:rPr lang="en-US" sz="1000" b="0" i="0">
                          <a:effectLst/>
                          <a:latin typeface="Times New Roman" panose="02020603050405020304" pitchFamily="18" charset="0"/>
                        </a:rPr>
                        <a:t>240 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263"/>
                    </a:solidFill>
                  </a:tcPr>
                </a:tc>
                <a:tc>
                  <a:txBody>
                    <a:bodyPr/>
                    <a:lstStyle/>
                    <a:p>
                      <a:pPr algn="l" rtl="0" fontAlgn="base"/>
                      <a:r>
                        <a:rPr lang="en-US" sz="1000" b="0" i="0">
                          <a:effectLst/>
                          <a:latin typeface="Times New Roman" panose="02020603050405020304" pitchFamily="18" charset="0"/>
                        </a:rPr>
                        <a:t>Heaviest, Cheapest and Most Capacity </a:t>
                      </a:r>
                      <a:endParaRPr lang="en-US" sz="1200" b="0" i="0">
                        <a:effectLst/>
                      </a:endParaRPr>
                    </a:p>
                  </a:txBody>
                  <a:tcPr marL="71173" marR="71173" marT="35586" marB="355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1089412283"/>
                  </a:ext>
                </a:extLst>
              </a:tr>
            </a:tbl>
          </a:graphicData>
        </a:graphic>
      </p:graphicFrame>
      <p:pic>
        <p:nvPicPr>
          <p:cNvPr id="5" name="Picture 4" descr="A picture containing drawing&#10;&#10;Description automatically generated">
            <a:extLst>
              <a:ext uri="{FF2B5EF4-FFF2-40B4-BE49-F238E27FC236}">
                <a16:creationId xmlns:a16="http://schemas.microsoft.com/office/drawing/2014/main" id="{9DC786FB-4E5D-450D-8631-DAC16CE5D656}"/>
              </a:ext>
            </a:extLst>
          </p:cNvPr>
          <p:cNvPicPr>
            <a:picLocks noChangeAspect="1"/>
          </p:cNvPicPr>
          <p:nvPr/>
        </p:nvPicPr>
        <p:blipFill>
          <a:blip r:embed="rId6"/>
          <a:stretch>
            <a:fillRect/>
          </a:stretch>
        </p:blipFill>
        <p:spPr>
          <a:xfrm>
            <a:off x="8588111" y="96751"/>
            <a:ext cx="491594" cy="663356"/>
          </a:xfrm>
          <a:prstGeom prst="rect">
            <a:avLst/>
          </a:prstGeom>
        </p:spPr>
      </p:pic>
      <p:sp>
        <p:nvSpPr>
          <p:cNvPr id="12" name="Google Shape;157;p26">
            <a:extLst>
              <a:ext uri="{FF2B5EF4-FFF2-40B4-BE49-F238E27FC236}">
                <a16:creationId xmlns:a16="http://schemas.microsoft.com/office/drawing/2014/main" id="{4B86630E-2DA7-446D-B11D-BEAB4ED9BC5A}"/>
              </a:ext>
            </a:extLst>
          </p:cNvPr>
          <p:cNvSpPr txBox="1">
            <a:spLocks/>
          </p:cNvSpPr>
          <p:nvPr/>
        </p:nvSpPr>
        <p:spPr>
          <a:xfrm>
            <a:off x="7658100" y="243970"/>
            <a:ext cx="1091045" cy="60422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4000" b="1" i="0" u="none" strike="noStrike" kern="0" cap="none" spc="0" normalizeH="0" baseline="0" noProof="0">
                <a:ln>
                  <a:noFill/>
                </a:ln>
                <a:solidFill>
                  <a:srgbClr val="FFFFFF"/>
                </a:solidFill>
                <a:effectLst/>
                <a:uLnTx/>
                <a:uFillTx/>
                <a:latin typeface="Arial"/>
                <a:cs typeface="Arial"/>
                <a:sym typeface="Arial"/>
              </a:rPr>
              <a:t>05</a:t>
            </a:r>
          </a:p>
          <a:p>
            <a:endParaRPr lang="es" sz="2400">
              <a:solidFill>
                <a:schemeClr val="lt1"/>
              </a:solidFill>
            </a:endParaRPr>
          </a:p>
        </p:txBody>
      </p:sp>
      <p:pic>
        <p:nvPicPr>
          <p:cNvPr id="4" name="Audio 3">
            <a:hlinkClick r:id="" action="ppaction://media"/>
            <a:extLst>
              <a:ext uri="{FF2B5EF4-FFF2-40B4-BE49-F238E27FC236}">
                <a16:creationId xmlns:a16="http://schemas.microsoft.com/office/drawing/2014/main" id="{479E48EA-DEAA-4240-8C4E-E8E7882E91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1964679"/>
      </p:ext>
    </p:extLst>
  </p:cSld>
  <p:clrMapOvr>
    <a:masterClrMapping/>
  </p:clrMapOvr>
  <mc:AlternateContent xmlns:mc="http://schemas.openxmlformats.org/markup-compatibility/2006">
    <mc:Choice xmlns:p14="http://schemas.microsoft.com/office/powerpoint/2010/main" Requires="p14">
      <p:transition spd="slow" p14:dur="2000" advTm="24578"/>
    </mc:Choice>
    <mc:Fallback>
      <p:transition spd="slow" advTm="2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94945" y="-4102877"/>
            <a:ext cx="954108" cy="9144000"/>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367886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Battery Charger</a:t>
            </a:r>
            <a:endParaRPr>
              <a:solidFill>
                <a:schemeClr val="tx1"/>
              </a:solidFill>
            </a:endParaRPr>
          </a:p>
        </p:txBody>
      </p:sp>
      <p:pic>
        <p:nvPicPr>
          <p:cNvPr id="2" name="Picture 1">
            <a:extLst>
              <a:ext uri="{FF2B5EF4-FFF2-40B4-BE49-F238E27FC236}">
                <a16:creationId xmlns:a16="http://schemas.microsoft.com/office/drawing/2014/main" id="{217B1694-E3CC-45B3-AB31-649B22CC2FFB}"/>
              </a:ext>
            </a:extLst>
          </p:cNvPr>
          <p:cNvPicPr>
            <a:picLocks noChangeAspect="1"/>
          </p:cNvPicPr>
          <p:nvPr/>
        </p:nvPicPr>
        <p:blipFill>
          <a:blip r:embed="rId5"/>
          <a:stretch>
            <a:fillRect/>
          </a:stretch>
        </p:blipFill>
        <p:spPr>
          <a:xfrm>
            <a:off x="5349247" y="3681814"/>
            <a:ext cx="3586324" cy="1461686"/>
          </a:xfrm>
          <a:prstGeom prst="rect">
            <a:avLst/>
          </a:prstGeom>
        </p:spPr>
      </p:pic>
      <p:sp>
        <p:nvSpPr>
          <p:cNvPr id="4" name="Subtitle 3">
            <a:extLst>
              <a:ext uri="{FF2B5EF4-FFF2-40B4-BE49-F238E27FC236}">
                <a16:creationId xmlns:a16="http://schemas.microsoft.com/office/drawing/2014/main" id="{FB724904-1E1E-425F-BC94-034AA912D1AC}"/>
              </a:ext>
            </a:extLst>
          </p:cNvPr>
          <p:cNvSpPr>
            <a:spLocks noGrp="1"/>
          </p:cNvSpPr>
          <p:nvPr>
            <p:ph type="subTitle" idx="1"/>
          </p:nvPr>
        </p:nvSpPr>
        <p:spPr>
          <a:xfrm flipH="1">
            <a:off x="4790004" y="3900530"/>
            <a:ext cx="757502" cy="295200"/>
          </a:xfrm>
        </p:spPr>
        <p:txBody>
          <a:bodyPr/>
          <a:lstStyle/>
          <a:p>
            <a:r>
              <a:rPr lang="en-US">
                <a:latin typeface="Times New Roman" panose="02020603050405020304" pitchFamily="18" charset="0"/>
                <a:cs typeface="Times New Roman" panose="02020603050405020304" pitchFamily="18" charset="0"/>
              </a:rPr>
              <a:t>Failed</a:t>
            </a:r>
          </a:p>
        </p:txBody>
      </p:sp>
      <p:sp>
        <p:nvSpPr>
          <p:cNvPr id="7" name="TextBox 6">
            <a:extLst>
              <a:ext uri="{FF2B5EF4-FFF2-40B4-BE49-F238E27FC236}">
                <a16:creationId xmlns:a16="http://schemas.microsoft.com/office/drawing/2014/main" id="{023393A8-2137-4FAD-82D1-7F86A993757C}"/>
              </a:ext>
            </a:extLst>
          </p:cNvPr>
          <p:cNvSpPr txBox="1"/>
          <p:nvPr/>
        </p:nvSpPr>
        <p:spPr>
          <a:xfrm>
            <a:off x="45383" y="3935603"/>
            <a:ext cx="4763386" cy="954107"/>
          </a:xfrm>
          <a:prstGeom prst="rect">
            <a:avLst/>
          </a:prstGeom>
          <a:noFill/>
        </p:spPr>
        <p:txBody>
          <a:bodyPr wrap="square">
            <a:spAutoFit/>
          </a:bodyPr>
          <a:lstStyle/>
          <a:p>
            <a:pPr algn="ctr"/>
            <a:r>
              <a:rPr lang="en-US">
                <a:latin typeface="Times New Roman" panose="02020603050405020304" pitchFamily="18" charset="0"/>
                <a:cs typeface="Times New Roman" panose="02020603050405020304" pitchFamily="18" charset="0"/>
              </a:rPr>
              <a:t>JLCPCB : IPC Certified</a:t>
            </a:r>
          </a:p>
          <a:p>
            <a:pPr algn="ctr"/>
            <a:r>
              <a:rPr lang="en-US" err="1">
                <a:latin typeface="Times New Roman" panose="02020603050405020304" pitchFamily="18" charset="0"/>
                <a:cs typeface="Times New Roman" panose="02020603050405020304" pitchFamily="18" charset="0"/>
              </a:rPr>
              <a:t>EasyEDA</a:t>
            </a:r>
            <a:endParaRPr lang="en-US">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Import Solar, Export Solar</a:t>
            </a:r>
          </a:p>
          <a:p>
            <a:pPr algn="ctr"/>
            <a:r>
              <a:rPr lang="en-US">
                <a:latin typeface="Times New Roman" panose="02020603050405020304" pitchFamily="18" charset="0"/>
                <a:cs typeface="Times New Roman" panose="02020603050405020304" pitchFamily="18" charset="0"/>
              </a:rPr>
              <a:t>Implement Ammeter</a:t>
            </a:r>
          </a:p>
        </p:txBody>
      </p:sp>
      <p:pic>
        <p:nvPicPr>
          <p:cNvPr id="6" name="Picture 5">
            <a:extLst>
              <a:ext uri="{FF2B5EF4-FFF2-40B4-BE49-F238E27FC236}">
                <a16:creationId xmlns:a16="http://schemas.microsoft.com/office/drawing/2014/main" id="{C2633E7A-8C62-4E57-A991-8A571681ADFA}"/>
              </a:ext>
            </a:extLst>
          </p:cNvPr>
          <p:cNvPicPr>
            <a:picLocks noChangeAspect="1"/>
          </p:cNvPicPr>
          <p:nvPr/>
        </p:nvPicPr>
        <p:blipFill>
          <a:blip r:embed="rId6"/>
          <a:stretch>
            <a:fillRect/>
          </a:stretch>
        </p:blipFill>
        <p:spPr>
          <a:xfrm>
            <a:off x="0" y="1015341"/>
            <a:ext cx="4059861" cy="2872117"/>
          </a:xfrm>
          <a:prstGeom prst="rect">
            <a:avLst/>
          </a:prstGeom>
        </p:spPr>
      </p:pic>
      <p:pic>
        <p:nvPicPr>
          <p:cNvPr id="13" name="Picture 12">
            <a:extLst>
              <a:ext uri="{FF2B5EF4-FFF2-40B4-BE49-F238E27FC236}">
                <a16:creationId xmlns:a16="http://schemas.microsoft.com/office/drawing/2014/main" id="{D2FCD16C-DA64-4596-BBD6-D88941D359A6}"/>
              </a:ext>
            </a:extLst>
          </p:cNvPr>
          <p:cNvPicPr>
            <a:picLocks noChangeAspect="1"/>
          </p:cNvPicPr>
          <p:nvPr/>
        </p:nvPicPr>
        <p:blipFill>
          <a:blip r:embed="rId7"/>
          <a:stretch>
            <a:fillRect/>
          </a:stretch>
        </p:blipFill>
        <p:spPr>
          <a:xfrm>
            <a:off x="5084141" y="1013271"/>
            <a:ext cx="2609850" cy="2105025"/>
          </a:xfrm>
          <a:prstGeom prst="rect">
            <a:avLst/>
          </a:prstGeom>
        </p:spPr>
      </p:pic>
      <p:cxnSp>
        <p:nvCxnSpPr>
          <p:cNvPr id="16" name="Straight Arrow Connector 15">
            <a:extLst>
              <a:ext uri="{FF2B5EF4-FFF2-40B4-BE49-F238E27FC236}">
                <a16:creationId xmlns:a16="http://schemas.microsoft.com/office/drawing/2014/main" id="{7083A770-4726-4C4E-A653-3C94AB29D11A}"/>
              </a:ext>
            </a:extLst>
          </p:cNvPr>
          <p:cNvCxnSpPr>
            <a:cxnSpLocks/>
          </p:cNvCxnSpPr>
          <p:nvPr/>
        </p:nvCxnSpPr>
        <p:spPr>
          <a:xfrm>
            <a:off x="5109482" y="1101600"/>
            <a:ext cx="0" cy="2018237"/>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2AFC0B-31A7-4BA8-B4DB-AAD833DE3295}"/>
              </a:ext>
            </a:extLst>
          </p:cNvPr>
          <p:cNvCxnSpPr>
            <a:cxnSpLocks/>
          </p:cNvCxnSpPr>
          <p:nvPr/>
        </p:nvCxnSpPr>
        <p:spPr>
          <a:xfrm flipV="1">
            <a:off x="5269814" y="3118296"/>
            <a:ext cx="2268670" cy="154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2DFDFC3-6F61-4642-BD82-9F9A690838A0}"/>
              </a:ext>
            </a:extLst>
          </p:cNvPr>
          <p:cNvSpPr txBox="1"/>
          <p:nvPr/>
        </p:nvSpPr>
        <p:spPr>
          <a:xfrm rot="5400000">
            <a:off x="3894755" y="1962357"/>
            <a:ext cx="2105025" cy="276999"/>
          </a:xfrm>
          <a:prstGeom prst="rect">
            <a:avLst/>
          </a:prstGeom>
          <a:noFill/>
        </p:spPr>
        <p:txBody>
          <a:bodyPr wrap="square" rtlCol="0">
            <a:spAutoFit/>
          </a:bodyPr>
          <a:lstStyle/>
          <a:p>
            <a:pPr algn="ctr"/>
            <a:r>
              <a:rPr lang="en-US" sz="1200"/>
              <a:t>35 mm</a:t>
            </a:r>
          </a:p>
        </p:txBody>
      </p:sp>
      <p:sp>
        <p:nvSpPr>
          <p:cNvPr id="19" name="TextBox 18">
            <a:extLst>
              <a:ext uri="{FF2B5EF4-FFF2-40B4-BE49-F238E27FC236}">
                <a16:creationId xmlns:a16="http://schemas.microsoft.com/office/drawing/2014/main" id="{6766146E-5B7A-4AB1-8050-A34770F139C3}"/>
              </a:ext>
            </a:extLst>
          </p:cNvPr>
          <p:cNvSpPr txBox="1"/>
          <p:nvPr/>
        </p:nvSpPr>
        <p:spPr>
          <a:xfrm>
            <a:off x="5269813" y="3153369"/>
            <a:ext cx="2268670" cy="276999"/>
          </a:xfrm>
          <a:prstGeom prst="rect">
            <a:avLst/>
          </a:prstGeom>
          <a:noFill/>
        </p:spPr>
        <p:txBody>
          <a:bodyPr wrap="square" rtlCol="0">
            <a:spAutoFit/>
          </a:bodyPr>
          <a:lstStyle/>
          <a:p>
            <a:pPr algn="ctr"/>
            <a:r>
              <a:rPr lang="en-US" sz="1200"/>
              <a:t>41 mm</a:t>
            </a:r>
          </a:p>
        </p:txBody>
      </p:sp>
      <p:pic>
        <p:nvPicPr>
          <p:cNvPr id="5" name="Picture 4" descr="A picture containing drawing&#10;&#10;Description automatically generated">
            <a:extLst>
              <a:ext uri="{FF2B5EF4-FFF2-40B4-BE49-F238E27FC236}">
                <a16:creationId xmlns:a16="http://schemas.microsoft.com/office/drawing/2014/main" id="{CCA38402-6F81-4CA8-9211-58AD4CB5FD53}"/>
              </a:ext>
            </a:extLst>
          </p:cNvPr>
          <p:cNvPicPr>
            <a:picLocks noChangeAspect="1"/>
          </p:cNvPicPr>
          <p:nvPr/>
        </p:nvPicPr>
        <p:blipFill>
          <a:blip r:embed="rId8"/>
          <a:stretch>
            <a:fillRect/>
          </a:stretch>
        </p:blipFill>
        <p:spPr>
          <a:xfrm>
            <a:off x="8584787" y="137445"/>
            <a:ext cx="491594" cy="663356"/>
          </a:xfrm>
          <a:prstGeom prst="rect">
            <a:avLst/>
          </a:prstGeom>
        </p:spPr>
      </p:pic>
      <p:sp>
        <p:nvSpPr>
          <p:cNvPr id="3" name="Google Shape;157;p26">
            <a:extLst>
              <a:ext uri="{FF2B5EF4-FFF2-40B4-BE49-F238E27FC236}">
                <a16:creationId xmlns:a16="http://schemas.microsoft.com/office/drawing/2014/main" id="{D4829594-CB7C-40C1-B3FF-B83BD31DD079}"/>
              </a:ext>
            </a:extLst>
          </p:cNvPr>
          <p:cNvSpPr txBox="1">
            <a:spLocks/>
          </p:cNvSpPr>
          <p:nvPr/>
        </p:nvSpPr>
        <p:spPr>
          <a:xfrm>
            <a:off x="7693991" y="238774"/>
            <a:ext cx="1091045" cy="80957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4000" b="1" i="0" u="none" strike="noStrike" kern="0" cap="none" spc="0" normalizeH="0" baseline="0" noProof="0">
                <a:ln>
                  <a:noFill/>
                </a:ln>
                <a:solidFill>
                  <a:srgbClr val="FFFFFF"/>
                </a:solidFill>
                <a:effectLst/>
                <a:uLnTx/>
                <a:uFillTx/>
                <a:latin typeface="Arial"/>
                <a:cs typeface="Arial"/>
                <a:sym typeface="Arial"/>
              </a:rPr>
              <a:t>05</a:t>
            </a:r>
          </a:p>
          <a:p>
            <a:endParaRPr lang="es" sz="2400">
              <a:solidFill>
                <a:schemeClr val="lt1"/>
              </a:solidFill>
            </a:endParaRPr>
          </a:p>
        </p:txBody>
      </p:sp>
      <p:pic>
        <p:nvPicPr>
          <p:cNvPr id="12" name="Audio 11">
            <a:hlinkClick r:id="" action="ppaction://media"/>
            <a:extLst>
              <a:ext uri="{FF2B5EF4-FFF2-40B4-BE49-F238E27FC236}">
                <a16:creationId xmlns:a16="http://schemas.microsoft.com/office/drawing/2014/main" id="{63E1F920-25FE-4375-B137-ED7BCBC3E2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500281500"/>
      </p:ext>
    </p:extLst>
  </p:cSld>
  <p:clrMapOvr>
    <a:masterClrMapping/>
  </p:clrMapOvr>
  <mc:AlternateContent xmlns:mc="http://schemas.openxmlformats.org/markup-compatibility/2006">
    <mc:Choice xmlns:p14="http://schemas.microsoft.com/office/powerpoint/2010/main" Requires="p14">
      <p:transition spd="slow" p14:dur="2000" advTm="23022"/>
    </mc:Choice>
    <mc:Fallback>
      <p:transition spd="slow" advTm="2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24;p24">
            <a:extLst>
              <a:ext uri="{FF2B5EF4-FFF2-40B4-BE49-F238E27FC236}">
                <a16:creationId xmlns:a16="http://schemas.microsoft.com/office/drawing/2014/main" id="{CA8B92B0-7631-4217-9C63-A2957D01D83B}"/>
              </a:ext>
            </a:extLst>
          </p:cNvPr>
          <p:cNvSpPr/>
          <p:nvPr/>
        </p:nvSpPr>
        <p:spPr>
          <a:xfrm rot="5400000">
            <a:off x="3591775" y="-455654"/>
            <a:ext cx="1888257" cy="8841449"/>
          </a:xfrm>
          <a:prstGeom prst="rect">
            <a:avLst/>
          </a:prstGeom>
          <a:solidFill>
            <a:srgbClr val="FFC000"/>
          </a:solid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endParaRPr/>
          </a:p>
        </p:txBody>
      </p:sp>
      <p:pic>
        <p:nvPicPr>
          <p:cNvPr id="20" name="Picture 19" descr="A person wearing a suit and tie&#10;&#10;Description automatically generated">
            <a:extLst>
              <a:ext uri="{FF2B5EF4-FFF2-40B4-BE49-F238E27FC236}">
                <a16:creationId xmlns:a16="http://schemas.microsoft.com/office/drawing/2014/main" id="{B7D28F25-6435-40EF-B8EB-77FFE625CCEB}"/>
              </a:ext>
            </a:extLst>
          </p:cNvPr>
          <p:cNvPicPr>
            <a:picLocks noChangeAspect="1"/>
          </p:cNvPicPr>
          <p:nvPr/>
        </p:nvPicPr>
        <p:blipFill>
          <a:blip r:embed="rId4"/>
          <a:stretch>
            <a:fillRect/>
          </a:stretch>
        </p:blipFill>
        <p:spPr>
          <a:xfrm>
            <a:off x="403674" y="1072078"/>
            <a:ext cx="1741456" cy="2438381"/>
          </a:xfrm>
          <a:prstGeom prst="rect">
            <a:avLst/>
          </a:prstGeom>
          <a:ln w="76200">
            <a:solidFill>
              <a:srgbClr val="FFC000"/>
            </a:solidFill>
          </a:ln>
        </p:spPr>
      </p:pic>
      <p:sp>
        <p:nvSpPr>
          <p:cNvPr id="21" name="TextBox 20">
            <a:extLst>
              <a:ext uri="{FF2B5EF4-FFF2-40B4-BE49-F238E27FC236}">
                <a16:creationId xmlns:a16="http://schemas.microsoft.com/office/drawing/2014/main" id="{8662E0EF-705A-447B-90AB-4BBCE050AE31}"/>
              </a:ext>
            </a:extLst>
          </p:cNvPr>
          <p:cNvSpPr txBox="1"/>
          <p:nvPr/>
        </p:nvSpPr>
        <p:spPr>
          <a:xfrm>
            <a:off x="403673" y="3540415"/>
            <a:ext cx="1808131" cy="738664"/>
          </a:xfrm>
          <a:prstGeom prst="rect">
            <a:avLst/>
          </a:prstGeom>
          <a:noFill/>
        </p:spPr>
        <p:txBody>
          <a:bodyPr wrap="square" rtlCol="0">
            <a:spAutoFit/>
          </a:bodyPr>
          <a:lstStyle/>
          <a:p>
            <a:r>
              <a:rPr lang="en-US" b="1"/>
              <a:t>Abdulsalam Khan</a:t>
            </a:r>
          </a:p>
          <a:p>
            <a:r>
              <a:rPr lang="en-US"/>
              <a:t>CpE</a:t>
            </a:r>
          </a:p>
          <a:p>
            <a:endParaRPr lang="en-US" b="1"/>
          </a:p>
        </p:txBody>
      </p:sp>
      <p:sp>
        <p:nvSpPr>
          <p:cNvPr id="22" name="TextBox 21">
            <a:extLst>
              <a:ext uri="{FF2B5EF4-FFF2-40B4-BE49-F238E27FC236}">
                <a16:creationId xmlns:a16="http://schemas.microsoft.com/office/drawing/2014/main" id="{C5B70859-BFA6-4513-B388-8B1934A24360}"/>
              </a:ext>
            </a:extLst>
          </p:cNvPr>
          <p:cNvSpPr txBox="1"/>
          <p:nvPr/>
        </p:nvSpPr>
        <p:spPr>
          <a:xfrm>
            <a:off x="437010" y="4047425"/>
            <a:ext cx="1741456" cy="861774"/>
          </a:xfrm>
          <a:prstGeom prst="rect">
            <a:avLst/>
          </a:prstGeom>
          <a:noFill/>
        </p:spPr>
        <p:txBody>
          <a:bodyPr wrap="square" rtlCol="0">
            <a:spAutoFit/>
          </a:bodyPr>
          <a:lstStyle/>
          <a:p>
            <a:pPr marL="285750" indent="-285750">
              <a:buFont typeface="Arial" panose="020B0604020202020204" pitchFamily="34" charset="0"/>
              <a:buChar char="•"/>
            </a:pPr>
            <a:r>
              <a:rPr lang="en-US" sz="1200"/>
              <a:t>Drive System</a:t>
            </a:r>
          </a:p>
          <a:p>
            <a:pPr marL="285750" indent="-285750">
              <a:buFont typeface="Arial" panose="020B0604020202020204" pitchFamily="34" charset="0"/>
              <a:buChar char="•"/>
            </a:pPr>
            <a:r>
              <a:rPr lang="en-US" sz="1200"/>
              <a:t>Physical design and housing</a:t>
            </a:r>
          </a:p>
          <a:p>
            <a:pPr marL="285750" indent="-285750">
              <a:buFont typeface="Arial" panose="020B0604020202020204" pitchFamily="34" charset="0"/>
              <a:buChar char="•"/>
            </a:pPr>
            <a:r>
              <a:rPr lang="en-US" sz="1200"/>
              <a:t>Software - Web</a:t>
            </a:r>
          </a:p>
        </p:txBody>
      </p:sp>
      <p:sp>
        <p:nvSpPr>
          <p:cNvPr id="26" name="TextBox 25">
            <a:extLst>
              <a:ext uri="{FF2B5EF4-FFF2-40B4-BE49-F238E27FC236}">
                <a16:creationId xmlns:a16="http://schemas.microsoft.com/office/drawing/2014/main" id="{89882F97-C7AB-40B6-A38F-75FD33F57E00}"/>
              </a:ext>
            </a:extLst>
          </p:cNvPr>
          <p:cNvSpPr txBox="1"/>
          <p:nvPr/>
        </p:nvSpPr>
        <p:spPr>
          <a:xfrm>
            <a:off x="2449927" y="3550043"/>
            <a:ext cx="1808131" cy="738664"/>
          </a:xfrm>
          <a:prstGeom prst="rect">
            <a:avLst/>
          </a:prstGeom>
          <a:noFill/>
        </p:spPr>
        <p:txBody>
          <a:bodyPr wrap="square" rtlCol="0">
            <a:spAutoFit/>
          </a:bodyPr>
          <a:lstStyle/>
          <a:p>
            <a:r>
              <a:rPr lang="en-US" b="1">
                <a:solidFill>
                  <a:schemeClr val="tx2">
                    <a:lumMod val="10000"/>
                  </a:schemeClr>
                </a:solidFill>
              </a:rPr>
              <a:t>Heba Nasseredden </a:t>
            </a:r>
            <a:r>
              <a:rPr lang="en-US"/>
              <a:t>CpE</a:t>
            </a:r>
          </a:p>
          <a:p>
            <a:endParaRPr lang="en-US" b="1"/>
          </a:p>
        </p:txBody>
      </p:sp>
      <p:sp>
        <p:nvSpPr>
          <p:cNvPr id="27" name="TextBox 26">
            <a:extLst>
              <a:ext uri="{FF2B5EF4-FFF2-40B4-BE49-F238E27FC236}">
                <a16:creationId xmlns:a16="http://schemas.microsoft.com/office/drawing/2014/main" id="{93F92D7E-6F9A-44A3-B9E7-FCB48A6F2258}"/>
              </a:ext>
            </a:extLst>
          </p:cNvPr>
          <p:cNvSpPr txBox="1"/>
          <p:nvPr/>
        </p:nvSpPr>
        <p:spPr>
          <a:xfrm>
            <a:off x="2416589" y="4047425"/>
            <a:ext cx="1741456" cy="830997"/>
          </a:xfrm>
          <a:prstGeom prst="rect">
            <a:avLst/>
          </a:prstGeom>
          <a:noFill/>
        </p:spPr>
        <p:txBody>
          <a:bodyPr wrap="square" rtlCol="0">
            <a:spAutoFit/>
          </a:bodyPr>
          <a:lstStyle/>
          <a:p>
            <a:pPr marL="285750" indent="-285750">
              <a:buFont typeface="Arial" panose="020B0604020202020204" pitchFamily="34" charset="0"/>
              <a:buChar char="•"/>
            </a:pPr>
            <a:r>
              <a:rPr lang="en-US" sz="1200"/>
              <a:t>Microcontroller</a:t>
            </a:r>
          </a:p>
          <a:p>
            <a:pPr marL="285750" indent="-285750">
              <a:buFont typeface="Arial" panose="020B0604020202020204" pitchFamily="34" charset="0"/>
              <a:buChar char="•"/>
            </a:pPr>
            <a:r>
              <a:rPr lang="en-US" sz="1200"/>
              <a:t>IR sensory </a:t>
            </a:r>
          </a:p>
          <a:p>
            <a:pPr marL="285750" indent="-285750">
              <a:buFont typeface="Arial" panose="020B0604020202020204" pitchFamily="34" charset="0"/>
              <a:buChar char="•"/>
            </a:pPr>
            <a:r>
              <a:rPr lang="en-US" sz="1200"/>
              <a:t>Communication System</a:t>
            </a:r>
          </a:p>
        </p:txBody>
      </p:sp>
      <p:sp>
        <p:nvSpPr>
          <p:cNvPr id="28" name="TextBox 27">
            <a:extLst>
              <a:ext uri="{FF2B5EF4-FFF2-40B4-BE49-F238E27FC236}">
                <a16:creationId xmlns:a16="http://schemas.microsoft.com/office/drawing/2014/main" id="{E5A0A8AC-C1FA-4D0B-A53B-10185A71C0D2}"/>
              </a:ext>
            </a:extLst>
          </p:cNvPr>
          <p:cNvSpPr txBox="1"/>
          <p:nvPr/>
        </p:nvSpPr>
        <p:spPr>
          <a:xfrm>
            <a:off x="4583810" y="3532040"/>
            <a:ext cx="1808131" cy="738664"/>
          </a:xfrm>
          <a:prstGeom prst="rect">
            <a:avLst/>
          </a:prstGeom>
          <a:noFill/>
        </p:spPr>
        <p:txBody>
          <a:bodyPr wrap="square" rtlCol="0">
            <a:spAutoFit/>
          </a:bodyPr>
          <a:lstStyle/>
          <a:p>
            <a:r>
              <a:rPr lang="en-US" b="1">
                <a:solidFill>
                  <a:schemeClr val="tx2">
                    <a:lumMod val="10000"/>
                  </a:schemeClr>
                </a:solidFill>
              </a:rPr>
              <a:t>Sadiyah Bhuria </a:t>
            </a:r>
            <a:r>
              <a:rPr lang="en-US"/>
              <a:t>CpE</a:t>
            </a:r>
          </a:p>
          <a:p>
            <a:endParaRPr lang="en-US" b="1"/>
          </a:p>
        </p:txBody>
      </p:sp>
      <p:sp>
        <p:nvSpPr>
          <p:cNvPr id="29" name="TextBox 28">
            <a:extLst>
              <a:ext uri="{FF2B5EF4-FFF2-40B4-BE49-F238E27FC236}">
                <a16:creationId xmlns:a16="http://schemas.microsoft.com/office/drawing/2014/main" id="{D01C3680-DEEB-4943-A4F1-E391D154F6FC}"/>
              </a:ext>
            </a:extLst>
          </p:cNvPr>
          <p:cNvSpPr txBox="1"/>
          <p:nvPr/>
        </p:nvSpPr>
        <p:spPr>
          <a:xfrm>
            <a:off x="4617147" y="4047425"/>
            <a:ext cx="1741456" cy="461665"/>
          </a:xfrm>
          <a:prstGeom prst="rect">
            <a:avLst/>
          </a:prstGeom>
          <a:noFill/>
        </p:spPr>
        <p:txBody>
          <a:bodyPr wrap="square" rtlCol="0">
            <a:spAutoFit/>
          </a:bodyPr>
          <a:lstStyle/>
          <a:p>
            <a:pPr marL="285750" indent="-285750">
              <a:buFont typeface="Arial" panose="020B0604020202020204" pitchFamily="34" charset="0"/>
              <a:buChar char="•"/>
            </a:pPr>
            <a:r>
              <a:rPr lang="en-US" sz="1200"/>
              <a:t>Software System</a:t>
            </a:r>
          </a:p>
          <a:p>
            <a:pPr marL="285750" indent="-285750">
              <a:buFont typeface="Arial" panose="020B0604020202020204" pitchFamily="34" charset="0"/>
              <a:buChar char="•"/>
            </a:pPr>
            <a:r>
              <a:rPr lang="en-US" sz="1200"/>
              <a:t>Sensor system</a:t>
            </a:r>
          </a:p>
        </p:txBody>
      </p:sp>
      <p:sp>
        <p:nvSpPr>
          <p:cNvPr id="30" name="TextBox 29">
            <a:extLst>
              <a:ext uri="{FF2B5EF4-FFF2-40B4-BE49-F238E27FC236}">
                <a16:creationId xmlns:a16="http://schemas.microsoft.com/office/drawing/2014/main" id="{8B8FC42B-8826-43A3-93FF-83A658C784A6}"/>
              </a:ext>
            </a:extLst>
          </p:cNvPr>
          <p:cNvSpPr txBox="1"/>
          <p:nvPr/>
        </p:nvSpPr>
        <p:spPr>
          <a:xfrm>
            <a:off x="6684355" y="3570371"/>
            <a:ext cx="1808131" cy="738664"/>
          </a:xfrm>
          <a:prstGeom prst="rect">
            <a:avLst/>
          </a:prstGeom>
          <a:noFill/>
        </p:spPr>
        <p:txBody>
          <a:bodyPr wrap="square" rtlCol="0">
            <a:spAutoFit/>
          </a:bodyPr>
          <a:lstStyle/>
          <a:p>
            <a:r>
              <a:rPr lang="en-US" b="1">
                <a:solidFill>
                  <a:schemeClr val="tx2">
                    <a:lumMod val="10000"/>
                  </a:schemeClr>
                </a:solidFill>
              </a:rPr>
              <a:t>Sean Quinlan </a:t>
            </a:r>
          </a:p>
          <a:p>
            <a:r>
              <a:rPr lang="en-US"/>
              <a:t>EE</a:t>
            </a:r>
          </a:p>
          <a:p>
            <a:endParaRPr lang="en-US" b="1"/>
          </a:p>
        </p:txBody>
      </p:sp>
      <p:sp>
        <p:nvSpPr>
          <p:cNvPr id="31" name="TextBox 30">
            <a:extLst>
              <a:ext uri="{FF2B5EF4-FFF2-40B4-BE49-F238E27FC236}">
                <a16:creationId xmlns:a16="http://schemas.microsoft.com/office/drawing/2014/main" id="{C4FD0C63-3BED-42E9-B34A-8BADA9A3B14F}"/>
              </a:ext>
            </a:extLst>
          </p:cNvPr>
          <p:cNvSpPr txBox="1"/>
          <p:nvPr/>
        </p:nvSpPr>
        <p:spPr>
          <a:xfrm>
            <a:off x="6717692" y="4048229"/>
            <a:ext cx="1741456" cy="646331"/>
          </a:xfrm>
          <a:prstGeom prst="rect">
            <a:avLst/>
          </a:prstGeom>
          <a:noFill/>
        </p:spPr>
        <p:txBody>
          <a:bodyPr wrap="square" rtlCol="0">
            <a:spAutoFit/>
          </a:bodyPr>
          <a:lstStyle/>
          <a:p>
            <a:pPr marL="285750" indent="-285750">
              <a:buFont typeface="Arial" panose="020B0604020202020204" pitchFamily="34" charset="0"/>
              <a:buChar char="•"/>
            </a:pPr>
            <a:r>
              <a:rPr lang="en-US" sz="1200"/>
              <a:t>Solar System</a:t>
            </a:r>
          </a:p>
          <a:p>
            <a:pPr marL="285750" indent="-285750">
              <a:buFont typeface="Arial" panose="020B0604020202020204" pitchFamily="34" charset="0"/>
              <a:buChar char="•"/>
            </a:pPr>
            <a:r>
              <a:rPr lang="en-US" sz="1200"/>
              <a:t>Power System</a:t>
            </a:r>
          </a:p>
          <a:p>
            <a:pPr marL="285750" indent="-285750">
              <a:buFont typeface="Arial" panose="020B0604020202020204" pitchFamily="34" charset="0"/>
              <a:buChar char="•"/>
            </a:pPr>
            <a:r>
              <a:rPr lang="en-US" sz="1200"/>
              <a:t>PCB Design</a:t>
            </a:r>
          </a:p>
        </p:txBody>
      </p:sp>
      <p:pic>
        <p:nvPicPr>
          <p:cNvPr id="33" name="Picture 32" descr="A person wearing glasses posing for the camera&#10;&#10;Description automatically generated">
            <a:extLst>
              <a:ext uri="{FF2B5EF4-FFF2-40B4-BE49-F238E27FC236}">
                <a16:creationId xmlns:a16="http://schemas.microsoft.com/office/drawing/2014/main" id="{A98A3CB2-C6D0-490A-8E0E-9DB2A94006C0}"/>
              </a:ext>
            </a:extLst>
          </p:cNvPr>
          <p:cNvPicPr>
            <a:picLocks noChangeAspect="1"/>
          </p:cNvPicPr>
          <p:nvPr/>
        </p:nvPicPr>
        <p:blipFill>
          <a:blip r:embed="rId5"/>
          <a:stretch>
            <a:fillRect/>
          </a:stretch>
        </p:blipFill>
        <p:spPr>
          <a:xfrm>
            <a:off x="6770073" y="1094937"/>
            <a:ext cx="1807537" cy="2445478"/>
          </a:xfrm>
          <a:prstGeom prst="rect">
            <a:avLst/>
          </a:prstGeom>
          <a:ln w="76200">
            <a:solidFill>
              <a:srgbClr val="FFC000"/>
            </a:solidFill>
          </a:ln>
        </p:spPr>
      </p:pic>
      <p:pic>
        <p:nvPicPr>
          <p:cNvPr id="35" name="Picture 34" descr="A person smiling for the camera&#10;&#10;Description automatically generated">
            <a:extLst>
              <a:ext uri="{FF2B5EF4-FFF2-40B4-BE49-F238E27FC236}">
                <a16:creationId xmlns:a16="http://schemas.microsoft.com/office/drawing/2014/main" id="{90E8CF44-488D-4DE9-9945-27333C233EA0}"/>
              </a:ext>
            </a:extLst>
          </p:cNvPr>
          <p:cNvPicPr>
            <a:picLocks noChangeAspect="1"/>
          </p:cNvPicPr>
          <p:nvPr/>
        </p:nvPicPr>
        <p:blipFill>
          <a:blip r:embed="rId6"/>
          <a:stretch>
            <a:fillRect/>
          </a:stretch>
        </p:blipFill>
        <p:spPr>
          <a:xfrm>
            <a:off x="4657147" y="1095880"/>
            <a:ext cx="1774793" cy="2390775"/>
          </a:xfrm>
          <a:prstGeom prst="rect">
            <a:avLst/>
          </a:prstGeom>
          <a:ln w="76200">
            <a:solidFill>
              <a:srgbClr val="FFC000"/>
            </a:solidFill>
          </a:ln>
        </p:spPr>
      </p:pic>
      <p:sp>
        <p:nvSpPr>
          <p:cNvPr id="36" name="Google Shape;124;p24">
            <a:extLst>
              <a:ext uri="{FF2B5EF4-FFF2-40B4-BE49-F238E27FC236}">
                <a16:creationId xmlns:a16="http://schemas.microsoft.com/office/drawing/2014/main" id="{FCFAC072-632D-4D83-B663-063DDA47742E}"/>
              </a:ext>
            </a:extLst>
          </p:cNvPr>
          <p:cNvSpPr/>
          <p:nvPr/>
        </p:nvSpPr>
        <p:spPr>
          <a:xfrm rot="5400000">
            <a:off x="1240087" y="-1240089"/>
            <a:ext cx="551781" cy="3031959"/>
          </a:xfrm>
          <a:prstGeom prst="rect">
            <a:avLst/>
          </a:prstGeom>
          <a:solidFill>
            <a:srgbClr val="FFC000"/>
          </a:solid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endParaRPr/>
          </a:p>
        </p:txBody>
      </p:sp>
      <p:sp>
        <p:nvSpPr>
          <p:cNvPr id="37" name="TextBox 36">
            <a:extLst>
              <a:ext uri="{FF2B5EF4-FFF2-40B4-BE49-F238E27FC236}">
                <a16:creationId xmlns:a16="http://schemas.microsoft.com/office/drawing/2014/main" id="{46AE7125-8923-4669-8333-DD7C053E6536}"/>
              </a:ext>
            </a:extLst>
          </p:cNvPr>
          <p:cNvSpPr txBox="1"/>
          <p:nvPr/>
        </p:nvSpPr>
        <p:spPr>
          <a:xfrm>
            <a:off x="0" y="42013"/>
            <a:ext cx="3193505" cy="523220"/>
          </a:xfrm>
          <a:prstGeom prst="rect">
            <a:avLst/>
          </a:prstGeom>
          <a:noFill/>
        </p:spPr>
        <p:txBody>
          <a:bodyPr wrap="square" rtlCol="0">
            <a:spAutoFit/>
          </a:bodyPr>
          <a:lstStyle/>
          <a:p>
            <a:r>
              <a:rPr lang="en-US" sz="2800" b="1">
                <a:solidFill>
                  <a:schemeClr val="bg1"/>
                </a:solidFill>
              </a:rPr>
              <a:t>Meet the TEAM</a:t>
            </a:r>
          </a:p>
        </p:txBody>
      </p:sp>
      <p:pic>
        <p:nvPicPr>
          <p:cNvPr id="5" name="Picture 4" descr="A person standing in front of a tree posing for the camera&#10;&#10;Description automatically generated">
            <a:extLst>
              <a:ext uri="{FF2B5EF4-FFF2-40B4-BE49-F238E27FC236}">
                <a16:creationId xmlns:a16="http://schemas.microsoft.com/office/drawing/2014/main" id="{02375BAA-96BE-4319-9782-EA10A5D96AF2}"/>
              </a:ext>
            </a:extLst>
          </p:cNvPr>
          <p:cNvPicPr>
            <a:picLocks noChangeAspect="1"/>
          </p:cNvPicPr>
          <p:nvPr/>
        </p:nvPicPr>
        <p:blipFill rotWithShape="1">
          <a:blip r:embed="rId7"/>
          <a:srcRect l="24792" t="31167" r="29792"/>
          <a:stretch/>
        </p:blipFill>
        <p:spPr>
          <a:xfrm>
            <a:off x="2544220" y="1094334"/>
            <a:ext cx="1713837" cy="2380933"/>
          </a:xfrm>
          <a:prstGeom prst="rect">
            <a:avLst/>
          </a:prstGeom>
          <a:ln w="76200">
            <a:solidFill>
              <a:srgbClr val="FFC000"/>
            </a:solidFill>
          </a:ln>
        </p:spPr>
      </p:pic>
      <p:pic>
        <p:nvPicPr>
          <p:cNvPr id="38" name="Audio 13">
            <a:hlinkClick r:id="" action="ppaction://media"/>
            <a:extLst>
              <a:ext uri="{FF2B5EF4-FFF2-40B4-BE49-F238E27FC236}">
                <a16:creationId xmlns:a16="http://schemas.microsoft.com/office/drawing/2014/main" id="{F5AEF441-2DC6-48BF-AE4A-BC6ACB1118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576220478"/>
      </p:ext>
    </p:extLst>
  </p:cSld>
  <p:clrMapOvr>
    <a:masterClrMapping/>
  </p:clrMapOvr>
  <mc:AlternateContent xmlns:mc="http://schemas.openxmlformats.org/markup-compatibility/2006">
    <mc:Choice xmlns:p14="http://schemas.microsoft.com/office/powerpoint/2010/main" Requires="p14">
      <p:transition spd="slow" p14:dur="2000" advTm="31620"/>
    </mc:Choice>
    <mc:Fallback>
      <p:transition spd="slow" advTm="3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14"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2905" y="-4082901"/>
            <a:ext cx="97819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705079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Motor Control Voltage Regulation</a:t>
            </a:r>
            <a:endParaRPr>
              <a:solidFill>
                <a:schemeClr val="tx1"/>
              </a:solidFill>
            </a:endParaRPr>
          </a:p>
        </p:txBody>
      </p:sp>
      <p:pic>
        <p:nvPicPr>
          <p:cNvPr id="3" name="Picture 2">
            <a:extLst>
              <a:ext uri="{FF2B5EF4-FFF2-40B4-BE49-F238E27FC236}">
                <a16:creationId xmlns:a16="http://schemas.microsoft.com/office/drawing/2014/main" id="{A5E66D28-5FD5-48B3-B06E-E6F72D05E8C3}"/>
              </a:ext>
            </a:extLst>
          </p:cNvPr>
          <p:cNvPicPr>
            <a:picLocks noChangeAspect="1"/>
          </p:cNvPicPr>
          <p:nvPr/>
        </p:nvPicPr>
        <p:blipFill>
          <a:blip r:embed="rId5"/>
          <a:stretch>
            <a:fillRect/>
          </a:stretch>
        </p:blipFill>
        <p:spPr>
          <a:xfrm>
            <a:off x="5355344" y="1582412"/>
            <a:ext cx="3390900" cy="2419350"/>
          </a:xfrm>
          <a:prstGeom prst="rect">
            <a:avLst/>
          </a:prstGeom>
        </p:spPr>
      </p:pic>
      <p:cxnSp>
        <p:nvCxnSpPr>
          <p:cNvPr id="7" name="Straight Arrow Connector 6">
            <a:extLst>
              <a:ext uri="{FF2B5EF4-FFF2-40B4-BE49-F238E27FC236}">
                <a16:creationId xmlns:a16="http://schemas.microsoft.com/office/drawing/2014/main" id="{576367B7-2B40-4305-A65E-66971F59E939}"/>
              </a:ext>
            </a:extLst>
          </p:cNvPr>
          <p:cNvCxnSpPr>
            <a:cxnSpLocks/>
          </p:cNvCxnSpPr>
          <p:nvPr/>
        </p:nvCxnSpPr>
        <p:spPr>
          <a:xfrm flipH="1">
            <a:off x="5695720" y="1663547"/>
            <a:ext cx="771183" cy="992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6DB0353-E32F-4F01-9003-9028E9DBFF0B}"/>
              </a:ext>
            </a:extLst>
          </p:cNvPr>
          <p:cNvCxnSpPr>
            <a:cxnSpLocks/>
          </p:cNvCxnSpPr>
          <p:nvPr/>
        </p:nvCxnSpPr>
        <p:spPr>
          <a:xfrm>
            <a:off x="5695720" y="3459296"/>
            <a:ext cx="1156772" cy="623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322641-6EE1-4F1D-B10D-64F77E85ED14}"/>
              </a:ext>
            </a:extLst>
          </p:cNvPr>
          <p:cNvSpPr txBox="1"/>
          <p:nvPr/>
        </p:nvSpPr>
        <p:spPr>
          <a:xfrm rot="18453757">
            <a:off x="4803740" y="1979149"/>
            <a:ext cx="2105025" cy="276999"/>
          </a:xfrm>
          <a:prstGeom prst="rect">
            <a:avLst/>
          </a:prstGeom>
          <a:noFill/>
        </p:spPr>
        <p:txBody>
          <a:bodyPr wrap="square" rtlCol="0">
            <a:spAutoFit/>
          </a:bodyPr>
          <a:lstStyle/>
          <a:p>
            <a:pPr algn="ctr"/>
            <a:r>
              <a:rPr lang="en-US" sz="1200"/>
              <a:t>1.14”</a:t>
            </a:r>
          </a:p>
        </p:txBody>
      </p:sp>
      <p:sp>
        <p:nvSpPr>
          <p:cNvPr id="10" name="TextBox 9">
            <a:extLst>
              <a:ext uri="{FF2B5EF4-FFF2-40B4-BE49-F238E27FC236}">
                <a16:creationId xmlns:a16="http://schemas.microsoft.com/office/drawing/2014/main" id="{6D14B626-8470-4A21-8841-E7522DB4C7C9}"/>
              </a:ext>
            </a:extLst>
          </p:cNvPr>
          <p:cNvSpPr txBox="1"/>
          <p:nvPr/>
        </p:nvSpPr>
        <p:spPr>
          <a:xfrm rot="1552198">
            <a:off x="5051580" y="3776392"/>
            <a:ext cx="2268670" cy="276999"/>
          </a:xfrm>
          <a:prstGeom prst="rect">
            <a:avLst/>
          </a:prstGeom>
          <a:noFill/>
        </p:spPr>
        <p:txBody>
          <a:bodyPr wrap="square" rtlCol="0">
            <a:spAutoFit/>
          </a:bodyPr>
          <a:lstStyle/>
          <a:p>
            <a:pPr algn="ctr"/>
            <a:r>
              <a:rPr lang="en-US" sz="1200"/>
              <a:t>0.98”</a:t>
            </a:r>
          </a:p>
        </p:txBody>
      </p:sp>
      <p:sp>
        <p:nvSpPr>
          <p:cNvPr id="19" name="TextBox 18">
            <a:extLst>
              <a:ext uri="{FF2B5EF4-FFF2-40B4-BE49-F238E27FC236}">
                <a16:creationId xmlns:a16="http://schemas.microsoft.com/office/drawing/2014/main" id="{727CEB51-C025-4F90-B7EC-C01D2082D218}"/>
              </a:ext>
            </a:extLst>
          </p:cNvPr>
          <p:cNvSpPr txBox="1"/>
          <p:nvPr/>
        </p:nvSpPr>
        <p:spPr>
          <a:xfrm>
            <a:off x="-1" y="3030818"/>
            <a:ext cx="4221126" cy="2092881"/>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Decisions:</a:t>
            </a:r>
          </a:p>
          <a:p>
            <a:endParaRPr lang="en-US" sz="1600">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The L298N will be used for motor control. This device can cause heating. Implementing a premade chip allows for proper functionality due to heating concerns. This also reduces price while increasing flexibility in testing and reliability</a:t>
            </a:r>
          </a:p>
          <a:p>
            <a:endParaRPr lang="en-US" sz="1400" b="0" i="0">
              <a:effectLst/>
              <a:latin typeface="Calibri" panose="020F0502020204030204" pitchFamily="34" charset="0"/>
            </a:endParaRPr>
          </a:p>
          <a:p>
            <a:endParaRPr lang="en-US"/>
          </a:p>
        </p:txBody>
      </p:sp>
      <p:sp>
        <p:nvSpPr>
          <p:cNvPr id="20" name="TextBox 19">
            <a:extLst>
              <a:ext uri="{FF2B5EF4-FFF2-40B4-BE49-F238E27FC236}">
                <a16:creationId xmlns:a16="http://schemas.microsoft.com/office/drawing/2014/main" id="{5F2B6934-17FB-4B53-AE37-372099FDB3FD}"/>
              </a:ext>
            </a:extLst>
          </p:cNvPr>
          <p:cNvSpPr txBox="1"/>
          <p:nvPr/>
        </p:nvSpPr>
        <p:spPr>
          <a:xfrm>
            <a:off x="0" y="1582412"/>
            <a:ext cx="4221126" cy="160043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The Motor control acts as a controller for the motors and as a voltage regulator. Since this device has an output of 5V using the LM7805, this can be used as the input voltage into our GRAD microcontroller PCB system.</a:t>
            </a:r>
          </a:p>
          <a:p>
            <a:endParaRPr lang="en-US" sz="1400" b="0" i="0">
              <a:effectLst/>
              <a:latin typeface="Calibri" panose="020F0502020204030204" pitchFamily="34" charset="0"/>
            </a:endParaRPr>
          </a:p>
          <a:p>
            <a:endParaRPr lang="en-US"/>
          </a:p>
        </p:txBody>
      </p:sp>
      <p:sp>
        <p:nvSpPr>
          <p:cNvPr id="21" name="TextBox 20">
            <a:extLst>
              <a:ext uri="{FF2B5EF4-FFF2-40B4-BE49-F238E27FC236}">
                <a16:creationId xmlns:a16="http://schemas.microsoft.com/office/drawing/2014/main" id="{7BA21D39-B038-492C-AAE0-762B534F417D}"/>
              </a:ext>
            </a:extLst>
          </p:cNvPr>
          <p:cNvSpPr txBox="1"/>
          <p:nvPr/>
        </p:nvSpPr>
        <p:spPr>
          <a:xfrm>
            <a:off x="12455" y="1066241"/>
            <a:ext cx="3512941" cy="307777"/>
          </a:xfrm>
          <a:prstGeom prst="rect">
            <a:avLst/>
          </a:prstGeom>
          <a:noFill/>
        </p:spPr>
        <p:txBody>
          <a:bodyPr wrap="square" rtlCol="0" anchor="ctr">
            <a:spAutoFit/>
          </a:bodyPr>
          <a:lstStyle/>
          <a:p>
            <a:r>
              <a:rPr lang="en-US">
                <a:latin typeface="Times New Roman" panose="02020603050405020304" pitchFamily="18" charset="0"/>
                <a:cs typeface="Times New Roman" panose="02020603050405020304" pitchFamily="18" charset="0"/>
              </a:rPr>
              <a:t>Purpose</a:t>
            </a:r>
            <a:r>
              <a:rPr lang="en-US"/>
              <a:t>:</a:t>
            </a:r>
          </a:p>
        </p:txBody>
      </p:sp>
      <p:pic>
        <p:nvPicPr>
          <p:cNvPr id="2" name="Picture 1" descr="A picture containing drawing&#10;&#10;Description automatically generated">
            <a:extLst>
              <a:ext uri="{FF2B5EF4-FFF2-40B4-BE49-F238E27FC236}">
                <a16:creationId xmlns:a16="http://schemas.microsoft.com/office/drawing/2014/main" id="{0567BBA5-DC67-41E6-9837-B477E0C86DE1}"/>
              </a:ext>
            </a:extLst>
          </p:cNvPr>
          <p:cNvPicPr>
            <a:picLocks noChangeAspect="1"/>
          </p:cNvPicPr>
          <p:nvPr/>
        </p:nvPicPr>
        <p:blipFill>
          <a:blip r:embed="rId6"/>
          <a:stretch>
            <a:fillRect/>
          </a:stretch>
        </p:blipFill>
        <p:spPr>
          <a:xfrm>
            <a:off x="8584787" y="157421"/>
            <a:ext cx="491594" cy="663356"/>
          </a:xfrm>
          <a:prstGeom prst="rect">
            <a:avLst/>
          </a:prstGeom>
        </p:spPr>
      </p:pic>
      <p:sp>
        <p:nvSpPr>
          <p:cNvPr id="13" name="Google Shape;157;p26">
            <a:extLst>
              <a:ext uri="{FF2B5EF4-FFF2-40B4-BE49-F238E27FC236}">
                <a16:creationId xmlns:a16="http://schemas.microsoft.com/office/drawing/2014/main" id="{E24F8C0A-A3ED-4CE2-BBE8-4CF6847A4E3D}"/>
              </a:ext>
            </a:extLst>
          </p:cNvPr>
          <p:cNvSpPr txBox="1">
            <a:spLocks/>
          </p:cNvSpPr>
          <p:nvPr/>
        </p:nvSpPr>
        <p:spPr>
          <a:xfrm>
            <a:off x="7481455" y="288758"/>
            <a:ext cx="902927"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6" name="Audio 5">
            <a:hlinkClick r:id="" action="ppaction://media"/>
            <a:extLst>
              <a:ext uri="{FF2B5EF4-FFF2-40B4-BE49-F238E27FC236}">
                <a16:creationId xmlns:a16="http://schemas.microsoft.com/office/drawing/2014/main" id="{7F431CB9-DD92-4F60-A897-91E75012F9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59704597"/>
      </p:ext>
    </p:extLst>
  </p:cSld>
  <p:clrMapOvr>
    <a:masterClrMapping/>
  </p:clrMapOvr>
  <mc:AlternateContent xmlns:mc="http://schemas.openxmlformats.org/markup-compatibility/2006">
    <mc:Choice xmlns:p14="http://schemas.microsoft.com/office/powerpoint/2010/main" Requires="p14">
      <p:transition spd="slow" p14:dur="2000" advTm="31546"/>
    </mc:Choice>
    <mc:Fallback>
      <p:transition spd="slow" advTm="3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2905" y="-4082901"/>
            <a:ext cx="97819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0" y="-40052"/>
            <a:ext cx="3848986"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GRAD Circuitry</a:t>
            </a:r>
            <a:endParaRPr>
              <a:solidFill>
                <a:schemeClr val="tx1"/>
              </a:solidFill>
            </a:endParaRPr>
          </a:p>
        </p:txBody>
      </p:sp>
      <p:pic>
        <p:nvPicPr>
          <p:cNvPr id="5" name="Picture 4">
            <a:extLst>
              <a:ext uri="{FF2B5EF4-FFF2-40B4-BE49-F238E27FC236}">
                <a16:creationId xmlns:a16="http://schemas.microsoft.com/office/drawing/2014/main" id="{CDDA517C-06B3-4B5A-84D8-FB2648F260D4}"/>
              </a:ext>
            </a:extLst>
          </p:cNvPr>
          <p:cNvPicPr>
            <a:picLocks noChangeAspect="1"/>
          </p:cNvPicPr>
          <p:nvPr/>
        </p:nvPicPr>
        <p:blipFill>
          <a:blip r:embed="rId5"/>
          <a:stretch>
            <a:fillRect/>
          </a:stretch>
        </p:blipFill>
        <p:spPr>
          <a:xfrm>
            <a:off x="165254" y="1048786"/>
            <a:ext cx="8042313" cy="4094714"/>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9CF8A391-E74A-44E3-8AC9-8F491BC14AD5}"/>
              </a:ext>
            </a:extLst>
          </p:cNvPr>
          <p:cNvPicPr>
            <a:picLocks noChangeAspect="1"/>
          </p:cNvPicPr>
          <p:nvPr/>
        </p:nvPicPr>
        <p:blipFill>
          <a:blip r:embed="rId6"/>
          <a:stretch>
            <a:fillRect/>
          </a:stretch>
        </p:blipFill>
        <p:spPr>
          <a:xfrm>
            <a:off x="8584787" y="157421"/>
            <a:ext cx="491594" cy="663356"/>
          </a:xfrm>
          <a:prstGeom prst="rect">
            <a:avLst/>
          </a:prstGeom>
        </p:spPr>
      </p:pic>
      <p:sp>
        <p:nvSpPr>
          <p:cNvPr id="6" name="Google Shape;157;p26">
            <a:extLst>
              <a:ext uri="{FF2B5EF4-FFF2-40B4-BE49-F238E27FC236}">
                <a16:creationId xmlns:a16="http://schemas.microsoft.com/office/drawing/2014/main" id="{5EF9DFAA-1AC7-4F99-86B4-C182BDB901EE}"/>
              </a:ext>
            </a:extLst>
          </p:cNvPr>
          <p:cNvSpPr txBox="1">
            <a:spLocks/>
          </p:cNvSpPr>
          <p:nvPr/>
        </p:nvSpPr>
        <p:spPr>
          <a:xfrm>
            <a:off x="7647709" y="288758"/>
            <a:ext cx="846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4" name="Audio 3">
            <a:hlinkClick r:id="" action="ppaction://media"/>
            <a:extLst>
              <a:ext uri="{FF2B5EF4-FFF2-40B4-BE49-F238E27FC236}">
                <a16:creationId xmlns:a16="http://schemas.microsoft.com/office/drawing/2014/main" id="{26A60881-9E4F-4500-BC20-344BDF1C301A}"/>
              </a:ext>
            </a:extLst>
          </p:cNvPr>
          <p:cNvPicPr>
            <a:picLocks noChangeAspect="1"/>
          </p:cNvPicPr>
          <p:nvPr>
            <a:audioFile r:link="rId1"/>
            <p:extLst>
              <p:ext uri="{DAA4B4D4-6D71-4841-9C94-3DE7FCFB9230}">
                <p14:media xmlns:p14="http://schemas.microsoft.com/office/powerpoint/2010/main" r:embed="rId2">
                  <p14:trim end="837.3968"/>
                </p14:media>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20794117"/>
      </p:ext>
    </p:extLst>
  </p:cSld>
  <p:clrMapOvr>
    <a:masterClrMapping/>
  </p:clrMapOvr>
  <mc:AlternateContent xmlns:mc="http://schemas.openxmlformats.org/markup-compatibility/2006">
    <mc:Choice xmlns:p14="http://schemas.microsoft.com/office/powerpoint/2010/main" Requires="p14">
      <p:transition spd="slow" p14:dur="2000" advTm="10626"/>
    </mc:Choice>
    <mc:Fallback>
      <p:transition spd="slow" advTm="1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0" y="-40052"/>
            <a:ext cx="91440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Printed Circuit Board for GRAD System</a:t>
            </a:r>
            <a:endParaRPr>
              <a:solidFill>
                <a:schemeClr val="tx1"/>
              </a:solidFill>
            </a:endParaRPr>
          </a:p>
        </p:txBody>
      </p:sp>
      <p:pic>
        <p:nvPicPr>
          <p:cNvPr id="5" name="Picture 4">
            <a:extLst>
              <a:ext uri="{FF2B5EF4-FFF2-40B4-BE49-F238E27FC236}">
                <a16:creationId xmlns:a16="http://schemas.microsoft.com/office/drawing/2014/main" id="{9FA0564A-DBC0-42E8-A76F-9E46FD39CCC8}"/>
              </a:ext>
            </a:extLst>
          </p:cNvPr>
          <p:cNvPicPr>
            <a:picLocks noChangeAspect="1"/>
          </p:cNvPicPr>
          <p:nvPr/>
        </p:nvPicPr>
        <p:blipFill>
          <a:blip r:embed="rId5"/>
          <a:stretch>
            <a:fillRect/>
          </a:stretch>
        </p:blipFill>
        <p:spPr>
          <a:xfrm>
            <a:off x="4715219" y="1479475"/>
            <a:ext cx="3445501" cy="3291747"/>
          </a:xfrm>
          <a:prstGeom prst="rect">
            <a:avLst/>
          </a:prstGeom>
        </p:spPr>
      </p:pic>
      <p:sp>
        <p:nvSpPr>
          <p:cNvPr id="6" name="TextBox 5">
            <a:extLst>
              <a:ext uri="{FF2B5EF4-FFF2-40B4-BE49-F238E27FC236}">
                <a16:creationId xmlns:a16="http://schemas.microsoft.com/office/drawing/2014/main" id="{7C32C230-7D6C-4D0E-A4C6-8033B7FB6F4C}"/>
              </a:ext>
            </a:extLst>
          </p:cNvPr>
          <p:cNvSpPr txBox="1"/>
          <p:nvPr/>
        </p:nvSpPr>
        <p:spPr>
          <a:xfrm>
            <a:off x="47430" y="3269158"/>
            <a:ext cx="4285563" cy="1323439"/>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Decisions:</a:t>
            </a:r>
          </a:p>
          <a:p>
            <a:endParaRPr lang="en-US">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JLCPCB : IPC Certified</a:t>
            </a:r>
          </a:p>
          <a:p>
            <a:r>
              <a:rPr lang="en-US" sz="1300">
                <a:latin typeface="Times New Roman" panose="02020603050405020304" pitchFamily="18" charset="0"/>
                <a:cs typeface="Times New Roman" panose="02020603050405020304" pitchFamily="18" charset="0"/>
              </a:rPr>
              <a:t>Eagle</a:t>
            </a:r>
          </a:p>
          <a:p>
            <a:r>
              <a:rPr lang="en-US" sz="1300">
                <a:latin typeface="Times New Roman" panose="02020603050405020304" pitchFamily="18" charset="0"/>
                <a:cs typeface="Times New Roman" panose="02020603050405020304" pitchFamily="18" charset="0"/>
              </a:rPr>
              <a:t>Layout has flexibility</a:t>
            </a:r>
          </a:p>
          <a:p>
            <a:r>
              <a:rPr lang="en-US" sz="1300">
                <a:latin typeface="Times New Roman" panose="02020603050405020304" pitchFamily="18" charset="0"/>
                <a:cs typeface="Times New Roman" panose="02020603050405020304" pitchFamily="18" charset="0"/>
              </a:rPr>
              <a:t>Sensors and Wi-Fi Communication</a:t>
            </a:r>
          </a:p>
        </p:txBody>
      </p:sp>
      <p:cxnSp>
        <p:nvCxnSpPr>
          <p:cNvPr id="11" name="Straight Arrow Connector 10">
            <a:extLst>
              <a:ext uri="{FF2B5EF4-FFF2-40B4-BE49-F238E27FC236}">
                <a16:creationId xmlns:a16="http://schemas.microsoft.com/office/drawing/2014/main" id="{8D361A50-605B-4CF9-8EC3-3F9152B28F1A}"/>
              </a:ext>
            </a:extLst>
          </p:cNvPr>
          <p:cNvCxnSpPr>
            <a:cxnSpLocks/>
          </p:cNvCxnSpPr>
          <p:nvPr/>
        </p:nvCxnSpPr>
        <p:spPr>
          <a:xfrm>
            <a:off x="4452496" y="1388637"/>
            <a:ext cx="0" cy="338258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3080A-1B16-461E-B532-30009F25254A}"/>
              </a:ext>
            </a:extLst>
          </p:cNvPr>
          <p:cNvSpPr txBox="1"/>
          <p:nvPr/>
        </p:nvSpPr>
        <p:spPr>
          <a:xfrm rot="5400000">
            <a:off x="3946329" y="2941429"/>
            <a:ext cx="662823" cy="276999"/>
          </a:xfrm>
          <a:prstGeom prst="rect">
            <a:avLst/>
          </a:prstGeom>
          <a:noFill/>
        </p:spPr>
        <p:txBody>
          <a:bodyPr wrap="square" rtlCol="0">
            <a:spAutoFit/>
          </a:bodyPr>
          <a:lstStyle/>
          <a:p>
            <a:r>
              <a:rPr lang="en-US" sz="1200"/>
              <a:t>75 mm</a:t>
            </a:r>
          </a:p>
        </p:txBody>
      </p:sp>
      <p:cxnSp>
        <p:nvCxnSpPr>
          <p:cNvPr id="14" name="Straight Arrow Connector 13">
            <a:extLst>
              <a:ext uri="{FF2B5EF4-FFF2-40B4-BE49-F238E27FC236}">
                <a16:creationId xmlns:a16="http://schemas.microsoft.com/office/drawing/2014/main" id="{411D4AD5-E286-44C3-A937-3F64729FDB41}"/>
              </a:ext>
            </a:extLst>
          </p:cNvPr>
          <p:cNvCxnSpPr>
            <a:cxnSpLocks/>
          </p:cNvCxnSpPr>
          <p:nvPr/>
        </p:nvCxnSpPr>
        <p:spPr>
          <a:xfrm>
            <a:off x="4572000" y="1388637"/>
            <a:ext cx="3588720"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1B97A5-4F65-4384-B7EC-DDC6FBCCF875}"/>
              </a:ext>
            </a:extLst>
          </p:cNvPr>
          <p:cNvSpPr txBox="1"/>
          <p:nvPr/>
        </p:nvSpPr>
        <p:spPr>
          <a:xfrm>
            <a:off x="6100317" y="1111638"/>
            <a:ext cx="675304" cy="276999"/>
          </a:xfrm>
          <a:prstGeom prst="rect">
            <a:avLst/>
          </a:prstGeom>
          <a:noFill/>
        </p:spPr>
        <p:txBody>
          <a:bodyPr wrap="square" rtlCol="0">
            <a:spAutoFit/>
          </a:bodyPr>
          <a:lstStyle/>
          <a:p>
            <a:r>
              <a:rPr lang="en-US" sz="1200"/>
              <a:t>72 mm</a:t>
            </a:r>
          </a:p>
        </p:txBody>
      </p:sp>
      <p:sp>
        <p:nvSpPr>
          <p:cNvPr id="2" name="TextBox 1">
            <a:extLst>
              <a:ext uri="{FF2B5EF4-FFF2-40B4-BE49-F238E27FC236}">
                <a16:creationId xmlns:a16="http://schemas.microsoft.com/office/drawing/2014/main" id="{4D5DD568-6FA7-44E8-B490-3D6361C50613}"/>
              </a:ext>
            </a:extLst>
          </p:cNvPr>
          <p:cNvSpPr txBox="1"/>
          <p:nvPr/>
        </p:nvSpPr>
        <p:spPr>
          <a:xfrm>
            <a:off x="-4876" y="1479475"/>
            <a:ext cx="4221126" cy="181588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The PCB for the GRAD system is separate from other subsystem and acts as the brain of the project. This subsystem contain our </a:t>
            </a:r>
            <a:r>
              <a:rPr lang="en-US" err="1">
                <a:latin typeface="Times New Roman" panose="02020603050405020304" pitchFamily="18" charset="0"/>
                <a:cs typeface="Times New Roman" panose="02020603050405020304" pitchFamily="18" charset="0"/>
              </a:rPr>
              <a:t>ATMega</a:t>
            </a:r>
            <a:r>
              <a:rPr lang="en-US">
                <a:latin typeface="Times New Roman" panose="02020603050405020304" pitchFamily="18" charset="0"/>
                <a:cs typeface="Times New Roman" panose="02020603050405020304" pitchFamily="18" charset="0"/>
              </a:rPr>
              <a:t> 2560 microcontroller chip (to be discuss later). Sensors and WI-FI communication are implemented into this system with pinouts for flexibility and proper component placement.</a:t>
            </a:r>
          </a:p>
          <a:p>
            <a:endParaRPr lang="en-US" sz="1400" b="0" i="0">
              <a:effectLst/>
              <a:latin typeface="Calibri" panose="020F0502020204030204" pitchFamily="34" charset="0"/>
            </a:endParaRPr>
          </a:p>
          <a:p>
            <a:endParaRPr lang="en-US"/>
          </a:p>
        </p:txBody>
      </p:sp>
      <p:sp>
        <p:nvSpPr>
          <p:cNvPr id="3" name="TextBox 2">
            <a:extLst>
              <a:ext uri="{FF2B5EF4-FFF2-40B4-BE49-F238E27FC236}">
                <a16:creationId xmlns:a16="http://schemas.microsoft.com/office/drawing/2014/main" id="{4118CF2A-41FF-4626-9E2A-D4044CD0133F}"/>
              </a:ext>
            </a:extLst>
          </p:cNvPr>
          <p:cNvSpPr txBox="1"/>
          <p:nvPr/>
        </p:nvSpPr>
        <p:spPr>
          <a:xfrm>
            <a:off x="12455" y="1066241"/>
            <a:ext cx="3512941" cy="307777"/>
          </a:xfrm>
          <a:prstGeom prst="rect">
            <a:avLst/>
          </a:prstGeom>
          <a:noFill/>
        </p:spPr>
        <p:txBody>
          <a:bodyPr wrap="square" rtlCol="0" anchor="ctr">
            <a:spAutoFit/>
          </a:bodyPr>
          <a:lstStyle/>
          <a:p>
            <a:r>
              <a:rPr lang="en-US" b="1">
                <a:latin typeface="Times New Roman" panose="02020603050405020304" pitchFamily="18" charset="0"/>
                <a:cs typeface="Times New Roman" panose="02020603050405020304" pitchFamily="18" charset="0"/>
              </a:rPr>
              <a:t>Purpose:</a:t>
            </a:r>
          </a:p>
        </p:txBody>
      </p:sp>
      <p:pic>
        <p:nvPicPr>
          <p:cNvPr id="4" name="Picture 3" descr="A picture containing drawing&#10;&#10;Description automatically generated">
            <a:extLst>
              <a:ext uri="{FF2B5EF4-FFF2-40B4-BE49-F238E27FC236}">
                <a16:creationId xmlns:a16="http://schemas.microsoft.com/office/drawing/2014/main" id="{5DE1AA2F-6FC8-40A0-9EA5-2EB97C7C5936}"/>
              </a:ext>
            </a:extLst>
          </p:cNvPr>
          <p:cNvPicPr>
            <a:picLocks noChangeAspect="1"/>
          </p:cNvPicPr>
          <p:nvPr/>
        </p:nvPicPr>
        <p:blipFill>
          <a:blip r:embed="rId6"/>
          <a:stretch>
            <a:fillRect/>
          </a:stretch>
        </p:blipFill>
        <p:spPr>
          <a:xfrm>
            <a:off x="8591931" y="140556"/>
            <a:ext cx="491594" cy="663356"/>
          </a:xfrm>
          <a:prstGeom prst="rect">
            <a:avLst/>
          </a:prstGeom>
        </p:spPr>
      </p:pic>
      <p:sp>
        <p:nvSpPr>
          <p:cNvPr id="15" name="Google Shape;157;p26">
            <a:extLst>
              <a:ext uri="{FF2B5EF4-FFF2-40B4-BE49-F238E27FC236}">
                <a16:creationId xmlns:a16="http://schemas.microsoft.com/office/drawing/2014/main" id="{901423C0-4583-4A37-9BD1-25256851B1D9}"/>
              </a:ext>
            </a:extLst>
          </p:cNvPr>
          <p:cNvSpPr txBox="1">
            <a:spLocks/>
          </p:cNvSpPr>
          <p:nvPr/>
        </p:nvSpPr>
        <p:spPr>
          <a:xfrm>
            <a:off x="7647709" y="208557"/>
            <a:ext cx="79999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9" name="Audio 8">
            <a:hlinkClick r:id="" action="ppaction://media"/>
            <a:extLst>
              <a:ext uri="{FF2B5EF4-FFF2-40B4-BE49-F238E27FC236}">
                <a16:creationId xmlns:a16="http://schemas.microsoft.com/office/drawing/2014/main" id="{4167D154-FB6E-4AE1-AE0C-5CB969401F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1611139"/>
      </p:ext>
    </p:extLst>
  </p:cSld>
  <p:clrMapOvr>
    <a:masterClrMapping/>
  </p:clrMapOvr>
  <mc:AlternateContent xmlns:mc="http://schemas.openxmlformats.org/markup-compatibility/2006">
    <mc:Choice xmlns:p14="http://schemas.microsoft.com/office/powerpoint/2010/main" Requires="p14">
      <p:transition spd="slow" p14:dur="2000" advTm="46571"/>
    </mc:Choice>
    <mc:Fallback>
      <p:transition spd="slow" advTm="4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solidFill>
              <a:srgbClr val="F5C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0" y="-40052"/>
            <a:ext cx="91440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Printed Circuit Board for GRAD System</a:t>
            </a:r>
            <a:endParaRPr>
              <a:solidFill>
                <a:schemeClr val="tx1"/>
              </a:solidFill>
            </a:endParaRPr>
          </a:p>
        </p:txBody>
      </p:sp>
      <p:pic>
        <p:nvPicPr>
          <p:cNvPr id="5" name="Picture 4">
            <a:extLst>
              <a:ext uri="{FF2B5EF4-FFF2-40B4-BE49-F238E27FC236}">
                <a16:creationId xmlns:a16="http://schemas.microsoft.com/office/drawing/2014/main" id="{9FA0564A-DBC0-42E8-A76F-9E46FD39CCC8}"/>
              </a:ext>
            </a:extLst>
          </p:cNvPr>
          <p:cNvPicPr>
            <a:picLocks noChangeAspect="1"/>
          </p:cNvPicPr>
          <p:nvPr/>
        </p:nvPicPr>
        <p:blipFill>
          <a:blip r:embed="rId5"/>
          <a:stretch>
            <a:fillRect/>
          </a:stretch>
        </p:blipFill>
        <p:spPr>
          <a:xfrm>
            <a:off x="4715219" y="1479475"/>
            <a:ext cx="3445501" cy="3291747"/>
          </a:xfrm>
          <a:prstGeom prst="rect">
            <a:avLst/>
          </a:prstGeom>
        </p:spPr>
      </p:pic>
      <p:sp>
        <p:nvSpPr>
          <p:cNvPr id="6" name="TextBox 5">
            <a:extLst>
              <a:ext uri="{FF2B5EF4-FFF2-40B4-BE49-F238E27FC236}">
                <a16:creationId xmlns:a16="http://schemas.microsoft.com/office/drawing/2014/main" id="{7C32C230-7D6C-4D0E-A4C6-8033B7FB6F4C}"/>
              </a:ext>
            </a:extLst>
          </p:cNvPr>
          <p:cNvSpPr txBox="1"/>
          <p:nvPr/>
        </p:nvSpPr>
        <p:spPr>
          <a:xfrm>
            <a:off x="47430" y="3269158"/>
            <a:ext cx="4285563" cy="1323439"/>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Decisions:</a:t>
            </a:r>
          </a:p>
          <a:p>
            <a:endParaRPr lang="en-US">
              <a:latin typeface="Times New Roman" panose="02020603050405020304" pitchFamily="18" charset="0"/>
              <a:cs typeface="Times New Roman" panose="02020603050405020304" pitchFamily="18" charset="0"/>
            </a:endParaRPr>
          </a:p>
          <a:p>
            <a:r>
              <a:rPr lang="en-US" sz="1300">
                <a:latin typeface="Times New Roman" panose="02020603050405020304" pitchFamily="18" charset="0"/>
                <a:cs typeface="Times New Roman" panose="02020603050405020304" pitchFamily="18" charset="0"/>
              </a:rPr>
              <a:t>JLCPCB : IPC Certified</a:t>
            </a:r>
          </a:p>
          <a:p>
            <a:r>
              <a:rPr lang="en-US" sz="1300">
                <a:latin typeface="Times New Roman" panose="02020603050405020304" pitchFamily="18" charset="0"/>
                <a:cs typeface="Times New Roman" panose="02020603050405020304" pitchFamily="18" charset="0"/>
              </a:rPr>
              <a:t>Eagle</a:t>
            </a:r>
          </a:p>
          <a:p>
            <a:r>
              <a:rPr lang="en-US" sz="1300">
                <a:latin typeface="Times New Roman" panose="02020603050405020304" pitchFamily="18" charset="0"/>
                <a:cs typeface="Times New Roman" panose="02020603050405020304" pitchFamily="18" charset="0"/>
              </a:rPr>
              <a:t>Layout has flexibility</a:t>
            </a:r>
          </a:p>
          <a:p>
            <a:r>
              <a:rPr lang="en-US" sz="1300">
                <a:latin typeface="Times New Roman" panose="02020603050405020304" pitchFamily="18" charset="0"/>
                <a:cs typeface="Times New Roman" panose="02020603050405020304" pitchFamily="18" charset="0"/>
              </a:rPr>
              <a:t>Sensors and Wi-Fi Communication</a:t>
            </a:r>
          </a:p>
        </p:txBody>
      </p:sp>
      <p:cxnSp>
        <p:nvCxnSpPr>
          <p:cNvPr id="11" name="Straight Arrow Connector 10">
            <a:extLst>
              <a:ext uri="{FF2B5EF4-FFF2-40B4-BE49-F238E27FC236}">
                <a16:creationId xmlns:a16="http://schemas.microsoft.com/office/drawing/2014/main" id="{8D361A50-605B-4CF9-8EC3-3F9152B28F1A}"/>
              </a:ext>
            </a:extLst>
          </p:cNvPr>
          <p:cNvCxnSpPr>
            <a:cxnSpLocks/>
          </p:cNvCxnSpPr>
          <p:nvPr/>
        </p:nvCxnSpPr>
        <p:spPr>
          <a:xfrm>
            <a:off x="4452496" y="1388637"/>
            <a:ext cx="0" cy="338258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3080A-1B16-461E-B532-30009F25254A}"/>
              </a:ext>
            </a:extLst>
          </p:cNvPr>
          <p:cNvSpPr txBox="1"/>
          <p:nvPr/>
        </p:nvSpPr>
        <p:spPr>
          <a:xfrm rot="5400000">
            <a:off x="3946329" y="2941429"/>
            <a:ext cx="662823" cy="276999"/>
          </a:xfrm>
          <a:prstGeom prst="rect">
            <a:avLst/>
          </a:prstGeom>
          <a:noFill/>
        </p:spPr>
        <p:txBody>
          <a:bodyPr wrap="square" rtlCol="0">
            <a:spAutoFit/>
          </a:bodyPr>
          <a:lstStyle/>
          <a:p>
            <a:r>
              <a:rPr lang="en-US" sz="1200"/>
              <a:t>75 mm</a:t>
            </a:r>
          </a:p>
        </p:txBody>
      </p:sp>
      <p:cxnSp>
        <p:nvCxnSpPr>
          <p:cNvPr id="14" name="Straight Arrow Connector 13">
            <a:extLst>
              <a:ext uri="{FF2B5EF4-FFF2-40B4-BE49-F238E27FC236}">
                <a16:creationId xmlns:a16="http://schemas.microsoft.com/office/drawing/2014/main" id="{411D4AD5-E286-44C3-A937-3F64729FDB41}"/>
              </a:ext>
            </a:extLst>
          </p:cNvPr>
          <p:cNvCxnSpPr>
            <a:cxnSpLocks/>
          </p:cNvCxnSpPr>
          <p:nvPr/>
        </p:nvCxnSpPr>
        <p:spPr>
          <a:xfrm>
            <a:off x="4572000" y="1388637"/>
            <a:ext cx="3588720" cy="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1B97A5-4F65-4384-B7EC-DDC6FBCCF875}"/>
              </a:ext>
            </a:extLst>
          </p:cNvPr>
          <p:cNvSpPr txBox="1"/>
          <p:nvPr/>
        </p:nvSpPr>
        <p:spPr>
          <a:xfrm>
            <a:off x="6100317" y="1111638"/>
            <a:ext cx="675304" cy="276999"/>
          </a:xfrm>
          <a:prstGeom prst="rect">
            <a:avLst/>
          </a:prstGeom>
          <a:noFill/>
        </p:spPr>
        <p:txBody>
          <a:bodyPr wrap="square" rtlCol="0">
            <a:spAutoFit/>
          </a:bodyPr>
          <a:lstStyle/>
          <a:p>
            <a:r>
              <a:rPr lang="en-US" sz="1200"/>
              <a:t>72 mm</a:t>
            </a:r>
          </a:p>
        </p:txBody>
      </p:sp>
      <p:sp>
        <p:nvSpPr>
          <p:cNvPr id="2" name="TextBox 1">
            <a:extLst>
              <a:ext uri="{FF2B5EF4-FFF2-40B4-BE49-F238E27FC236}">
                <a16:creationId xmlns:a16="http://schemas.microsoft.com/office/drawing/2014/main" id="{4D5DD568-6FA7-44E8-B490-3D6361C50613}"/>
              </a:ext>
            </a:extLst>
          </p:cNvPr>
          <p:cNvSpPr txBox="1"/>
          <p:nvPr/>
        </p:nvSpPr>
        <p:spPr>
          <a:xfrm>
            <a:off x="-4876" y="1479475"/>
            <a:ext cx="4221126" cy="181588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The PCB for the GRAD system is separate from other subsystem and acts as the brain of the project. This subsystem contain our </a:t>
            </a:r>
            <a:r>
              <a:rPr lang="en-US" err="1">
                <a:latin typeface="Times New Roman" panose="02020603050405020304" pitchFamily="18" charset="0"/>
                <a:cs typeface="Times New Roman" panose="02020603050405020304" pitchFamily="18" charset="0"/>
              </a:rPr>
              <a:t>ATMega</a:t>
            </a:r>
            <a:r>
              <a:rPr lang="en-US">
                <a:latin typeface="Times New Roman" panose="02020603050405020304" pitchFamily="18" charset="0"/>
                <a:cs typeface="Times New Roman" panose="02020603050405020304" pitchFamily="18" charset="0"/>
              </a:rPr>
              <a:t> 2560 microcontroller chip (to be discuss later). Sensors and WI-FI communication are implemented into this system with pinouts for flexibility and proper component placement.</a:t>
            </a:r>
          </a:p>
          <a:p>
            <a:endParaRPr lang="en-US" sz="1400" b="0" i="0">
              <a:effectLst/>
              <a:latin typeface="Calibri" panose="020F0502020204030204" pitchFamily="34" charset="0"/>
            </a:endParaRPr>
          </a:p>
          <a:p>
            <a:endParaRPr lang="en-US"/>
          </a:p>
        </p:txBody>
      </p:sp>
      <p:sp>
        <p:nvSpPr>
          <p:cNvPr id="3" name="TextBox 2">
            <a:extLst>
              <a:ext uri="{FF2B5EF4-FFF2-40B4-BE49-F238E27FC236}">
                <a16:creationId xmlns:a16="http://schemas.microsoft.com/office/drawing/2014/main" id="{4118CF2A-41FF-4626-9E2A-D4044CD0133F}"/>
              </a:ext>
            </a:extLst>
          </p:cNvPr>
          <p:cNvSpPr txBox="1"/>
          <p:nvPr/>
        </p:nvSpPr>
        <p:spPr>
          <a:xfrm>
            <a:off x="12455" y="1066241"/>
            <a:ext cx="3512941" cy="307777"/>
          </a:xfrm>
          <a:prstGeom prst="rect">
            <a:avLst/>
          </a:prstGeom>
          <a:noFill/>
        </p:spPr>
        <p:txBody>
          <a:bodyPr wrap="square" rtlCol="0" anchor="ctr">
            <a:spAutoFit/>
          </a:bodyPr>
          <a:lstStyle/>
          <a:p>
            <a:r>
              <a:rPr lang="en-US" b="1">
                <a:latin typeface="Times New Roman" panose="02020603050405020304" pitchFamily="18" charset="0"/>
                <a:cs typeface="Times New Roman" panose="02020603050405020304" pitchFamily="18" charset="0"/>
              </a:rPr>
              <a:t>Purpose:</a:t>
            </a:r>
          </a:p>
        </p:txBody>
      </p:sp>
      <p:pic>
        <p:nvPicPr>
          <p:cNvPr id="4" name="Picture 3" descr="A picture containing drawing&#10;&#10;Description automatically generated">
            <a:extLst>
              <a:ext uri="{FF2B5EF4-FFF2-40B4-BE49-F238E27FC236}">
                <a16:creationId xmlns:a16="http://schemas.microsoft.com/office/drawing/2014/main" id="{5DE1AA2F-6FC8-40A0-9EA5-2EB97C7C5936}"/>
              </a:ext>
            </a:extLst>
          </p:cNvPr>
          <p:cNvPicPr>
            <a:picLocks noChangeAspect="1"/>
          </p:cNvPicPr>
          <p:nvPr/>
        </p:nvPicPr>
        <p:blipFill>
          <a:blip r:embed="rId6"/>
          <a:stretch>
            <a:fillRect/>
          </a:stretch>
        </p:blipFill>
        <p:spPr>
          <a:xfrm>
            <a:off x="8591931" y="140556"/>
            <a:ext cx="491594" cy="663356"/>
          </a:xfrm>
          <a:prstGeom prst="rect">
            <a:avLst/>
          </a:prstGeom>
        </p:spPr>
      </p:pic>
      <p:sp>
        <p:nvSpPr>
          <p:cNvPr id="15" name="Google Shape;157;p26">
            <a:extLst>
              <a:ext uri="{FF2B5EF4-FFF2-40B4-BE49-F238E27FC236}">
                <a16:creationId xmlns:a16="http://schemas.microsoft.com/office/drawing/2014/main" id="{901423C0-4583-4A37-9BD1-25256851B1D9}"/>
              </a:ext>
            </a:extLst>
          </p:cNvPr>
          <p:cNvSpPr txBox="1">
            <a:spLocks/>
          </p:cNvSpPr>
          <p:nvPr/>
        </p:nvSpPr>
        <p:spPr>
          <a:xfrm>
            <a:off x="7647709" y="208557"/>
            <a:ext cx="79999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7" name="Audio 6">
            <a:hlinkClick r:id="" action="ppaction://media"/>
            <a:extLst>
              <a:ext uri="{FF2B5EF4-FFF2-40B4-BE49-F238E27FC236}">
                <a16:creationId xmlns:a16="http://schemas.microsoft.com/office/drawing/2014/main" id="{D4BA51CA-54CB-48D6-AFAF-4C2C61C37E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094376695"/>
      </p:ext>
    </p:extLst>
  </p:cSld>
  <p:clrMapOvr>
    <a:masterClrMapping/>
  </p:clrMapOvr>
  <mc:AlternateContent xmlns:mc="http://schemas.openxmlformats.org/markup-compatibility/2006">
    <mc:Choice xmlns:p14="http://schemas.microsoft.com/office/powerpoint/2010/main" Requires="p14">
      <p:transition spd="slow" p14:dur="2000" advTm="4875"/>
    </mc:Choice>
    <mc:Fallback>
      <p:transition spd="slow" advTm="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30" name="Picture 6" descr="GeeekNET ESP32 Development Board - Seeed Studio">
            <a:extLst>
              <a:ext uri="{FF2B5EF4-FFF2-40B4-BE49-F238E27FC236}">
                <a16:creationId xmlns:a16="http://schemas.microsoft.com/office/drawing/2014/main" id="{371655F2-EFF3-4DF7-A9A0-F86ED37829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10" b="10059"/>
          <a:stretch/>
        </p:blipFill>
        <p:spPr bwMode="auto">
          <a:xfrm rot="18596454">
            <a:off x="6916089" y="1338380"/>
            <a:ext cx="1586717" cy="1243278"/>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1" y="-40052"/>
            <a:ext cx="5139814"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Microcontroller Selection</a:t>
            </a:r>
            <a:endParaRPr>
              <a:solidFill>
                <a:schemeClr val="tx1"/>
              </a:solidFill>
            </a:endParaRPr>
          </a:p>
        </p:txBody>
      </p:sp>
      <p:graphicFrame>
        <p:nvGraphicFramePr>
          <p:cNvPr id="3" name="Table 2">
            <a:extLst>
              <a:ext uri="{FF2B5EF4-FFF2-40B4-BE49-F238E27FC236}">
                <a16:creationId xmlns:a16="http://schemas.microsoft.com/office/drawing/2014/main" id="{82287F52-9AF0-45C5-A7FC-A5A9A92DC7E8}"/>
              </a:ext>
            </a:extLst>
          </p:cNvPr>
          <p:cNvGraphicFramePr>
            <a:graphicFrameLocks noGrp="1"/>
          </p:cNvGraphicFramePr>
          <p:nvPr>
            <p:extLst>
              <p:ext uri="{D42A27DB-BD31-4B8C-83A1-F6EECF244321}">
                <p14:modId xmlns:p14="http://schemas.microsoft.com/office/powerpoint/2010/main" val="2667244707"/>
              </p:ext>
            </p:extLst>
          </p:nvPr>
        </p:nvGraphicFramePr>
        <p:xfrm>
          <a:off x="542003" y="2946885"/>
          <a:ext cx="8059994" cy="2063335"/>
        </p:xfrm>
        <a:graphic>
          <a:graphicData uri="http://schemas.openxmlformats.org/drawingml/2006/table">
            <a:tbl>
              <a:tblPr firstRow="1" firstCol="1" bandRow="1">
                <a:tableStyleId>{0CBF2BDC-33B6-46A9-9FF7-AB6DCE5EE573}</a:tableStyleId>
              </a:tblPr>
              <a:tblGrid>
                <a:gridCol w="1957156">
                  <a:extLst>
                    <a:ext uri="{9D8B030D-6E8A-4147-A177-3AD203B41FA5}">
                      <a16:colId xmlns:a16="http://schemas.microsoft.com/office/drawing/2014/main" val="3842566785"/>
                    </a:ext>
                  </a:extLst>
                </a:gridCol>
                <a:gridCol w="2093701">
                  <a:extLst>
                    <a:ext uri="{9D8B030D-6E8A-4147-A177-3AD203B41FA5}">
                      <a16:colId xmlns:a16="http://schemas.microsoft.com/office/drawing/2014/main" val="1547241917"/>
                    </a:ext>
                  </a:extLst>
                </a:gridCol>
                <a:gridCol w="2052929">
                  <a:extLst>
                    <a:ext uri="{9D8B030D-6E8A-4147-A177-3AD203B41FA5}">
                      <a16:colId xmlns:a16="http://schemas.microsoft.com/office/drawing/2014/main" val="1471951321"/>
                    </a:ext>
                  </a:extLst>
                </a:gridCol>
                <a:gridCol w="1956208">
                  <a:extLst>
                    <a:ext uri="{9D8B030D-6E8A-4147-A177-3AD203B41FA5}">
                      <a16:colId xmlns:a16="http://schemas.microsoft.com/office/drawing/2014/main" val="3310262956"/>
                    </a:ext>
                  </a:extLst>
                </a:gridCol>
              </a:tblGrid>
              <a:tr h="193211">
                <a:tc>
                  <a:txBody>
                    <a:bodyPr/>
                    <a:lstStyle/>
                    <a:p>
                      <a:pPr marL="0" marR="0" algn="ctr">
                        <a:spcBef>
                          <a:spcPts val="0"/>
                        </a:spcBef>
                        <a:spcAft>
                          <a:spcPts val="0"/>
                        </a:spcAft>
                      </a:pPr>
                      <a:r>
                        <a:rPr lang="en-US" sz="1200">
                          <a:effectLst/>
                        </a:rPr>
                        <a:t> </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b="1">
                          <a:effectLst/>
                        </a:rPr>
                        <a:t>Arduino Mega 2560</a:t>
                      </a:r>
                      <a:endParaRPr lang="en-US" sz="1200" b="1">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TI MSP430</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GeeekNET ESP32</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524466568"/>
                  </a:ext>
                </a:extLst>
              </a:tr>
              <a:tr h="340571">
                <a:tc>
                  <a:txBody>
                    <a:bodyPr/>
                    <a:lstStyle/>
                    <a:p>
                      <a:pPr marL="0" marR="0" algn="ctr">
                        <a:spcBef>
                          <a:spcPts val="0"/>
                        </a:spcBef>
                        <a:spcAft>
                          <a:spcPts val="0"/>
                        </a:spcAft>
                      </a:pPr>
                      <a:r>
                        <a:rPr lang="en-US" sz="1200">
                          <a:effectLst/>
                        </a:rPr>
                        <a:t>CPU</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8-bit ATmega2560 processor at 16 MHz</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16-bit RISC Architecture at 16-MHz </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Xtensa dual-core 32-bit processor at 2.4 GHz</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3597559410"/>
                  </a:ext>
                </a:extLst>
              </a:tr>
              <a:tr h="258256">
                <a:tc>
                  <a:txBody>
                    <a:bodyPr/>
                    <a:lstStyle/>
                    <a:p>
                      <a:pPr marL="0" marR="0" algn="ctr">
                        <a:spcBef>
                          <a:spcPts val="0"/>
                        </a:spcBef>
                        <a:spcAft>
                          <a:spcPts val="0"/>
                        </a:spcAft>
                      </a:pPr>
                      <a:r>
                        <a:rPr lang="en-US" sz="1200">
                          <a:effectLst/>
                        </a:rPr>
                        <a:t>Programming Languages</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C, C++, Python</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C, C++</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C, C++, JavaScript, Python</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3744324313"/>
                  </a:ext>
                </a:extLst>
              </a:tr>
              <a:tr h="193211">
                <a:tc>
                  <a:txBody>
                    <a:bodyPr/>
                    <a:lstStyle/>
                    <a:p>
                      <a:pPr marL="0" marR="0" algn="ctr">
                        <a:spcBef>
                          <a:spcPts val="0"/>
                        </a:spcBef>
                        <a:spcAft>
                          <a:spcPts val="0"/>
                        </a:spcAft>
                      </a:pPr>
                      <a:r>
                        <a:rPr lang="en-US" sz="1200">
                          <a:effectLst/>
                        </a:rPr>
                        <a:t>SRAM</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8 KB</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2 KB</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512 KB</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1261533686"/>
                  </a:ext>
                </a:extLst>
              </a:tr>
              <a:tr h="193211">
                <a:tc>
                  <a:txBody>
                    <a:bodyPr/>
                    <a:lstStyle/>
                    <a:p>
                      <a:pPr marL="0" marR="0" algn="ctr">
                        <a:spcBef>
                          <a:spcPts val="0"/>
                        </a:spcBef>
                        <a:spcAft>
                          <a:spcPts val="0"/>
                        </a:spcAft>
                      </a:pPr>
                      <a:r>
                        <a:rPr lang="en-US" sz="1200">
                          <a:effectLst/>
                        </a:rPr>
                        <a:t>GPIO Pins</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54</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83 </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36</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3599307150"/>
                  </a:ext>
                </a:extLst>
              </a:tr>
              <a:tr h="193211">
                <a:tc>
                  <a:txBody>
                    <a:bodyPr/>
                    <a:lstStyle/>
                    <a:p>
                      <a:pPr marL="0" marR="0" algn="ctr">
                        <a:spcBef>
                          <a:spcPts val="0"/>
                        </a:spcBef>
                        <a:spcAft>
                          <a:spcPts val="0"/>
                        </a:spcAft>
                      </a:pPr>
                      <a:r>
                        <a:rPr lang="en-US" sz="1200">
                          <a:effectLst/>
                        </a:rPr>
                        <a:t>Power Source</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6 to 20V</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1.8 V to 3.6 V</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2.3 V to 3.6 V</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1792419620"/>
                  </a:ext>
                </a:extLst>
              </a:tr>
              <a:tr h="227047">
                <a:tc>
                  <a:txBody>
                    <a:bodyPr/>
                    <a:lstStyle/>
                    <a:p>
                      <a:pPr marL="0" marR="0" algn="ctr">
                        <a:spcBef>
                          <a:spcPts val="0"/>
                        </a:spcBef>
                        <a:spcAft>
                          <a:spcPts val="0"/>
                        </a:spcAft>
                      </a:pPr>
                      <a:r>
                        <a:rPr lang="en-US" sz="1200">
                          <a:effectLst/>
                        </a:rPr>
                        <a:t>Bluetooth/Wi-Fi Module included</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lnSpc>
                          <a:spcPct val="107000"/>
                        </a:lnSpc>
                        <a:spcBef>
                          <a:spcPts val="0"/>
                        </a:spcBef>
                        <a:spcAft>
                          <a:spcPts val="0"/>
                        </a:spcAft>
                      </a:pPr>
                      <a:r>
                        <a:rPr lang="en-US" sz="1400">
                          <a:ln w="6604" cap="flat" cmpd="sng" algn="ctr">
                            <a:solidFill>
                              <a:srgbClr val="ED7D31"/>
                            </a:solidFill>
                            <a:prstDash val="solid"/>
                            <a:round/>
                          </a:ln>
                          <a:effectLst>
                            <a:outerShdw dist="38100" dir="2700000" algn="tl">
                              <a:schemeClr val="accent2"/>
                            </a:outerShdw>
                          </a:effectLst>
                        </a:rPr>
                        <a:t>X</a:t>
                      </a:r>
                      <a:endParaRPr lang="en-US" sz="1100">
                        <a:solidFill>
                          <a:srgbClr val="2F5496"/>
                        </a:solidFill>
                        <a:effectLst/>
                        <a:latin typeface="Calibri" panose="020F0502020204030204" pitchFamily="34" charset="0"/>
                        <a:ea typeface="Calibri" panose="020F0502020204030204" pitchFamily="34"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400">
                          <a:ln w="6604" cap="flat" cmpd="sng" algn="ctr">
                            <a:solidFill>
                              <a:srgbClr val="ED7D31"/>
                            </a:solidFill>
                            <a:prstDash val="solid"/>
                            <a:round/>
                          </a:ln>
                          <a:effectLst>
                            <a:outerShdw dist="38100" dir="2700000" algn="tl">
                              <a:schemeClr val="accent2"/>
                            </a:outerShdw>
                          </a:effectLst>
                        </a:rPr>
                        <a:t>X</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4218473595"/>
                  </a:ext>
                </a:extLst>
              </a:tr>
              <a:tr h="193211">
                <a:tc>
                  <a:txBody>
                    <a:bodyPr/>
                    <a:lstStyle/>
                    <a:p>
                      <a:pPr marL="0" marR="0" algn="ctr">
                        <a:spcBef>
                          <a:spcPts val="0"/>
                        </a:spcBef>
                        <a:spcAft>
                          <a:spcPts val="0"/>
                        </a:spcAft>
                      </a:pPr>
                      <a:r>
                        <a:rPr lang="en-US" sz="1200">
                          <a:effectLst/>
                        </a:rPr>
                        <a:t>Starting Price</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$38.50</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solidFill>
                      <a:srgbClr val="F9D263"/>
                    </a:solidFill>
                  </a:tcPr>
                </a:tc>
                <a:tc>
                  <a:txBody>
                    <a:bodyPr/>
                    <a:lstStyle/>
                    <a:p>
                      <a:pPr marL="0" marR="0" algn="ctr">
                        <a:spcBef>
                          <a:spcPts val="0"/>
                        </a:spcBef>
                        <a:spcAft>
                          <a:spcPts val="0"/>
                        </a:spcAft>
                      </a:pPr>
                      <a:r>
                        <a:rPr lang="en-US" sz="1200">
                          <a:effectLst/>
                        </a:rPr>
                        <a:t>$27.99</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tc>
                  <a:txBody>
                    <a:bodyPr/>
                    <a:lstStyle/>
                    <a:p>
                      <a:pPr marL="0" marR="0" algn="ctr">
                        <a:spcBef>
                          <a:spcPts val="0"/>
                        </a:spcBef>
                        <a:spcAft>
                          <a:spcPts val="0"/>
                        </a:spcAft>
                      </a:pPr>
                      <a:r>
                        <a:rPr lang="en-US" sz="1200">
                          <a:effectLst/>
                        </a:rPr>
                        <a:t>$10.99</a:t>
                      </a:r>
                      <a:endParaRPr lang="en-US" sz="1200">
                        <a:solidFill>
                          <a:srgbClr val="2F5496"/>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886" marR="67886" marT="0" marB="0"/>
                </a:tc>
                <a:extLst>
                  <a:ext uri="{0D108BD9-81ED-4DB2-BD59-A6C34878D82A}">
                    <a16:rowId xmlns:a16="http://schemas.microsoft.com/office/drawing/2014/main" val="878350254"/>
                  </a:ext>
                </a:extLst>
              </a:tr>
            </a:tbl>
          </a:graphicData>
        </a:graphic>
      </p:graphicFrame>
      <p:pic>
        <p:nvPicPr>
          <p:cNvPr id="1026" name="Picture 2" descr="Arduino Mega 2560 R3 - DEV-11061 - SparkFun Electronics">
            <a:extLst>
              <a:ext uri="{FF2B5EF4-FFF2-40B4-BE49-F238E27FC236}">
                <a16:creationId xmlns:a16="http://schemas.microsoft.com/office/drawing/2014/main" id="{0E9F9926-163B-4B74-91A3-06A2FD93AC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56" b="7415"/>
          <a:stretch/>
        </p:blipFill>
        <p:spPr bwMode="auto">
          <a:xfrm>
            <a:off x="2809568" y="1249640"/>
            <a:ext cx="1541207" cy="15156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ands on with the Texas Instruments' MSP430 LaunchPad and SeeedStudio's  SideKick Kit">
            <a:extLst>
              <a:ext uri="{FF2B5EF4-FFF2-40B4-BE49-F238E27FC236}">
                <a16:creationId xmlns:a16="http://schemas.microsoft.com/office/drawing/2014/main" id="{6A10EB2D-837E-4240-9252-AB7C8D14EB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054" r="19221"/>
          <a:stretch/>
        </p:blipFill>
        <p:spPr bwMode="auto">
          <a:xfrm>
            <a:off x="5137371" y="1371636"/>
            <a:ext cx="1035886" cy="14462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B3D755C-5217-44C2-9671-C215DC941EDE}"/>
              </a:ext>
            </a:extLst>
          </p:cNvPr>
          <p:cNvCxnSpPr>
            <a:cxnSpLocks/>
          </p:cNvCxnSpPr>
          <p:nvPr/>
        </p:nvCxnSpPr>
        <p:spPr>
          <a:xfrm>
            <a:off x="8133737" y="1509866"/>
            <a:ext cx="0" cy="112272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D65938-71BE-484F-A34D-B67C748E718A}"/>
              </a:ext>
            </a:extLst>
          </p:cNvPr>
          <p:cNvCxnSpPr>
            <a:cxnSpLocks/>
          </p:cNvCxnSpPr>
          <p:nvPr/>
        </p:nvCxnSpPr>
        <p:spPr>
          <a:xfrm flipH="1">
            <a:off x="7396319" y="1433959"/>
            <a:ext cx="58255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DBCC5F-29A8-4EBE-B634-B3738E66BE2B}"/>
              </a:ext>
            </a:extLst>
          </p:cNvPr>
          <p:cNvSpPr txBox="1"/>
          <p:nvPr/>
        </p:nvSpPr>
        <p:spPr>
          <a:xfrm rot="5400000">
            <a:off x="7942990" y="2054703"/>
            <a:ext cx="731290" cy="261610"/>
          </a:xfrm>
          <a:prstGeom prst="rect">
            <a:avLst/>
          </a:prstGeom>
          <a:noFill/>
        </p:spPr>
        <p:txBody>
          <a:bodyPr wrap="none" rtlCol="0">
            <a:spAutoFit/>
          </a:bodyPr>
          <a:lstStyle/>
          <a:p>
            <a:r>
              <a:rPr lang="en-US" sz="1050"/>
              <a:t>58.8 mm</a:t>
            </a:r>
          </a:p>
        </p:txBody>
      </p:sp>
      <p:sp>
        <p:nvSpPr>
          <p:cNvPr id="12" name="TextBox 11">
            <a:extLst>
              <a:ext uri="{FF2B5EF4-FFF2-40B4-BE49-F238E27FC236}">
                <a16:creationId xmlns:a16="http://schemas.microsoft.com/office/drawing/2014/main" id="{2B12ADEF-95D3-4259-956A-A927A22648C2}"/>
              </a:ext>
            </a:extLst>
          </p:cNvPr>
          <p:cNvSpPr txBox="1"/>
          <p:nvPr/>
        </p:nvSpPr>
        <p:spPr>
          <a:xfrm>
            <a:off x="7343802" y="1182898"/>
            <a:ext cx="731290" cy="261610"/>
          </a:xfrm>
          <a:prstGeom prst="rect">
            <a:avLst/>
          </a:prstGeom>
          <a:noFill/>
        </p:spPr>
        <p:txBody>
          <a:bodyPr wrap="none" rtlCol="0">
            <a:spAutoFit/>
          </a:bodyPr>
          <a:lstStyle/>
          <a:p>
            <a:r>
              <a:rPr lang="en-US" sz="1050"/>
              <a:t>27.8 mm</a:t>
            </a:r>
          </a:p>
        </p:txBody>
      </p:sp>
      <p:cxnSp>
        <p:nvCxnSpPr>
          <p:cNvPr id="22" name="Straight Connector 21">
            <a:extLst>
              <a:ext uri="{FF2B5EF4-FFF2-40B4-BE49-F238E27FC236}">
                <a16:creationId xmlns:a16="http://schemas.microsoft.com/office/drawing/2014/main" id="{EC3C37F7-C7C7-45BC-A046-3982377973C0}"/>
              </a:ext>
            </a:extLst>
          </p:cNvPr>
          <p:cNvCxnSpPr>
            <a:cxnSpLocks/>
          </p:cNvCxnSpPr>
          <p:nvPr/>
        </p:nvCxnSpPr>
        <p:spPr>
          <a:xfrm>
            <a:off x="6235928" y="1428432"/>
            <a:ext cx="0" cy="1336891"/>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E2A940-78A3-4DA3-B412-E5D15ED55D77}"/>
              </a:ext>
            </a:extLst>
          </p:cNvPr>
          <p:cNvSpPr txBox="1"/>
          <p:nvPr/>
        </p:nvSpPr>
        <p:spPr>
          <a:xfrm rot="5400000">
            <a:off x="6066332" y="2024117"/>
            <a:ext cx="596638" cy="253916"/>
          </a:xfrm>
          <a:prstGeom prst="rect">
            <a:avLst/>
          </a:prstGeom>
          <a:noFill/>
        </p:spPr>
        <p:txBody>
          <a:bodyPr wrap="none" rtlCol="0">
            <a:spAutoFit/>
          </a:bodyPr>
          <a:lstStyle/>
          <a:p>
            <a:r>
              <a:rPr lang="en-US" sz="1050"/>
              <a:t>67 mm</a:t>
            </a:r>
          </a:p>
        </p:txBody>
      </p:sp>
      <p:sp>
        <p:nvSpPr>
          <p:cNvPr id="16" name="TextBox 15">
            <a:extLst>
              <a:ext uri="{FF2B5EF4-FFF2-40B4-BE49-F238E27FC236}">
                <a16:creationId xmlns:a16="http://schemas.microsoft.com/office/drawing/2014/main" id="{E6B7698B-5185-4109-B600-12EFD46B1F23}"/>
              </a:ext>
            </a:extLst>
          </p:cNvPr>
          <p:cNvSpPr txBox="1"/>
          <p:nvPr/>
        </p:nvSpPr>
        <p:spPr>
          <a:xfrm>
            <a:off x="5309636" y="1122681"/>
            <a:ext cx="596638" cy="253916"/>
          </a:xfrm>
          <a:prstGeom prst="rect">
            <a:avLst/>
          </a:prstGeom>
          <a:noFill/>
        </p:spPr>
        <p:txBody>
          <a:bodyPr wrap="none" rtlCol="0">
            <a:spAutoFit/>
          </a:bodyPr>
          <a:lstStyle/>
          <a:p>
            <a:r>
              <a:rPr lang="en-US" sz="1050"/>
              <a:t>51 mm</a:t>
            </a:r>
          </a:p>
        </p:txBody>
      </p:sp>
      <p:cxnSp>
        <p:nvCxnSpPr>
          <p:cNvPr id="21" name="Straight Connector 20">
            <a:extLst>
              <a:ext uri="{FF2B5EF4-FFF2-40B4-BE49-F238E27FC236}">
                <a16:creationId xmlns:a16="http://schemas.microsoft.com/office/drawing/2014/main" id="{D68FAAE0-E060-4AE8-ACCF-13016917768B}"/>
              </a:ext>
            </a:extLst>
          </p:cNvPr>
          <p:cNvCxnSpPr>
            <a:cxnSpLocks/>
          </p:cNvCxnSpPr>
          <p:nvPr/>
        </p:nvCxnSpPr>
        <p:spPr>
          <a:xfrm>
            <a:off x="5169879" y="1350593"/>
            <a:ext cx="958450" cy="1080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56CFB7-BDDA-4F5D-87E3-BFF8D73607CE}"/>
              </a:ext>
            </a:extLst>
          </p:cNvPr>
          <p:cNvCxnSpPr/>
          <p:nvPr/>
        </p:nvCxnSpPr>
        <p:spPr>
          <a:xfrm>
            <a:off x="2746897" y="1922230"/>
            <a:ext cx="907025" cy="843093"/>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D2A90E-9A7D-4755-803A-719DDDB150C5}"/>
              </a:ext>
            </a:extLst>
          </p:cNvPr>
          <p:cNvCxnSpPr>
            <a:cxnSpLocks/>
          </p:cNvCxnSpPr>
          <p:nvPr/>
        </p:nvCxnSpPr>
        <p:spPr>
          <a:xfrm flipV="1">
            <a:off x="2728861" y="1371636"/>
            <a:ext cx="484237" cy="317054"/>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5E8AFFC2-68CE-42BD-B5F0-F6EB6D635B16}"/>
              </a:ext>
            </a:extLst>
          </p:cNvPr>
          <p:cNvSpPr txBox="1"/>
          <p:nvPr/>
        </p:nvSpPr>
        <p:spPr>
          <a:xfrm rot="2876686">
            <a:off x="2693676" y="2279254"/>
            <a:ext cx="784189" cy="253916"/>
          </a:xfrm>
          <a:prstGeom prst="rect">
            <a:avLst/>
          </a:prstGeom>
          <a:noFill/>
        </p:spPr>
        <p:txBody>
          <a:bodyPr wrap="none" rtlCol="0">
            <a:spAutoFit/>
          </a:bodyPr>
          <a:lstStyle/>
          <a:p>
            <a:r>
              <a:rPr lang="en-US" sz="1050"/>
              <a:t>101.5 mm</a:t>
            </a:r>
          </a:p>
        </p:txBody>
      </p:sp>
      <p:sp>
        <p:nvSpPr>
          <p:cNvPr id="226" name="TextBox 225">
            <a:extLst>
              <a:ext uri="{FF2B5EF4-FFF2-40B4-BE49-F238E27FC236}">
                <a16:creationId xmlns:a16="http://schemas.microsoft.com/office/drawing/2014/main" id="{97D121C9-58A2-486A-8FD5-8A01EFAA8F05}"/>
              </a:ext>
            </a:extLst>
          </p:cNvPr>
          <p:cNvSpPr txBox="1"/>
          <p:nvPr/>
        </p:nvSpPr>
        <p:spPr>
          <a:xfrm rot="19328241">
            <a:off x="2514786" y="1202361"/>
            <a:ext cx="1026838" cy="261610"/>
          </a:xfrm>
          <a:prstGeom prst="rect">
            <a:avLst/>
          </a:prstGeom>
          <a:noFill/>
        </p:spPr>
        <p:txBody>
          <a:bodyPr wrap="square" rtlCol="0">
            <a:spAutoFit/>
          </a:bodyPr>
          <a:lstStyle/>
          <a:p>
            <a:r>
              <a:rPr lang="en-US" sz="1100"/>
              <a:t>53.3 mm</a:t>
            </a:r>
          </a:p>
        </p:txBody>
      </p:sp>
      <p:pic>
        <p:nvPicPr>
          <p:cNvPr id="2" name="Picture 1" descr="A picture containing drawing&#10;&#10;Description automatically generated">
            <a:extLst>
              <a:ext uri="{FF2B5EF4-FFF2-40B4-BE49-F238E27FC236}">
                <a16:creationId xmlns:a16="http://schemas.microsoft.com/office/drawing/2014/main" id="{1C73716B-F8E1-47CA-A5C9-A4C7EFC2B939}"/>
              </a:ext>
            </a:extLst>
          </p:cNvPr>
          <p:cNvPicPr>
            <a:picLocks noChangeAspect="1"/>
          </p:cNvPicPr>
          <p:nvPr/>
        </p:nvPicPr>
        <p:blipFill>
          <a:blip r:embed="rId8"/>
          <a:stretch>
            <a:fillRect/>
          </a:stretch>
        </p:blipFill>
        <p:spPr>
          <a:xfrm>
            <a:off x="8601997" y="140556"/>
            <a:ext cx="491594" cy="663356"/>
          </a:xfrm>
          <a:prstGeom prst="rect">
            <a:avLst/>
          </a:prstGeom>
        </p:spPr>
      </p:pic>
      <p:sp>
        <p:nvSpPr>
          <p:cNvPr id="23" name="Google Shape;157;p26">
            <a:extLst>
              <a:ext uri="{FF2B5EF4-FFF2-40B4-BE49-F238E27FC236}">
                <a16:creationId xmlns:a16="http://schemas.microsoft.com/office/drawing/2014/main" id="{164A522E-AC6A-43E9-81C5-9AD59B9F2D12}"/>
              </a:ext>
            </a:extLst>
          </p:cNvPr>
          <p:cNvSpPr txBox="1">
            <a:spLocks/>
          </p:cNvSpPr>
          <p:nvPr/>
        </p:nvSpPr>
        <p:spPr>
          <a:xfrm>
            <a:off x="7689273" y="273139"/>
            <a:ext cx="7755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buSzTx/>
              <a:buNone/>
              <a:tabLst/>
              <a:defRPr kumimoji="0" sz="4000" b="1" kern="0" spc="0" normalizeH="0" baseline="0">
                <a:ln>
                  <a:noFill/>
                </a:ln>
                <a:solidFill>
                  <a:srgbClr val="FFFFFF"/>
                </a:solidFill>
                <a:effectLst/>
                <a:uLnTx/>
                <a:uFillTx/>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8" name="Audio 7">
            <a:hlinkClick r:id="" action="ppaction://media"/>
            <a:extLst>
              <a:ext uri="{FF2B5EF4-FFF2-40B4-BE49-F238E27FC236}">
                <a16:creationId xmlns:a16="http://schemas.microsoft.com/office/drawing/2014/main" id="{60987FE2-51DC-4B2A-B500-8A795F6349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32692722"/>
      </p:ext>
    </p:extLst>
  </p:cSld>
  <p:clrMapOvr>
    <a:masterClrMapping/>
  </p:clrMapOvr>
  <mc:AlternateContent xmlns:mc="http://schemas.openxmlformats.org/markup-compatibility/2006">
    <mc:Choice xmlns:p14="http://schemas.microsoft.com/office/powerpoint/2010/main" Requires="p14">
      <p:transition spd="slow" p14:dur="2000" advTm="39904"/>
    </mc:Choice>
    <mc:Fallback>
      <p:transition spd="slow" advTm="3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5139814"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Microcontroller Purpose</a:t>
            </a:r>
            <a:endParaRPr>
              <a:solidFill>
                <a:schemeClr val="tx1"/>
              </a:solidFill>
            </a:endParaRPr>
          </a:p>
        </p:txBody>
      </p:sp>
      <p:sp>
        <p:nvSpPr>
          <p:cNvPr id="2" name="TextBox 1">
            <a:extLst>
              <a:ext uri="{FF2B5EF4-FFF2-40B4-BE49-F238E27FC236}">
                <a16:creationId xmlns:a16="http://schemas.microsoft.com/office/drawing/2014/main" id="{CEA87249-F46B-4105-9BE0-F1E01798B5DB}"/>
              </a:ext>
            </a:extLst>
          </p:cNvPr>
          <p:cNvSpPr txBox="1"/>
          <p:nvPr/>
        </p:nvSpPr>
        <p:spPr>
          <a:xfrm>
            <a:off x="76968" y="1301374"/>
            <a:ext cx="6508187" cy="3631763"/>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The microcontroller that we have chosen, the Arduino Mega 2560, will be interfaced with the Wi-Fi module, motor drivers, and power supply. </a:t>
            </a: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r>
              <a:rPr lang="en-US" sz="1800" b="0" i="0" u="none" strike="noStrike" baseline="0">
                <a:solidFill>
                  <a:srgbClr val="000000"/>
                </a:solidFill>
                <a:latin typeface="Times New Roman" panose="02020603050405020304" pitchFamily="18" charset="0"/>
              </a:rPr>
              <a:t>The mobile application for GRAD will communicate with the microcontroller through the Wi-fi module.</a:t>
            </a: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r>
              <a:rPr lang="en-US" sz="1800">
                <a:latin typeface="Times New Roman" panose="02020603050405020304" pitchFamily="18" charset="0"/>
              </a:rPr>
              <a:t>When the user deploys GRAD from the application,</a:t>
            </a:r>
            <a:r>
              <a:rPr lang="en-US" sz="1800" b="0" i="0" u="none" strike="noStrike" baseline="0">
                <a:solidFill>
                  <a:srgbClr val="000000"/>
                </a:solidFill>
                <a:latin typeface="Times New Roman" panose="02020603050405020304" pitchFamily="18" charset="0"/>
              </a:rPr>
              <a:t> the microcontroller will receive a signal from the Wi-Fi module to turn on the motors and drive to the </a:t>
            </a:r>
            <a:r>
              <a:rPr lang="en-US" sz="1800">
                <a:latin typeface="Times New Roman" panose="02020603050405020304" pitchFamily="18" charset="0"/>
              </a:rPr>
              <a:t>user’s </a:t>
            </a:r>
            <a:r>
              <a:rPr lang="en-US" sz="1800" b="0" i="0" u="none" strike="noStrike" baseline="0">
                <a:solidFill>
                  <a:srgbClr val="000000"/>
                </a:solidFill>
                <a:latin typeface="Times New Roman" panose="02020603050405020304" pitchFamily="18" charset="0"/>
              </a:rPr>
              <a:t>curb</a:t>
            </a: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endParaRPr lang="en-US" sz="1800">
              <a:latin typeface="Times New Roman" panose="02020603050405020304" pitchFamily="18" charset="0"/>
            </a:endParaRPr>
          </a:p>
          <a:p>
            <a:pPr marL="285750" indent="-285750">
              <a:buFont typeface="Arial" panose="020B0604020202020204" pitchFamily="34" charset="0"/>
              <a:buChar char="•"/>
            </a:pPr>
            <a:endParaRPr lang="en-US"/>
          </a:p>
        </p:txBody>
      </p:sp>
      <p:pic>
        <p:nvPicPr>
          <p:cNvPr id="2056" name="Picture 8" descr="Microchip Tech|Microchip Tech ATMEGA2560-16AU|ATMEL &amp; AVR|LCSC">
            <a:extLst>
              <a:ext uri="{FF2B5EF4-FFF2-40B4-BE49-F238E27FC236}">
                <a16:creationId xmlns:a16="http://schemas.microsoft.com/office/drawing/2014/main" id="{E88641D0-A668-419C-BE5F-846D2571AA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3585" y="1105253"/>
            <a:ext cx="1865671" cy="18656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0D342B87-B35B-43A8-A786-C58DA845F158}"/>
              </a:ext>
            </a:extLst>
          </p:cNvPr>
          <p:cNvPicPr>
            <a:picLocks noChangeAspect="1"/>
          </p:cNvPicPr>
          <p:nvPr/>
        </p:nvPicPr>
        <p:blipFill>
          <a:blip r:embed="rId7"/>
          <a:stretch>
            <a:fillRect/>
          </a:stretch>
        </p:blipFill>
        <p:spPr>
          <a:xfrm>
            <a:off x="8553459" y="144752"/>
            <a:ext cx="491594" cy="663356"/>
          </a:xfrm>
          <a:prstGeom prst="rect">
            <a:avLst/>
          </a:prstGeom>
        </p:spPr>
      </p:pic>
      <p:sp>
        <p:nvSpPr>
          <p:cNvPr id="7" name="Google Shape;157;p26">
            <a:extLst>
              <a:ext uri="{FF2B5EF4-FFF2-40B4-BE49-F238E27FC236}">
                <a16:creationId xmlns:a16="http://schemas.microsoft.com/office/drawing/2014/main" id="{A840E0A1-02A1-455A-ADEC-38901EE0D266}"/>
              </a:ext>
            </a:extLst>
          </p:cNvPr>
          <p:cNvSpPr txBox="1">
            <a:spLocks/>
          </p:cNvSpPr>
          <p:nvPr/>
        </p:nvSpPr>
        <p:spPr>
          <a:xfrm>
            <a:off x="7637318" y="213393"/>
            <a:ext cx="803068" cy="517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Audio 5">
            <a:hlinkClick r:id="" action="ppaction://media"/>
            <a:extLst>
              <a:ext uri="{FF2B5EF4-FFF2-40B4-BE49-F238E27FC236}">
                <a16:creationId xmlns:a16="http://schemas.microsoft.com/office/drawing/2014/main" id="{29B1B7A9-C6F1-4496-8AFB-CB3DB3E943A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332872412"/>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3069"/>
    </mc:Choice>
    <mc:Fallback>
      <p:transition spd="slow" advTm="23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66039" y="-4066037"/>
            <a:ext cx="1011926" cy="9144002"/>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1" y="-40052"/>
            <a:ext cx="553100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Wireless Technology Selection </a:t>
            </a:r>
            <a:endParaRPr>
              <a:solidFill>
                <a:schemeClr val="tx1"/>
              </a:solidFill>
            </a:endParaRPr>
          </a:p>
        </p:txBody>
      </p:sp>
      <p:graphicFrame>
        <p:nvGraphicFramePr>
          <p:cNvPr id="4" name="Table 3">
            <a:extLst>
              <a:ext uri="{FF2B5EF4-FFF2-40B4-BE49-F238E27FC236}">
                <a16:creationId xmlns:a16="http://schemas.microsoft.com/office/drawing/2014/main" id="{69A7ED35-D82D-4532-8032-74EF457FB8F7}"/>
              </a:ext>
            </a:extLst>
          </p:cNvPr>
          <p:cNvGraphicFramePr>
            <a:graphicFrameLocks noGrp="1"/>
          </p:cNvGraphicFramePr>
          <p:nvPr>
            <p:extLst>
              <p:ext uri="{D42A27DB-BD31-4B8C-83A1-F6EECF244321}">
                <p14:modId xmlns:p14="http://schemas.microsoft.com/office/powerpoint/2010/main" val="133109031"/>
              </p:ext>
            </p:extLst>
          </p:nvPr>
        </p:nvGraphicFramePr>
        <p:xfrm>
          <a:off x="643053" y="3159577"/>
          <a:ext cx="7857893" cy="1720898"/>
        </p:xfrm>
        <a:graphic>
          <a:graphicData uri="http://schemas.openxmlformats.org/drawingml/2006/table">
            <a:tbl>
              <a:tblPr firstRow="1" firstCol="1" bandRow="1">
                <a:tableStyleId>{0CBF2BDC-33B6-46A9-9FF7-AB6DCE5EE573}</a:tableStyleId>
              </a:tblPr>
              <a:tblGrid>
                <a:gridCol w="2453938">
                  <a:extLst>
                    <a:ext uri="{9D8B030D-6E8A-4147-A177-3AD203B41FA5}">
                      <a16:colId xmlns:a16="http://schemas.microsoft.com/office/drawing/2014/main" val="3735534926"/>
                    </a:ext>
                  </a:extLst>
                </a:gridCol>
                <a:gridCol w="2591637">
                  <a:extLst>
                    <a:ext uri="{9D8B030D-6E8A-4147-A177-3AD203B41FA5}">
                      <a16:colId xmlns:a16="http://schemas.microsoft.com/office/drawing/2014/main" val="4250044490"/>
                    </a:ext>
                  </a:extLst>
                </a:gridCol>
                <a:gridCol w="2812318">
                  <a:extLst>
                    <a:ext uri="{9D8B030D-6E8A-4147-A177-3AD203B41FA5}">
                      <a16:colId xmlns:a16="http://schemas.microsoft.com/office/drawing/2014/main" val="4164763362"/>
                    </a:ext>
                  </a:extLst>
                </a:gridCol>
              </a:tblGrid>
              <a:tr h="1736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b="1">
                          <a:effectLst/>
                          <a:latin typeface="Times New Roman" panose="02020603050405020304" pitchFamily="18" charset="0"/>
                          <a:cs typeface="Times New Roman" panose="02020603050405020304" pitchFamily="18" charset="0"/>
                        </a:rPr>
                        <a:t>Wi-Fi</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b="1">
                          <a:effectLst/>
                          <a:latin typeface="Times New Roman" panose="02020603050405020304" pitchFamily="18" charset="0"/>
                          <a:cs typeface="Times New Roman" panose="02020603050405020304" pitchFamily="18" charset="0"/>
                        </a:rPr>
                        <a:t>Bluetooth Classic</a:t>
                      </a:r>
                      <a:endParaRPr lang="en-U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1695119117"/>
                  </a:ext>
                </a:extLst>
              </a:tr>
              <a:tr h="1736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Standard</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IEEE 802.11b/g/n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IEEE 802.15.1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2827705540"/>
                  </a:ext>
                </a:extLst>
              </a:tr>
              <a:tr h="305594">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Applications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High speed access to the Internet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Small media transfers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3851286223"/>
                  </a:ext>
                </a:extLst>
              </a:tr>
              <a:tr h="2832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Range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20 m – 150 m</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100 m (Class 1) / 10 m (Class 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4048070959"/>
                  </a:ext>
                </a:extLst>
              </a:tr>
              <a:tr h="173629">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Power Consumption</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High</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Medium</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3796946221"/>
                  </a:ext>
                </a:extLst>
              </a:tr>
              <a:tr h="305594">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Network Size (number of devices)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255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1 master device, up to 7 slave devices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3671085988"/>
                  </a:ext>
                </a:extLst>
              </a:tr>
              <a:tr h="305594">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Data Rate </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 b: 11 Mbps/ g: 54 Mbps /n: 600 Mbps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solidFill>
                      <a:srgbClr val="F9D263"/>
                    </a:solidFill>
                  </a:tcPr>
                </a:tc>
                <a:tc>
                  <a:txBody>
                    <a:bodyPr/>
                    <a:lstStyle/>
                    <a:p>
                      <a:pPr marL="0" marR="0" algn="ctr">
                        <a:lnSpc>
                          <a:spcPct val="107000"/>
                        </a:lnSpc>
                        <a:spcBef>
                          <a:spcPts val="0"/>
                        </a:spcBef>
                        <a:spcAft>
                          <a:spcPts val="800"/>
                        </a:spcAft>
                      </a:pPr>
                      <a:r>
                        <a:rPr lang="en-US" sz="1100">
                          <a:effectLst/>
                          <a:latin typeface="Times New Roman" panose="02020603050405020304" pitchFamily="18" charset="0"/>
                          <a:cs typeface="Times New Roman" panose="02020603050405020304" pitchFamily="18" charset="0"/>
                        </a:rPr>
                        <a:t>1-3 Mbps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1070" marR="61070" marT="0" marB="0"/>
                </a:tc>
                <a:extLst>
                  <a:ext uri="{0D108BD9-81ED-4DB2-BD59-A6C34878D82A}">
                    <a16:rowId xmlns:a16="http://schemas.microsoft.com/office/drawing/2014/main" val="2984106286"/>
                  </a:ext>
                </a:extLst>
              </a:tr>
            </a:tbl>
          </a:graphicData>
        </a:graphic>
      </p:graphicFrame>
      <p:sp>
        <p:nvSpPr>
          <p:cNvPr id="5" name="TextBox 4">
            <a:extLst>
              <a:ext uri="{FF2B5EF4-FFF2-40B4-BE49-F238E27FC236}">
                <a16:creationId xmlns:a16="http://schemas.microsoft.com/office/drawing/2014/main" id="{CE64B87E-4B4B-43E3-82FD-E52631DF9B78}"/>
              </a:ext>
            </a:extLst>
          </p:cNvPr>
          <p:cNvSpPr txBox="1"/>
          <p:nvPr/>
        </p:nvSpPr>
        <p:spPr>
          <a:xfrm>
            <a:off x="524107" y="1219980"/>
            <a:ext cx="7857893" cy="206210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Several factors were considered in deciding between Wi-Fi/Bluetooth</a:t>
            </a:r>
          </a:p>
          <a:p>
            <a:pPr marL="285750"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The most important variable in comparing each wireless standard was the </a:t>
            </a:r>
            <a:r>
              <a:rPr lang="en-US" b="1">
                <a:highlight>
                  <a:srgbClr val="FFD54F"/>
                </a:highlight>
                <a:latin typeface="Times New Roman" panose="02020603050405020304" pitchFamily="18" charset="0"/>
                <a:cs typeface="Times New Roman" panose="02020603050405020304" pitchFamily="18" charset="0"/>
              </a:rPr>
              <a:t>operating range</a:t>
            </a:r>
          </a:p>
          <a:p>
            <a:pPr marL="285750" lvl="7"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GRAD must always be able to access the database </a:t>
            </a:r>
          </a:p>
          <a:p>
            <a:pPr lvl="7">
              <a:spcAft>
                <a:spcPts val="600"/>
              </a:spcAft>
            </a:pPr>
            <a:r>
              <a:rPr lang="en-US">
                <a:latin typeface="Times New Roman" panose="02020603050405020304" pitchFamily="18" charset="0"/>
                <a:cs typeface="Times New Roman" panose="02020603050405020304" pitchFamily="18" charset="0"/>
              </a:rPr>
              <a:t>	1) It must retrieve information in the database regarding when to take out the trash</a:t>
            </a:r>
          </a:p>
          <a:p>
            <a:pPr lvl="8">
              <a:spcAft>
                <a:spcPts val="600"/>
              </a:spcAft>
            </a:pPr>
            <a:r>
              <a:rPr lang="en-US">
                <a:latin typeface="Times New Roman" panose="02020603050405020304" pitchFamily="18" charset="0"/>
                <a:cs typeface="Times New Roman" panose="02020603050405020304" pitchFamily="18" charset="0"/>
              </a:rPr>
              <a:t>	2) It must be able to add to the database to send notifications to the user</a:t>
            </a:r>
          </a:p>
          <a:p>
            <a:pPr marL="285750" lvl="8" indent="-285750">
              <a:spcAft>
                <a:spcPts val="600"/>
              </a:spcAft>
              <a:buFont typeface="Arial" panose="020B0604020202020204" pitchFamily="34" charset="0"/>
              <a:buChar char="•"/>
            </a:pPr>
            <a:r>
              <a:rPr lang="en-US">
                <a:latin typeface="Times New Roman" panose="02020603050405020304" pitchFamily="18" charset="0"/>
                <a:cs typeface="Times New Roman" panose="02020603050405020304" pitchFamily="18" charset="0"/>
              </a:rPr>
              <a:t>Since Wi-Fi allows for a larger operating range, we chose Wi-Fi over Bluetooth</a:t>
            </a:r>
          </a:p>
          <a:p>
            <a:pPr marL="285750" lvl="8" indent="-285750">
              <a:buFont typeface="Arial" panose="020B0604020202020204" pitchFamily="34" charset="0"/>
              <a:buChar char="•"/>
            </a:pPr>
            <a:endParaRPr lang="en-US"/>
          </a:p>
        </p:txBody>
      </p:sp>
      <p:pic>
        <p:nvPicPr>
          <p:cNvPr id="2" name="Picture 1" descr="A picture containing drawing&#10;&#10;Description automatically generated">
            <a:extLst>
              <a:ext uri="{FF2B5EF4-FFF2-40B4-BE49-F238E27FC236}">
                <a16:creationId xmlns:a16="http://schemas.microsoft.com/office/drawing/2014/main" id="{F1F73AAB-A082-4CCF-9D58-9B3C68522929}"/>
              </a:ext>
            </a:extLst>
          </p:cNvPr>
          <p:cNvPicPr>
            <a:picLocks noChangeAspect="1"/>
          </p:cNvPicPr>
          <p:nvPr/>
        </p:nvPicPr>
        <p:blipFill>
          <a:blip r:embed="rId5"/>
          <a:stretch>
            <a:fillRect/>
          </a:stretch>
        </p:blipFill>
        <p:spPr>
          <a:xfrm>
            <a:off x="8599075" y="174286"/>
            <a:ext cx="491594" cy="663356"/>
          </a:xfrm>
          <a:prstGeom prst="rect">
            <a:avLst/>
          </a:prstGeom>
        </p:spPr>
      </p:pic>
      <p:sp>
        <p:nvSpPr>
          <p:cNvPr id="8" name="Google Shape;157;p26">
            <a:extLst>
              <a:ext uri="{FF2B5EF4-FFF2-40B4-BE49-F238E27FC236}">
                <a16:creationId xmlns:a16="http://schemas.microsoft.com/office/drawing/2014/main" id="{8E7E2391-83FC-499D-A908-DB59294FB4FA}"/>
              </a:ext>
            </a:extLst>
          </p:cNvPr>
          <p:cNvSpPr txBox="1">
            <a:spLocks/>
          </p:cNvSpPr>
          <p:nvPr/>
        </p:nvSpPr>
        <p:spPr>
          <a:xfrm>
            <a:off x="7616536" y="305623"/>
            <a:ext cx="765464"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Audio 5">
            <a:hlinkClick r:id="" action="ppaction://media"/>
            <a:extLst>
              <a:ext uri="{FF2B5EF4-FFF2-40B4-BE49-F238E27FC236}">
                <a16:creationId xmlns:a16="http://schemas.microsoft.com/office/drawing/2014/main" id="{C101DC21-DE59-4D1A-8B81-66DA71F57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10882"/>
            <a:ext cx="487362" cy="487362"/>
          </a:xfrm>
          <a:prstGeom prst="rect">
            <a:avLst/>
          </a:prstGeom>
        </p:spPr>
      </p:pic>
    </p:spTree>
    <p:extLst>
      <p:ext uri="{BB962C8B-B14F-4D97-AF65-F5344CB8AC3E}">
        <p14:creationId xmlns:p14="http://schemas.microsoft.com/office/powerpoint/2010/main" val="2441950098"/>
      </p:ext>
    </p:extLst>
  </p:cSld>
  <p:clrMapOvr>
    <a:masterClrMapping/>
  </p:clrMapOvr>
  <mc:AlternateContent xmlns:mc="http://schemas.openxmlformats.org/markup-compatibility/2006">
    <mc:Choice xmlns:p14="http://schemas.microsoft.com/office/powerpoint/2010/main" Requires="p14">
      <p:transition spd="slow" p14:dur="2000" advTm="31693"/>
    </mc:Choice>
    <mc:Fallback>
      <p:transition spd="slow" advTm="3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1026" name="Picture 2" descr="ESP8266 – SuperHouse Automation">
            <a:extLst>
              <a:ext uri="{FF2B5EF4-FFF2-40B4-BE49-F238E27FC236}">
                <a16:creationId xmlns:a16="http://schemas.microsoft.com/office/drawing/2014/main" id="{D8459A8B-DB04-446D-A32C-33CACC126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804" y="983406"/>
            <a:ext cx="1760202" cy="1760202"/>
          </a:xfrm>
          <a:prstGeom prst="rect">
            <a:avLst/>
          </a:prstGeom>
          <a:noFill/>
          <a:extLst>
            <a:ext uri="{909E8E84-426E-40DD-AFC4-6F175D3DCCD1}">
              <a14:hiddenFill xmlns:a14="http://schemas.microsoft.com/office/drawing/2010/main">
                <a:solidFill>
                  <a:srgbClr val="FFFFFF"/>
                </a:solidFill>
              </a14:hiddenFill>
            </a:ext>
          </a:extLst>
        </p:spPr>
      </p:pic>
      <p:sp>
        <p:nvSpPr>
          <p:cNvPr id="229" name="Google Shape;229;p33"/>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a:solidFill>
                  <a:schemeClr val="lt1"/>
                </a:solidFill>
              </a:rPr>
              <a:t>Venus has a beautiful name and is the second planet from the Sun. It’s terribly hot—even hotter than Mercury—and its atmosphere is extremely poisonous. It’s the second-brightest natural object in the night sky after the Moon</a:t>
            </a:r>
            <a:endParaRPr>
              <a:solidFill>
                <a:schemeClr val="lt1"/>
              </a:solidFill>
            </a:endParaRPr>
          </a:p>
        </p:txBody>
      </p:sp>
      <p:sp>
        <p:nvSpPr>
          <p:cNvPr id="232" name="Google Shape;232;p33"/>
          <p:cNvSpPr txBox="1">
            <a:spLocks noGrp="1"/>
          </p:cNvSpPr>
          <p:nvPr>
            <p:ph type="ctrTitle"/>
          </p:nvPr>
        </p:nvSpPr>
        <p:spPr>
          <a:xfrm>
            <a:off x="-1" y="-40052"/>
            <a:ext cx="5531005"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Wireless Communications</a:t>
            </a:r>
            <a:endParaRPr>
              <a:solidFill>
                <a:schemeClr val="tx1"/>
              </a:solidFill>
            </a:endParaRPr>
          </a:p>
        </p:txBody>
      </p:sp>
      <p:sp>
        <p:nvSpPr>
          <p:cNvPr id="5" name="TextBox 4">
            <a:extLst>
              <a:ext uri="{FF2B5EF4-FFF2-40B4-BE49-F238E27FC236}">
                <a16:creationId xmlns:a16="http://schemas.microsoft.com/office/drawing/2014/main" id="{CE64B87E-4B4B-43E3-82FD-E52631DF9B78}"/>
              </a:ext>
            </a:extLst>
          </p:cNvPr>
          <p:cNvSpPr txBox="1"/>
          <p:nvPr/>
        </p:nvSpPr>
        <p:spPr>
          <a:xfrm>
            <a:off x="94083" y="1279047"/>
            <a:ext cx="5571242" cy="397031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The opportunity cost of choosing Wi-Fi over Bluetooth is higher power consumption. </a:t>
            </a:r>
          </a:p>
          <a:p>
            <a:pPr marL="612775" lvl="1"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Using a Wi-Fi module will drain the battery source more quickly than a Bluetooth module would.</a:t>
            </a:r>
          </a:p>
          <a:p>
            <a:pPr marL="285750"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We will be using the ESP8266-01 Wi-Fi module, which is a system on a chip (SOP) containing </a:t>
            </a:r>
            <a:r>
              <a:rPr lang="pt-BR" sz="1800" b="0" i="0">
                <a:solidFill>
                  <a:srgbClr val="252525"/>
                </a:solidFill>
                <a:effectLst/>
                <a:latin typeface="Times New Roman" panose="02020603050405020304" pitchFamily="18" charset="0"/>
                <a:cs typeface="Times New Roman" panose="02020603050405020304" pitchFamily="18" charset="0"/>
              </a:rPr>
              <a:t>802.11 b/g/n protocols</a:t>
            </a:r>
            <a:endParaRPr lang="en-US" sz="180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1800">
                <a:latin typeface="Times New Roman" panose="02020603050405020304" pitchFamily="18" charset="0"/>
                <a:cs typeface="Times New Roman" panose="02020603050405020304" pitchFamily="18" charset="0"/>
              </a:rPr>
              <a:t>The module can act as an </a:t>
            </a:r>
            <a:r>
              <a:rPr lang="en-US" sz="1800" b="1">
                <a:latin typeface="Times New Roman" panose="02020603050405020304" pitchFamily="18" charset="0"/>
                <a:cs typeface="Times New Roman" panose="02020603050405020304" pitchFamily="18" charset="0"/>
              </a:rPr>
              <a:t>access point (AP)</a:t>
            </a:r>
            <a:r>
              <a:rPr lang="en-US" sz="1800">
                <a:latin typeface="Times New Roman" panose="02020603050405020304" pitchFamily="18" charset="0"/>
                <a:cs typeface="Times New Roman" panose="02020603050405020304" pitchFamily="18" charset="0"/>
              </a:rPr>
              <a:t> to allow other devices to connect to it, and it can also connect to a Wi-Fi network in </a:t>
            </a:r>
            <a:r>
              <a:rPr lang="en-US" sz="1800" b="1">
                <a:latin typeface="Times New Roman" panose="02020603050405020304" pitchFamily="18" charset="0"/>
                <a:cs typeface="Times New Roman" panose="02020603050405020304" pitchFamily="18" charset="0"/>
              </a:rPr>
              <a:t>station</a:t>
            </a:r>
            <a:r>
              <a:rPr lang="en-US" sz="1800">
                <a:latin typeface="Times New Roman" panose="02020603050405020304" pitchFamily="18" charset="0"/>
                <a:cs typeface="Times New Roman" panose="02020603050405020304" pitchFamily="18" charset="0"/>
              </a:rPr>
              <a:t> mode </a:t>
            </a:r>
            <a:endParaRPr lang="en-US"/>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lvl="8" indent="-285750">
              <a:buFont typeface="Arial" panose="020B0604020202020204" pitchFamily="34" charset="0"/>
              <a:buChar char="•"/>
            </a:pPr>
            <a:endParaRPr lang="en-US"/>
          </a:p>
        </p:txBody>
      </p:sp>
      <p:graphicFrame>
        <p:nvGraphicFramePr>
          <p:cNvPr id="2" name="Table 1">
            <a:extLst>
              <a:ext uri="{FF2B5EF4-FFF2-40B4-BE49-F238E27FC236}">
                <a16:creationId xmlns:a16="http://schemas.microsoft.com/office/drawing/2014/main" id="{A9FE0AC4-235D-48E2-8873-BCD3E87BE220}"/>
              </a:ext>
            </a:extLst>
          </p:cNvPr>
          <p:cNvGraphicFramePr>
            <a:graphicFrameLocks noGrp="1"/>
          </p:cNvGraphicFramePr>
          <p:nvPr>
            <p:extLst>
              <p:ext uri="{D42A27DB-BD31-4B8C-83A1-F6EECF244321}">
                <p14:modId xmlns:p14="http://schemas.microsoft.com/office/powerpoint/2010/main" val="1104883909"/>
              </p:ext>
            </p:extLst>
          </p:nvPr>
        </p:nvGraphicFramePr>
        <p:xfrm>
          <a:off x="6034060" y="2738400"/>
          <a:ext cx="2939690" cy="1874520"/>
        </p:xfrm>
        <a:graphic>
          <a:graphicData uri="http://schemas.openxmlformats.org/drawingml/2006/table">
            <a:tbl>
              <a:tblPr firstRow="1" bandRow="1">
                <a:tableStyleId>{073A0DAA-6AF3-43AB-8588-CEC1D06C72B9}</a:tableStyleId>
              </a:tblPr>
              <a:tblGrid>
                <a:gridCol w="1369683">
                  <a:extLst>
                    <a:ext uri="{9D8B030D-6E8A-4147-A177-3AD203B41FA5}">
                      <a16:colId xmlns:a16="http://schemas.microsoft.com/office/drawing/2014/main" val="20000"/>
                    </a:ext>
                  </a:extLst>
                </a:gridCol>
                <a:gridCol w="1570007">
                  <a:extLst>
                    <a:ext uri="{9D8B030D-6E8A-4147-A177-3AD203B41FA5}">
                      <a16:colId xmlns:a16="http://schemas.microsoft.com/office/drawing/2014/main" val="20001"/>
                    </a:ext>
                  </a:extLst>
                </a:gridCol>
              </a:tblGrid>
              <a:tr h="320040">
                <a:tc>
                  <a:txBody>
                    <a:bodyPr/>
                    <a:lstStyle/>
                    <a:p>
                      <a:r>
                        <a:rPr lang="en-US" sz="1200" b="0">
                          <a:solidFill>
                            <a:srgbClr val="FFFCF2"/>
                          </a:solidFill>
                        </a:rPr>
                        <a:t>Manufacturer</a:t>
                      </a:r>
                    </a:p>
                  </a:txBody>
                  <a:tcPr/>
                </a:tc>
                <a:tc>
                  <a:txBody>
                    <a:bodyPr/>
                    <a:lstStyle/>
                    <a:p>
                      <a:r>
                        <a:rPr lang="en-US" sz="1200" b="0" i="0" u="none" strike="noStrike" cap="none" err="1">
                          <a:solidFill>
                            <a:schemeClr val="lt1"/>
                          </a:solidFill>
                          <a:effectLst/>
                          <a:latin typeface="+mn-lt"/>
                          <a:ea typeface="+mn-ea"/>
                          <a:cs typeface="+mn-cs"/>
                          <a:sym typeface="Arial"/>
                        </a:rPr>
                        <a:t>Espressif</a:t>
                      </a:r>
                      <a:r>
                        <a:rPr lang="en-US" sz="1200" b="0" i="0" u="none" strike="noStrike" cap="none">
                          <a:solidFill>
                            <a:schemeClr val="lt1"/>
                          </a:solidFill>
                          <a:effectLst/>
                          <a:latin typeface="+mn-lt"/>
                          <a:ea typeface="+mn-ea"/>
                          <a:cs typeface="+mn-cs"/>
                          <a:sym typeface="Arial"/>
                        </a:rPr>
                        <a:t> Systems</a:t>
                      </a:r>
                      <a:endParaRPr lang="en-US" sz="1100" b="0">
                        <a:solidFill>
                          <a:srgbClr val="FFFCF2"/>
                        </a:solidFill>
                      </a:endParaRPr>
                    </a:p>
                  </a:txBody>
                  <a:tcPr/>
                </a:tc>
                <a:extLst>
                  <a:ext uri="{0D108BD9-81ED-4DB2-BD59-A6C34878D82A}">
                    <a16:rowId xmlns:a16="http://schemas.microsoft.com/office/drawing/2014/main" val="10000"/>
                  </a:ext>
                </a:extLst>
              </a:tr>
              <a:tr h="320040">
                <a:tc>
                  <a:txBody>
                    <a:bodyPr/>
                    <a:lstStyle/>
                    <a:p>
                      <a:r>
                        <a:rPr lang="en-US" sz="1200"/>
                        <a:t>Price</a:t>
                      </a:r>
                    </a:p>
                  </a:txBody>
                  <a:tcPr/>
                </a:tc>
                <a:tc>
                  <a:txBody>
                    <a:bodyPr/>
                    <a:lstStyle/>
                    <a:p>
                      <a:r>
                        <a:rPr lang="en-US" sz="1200"/>
                        <a:t>$2.71 each </a:t>
                      </a:r>
                    </a:p>
                  </a:txBody>
                  <a:tcPr/>
                </a:tc>
                <a:extLst>
                  <a:ext uri="{0D108BD9-81ED-4DB2-BD59-A6C34878D82A}">
                    <a16:rowId xmlns:a16="http://schemas.microsoft.com/office/drawing/2014/main" val="10001"/>
                  </a:ext>
                </a:extLst>
              </a:tr>
              <a:tr h="320040">
                <a:tc>
                  <a:txBody>
                    <a:bodyPr/>
                    <a:lstStyle/>
                    <a:p>
                      <a:r>
                        <a:rPr lang="en-US" sz="1200"/>
                        <a:t>Power Supply</a:t>
                      </a:r>
                    </a:p>
                  </a:txBody>
                  <a:tcPr>
                    <a:solidFill>
                      <a:srgbClr val="E7E7E7"/>
                    </a:solidFill>
                  </a:tcPr>
                </a:tc>
                <a:tc>
                  <a:txBody>
                    <a:bodyPr/>
                    <a:lstStyle/>
                    <a:p>
                      <a:r>
                        <a:rPr lang="en-US" sz="1200"/>
                        <a:t>3.3 V</a:t>
                      </a:r>
                    </a:p>
                  </a:txBody>
                  <a:tcPr>
                    <a:solidFill>
                      <a:srgbClr val="E7E7E7"/>
                    </a:solidFill>
                  </a:tcPr>
                </a:tc>
                <a:extLst>
                  <a:ext uri="{0D108BD9-81ED-4DB2-BD59-A6C34878D82A}">
                    <a16:rowId xmlns:a16="http://schemas.microsoft.com/office/drawing/2014/main" val="10002"/>
                  </a:ext>
                </a:extLst>
              </a:tr>
              <a:tr h="320040">
                <a:tc>
                  <a:txBody>
                    <a:bodyPr/>
                    <a:lstStyle/>
                    <a:p>
                      <a:r>
                        <a:rPr lang="en-US" sz="1200"/>
                        <a:t>Current Consumption</a:t>
                      </a:r>
                    </a:p>
                  </a:txBody>
                  <a:tcPr>
                    <a:solidFill>
                      <a:schemeClr val="bg1">
                        <a:lumMod val="85000"/>
                      </a:schemeClr>
                    </a:solidFill>
                  </a:tcPr>
                </a:tc>
                <a:tc>
                  <a:txBody>
                    <a:bodyPr/>
                    <a:lstStyle/>
                    <a:p>
                      <a:r>
                        <a:rPr lang="en-US" sz="1200"/>
                        <a:t>Up to 215 mA</a:t>
                      </a:r>
                    </a:p>
                  </a:txBody>
                  <a:tcPr>
                    <a:solidFill>
                      <a:schemeClr val="bg1">
                        <a:lumMod val="85000"/>
                      </a:schemeClr>
                    </a:solidFill>
                  </a:tcPr>
                </a:tc>
                <a:extLst>
                  <a:ext uri="{0D108BD9-81ED-4DB2-BD59-A6C34878D82A}">
                    <a16:rowId xmlns:a16="http://schemas.microsoft.com/office/drawing/2014/main" val="163207339"/>
                  </a:ext>
                </a:extLst>
              </a:tr>
              <a:tr h="320040">
                <a:tc>
                  <a:txBody>
                    <a:bodyPr/>
                    <a:lstStyle/>
                    <a:p>
                      <a:r>
                        <a:rPr lang="en-US" sz="1200"/>
                        <a:t>Maximum Data Transfer Rate</a:t>
                      </a:r>
                    </a:p>
                  </a:txBody>
                  <a:tcPr/>
                </a:tc>
                <a:tc>
                  <a:txBody>
                    <a:bodyPr/>
                    <a:lstStyle/>
                    <a:p>
                      <a:r>
                        <a:rPr lang="en-US" sz="1200"/>
                        <a:t>72.2Mbps using a 2.4 GHz band</a:t>
                      </a:r>
                    </a:p>
                  </a:txBody>
                  <a:tcPr/>
                </a:tc>
                <a:extLst>
                  <a:ext uri="{0D108BD9-81ED-4DB2-BD59-A6C34878D82A}">
                    <a16:rowId xmlns:a16="http://schemas.microsoft.com/office/drawing/2014/main" val="10003"/>
                  </a:ext>
                </a:extLst>
              </a:tr>
            </a:tbl>
          </a:graphicData>
        </a:graphic>
      </p:graphicFrame>
      <p:pic>
        <p:nvPicPr>
          <p:cNvPr id="3" name="Picture 2" descr="A picture containing drawing&#10;&#10;Description automatically generated">
            <a:extLst>
              <a:ext uri="{FF2B5EF4-FFF2-40B4-BE49-F238E27FC236}">
                <a16:creationId xmlns:a16="http://schemas.microsoft.com/office/drawing/2014/main" id="{93A7E464-7A1B-4F60-80C0-C30EAFCA6358}"/>
              </a:ext>
            </a:extLst>
          </p:cNvPr>
          <p:cNvPicPr>
            <a:picLocks noChangeAspect="1"/>
          </p:cNvPicPr>
          <p:nvPr/>
        </p:nvPicPr>
        <p:blipFill>
          <a:blip r:embed="rId6"/>
          <a:stretch>
            <a:fillRect/>
          </a:stretch>
        </p:blipFill>
        <p:spPr>
          <a:xfrm>
            <a:off x="8599075" y="133589"/>
            <a:ext cx="491594" cy="663356"/>
          </a:xfrm>
          <a:prstGeom prst="rect">
            <a:avLst/>
          </a:prstGeom>
        </p:spPr>
      </p:pic>
      <p:sp>
        <p:nvSpPr>
          <p:cNvPr id="9" name="Google Shape;157;p26">
            <a:extLst>
              <a:ext uri="{FF2B5EF4-FFF2-40B4-BE49-F238E27FC236}">
                <a16:creationId xmlns:a16="http://schemas.microsoft.com/office/drawing/2014/main" id="{755B67A5-3680-4925-BE81-00F29B41A81B}"/>
              </a:ext>
            </a:extLst>
          </p:cNvPr>
          <p:cNvSpPr txBox="1">
            <a:spLocks/>
          </p:cNvSpPr>
          <p:nvPr/>
        </p:nvSpPr>
        <p:spPr>
          <a:xfrm>
            <a:off x="7710055" y="264926"/>
            <a:ext cx="835686"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defRPr sz="4000" b="1">
                <a:solidFill>
                  <a:srgbClr val="FF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a:t>05</a:t>
            </a:r>
          </a:p>
        </p:txBody>
      </p:sp>
      <p:pic>
        <p:nvPicPr>
          <p:cNvPr id="6" name="Audio 5">
            <a:hlinkClick r:id="" action="ppaction://media"/>
            <a:extLst>
              <a:ext uri="{FF2B5EF4-FFF2-40B4-BE49-F238E27FC236}">
                <a16:creationId xmlns:a16="http://schemas.microsoft.com/office/drawing/2014/main" id="{0F9D45D7-9005-47BC-918F-9166C88D0B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068700896"/>
      </p:ext>
    </p:extLst>
  </p:cSld>
  <p:clrMapOvr>
    <a:masterClrMapping/>
  </p:clrMapOvr>
  <mc:AlternateContent xmlns:mc="http://schemas.openxmlformats.org/markup-compatibility/2006">
    <mc:Choice xmlns:p14="http://schemas.microsoft.com/office/powerpoint/2010/main" Requires="p14">
      <p:transition spd="slow" p14:dur="2000" advTm="37899"/>
    </mc:Choice>
    <mc:Fallback>
      <p:transition spd="slow" advTm="3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9" name="Google Shape;229;p33"/>
          <p:cNvSpPr/>
          <p:nvPr/>
        </p:nvSpPr>
        <p:spPr>
          <a:xfrm rot="-5400000" flipH="1">
            <a:off x="4034141" y="-4137987"/>
            <a:ext cx="1011926" cy="9207798"/>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pic>
        <p:nvPicPr>
          <p:cNvPr id="2" name="Picture 1">
            <a:extLst>
              <a:ext uri="{FF2B5EF4-FFF2-40B4-BE49-F238E27FC236}">
                <a16:creationId xmlns:a16="http://schemas.microsoft.com/office/drawing/2014/main" id="{70B1BFDF-7DDB-49D2-A8C0-D816CEB7D3B1}"/>
              </a:ext>
            </a:extLst>
          </p:cNvPr>
          <p:cNvPicPr>
            <a:picLocks noChangeAspect="1"/>
          </p:cNvPicPr>
          <p:nvPr/>
        </p:nvPicPr>
        <p:blipFill>
          <a:blip r:embed="rId6"/>
          <a:stretch>
            <a:fillRect/>
          </a:stretch>
        </p:blipFill>
        <p:spPr>
          <a:xfrm>
            <a:off x="4571999" y="1870138"/>
            <a:ext cx="4348860" cy="2139204"/>
          </a:xfrm>
          <a:prstGeom prst="rect">
            <a:avLst/>
          </a:prstGeom>
        </p:spPr>
      </p:pic>
      <p:sp>
        <p:nvSpPr>
          <p:cNvPr id="8" name="TextBox 7">
            <a:extLst>
              <a:ext uri="{FF2B5EF4-FFF2-40B4-BE49-F238E27FC236}">
                <a16:creationId xmlns:a16="http://schemas.microsoft.com/office/drawing/2014/main" id="{B8666507-D217-480D-BDDA-439AE582CAC1}"/>
              </a:ext>
            </a:extLst>
          </p:cNvPr>
          <p:cNvSpPr txBox="1"/>
          <p:nvPr/>
        </p:nvSpPr>
        <p:spPr>
          <a:xfrm>
            <a:off x="85494" y="1120064"/>
            <a:ext cx="4200292" cy="4431983"/>
          </a:xfrm>
          <a:prstGeom prst="rect">
            <a:avLst/>
          </a:prstGeom>
          <a:noFill/>
        </p:spPr>
        <p:txBody>
          <a:bodyPr wrap="square">
            <a:spAutoFit/>
          </a:bodyPr>
          <a:lstStyle/>
          <a:p>
            <a:pPr marL="285750" indent="-285750">
              <a:buFont typeface="Arial" panose="020B0604020202020204" pitchFamily="34" charset="0"/>
              <a:buChar char="•"/>
            </a:pPr>
            <a:r>
              <a:rPr lang="en-US" sz="1600" b="0" i="0" u="none" strike="noStrike" baseline="0">
                <a:solidFill>
                  <a:srgbClr val="000000"/>
                </a:solidFill>
                <a:highlight>
                  <a:srgbClr val="FFFF00"/>
                </a:highlight>
                <a:latin typeface="Times New Roman" panose="02020603050405020304" pitchFamily="18" charset="0"/>
                <a:cs typeface="Times New Roman" panose="02020603050405020304" pitchFamily="18" charset="0"/>
              </a:rPr>
              <a:t>Path planning- </a:t>
            </a:r>
            <a:r>
              <a:rPr lang="en-US" sz="1600" b="0" i="0" u="none" strike="noStrike" baseline="0">
                <a:solidFill>
                  <a:srgbClr val="000000"/>
                </a:solidFill>
                <a:latin typeface="Times New Roman" panose="02020603050405020304" pitchFamily="18" charset="0"/>
                <a:cs typeface="Times New Roman" panose="02020603050405020304" pitchFamily="18" charset="0"/>
              </a:rPr>
              <a:t>or the process of driving a robot from a specified start point to a specified end point- is an integral part of GRAD.</a:t>
            </a:r>
          </a:p>
          <a:p>
            <a:pPr marL="285750"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For GRAD to be autonomous, </a:t>
            </a:r>
            <a:r>
              <a:rPr lang="en-US" sz="1600" b="1" i="0" u="none" strike="noStrike" baseline="0">
                <a:solidFill>
                  <a:srgbClr val="000000"/>
                </a:solidFill>
                <a:latin typeface="Times New Roman" panose="02020603050405020304" pitchFamily="18" charset="0"/>
                <a:cs typeface="Times New Roman" panose="02020603050405020304" pitchFamily="18" charset="0"/>
              </a:rPr>
              <a:t>it must be able to distinguish free space from space with obstacles </a:t>
            </a:r>
            <a:r>
              <a:rPr lang="en-US" sz="1600" b="0" i="0" u="none" strike="noStrike" baseline="0">
                <a:solidFill>
                  <a:srgbClr val="000000"/>
                </a:solidFill>
                <a:latin typeface="Times New Roman" panose="02020603050405020304" pitchFamily="18" charset="0"/>
                <a:cs typeface="Times New Roman" panose="02020603050405020304" pitchFamily="18" charset="0"/>
              </a:rPr>
              <a:t>to avoid collisions with nearby objects and safely transport itself to the user’s curb </a:t>
            </a:r>
          </a:p>
          <a:p>
            <a:pPr marL="285750" indent="-285750">
              <a:buFont typeface="Arial" panose="020B0604020202020204" pitchFamily="34" charset="0"/>
              <a:buChar char="•"/>
            </a:pPr>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The path planning system must be carefully designed to meet the requirement that GRAD should end up 5 feet from the intended destination</a:t>
            </a:r>
          </a:p>
          <a:p>
            <a:pPr marL="285750" indent="-285750">
              <a:buFont typeface="Arial" panose="020B0604020202020204" pitchFamily="34" charset="0"/>
              <a:buChar char="•"/>
            </a:pPr>
            <a:endParaRPr lang="en-US" sz="1400" b="0" i="0" u="none" strike="noStrike" baseline="0">
              <a:solidFill>
                <a:srgbClr val="000000"/>
              </a:solidFill>
              <a:latin typeface="+mj-lt"/>
            </a:endParaRPr>
          </a:p>
          <a:p>
            <a:pPr marL="285750" indent="-285750">
              <a:buFont typeface="Arial" panose="020B0604020202020204" pitchFamily="34" charset="0"/>
              <a:buChar char="•"/>
            </a:pPr>
            <a:endParaRPr lang="en-US">
              <a:latin typeface="+mj-lt"/>
            </a:endParaRPr>
          </a:p>
          <a:p>
            <a:pPr marL="285750" indent="-285750">
              <a:buFont typeface="Arial" panose="020B0604020202020204" pitchFamily="34" charset="0"/>
              <a:buChar char="•"/>
            </a:pPr>
            <a:endParaRPr lang="en-US">
              <a:latin typeface="+mj-lt"/>
            </a:endParaRPr>
          </a:p>
        </p:txBody>
      </p:sp>
      <p:pic>
        <p:nvPicPr>
          <p:cNvPr id="3" name="Picture 2" descr="A picture containing drawing&#10;&#10;Description automatically generated">
            <a:extLst>
              <a:ext uri="{FF2B5EF4-FFF2-40B4-BE49-F238E27FC236}">
                <a16:creationId xmlns:a16="http://schemas.microsoft.com/office/drawing/2014/main" id="{C2053ADB-8F26-4510-BBF2-2A6EC42A07BB}"/>
              </a:ext>
            </a:extLst>
          </p:cNvPr>
          <p:cNvPicPr>
            <a:picLocks noChangeAspect="1"/>
          </p:cNvPicPr>
          <p:nvPr/>
        </p:nvPicPr>
        <p:blipFill>
          <a:blip r:embed="rId7"/>
          <a:stretch>
            <a:fillRect/>
          </a:stretch>
        </p:blipFill>
        <p:spPr>
          <a:xfrm>
            <a:off x="8599075" y="134234"/>
            <a:ext cx="491594" cy="663356"/>
          </a:xfrm>
          <a:prstGeom prst="rect">
            <a:avLst/>
          </a:prstGeom>
        </p:spPr>
      </p:pic>
      <p:sp>
        <p:nvSpPr>
          <p:cNvPr id="7" name="Google Shape;157;p26">
            <a:extLst>
              <a:ext uri="{FF2B5EF4-FFF2-40B4-BE49-F238E27FC236}">
                <a16:creationId xmlns:a16="http://schemas.microsoft.com/office/drawing/2014/main" id="{F71D1A98-4152-4D0A-A0B3-B63CCF9D6BBF}"/>
              </a:ext>
            </a:extLst>
          </p:cNvPr>
          <p:cNvSpPr txBox="1">
            <a:spLocks/>
          </p:cNvSpPr>
          <p:nvPr/>
        </p:nvSpPr>
        <p:spPr>
          <a:xfrm>
            <a:off x="7606145" y="208557"/>
            <a:ext cx="75095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Audio 5">
            <a:hlinkClick r:id="" action="ppaction://media"/>
            <a:extLst>
              <a:ext uri="{FF2B5EF4-FFF2-40B4-BE49-F238E27FC236}">
                <a16:creationId xmlns:a16="http://schemas.microsoft.com/office/drawing/2014/main" id="{87EE4087-FB86-4064-8D56-1C1550B8E11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10882"/>
            <a:ext cx="487362" cy="487362"/>
          </a:xfrm>
          <a:prstGeom prst="rect">
            <a:avLst/>
          </a:prstGeom>
        </p:spPr>
      </p:pic>
    </p:spTree>
    <p:extLst>
      <p:ext uri="{BB962C8B-B14F-4D97-AF65-F5344CB8AC3E}">
        <p14:creationId xmlns:p14="http://schemas.microsoft.com/office/powerpoint/2010/main" val="3721027666"/>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4623"/>
    </mc:Choice>
    <mc:Fallback>
      <p:transition spd="slow" advTm="3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86045" y="-4075789"/>
            <a:ext cx="971914"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111398" y="1325780"/>
            <a:ext cx="4348976" cy="3216265"/>
          </a:xfrm>
          <a:prstGeom prst="rect">
            <a:avLst/>
          </a:prstGeom>
          <a:noFill/>
        </p:spPr>
        <p:txBody>
          <a:bodyPr wrap="square">
            <a:spAutoFit/>
          </a:bodyPr>
          <a:lstStyle/>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We will be using a </a:t>
            </a:r>
            <a:r>
              <a:rPr lang="en-US" sz="1600" b="1" i="0" u="none" strike="noStrike" baseline="0">
                <a:solidFill>
                  <a:srgbClr val="F5C000"/>
                </a:solidFill>
                <a:latin typeface="Times New Roman" panose="02020603050405020304" pitchFamily="18" charset="0"/>
                <a:cs typeface="Times New Roman" panose="02020603050405020304" pitchFamily="18" charset="0"/>
              </a:rPr>
              <a:t>line-following algorithm </a:t>
            </a:r>
            <a:r>
              <a:rPr lang="en-US" sz="1600" b="0" i="0" u="none" strike="noStrike" baseline="0">
                <a:solidFill>
                  <a:srgbClr val="000000"/>
                </a:solidFill>
                <a:latin typeface="Times New Roman" panose="02020603050405020304" pitchFamily="18" charset="0"/>
                <a:cs typeface="Times New Roman" panose="02020603050405020304" pitchFamily="18" charset="0"/>
              </a:rPr>
              <a:t>to implement GRAD’s path planning system</a:t>
            </a:r>
          </a:p>
          <a:p>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A line following robot is a machine that follows a line, usually a </a:t>
            </a:r>
            <a:r>
              <a:rPr lang="en-US" sz="1600" b="1" i="0" u="none" strike="noStrike" baseline="0">
                <a:solidFill>
                  <a:srgbClr val="000000"/>
                </a:solidFill>
                <a:latin typeface="Times New Roman" panose="02020603050405020304" pitchFamily="18" charset="0"/>
                <a:cs typeface="Times New Roman" panose="02020603050405020304" pitchFamily="18" charset="0"/>
              </a:rPr>
              <a:t>black line in a white background </a:t>
            </a:r>
            <a:r>
              <a:rPr lang="en-US" sz="1600" b="0" i="0" u="none" strike="noStrike" baseline="0">
                <a:solidFill>
                  <a:srgbClr val="000000"/>
                </a:solidFill>
                <a:latin typeface="Times New Roman" panose="02020603050405020304" pitchFamily="18" charset="0"/>
                <a:cs typeface="Times New Roman" panose="02020603050405020304" pitchFamily="18" charset="0"/>
              </a:rPr>
              <a:t>or a </a:t>
            </a:r>
            <a:r>
              <a:rPr lang="en-US" sz="1600" b="0" i="0" u="none" strike="noStrike" baseline="0">
                <a:solidFill>
                  <a:schemeClr val="bg1"/>
                </a:solidFill>
                <a:highlight>
                  <a:srgbClr val="000000"/>
                </a:highlight>
                <a:latin typeface="Times New Roman" panose="02020603050405020304" pitchFamily="18" charset="0"/>
                <a:cs typeface="Times New Roman" panose="02020603050405020304" pitchFamily="18" charset="0"/>
              </a:rPr>
              <a:t>white line in a black background. </a:t>
            </a:r>
          </a:p>
          <a:p>
            <a:pPr marL="285750" indent="-285750">
              <a:buFont typeface="Arial" panose="020B0604020202020204" pitchFamily="34" charset="0"/>
              <a:buChar char="•"/>
            </a:pPr>
            <a:endParaRPr lang="en-US" sz="16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Line following robots can distinguish the line from their background and run over it, hence the reason for choosing contrasting colors for the line and background. </a:t>
            </a:r>
          </a:p>
          <a:p>
            <a:pPr marL="285750" indent="-285750">
              <a:buFont typeface="Arial" panose="020B0604020202020204" pitchFamily="34" charset="0"/>
              <a:buChar char="•"/>
            </a:pPr>
            <a:endParaRPr lang="en-US" sz="1100">
              <a:latin typeface="+mj-lt"/>
            </a:endParaRPr>
          </a:p>
        </p:txBody>
      </p:sp>
      <p:pic>
        <p:nvPicPr>
          <p:cNvPr id="3" name="Picture 2">
            <a:extLst>
              <a:ext uri="{FF2B5EF4-FFF2-40B4-BE49-F238E27FC236}">
                <a16:creationId xmlns:a16="http://schemas.microsoft.com/office/drawing/2014/main" id="{778DD2A4-D407-41E0-8989-A274284E4C6A}"/>
              </a:ext>
            </a:extLst>
          </p:cNvPr>
          <p:cNvPicPr>
            <a:picLocks noChangeAspect="1"/>
          </p:cNvPicPr>
          <p:nvPr/>
        </p:nvPicPr>
        <p:blipFill>
          <a:blip r:embed="rId5"/>
          <a:stretch>
            <a:fillRect/>
          </a:stretch>
        </p:blipFill>
        <p:spPr>
          <a:xfrm>
            <a:off x="6767171" y="3058231"/>
            <a:ext cx="1940659" cy="1687853"/>
          </a:xfrm>
          <a:prstGeom prst="rect">
            <a:avLst/>
          </a:prstGeom>
        </p:spPr>
      </p:pic>
      <p:pic>
        <p:nvPicPr>
          <p:cNvPr id="5" name="Picture 4">
            <a:extLst>
              <a:ext uri="{FF2B5EF4-FFF2-40B4-BE49-F238E27FC236}">
                <a16:creationId xmlns:a16="http://schemas.microsoft.com/office/drawing/2014/main" id="{97B271AB-1499-42B7-9967-C6D558500583}"/>
              </a:ext>
            </a:extLst>
          </p:cNvPr>
          <p:cNvPicPr>
            <a:picLocks noChangeAspect="1"/>
          </p:cNvPicPr>
          <p:nvPr/>
        </p:nvPicPr>
        <p:blipFill>
          <a:blip r:embed="rId6"/>
          <a:stretch>
            <a:fillRect/>
          </a:stretch>
        </p:blipFill>
        <p:spPr>
          <a:xfrm>
            <a:off x="6673079" y="1207097"/>
            <a:ext cx="2257535" cy="1726816"/>
          </a:xfrm>
          <a:prstGeom prst="rect">
            <a:avLst/>
          </a:prstGeom>
        </p:spPr>
      </p:pic>
      <p:pic>
        <p:nvPicPr>
          <p:cNvPr id="6" name="Picture 5">
            <a:extLst>
              <a:ext uri="{FF2B5EF4-FFF2-40B4-BE49-F238E27FC236}">
                <a16:creationId xmlns:a16="http://schemas.microsoft.com/office/drawing/2014/main" id="{D25CFD8D-92BD-4AA2-A314-6975268AE076}"/>
              </a:ext>
            </a:extLst>
          </p:cNvPr>
          <p:cNvPicPr>
            <a:picLocks noChangeAspect="1"/>
          </p:cNvPicPr>
          <p:nvPr/>
        </p:nvPicPr>
        <p:blipFill rotWithShape="1">
          <a:blip r:embed="rId7"/>
          <a:srcRect l="4218" r="15924"/>
          <a:stretch/>
        </p:blipFill>
        <p:spPr>
          <a:xfrm>
            <a:off x="4413328" y="1308166"/>
            <a:ext cx="2111298" cy="1625747"/>
          </a:xfrm>
          <a:prstGeom prst="rect">
            <a:avLst/>
          </a:prstGeom>
        </p:spPr>
      </p:pic>
      <p:pic>
        <p:nvPicPr>
          <p:cNvPr id="7" name="Picture 6">
            <a:extLst>
              <a:ext uri="{FF2B5EF4-FFF2-40B4-BE49-F238E27FC236}">
                <a16:creationId xmlns:a16="http://schemas.microsoft.com/office/drawing/2014/main" id="{DBC58AF6-D4BE-45A5-8B88-CD8712E4C4D8}"/>
              </a:ext>
            </a:extLst>
          </p:cNvPr>
          <p:cNvPicPr>
            <a:picLocks noChangeAspect="1"/>
          </p:cNvPicPr>
          <p:nvPr/>
        </p:nvPicPr>
        <p:blipFill rotWithShape="1">
          <a:blip r:embed="rId8"/>
          <a:srcRect l="3583" r="5862"/>
          <a:stretch/>
        </p:blipFill>
        <p:spPr>
          <a:xfrm>
            <a:off x="4413328" y="2994329"/>
            <a:ext cx="2259751" cy="1751755"/>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8735D2C4-6AA4-4C48-98FB-E38A689FDC1A}"/>
              </a:ext>
            </a:extLst>
          </p:cNvPr>
          <p:cNvPicPr>
            <a:picLocks noChangeAspect="1"/>
          </p:cNvPicPr>
          <p:nvPr/>
        </p:nvPicPr>
        <p:blipFill>
          <a:blip r:embed="rId9"/>
          <a:stretch>
            <a:fillRect/>
          </a:stretch>
        </p:blipFill>
        <p:spPr>
          <a:xfrm>
            <a:off x="8570500" y="164533"/>
            <a:ext cx="491594" cy="663356"/>
          </a:xfrm>
          <a:prstGeom prst="rect">
            <a:avLst/>
          </a:prstGeom>
        </p:spPr>
      </p:pic>
      <p:sp>
        <p:nvSpPr>
          <p:cNvPr id="10" name="Google Shape;157;p26">
            <a:extLst>
              <a:ext uri="{FF2B5EF4-FFF2-40B4-BE49-F238E27FC236}">
                <a16:creationId xmlns:a16="http://schemas.microsoft.com/office/drawing/2014/main" id="{CF680E98-4B7E-495A-B074-74321D944E91}"/>
              </a:ext>
            </a:extLst>
          </p:cNvPr>
          <p:cNvSpPr txBox="1">
            <a:spLocks/>
          </p:cNvSpPr>
          <p:nvPr/>
        </p:nvSpPr>
        <p:spPr>
          <a:xfrm>
            <a:off x="7595755" y="287033"/>
            <a:ext cx="7613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4" name="Audio 3">
            <a:hlinkClick r:id="" action="ppaction://media"/>
            <a:extLst>
              <a:ext uri="{FF2B5EF4-FFF2-40B4-BE49-F238E27FC236}">
                <a16:creationId xmlns:a16="http://schemas.microsoft.com/office/drawing/2014/main" id="{33EA7443-EF9D-437E-B964-7B145CA0FC52}"/>
              </a:ext>
            </a:extLst>
          </p:cNvPr>
          <p:cNvPicPr>
            <a:picLocks noChangeAspect="1"/>
          </p:cNvPicPr>
          <p:nvPr>
            <a:audioFile r:link="rId1"/>
            <p:extLst>
              <p:ext uri="{DAA4B4D4-6D71-4841-9C94-3DE7FCFB9230}">
                <p14:media xmlns:p14="http://schemas.microsoft.com/office/powerpoint/2010/main" r:embed="rId2">
                  <p14:trim st="994"/>
                </p14:media>
              </p:ext>
            </p:extLst>
          </p:nvPr>
        </p:nvPicPr>
        <p:blipFill>
          <a:blip r:embed="rId10"/>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904079852"/>
      </p:ext>
    </p:extLst>
  </p:cSld>
  <p:clrMapOvr>
    <a:masterClrMapping/>
  </p:clrMapOvr>
  <mc:AlternateContent xmlns:mc="http://schemas.openxmlformats.org/markup-compatibility/2006">
    <mc:Choice xmlns:p14="http://schemas.microsoft.com/office/powerpoint/2010/main" Requires="p14">
      <p:transition spd="slow" p14:dur="2000" advTm="37169"/>
    </mc:Choice>
    <mc:Fallback>
      <p:transition spd="slow" advTm="3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a:off x="6836292" y="211572"/>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t>AGENDA</a:t>
            </a:r>
          </a:p>
        </p:txBody>
      </p:sp>
      <p:sp>
        <p:nvSpPr>
          <p:cNvPr id="142" name="Google Shape;142;p26"/>
          <p:cNvSpPr/>
          <p:nvPr/>
        </p:nvSpPr>
        <p:spPr>
          <a:xfrm rot="16200000" flipH="1">
            <a:off x="-1625091" y="1625093"/>
            <a:ext cx="5143500" cy="1893314"/>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idx="8"/>
          </p:nvPr>
        </p:nvSpPr>
        <p:spPr>
          <a:xfrm>
            <a:off x="1292933" y="1213828"/>
            <a:ext cx="573966" cy="3505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03</a:t>
            </a:r>
          </a:p>
        </p:txBody>
      </p:sp>
      <p:sp>
        <p:nvSpPr>
          <p:cNvPr id="146" name="Google Shape;146;p26"/>
          <p:cNvSpPr txBox="1">
            <a:spLocks noGrp="1"/>
          </p:cNvSpPr>
          <p:nvPr>
            <p:ph type="ctrTitle"/>
          </p:nvPr>
        </p:nvSpPr>
        <p:spPr>
          <a:xfrm>
            <a:off x="2096915" y="574936"/>
            <a:ext cx="4059335" cy="27564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lang="en-US" sz="1800"/>
          </a:p>
          <a:p>
            <a:pPr marL="0" lvl="0" indent="0" algn="l" rtl="0">
              <a:spcBef>
                <a:spcPts val="0"/>
              </a:spcBef>
              <a:spcAft>
                <a:spcPts val="0"/>
              </a:spcAft>
              <a:buNone/>
            </a:pPr>
            <a:r>
              <a:rPr lang="es" sz="1800"/>
              <a:t>Motivation</a:t>
            </a:r>
          </a:p>
        </p:txBody>
      </p:sp>
      <p:sp>
        <p:nvSpPr>
          <p:cNvPr id="148" name="Google Shape;148;p26"/>
          <p:cNvSpPr txBox="1">
            <a:spLocks noGrp="1"/>
          </p:cNvSpPr>
          <p:nvPr>
            <p:ph type="title" idx="2"/>
          </p:nvPr>
        </p:nvSpPr>
        <p:spPr>
          <a:xfrm>
            <a:off x="1292933" y="455322"/>
            <a:ext cx="600383" cy="29677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01</a:t>
            </a:r>
          </a:p>
        </p:txBody>
      </p:sp>
      <p:sp>
        <p:nvSpPr>
          <p:cNvPr id="151" name="Google Shape;151;p26"/>
          <p:cNvSpPr txBox="1">
            <a:spLocks noGrp="1"/>
          </p:cNvSpPr>
          <p:nvPr>
            <p:ph type="title" idx="5"/>
          </p:nvPr>
        </p:nvSpPr>
        <p:spPr>
          <a:xfrm>
            <a:off x="1292933" y="831536"/>
            <a:ext cx="573966" cy="3028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02</a:t>
            </a:r>
          </a:p>
        </p:txBody>
      </p:sp>
      <p:sp>
        <p:nvSpPr>
          <p:cNvPr id="154" name="Google Shape;154;p26"/>
          <p:cNvSpPr txBox="1">
            <a:spLocks noGrp="1"/>
          </p:cNvSpPr>
          <p:nvPr>
            <p:ph type="title" idx="15"/>
          </p:nvPr>
        </p:nvSpPr>
        <p:spPr>
          <a:xfrm>
            <a:off x="1292933" y="1637788"/>
            <a:ext cx="573966" cy="3505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04</a:t>
            </a:r>
            <a:endParaRPr lang="es" sz="3600">
              <a:solidFill>
                <a:schemeClr val="lt1"/>
              </a:solidFill>
            </a:endParaRPr>
          </a:p>
        </p:txBody>
      </p:sp>
      <p:sp>
        <p:nvSpPr>
          <p:cNvPr id="157" name="Google Shape;157;p26"/>
          <p:cNvSpPr txBox="1">
            <a:spLocks noGrp="1"/>
          </p:cNvSpPr>
          <p:nvPr>
            <p:ph type="title" idx="18"/>
          </p:nvPr>
        </p:nvSpPr>
        <p:spPr>
          <a:xfrm>
            <a:off x="1292933" y="2018536"/>
            <a:ext cx="573966" cy="40068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lt1"/>
                </a:solidFill>
              </a:rPr>
              <a:t>05</a:t>
            </a:r>
          </a:p>
        </p:txBody>
      </p:sp>
      <p:pic>
        <p:nvPicPr>
          <p:cNvPr id="19" name="Picture 18" descr="A picture containing drawing&#10;&#10;Description automatically generated">
            <a:extLst>
              <a:ext uri="{FF2B5EF4-FFF2-40B4-BE49-F238E27FC236}">
                <a16:creationId xmlns:a16="http://schemas.microsoft.com/office/drawing/2014/main" id="{104579C0-9C73-446F-B190-F0399759C450}"/>
              </a:ext>
            </a:extLst>
          </p:cNvPr>
          <p:cNvPicPr>
            <a:picLocks noChangeAspect="1"/>
          </p:cNvPicPr>
          <p:nvPr/>
        </p:nvPicPr>
        <p:blipFill>
          <a:blip r:embed="rId5"/>
          <a:stretch>
            <a:fillRect/>
          </a:stretch>
        </p:blipFill>
        <p:spPr>
          <a:xfrm>
            <a:off x="8577643" y="0"/>
            <a:ext cx="491594" cy="663356"/>
          </a:xfrm>
          <a:prstGeom prst="rect">
            <a:avLst/>
          </a:prstGeom>
        </p:spPr>
      </p:pic>
      <p:sp>
        <p:nvSpPr>
          <p:cNvPr id="37" name="Google Shape;145;p26">
            <a:extLst>
              <a:ext uri="{FF2B5EF4-FFF2-40B4-BE49-F238E27FC236}">
                <a16:creationId xmlns:a16="http://schemas.microsoft.com/office/drawing/2014/main" id="{8676494B-EA4C-4D2A-9F32-115CCA56C464}"/>
              </a:ext>
            </a:extLst>
          </p:cNvPr>
          <p:cNvSpPr txBox="1">
            <a:spLocks/>
          </p:cNvSpPr>
          <p:nvPr/>
        </p:nvSpPr>
        <p:spPr>
          <a:xfrm>
            <a:off x="1292932" y="3264208"/>
            <a:ext cx="573967" cy="3505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06</a:t>
            </a:r>
          </a:p>
        </p:txBody>
      </p:sp>
      <p:sp>
        <p:nvSpPr>
          <p:cNvPr id="40" name="Google Shape;154;p26">
            <a:extLst>
              <a:ext uri="{FF2B5EF4-FFF2-40B4-BE49-F238E27FC236}">
                <a16:creationId xmlns:a16="http://schemas.microsoft.com/office/drawing/2014/main" id="{07F1EB0A-EB53-4DC5-9F11-1F4C9B4645FB}"/>
              </a:ext>
            </a:extLst>
          </p:cNvPr>
          <p:cNvSpPr txBox="1">
            <a:spLocks/>
          </p:cNvSpPr>
          <p:nvPr/>
        </p:nvSpPr>
        <p:spPr>
          <a:xfrm>
            <a:off x="1306140" y="3634515"/>
            <a:ext cx="573967"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07</a:t>
            </a:r>
            <a:endParaRPr lang="es" sz="3600">
              <a:solidFill>
                <a:schemeClr val="lt1"/>
              </a:solidFill>
            </a:endParaRPr>
          </a:p>
        </p:txBody>
      </p:sp>
      <p:sp>
        <p:nvSpPr>
          <p:cNvPr id="41" name="Google Shape;157;p26">
            <a:extLst>
              <a:ext uri="{FF2B5EF4-FFF2-40B4-BE49-F238E27FC236}">
                <a16:creationId xmlns:a16="http://schemas.microsoft.com/office/drawing/2014/main" id="{A8A8A0DE-D526-4EBF-9FCE-B51D6D1BC1DF}"/>
              </a:ext>
            </a:extLst>
          </p:cNvPr>
          <p:cNvSpPr txBox="1">
            <a:spLocks/>
          </p:cNvSpPr>
          <p:nvPr/>
        </p:nvSpPr>
        <p:spPr>
          <a:xfrm>
            <a:off x="1292932" y="4042403"/>
            <a:ext cx="573966"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08</a:t>
            </a:r>
          </a:p>
        </p:txBody>
      </p:sp>
      <p:sp>
        <p:nvSpPr>
          <p:cNvPr id="42" name="Google Shape;157;p26">
            <a:extLst>
              <a:ext uri="{FF2B5EF4-FFF2-40B4-BE49-F238E27FC236}">
                <a16:creationId xmlns:a16="http://schemas.microsoft.com/office/drawing/2014/main" id="{8D272508-8BAC-46F1-B464-EDF7E3E224D4}"/>
              </a:ext>
            </a:extLst>
          </p:cNvPr>
          <p:cNvSpPr txBox="1">
            <a:spLocks/>
          </p:cNvSpPr>
          <p:nvPr/>
        </p:nvSpPr>
        <p:spPr>
          <a:xfrm>
            <a:off x="1306497" y="4450291"/>
            <a:ext cx="573967" cy="3505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2400">
                <a:solidFill>
                  <a:schemeClr val="lt1"/>
                </a:solidFill>
              </a:rPr>
              <a:t>09</a:t>
            </a:r>
          </a:p>
        </p:txBody>
      </p:sp>
      <p:sp>
        <p:nvSpPr>
          <p:cNvPr id="43" name="Google Shape;146;p26">
            <a:extLst>
              <a:ext uri="{FF2B5EF4-FFF2-40B4-BE49-F238E27FC236}">
                <a16:creationId xmlns:a16="http://schemas.microsoft.com/office/drawing/2014/main" id="{64963834-5CD0-4909-A6D1-00CC93DD6320}"/>
              </a:ext>
            </a:extLst>
          </p:cNvPr>
          <p:cNvSpPr txBox="1">
            <a:spLocks/>
          </p:cNvSpPr>
          <p:nvPr/>
        </p:nvSpPr>
        <p:spPr>
          <a:xfrm>
            <a:off x="2096915" y="945444"/>
            <a:ext cx="5247714"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Goals &amp; Requirements</a:t>
            </a:r>
          </a:p>
        </p:txBody>
      </p:sp>
      <p:sp>
        <p:nvSpPr>
          <p:cNvPr id="44" name="Google Shape;146;p26">
            <a:extLst>
              <a:ext uri="{FF2B5EF4-FFF2-40B4-BE49-F238E27FC236}">
                <a16:creationId xmlns:a16="http://schemas.microsoft.com/office/drawing/2014/main" id="{D6BBA0FD-AF5C-49C7-AF55-B8C6E7DA501E}"/>
              </a:ext>
            </a:extLst>
          </p:cNvPr>
          <p:cNvSpPr txBox="1">
            <a:spLocks/>
          </p:cNvSpPr>
          <p:nvPr/>
        </p:nvSpPr>
        <p:spPr>
          <a:xfrm>
            <a:off x="2096915" y="1352013"/>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Block Diagram </a:t>
            </a:r>
          </a:p>
        </p:txBody>
      </p:sp>
      <p:sp>
        <p:nvSpPr>
          <p:cNvPr id="45" name="Google Shape;146;p26">
            <a:extLst>
              <a:ext uri="{FF2B5EF4-FFF2-40B4-BE49-F238E27FC236}">
                <a16:creationId xmlns:a16="http://schemas.microsoft.com/office/drawing/2014/main" id="{8711FE05-B69B-451B-9EF1-3E8B80FD858D}"/>
              </a:ext>
            </a:extLst>
          </p:cNvPr>
          <p:cNvSpPr txBox="1">
            <a:spLocks/>
          </p:cNvSpPr>
          <p:nvPr/>
        </p:nvSpPr>
        <p:spPr>
          <a:xfrm>
            <a:off x="2096915" y="1758582"/>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Design Approach</a:t>
            </a:r>
          </a:p>
        </p:txBody>
      </p:sp>
      <p:sp>
        <p:nvSpPr>
          <p:cNvPr id="46" name="Google Shape;146;p26">
            <a:extLst>
              <a:ext uri="{FF2B5EF4-FFF2-40B4-BE49-F238E27FC236}">
                <a16:creationId xmlns:a16="http://schemas.microsoft.com/office/drawing/2014/main" id="{CC258BCC-39D2-4CE0-A483-B3ECCAF500CC}"/>
              </a:ext>
            </a:extLst>
          </p:cNvPr>
          <p:cNvSpPr txBox="1">
            <a:spLocks/>
          </p:cNvSpPr>
          <p:nvPr/>
        </p:nvSpPr>
        <p:spPr>
          <a:xfrm>
            <a:off x="2096915" y="2177227"/>
            <a:ext cx="6196027"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Design &amp; Component Decisions</a:t>
            </a:r>
            <a:endParaRPr lang="es" sz="1800"/>
          </a:p>
        </p:txBody>
      </p:sp>
      <p:sp>
        <p:nvSpPr>
          <p:cNvPr id="47" name="Google Shape;146;p26">
            <a:extLst>
              <a:ext uri="{FF2B5EF4-FFF2-40B4-BE49-F238E27FC236}">
                <a16:creationId xmlns:a16="http://schemas.microsoft.com/office/drawing/2014/main" id="{C92DEB16-9B0E-4E59-94FD-3BB554C150CD}"/>
              </a:ext>
            </a:extLst>
          </p:cNvPr>
          <p:cNvSpPr txBox="1">
            <a:spLocks/>
          </p:cNvSpPr>
          <p:nvPr/>
        </p:nvSpPr>
        <p:spPr>
          <a:xfrm>
            <a:off x="2096915" y="2571750"/>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Constraints</a:t>
            </a:r>
            <a:endParaRPr lang="es" sz="1800"/>
          </a:p>
        </p:txBody>
      </p:sp>
      <p:sp>
        <p:nvSpPr>
          <p:cNvPr id="48" name="Google Shape;146;p26">
            <a:extLst>
              <a:ext uri="{FF2B5EF4-FFF2-40B4-BE49-F238E27FC236}">
                <a16:creationId xmlns:a16="http://schemas.microsoft.com/office/drawing/2014/main" id="{E08144E1-BB4C-4B6A-B37C-AFD998932D6A}"/>
              </a:ext>
            </a:extLst>
          </p:cNvPr>
          <p:cNvSpPr txBox="1">
            <a:spLocks/>
          </p:cNvSpPr>
          <p:nvPr/>
        </p:nvSpPr>
        <p:spPr>
          <a:xfrm>
            <a:off x="2098155" y="3399014"/>
            <a:ext cx="5045983"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Successes &amp; Difficulties</a:t>
            </a:r>
            <a:endParaRPr lang="es" sz="1800"/>
          </a:p>
        </p:txBody>
      </p:sp>
      <p:sp>
        <p:nvSpPr>
          <p:cNvPr id="49" name="Google Shape;146;p26">
            <a:extLst>
              <a:ext uri="{FF2B5EF4-FFF2-40B4-BE49-F238E27FC236}">
                <a16:creationId xmlns:a16="http://schemas.microsoft.com/office/drawing/2014/main" id="{7ACD5E8D-C9D5-4C4C-9D9E-1E935603BCE2}"/>
              </a:ext>
            </a:extLst>
          </p:cNvPr>
          <p:cNvSpPr txBox="1">
            <a:spLocks/>
          </p:cNvSpPr>
          <p:nvPr/>
        </p:nvSpPr>
        <p:spPr>
          <a:xfrm>
            <a:off x="2108168" y="3776547"/>
            <a:ext cx="5227428"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Project Budget (to date)</a:t>
            </a:r>
            <a:endParaRPr lang="es" sz="1800"/>
          </a:p>
        </p:txBody>
      </p:sp>
      <p:sp>
        <p:nvSpPr>
          <p:cNvPr id="50" name="Google Shape;146;p26">
            <a:extLst>
              <a:ext uri="{FF2B5EF4-FFF2-40B4-BE49-F238E27FC236}">
                <a16:creationId xmlns:a16="http://schemas.microsoft.com/office/drawing/2014/main" id="{084B6190-2C5C-4D2B-BA37-D8610FCE7A84}"/>
              </a:ext>
            </a:extLst>
          </p:cNvPr>
          <p:cNvSpPr txBox="1">
            <a:spLocks/>
          </p:cNvSpPr>
          <p:nvPr/>
        </p:nvSpPr>
        <p:spPr>
          <a:xfrm>
            <a:off x="2108167" y="4176186"/>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Progress status</a:t>
            </a:r>
            <a:endParaRPr lang="es" sz="1800"/>
          </a:p>
        </p:txBody>
      </p:sp>
      <p:sp>
        <p:nvSpPr>
          <p:cNvPr id="51" name="Google Shape;146;p26">
            <a:extLst>
              <a:ext uri="{FF2B5EF4-FFF2-40B4-BE49-F238E27FC236}">
                <a16:creationId xmlns:a16="http://schemas.microsoft.com/office/drawing/2014/main" id="{A5ADD333-9258-43FC-882B-B28733B02DFB}"/>
              </a:ext>
            </a:extLst>
          </p:cNvPr>
          <p:cNvSpPr txBox="1">
            <a:spLocks/>
          </p:cNvSpPr>
          <p:nvPr/>
        </p:nvSpPr>
        <p:spPr>
          <a:xfrm>
            <a:off x="2108167" y="2985382"/>
            <a:ext cx="4059335"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s" sz="1800"/>
              <a:t>Standards</a:t>
            </a:r>
          </a:p>
        </p:txBody>
      </p:sp>
      <p:sp>
        <p:nvSpPr>
          <p:cNvPr id="52" name="Google Shape;146;p26">
            <a:extLst>
              <a:ext uri="{FF2B5EF4-FFF2-40B4-BE49-F238E27FC236}">
                <a16:creationId xmlns:a16="http://schemas.microsoft.com/office/drawing/2014/main" id="{C43D47EB-C621-40A3-ABBB-1808595984B0}"/>
              </a:ext>
            </a:extLst>
          </p:cNvPr>
          <p:cNvSpPr txBox="1">
            <a:spLocks/>
          </p:cNvSpPr>
          <p:nvPr/>
        </p:nvSpPr>
        <p:spPr>
          <a:xfrm>
            <a:off x="2108167" y="4575825"/>
            <a:ext cx="6196027" cy="2756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buSzPts val="1100"/>
              <a:buFont typeface="Arial"/>
              <a:buNone/>
            </a:pPr>
            <a:endParaRPr lang="en-US" sz="1800"/>
          </a:p>
          <a:p>
            <a:r>
              <a:rPr lang="en-US" sz="1800">
                <a:solidFill>
                  <a:schemeClr val="tx1"/>
                </a:solidFill>
              </a:rPr>
              <a:t>Plans for Successful Completion</a:t>
            </a:r>
          </a:p>
        </p:txBody>
      </p:sp>
      <p:pic>
        <p:nvPicPr>
          <p:cNvPr id="27" name="Audio 16">
            <a:hlinkClick r:id="" action="ppaction://media"/>
            <a:extLst>
              <a:ext uri="{FF2B5EF4-FFF2-40B4-BE49-F238E27FC236}">
                <a16:creationId xmlns:a16="http://schemas.microsoft.com/office/drawing/2014/main" id="{33685C28-640C-4280-8D67-5F095A235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90"/>
    </mc:Choice>
    <mc:Fallback>
      <p:transition spd="slow" advTm="2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 name="Picture 1">
            <a:extLst>
              <a:ext uri="{FF2B5EF4-FFF2-40B4-BE49-F238E27FC236}">
                <a16:creationId xmlns:a16="http://schemas.microsoft.com/office/drawing/2014/main" id="{C1F6EA84-8DDB-4EB2-B424-F1D101755DE6}"/>
              </a:ext>
            </a:extLst>
          </p:cNvPr>
          <p:cNvPicPr>
            <a:picLocks noChangeAspect="1"/>
          </p:cNvPicPr>
          <p:nvPr/>
        </p:nvPicPr>
        <p:blipFill rotWithShape="1">
          <a:blip r:embed="rId5"/>
          <a:srcRect b="5822"/>
          <a:stretch/>
        </p:blipFill>
        <p:spPr>
          <a:xfrm>
            <a:off x="2077022" y="2978771"/>
            <a:ext cx="4989954" cy="2164730"/>
          </a:xfrm>
          <a:prstGeom prst="rect">
            <a:avLst/>
          </a:prstGeom>
        </p:spPr>
      </p:pic>
      <p:sp>
        <p:nvSpPr>
          <p:cNvPr id="229" name="Google Shape;229;p33"/>
          <p:cNvSpPr/>
          <p:nvPr/>
        </p:nvSpPr>
        <p:spPr>
          <a:xfrm rot="-5400000" flipH="1">
            <a:off x="4057650" y="-4057650"/>
            <a:ext cx="1028702" cy="9144003"/>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59473" y="1209290"/>
            <a:ext cx="8548221" cy="2062103"/>
          </a:xfrm>
          <a:prstGeom prst="rect">
            <a:avLst/>
          </a:prstGeom>
          <a:noFill/>
        </p:spPr>
        <p:txBody>
          <a:bodyPr wrap="square">
            <a:spAutoFit/>
          </a:bodyPr>
          <a:lstStyle/>
          <a:p>
            <a:pPr marL="285750" indent="-285750">
              <a:buFont typeface="Arial" panose="020B0604020202020204" pitchFamily="34" charset="0"/>
              <a:buChar char="•"/>
            </a:pPr>
            <a:r>
              <a:rPr lang="en-US" sz="1600" b="1" i="0" u="none" strike="noStrike" baseline="0">
                <a:solidFill>
                  <a:srgbClr val="000000"/>
                </a:solidFill>
                <a:latin typeface="Times New Roman" panose="02020603050405020304" pitchFamily="18" charset="0"/>
                <a:cs typeface="Times New Roman" panose="02020603050405020304" pitchFamily="18" charset="0"/>
              </a:rPr>
              <a:t>IR sensors- </a:t>
            </a:r>
            <a:r>
              <a:rPr lang="en-US" sz="1600" b="0" i="0" u="none" strike="noStrike" baseline="0">
                <a:solidFill>
                  <a:srgbClr val="000000"/>
                </a:solidFill>
                <a:latin typeface="Times New Roman" panose="02020603050405020304" pitchFamily="18" charset="0"/>
                <a:cs typeface="Times New Roman" panose="02020603050405020304" pitchFamily="18" charset="0"/>
              </a:rPr>
              <a:t>either two individual sensors or an array sensor- will be used to implement line following by calculating the reflectance of the surface beneath them</a:t>
            </a:r>
          </a:p>
          <a:p>
            <a:pPr marL="285750" indent="-285750">
              <a:buFont typeface="Arial" panose="020B0604020202020204" pitchFamily="34" charset="0"/>
              <a:buChar char="•"/>
            </a:pPr>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 </a:t>
            </a:r>
            <a:r>
              <a:rPr lang="en-US" sz="1600" b="0" i="0" u="none" strike="noStrike" baseline="0">
                <a:solidFill>
                  <a:srgbClr val="000000"/>
                </a:solidFill>
                <a:latin typeface="Times New Roman" panose="02020603050405020304" pitchFamily="18" charset="0"/>
                <a:cs typeface="Times New Roman" panose="02020603050405020304" pitchFamily="18" charset="0"/>
              </a:rPr>
              <a:t>A white line would almost completely reflect any light that falls on it, while a black line would absorb most of the light that falls onto it. </a:t>
            </a:r>
          </a:p>
          <a:p>
            <a:pPr marL="285750" indent="-285750">
              <a:buFont typeface="Arial" panose="020B0604020202020204" pitchFamily="34" charset="0"/>
              <a:buChar char="•"/>
            </a:pPr>
            <a:endParaRPr lang="en-US" sz="1600" b="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i="0" u="none" strike="noStrike" baseline="0">
                <a:solidFill>
                  <a:srgbClr val="000000"/>
                </a:solidFill>
                <a:latin typeface="Times New Roman" panose="02020603050405020304" pitchFamily="18" charset="0"/>
                <a:cs typeface="Times New Roman" panose="02020603050405020304" pitchFamily="18" charset="0"/>
              </a:rPr>
              <a:t>The value of reflectance detected by IR sensors is used as a parameter to detect the position of the line</a:t>
            </a:r>
            <a:endParaRPr lang="en-US" sz="1200">
              <a:latin typeface="Times New Roman" panose="02020603050405020304" pitchFamily="18" charset="0"/>
              <a:cs typeface="Times New Roman" panose="02020603050405020304" pitchFamily="18" charset="0"/>
            </a:endParaRPr>
          </a:p>
        </p:txBody>
      </p:sp>
      <p:pic>
        <p:nvPicPr>
          <p:cNvPr id="3" name="Picture 2" descr="A picture containing drawing&#10;&#10;Description automatically generated">
            <a:extLst>
              <a:ext uri="{FF2B5EF4-FFF2-40B4-BE49-F238E27FC236}">
                <a16:creationId xmlns:a16="http://schemas.microsoft.com/office/drawing/2014/main" id="{1690620F-EC0E-4E98-8D4A-5AEFA394689E}"/>
              </a:ext>
            </a:extLst>
          </p:cNvPr>
          <p:cNvPicPr>
            <a:picLocks noChangeAspect="1"/>
          </p:cNvPicPr>
          <p:nvPr/>
        </p:nvPicPr>
        <p:blipFill>
          <a:blip r:embed="rId6"/>
          <a:stretch>
            <a:fillRect/>
          </a:stretch>
        </p:blipFill>
        <p:spPr>
          <a:xfrm>
            <a:off x="8607694" y="182673"/>
            <a:ext cx="491594" cy="663356"/>
          </a:xfrm>
          <a:prstGeom prst="rect">
            <a:avLst/>
          </a:prstGeom>
        </p:spPr>
      </p:pic>
      <p:sp>
        <p:nvSpPr>
          <p:cNvPr id="7" name="Google Shape;157;p26">
            <a:extLst>
              <a:ext uri="{FF2B5EF4-FFF2-40B4-BE49-F238E27FC236}">
                <a16:creationId xmlns:a16="http://schemas.microsoft.com/office/drawing/2014/main" id="{A73CFDCF-280E-41CE-B931-5F4471DD1DD0}"/>
              </a:ext>
            </a:extLst>
          </p:cNvPr>
          <p:cNvSpPr txBox="1">
            <a:spLocks/>
          </p:cNvSpPr>
          <p:nvPr/>
        </p:nvSpPr>
        <p:spPr>
          <a:xfrm>
            <a:off x="7574973" y="208557"/>
            <a:ext cx="782122"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9" name="Audio 8">
            <a:hlinkClick r:id="" action="ppaction://media"/>
            <a:extLst>
              <a:ext uri="{FF2B5EF4-FFF2-40B4-BE49-F238E27FC236}">
                <a16:creationId xmlns:a16="http://schemas.microsoft.com/office/drawing/2014/main" id="{BA1A547D-901B-47B2-8D24-2C7D4AEB54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839155870"/>
      </p:ext>
    </p:extLst>
  </p:cSld>
  <p:clrMapOvr>
    <a:masterClrMapping/>
  </p:clrMapOvr>
  <mc:AlternateContent xmlns:mc="http://schemas.openxmlformats.org/markup-compatibility/2006">
    <mc:Choice xmlns:p14="http://schemas.microsoft.com/office/powerpoint/2010/main" Requires="p14">
      <p:transition spd="slow" p14:dur="2000" advTm="35777"/>
    </mc:Choice>
    <mc:Fallback>
      <p:transition spd="slow" advTm="3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74675" y="-4074673"/>
            <a:ext cx="994654"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289580" y="1556087"/>
            <a:ext cx="4512527" cy="2308324"/>
          </a:xfrm>
          <a:prstGeom prst="rect">
            <a:avLst/>
          </a:prstGeom>
          <a:noFill/>
        </p:spPr>
        <p:txBody>
          <a:bodyPr wrap="square">
            <a:spAutoFit/>
          </a:bodyPr>
          <a:lstStyle/>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Thus, the IR sensors allow the robot to “see” the line and notify the robot if any adjustments need to be made if it strays from the path. </a:t>
            </a:r>
          </a:p>
          <a:p>
            <a:pPr marL="285750" indent="-285750">
              <a:buFont typeface="Arial" panose="020B0604020202020204" pitchFamily="34" charset="0"/>
              <a:buChar char="•"/>
            </a:pPr>
            <a:endParaRPr lang="en-US" sz="160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Line following robots estimate if the line beneath them is shifting too much to the right or left, and based on these estimations, it signals the motors to turn left or right in order to keep the line at the center of the robot.</a:t>
            </a:r>
            <a:endParaRPr lang="en-US" sz="120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146B1B01-4670-4103-8B92-599F34124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351" y="1556087"/>
            <a:ext cx="2869815" cy="82986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9DEF5ED-169A-4905-BD6B-B37DA4CD8B2E}"/>
              </a:ext>
            </a:extLst>
          </p:cNvPr>
          <p:cNvCxnSpPr>
            <a:cxnSpLocks/>
          </p:cNvCxnSpPr>
          <p:nvPr/>
        </p:nvCxnSpPr>
        <p:spPr>
          <a:xfrm>
            <a:off x="5285679" y="2616819"/>
            <a:ext cx="266885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A4173C-3F09-42B2-96F5-C3DB7EF61761}"/>
              </a:ext>
            </a:extLst>
          </p:cNvPr>
          <p:cNvCxnSpPr/>
          <p:nvPr/>
        </p:nvCxnSpPr>
        <p:spPr>
          <a:xfrm>
            <a:off x="5174167" y="1443196"/>
            <a:ext cx="0" cy="1055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FC0A53B0-4D81-4342-9C35-C983D55B7954}"/>
              </a:ext>
            </a:extLst>
          </p:cNvPr>
          <p:cNvGraphicFramePr>
            <a:graphicFrameLocks noGrp="1"/>
          </p:cNvGraphicFramePr>
          <p:nvPr>
            <p:extLst>
              <p:ext uri="{D42A27DB-BD31-4B8C-83A1-F6EECF244321}">
                <p14:modId xmlns:p14="http://schemas.microsoft.com/office/powerpoint/2010/main" val="284630245"/>
              </p:ext>
            </p:extLst>
          </p:nvPr>
        </p:nvGraphicFramePr>
        <p:xfrm>
          <a:off x="5174167" y="2970165"/>
          <a:ext cx="2939690" cy="1600200"/>
        </p:xfrm>
        <a:graphic>
          <a:graphicData uri="http://schemas.openxmlformats.org/drawingml/2006/table">
            <a:tbl>
              <a:tblPr firstRow="1" bandRow="1">
                <a:tableStyleId>{073A0DAA-6AF3-43AB-8588-CEC1D06C72B9}</a:tableStyleId>
              </a:tblPr>
              <a:tblGrid>
                <a:gridCol w="1369683">
                  <a:extLst>
                    <a:ext uri="{9D8B030D-6E8A-4147-A177-3AD203B41FA5}">
                      <a16:colId xmlns:a16="http://schemas.microsoft.com/office/drawing/2014/main" val="20000"/>
                    </a:ext>
                  </a:extLst>
                </a:gridCol>
                <a:gridCol w="1570007">
                  <a:extLst>
                    <a:ext uri="{9D8B030D-6E8A-4147-A177-3AD203B41FA5}">
                      <a16:colId xmlns:a16="http://schemas.microsoft.com/office/drawing/2014/main" val="20001"/>
                    </a:ext>
                  </a:extLst>
                </a:gridCol>
              </a:tblGrid>
              <a:tr h="320040">
                <a:tc>
                  <a:txBody>
                    <a:bodyPr/>
                    <a:lstStyle/>
                    <a:p>
                      <a:r>
                        <a:rPr lang="en-US" sz="1200" b="0">
                          <a:solidFill>
                            <a:srgbClr val="FFFCF2"/>
                          </a:solidFill>
                        </a:rPr>
                        <a:t>Manufacturer</a:t>
                      </a:r>
                    </a:p>
                  </a:txBody>
                  <a:tcPr/>
                </a:tc>
                <a:tc>
                  <a:txBody>
                    <a:bodyPr/>
                    <a:lstStyle/>
                    <a:p>
                      <a:r>
                        <a:rPr lang="en-US" sz="1200" b="0" err="1">
                          <a:solidFill>
                            <a:srgbClr val="FFFCF2"/>
                          </a:solidFill>
                        </a:rPr>
                        <a:t>Osoyoo</a:t>
                      </a:r>
                      <a:endParaRPr lang="en-US" sz="1200" b="0">
                        <a:solidFill>
                          <a:srgbClr val="FFFCF2"/>
                        </a:solidFill>
                      </a:endParaRPr>
                    </a:p>
                  </a:txBody>
                  <a:tcPr/>
                </a:tc>
                <a:extLst>
                  <a:ext uri="{0D108BD9-81ED-4DB2-BD59-A6C34878D82A}">
                    <a16:rowId xmlns:a16="http://schemas.microsoft.com/office/drawing/2014/main" val="10000"/>
                  </a:ext>
                </a:extLst>
              </a:tr>
              <a:tr h="320040">
                <a:tc>
                  <a:txBody>
                    <a:bodyPr/>
                    <a:lstStyle/>
                    <a:p>
                      <a:r>
                        <a:rPr lang="en-US" sz="1200"/>
                        <a:t>Distance Detection</a:t>
                      </a:r>
                    </a:p>
                  </a:txBody>
                  <a:tcPr/>
                </a:tc>
                <a:tc>
                  <a:txBody>
                    <a:bodyPr/>
                    <a:lstStyle/>
                    <a:p>
                      <a:r>
                        <a:rPr lang="en-US" sz="1200"/>
                        <a:t>2 ~ 30cm, detection angle 35 (adjustable)</a:t>
                      </a:r>
                    </a:p>
                  </a:txBody>
                  <a:tcPr/>
                </a:tc>
                <a:extLst>
                  <a:ext uri="{0D108BD9-81ED-4DB2-BD59-A6C34878D82A}">
                    <a16:rowId xmlns:a16="http://schemas.microsoft.com/office/drawing/2014/main" val="10001"/>
                  </a:ext>
                </a:extLst>
              </a:tr>
              <a:tr h="320040">
                <a:tc>
                  <a:txBody>
                    <a:bodyPr/>
                    <a:lstStyle/>
                    <a:p>
                      <a:r>
                        <a:rPr lang="en-US" sz="1200"/>
                        <a:t>Power Supply</a:t>
                      </a:r>
                    </a:p>
                  </a:txBody>
                  <a:tcPr>
                    <a:solidFill>
                      <a:srgbClr val="E7E7E7"/>
                    </a:solidFill>
                  </a:tcPr>
                </a:tc>
                <a:tc>
                  <a:txBody>
                    <a:bodyPr/>
                    <a:lstStyle/>
                    <a:p>
                      <a:r>
                        <a:rPr lang="en-US" sz="1200"/>
                        <a:t>3.3V-5V </a:t>
                      </a:r>
                    </a:p>
                  </a:txBody>
                  <a:tcPr>
                    <a:solidFill>
                      <a:srgbClr val="E7E7E7"/>
                    </a:solidFill>
                  </a:tcPr>
                </a:tc>
                <a:extLst>
                  <a:ext uri="{0D108BD9-81ED-4DB2-BD59-A6C34878D82A}">
                    <a16:rowId xmlns:a16="http://schemas.microsoft.com/office/drawing/2014/main" val="10002"/>
                  </a:ext>
                </a:extLst>
              </a:tr>
              <a:tr h="320040">
                <a:tc>
                  <a:txBody>
                    <a:bodyPr/>
                    <a:lstStyle/>
                    <a:p>
                      <a:r>
                        <a:rPr lang="en-US" sz="1200"/>
                        <a:t>Price</a:t>
                      </a:r>
                    </a:p>
                  </a:txBody>
                  <a:tcPr/>
                </a:tc>
                <a:tc>
                  <a:txBody>
                    <a:bodyPr/>
                    <a:lstStyle/>
                    <a:p>
                      <a:r>
                        <a:rPr lang="en-US" sz="1200"/>
                        <a:t>$0.91 each </a:t>
                      </a: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ADB251C3-168A-4C94-B141-5DEB2C92C5ED}"/>
              </a:ext>
            </a:extLst>
          </p:cNvPr>
          <p:cNvSpPr txBox="1"/>
          <p:nvPr/>
        </p:nvSpPr>
        <p:spPr>
          <a:xfrm>
            <a:off x="6283176" y="2571750"/>
            <a:ext cx="606256" cy="261610"/>
          </a:xfrm>
          <a:prstGeom prst="rect">
            <a:avLst/>
          </a:prstGeom>
          <a:noFill/>
        </p:spPr>
        <p:txBody>
          <a:bodyPr wrap="none" rtlCol="0">
            <a:spAutoFit/>
          </a:bodyPr>
          <a:lstStyle/>
          <a:p>
            <a:r>
              <a:rPr lang="en-US" sz="1100"/>
              <a:t>3.1 cm</a:t>
            </a:r>
          </a:p>
        </p:txBody>
      </p:sp>
      <p:sp>
        <p:nvSpPr>
          <p:cNvPr id="12" name="TextBox 11">
            <a:extLst>
              <a:ext uri="{FF2B5EF4-FFF2-40B4-BE49-F238E27FC236}">
                <a16:creationId xmlns:a16="http://schemas.microsoft.com/office/drawing/2014/main" id="{A4E29D3D-DC94-46D0-BA3C-61054B0047A7}"/>
              </a:ext>
            </a:extLst>
          </p:cNvPr>
          <p:cNvSpPr txBox="1"/>
          <p:nvPr/>
        </p:nvSpPr>
        <p:spPr>
          <a:xfrm rot="16200000">
            <a:off x="4718876" y="1840215"/>
            <a:ext cx="606256" cy="261610"/>
          </a:xfrm>
          <a:prstGeom prst="rect">
            <a:avLst/>
          </a:prstGeom>
          <a:noFill/>
        </p:spPr>
        <p:txBody>
          <a:bodyPr wrap="none" rtlCol="0">
            <a:spAutoFit/>
          </a:bodyPr>
          <a:lstStyle/>
          <a:p>
            <a:r>
              <a:rPr lang="en-US" sz="1100"/>
              <a:t>1.5 cm</a:t>
            </a:r>
          </a:p>
        </p:txBody>
      </p:sp>
      <p:pic>
        <p:nvPicPr>
          <p:cNvPr id="2" name="Picture 1" descr="A picture containing drawing&#10;&#10;Description automatically generated">
            <a:extLst>
              <a:ext uri="{FF2B5EF4-FFF2-40B4-BE49-F238E27FC236}">
                <a16:creationId xmlns:a16="http://schemas.microsoft.com/office/drawing/2014/main" id="{CE72A177-320C-4A6C-A4F0-082A8316F8AB}"/>
              </a:ext>
            </a:extLst>
          </p:cNvPr>
          <p:cNvPicPr>
            <a:picLocks noChangeAspect="1"/>
          </p:cNvPicPr>
          <p:nvPr/>
        </p:nvPicPr>
        <p:blipFill>
          <a:blip r:embed="rId6"/>
          <a:stretch>
            <a:fillRect/>
          </a:stretch>
        </p:blipFill>
        <p:spPr>
          <a:xfrm>
            <a:off x="8584787" y="165649"/>
            <a:ext cx="491594" cy="663356"/>
          </a:xfrm>
          <a:prstGeom prst="rect">
            <a:avLst/>
          </a:prstGeom>
        </p:spPr>
      </p:pic>
      <p:sp>
        <p:nvSpPr>
          <p:cNvPr id="13" name="Google Shape;157;p26">
            <a:extLst>
              <a:ext uri="{FF2B5EF4-FFF2-40B4-BE49-F238E27FC236}">
                <a16:creationId xmlns:a16="http://schemas.microsoft.com/office/drawing/2014/main" id="{A16D70AE-A405-4573-8DF0-21739AFF0C39}"/>
              </a:ext>
            </a:extLst>
          </p:cNvPr>
          <p:cNvSpPr txBox="1">
            <a:spLocks/>
          </p:cNvSpPr>
          <p:nvPr/>
        </p:nvSpPr>
        <p:spPr>
          <a:xfrm>
            <a:off x="7595755" y="208557"/>
            <a:ext cx="7613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14" name="Audio 13">
            <a:hlinkClick r:id="" action="ppaction://media"/>
            <a:extLst>
              <a:ext uri="{FF2B5EF4-FFF2-40B4-BE49-F238E27FC236}">
                <a16:creationId xmlns:a16="http://schemas.microsoft.com/office/drawing/2014/main" id="{09DFBA35-C834-4F9D-B3B2-9F95DCF406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089538014"/>
      </p:ext>
    </p:extLst>
  </p:cSld>
  <p:clrMapOvr>
    <a:masterClrMapping/>
  </p:clrMapOvr>
  <mc:AlternateContent xmlns:mc="http://schemas.openxmlformats.org/markup-compatibility/2006">
    <mc:Choice xmlns:p14="http://schemas.microsoft.com/office/powerpoint/2010/main" Requires="p14">
      <p:transition spd="slow" p14:dur="2000" advTm="24273"/>
    </mc:Choice>
    <mc:Fallback>
      <p:transition spd="slow" advTm="24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74675" y="-4074673"/>
            <a:ext cx="994654"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40052"/>
            <a:ext cx="8070113"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tx1"/>
                </a:solidFill>
              </a:rPr>
              <a:t>Path Planning</a:t>
            </a:r>
            <a:endParaRPr>
              <a:solidFill>
                <a:schemeClr val="tx1"/>
              </a:solidFill>
            </a:endParaRPr>
          </a:p>
        </p:txBody>
      </p:sp>
      <p:sp>
        <p:nvSpPr>
          <p:cNvPr id="8" name="TextBox 7">
            <a:extLst>
              <a:ext uri="{FF2B5EF4-FFF2-40B4-BE49-F238E27FC236}">
                <a16:creationId xmlns:a16="http://schemas.microsoft.com/office/drawing/2014/main" id="{B8666507-D217-480D-BDDA-439AE582CAC1}"/>
              </a:ext>
            </a:extLst>
          </p:cNvPr>
          <p:cNvSpPr txBox="1"/>
          <p:nvPr/>
        </p:nvSpPr>
        <p:spPr>
          <a:xfrm>
            <a:off x="289580" y="1556087"/>
            <a:ext cx="4512527" cy="2308324"/>
          </a:xfrm>
          <a:prstGeom prst="rect">
            <a:avLst/>
          </a:prstGeom>
          <a:noFill/>
        </p:spPr>
        <p:txBody>
          <a:bodyPr wrap="square">
            <a:spAutoFit/>
          </a:bodyPr>
          <a:lstStyle/>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Thus, the IR sensors allow the robot to “see” the line and notify the robot if any adjustments need to be made if it strays from the path. </a:t>
            </a:r>
          </a:p>
          <a:p>
            <a:pPr marL="285750" indent="-285750">
              <a:buFont typeface="Arial" panose="020B0604020202020204" pitchFamily="34" charset="0"/>
              <a:buChar char="•"/>
            </a:pPr>
            <a:endParaRPr lang="en-US" sz="1600" i="0" u="none" strike="noStrike" baseline="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i="0" u="none" strike="noStrike" baseline="0">
                <a:solidFill>
                  <a:srgbClr val="000000"/>
                </a:solidFill>
                <a:latin typeface="Times New Roman" panose="02020603050405020304" pitchFamily="18" charset="0"/>
                <a:cs typeface="Times New Roman" panose="02020603050405020304" pitchFamily="18" charset="0"/>
              </a:rPr>
              <a:t>Line following robots estimate if the line beneath them is shifting too much to the right or left, and based on these estimations, it signals the motors to turn left or right in order to keep the line at the center of the robot.</a:t>
            </a:r>
            <a:endParaRPr lang="en-US" sz="120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146B1B01-4670-4103-8B92-599F34124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351" y="1556087"/>
            <a:ext cx="2869815" cy="82986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9DEF5ED-169A-4905-BD6B-B37DA4CD8B2E}"/>
              </a:ext>
            </a:extLst>
          </p:cNvPr>
          <p:cNvCxnSpPr>
            <a:cxnSpLocks/>
          </p:cNvCxnSpPr>
          <p:nvPr/>
        </p:nvCxnSpPr>
        <p:spPr>
          <a:xfrm>
            <a:off x="5285679" y="2616819"/>
            <a:ext cx="266885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A4173C-3F09-42B2-96F5-C3DB7EF61761}"/>
              </a:ext>
            </a:extLst>
          </p:cNvPr>
          <p:cNvCxnSpPr/>
          <p:nvPr/>
        </p:nvCxnSpPr>
        <p:spPr>
          <a:xfrm>
            <a:off x="5174167" y="1443196"/>
            <a:ext cx="0" cy="1055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FC0A53B0-4D81-4342-9C35-C983D55B7954}"/>
              </a:ext>
            </a:extLst>
          </p:cNvPr>
          <p:cNvGraphicFramePr>
            <a:graphicFrameLocks noGrp="1"/>
          </p:cNvGraphicFramePr>
          <p:nvPr/>
        </p:nvGraphicFramePr>
        <p:xfrm>
          <a:off x="5174167" y="2970165"/>
          <a:ext cx="2939690" cy="1600200"/>
        </p:xfrm>
        <a:graphic>
          <a:graphicData uri="http://schemas.openxmlformats.org/drawingml/2006/table">
            <a:tbl>
              <a:tblPr firstRow="1" bandRow="1">
                <a:tableStyleId>{073A0DAA-6AF3-43AB-8588-CEC1D06C72B9}</a:tableStyleId>
              </a:tblPr>
              <a:tblGrid>
                <a:gridCol w="1369683">
                  <a:extLst>
                    <a:ext uri="{9D8B030D-6E8A-4147-A177-3AD203B41FA5}">
                      <a16:colId xmlns:a16="http://schemas.microsoft.com/office/drawing/2014/main" val="20000"/>
                    </a:ext>
                  </a:extLst>
                </a:gridCol>
                <a:gridCol w="1570007">
                  <a:extLst>
                    <a:ext uri="{9D8B030D-6E8A-4147-A177-3AD203B41FA5}">
                      <a16:colId xmlns:a16="http://schemas.microsoft.com/office/drawing/2014/main" val="20001"/>
                    </a:ext>
                  </a:extLst>
                </a:gridCol>
              </a:tblGrid>
              <a:tr h="320040">
                <a:tc>
                  <a:txBody>
                    <a:bodyPr/>
                    <a:lstStyle/>
                    <a:p>
                      <a:r>
                        <a:rPr lang="en-US" sz="1200" b="0">
                          <a:solidFill>
                            <a:srgbClr val="FFFCF2"/>
                          </a:solidFill>
                        </a:rPr>
                        <a:t>Manufacturer</a:t>
                      </a:r>
                    </a:p>
                  </a:txBody>
                  <a:tcPr/>
                </a:tc>
                <a:tc>
                  <a:txBody>
                    <a:bodyPr/>
                    <a:lstStyle/>
                    <a:p>
                      <a:r>
                        <a:rPr lang="en-US" sz="1200" b="0" err="1">
                          <a:solidFill>
                            <a:srgbClr val="FFFCF2"/>
                          </a:solidFill>
                        </a:rPr>
                        <a:t>Osoyoo</a:t>
                      </a:r>
                      <a:endParaRPr lang="en-US" sz="1200" b="0">
                        <a:solidFill>
                          <a:srgbClr val="FFFCF2"/>
                        </a:solidFill>
                      </a:endParaRPr>
                    </a:p>
                  </a:txBody>
                  <a:tcPr/>
                </a:tc>
                <a:extLst>
                  <a:ext uri="{0D108BD9-81ED-4DB2-BD59-A6C34878D82A}">
                    <a16:rowId xmlns:a16="http://schemas.microsoft.com/office/drawing/2014/main" val="10000"/>
                  </a:ext>
                </a:extLst>
              </a:tr>
              <a:tr h="320040">
                <a:tc>
                  <a:txBody>
                    <a:bodyPr/>
                    <a:lstStyle/>
                    <a:p>
                      <a:r>
                        <a:rPr lang="en-US" sz="1200"/>
                        <a:t>Distance Detection</a:t>
                      </a:r>
                    </a:p>
                  </a:txBody>
                  <a:tcPr/>
                </a:tc>
                <a:tc>
                  <a:txBody>
                    <a:bodyPr/>
                    <a:lstStyle/>
                    <a:p>
                      <a:r>
                        <a:rPr lang="en-US" sz="1200"/>
                        <a:t>2 ~ 30cm, detection angle 35 (adjustable)</a:t>
                      </a:r>
                    </a:p>
                  </a:txBody>
                  <a:tcPr/>
                </a:tc>
                <a:extLst>
                  <a:ext uri="{0D108BD9-81ED-4DB2-BD59-A6C34878D82A}">
                    <a16:rowId xmlns:a16="http://schemas.microsoft.com/office/drawing/2014/main" val="10001"/>
                  </a:ext>
                </a:extLst>
              </a:tr>
              <a:tr h="320040">
                <a:tc>
                  <a:txBody>
                    <a:bodyPr/>
                    <a:lstStyle/>
                    <a:p>
                      <a:r>
                        <a:rPr lang="en-US" sz="1200"/>
                        <a:t>Power Supply</a:t>
                      </a:r>
                    </a:p>
                  </a:txBody>
                  <a:tcPr>
                    <a:solidFill>
                      <a:srgbClr val="E7E7E7"/>
                    </a:solidFill>
                  </a:tcPr>
                </a:tc>
                <a:tc>
                  <a:txBody>
                    <a:bodyPr/>
                    <a:lstStyle/>
                    <a:p>
                      <a:r>
                        <a:rPr lang="en-US" sz="1200"/>
                        <a:t>3.3V-5V </a:t>
                      </a:r>
                    </a:p>
                  </a:txBody>
                  <a:tcPr>
                    <a:solidFill>
                      <a:srgbClr val="E7E7E7"/>
                    </a:solidFill>
                  </a:tcPr>
                </a:tc>
                <a:extLst>
                  <a:ext uri="{0D108BD9-81ED-4DB2-BD59-A6C34878D82A}">
                    <a16:rowId xmlns:a16="http://schemas.microsoft.com/office/drawing/2014/main" val="10002"/>
                  </a:ext>
                </a:extLst>
              </a:tr>
              <a:tr h="320040">
                <a:tc>
                  <a:txBody>
                    <a:bodyPr/>
                    <a:lstStyle/>
                    <a:p>
                      <a:r>
                        <a:rPr lang="en-US" sz="1200"/>
                        <a:t>Price</a:t>
                      </a:r>
                    </a:p>
                  </a:txBody>
                  <a:tcPr/>
                </a:tc>
                <a:tc>
                  <a:txBody>
                    <a:bodyPr/>
                    <a:lstStyle/>
                    <a:p>
                      <a:r>
                        <a:rPr lang="en-US" sz="1200"/>
                        <a:t>$0.91 each </a:t>
                      </a: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ADB251C3-168A-4C94-B141-5DEB2C92C5ED}"/>
              </a:ext>
            </a:extLst>
          </p:cNvPr>
          <p:cNvSpPr txBox="1"/>
          <p:nvPr/>
        </p:nvSpPr>
        <p:spPr>
          <a:xfrm>
            <a:off x="6283176" y="2571750"/>
            <a:ext cx="606256" cy="261610"/>
          </a:xfrm>
          <a:prstGeom prst="rect">
            <a:avLst/>
          </a:prstGeom>
          <a:noFill/>
        </p:spPr>
        <p:txBody>
          <a:bodyPr wrap="none" rtlCol="0">
            <a:spAutoFit/>
          </a:bodyPr>
          <a:lstStyle/>
          <a:p>
            <a:r>
              <a:rPr lang="en-US" sz="1100"/>
              <a:t>3.1 cm</a:t>
            </a:r>
          </a:p>
        </p:txBody>
      </p:sp>
      <p:sp>
        <p:nvSpPr>
          <p:cNvPr id="12" name="TextBox 11">
            <a:extLst>
              <a:ext uri="{FF2B5EF4-FFF2-40B4-BE49-F238E27FC236}">
                <a16:creationId xmlns:a16="http://schemas.microsoft.com/office/drawing/2014/main" id="{A4E29D3D-DC94-46D0-BA3C-61054B0047A7}"/>
              </a:ext>
            </a:extLst>
          </p:cNvPr>
          <p:cNvSpPr txBox="1"/>
          <p:nvPr/>
        </p:nvSpPr>
        <p:spPr>
          <a:xfrm rot="16200000">
            <a:off x="4718876" y="1840215"/>
            <a:ext cx="606256" cy="261610"/>
          </a:xfrm>
          <a:prstGeom prst="rect">
            <a:avLst/>
          </a:prstGeom>
          <a:noFill/>
        </p:spPr>
        <p:txBody>
          <a:bodyPr wrap="none" rtlCol="0">
            <a:spAutoFit/>
          </a:bodyPr>
          <a:lstStyle/>
          <a:p>
            <a:r>
              <a:rPr lang="en-US" sz="1100"/>
              <a:t>1.5 cm</a:t>
            </a:r>
          </a:p>
        </p:txBody>
      </p:sp>
      <p:pic>
        <p:nvPicPr>
          <p:cNvPr id="2" name="Picture 1" descr="A picture containing drawing&#10;&#10;Description automatically generated">
            <a:extLst>
              <a:ext uri="{FF2B5EF4-FFF2-40B4-BE49-F238E27FC236}">
                <a16:creationId xmlns:a16="http://schemas.microsoft.com/office/drawing/2014/main" id="{CE72A177-320C-4A6C-A4F0-082A8316F8AB}"/>
              </a:ext>
            </a:extLst>
          </p:cNvPr>
          <p:cNvPicPr>
            <a:picLocks noChangeAspect="1"/>
          </p:cNvPicPr>
          <p:nvPr/>
        </p:nvPicPr>
        <p:blipFill>
          <a:blip r:embed="rId6"/>
          <a:stretch>
            <a:fillRect/>
          </a:stretch>
        </p:blipFill>
        <p:spPr>
          <a:xfrm>
            <a:off x="8584787" y="165649"/>
            <a:ext cx="491594" cy="663356"/>
          </a:xfrm>
          <a:prstGeom prst="rect">
            <a:avLst/>
          </a:prstGeom>
        </p:spPr>
      </p:pic>
      <p:sp>
        <p:nvSpPr>
          <p:cNvPr id="13" name="Google Shape;157;p26">
            <a:extLst>
              <a:ext uri="{FF2B5EF4-FFF2-40B4-BE49-F238E27FC236}">
                <a16:creationId xmlns:a16="http://schemas.microsoft.com/office/drawing/2014/main" id="{A16D70AE-A405-4573-8DF0-21739AFF0C39}"/>
              </a:ext>
            </a:extLst>
          </p:cNvPr>
          <p:cNvSpPr txBox="1">
            <a:spLocks/>
          </p:cNvSpPr>
          <p:nvPr/>
        </p:nvSpPr>
        <p:spPr>
          <a:xfrm>
            <a:off x="7595755" y="208557"/>
            <a:ext cx="761340"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7" name="Audio 6">
            <a:hlinkClick r:id="" action="ppaction://media"/>
            <a:extLst>
              <a:ext uri="{FF2B5EF4-FFF2-40B4-BE49-F238E27FC236}">
                <a16:creationId xmlns:a16="http://schemas.microsoft.com/office/drawing/2014/main" id="{E9B32FB9-1B6A-4407-8579-DFACC9BB01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429961359"/>
      </p:ext>
    </p:extLst>
  </p:cSld>
  <p:clrMapOvr>
    <a:masterClrMapping/>
  </p:clrMapOvr>
  <mc:AlternateContent xmlns:mc="http://schemas.openxmlformats.org/markup-compatibility/2006">
    <mc:Choice xmlns:p14="http://schemas.microsoft.com/office/powerpoint/2010/main" Requires="p14">
      <p:transition spd="slow" p14:dur="2000" advTm="6123"/>
    </mc:Choice>
    <mc:Fallback>
      <p:transition spd="slow" advTm="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5400000" flipH="1">
            <a:off x="4040786" y="-4074514"/>
            <a:ext cx="106243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1" y="-32533"/>
            <a:ext cx="7355246" cy="890381"/>
          </a:xfrm>
          <a:prstGeom prst="rect">
            <a:avLst/>
          </a:prstGeom>
        </p:spPr>
        <p:txBody>
          <a:bodyPr spcFirstLastPara="1" wrap="square" lIns="91425" tIns="91425" rIns="91425" bIns="91425" anchor="b" anchorCtr="0">
            <a:noAutofit/>
          </a:bodyPr>
          <a:lstStyle/>
          <a:p>
            <a:r>
              <a:rPr lang="en-US">
                <a:solidFill>
                  <a:schemeClr val="tx1"/>
                </a:solidFill>
              </a:rPr>
              <a:t>Selection of Obstacle Avoidance Sensors</a:t>
            </a:r>
          </a:p>
        </p:txBody>
      </p:sp>
      <p:graphicFrame>
        <p:nvGraphicFramePr>
          <p:cNvPr id="3" name="Table 2">
            <a:extLst>
              <a:ext uri="{FF2B5EF4-FFF2-40B4-BE49-F238E27FC236}">
                <a16:creationId xmlns:a16="http://schemas.microsoft.com/office/drawing/2014/main" id="{E6B3C769-229C-4277-B84D-16F83AF01018}"/>
              </a:ext>
            </a:extLst>
          </p:cNvPr>
          <p:cNvGraphicFramePr>
            <a:graphicFrameLocks noGrp="1"/>
          </p:cNvGraphicFramePr>
          <p:nvPr>
            <p:extLst>
              <p:ext uri="{D42A27DB-BD31-4B8C-83A1-F6EECF244321}">
                <p14:modId xmlns:p14="http://schemas.microsoft.com/office/powerpoint/2010/main" val="2682170200"/>
              </p:ext>
            </p:extLst>
          </p:nvPr>
        </p:nvGraphicFramePr>
        <p:xfrm>
          <a:off x="220213" y="1299066"/>
          <a:ext cx="4824125" cy="3033635"/>
        </p:xfrm>
        <a:graphic>
          <a:graphicData uri="http://schemas.openxmlformats.org/drawingml/2006/table">
            <a:tbl>
              <a:tblPr firstRow="1" firstCol="1" bandRow="1">
                <a:tableStyleId>{0CBF2BDC-33B6-46A9-9FF7-AB6DCE5EE573}</a:tableStyleId>
              </a:tblPr>
              <a:tblGrid>
                <a:gridCol w="1495596">
                  <a:extLst>
                    <a:ext uri="{9D8B030D-6E8A-4147-A177-3AD203B41FA5}">
                      <a16:colId xmlns:a16="http://schemas.microsoft.com/office/drawing/2014/main" val="2863035177"/>
                    </a:ext>
                  </a:extLst>
                </a:gridCol>
                <a:gridCol w="1720487">
                  <a:extLst>
                    <a:ext uri="{9D8B030D-6E8A-4147-A177-3AD203B41FA5}">
                      <a16:colId xmlns:a16="http://schemas.microsoft.com/office/drawing/2014/main" val="102343312"/>
                    </a:ext>
                  </a:extLst>
                </a:gridCol>
                <a:gridCol w="1608042">
                  <a:extLst>
                    <a:ext uri="{9D8B030D-6E8A-4147-A177-3AD203B41FA5}">
                      <a16:colId xmlns:a16="http://schemas.microsoft.com/office/drawing/2014/main" val="2520830490"/>
                    </a:ext>
                  </a:extLst>
                </a:gridCol>
              </a:tblGrid>
              <a:tr h="421803">
                <a:tc>
                  <a:txBody>
                    <a:bodyPr/>
                    <a:lstStyle/>
                    <a:p>
                      <a:pPr marL="0" marR="0" algn="ctr">
                        <a:spcBef>
                          <a:spcPts val="1200"/>
                        </a:spcBef>
                        <a:spcAft>
                          <a:spcPts val="0"/>
                        </a:spcAft>
                      </a:pPr>
                      <a:r>
                        <a:rPr lang="en-US" sz="1200" b="1">
                          <a:effectLst/>
                        </a:rPr>
                        <a:t>Features</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1">
                          <a:effectLst/>
                        </a:rPr>
                        <a:t>Infrared Sensor</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1">
                          <a:effectLst/>
                        </a:rPr>
                        <a:t>Ultrasonic Sensor</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1676939211"/>
                  </a:ext>
                </a:extLst>
              </a:tr>
              <a:tr h="658993">
                <a:tc>
                  <a:txBody>
                    <a:bodyPr/>
                    <a:lstStyle/>
                    <a:p>
                      <a:pPr marL="0" marR="0" algn="ctr">
                        <a:spcBef>
                          <a:spcPts val="1200"/>
                        </a:spcBef>
                        <a:spcAft>
                          <a:spcPts val="0"/>
                        </a:spcAft>
                      </a:pPr>
                      <a:r>
                        <a:rPr lang="en-US" sz="1200" b="1">
                          <a:effectLst/>
                        </a:rPr>
                        <a:t>Range for detecting an object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i="0" u="none" strike="noStrike" cap="none">
                          <a:solidFill>
                            <a:srgbClr val="000000"/>
                          </a:solidFill>
                          <a:effectLst/>
                          <a:latin typeface="Arial"/>
                          <a:cs typeface="Arial"/>
                        </a:rPr>
                        <a:t>&lt; </a:t>
                      </a:r>
                      <a:r>
                        <a:rPr lang="en-US" sz="1200">
                          <a:effectLst/>
                        </a:rPr>
                        <a:t>10mm.</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1200"/>
                        </a:spcBef>
                        <a:spcAft>
                          <a:spcPts val="0"/>
                        </a:spcAft>
                      </a:pPr>
                      <a:r>
                        <a:rPr lang="en-US" sz="1200" b="0">
                          <a:effectLst/>
                        </a:rPr>
                        <a:t>1 m</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2827957888"/>
                  </a:ext>
                </a:extLst>
              </a:tr>
              <a:tr h="809754">
                <a:tc>
                  <a:txBody>
                    <a:bodyPr/>
                    <a:lstStyle/>
                    <a:p>
                      <a:pPr marL="0" marR="0" algn="ctr">
                        <a:spcBef>
                          <a:spcPts val="1200"/>
                        </a:spcBef>
                        <a:spcAft>
                          <a:spcPts val="0"/>
                        </a:spcAft>
                      </a:pPr>
                      <a:r>
                        <a:rPr lang="en-US" sz="1200" b="1">
                          <a:effectLst/>
                        </a:rPr>
                        <a:t>Interference of natural light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a:effectLst/>
                        </a:rPr>
                        <a:t>Very sensitive to sunlight and not good for outdoors</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a:effectLst/>
                        </a:rPr>
                        <a:t>Insensitive to light, dust smoke, color and good for outdoors</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1336813009"/>
                  </a:ext>
                </a:extLst>
              </a:tr>
              <a:tr h="870582">
                <a:tc>
                  <a:txBody>
                    <a:bodyPr/>
                    <a:lstStyle/>
                    <a:p>
                      <a:pPr marL="0" marR="0" algn="ctr">
                        <a:spcBef>
                          <a:spcPts val="1200"/>
                        </a:spcBef>
                        <a:spcAft>
                          <a:spcPts val="0"/>
                        </a:spcAft>
                      </a:pPr>
                      <a:r>
                        <a:rPr lang="en-US" sz="1200" b="1">
                          <a:effectLst/>
                        </a:rPr>
                        <a:t>Accuracy in detecting an object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a:effectLst/>
                        </a:rPr>
                        <a:t>Not completely accurate and reliable. Helpful only to know if an object is present.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a:effectLst/>
                        </a:rPr>
                        <a:t>More reliable and provides more accurate data of the distance of the object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2653325435"/>
                  </a:ext>
                </a:extLst>
              </a:tr>
              <a:tr h="272503">
                <a:tc>
                  <a:txBody>
                    <a:bodyPr/>
                    <a:lstStyle/>
                    <a:p>
                      <a:pPr marL="0" marR="0" algn="ctr">
                        <a:spcBef>
                          <a:spcPts val="1200"/>
                        </a:spcBef>
                        <a:spcAft>
                          <a:spcPts val="0"/>
                        </a:spcAft>
                      </a:pPr>
                      <a:r>
                        <a:rPr lang="en-US" sz="1200" b="1">
                          <a:effectLst/>
                        </a:rPr>
                        <a:t>Cost</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a:effectLst/>
                        </a:rPr>
                        <a:t>Cheaper in price</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200"/>
                        </a:spcBef>
                        <a:spcAft>
                          <a:spcPts val="0"/>
                        </a:spcAft>
                      </a:pPr>
                      <a:r>
                        <a:rPr lang="en-US" sz="1200" b="0">
                          <a:effectLst/>
                        </a:rPr>
                        <a:t>Not cheaper</a:t>
                      </a:r>
                    </a:p>
                  </a:txBody>
                  <a:tcPr marL="68580" marR="68580" marT="0" marB="0">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9D263"/>
                    </a:solidFill>
                  </a:tcPr>
                </a:tc>
                <a:extLst>
                  <a:ext uri="{0D108BD9-81ED-4DB2-BD59-A6C34878D82A}">
                    <a16:rowId xmlns:a16="http://schemas.microsoft.com/office/drawing/2014/main" val="4137596508"/>
                  </a:ext>
                </a:extLst>
              </a:tr>
            </a:tbl>
          </a:graphicData>
        </a:graphic>
      </p:graphicFrame>
      <p:pic>
        <p:nvPicPr>
          <p:cNvPr id="5" name="Picture 4">
            <a:extLst>
              <a:ext uri="{FF2B5EF4-FFF2-40B4-BE49-F238E27FC236}">
                <a16:creationId xmlns:a16="http://schemas.microsoft.com/office/drawing/2014/main" id="{D24D6380-C427-4B34-9C19-E229D7FD3B47}"/>
              </a:ext>
            </a:extLst>
          </p:cNvPr>
          <p:cNvPicPr/>
          <p:nvPr/>
        </p:nvPicPr>
        <p:blipFill>
          <a:blip r:embed="rId5"/>
          <a:stretch>
            <a:fillRect/>
          </a:stretch>
        </p:blipFill>
        <p:spPr>
          <a:xfrm rot="408909">
            <a:off x="5851517" y="1421606"/>
            <a:ext cx="2165669" cy="1685925"/>
          </a:xfrm>
          <a:prstGeom prst="rect">
            <a:avLst/>
          </a:prstGeom>
        </p:spPr>
      </p:pic>
      <p:cxnSp>
        <p:nvCxnSpPr>
          <p:cNvPr id="9" name="Straight Arrow Connector 8">
            <a:extLst>
              <a:ext uri="{FF2B5EF4-FFF2-40B4-BE49-F238E27FC236}">
                <a16:creationId xmlns:a16="http://schemas.microsoft.com/office/drawing/2014/main" id="{4A691818-50A0-4C48-9821-9F7CE7A41CEB}"/>
              </a:ext>
            </a:extLst>
          </p:cNvPr>
          <p:cNvCxnSpPr>
            <a:cxnSpLocks/>
          </p:cNvCxnSpPr>
          <p:nvPr/>
        </p:nvCxnSpPr>
        <p:spPr>
          <a:xfrm flipV="1">
            <a:off x="6496707" y="2478881"/>
            <a:ext cx="1703822" cy="851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60C8426-52E1-44FE-9DE8-14830944E7E6}"/>
              </a:ext>
            </a:extLst>
          </p:cNvPr>
          <p:cNvCxnSpPr>
            <a:cxnSpLocks/>
          </p:cNvCxnSpPr>
          <p:nvPr/>
        </p:nvCxnSpPr>
        <p:spPr>
          <a:xfrm>
            <a:off x="5823138" y="2278856"/>
            <a:ext cx="399068" cy="835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81DA279E-A3C1-4ECF-A63F-C976B5F97184}"/>
              </a:ext>
            </a:extLst>
          </p:cNvPr>
          <p:cNvSpPr txBox="1"/>
          <p:nvPr/>
        </p:nvSpPr>
        <p:spPr>
          <a:xfrm rot="19885621">
            <a:off x="6961585" y="2912447"/>
            <a:ext cx="928577" cy="276999"/>
          </a:xfrm>
          <a:prstGeom prst="rect">
            <a:avLst/>
          </a:prstGeom>
          <a:noFill/>
        </p:spPr>
        <p:txBody>
          <a:bodyPr wrap="square" rtlCol="0">
            <a:spAutoFit/>
          </a:bodyPr>
          <a:lstStyle/>
          <a:p>
            <a:r>
              <a:rPr lang="en-US" sz="1200">
                <a:solidFill>
                  <a:srgbClr val="002060"/>
                </a:solidFill>
              </a:rPr>
              <a:t>45.7mm</a:t>
            </a:r>
          </a:p>
        </p:txBody>
      </p:sp>
      <p:sp>
        <p:nvSpPr>
          <p:cNvPr id="20" name="TextBox 19">
            <a:extLst>
              <a:ext uri="{FF2B5EF4-FFF2-40B4-BE49-F238E27FC236}">
                <a16:creationId xmlns:a16="http://schemas.microsoft.com/office/drawing/2014/main" id="{56A2D26D-CAE7-4C88-8416-1E8B971983AB}"/>
              </a:ext>
            </a:extLst>
          </p:cNvPr>
          <p:cNvSpPr txBox="1"/>
          <p:nvPr/>
        </p:nvSpPr>
        <p:spPr>
          <a:xfrm rot="3910520">
            <a:off x="5415588" y="2642183"/>
            <a:ext cx="847907" cy="276999"/>
          </a:xfrm>
          <a:prstGeom prst="rect">
            <a:avLst/>
          </a:prstGeom>
          <a:noFill/>
        </p:spPr>
        <p:txBody>
          <a:bodyPr wrap="square" rtlCol="0">
            <a:spAutoFit/>
          </a:bodyPr>
          <a:lstStyle/>
          <a:p>
            <a:r>
              <a:rPr lang="en-US" sz="1200">
                <a:solidFill>
                  <a:srgbClr val="002060"/>
                </a:solidFill>
              </a:rPr>
              <a:t>21.3mm</a:t>
            </a:r>
          </a:p>
        </p:txBody>
      </p:sp>
      <p:pic>
        <p:nvPicPr>
          <p:cNvPr id="2" name="Picture 1" descr="A picture containing drawing&#10;&#10;Description automatically generated">
            <a:extLst>
              <a:ext uri="{FF2B5EF4-FFF2-40B4-BE49-F238E27FC236}">
                <a16:creationId xmlns:a16="http://schemas.microsoft.com/office/drawing/2014/main" id="{C82A9E0D-3342-4AEC-8B96-45348A1AC48A}"/>
              </a:ext>
            </a:extLst>
          </p:cNvPr>
          <p:cNvPicPr>
            <a:picLocks noChangeAspect="1"/>
          </p:cNvPicPr>
          <p:nvPr/>
        </p:nvPicPr>
        <p:blipFill>
          <a:blip r:embed="rId6"/>
          <a:stretch>
            <a:fillRect/>
          </a:stretch>
        </p:blipFill>
        <p:spPr>
          <a:xfrm>
            <a:off x="8577643" y="80979"/>
            <a:ext cx="491594" cy="663356"/>
          </a:xfrm>
          <a:prstGeom prst="rect">
            <a:avLst/>
          </a:prstGeom>
        </p:spPr>
      </p:pic>
      <p:sp>
        <p:nvSpPr>
          <p:cNvPr id="11" name="Google Shape;157;p26">
            <a:extLst>
              <a:ext uri="{FF2B5EF4-FFF2-40B4-BE49-F238E27FC236}">
                <a16:creationId xmlns:a16="http://schemas.microsoft.com/office/drawing/2014/main" id="{8EE4BEF0-5637-4F9B-BEE0-CF1794FE20E2}"/>
              </a:ext>
            </a:extLst>
          </p:cNvPr>
          <p:cNvSpPr txBox="1">
            <a:spLocks/>
          </p:cNvSpPr>
          <p:nvPr/>
        </p:nvSpPr>
        <p:spPr>
          <a:xfrm>
            <a:off x="7647709"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27" name="Audio 26">
            <a:hlinkClick r:id="" action="ppaction://media"/>
            <a:extLst>
              <a:ext uri="{FF2B5EF4-FFF2-40B4-BE49-F238E27FC236}">
                <a16:creationId xmlns:a16="http://schemas.microsoft.com/office/drawing/2014/main" id="{6E7B6F4C-C2A4-4FC8-A22A-D96D8F5521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706726336"/>
      </p:ext>
    </p:extLst>
  </p:cSld>
  <p:clrMapOvr>
    <a:masterClrMapping/>
  </p:clrMapOvr>
  <mc:AlternateContent xmlns:mc="http://schemas.openxmlformats.org/markup-compatibility/2006">
    <mc:Choice xmlns:p14="http://schemas.microsoft.com/office/powerpoint/2010/main" Requires="p14">
      <p:transition spd="slow" p14:dur="2000" advTm="81601"/>
    </mc:Choice>
    <mc:Fallback>
      <p:transition spd="slow" advTm="8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08157" y="-4136048"/>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3118" y="-71471"/>
            <a:ext cx="3400244" cy="964378"/>
          </a:xfrm>
        </p:spPr>
        <p:txBody>
          <a:bodyPr/>
          <a:lstStyle/>
          <a:p>
            <a:r>
              <a:rPr lang="en-US"/>
              <a:t>Use Case Diagram</a:t>
            </a:r>
          </a:p>
        </p:txBody>
      </p:sp>
      <p:sp>
        <p:nvSpPr>
          <p:cNvPr id="4" name="TextBox 3">
            <a:extLst>
              <a:ext uri="{FF2B5EF4-FFF2-40B4-BE49-F238E27FC236}">
                <a16:creationId xmlns:a16="http://schemas.microsoft.com/office/drawing/2014/main" id="{04E8DFD7-C46E-431E-AD41-51B2599FA529}"/>
              </a:ext>
            </a:extLst>
          </p:cNvPr>
          <p:cNvSpPr txBox="1"/>
          <p:nvPr/>
        </p:nvSpPr>
        <p:spPr>
          <a:xfrm>
            <a:off x="242046" y="1393541"/>
            <a:ext cx="379056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0" i="0" u="none" strike="noStrike" baseline="0">
                <a:solidFill>
                  <a:srgbClr val="000000"/>
                </a:solidFill>
                <a:latin typeface="Times New Roman" panose="02020603050405020304" pitchFamily="18" charset="0"/>
              </a:rPr>
              <a:t>The use case diagram is a graphic representation of the user’s interaction with the system </a:t>
            </a:r>
            <a:endParaRPr lang="en-US" sz="1600"/>
          </a:p>
        </p:txBody>
      </p:sp>
      <p:pic>
        <p:nvPicPr>
          <p:cNvPr id="3" name="Picture 2">
            <a:extLst>
              <a:ext uri="{FF2B5EF4-FFF2-40B4-BE49-F238E27FC236}">
                <a16:creationId xmlns:a16="http://schemas.microsoft.com/office/drawing/2014/main" id="{6751522A-9609-4657-B243-6522465E9CA8}"/>
              </a:ext>
            </a:extLst>
          </p:cNvPr>
          <p:cNvPicPr>
            <a:picLocks noChangeAspect="1"/>
          </p:cNvPicPr>
          <p:nvPr/>
        </p:nvPicPr>
        <p:blipFill rotWithShape="1">
          <a:blip r:embed="rId5"/>
          <a:srcRect l="2044" t="2482" r="4595" b="3982"/>
          <a:stretch/>
        </p:blipFill>
        <p:spPr>
          <a:xfrm>
            <a:off x="4282888" y="943134"/>
            <a:ext cx="4262718" cy="40777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3B6487F-50E8-44B3-B943-8AC4DA3834C5}"/>
              </a:ext>
            </a:extLst>
          </p:cNvPr>
          <p:cNvPicPr>
            <a:picLocks noChangeAspect="1"/>
          </p:cNvPicPr>
          <p:nvPr/>
        </p:nvPicPr>
        <p:blipFill>
          <a:blip r:embed="rId6"/>
          <a:stretch>
            <a:fillRect/>
          </a:stretch>
        </p:blipFill>
        <p:spPr>
          <a:xfrm>
            <a:off x="8599075" y="104153"/>
            <a:ext cx="491594" cy="663356"/>
          </a:xfrm>
          <a:prstGeom prst="rect">
            <a:avLst/>
          </a:prstGeom>
        </p:spPr>
      </p:pic>
      <p:sp>
        <p:nvSpPr>
          <p:cNvPr id="6" name="Google Shape;157;p26">
            <a:extLst>
              <a:ext uri="{FF2B5EF4-FFF2-40B4-BE49-F238E27FC236}">
                <a16:creationId xmlns:a16="http://schemas.microsoft.com/office/drawing/2014/main" id="{3D78D4DB-F14F-4AB7-B21A-D306D0B42018}"/>
              </a:ext>
            </a:extLst>
          </p:cNvPr>
          <p:cNvSpPr txBox="1">
            <a:spLocks/>
          </p:cNvSpPr>
          <p:nvPr/>
        </p:nvSpPr>
        <p:spPr>
          <a:xfrm>
            <a:off x="7647709"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sp>
        <p:nvSpPr>
          <p:cNvPr id="8" name="Rectangle 7">
            <a:extLst>
              <a:ext uri="{FF2B5EF4-FFF2-40B4-BE49-F238E27FC236}">
                <a16:creationId xmlns:a16="http://schemas.microsoft.com/office/drawing/2014/main" id="{319164B0-E7BB-466A-BA54-C69D6662EA98}"/>
              </a:ext>
            </a:extLst>
          </p:cNvPr>
          <p:cNvSpPr/>
          <p:nvPr/>
        </p:nvSpPr>
        <p:spPr>
          <a:xfrm>
            <a:off x="6636969" y="2571750"/>
            <a:ext cx="708509" cy="153283"/>
          </a:xfrm>
          <a:prstGeom prst="rect">
            <a:avLst/>
          </a:prstGeom>
          <a:solidFill>
            <a:srgbClr val="D4E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solidFill>
              </a:rPr>
              <a:t>Drive to Curb Flag</a:t>
            </a:r>
          </a:p>
        </p:txBody>
      </p:sp>
      <p:cxnSp>
        <p:nvCxnSpPr>
          <p:cNvPr id="10" name="Straight Connector 9">
            <a:extLst>
              <a:ext uri="{FF2B5EF4-FFF2-40B4-BE49-F238E27FC236}">
                <a16:creationId xmlns:a16="http://schemas.microsoft.com/office/drawing/2014/main" id="{139BD836-7B3E-4AA0-930D-97EBCA774A8C}"/>
              </a:ext>
            </a:extLst>
          </p:cNvPr>
          <p:cNvCxnSpPr>
            <a:cxnSpLocks/>
            <a:endCxn id="12" idx="2"/>
          </p:cNvCxnSpPr>
          <p:nvPr/>
        </p:nvCxnSpPr>
        <p:spPr>
          <a:xfrm>
            <a:off x="5946628" y="3336652"/>
            <a:ext cx="606230" cy="80421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9D346FE-349B-4CA0-9A8E-7A5C1E53CC71}"/>
              </a:ext>
            </a:extLst>
          </p:cNvPr>
          <p:cNvSpPr/>
          <p:nvPr/>
        </p:nvSpPr>
        <p:spPr>
          <a:xfrm>
            <a:off x="6552858" y="3990595"/>
            <a:ext cx="962178" cy="300541"/>
          </a:xfrm>
          <a:prstGeom prst="ellipse">
            <a:avLst/>
          </a:prstGeom>
          <a:solidFill>
            <a:srgbClr val="D4E1F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latin typeface="Times New Roman" panose="02020603050405020304" pitchFamily="18" charset="0"/>
                <a:cs typeface="Times New Roman" panose="02020603050405020304" pitchFamily="18" charset="0"/>
              </a:rPr>
              <a:t>Return Home</a:t>
            </a:r>
          </a:p>
        </p:txBody>
      </p:sp>
      <p:cxnSp>
        <p:nvCxnSpPr>
          <p:cNvPr id="18" name="Straight Connector 17">
            <a:extLst>
              <a:ext uri="{FF2B5EF4-FFF2-40B4-BE49-F238E27FC236}">
                <a16:creationId xmlns:a16="http://schemas.microsoft.com/office/drawing/2014/main" id="{F865F0BA-5118-4956-8229-D80684198677}"/>
              </a:ext>
            </a:extLst>
          </p:cNvPr>
          <p:cNvCxnSpPr>
            <a:stCxn id="12" idx="6"/>
          </p:cNvCxnSpPr>
          <p:nvPr/>
        </p:nvCxnSpPr>
        <p:spPr>
          <a:xfrm>
            <a:off x="7515036" y="4140866"/>
            <a:ext cx="629785" cy="0"/>
          </a:xfrm>
          <a:prstGeom prst="line">
            <a:avLst/>
          </a:prstGeom>
          <a:ln w="63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658A46D8-A8A4-4DB4-A8CA-DC53FAB0E1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734672204"/>
      </p:ext>
    </p:extLst>
  </p:cSld>
  <p:clrMapOvr>
    <a:masterClrMapping/>
  </p:clrMapOvr>
  <mc:AlternateContent xmlns:mc="http://schemas.openxmlformats.org/markup-compatibility/2006">
    <mc:Choice xmlns:p14="http://schemas.microsoft.com/office/powerpoint/2010/main" Requires="p14">
      <p:transition spd="slow" p14:dur="2000" advTm="18875"/>
    </mc:Choice>
    <mc:Fallback>
      <p:transition spd="slow" advTm="1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11033" y="-4136047"/>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4402" y="-26353"/>
            <a:ext cx="1903817" cy="904220"/>
          </a:xfrm>
        </p:spPr>
        <p:txBody>
          <a:bodyPr/>
          <a:lstStyle/>
          <a:p>
            <a:r>
              <a:rPr lang="en-US"/>
              <a:t>Database</a:t>
            </a:r>
          </a:p>
        </p:txBody>
      </p:sp>
      <p:sp>
        <p:nvSpPr>
          <p:cNvPr id="4" name="TextBox 3">
            <a:extLst>
              <a:ext uri="{FF2B5EF4-FFF2-40B4-BE49-F238E27FC236}">
                <a16:creationId xmlns:a16="http://schemas.microsoft.com/office/drawing/2014/main" id="{04E8DFD7-C46E-431E-AD41-51B2599FA529}"/>
              </a:ext>
            </a:extLst>
          </p:cNvPr>
          <p:cNvSpPr txBox="1"/>
          <p:nvPr/>
        </p:nvSpPr>
        <p:spPr>
          <a:xfrm>
            <a:off x="207545" y="1359283"/>
            <a:ext cx="500374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000">
                <a:latin typeface="Times New Roman" panose="02020603050405020304" pitchFamily="18" charset="0"/>
                <a:cs typeface="Times New Roman" panose="02020603050405020304" pitchFamily="18" charset="0"/>
              </a:rPr>
              <a:t>In Firebase database, the data is synced across all clients in real-time, and remains available when your app goes offline.</a:t>
            </a:r>
          </a:p>
          <a:p>
            <a:pPr marL="285750" indent="-285750">
              <a:buChar char="•"/>
            </a:pPr>
            <a:r>
              <a:rPr lang="en-US" sz="2000">
                <a:latin typeface="Times New Roman" panose="02020603050405020304" pitchFamily="18" charset="0"/>
                <a:cs typeface="Times New Roman" panose="02020603050405020304" pitchFamily="18" charset="0"/>
              </a:rPr>
              <a:t>The information of each user utilizing the mobile application will be stored in the database.</a:t>
            </a:r>
          </a:p>
          <a:p>
            <a:pPr marL="285750" indent="-285750">
              <a:buChar char="•"/>
            </a:pPr>
            <a:r>
              <a:rPr lang="en-US" sz="2000">
                <a:latin typeface="Times New Roman" panose="02020603050405020304" pitchFamily="18" charset="0"/>
                <a:cs typeface="Times New Roman" panose="02020603050405020304" pitchFamily="18" charset="0"/>
              </a:rPr>
              <a:t>The notification message for each user will be also be stored in the database </a:t>
            </a:r>
          </a:p>
          <a:p>
            <a:pPr marL="285750" indent="-285750">
              <a:buChar char="•"/>
            </a:pPr>
            <a:endParaRPr lang="en-US" sz="1600"/>
          </a:p>
        </p:txBody>
      </p:sp>
      <p:pic>
        <p:nvPicPr>
          <p:cNvPr id="3" name="Picture 5" descr="A close up of a logo&#10;&#10;Description automatically generated">
            <a:extLst>
              <a:ext uri="{FF2B5EF4-FFF2-40B4-BE49-F238E27FC236}">
                <a16:creationId xmlns:a16="http://schemas.microsoft.com/office/drawing/2014/main" id="{13200709-F1C4-49CF-B03B-F14926FFE083}"/>
              </a:ext>
            </a:extLst>
          </p:cNvPr>
          <p:cNvPicPr>
            <a:picLocks noChangeAspect="1"/>
          </p:cNvPicPr>
          <p:nvPr/>
        </p:nvPicPr>
        <p:blipFill>
          <a:blip r:embed="rId5"/>
          <a:stretch>
            <a:fillRect/>
          </a:stretch>
        </p:blipFill>
        <p:spPr>
          <a:xfrm>
            <a:off x="5080335" y="1588846"/>
            <a:ext cx="3856120" cy="175525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61A2A64-09C0-417A-B204-2FD830D366F9}"/>
              </a:ext>
            </a:extLst>
          </p:cNvPr>
          <p:cNvPicPr>
            <a:picLocks noChangeAspect="1"/>
          </p:cNvPicPr>
          <p:nvPr/>
        </p:nvPicPr>
        <p:blipFill>
          <a:blip r:embed="rId6"/>
          <a:stretch>
            <a:fillRect/>
          </a:stretch>
        </p:blipFill>
        <p:spPr>
          <a:xfrm>
            <a:off x="8591930" y="104153"/>
            <a:ext cx="491594" cy="663356"/>
          </a:xfrm>
          <a:prstGeom prst="rect">
            <a:avLst/>
          </a:prstGeom>
        </p:spPr>
      </p:pic>
      <p:sp>
        <p:nvSpPr>
          <p:cNvPr id="6" name="Google Shape;157;p26">
            <a:extLst>
              <a:ext uri="{FF2B5EF4-FFF2-40B4-BE49-F238E27FC236}">
                <a16:creationId xmlns:a16="http://schemas.microsoft.com/office/drawing/2014/main" id="{1E9BA11C-5700-4271-983B-79E1512DC8D5}"/>
              </a:ext>
            </a:extLst>
          </p:cNvPr>
          <p:cNvSpPr txBox="1">
            <a:spLocks/>
          </p:cNvSpPr>
          <p:nvPr/>
        </p:nvSpPr>
        <p:spPr>
          <a:xfrm>
            <a:off x="7641343" y="235490"/>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8" name="Audio 7">
            <a:hlinkClick r:id="" action="ppaction://media"/>
            <a:extLst>
              <a:ext uri="{FF2B5EF4-FFF2-40B4-BE49-F238E27FC236}">
                <a16:creationId xmlns:a16="http://schemas.microsoft.com/office/drawing/2014/main" id="{BC1422BA-4B5F-4923-955E-49408DB9F6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90182604"/>
      </p:ext>
    </p:extLst>
  </p:cSld>
  <p:clrMapOvr>
    <a:masterClrMapping/>
  </p:clrMapOvr>
  <mc:AlternateContent xmlns:mc="http://schemas.openxmlformats.org/markup-compatibility/2006">
    <mc:Choice xmlns:p14="http://schemas.microsoft.com/office/powerpoint/2010/main" Requires="p14">
      <p:transition spd="slow" p14:dur="2000" advTm="35929"/>
    </mc:Choice>
    <mc:Fallback>
      <p:transition spd="slow" advTm="3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11033" y="-4136047"/>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3118" y="-71471"/>
            <a:ext cx="6680070" cy="1009496"/>
          </a:xfrm>
        </p:spPr>
        <p:txBody>
          <a:bodyPr/>
          <a:lstStyle/>
          <a:p>
            <a:r>
              <a:rPr lang="en-US"/>
              <a:t>Android Studio for Mobile Application</a:t>
            </a:r>
          </a:p>
        </p:txBody>
      </p:sp>
      <p:sp>
        <p:nvSpPr>
          <p:cNvPr id="4" name="TextBox 3">
            <a:extLst>
              <a:ext uri="{FF2B5EF4-FFF2-40B4-BE49-F238E27FC236}">
                <a16:creationId xmlns:a16="http://schemas.microsoft.com/office/drawing/2014/main" id="{04E8DFD7-C46E-431E-AD41-51B2599FA529}"/>
              </a:ext>
            </a:extLst>
          </p:cNvPr>
          <p:cNvSpPr txBox="1"/>
          <p:nvPr/>
        </p:nvSpPr>
        <p:spPr>
          <a:xfrm>
            <a:off x="230104" y="118511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8C12A20-4985-45F9-BEC1-769EE2F4A5A3}"/>
              </a:ext>
            </a:extLst>
          </p:cNvPr>
          <p:cNvPicPr>
            <a:picLocks noChangeAspect="1"/>
          </p:cNvPicPr>
          <p:nvPr/>
        </p:nvPicPr>
        <p:blipFill>
          <a:blip r:embed="rId5"/>
          <a:stretch>
            <a:fillRect/>
          </a:stretch>
        </p:blipFill>
        <p:spPr>
          <a:xfrm>
            <a:off x="5622760" y="1620983"/>
            <a:ext cx="3061221" cy="1632651"/>
          </a:xfrm>
          <a:prstGeom prst="rect">
            <a:avLst/>
          </a:prstGeom>
          <a:ln w="9525" cap="sq">
            <a:no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FA9723DD-8E8D-4819-B94E-0038A5D42F78}"/>
              </a:ext>
            </a:extLst>
          </p:cNvPr>
          <p:cNvSpPr txBox="1"/>
          <p:nvPr/>
        </p:nvSpPr>
        <p:spPr>
          <a:xfrm>
            <a:off x="162868" y="1338999"/>
            <a:ext cx="5313477" cy="2862322"/>
          </a:xfrm>
          <a:prstGeom prst="rect">
            <a:avLst/>
          </a:prstGeom>
          <a:noFill/>
        </p:spPr>
        <p:txBody>
          <a:bodyPr wrap="square" rtlCol="0">
            <a:spAutoFit/>
          </a:bodyPr>
          <a:lstStyle/>
          <a:p>
            <a:pPr marL="285750" indent="-285750">
              <a:buFont typeface="Arial" panose="020B0604020202020204" pitchFamily="34" charset="0"/>
              <a:buChar char="•"/>
            </a:pPr>
            <a:r>
              <a:rPr lang="en-US" sz="2000" b="0" i="0" u="none" strike="noStrike" baseline="0">
                <a:solidFill>
                  <a:srgbClr val="000000"/>
                </a:solidFill>
                <a:latin typeface="Times New Roman" panose="02020603050405020304" pitchFamily="18" charset="0"/>
              </a:rPr>
              <a:t>Android Studio has an intelligent code editor that allows the user to write better code and it also offers advanced code completion. </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Has built-in debugger that allows easy debugging</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It is very popular and has a lot of documentation that can be found online</a:t>
            </a: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Adding layouts is easier as it uses XML that helps in GUI development  </a:t>
            </a:r>
          </a:p>
        </p:txBody>
      </p:sp>
      <p:pic>
        <p:nvPicPr>
          <p:cNvPr id="3" name="Picture 2" descr="A picture containing drawing&#10;&#10;Description automatically generated">
            <a:extLst>
              <a:ext uri="{FF2B5EF4-FFF2-40B4-BE49-F238E27FC236}">
                <a16:creationId xmlns:a16="http://schemas.microsoft.com/office/drawing/2014/main" id="{5787E6EE-A3CC-46EE-A1EA-5EB460ED2456}"/>
              </a:ext>
            </a:extLst>
          </p:cNvPr>
          <p:cNvPicPr>
            <a:picLocks noChangeAspect="1"/>
          </p:cNvPicPr>
          <p:nvPr/>
        </p:nvPicPr>
        <p:blipFill>
          <a:blip r:embed="rId6"/>
          <a:stretch>
            <a:fillRect/>
          </a:stretch>
        </p:blipFill>
        <p:spPr>
          <a:xfrm>
            <a:off x="8570500" y="101599"/>
            <a:ext cx="491594" cy="663356"/>
          </a:xfrm>
          <a:prstGeom prst="rect">
            <a:avLst/>
          </a:prstGeom>
        </p:spPr>
      </p:pic>
      <p:sp>
        <p:nvSpPr>
          <p:cNvPr id="7" name="Google Shape;157;p26">
            <a:extLst>
              <a:ext uri="{FF2B5EF4-FFF2-40B4-BE49-F238E27FC236}">
                <a16:creationId xmlns:a16="http://schemas.microsoft.com/office/drawing/2014/main" id="{E8AAC2BA-3B54-421C-9A3E-3A24E1FD6173}"/>
              </a:ext>
            </a:extLst>
          </p:cNvPr>
          <p:cNvSpPr txBox="1">
            <a:spLocks/>
          </p:cNvSpPr>
          <p:nvPr/>
        </p:nvSpPr>
        <p:spPr>
          <a:xfrm>
            <a:off x="7647709"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13" name="Audio 12">
            <a:hlinkClick r:id="" action="ppaction://media"/>
            <a:extLst>
              <a:ext uri="{FF2B5EF4-FFF2-40B4-BE49-F238E27FC236}">
                <a16:creationId xmlns:a16="http://schemas.microsoft.com/office/drawing/2014/main" id="{D2A05A69-7953-4A5C-B176-1C14F2B953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730960427"/>
      </p:ext>
    </p:extLst>
  </p:cSld>
  <p:clrMapOvr>
    <a:masterClrMapping/>
  </p:clrMapOvr>
  <mc:AlternateContent xmlns:mc="http://schemas.openxmlformats.org/markup-compatibility/2006">
    <mc:Choice xmlns:p14="http://schemas.microsoft.com/office/powerpoint/2010/main" Requires="p14">
      <p:transition spd="slow" p14:dur="2000" advTm="54456"/>
    </mc:Choice>
    <mc:Fallback>
      <p:transition spd="slow" advTm="5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9;p33">
            <a:extLst>
              <a:ext uri="{FF2B5EF4-FFF2-40B4-BE49-F238E27FC236}">
                <a16:creationId xmlns:a16="http://schemas.microsoft.com/office/drawing/2014/main" id="{566DE4F8-7EE6-4011-A3E6-F8360DE3F3E0}"/>
              </a:ext>
            </a:extLst>
          </p:cNvPr>
          <p:cNvSpPr/>
          <p:nvPr/>
        </p:nvSpPr>
        <p:spPr>
          <a:xfrm rot="16200000" flipH="1">
            <a:off x="4111033" y="-4136047"/>
            <a:ext cx="921690" cy="914375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9AAFA63-D1CA-4712-9C3F-FE0CBE074598}"/>
              </a:ext>
            </a:extLst>
          </p:cNvPr>
          <p:cNvSpPr>
            <a:spLocks noGrp="1"/>
          </p:cNvSpPr>
          <p:nvPr>
            <p:ph type="title"/>
          </p:nvPr>
        </p:nvSpPr>
        <p:spPr>
          <a:xfrm>
            <a:off x="3118" y="-71471"/>
            <a:ext cx="3813829" cy="964378"/>
          </a:xfrm>
        </p:spPr>
        <p:txBody>
          <a:bodyPr/>
          <a:lstStyle/>
          <a:p>
            <a:r>
              <a:rPr lang="en-US"/>
              <a:t>Mobile App Features</a:t>
            </a:r>
          </a:p>
        </p:txBody>
      </p:sp>
      <p:sp>
        <p:nvSpPr>
          <p:cNvPr id="4" name="TextBox 3">
            <a:extLst>
              <a:ext uri="{FF2B5EF4-FFF2-40B4-BE49-F238E27FC236}">
                <a16:creationId xmlns:a16="http://schemas.microsoft.com/office/drawing/2014/main" id="{04E8DFD7-C46E-431E-AD41-51B2599FA529}"/>
              </a:ext>
            </a:extLst>
          </p:cNvPr>
          <p:cNvSpPr txBox="1"/>
          <p:nvPr/>
        </p:nvSpPr>
        <p:spPr>
          <a:xfrm>
            <a:off x="317511" y="1064919"/>
            <a:ext cx="629844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latin typeface="Times New Roman"/>
              </a:rPr>
              <a:t>Login Page</a:t>
            </a:r>
          </a:p>
          <a:p>
            <a:pPr marL="285750" indent="-285750">
              <a:buChar char="•"/>
            </a:pPr>
            <a:r>
              <a:rPr lang="en-US" sz="2400">
                <a:latin typeface="Times New Roman"/>
              </a:rPr>
              <a:t>User Registration Page</a:t>
            </a:r>
          </a:p>
          <a:p>
            <a:pPr marL="285750" indent="-285750">
              <a:buChar char="•"/>
            </a:pPr>
            <a:r>
              <a:rPr lang="en-US" sz="2400">
                <a:latin typeface="Times New Roman"/>
              </a:rPr>
              <a:t>Main page/Homepage (Display and controls)</a:t>
            </a:r>
          </a:p>
          <a:p>
            <a:pPr marL="285750" lvl="6" indent="-285750">
              <a:buChar char="•"/>
            </a:pPr>
            <a:endParaRPr lang="en-US"/>
          </a:p>
          <a:p>
            <a:pPr marL="285750" indent="-285750">
              <a:buChar char="•"/>
            </a:pPr>
            <a:endParaRPr lang="en-US"/>
          </a:p>
        </p:txBody>
      </p:sp>
      <p:sp>
        <p:nvSpPr>
          <p:cNvPr id="3" name="TextBox 2">
            <a:extLst>
              <a:ext uri="{FF2B5EF4-FFF2-40B4-BE49-F238E27FC236}">
                <a16:creationId xmlns:a16="http://schemas.microsoft.com/office/drawing/2014/main" id="{4BF6479E-459B-48C0-9940-D7D6A0F3F561}"/>
              </a:ext>
            </a:extLst>
          </p:cNvPr>
          <p:cNvSpPr txBox="1"/>
          <p:nvPr/>
        </p:nvSpPr>
        <p:spPr>
          <a:xfrm>
            <a:off x="692402" y="2386531"/>
            <a:ext cx="3879476" cy="1938992"/>
          </a:xfrm>
          <a:prstGeom prst="rect">
            <a:avLst/>
          </a:prstGeom>
          <a:noFill/>
        </p:spPr>
        <p:txBody>
          <a:bodyPr wrap="square" rtlCol="0">
            <a:spAutoFit/>
          </a:bodyPr>
          <a:lstStyle/>
          <a:p>
            <a:pPr marL="285750" indent="-285750">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Trash Level Status</a:t>
            </a:r>
          </a:p>
          <a:p>
            <a:pPr marL="285750" indent="-285750">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Drive to Curb</a:t>
            </a:r>
          </a:p>
          <a:p>
            <a:pPr marL="285750" indent="-285750">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Return Home</a:t>
            </a:r>
          </a:p>
          <a:p>
            <a:pPr marL="285750" indent="-285750">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Notifications</a:t>
            </a:r>
          </a:p>
          <a:p>
            <a:pPr marL="285750" indent="-285750">
              <a:buFont typeface="Courier New" panose="02070309020205020404" pitchFamily="49" charset="0"/>
              <a:buChar char="o"/>
            </a:pPr>
            <a:r>
              <a:rPr lang="en-US" sz="2400">
                <a:latin typeface="Times New Roman" panose="02020603050405020304" pitchFamily="18" charset="0"/>
                <a:cs typeface="Times New Roman" panose="02020603050405020304" pitchFamily="18" charset="0"/>
              </a:rPr>
              <a:t>Logout</a:t>
            </a:r>
          </a:p>
        </p:txBody>
      </p:sp>
      <p:pic>
        <p:nvPicPr>
          <p:cNvPr id="7" name="Picture 6" descr="A picture containing drawing&#10;&#10;Description automatically generated">
            <a:extLst>
              <a:ext uri="{FF2B5EF4-FFF2-40B4-BE49-F238E27FC236}">
                <a16:creationId xmlns:a16="http://schemas.microsoft.com/office/drawing/2014/main" id="{B26F123D-4817-46DE-88F5-139959126495}"/>
              </a:ext>
            </a:extLst>
          </p:cNvPr>
          <p:cNvPicPr>
            <a:picLocks noChangeAspect="1"/>
          </p:cNvPicPr>
          <p:nvPr/>
        </p:nvPicPr>
        <p:blipFill>
          <a:blip r:embed="rId5"/>
          <a:stretch>
            <a:fillRect/>
          </a:stretch>
        </p:blipFill>
        <p:spPr>
          <a:xfrm>
            <a:off x="8591931" y="104153"/>
            <a:ext cx="491594" cy="663356"/>
          </a:xfrm>
          <a:prstGeom prst="rect">
            <a:avLst/>
          </a:prstGeom>
        </p:spPr>
      </p:pic>
      <p:sp>
        <p:nvSpPr>
          <p:cNvPr id="6" name="Google Shape;157;p26">
            <a:extLst>
              <a:ext uri="{FF2B5EF4-FFF2-40B4-BE49-F238E27FC236}">
                <a16:creationId xmlns:a16="http://schemas.microsoft.com/office/drawing/2014/main" id="{E06F6E6D-17E5-4A94-A407-E7043CE1C8C8}"/>
              </a:ext>
            </a:extLst>
          </p:cNvPr>
          <p:cNvSpPr txBox="1">
            <a:spLocks/>
          </p:cNvSpPr>
          <p:nvPr/>
        </p:nvSpPr>
        <p:spPr>
          <a:xfrm>
            <a:off x="7647709"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9" name="Picture 8" descr="A drawing of a cartoon character&#10;&#10;Description automatically generated">
            <a:extLst>
              <a:ext uri="{FF2B5EF4-FFF2-40B4-BE49-F238E27FC236}">
                <a16:creationId xmlns:a16="http://schemas.microsoft.com/office/drawing/2014/main" id="{FE336ECE-114D-495B-A76B-76893D6EC094}"/>
              </a:ext>
            </a:extLst>
          </p:cNvPr>
          <p:cNvPicPr>
            <a:picLocks noChangeAspect="1"/>
          </p:cNvPicPr>
          <p:nvPr/>
        </p:nvPicPr>
        <p:blipFill>
          <a:blip r:embed="rId6"/>
          <a:stretch>
            <a:fillRect/>
          </a:stretch>
        </p:blipFill>
        <p:spPr>
          <a:xfrm>
            <a:off x="7171124" y="1561934"/>
            <a:ext cx="1280474" cy="824598"/>
          </a:xfrm>
          <a:prstGeom prst="roundRect">
            <a:avLst/>
          </a:prstGeom>
        </p:spPr>
      </p:pic>
      <p:pic>
        <p:nvPicPr>
          <p:cNvPr id="18" name="Audio 17">
            <a:hlinkClick r:id="" action="ppaction://media"/>
            <a:extLst>
              <a:ext uri="{FF2B5EF4-FFF2-40B4-BE49-F238E27FC236}">
                <a16:creationId xmlns:a16="http://schemas.microsoft.com/office/drawing/2014/main" id="{F570FF75-0E87-41D5-9050-0881148345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860983205"/>
      </p:ext>
    </p:extLst>
  </p:cSld>
  <p:clrMapOvr>
    <a:masterClrMapping/>
  </p:clrMapOvr>
  <mc:AlternateContent xmlns:mc="http://schemas.openxmlformats.org/markup-compatibility/2006">
    <mc:Choice xmlns:p14="http://schemas.microsoft.com/office/powerpoint/2010/main" Requires="p14">
      <p:transition spd="slow" p14:dur="2000" advTm="47538"/>
    </mc:Choice>
    <mc:Fallback>
      <p:transition spd="slow" advTm="4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16200000" flipH="1">
            <a:off x="4094201" y="-4135447"/>
            <a:ext cx="948081" cy="9151517"/>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0" y="-32533"/>
            <a:ext cx="3436144" cy="750189"/>
          </a:xfrm>
          <a:prstGeom prst="rect">
            <a:avLst/>
          </a:prstGeom>
        </p:spPr>
        <p:txBody>
          <a:bodyPr spcFirstLastPara="1" wrap="square" lIns="91425" tIns="91425" rIns="91425" bIns="91425" anchor="b" anchorCtr="0">
            <a:noAutofit/>
          </a:bodyPr>
          <a:lstStyle/>
          <a:p>
            <a:r>
              <a:rPr lang="es">
                <a:solidFill>
                  <a:schemeClr val="tx1"/>
                </a:solidFill>
              </a:rPr>
              <a:t>Mobile App </a:t>
            </a:r>
            <a:r>
              <a:rPr lang="en-US">
                <a:solidFill>
                  <a:schemeClr val="tx1"/>
                </a:solidFill>
              </a:rPr>
              <a:t>Design</a:t>
            </a:r>
          </a:p>
        </p:txBody>
      </p:sp>
      <p:pic>
        <p:nvPicPr>
          <p:cNvPr id="2" name="Picture 1" descr="A picture containing drawing&#10;&#10;Description automatically generated">
            <a:extLst>
              <a:ext uri="{FF2B5EF4-FFF2-40B4-BE49-F238E27FC236}">
                <a16:creationId xmlns:a16="http://schemas.microsoft.com/office/drawing/2014/main" id="{03CC9556-A2A4-4C91-B5C0-6FCA2BD34661}"/>
              </a:ext>
            </a:extLst>
          </p:cNvPr>
          <p:cNvPicPr>
            <a:picLocks noChangeAspect="1"/>
          </p:cNvPicPr>
          <p:nvPr/>
        </p:nvPicPr>
        <p:blipFill>
          <a:blip r:embed="rId5"/>
          <a:stretch>
            <a:fillRect/>
          </a:stretch>
        </p:blipFill>
        <p:spPr>
          <a:xfrm>
            <a:off x="8577643" y="108633"/>
            <a:ext cx="491594" cy="663356"/>
          </a:xfrm>
          <a:prstGeom prst="rect">
            <a:avLst/>
          </a:prstGeom>
        </p:spPr>
      </p:pic>
      <p:sp>
        <p:nvSpPr>
          <p:cNvPr id="3" name="Google Shape;157;p26">
            <a:extLst>
              <a:ext uri="{FF2B5EF4-FFF2-40B4-BE49-F238E27FC236}">
                <a16:creationId xmlns:a16="http://schemas.microsoft.com/office/drawing/2014/main" id="{AE5384E6-7AFE-49FF-A4B8-9F48E3D7ED16}"/>
              </a:ext>
            </a:extLst>
          </p:cNvPr>
          <p:cNvSpPr txBox="1">
            <a:spLocks/>
          </p:cNvSpPr>
          <p:nvPr/>
        </p:nvSpPr>
        <p:spPr>
          <a:xfrm>
            <a:off x="7647709"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05</a:t>
            </a:r>
          </a:p>
        </p:txBody>
      </p:sp>
      <p:pic>
        <p:nvPicPr>
          <p:cNvPr id="6" name="Picture 5">
            <a:extLst>
              <a:ext uri="{FF2B5EF4-FFF2-40B4-BE49-F238E27FC236}">
                <a16:creationId xmlns:a16="http://schemas.microsoft.com/office/drawing/2014/main" id="{36B16E5A-425A-4276-ADDE-34781567E874}"/>
              </a:ext>
            </a:extLst>
          </p:cNvPr>
          <p:cNvPicPr>
            <a:picLocks noChangeAspect="1"/>
          </p:cNvPicPr>
          <p:nvPr/>
        </p:nvPicPr>
        <p:blipFill>
          <a:blip r:embed="rId6"/>
          <a:srcRect/>
          <a:stretch/>
        </p:blipFill>
        <p:spPr>
          <a:xfrm>
            <a:off x="605231" y="995496"/>
            <a:ext cx="1758018" cy="3638886"/>
          </a:xfrm>
          <a:prstGeom prst="flowChartAlternateProcess">
            <a:avLst/>
          </a:prstGeom>
        </p:spPr>
      </p:pic>
      <p:pic>
        <p:nvPicPr>
          <p:cNvPr id="8" name="Picture 7">
            <a:extLst>
              <a:ext uri="{FF2B5EF4-FFF2-40B4-BE49-F238E27FC236}">
                <a16:creationId xmlns:a16="http://schemas.microsoft.com/office/drawing/2014/main" id="{3FA5DDA0-1B71-4F01-B1A4-506FCA30AE64}"/>
              </a:ext>
            </a:extLst>
          </p:cNvPr>
          <p:cNvPicPr>
            <a:picLocks noChangeAspect="1"/>
          </p:cNvPicPr>
          <p:nvPr/>
        </p:nvPicPr>
        <p:blipFill>
          <a:blip r:embed="rId7"/>
          <a:srcRect/>
          <a:stretch/>
        </p:blipFill>
        <p:spPr>
          <a:xfrm>
            <a:off x="3343878" y="1041186"/>
            <a:ext cx="1729435" cy="3593195"/>
          </a:xfrm>
          <a:prstGeom prst="roundRect">
            <a:avLst/>
          </a:prstGeom>
        </p:spPr>
      </p:pic>
      <p:pic>
        <p:nvPicPr>
          <p:cNvPr id="10" name="Picture 9">
            <a:extLst>
              <a:ext uri="{FF2B5EF4-FFF2-40B4-BE49-F238E27FC236}">
                <a16:creationId xmlns:a16="http://schemas.microsoft.com/office/drawing/2014/main" id="{605F0E0F-D37F-43F5-86A1-C9A6406CD340}"/>
              </a:ext>
            </a:extLst>
          </p:cNvPr>
          <p:cNvPicPr>
            <a:picLocks noChangeAspect="1"/>
          </p:cNvPicPr>
          <p:nvPr/>
        </p:nvPicPr>
        <p:blipFill>
          <a:blip r:embed="rId8"/>
          <a:srcRect/>
          <a:stretch/>
        </p:blipFill>
        <p:spPr>
          <a:xfrm>
            <a:off x="6055897" y="1073205"/>
            <a:ext cx="1708220" cy="3544971"/>
          </a:xfrm>
          <a:prstGeom prst="roundRect">
            <a:avLst/>
          </a:prstGeom>
        </p:spPr>
      </p:pic>
      <p:pic>
        <p:nvPicPr>
          <p:cNvPr id="21" name="Audio 20">
            <a:hlinkClick r:id="" action="ppaction://media"/>
            <a:extLst>
              <a:ext uri="{FF2B5EF4-FFF2-40B4-BE49-F238E27FC236}">
                <a16:creationId xmlns:a16="http://schemas.microsoft.com/office/drawing/2014/main" id="{64FFAD21-20E6-441F-9B76-59ECA155A9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367189327"/>
      </p:ext>
    </p:extLst>
  </p:cSld>
  <p:clrMapOvr>
    <a:masterClrMapping/>
  </p:clrMapOvr>
  <mc:AlternateContent xmlns:mc="http://schemas.openxmlformats.org/markup-compatibility/2006">
    <mc:Choice xmlns:p14="http://schemas.microsoft.com/office/powerpoint/2010/main" Requires="p14">
      <p:transition spd="slow" p14:dur="2000" advTm="95993"/>
    </mc:Choice>
    <mc:Fallback>
      <p:transition spd="slow" advTm="9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16200000" flipH="1">
            <a:off x="4111158" y="-4152403"/>
            <a:ext cx="914170" cy="9151520"/>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0" y="-32533"/>
            <a:ext cx="3564876" cy="890381"/>
          </a:xfrm>
          <a:prstGeom prst="rect">
            <a:avLst/>
          </a:prstGeom>
        </p:spPr>
        <p:txBody>
          <a:bodyPr spcFirstLastPara="1" wrap="square" lIns="91425" tIns="91425" rIns="91425" bIns="91425" anchor="b" anchorCtr="0">
            <a:noAutofit/>
          </a:bodyPr>
          <a:lstStyle/>
          <a:p>
            <a:r>
              <a:rPr lang="en-US">
                <a:solidFill>
                  <a:schemeClr val="tx1"/>
                </a:solidFill>
              </a:rPr>
              <a:t>Design Issues</a:t>
            </a:r>
          </a:p>
        </p:txBody>
      </p:sp>
      <p:sp>
        <p:nvSpPr>
          <p:cNvPr id="3" name="TextBox 2">
            <a:extLst>
              <a:ext uri="{FF2B5EF4-FFF2-40B4-BE49-F238E27FC236}">
                <a16:creationId xmlns:a16="http://schemas.microsoft.com/office/drawing/2014/main" id="{88E85BFC-7DED-4F18-8EC3-276B6C3AF59B}"/>
              </a:ext>
            </a:extLst>
          </p:cNvPr>
          <p:cNvSpPr txBox="1"/>
          <p:nvPr/>
        </p:nvSpPr>
        <p:spPr>
          <a:xfrm>
            <a:off x="177394" y="1213913"/>
            <a:ext cx="7947838" cy="58323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a:t>Difficulties in powering the ESP8266-01 Wi-Fi module</a:t>
            </a:r>
          </a:p>
          <a:p>
            <a:pPr marL="612775" lvl="1" indent="-285750">
              <a:spcAft>
                <a:spcPts val="600"/>
              </a:spcAft>
              <a:buFont typeface="Arial" panose="020B0604020202020204" pitchFamily="34" charset="0"/>
              <a:buChar char="•"/>
            </a:pPr>
            <a:r>
              <a:rPr lang="en-US" sz="1800" b="0" i="0" u="none" strike="noStrike" baseline="0">
                <a:solidFill>
                  <a:srgbClr val="000000"/>
                </a:solidFill>
                <a:latin typeface="+mn-lt"/>
              </a:rPr>
              <a:t>The Wi-Fi module requires 3.3 V to operate, but the 3.3 V power supply of the MCU does not provide sufficient current </a:t>
            </a:r>
          </a:p>
          <a:p>
            <a:pPr marL="285750" indent="-285750">
              <a:spcAft>
                <a:spcPts val="600"/>
              </a:spcAft>
              <a:buFont typeface="Arial" panose="020B0604020202020204" pitchFamily="34" charset="0"/>
              <a:buChar char="•"/>
            </a:pPr>
            <a:r>
              <a:rPr lang="en-US" sz="1800">
                <a:latin typeface="+mn-lt"/>
              </a:rPr>
              <a:t>Solution: Use a 3.3 V voltage regulator to step down the MCU’s 5 V power source</a:t>
            </a:r>
          </a:p>
          <a:p>
            <a:pPr marL="285750" indent="-285750">
              <a:spcAft>
                <a:spcPts val="600"/>
              </a:spcAft>
              <a:buFont typeface="Arial" panose="020B0604020202020204" pitchFamily="34" charset="0"/>
              <a:buChar char="•"/>
            </a:pPr>
            <a:r>
              <a:rPr lang="en-US" sz="1800">
                <a:latin typeface="+mn-lt"/>
              </a:rPr>
              <a:t>Overall Circuitry Testing</a:t>
            </a:r>
          </a:p>
          <a:p>
            <a:pPr marL="285750" indent="-285750">
              <a:spcAft>
                <a:spcPts val="600"/>
              </a:spcAft>
              <a:buFont typeface="Arial" panose="020B0604020202020204" pitchFamily="34" charset="0"/>
              <a:buChar char="•"/>
            </a:pPr>
            <a:r>
              <a:rPr lang="en-US" sz="1800" b="0" i="0" u="none" strike="noStrike" baseline="0">
                <a:solidFill>
                  <a:srgbClr val="000000"/>
                </a:solidFill>
                <a:latin typeface="+mn-lt"/>
              </a:rPr>
              <a:t>Solar </a:t>
            </a:r>
            <a:r>
              <a:rPr lang="en-US" sz="1800">
                <a:latin typeface="+mn-lt"/>
              </a:rPr>
              <a:t>Panel Battery Charger Circuitry Current</a:t>
            </a:r>
          </a:p>
          <a:p>
            <a:pPr marL="285750" indent="-285750">
              <a:spcAft>
                <a:spcPts val="600"/>
              </a:spcAft>
              <a:buFont typeface="Arial" panose="020B0604020202020204" pitchFamily="34" charset="0"/>
              <a:buChar char="•"/>
            </a:pPr>
            <a:r>
              <a:rPr lang="en-US" sz="1800">
                <a:latin typeface="+mn-lt"/>
              </a:rPr>
              <a:t>M</a:t>
            </a:r>
            <a:r>
              <a:rPr lang="en-US" sz="1800" b="0" i="0" u="none" strike="noStrike" baseline="0">
                <a:solidFill>
                  <a:srgbClr val="000000"/>
                </a:solidFill>
                <a:latin typeface="+mn-lt"/>
              </a:rPr>
              <a:t>obile application design</a:t>
            </a:r>
          </a:p>
          <a:p>
            <a:pPr marL="612775" lvl="1" indent="-285750">
              <a:spcAft>
                <a:spcPts val="600"/>
              </a:spcAft>
              <a:buFont typeface="Arial" panose="020B0604020202020204" pitchFamily="34" charset="0"/>
              <a:buChar char="•"/>
            </a:pPr>
            <a:r>
              <a:rPr lang="en-US" sz="1800" b="0" i="0" u="none" strike="noStrike" baseline="0">
                <a:solidFill>
                  <a:srgbClr val="000000"/>
                </a:solidFill>
                <a:latin typeface="+mn-lt"/>
              </a:rPr>
              <a:t>Due to time constraints and not being able to meet due to COVID-19, we may implement a mobile app based on a webserver (rather than a native app)</a:t>
            </a:r>
          </a:p>
          <a:p>
            <a:pPr marL="285750" indent="-285750">
              <a:spcAft>
                <a:spcPts val="600"/>
              </a:spcAft>
              <a:buFont typeface="Arial" panose="020B0604020202020204" pitchFamily="34" charset="0"/>
              <a:buChar char="•"/>
            </a:pPr>
            <a:endParaRPr lang="en-US" sz="1800">
              <a:latin typeface="+mn-lt"/>
            </a:endParaRPr>
          </a:p>
          <a:p>
            <a:pPr lvl="1">
              <a:spcAft>
                <a:spcPts val="600"/>
              </a:spcAft>
            </a:pPr>
            <a:endParaRPr lang="en-US" sz="1800" b="0" i="0" u="none" strike="noStrike" baseline="0">
              <a:solidFill>
                <a:srgbClr val="000000"/>
              </a:solidFill>
              <a:latin typeface="+mn-lt"/>
            </a:endParaRPr>
          </a:p>
          <a:p>
            <a:pPr marL="285750" lvl="1" indent="-285750">
              <a:spcAft>
                <a:spcPts val="600"/>
              </a:spcAft>
              <a:buFont typeface="Arial" panose="020B0604020202020204" pitchFamily="34" charset="0"/>
              <a:buChar char="•"/>
            </a:pPr>
            <a:endParaRPr lang="en-US" sz="1800" b="0" i="0" u="none" strike="noStrike" baseline="0">
              <a:solidFill>
                <a:srgbClr val="000000"/>
              </a:solidFill>
              <a:latin typeface="Times New Roman" panose="02020603050405020304" pitchFamily="18" charset="0"/>
            </a:endParaRPr>
          </a:p>
          <a:p>
            <a:pPr marL="612775" lvl="1"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lvl="8" indent="-285750">
              <a:buFont typeface="Arial" panose="020B0604020202020204" pitchFamily="34" charset="0"/>
              <a:buChar char="•"/>
            </a:pPr>
            <a:endParaRPr lang="en-US"/>
          </a:p>
        </p:txBody>
      </p:sp>
      <p:pic>
        <p:nvPicPr>
          <p:cNvPr id="2" name="Picture 1" descr="A picture containing drawing&#10;&#10;Description automatically generated">
            <a:extLst>
              <a:ext uri="{FF2B5EF4-FFF2-40B4-BE49-F238E27FC236}">
                <a16:creationId xmlns:a16="http://schemas.microsoft.com/office/drawing/2014/main" id="{84054FD1-5DA6-4448-A7B4-0234EE50EC84}"/>
              </a:ext>
            </a:extLst>
          </p:cNvPr>
          <p:cNvPicPr>
            <a:picLocks noChangeAspect="1"/>
          </p:cNvPicPr>
          <p:nvPr/>
        </p:nvPicPr>
        <p:blipFill>
          <a:blip r:embed="rId5"/>
          <a:stretch>
            <a:fillRect/>
          </a:stretch>
        </p:blipFill>
        <p:spPr>
          <a:xfrm>
            <a:off x="8599074" y="80979"/>
            <a:ext cx="491594" cy="663356"/>
          </a:xfrm>
          <a:prstGeom prst="rect">
            <a:avLst/>
          </a:prstGeom>
        </p:spPr>
      </p:pic>
      <p:sp>
        <p:nvSpPr>
          <p:cNvPr id="5" name="Google Shape;157;p26">
            <a:extLst>
              <a:ext uri="{FF2B5EF4-FFF2-40B4-BE49-F238E27FC236}">
                <a16:creationId xmlns:a16="http://schemas.microsoft.com/office/drawing/2014/main" id="{4A7BDDB5-3F12-40E8-B2FD-DCFD97B2C05F}"/>
              </a:ext>
            </a:extLst>
          </p:cNvPr>
          <p:cNvSpPr txBox="1">
            <a:spLocks/>
          </p:cNvSpPr>
          <p:nvPr/>
        </p:nvSpPr>
        <p:spPr>
          <a:xfrm>
            <a:off x="7602921"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FFFFF"/>
                </a:solidFill>
              </a:rPr>
              <a:t>06</a:t>
            </a:r>
          </a:p>
        </p:txBody>
      </p:sp>
      <p:pic>
        <p:nvPicPr>
          <p:cNvPr id="12" name="Audio 11">
            <a:hlinkClick r:id="" action="ppaction://media"/>
            <a:extLst>
              <a:ext uri="{FF2B5EF4-FFF2-40B4-BE49-F238E27FC236}">
                <a16:creationId xmlns:a16="http://schemas.microsoft.com/office/drawing/2014/main" id="{4FA569F2-645D-4B49-ABB9-9C554E6157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117385600"/>
      </p:ext>
    </p:extLst>
  </p:cSld>
  <p:clrMapOvr>
    <a:masterClrMapping/>
  </p:clrMapOvr>
  <mc:AlternateContent xmlns:mc="http://schemas.openxmlformats.org/markup-compatibility/2006">
    <mc:Choice xmlns:p14="http://schemas.microsoft.com/office/powerpoint/2010/main" Requires="p14">
      <p:transition spd="slow" p14:dur="2000" advTm="53571"/>
    </mc:Choice>
    <mc:Fallback>
      <p:transition spd="slow" advTm="5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8" name="Google Shape;229;p33">
            <a:extLst>
              <a:ext uri="{FF2B5EF4-FFF2-40B4-BE49-F238E27FC236}">
                <a16:creationId xmlns:a16="http://schemas.microsoft.com/office/drawing/2014/main" id="{54FAA3F0-9D00-4A55-83B8-F24263F1D6C5}"/>
              </a:ext>
            </a:extLst>
          </p:cNvPr>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2;p33">
            <a:extLst>
              <a:ext uri="{FF2B5EF4-FFF2-40B4-BE49-F238E27FC236}">
                <a16:creationId xmlns:a16="http://schemas.microsoft.com/office/drawing/2014/main" id="{A77C323B-E0B9-47B9-B764-EB81C6E1AA66}"/>
              </a:ext>
            </a:extLst>
          </p:cNvPr>
          <p:cNvSpPr txBox="1">
            <a:spLocks/>
          </p:cNvSpPr>
          <p:nvPr/>
        </p:nvSpPr>
        <p:spPr>
          <a:xfrm>
            <a:off x="809604" y="349373"/>
            <a:ext cx="3678865" cy="8038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sz="3200">
                <a:solidFill>
                  <a:schemeClr val="tx1"/>
                </a:solidFill>
              </a:rPr>
              <a:t>MOTIVATION</a:t>
            </a:r>
          </a:p>
          <a:p>
            <a:pPr algn="l"/>
            <a:r>
              <a:rPr lang="en-US" sz="2000">
                <a:solidFill>
                  <a:schemeClr val="tx1">
                    <a:lumMod val="50000"/>
                  </a:schemeClr>
                </a:solidFill>
              </a:rPr>
              <a:t> </a:t>
            </a:r>
            <a:endParaRPr lang="en-US">
              <a:solidFill>
                <a:schemeClr val="tx1"/>
              </a:solidFill>
            </a:endParaRPr>
          </a:p>
        </p:txBody>
      </p:sp>
      <p:sp>
        <p:nvSpPr>
          <p:cNvPr id="11" name="Google Shape;157;p26">
            <a:extLst>
              <a:ext uri="{FF2B5EF4-FFF2-40B4-BE49-F238E27FC236}">
                <a16:creationId xmlns:a16="http://schemas.microsoft.com/office/drawing/2014/main" id="{8D299DE0-C81A-4EE8-B362-A0FEC8247690}"/>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01</a:t>
            </a:r>
          </a:p>
        </p:txBody>
      </p:sp>
      <p:grpSp>
        <p:nvGrpSpPr>
          <p:cNvPr id="18" name="Google Shape;5577;p60">
            <a:extLst>
              <a:ext uri="{FF2B5EF4-FFF2-40B4-BE49-F238E27FC236}">
                <a16:creationId xmlns:a16="http://schemas.microsoft.com/office/drawing/2014/main" id="{D10EEC3E-A666-43D8-A339-D3DD0AE3317F}"/>
              </a:ext>
            </a:extLst>
          </p:cNvPr>
          <p:cNvGrpSpPr/>
          <p:nvPr/>
        </p:nvGrpSpPr>
        <p:grpSpPr>
          <a:xfrm>
            <a:off x="892480" y="1046498"/>
            <a:ext cx="1172384" cy="1062087"/>
            <a:chOff x="3967213" y="3356947"/>
            <a:chExt cx="368185" cy="354753"/>
          </a:xfrm>
        </p:grpSpPr>
        <p:sp>
          <p:nvSpPr>
            <p:cNvPr id="19" name="Google Shape;5578;p60">
              <a:extLst>
                <a:ext uri="{FF2B5EF4-FFF2-40B4-BE49-F238E27FC236}">
                  <a16:creationId xmlns:a16="http://schemas.microsoft.com/office/drawing/2014/main" id="{2F1D3274-2A65-4007-9FCB-ADD3880EF8AE}"/>
                </a:ext>
              </a:extLst>
            </p:cNvPr>
            <p:cNvSpPr/>
            <p:nvPr/>
          </p:nvSpPr>
          <p:spPr>
            <a:xfrm>
              <a:off x="4180705" y="3356947"/>
              <a:ext cx="154693" cy="164292"/>
            </a:xfrm>
            <a:custGeom>
              <a:avLst/>
              <a:gdLst/>
              <a:ahLst/>
              <a:cxnLst/>
              <a:rect l="l" t="t" r="r" b="b"/>
              <a:pathLst>
                <a:path w="4883" h="5186" extrusionOk="0">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79;p60">
              <a:extLst>
                <a:ext uri="{FF2B5EF4-FFF2-40B4-BE49-F238E27FC236}">
                  <a16:creationId xmlns:a16="http://schemas.microsoft.com/office/drawing/2014/main" id="{D95521C7-3D6F-4443-8DC3-7A45CCD43803}"/>
                </a:ext>
              </a:extLst>
            </p:cNvPr>
            <p:cNvSpPr/>
            <p:nvPr/>
          </p:nvSpPr>
          <p:spPr>
            <a:xfrm>
              <a:off x="4093585" y="3484237"/>
              <a:ext cx="21891" cy="37002"/>
            </a:xfrm>
            <a:custGeom>
              <a:avLst/>
              <a:gdLst/>
              <a:ahLst/>
              <a:cxnLst/>
              <a:rect l="l" t="t" r="r" b="b"/>
              <a:pathLst>
                <a:path w="691" h="1168" extrusionOk="0">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80;p60">
              <a:extLst>
                <a:ext uri="{FF2B5EF4-FFF2-40B4-BE49-F238E27FC236}">
                  <a16:creationId xmlns:a16="http://schemas.microsoft.com/office/drawing/2014/main" id="{AA024881-8783-4229-BA84-8BCFBEB08A1A}"/>
                </a:ext>
              </a:extLst>
            </p:cNvPr>
            <p:cNvSpPr/>
            <p:nvPr/>
          </p:nvSpPr>
          <p:spPr>
            <a:xfrm>
              <a:off x="3967213" y="3408047"/>
              <a:ext cx="275394" cy="303653"/>
            </a:xfrm>
            <a:custGeom>
              <a:avLst/>
              <a:gdLst/>
              <a:ahLst/>
              <a:cxnLst/>
              <a:rect l="l" t="t" r="r" b="b"/>
              <a:pathLst>
                <a:path w="8693" h="9585" extrusionOk="0">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81;p60">
              <a:extLst>
                <a:ext uri="{FF2B5EF4-FFF2-40B4-BE49-F238E27FC236}">
                  <a16:creationId xmlns:a16="http://schemas.microsoft.com/office/drawing/2014/main" id="{C727AF1A-9E94-4EEB-A6FD-0EB13853B9E6}"/>
                </a:ext>
              </a:extLst>
            </p:cNvPr>
            <p:cNvSpPr/>
            <p:nvPr/>
          </p:nvSpPr>
          <p:spPr>
            <a:xfrm>
              <a:off x="4239154" y="3387518"/>
              <a:ext cx="44922" cy="65071"/>
            </a:xfrm>
            <a:custGeom>
              <a:avLst/>
              <a:gdLst/>
              <a:ahLst/>
              <a:cxnLst/>
              <a:rect l="l" t="t" r="r" b="b"/>
              <a:pathLst>
                <a:path w="1418" h="2054" extrusionOk="0">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82;p60">
              <a:extLst>
                <a:ext uri="{FF2B5EF4-FFF2-40B4-BE49-F238E27FC236}">
                  <a16:creationId xmlns:a16="http://schemas.microsoft.com/office/drawing/2014/main" id="{53D525C2-D651-4714-9C36-4FDDE472F87A}"/>
                </a:ext>
              </a:extLst>
            </p:cNvPr>
            <p:cNvSpPr/>
            <p:nvPr/>
          </p:nvSpPr>
          <p:spPr>
            <a:xfrm>
              <a:off x="4250876" y="3457816"/>
              <a:ext cx="14351" cy="14383"/>
            </a:xfrm>
            <a:custGeom>
              <a:avLst/>
              <a:gdLst/>
              <a:ahLst/>
              <a:cxnLst/>
              <a:rect l="l" t="t" r="r" b="b"/>
              <a:pathLst>
                <a:path w="453" h="454" extrusionOk="0">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575;p59">
            <a:extLst>
              <a:ext uri="{FF2B5EF4-FFF2-40B4-BE49-F238E27FC236}">
                <a16:creationId xmlns:a16="http://schemas.microsoft.com/office/drawing/2014/main" id="{3C800232-54FA-4C70-B2D0-F4E23E3C85BE}"/>
              </a:ext>
            </a:extLst>
          </p:cNvPr>
          <p:cNvGrpSpPr/>
          <p:nvPr/>
        </p:nvGrpSpPr>
        <p:grpSpPr>
          <a:xfrm>
            <a:off x="6291660" y="1046489"/>
            <a:ext cx="1056627" cy="1044339"/>
            <a:chOff x="3541011" y="1508594"/>
            <a:chExt cx="350167" cy="349434"/>
          </a:xfrm>
        </p:grpSpPr>
        <p:sp>
          <p:nvSpPr>
            <p:cNvPr id="33" name="Google Shape;4576;p59">
              <a:extLst>
                <a:ext uri="{FF2B5EF4-FFF2-40B4-BE49-F238E27FC236}">
                  <a16:creationId xmlns:a16="http://schemas.microsoft.com/office/drawing/2014/main" id="{34216967-4833-4958-A698-CD2D92052563}"/>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77;p59">
              <a:extLst>
                <a:ext uri="{FF2B5EF4-FFF2-40B4-BE49-F238E27FC236}">
                  <a16:creationId xmlns:a16="http://schemas.microsoft.com/office/drawing/2014/main" id="{5D789690-6194-4E3E-805D-6B89B04872A0}"/>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78;p59">
              <a:extLst>
                <a:ext uri="{FF2B5EF4-FFF2-40B4-BE49-F238E27FC236}">
                  <a16:creationId xmlns:a16="http://schemas.microsoft.com/office/drawing/2014/main" id="{E3565766-7BA1-4FBC-BE37-9A46D97DF301}"/>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79;p59">
              <a:extLst>
                <a:ext uri="{FF2B5EF4-FFF2-40B4-BE49-F238E27FC236}">
                  <a16:creationId xmlns:a16="http://schemas.microsoft.com/office/drawing/2014/main" id="{17883A25-CDE2-4E8E-8937-7421D8CC88B7}"/>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80;p59">
              <a:extLst>
                <a:ext uri="{FF2B5EF4-FFF2-40B4-BE49-F238E27FC236}">
                  <a16:creationId xmlns:a16="http://schemas.microsoft.com/office/drawing/2014/main" id="{CD5F59E9-5535-4626-8316-CB8730925D0A}"/>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81;p59">
              <a:extLst>
                <a:ext uri="{FF2B5EF4-FFF2-40B4-BE49-F238E27FC236}">
                  <a16:creationId xmlns:a16="http://schemas.microsoft.com/office/drawing/2014/main" id="{26D35595-46E9-49B6-9AEA-9EBAE17A5A92}"/>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82;p59">
              <a:extLst>
                <a:ext uri="{FF2B5EF4-FFF2-40B4-BE49-F238E27FC236}">
                  <a16:creationId xmlns:a16="http://schemas.microsoft.com/office/drawing/2014/main" id="{76FBE34E-DAA0-4A95-B53A-75EA0132B001}"/>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83;p59">
              <a:extLst>
                <a:ext uri="{FF2B5EF4-FFF2-40B4-BE49-F238E27FC236}">
                  <a16:creationId xmlns:a16="http://schemas.microsoft.com/office/drawing/2014/main" id="{F408F16A-FCB3-484D-AEE0-067D75A85E6C}"/>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84;p59">
              <a:extLst>
                <a:ext uri="{FF2B5EF4-FFF2-40B4-BE49-F238E27FC236}">
                  <a16:creationId xmlns:a16="http://schemas.microsoft.com/office/drawing/2014/main" id="{E29CCBF4-6745-4056-9851-40D3A698BC67}"/>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85;p59">
              <a:extLst>
                <a:ext uri="{FF2B5EF4-FFF2-40B4-BE49-F238E27FC236}">
                  <a16:creationId xmlns:a16="http://schemas.microsoft.com/office/drawing/2014/main" id="{3A1C98C1-ACC3-4AF1-BCB4-D54CFBDA1B21}"/>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86;p59">
              <a:extLst>
                <a:ext uri="{FF2B5EF4-FFF2-40B4-BE49-F238E27FC236}">
                  <a16:creationId xmlns:a16="http://schemas.microsoft.com/office/drawing/2014/main" id="{6BCAACC8-3C66-4E0D-B941-03BEF8CDE5FF}"/>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87;p59">
              <a:extLst>
                <a:ext uri="{FF2B5EF4-FFF2-40B4-BE49-F238E27FC236}">
                  <a16:creationId xmlns:a16="http://schemas.microsoft.com/office/drawing/2014/main" id="{CB4522D5-1145-446D-A971-F7172D429139}"/>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88;p59">
              <a:extLst>
                <a:ext uri="{FF2B5EF4-FFF2-40B4-BE49-F238E27FC236}">
                  <a16:creationId xmlns:a16="http://schemas.microsoft.com/office/drawing/2014/main" id="{3F744423-473C-41DE-B689-AB8AFBB299FA}"/>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Rectangle 45">
            <a:extLst>
              <a:ext uri="{FF2B5EF4-FFF2-40B4-BE49-F238E27FC236}">
                <a16:creationId xmlns:a16="http://schemas.microsoft.com/office/drawing/2014/main" id="{1F11168C-5A8C-42AD-ABAA-1B7783C7F4E0}"/>
              </a:ext>
            </a:extLst>
          </p:cNvPr>
          <p:cNvSpPr/>
          <p:nvPr/>
        </p:nvSpPr>
        <p:spPr>
          <a:xfrm>
            <a:off x="667173" y="2175282"/>
            <a:ext cx="1389725" cy="35704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85B5B55-AEE0-4383-85B5-CECAD0F264A2}"/>
              </a:ext>
            </a:extLst>
          </p:cNvPr>
          <p:cNvSpPr txBox="1"/>
          <p:nvPr/>
        </p:nvSpPr>
        <p:spPr>
          <a:xfrm>
            <a:off x="697554" y="2175282"/>
            <a:ext cx="1334037" cy="615553"/>
          </a:xfrm>
          <a:prstGeom prst="rect">
            <a:avLst/>
          </a:prstGeom>
          <a:noFill/>
        </p:spPr>
        <p:txBody>
          <a:bodyPr wrap="square" rtlCol="0">
            <a:spAutoFit/>
          </a:bodyPr>
          <a:lstStyle/>
          <a:p>
            <a:pPr algn="ctr"/>
            <a:r>
              <a:rPr lang="en-US" sz="2000" b="1">
                <a:solidFill>
                  <a:schemeClr val="lt1"/>
                </a:solidFill>
              </a:rPr>
              <a:t>Problem</a:t>
            </a:r>
            <a:endParaRPr lang="en-US" sz="1100" b="1">
              <a:solidFill>
                <a:schemeClr val="lt1"/>
              </a:solidFill>
            </a:endParaRPr>
          </a:p>
          <a:p>
            <a:endParaRPr lang="en-US"/>
          </a:p>
        </p:txBody>
      </p:sp>
      <p:sp>
        <p:nvSpPr>
          <p:cNvPr id="48" name="Rectangle 47">
            <a:extLst>
              <a:ext uri="{FF2B5EF4-FFF2-40B4-BE49-F238E27FC236}">
                <a16:creationId xmlns:a16="http://schemas.microsoft.com/office/drawing/2014/main" id="{B1B20F84-EDA3-4A42-8814-FACDDB6F28A4}"/>
              </a:ext>
            </a:extLst>
          </p:cNvPr>
          <p:cNvSpPr/>
          <p:nvPr/>
        </p:nvSpPr>
        <p:spPr>
          <a:xfrm>
            <a:off x="6110859" y="2159791"/>
            <a:ext cx="1516380" cy="40250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BB4AC10-D73E-4074-B78C-38DCAF7D4CA2}"/>
              </a:ext>
            </a:extLst>
          </p:cNvPr>
          <p:cNvSpPr txBox="1"/>
          <p:nvPr/>
        </p:nvSpPr>
        <p:spPr>
          <a:xfrm>
            <a:off x="6141240" y="2180884"/>
            <a:ext cx="1455617" cy="615553"/>
          </a:xfrm>
          <a:prstGeom prst="rect">
            <a:avLst/>
          </a:prstGeom>
          <a:noFill/>
        </p:spPr>
        <p:txBody>
          <a:bodyPr wrap="square" rtlCol="0">
            <a:spAutoFit/>
          </a:bodyPr>
          <a:lstStyle/>
          <a:p>
            <a:pPr algn="ctr"/>
            <a:r>
              <a:rPr lang="en-US" sz="2000" b="1">
                <a:solidFill>
                  <a:schemeClr val="lt1"/>
                </a:solidFill>
              </a:rPr>
              <a:t>Solution</a:t>
            </a:r>
            <a:endParaRPr lang="en-US" sz="1100" b="1">
              <a:solidFill>
                <a:schemeClr val="lt1"/>
              </a:solidFill>
            </a:endParaRPr>
          </a:p>
          <a:p>
            <a:endParaRPr lang="en-US"/>
          </a:p>
        </p:txBody>
      </p:sp>
      <p:sp>
        <p:nvSpPr>
          <p:cNvPr id="12" name="TextBox 11">
            <a:extLst>
              <a:ext uri="{FF2B5EF4-FFF2-40B4-BE49-F238E27FC236}">
                <a16:creationId xmlns:a16="http://schemas.microsoft.com/office/drawing/2014/main" id="{5C4FC1EA-A960-4592-9AE0-807A5CF87226}"/>
              </a:ext>
            </a:extLst>
          </p:cNvPr>
          <p:cNvSpPr txBox="1"/>
          <p:nvPr/>
        </p:nvSpPr>
        <p:spPr>
          <a:xfrm>
            <a:off x="293601" y="2668809"/>
            <a:ext cx="3678865" cy="2031325"/>
          </a:xfrm>
          <a:prstGeom prst="rect">
            <a:avLst/>
          </a:prstGeom>
          <a:noFill/>
        </p:spPr>
        <p:txBody>
          <a:bodyPr wrap="square" rtlCol="0">
            <a:spAutoFit/>
          </a:bodyPr>
          <a:lstStyle/>
          <a:p>
            <a:pPr marL="285750" indent="-285750">
              <a:buFont typeface="Arial" panose="020B0604020202020204" pitchFamily="34" charset="0"/>
              <a:buChar char="•"/>
            </a:pPr>
            <a:r>
              <a:rPr lang="en-US"/>
              <a:t>Taking out garbage and recycling cans to the curb forgotten with busy schedule</a:t>
            </a:r>
          </a:p>
          <a:p>
            <a:pPr marL="285750" indent="-285750">
              <a:buFont typeface="Arial" panose="020B0604020202020204" pitchFamily="34" charset="0"/>
              <a:buChar char="•"/>
            </a:pPr>
            <a:r>
              <a:rPr lang="en-US"/>
              <a:t>Physically demanding task for those with special needs</a:t>
            </a:r>
          </a:p>
          <a:p>
            <a:pPr marL="285750" indent="-285750">
              <a:buFont typeface="Arial" panose="020B0604020202020204" pitchFamily="34" charset="0"/>
              <a:buChar char="•"/>
            </a:pPr>
            <a:r>
              <a:rPr lang="en-US"/>
              <a:t>Vacation rental property guests not taking out trash/recycle bins on the correct schedule, leading to pile-up of garbage creating extraneous work for the property manager.</a:t>
            </a:r>
          </a:p>
        </p:txBody>
      </p:sp>
      <p:sp>
        <p:nvSpPr>
          <p:cNvPr id="13" name="TextBox 12">
            <a:extLst>
              <a:ext uri="{FF2B5EF4-FFF2-40B4-BE49-F238E27FC236}">
                <a16:creationId xmlns:a16="http://schemas.microsoft.com/office/drawing/2014/main" id="{459DA2D7-3235-4169-A4C0-5CB5A4711C98}"/>
              </a:ext>
            </a:extLst>
          </p:cNvPr>
          <p:cNvSpPr txBox="1"/>
          <p:nvPr/>
        </p:nvSpPr>
        <p:spPr>
          <a:xfrm>
            <a:off x="5276850" y="2688424"/>
            <a:ext cx="3678865" cy="1169551"/>
          </a:xfrm>
          <a:prstGeom prst="rect">
            <a:avLst/>
          </a:prstGeom>
          <a:noFill/>
        </p:spPr>
        <p:txBody>
          <a:bodyPr wrap="square" rtlCol="0">
            <a:spAutoFit/>
          </a:bodyPr>
          <a:lstStyle/>
          <a:p>
            <a:r>
              <a:rPr lang="en-US">
                <a:highlight>
                  <a:srgbClr val="FFFFFF"/>
                </a:highlight>
              </a:rPr>
              <a:t>An automated controllable system to schedule trash bin curbside placement to:   </a:t>
            </a:r>
          </a:p>
          <a:p>
            <a:pPr marL="285750" indent="-285750">
              <a:buFont typeface="Arial" panose="020B0604020202020204" pitchFamily="34" charset="0"/>
              <a:buChar char="•"/>
            </a:pPr>
            <a:r>
              <a:rPr lang="en-US">
                <a:highlight>
                  <a:srgbClr val="FFFFFF"/>
                </a:highlight>
              </a:rPr>
              <a:t>Eliminate the physical demands </a:t>
            </a:r>
          </a:p>
          <a:p>
            <a:pPr marL="285750" indent="-285750">
              <a:buFont typeface="Arial" panose="020B0604020202020204" pitchFamily="34" charset="0"/>
              <a:buChar char="•"/>
            </a:pPr>
            <a:r>
              <a:rPr lang="en-US">
                <a:highlight>
                  <a:srgbClr val="FFFFFF"/>
                </a:highlight>
              </a:rPr>
              <a:t>Incorporate ease</a:t>
            </a:r>
          </a:p>
          <a:p>
            <a:pPr marL="285750" indent="-285750">
              <a:buFont typeface="Arial" panose="020B0604020202020204" pitchFamily="34" charset="0"/>
              <a:buChar char="•"/>
            </a:pPr>
            <a:r>
              <a:rPr lang="en-US">
                <a:highlight>
                  <a:srgbClr val="FFFFFF"/>
                </a:highlight>
              </a:rPr>
              <a:t>Facilitate efficiency </a:t>
            </a:r>
            <a:endParaRPr lang="en-US"/>
          </a:p>
        </p:txBody>
      </p:sp>
      <p:pic>
        <p:nvPicPr>
          <p:cNvPr id="2" name="Picture 1" descr="A picture containing drawing&#10;&#10;Description automatically generated">
            <a:extLst>
              <a:ext uri="{FF2B5EF4-FFF2-40B4-BE49-F238E27FC236}">
                <a16:creationId xmlns:a16="http://schemas.microsoft.com/office/drawing/2014/main" id="{747EDE5F-4932-45BF-807B-54167E5E38EA}"/>
              </a:ext>
            </a:extLst>
          </p:cNvPr>
          <p:cNvPicPr>
            <a:picLocks noChangeAspect="1"/>
          </p:cNvPicPr>
          <p:nvPr/>
        </p:nvPicPr>
        <p:blipFill>
          <a:blip r:embed="rId5"/>
          <a:stretch>
            <a:fillRect/>
          </a:stretch>
        </p:blipFill>
        <p:spPr>
          <a:xfrm>
            <a:off x="8588228" y="156139"/>
            <a:ext cx="491594" cy="663356"/>
          </a:xfrm>
          <a:prstGeom prst="rect">
            <a:avLst/>
          </a:prstGeom>
        </p:spPr>
      </p:pic>
      <p:pic>
        <p:nvPicPr>
          <p:cNvPr id="4" name="Audio 3">
            <a:hlinkClick r:id="" action="ppaction://media"/>
            <a:extLst>
              <a:ext uri="{FF2B5EF4-FFF2-40B4-BE49-F238E27FC236}">
                <a16:creationId xmlns:a16="http://schemas.microsoft.com/office/drawing/2014/main" id="{50DC98A2-5578-4DAA-83B1-16D8858755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188"/>
    </mc:Choice>
    <mc:Fallback>
      <p:transition spd="slow" advTm="2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par>
              <p:cTn id="8"/>
            </p:par>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2" name="Google Shape;232;p33"/>
          <p:cNvSpPr txBox="1">
            <a:spLocks noGrp="1"/>
          </p:cNvSpPr>
          <p:nvPr>
            <p:ph type="ctrTitle"/>
          </p:nvPr>
        </p:nvSpPr>
        <p:spPr>
          <a:xfrm>
            <a:off x="0" y="93624"/>
            <a:ext cx="2674448" cy="673769"/>
          </a:xfrm>
          <a:prstGeom prst="rect">
            <a:avLst/>
          </a:prstGeom>
        </p:spPr>
        <p:txBody>
          <a:bodyPr spcFirstLastPara="1" wrap="square" lIns="91425" tIns="91425" rIns="91425" bIns="91425" anchor="b" anchorCtr="0">
            <a:noAutofit/>
          </a:bodyPr>
          <a:lstStyle/>
          <a:p>
            <a:r>
              <a:rPr lang="en-US">
                <a:solidFill>
                  <a:schemeClr val="tx1"/>
                </a:solidFill>
              </a:rPr>
              <a:t>Budget</a:t>
            </a:r>
          </a:p>
        </p:txBody>
      </p:sp>
      <p:graphicFrame>
        <p:nvGraphicFramePr>
          <p:cNvPr id="6" name="Table 5">
            <a:extLst>
              <a:ext uri="{FF2B5EF4-FFF2-40B4-BE49-F238E27FC236}">
                <a16:creationId xmlns:a16="http://schemas.microsoft.com/office/drawing/2014/main" id="{3513C3FC-AE43-4ECB-B86C-A1707CEC440F}"/>
              </a:ext>
            </a:extLst>
          </p:cNvPr>
          <p:cNvGraphicFramePr>
            <a:graphicFrameLocks noGrp="1"/>
          </p:cNvGraphicFramePr>
          <p:nvPr>
            <p:extLst>
              <p:ext uri="{D42A27DB-BD31-4B8C-83A1-F6EECF244321}">
                <p14:modId xmlns:p14="http://schemas.microsoft.com/office/powerpoint/2010/main" val="1088990973"/>
              </p:ext>
            </p:extLst>
          </p:nvPr>
        </p:nvGraphicFramePr>
        <p:xfrm>
          <a:off x="590781" y="679987"/>
          <a:ext cx="7245202" cy="3904128"/>
        </p:xfrm>
        <a:graphic>
          <a:graphicData uri="http://schemas.openxmlformats.org/drawingml/2006/table">
            <a:tbl>
              <a:tblPr firstRow="1" firstCol="1" bandRow="1"/>
              <a:tblGrid>
                <a:gridCol w="525267">
                  <a:extLst>
                    <a:ext uri="{9D8B030D-6E8A-4147-A177-3AD203B41FA5}">
                      <a16:colId xmlns:a16="http://schemas.microsoft.com/office/drawing/2014/main" val="3423088612"/>
                    </a:ext>
                  </a:extLst>
                </a:gridCol>
                <a:gridCol w="2574438">
                  <a:extLst>
                    <a:ext uri="{9D8B030D-6E8A-4147-A177-3AD203B41FA5}">
                      <a16:colId xmlns:a16="http://schemas.microsoft.com/office/drawing/2014/main" val="3876055758"/>
                    </a:ext>
                  </a:extLst>
                </a:gridCol>
                <a:gridCol w="1048186">
                  <a:extLst>
                    <a:ext uri="{9D8B030D-6E8A-4147-A177-3AD203B41FA5}">
                      <a16:colId xmlns:a16="http://schemas.microsoft.com/office/drawing/2014/main" val="2318344316"/>
                    </a:ext>
                  </a:extLst>
                </a:gridCol>
                <a:gridCol w="892597">
                  <a:extLst>
                    <a:ext uri="{9D8B030D-6E8A-4147-A177-3AD203B41FA5}">
                      <a16:colId xmlns:a16="http://schemas.microsoft.com/office/drawing/2014/main" val="2769621867"/>
                    </a:ext>
                  </a:extLst>
                </a:gridCol>
                <a:gridCol w="874746">
                  <a:extLst>
                    <a:ext uri="{9D8B030D-6E8A-4147-A177-3AD203B41FA5}">
                      <a16:colId xmlns:a16="http://schemas.microsoft.com/office/drawing/2014/main" val="2115106629"/>
                    </a:ext>
                  </a:extLst>
                </a:gridCol>
                <a:gridCol w="1329968">
                  <a:extLst>
                    <a:ext uri="{9D8B030D-6E8A-4147-A177-3AD203B41FA5}">
                      <a16:colId xmlns:a16="http://schemas.microsoft.com/office/drawing/2014/main" val="4260063240"/>
                    </a:ext>
                  </a:extLst>
                </a:gridCol>
              </a:tblGrid>
              <a:tr h="176165">
                <a:tc gridSpan="6">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Project Audit</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5045418"/>
                  </a:ext>
                </a:extLst>
              </a:tr>
              <a:tr h="176165">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Part #</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Description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Vendor</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Unit Price</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Units</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Total Price</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1939274106"/>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Renogy Solar Panel 30W 12V</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Renogy</a:t>
                      </a:r>
                      <a:endParaRPr lang="en-US" sz="1100" err="1">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$56.99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$56.99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extLst>
                  <a:ext uri="{0D108BD9-81ED-4DB2-BD59-A6C34878D82A}">
                    <a16:rowId xmlns:a16="http://schemas.microsoft.com/office/drawing/2014/main" val="4247361168"/>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2</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Wei 12V Battery 20Ah</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Amazon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$36.99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$36.99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1673505413"/>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3</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HC-SR04 Sensors (5 Pack)</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Amazon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$7.99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$7.99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extLst>
                  <a:ext uri="{0D108BD9-81ED-4DB2-BD59-A6C34878D82A}">
                    <a16:rowId xmlns:a16="http://schemas.microsoft.com/office/drawing/2014/main" val="3552538484"/>
                  </a:ext>
                </a:extLst>
              </a:tr>
              <a:tr h="339281">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4</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19 RPM Econ Spur Gear Motor</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ServoCity</a:t>
                      </a:r>
                      <a:endParaRPr lang="en-US" sz="1100" err="1">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$14.99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2</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$29.98</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3826936455"/>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5</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L298N H-Bridge Motor Driver</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Amazon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$6.49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$6.49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extLst>
                  <a:ext uri="{0D108BD9-81ED-4DB2-BD59-A6C34878D82A}">
                    <a16:rowId xmlns:a16="http://schemas.microsoft.com/office/drawing/2014/main" val="711231553"/>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6</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Arduino Mega 2560</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SparkFun</a:t>
                      </a:r>
                      <a:endParaRPr lang="en-US" sz="1100" err="1">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$38.95</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$38.95</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4273468186"/>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7</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ESP8266 Wi-Fi Module</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Amazon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$2.71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4</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$10.84</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extLst>
                  <a:ext uri="{0D108BD9-81ED-4DB2-BD59-A6C34878D82A}">
                    <a16:rowId xmlns:a16="http://schemas.microsoft.com/office/drawing/2014/main" val="1822149511"/>
                  </a:ext>
                </a:extLst>
              </a:tr>
              <a:tr h="339281">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8</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err="1">
                          <a:solidFill>
                            <a:srgbClr val="000000"/>
                          </a:solidFill>
                          <a:effectLst/>
                          <a:latin typeface="Times New Roman"/>
                          <a:ea typeface="Calibri" panose="020F0502020204030204" pitchFamily="34" charset="0"/>
                          <a:cs typeface="Times New Roman"/>
                        </a:rPr>
                        <a:t>HiLetgo</a:t>
                      </a:r>
                      <a:r>
                        <a:rPr lang="en-US" sz="1100">
                          <a:solidFill>
                            <a:srgbClr val="000000"/>
                          </a:solidFill>
                          <a:effectLst/>
                          <a:latin typeface="Times New Roman"/>
                          <a:ea typeface="Calibri" panose="020F0502020204030204" pitchFamily="34" charset="0"/>
                          <a:cs typeface="Times New Roman"/>
                        </a:rPr>
                        <a:t> DS3231 Real Time Clock Module</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Amazon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$2.30</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5</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$11.50</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2351583658"/>
                  </a:ext>
                </a:extLst>
              </a:tr>
              <a:tr h="334212">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100">
                          <a:solidFill>
                            <a:srgbClr val="000000"/>
                          </a:solidFill>
                          <a:effectLst/>
                          <a:latin typeface="Times New Roman"/>
                          <a:ea typeface="Calibri" panose="020F0502020204030204" pitchFamily="34" charset="0"/>
                          <a:cs typeface="Times New Roman"/>
                        </a:rPr>
                        <a:t>OSOYOO IR Obstacle Avoidance Sensors</a:t>
                      </a:r>
                    </a:p>
                    <a:p>
                      <a:pPr marL="0" marR="0" algn="ctr">
                        <a:lnSpc>
                          <a:spcPct val="107000"/>
                        </a:lnSpc>
                        <a:spcBef>
                          <a:spcPts val="0"/>
                        </a:spcBef>
                        <a:spcAft>
                          <a:spcPts val="0"/>
                        </a:spcAft>
                      </a:pP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Amazon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$0.99</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10</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$9.90</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extLst>
                  <a:ext uri="{0D108BD9-81ED-4DB2-BD59-A6C34878D82A}">
                    <a16:rowId xmlns:a16="http://schemas.microsoft.com/office/drawing/2014/main" val="2568623622"/>
                  </a:ext>
                </a:extLst>
              </a:tr>
              <a:tr h="176165">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10</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PCB Parts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OSH Park</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$16.67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3</a:t>
                      </a: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$50.00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1117312951"/>
                  </a:ext>
                </a:extLst>
              </a:tr>
              <a:tr h="176165">
                <a:tc>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11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Torter Trash Can</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Home Depot</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$59.98</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1</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100">
                          <a:solidFill>
                            <a:srgbClr val="000000"/>
                          </a:solidFill>
                          <a:effectLst/>
                          <a:latin typeface="Times New Roman"/>
                          <a:ea typeface="Calibri" panose="020F0502020204030204" pitchFamily="34" charset="0"/>
                          <a:cs typeface="Times New Roman"/>
                        </a:rPr>
                        <a:t>$59.98</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2CC"/>
                    </a:solidFill>
                  </a:tcPr>
                </a:tc>
                <a:extLst>
                  <a:ext uri="{0D108BD9-81ED-4DB2-BD59-A6C34878D82A}">
                    <a16:rowId xmlns:a16="http://schemas.microsoft.com/office/drawing/2014/main" val="3611780399"/>
                  </a:ext>
                </a:extLst>
              </a:tr>
              <a:tr h="176165">
                <a:tc gridSpan="5">
                  <a:txBody>
                    <a:bodyPr/>
                    <a:lstStyle/>
                    <a:p>
                      <a:pPr marL="0" marR="0" algn="ctr">
                        <a:lnSpc>
                          <a:spcPct val="107000"/>
                        </a:lnSpc>
                        <a:spcBef>
                          <a:spcPts val="0"/>
                        </a:spcBef>
                        <a:spcAft>
                          <a:spcPts val="0"/>
                        </a:spcAft>
                      </a:pPr>
                      <a:r>
                        <a:rPr lang="en-US" sz="1100" b="1">
                          <a:solidFill>
                            <a:srgbClr val="FFFFFF"/>
                          </a:solidFill>
                          <a:effectLst/>
                          <a:latin typeface="Times New Roman"/>
                          <a:ea typeface="Calibri" panose="020F0502020204030204" pitchFamily="34" charset="0"/>
                          <a:cs typeface="Times New Roman"/>
                        </a:rPr>
                        <a:t>Total</a:t>
                      </a:r>
                      <a:endParaRPr lang="en-US" sz="1100">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b="1">
                          <a:solidFill>
                            <a:srgbClr val="000000"/>
                          </a:solidFill>
                          <a:effectLst/>
                          <a:latin typeface="Times New Roman"/>
                          <a:ea typeface="Calibri" panose="020F0502020204030204" pitchFamily="34" charset="0"/>
                          <a:cs typeface="Times New Roman"/>
                        </a:rPr>
                        <a:t>$322.61</a:t>
                      </a:r>
                      <a:endParaRPr lang="en-US" sz="1100" b="1">
                        <a:effectLst/>
                        <a:latin typeface="Times New Roman"/>
                        <a:ea typeface="Calibri" panose="020F0502020204030204" pitchFamily="34" charset="0"/>
                        <a:cs typeface="Times New Roman"/>
                      </a:endParaRPr>
                    </a:p>
                  </a:txBody>
                  <a:tcPr marL="30415" marR="3041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599"/>
                    </a:solidFill>
                  </a:tcPr>
                </a:tc>
                <a:extLst>
                  <a:ext uri="{0D108BD9-81ED-4DB2-BD59-A6C34878D82A}">
                    <a16:rowId xmlns:a16="http://schemas.microsoft.com/office/drawing/2014/main" val="2924723642"/>
                  </a:ext>
                </a:extLst>
              </a:tr>
            </a:tbl>
          </a:graphicData>
        </a:graphic>
      </p:graphicFrame>
      <p:sp>
        <p:nvSpPr>
          <p:cNvPr id="3" name="Google Shape;157;p26">
            <a:extLst>
              <a:ext uri="{FF2B5EF4-FFF2-40B4-BE49-F238E27FC236}">
                <a16:creationId xmlns:a16="http://schemas.microsoft.com/office/drawing/2014/main" id="{0C2F307F-4649-4C47-B4E3-B2E336A93C16}"/>
              </a:ext>
            </a:extLst>
          </p:cNvPr>
          <p:cNvSpPr txBox="1">
            <a:spLocks/>
          </p:cNvSpPr>
          <p:nvPr/>
        </p:nvSpPr>
        <p:spPr>
          <a:xfrm>
            <a:off x="7647709" y="212316"/>
            <a:ext cx="748841" cy="4006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rgbClr val="F5C000"/>
                </a:solidFill>
              </a:rPr>
              <a:t>07</a:t>
            </a:r>
          </a:p>
        </p:txBody>
      </p:sp>
      <p:pic>
        <p:nvPicPr>
          <p:cNvPr id="7" name="Audio 6">
            <a:hlinkClick r:id="" action="ppaction://media"/>
            <a:extLst>
              <a:ext uri="{FF2B5EF4-FFF2-40B4-BE49-F238E27FC236}">
                <a16:creationId xmlns:a16="http://schemas.microsoft.com/office/drawing/2014/main" id="{6111DE13-CBB9-4581-906E-C24F460A7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123822356"/>
      </p:ext>
    </p:extLst>
  </p:cSld>
  <p:clrMapOvr>
    <a:masterClrMapping/>
  </p:clrMapOvr>
  <mc:AlternateContent xmlns:mc="http://schemas.openxmlformats.org/markup-compatibility/2006">
    <mc:Choice xmlns:p14="http://schemas.microsoft.com/office/powerpoint/2010/main" Requires="p14">
      <p:transition spd="slow" p14:dur="2000" advTm="26094"/>
    </mc:Choice>
    <mc:Fallback>
      <p:transition spd="slow" advTm="2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Google Shape;229;p33">
            <a:extLst>
              <a:ext uri="{FF2B5EF4-FFF2-40B4-BE49-F238E27FC236}">
                <a16:creationId xmlns:a16="http://schemas.microsoft.com/office/drawing/2014/main" id="{9F2B30E3-2054-42F7-8147-03943E5BB0F0}"/>
              </a:ext>
            </a:extLst>
          </p:cNvPr>
          <p:cNvSpPr/>
          <p:nvPr/>
        </p:nvSpPr>
        <p:spPr>
          <a:xfrm rot="16200000" flipH="1">
            <a:off x="4188761" y="-4188759"/>
            <a:ext cx="766482" cy="9144002"/>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83A2DE3-8D24-430A-B079-BD7B0DAB28A7}"/>
              </a:ext>
            </a:extLst>
          </p:cNvPr>
          <p:cNvSpPr>
            <a:spLocks noGrp="1"/>
          </p:cNvSpPr>
          <p:nvPr>
            <p:ph type="title"/>
          </p:nvPr>
        </p:nvSpPr>
        <p:spPr>
          <a:xfrm>
            <a:off x="74762" y="5030"/>
            <a:ext cx="3498000" cy="896700"/>
          </a:xfrm>
        </p:spPr>
        <p:txBody>
          <a:bodyPr/>
          <a:lstStyle/>
          <a:p>
            <a:r>
              <a:rPr lang="en-US"/>
              <a:t>Project Progress</a:t>
            </a:r>
          </a:p>
        </p:txBody>
      </p:sp>
      <p:graphicFrame>
        <p:nvGraphicFramePr>
          <p:cNvPr id="8" name="Chart 7">
            <a:extLst>
              <a:ext uri="{FF2B5EF4-FFF2-40B4-BE49-F238E27FC236}">
                <a16:creationId xmlns:a16="http://schemas.microsoft.com/office/drawing/2014/main" id="{0288AEA6-C70D-4B94-A21E-EEC87D85B1E0}"/>
              </a:ext>
            </a:extLst>
          </p:cNvPr>
          <p:cNvGraphicFramePr/>
          <p:nvPr>
            <p:extLst>
              <p:ext uri="{D42A27DB-BD31-4B8C-83A1-F6EECF244321}">
                <p14:modId xmlns:p14="http://schemas.microsoft.com/office/powerpoint/2010/main" val="2632946144"/>
              </p:ext>
            </p:extLst>
          </p:nvPr>
        </p:nvGraphicFramePr>
        <p:xfrm>
          <a:off x="1338370" y="766484"/>
          <a:ext cx="6096000" cy="40640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descr="A picture containing drawing&#10;&#10;Description automatically generated">
            <a:extLst>
              <a:ext uri="{FF2B5EF4-FFF2-40B4-BE49-F238E27FC236}">
                <a16:creationId xmlns:a16="http://schemas.microsoft.com/office/drawing/2014/main" id="{144F9433-A04E-46D6-AF05-B757EF8D7B1B}"/>
              </a:ext>
            </a:extLst>
          </p:cNvPr>
          <p:cNvPicPr>
            <a:picLocks noChangeAspect="1"/>
          </p:cNvPicPr>
          <p:nvPr/>
        </p:nvPicPr>
        <p:blipFill>
          <a:blip r:embed="rId6"/>
          <a:stretch>
            <a:fillRect/>
          </a:stretch>
        </p:blipFill>
        <p:spPr>
          <a:xfrm>
            <a:off x="8577644" y="51564"/>
            <a:ext cx="491594" cy="663356"/>
          </a:xfrm>
          <a:prstGeom prst="rect">
            <a:avLst/>
          </a:prstGeom>
        </p:spPr>
      </p:pic>
      <p:sp>
        <p:nvSpPr>
          <p:cNvPr id="3" name="Google Shape;157;p26">
            <a:extLst>
              <a:ext uri="{FF2B5EF4-FFF2-40B4-BE49-F238E27FC236}">
                <a16:creationId xmlns:a16="http://schemas.microsoft.com/office/drawing/2014/main" id="{3A1367DB-DBA8-4B06-BF02-619B55845809}"/>
              </a:ext>
            </a:extLst>
          </p:cNvPr>
          <p:cNvSpPr txBox="1">
            <a:spLocks/>
          </p:cNvSpPr>
          <p:nvPr/>
        </p:nvSpPr>
        <p:spPr>
          <a:xfrm>
            <a:off x="-85725" y="264274"/>
            <a:ext cx="845164"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4000">
                <a:solidFill>
                  <a:schemeClr val="lt1"/>
                </a:solidFill>
                <a:latin typeface="+mj-lt"/>
              </a:rPr>
              <a:t>08</a:t>
            </a:r>
          </a:p>
        </p:txBody>
      </p:sp>
      <p:pic>
        <p:nvPicPr>
          <p:cNvPr id="9" name="Audio 8">
            <a:hlinkClick r:id="" action="ppaction://media"/>
            <a:extLst>
              <a:ext uri="{FF2B5EF4-FFF2-40B4-BE49-F238E27FC236}">
                <a16:creationId xmlns:a16="http://schemas.microsoft.com/office/drawing/2014/main" id="{93A480F3-77D4-4959-8D57-1D588812C8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07763162"/>
      </p:ext>
    </p:extLst>
  </p:cSld>
  <p:clrMapOvr>
    <a:masterClrMapping/>
  </p:clrMapOvr>
  <mc:AlternateContent xmlns:mc="http://schemas.openxmlformats.org/markup-compatibility/2006">
    <mc:Choice xmlns:p14="http://schemas.microsoft.com/office/powerpoint/2010/main" Requires="p14">
      <p:transition spd="slow" p14:dur="2000" advTm="52903"/>
    </mc:Choice>
    <mc:Fallback>
      <p:transition spd="slow" advTm="5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33"/>
          <p:cNvSpPr/>
          <p:nvPr/>
        </p:nvSpPr>
        <p:spPr>
          <a:xfrm rot="16200000" flipH="1">
            <a:off x="4111158" y="-4152403"/>
            <a:ext cx="914170" cy="9151520"/>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ctrTitle"/>
          </p:nvPr>
        </p:nvSpPr>
        <p:spPr>
          <a:xfrm>
            <a:off x="650081" y="-24412"/>
            <a:ext cx="3564876" cy="890381"/>
          </a:xfrm>
          <a:prstGeom prst="rect">
            <a:avLst/>
          </a:prstGeom>
        </p:spPr>
        <p:txBody>
          <a:bodyPr spcFirstLastPara="1" wrap="square" lIns="91425" tIns="91425" rIns="91425" bIns="91425" anchor="b" anchorCtr="0">
            <a:noAutofit/>
          </a:bodyPr>
          <a:lstStyle/>
          <a:p>
            <a:r>
              <a:rPr lang="en-US">
                <a:solidFill>
                  <a:schemeClr val="tx1"/>
                </a:solidFill>
              </a:rPr>
              <a:t>Next Steps</a:t>
            </a:r>
          </a:p>
        </p:txBody>
      </p:sp>
      <p:sp>
        <p:nvSpPr>
          <p:cNvPr id="3" name="TextBox 2">
            <a:extLst>
              <a:ext uri="{FF2B5EF4-FFF2-40B4-BE49-F238E27FC236}">
                <a16:creationId xmlns:a16="http://schemas.microsoft.com/office/drawing/2014/main" id="{88E85BFC-7DED-4F18-8EC3-276B6C3AF59B}"/>
              </a:ext>
            </a:extLst>
          </p:cNvPr>
          <p:cNvSpPr txBox="1"/>
          <p:nvPr/>
        </p:nvSpPr>
        <p:spPr>
          <a:xfrm>
            <a:off x="170250" y="1292494"/>
            <a:ext cx="7947838" cy="1184940"/>
          </a:xfrm>
          <a:prstGeom prst="rect">
            <a:avLst/>
          </a:prstGeom>
          <a:noFill/>
        </p:spPr>
        <p:txBody>
          <a:bodyPr wrap="square" rtlCol="0">
            <a:spAutoFit/>
          </a:bodyPr>
          <a:lstStyle/>
          <a:p>
            <a:pPr marL="612775" lvl="1"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a:p>
            <a:pPr marL="285750" lvl="8" indent="-285750">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A5ED2313-EB32-48E0-8829-471D6AC5F477}"/>
              </a:ext>
            </a:extLst>
          </p:cNvPr>
          <p:cNvSpPr txBox="1"/>
          <p:nvPr/>
        </p:nvSpPr>
        <p:spPr>
          <a:xfrm>
            <a:off x="170250" y="1261321"/>
            <a:ext cx="7947838" cy="3016210"/>
          </a:xfrm>
          <a:prstGeom prst="rect">
            <a:avLst/>
          </a:prstGeom>
          <a:noFill/>
        </p:spPr>
        <p:txBody>
          <a:bodyPr wrap="square" rtlCol="0">
            <a:spAutoFit/>
          </a:bodyPr>
          <a:lstStyle/>
          <a:p>
            <a:pPr marL="612775" lvl="1" indent="-285750">
              <a:spcAft>
                <a:spcPts val="600"/>
              </a:spcAft>
              <a:buFont typeface="Arial" panose="020B0604020202020204" pitchFamily="34" charset="0"/>
              <a:buChar char="•"/>
            </a:pPr>
            <a:r>
              <a:rPr lang="en-US" sz="1800"/>
              <a:t>Interfacing the mobile app with the Wi-Fi module </a:t>
            </a:r>
          </a:p>
          <a:p>
            <a:pPr marL="612775" lvl="1" indent="-285750">
              <a:spcAft>
                <a:spcPts val="600"/>
              </a:spcAft>
              <a:buFont typeface="Arial" panose="020B0604020202020204" pitchFamily="34" charset="0"/>
              <a:buChar char="•"/>
            </a:pPr>
            <a:r>
              <a:rPr lang="en-US" sz="1800"/>
              <a:t>Integrating the motors and wheels into the robot body</a:t>
            </a:r>
          </a:p>
          <a:p>
            <a:pPr marL="612775" lvl="1" indent="-285750">
              <a:spcAft>
                <a:spcPts val="600"/>
              </a:spcAft>
              <a:buFont typeface="Arial" panose="020B0604020202020204" pitchFamily="34" charset="0"/>
              <a:buChar char="•"/>
            </a:pPr>
            <a:r>
              <a:rPr lang="en-US" sz="1800"/>
              <a:t>Attaching the solar panel on top of the robot body</a:t>
            </a:r>
          </a:p>
          <a:p>
            <a:pPr marL="612775" lvl="1" indent="-285750">
              <a:spcAft>
                <a:spcPts val="600"/>
              </a:spcAft>
              <a:buFont typeface="Arial" panose="020B0604020202020204" pitchFamily="34" charset="0"/>
              <a:buChar char="•"/>
            </a:pPr>
            <a:r>
              <a:rPr lang="en-US" sz="1800"/>
              <a:t>Loading code onto PCB</a:t>
            </a:r>
          </a:p>
          <a:p>
            <a:pPr marL="612775" lvl="1" indent="-285750">
              <a:spcAft>
                <a:spcPts val="600"/>
              </a:spcAft>
              <a:buFont typeface="Arial" panose="020B0604020202020204" pitchFamily="34" charset="0"/>
              <a:buChar char="•"/>
            </a:pPr>
            <a:r>
              <a:rPr lang="en-US" sz="1800"/>
              <a:t>Final assembly/integration of all subsystems </a:t>
            </a:r>
          </a:p>
          <a:p>
            <a:pPr marL="612775" lvl="1" indent="-285750">
              <a:spcAft>
                <a:spcPts val="600"/>
              </a:spcAft>
              <a:buFont typeface="Arial" panose="020B0604020202020204" pitchFamily="34" charset="0"/>
              <a:buChar char="•"/>
            </a:pPr>
            <a:endParaRPr lang="en-US" sz="1800"/>
          </a:p>
          <a:p>
            <a:pPr>
              <a:spcAft>
                <a:spcPts val="600"/>
              </a:spcAft>
            </a:pPr>
            <a:endParaRPr lang="en-US"/>
          </a:p>
          <a:p>
            <a:pPr marL="285750" indent="-285750">
              <a:spcAft>
                <a:spcPts val="600"/>
              </a:spcAft>
              <a:buFont typeface="Arial" panose="020B0604020202020204" pitchFamily="34" charset="0"/>
              <a:buChar char="•"/>
            </a:pPr>
            <a:endParaRPr lang="en-US"/>
          </a:p>
          <a:p>
            <a:pPr marL="285750" lvl="8" indent="-285750">
              <a:buFont typeface="Arial" panose="020B0604020202020204" pitchFamily="34" charset="0"/>
              <a:buChar char="•"/>
            </a:pPr>
            <a:endParaRPr lang="en-US"/>
          </a:p>
        </p:txBody>
      </p:sp>
      <p:pic>
        <p:nvPicPr>
          <p:cNvPr id="4" name="Picture 3" descr="A picture containing drawing&#10;&#10;Description automatically generated">
            <a:extLst>
              <a:ext uri="{FF2B5EF4-FFF2-40B4-BE49-F238E27FC236}">
                <a16:creationId xmlns:a16="http://schemas.microsoft.com/office/drawing/2014/main" id="{491CF68D-8310-43F6-BF8B-58B3EA25A0B0}"/>
              </a:ext>
            </a:extLst>
          </p:cNvPr>
          <p:cNvPicPr>
            <a:picLocks noChangeAspect="1"/>
          </p:cNvPicPr>
          <p:nvPr/>
        </p:nvPicPr>
        <p:blipFill>
          <a:blip r:embed="rId5"/>
          <a:stretch>
            <a:fillRect/>
          </a:stretch>
        </p:blipFill>
        <p:spPr>
          <a:xfrm>
            <a:off x="8549068" y="0"/>
            <a:ext cx="491594" cy="663356"/>
          </a:xfrm>
          <a:prstGeom prst="rect">
            <a:avLst/>
          </a:prstGeom>
        </p:spPr>
      </p:pic>
      <p:sp>
        <p:nvSpPr>
          <p:cNvPr id="5" name="Google Shape;157;p26">
            <a:extLst>
              <a:ext uri="{FF2B5EF4-FFF2-40B4-BE49-F238E27FC236}">
                <a16:creationId xmlns:a16="http://schemas.microsoft.com/office/drawing/2014/main" id="{DBE55C34-8CE8-4F08-9C00-337D895B3459}"/>
              </a:ext>
            </a:extLst>
          </p:cNvPr>
          <p:cNvSpPr txBox="1">
            <a:spLocks/>
          </p:cNvSpPr>
          <p:nvPr/>
        </p:nvSpPr>
        <p:spPr>
          <a:xfrm>
            <a:off x="-7517" y="331678"/>
            <a:ext cx="973752" cy="3782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4000">
                <a:solidFill>
                  <a:schemeClr val="lt1"/>
                </a:solidFill>
                <a:latin typeface="+mj-lt"/>
              </a:rPr>
              <a:t>09</a:t>
            </a:r>
          </a:p>
        </p:txBody>
      </p:sp>
      <p:pic>
        <p:nvPicPr>
          <p:cNvPr id="7" name="Audio 6">
            <a:hlinkClick r:id="" action="ppaction://media"/>
            <a:extLst>
              <a:ext uri="{FF2B5EF4-FFF2-40B4-BE49-F238E27FC236}">
                <a16:creationId xmlns:a16="http://schemas.microsoft.com/office/drawing/2014/main" id="{66E0735E-A9F8-4CD1-9E30-A011260E9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613097724"/>
      </p:ext>
    </p:extLst>
  </p:cSld>
  <p:clrMapOvr>
    <a:masterClrMapping/>
  </p:clrMapOvr>
  <mc:AlternateContent xmlns:mc="http://schemas.openxmlformats.org/markup-compatibility/2006">
    <mc:Choice xmlns:p14="http://schemas.microsoft.com/office/powerpoint/2010/main" Requires="p14">
      <p:transition spd="slow" p14:dur="2000" advTm="35079"/>
    </mc:Choice>
    <mc:Fallback>
      <p:transition spd="slow" advTm="3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5" name="Google Shape;229;p33">
            <a:extLst>
              <a:ext uri="{FF2B5EF4-FFF2-40B4-BE49-F238E27FC236}">
                <a16:creationId xmlns:a16="http://schemas.microsoft.com/office/drawing/2014/main" id="{D0527582-62B7-4949-8752-2030BB154089}"/>
              </a:ext>
            </a:extLst>
          </p:cNvPr>
          <p:cNvSpPr/>
          <p:nvPr/>
        </p:nvSpPr>
        <p:spPr>
          <a:xfrm rot="-5400000" flipH="1">
            <a:off x="4123052" y="-4156778"/>
            <a:ext cx="89790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p33">
            <a:extLst>
              <a:ext uri="{FF2B5EF4-FFF2-40B4-BE49-F238E27FC236}">
                <a16:creationId xmlns:a16="http://schemas.microsoft.com/office/drawing/2014/main" id="{85210778-52AC-46B1-A119-983EF7794010}"/>
              </a:ext>
            </a:extLst>
          </p:cNvPr>
          <p:cNvSpPr txBox="1">
            <a:spLocks/>
          </p:cNvSpPr>
          <p:nvPr/>
        </p:nvSpPr>
        <p:spPr>
          <a:xfrm>
            <a:off x="893135" y="-86889"/>
            <a:ext cx="6400294"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tx1"/>
                </a:solidFill>
              </a:rPr>
              <a:t>REQUIREMENTS &amp; SPECIFICATIONS </a:t>
            </a:r>
            <a:r>
              <a:rPr lang="en-US" sz="2000">
                <a:solidFill>
                  <a:schemeClr val="tx1"/>
                </a:solidFill>
              </a:rPr>
              <a:t> </a:t>
            </a:r>
            <a:endParaRPr lang="en-US">
              <a:solidFill>
                <a:schemeClr val="tx1"/>
              </a:solidFill>
            </a:endParaRPr>
          </a:p>
        </p:txBody>
      </p:sp>
      <p:sp>
        <p:nvSpPr>
          <p:cNvPr id="18" name="Google Shape;157;p26">
            <a:extLst>
              <a:ext uri="{FF2B5EF4-FFF2-40B4-BE49-F238E27FC236}">
                <a16:creationId xmlns:a16="http://schemas.microsoft.com/office/drawing/2014/main" id="{62FD19D7-2398-4523-BD02-E9BBAE0CBB6A}"/>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02</a:t>
            </a:r>
          </a:p>
        </p:txBody>
      </p:sp>
      <p:sp>
        <p:nvSpPr>
          <p:cNvPr id="7" name="TextBox 6">
            <a:extLst>
              <a:ext uri="{FF2B5EF4-FFF2-40B4-BE49-F238E27FC236}">
                <a16:creationId xmlns:a16="http://schemas.microsoft.com/office/drawing/2014/main" id="{76E3CF17-FE4A-496C-BEB2-ED880F9CC582}"/>
              </a:ext>
            </a:extLst>
          </p:cNvPr>
          <p:cNvSpPr txBox="1"/>
          <p:nvPr/>
        </p:nvSpPr>
        <p:spPr>
          <a:xfrm>
            <a:off x="1885950" y="1428750"/>
            <a:ext cx="184731" cy="307777"/>
          </a:xfrm>
          <a:prstGeom prst="rect">
            <a:avLst/>
          </a:prstGeom>
          <a:noFill/>
        </p:spPr>
        <p:txBody>
          <a:bodyPr wrap="none" rtlCol="0">
            <a:spAutoFit/>
          </a:bodyPr>
          <a:lstStyle/>
          <a:p>
            <a:endParaRPr lang="en-US"/>
          </a:p>
        </p:txBody>
      </p:sp>
      <p:pic>
        <p:nvPicPr>
          <p:cNvPr id="9" name="Picture 8" descr="A picture containing drawing&#10;&#10;Description automatically generated">
            <a:extLst>
              <a:ext uri="{FF2B5EF4-FFF2-40B4-BE49-F238E27FC236}">
                <a16:creationId xmlns:a16="http://schemas.microsoft.com/office/drawing/2014/main" id="{1711E369-7D37-4091-BA0C-D177B42BCC6A}"/>
              </a:ext>
            </a:extLst>
          </p:cNvPr>
          <p:cNvPicPr>
            <a:picLocks noChangeAspect="1"/>
          </p:cNvPicPr>
          <p:nvPr/>
        </p:nvPicPr>
        <p:blipFill>
          <a:blip r:embed="rId5"/>
          <a:stretch>
            <a:fillRect/>
          </a:stretch>
        </p:blipFill>
        <p:spPr>
          <a:xfrm>
            <a:off x="8595254" y="83545"/>
            <a:ext cx="491594" cy="663356"/>
          </a:xfrm>
          <a:prstGeom prst="rect">
            <a:avLst/>
          </a:prstGeom>
        </p:spPr>
      </p:pic>
      <p:pic>
        <p:nvPicPr>
          <p:cNvPr id="4" name="Audio 3">
            <a:hlinkClick r:id="" action="ppaction://media"/>
            <a:extLst>
              <a:ext uri="{FF2B5EF4-FFF2-40B4-BE49-F238E27FC236}">
                <a16:creationId xmlns:a16="http://schemas.microsoft.com/office/drawing/2014/main" id="{5DF3812B-24DA-4F28-9870-9EEF88ACC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graphicFrame>
        <p:nvGraphicFramePr>
          <p:cNvPr id="3" name="Table 2">
            <a:extLst>
              <a:ext uri="{FF2B5EF4-FFF2-40B4-BE49-F238E27FC236}">
                <a16:creationId xmlns:a16="http://schemas.microsoft.com/office/drawing/2014/main" id="{0B889750-F607-4E82-875D-11EBF345F287}"/>
              </a:ext>
            </a:extLst>
          </p:cNvPr>
          <p:cNvGraphicFramePr>
            <a:graphicFrameLocks noGrp="1"/>
          </p:cNvGraphicFramePr>
          <p:nvPr>
            <p:extLst>
              <p:ext uri="{D42A27DB-BD31-4B8C-83A1-F6EECF244321}">
                <p14:modId xmlns:p14="http://schemas.microsoft.com/office/powerpoint/2010/main" val="1549425190"/>
              </p:ext>
            </p:extLst>
          </p:nvPr>
        </p:nvGraphicFramePr>
        <p:xfrm>
          <a:off x="546190" y="1428750"/>
          <a:ext cx="5480050" cy="2700530"/>
        </p:xfrm>
        <a:graphic>
          <a:graphicData uri="http://schemas.openxmlformats.org/drawingml/2006/table">
            <a:tbl>
              <a:tblPr firstRow="1" firstCol="1" bandRow="1">
                <a:tableStyleId>{0CBF2BDC-33B6-46A9-9FF7-AB6DCE5EE573}</a:tableStyleId>
              </a:tblPr>
              <a:tblGrid>
                <a:gridCol w="1238885">
                  <a:extLst>
                    <a:ext uri="{9D8B030D-6E8A-4147-A177-3AD203B41FA5}">
                      <a16:colId xmlns:a16="http://schemas.microsoft.com/office/drawing/2014/main" val="3070522224"/>
                    </a:ext>
                  </a:extLst>
                </a:gridCol>
                <a:gridCol w="4241165">
                  <a:extLst>
                    <a:ext uri="{9D8B030D-6E8A-4147-A177-3AD203B41FA5}">
                      <a16:colId xmlns:a16="http://schemas.microsoft.com/office/drawing/2014/main" val="230772129"/>
                    </a:ext>
                  </a:extLst>
                </a:gridCol>
              </a:tblGrid>
              <a:tr h="200025">
                <a:tc>
                  <a:txBody>
                    <a:bodyPr/>
                    <a:lstStyle/>
                    <a:p>
                      <a:pPr marL="0" marR="0" algn="ctr">
                        <a:lnSpc>
                          <a:spcPct val="107000"/>
                        </a:lnSpc>
                        <a:spcBef>
                          <a:spcPts val="0"/>
                        </a:spcBef>
                        <a:spcAft>
                          <a:spcPts val="0"/>
                        </a:spcAft>
                      </a:pPr>
                      <a:r>
                        <a:rPr lang="en-US" sz="1200" b="1">
                          <a:effectLst/>
                        </a:rPr>
                        <a:t>Deliverable</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200" b="1">
                          <a:effectLst/>
                        </a:rPr>
                        <a:t>Deliverable Description</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17402382"/>
                  </a:ext>
                </a:extLst>
              </a:tr>
              <a:tr h="400050">
                <a:tc>
                  <a:txBody>
                    <a:bodyPr/>
                    <a:lstStyle/>
                    <a:p>
                      <a:pPr marL="0" marR="0" algn="just">
                        <a:lnSpc>
                          <a:spcPct val="107000"/>
                        </a:lnSpc>
                        <a:spcBef>
                          <a:spcPts val="0"/>
                        </a:spcBef>
                        <a:spcAft>
                          <a:spcPts val="0"/>
                        </a:spcAft>
                      </a:pPr>
                      <a:r>
                        <a:rPr lang="en-US" sz="1200">
                          <a:effectLst/>
                        </a:rPr>
                        <a:t>GRAD System Movement Accuracy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7000"/>
                        </a:lnSpc>
                        <a:spcBef>
                          <a:spcPts val="0"/>
                        </a:spcBef>
                        <a:spcAft>
                          <a:spcPts val="0"/>
                        </a:spcAft>
                      </a:pPr>
                      <a:r>
                        <a:rPr lang="en-US" sz="1200">
                          <a:effectLst/>
                        </a:rPr>
                        <a:t>The GRAD system should end up 5 feet from intended goal.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39540343"/>
                  </a:ext>
                </a:extLst>
              </a:tr>
              <a:tr h="200025">
                <a:tc>
                  <a:txBody>
                    <a:bodyPr/>
                    <a:lstStyle/>
                    <a:p>
                      <a:pPr marL="0" marR="0" algn="just">
                        <a:lnSpc>
                          <a:spcPct val="107000"/>
                        </a:lnSpc>
                        <a:spcBef>
                          <a:spcPts val="0"/>
                        </a:spcBef>
                        <a:spcAft>
                          <a:spcPts val="0"/>
                        </a:spcAft>
                      </a:pPr>
                      <a:r>
                        <a:rPr lang="en-US" sz="1200">
                          <a:effectLst/>
                        </a:rPr>
                        <a:t>Solar Charging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7000"/>
                        </a:lnSpc>
                        <a:spcBef>
                          <a:spcPts val="0"/>
                        </a:spcBef>
                        <a:spcAft>
                          <a:spcPts val="0"/>
                        </a:spcAft>
                      </a:pPr>
                      <a:r>
                        <a:rPr lang="en-US" sz="1200">
                          <a:effectLst/>
                        </a:rPr>
                        <a:t>Solar panel charges the battery 50Wh/day for standard operation conditions.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66975573"/>
                  </a:ext>
                </a:extLst>
              </a:tr>
              <a:tr h="400050">
                <a:tc>
                  <a:txBody>
                    <a:bodyPr/>
                    <a:lstStyle/>
                    <a:p>
                      <a:pPr marL="0" marR="0" algn="just">
                        <a:lnSpc>
                          <a:spcPct val="107000"/>
                        </a:lnSpc>
                        <a:spcBef>
                          <a:spcPts val="0"/>
                        </a:spcBef>
                        <a:spcAft>
                          <a:spcPts val="0"/>
                        </a:spcAft>
                      </a:pPr>
                      <a:r>
                        <a:rPr lang="en-US" sz="1200">
                          <a:effectLst/>
                        </a:rPr>
                        <a:t>Latency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7000"/>
                        </a:lnSpc>
                        <a:spcBef>
                          <a:spcPts val="0"/>
                        </a:spcBef>
                        <a:spcAft>
                          <a:spcPts val="0"/>
                        </a:spcAft>
                      </a:pPr>
                      <a:r>
                        <a:rPr lang="en-US" sz="1200">
                          <a:effectLst/>
                        </a:rPr>
                        <a:t>GRAD shall implement movement to the desired goal within two minutes of user implementing a desired action within the provided app (ex. when the user presses the button for the system to go to the curb, it should act within 2 minutes)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90382323"/>
                  </a:ext>
                </a:extLst>
              </a:tr>
              <a:tr h="400050">
                <a:tc>
                  <a:txBody>
                    <a:bodyPr/>
                    <a:lstStyle/>
                    <a:p>
                      <a:pPr marL="0" lvl="0" algn="just">
                        <a:lnSpc>
                          <a:spcPct val="107000"/>
                        </a:lnSpc>
                        <a:spcBef>
                          <a:spcPts val="0"/>
                        </a:spcBef>
                        <a:spcAft>
                          <a:spcPts val="0"/>
                        </a:spcAft>
                        <a:buNone/>
                      </a:pPr>
                      <a:r>
                        <a:rPr lang="en-US" sz="1200" b="0" i="0" u="none" strike="noStrike" noProof="0">
                          <a:effectLst/>
                          <a:latin typeface="Arial"/>
                        </a:rPr>
                        <a:t>Object Detection Safety Measures</a:t>
                      </a:r>
                      <a:endParaRPr lang="en-US"/>
                    </a:p>
                  </a:txBody>
                  <a:tcPr marL="68580" marR="68580" marT="0" marB="0" anchor="ctr"/>
                </a:tc>
                <a:tc>
                  <a:txBody>
                    <a:bodyPr/>
                    <a:lstStyle/>
                    <a:p>
                      <a:pPr lvl="0" algn="l">
                        <a:lnSpc>
                          <a:spcPct val="100000"/>
                        </a:lnSpc>
                        <a:spcBef>
                          <a:spcPts val="0"/>
                        </a:spcBef>
                        <a:spcAft>
                          <a:spcPts val="0"/>
                        </a:spcAft>
                        <a:buNone/>
                      </a:pPr>
                      <a:r>
                        <a:rPr lang="en-US" sz="1200" b="0" i="0" u="none" strike="noStrike" noProof="0">
                          <a:effectLst/>
                          <a:latin typeface="Arial"/>
                        </a:rPr>
                        <a:t>The GRAD system should be able to detect object within 1 feet and stop. </a:t>
                      </a:r>
                    </a:p>
                    <a:p>
                      <a:pPr marL="0" lvl="0" algn="just">
                        <a:lnSpc>
                          <a:spcPct val="107000"/>
                        </a:lnSpc>
                        <a:spcBef>
                          <a:spcPts val="0"/>
                        </a:spcBef>
                        <a:spcAft>
                          <a:spcPts val="0"/>
                        </a:spcAft>
                        <a:buNone/>
                      </a:pPr>
                      <a:endParaRPr lang="en-US" sz="1200">
                        <a:effectLst/>
                      </a:endParaRPr>
                    </a:p>
                  </a:txBody>
                  <a:tcPr marL="68580" marR="68580" marT="0" marB="0" anchor="ctr"/>
                </a:tc>
                <a:extLst>
                  <a:ext uri="{0D108BD9-81ED-4DB2-BD59-A6C34878D82A}">
                    <a16:rowId xmlns:a16="http://schemas.microsoft.com/office/drawing/2014/main" val="3276226296"/>
                  </a:ext>
                </a:extLst>
              </a:tr>
            </a:tbl>
          </a:graphicData>
        </a:graphic>
      </p:graphicFrame>
      <p:sp>
        <p:nvSpPr>
          <p:cNvPr id="5" name="TextBox 4">
            <a:extLst>
              <a:ext uri="{FF2B5EF4-FFF2-40B4-BE49-F238E27FC236}">
                <a16:creationId xmlns:a16="http://schemas.microsoft.com/office/drawing/2014/main" id="{9D07E752-5E07-44F6-A7FA-2DA3874980BE}"/>
              </a:ext>
            </a:extLst>
          </p:cNvPr>
          <p:cNvSpPr txBox="1"/>
          <p:nvPr/>
        </p:nvSpPr>
        <p:spPr>
          <a:xfrm>
            <a:off x="6188906" y="1332465"/>
            <a:ext cx="2209046" cy="289310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Other Specifications:</a:t>
            </a:r>
          </a:p>
          <a:p>
            <a:endParaRPr 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0" i="0">
                <a:solidFill>
                  <a:srgbClr val="000000"/>
                </a:solidFill>
                <a:effectLst/>
                <a:latin typeface="Times New Roman" panose="02020603050405020304" pitchFamily="18" charset="0"/>
                <a:cs typeface="Times New Roman" panose="02020603050405020304" pitchFamily="18" charset="0"/>
              </a:rPr>
              <a:t>Trash can robot hold at least twenty pounds of waste</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Trashcan robot will work on a performance of 85% no obstacle collision.  </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GRAD system shall wait 10 seconds before continuing if stopped by an external object.  </a:t>
            </a:r>
          </a:p>
        </p:txBody>
      </p:sp>
    </p:spTree>
    <p:extLst>
      <p:ext uri="{BB962C8B-B14F-4D97-AF65-F5344CB8AC3E}">
        <p14:creationId xmlns:p14="http://schemas.microsoft.com/office/powerpoint/2010/main" val="3934056182"/>
      </p:ext>
    </p:extLst>
  </p:cSld>
  <p:clrMapOvr>
    <a:masterClrMapping/>
  </p:clrMapOvr>
  <mc:AlternateContent xmlns:mc="http://schemas.openxmlformats.org/markup-compatibility/2006">
    <mc:Choice xmlns:p14="http://schemas.microsoft.com/office/powerpoint/2010/main" Requires="p14">
      <p:transition spd="slow" p14:dur="2000" advTm="41893"/>
    </mc:Choice>
    <mc:Fallback>
      <p:transition spd="slow" advTm="4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5" name="Google Shape;229;p33">
            <a:extLst>
              <a:ext uri="{FF2B5EF4-FFF2-40B4-BE49-F238E27FC236}">
                <a16:creationId xmlns:a16="http://schemas.microsoft.com/office/drawing/2014/main" id="{D0527582-62B7-4949-8752-2030BB154089}"/>
              </a:ext>
            </a:extLst>
          </p:cNvPr>
          <p:cNvSpPr/>
          <p:nvPr/>
        </p:nvSpPr>
        <p:spPr>
          <a:xfrm rot="-5400000" flipH="1">
            <a:off x="4123052" y="-4156778"/>
            <a:ext cx="89790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p33">
            <a:extLst>
              <a:ext uri="{FF2B5EF4-FFF2-40B4-BE49-F238E27FC236}">
                <a16:creationId xmlns:a16="http://schemas.microsoft.com/office/drawing/2014/main" id="{85210778-52AC-46B1-A119-983EF7794010}"/>
              </a:ext>
            </a:extLst>
          </p:cNvPr>
          <p:cNvSpPr txBox="1">
            <a:spLocks/>
          </p:cNvSpPr>
          <p:nvPr/>
        </p:nvSpPr>
        <p:spPr>
          <a:xfrm>
            <a:off x="893135" y="-86889"/>
            <a:ext cx="6400294"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tx1"/>
                </a:solidFill>
              </a:rPr>
              <a:t>REQUIREMENTS &amp; SPECIFICATIONS </a:t>
            </a:r>
            <a:r>
              <a:rPr lang="en-US" sz="2000">
                <a:solidFill>
                  <a:schemeClr val="tx1"/>
                </a:solidFill>
              </a:rPr>
              <a:t> </a:t>
            </a:r>
            <a:endParaRPr lang="en-US">
              <a:solidFill>
                <a:schemeClr val="tx1"/>
              </a:solidFill>
            </a:endParaRPr>
          </a:p>
        </p:txBody>
      </p:sp>
      <p:sp>
        <p:nvSpPr>
          <p:cNvPr id="18" name="Google Shape;157;p26">
            <a:extLst>
              <a:ext uri="{FF2B5EF4-FFF2-40B4-BE49-F238E27FC236}">
                <a16:creationId xmlns:a16="http://schemas.microsoft.com/office/drawing/2014/main" id="{62FD19D7-2398-4523-BD02-E9BBAE0CBB6A}"/>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02</a:t>
            </a:r>
          </a:p>
        </p:txBody>
      </p:sp>
      <p:graphicFrame>
        <p:nvGraphicFramePr>
          <p:cNvPr id="2" name="Table 1">
            <a:extLst>
              <a:ext uri="{FF2B5EF4-FFF2-40B4-BE49-F238E27FC236}">
                <a16:creationId xmlns:a16="http://schemas.microsoft.com/office/drawing/2014/main" id="{B734AD42-24A8-49A5-9A81-70ACE021F64B}"/>
              </a:ext>
            </a:extLst>
          </p:cNvPr>
          <p:cNvGraphicFramePr>
            <a:graphicFrameLocks noGrp="1"/>
          </p:cNvGraphicFramePr>
          <p:nvPr>
            <p:extLst>
              <p:ext uri="{D42A27DB-BD31-4B8C-83A1-F6EECF244321}">
                <p14:modId xmlns:p14="http://schemas.microsoft.com/office/powerpoint/2010/main" val="2963893505"/>
              </p:ext>
            </p:extLst>
          </p:nvPr>
        </p:nvGraphicFramePr>
        <p:xfrm>
          <a:off x="546190" y="1428750"/>
          <a:ext cx="5480050" cy="2700530"/>
        </p:xfrm>
        <a:graphic>
          <a:graphicData uri="http://schemas.openxmlformats.org/drawingml/2006/table">
            <a:tbl>
              <a:tblPr firstRow="1" firstCol="1" bandRow="1">
                <a:tableStyleId>{0CBF2BDC-33B6-46A9-9FF7-AB6DCE5EE573}</a:tableStyleId>
              </a:tblPr>
              <a:tblGrid>
                <a:gridCol w="1238885">
                  <a:extLst>
                    <a:ext uri="{9D8B030D-6E8A-4147-A177-3AD203B41FA5}">
                      <a16:colId xmlns:a16="http://schemas.microsoft.com/office/drawing/2014/main" val="3070522224"/>
                    </a:ext>
                  </a:extLst>
                </a:gridCol>
                <a:gridCol w="4241165">
                  <a:extLst>
                    <a:ext uri="{9D8B030D-6E8A-4147-A177-3AD203B41FA5}">
                      <a16:colId xmlns:a16="http://schemas.microsoft.com/office/drawing/2014/main" val="230772129"/>
                    </a:ext>
                  </a:extLst>
                </a:gridCol>
              </a:tblGrid>
              <a:tr h="200025">
                <a:tc>
                  <a:txBody>
                    <a:bodyPr/>
                    <a:lstStyle/>
                    <a:p>
                      <a:pPr marL="0" marR="0" algn="ctr">
                        <a:lnSpc>
                          <a:spcPct val="107000"/>
                        </a:lnSpc>
                        <a:spcBef>
                          <a:spcPts val="0"/>
                        </a:spcBef>
                        <a:spcAft>
                          <a:spcPts val="0"/>
                        </a:spcAft>
                      </a:pPr>
                      <a:r>
                        <a:rPr lang="en-US" sz="1200" b="1">
                          <a:effectLst/>
                        </a:rPr>
                        <a:t>Deliverable</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200" b="1">
                          <a:effectLst/>
                        </a:rPr>
                        <a:t>Deliverable Description</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17402382"/>
                  </a:ext>
                </a:extLst>
              </a:tr>
              <a:tr h="400050">
                <a:tc>
                  <a:txBody>
                    <a:bodyPr/>
                    <a:lstStyle/>
                    <a:p>
                      <a:pPr marL="0" marR="0" algn="just">
                        <a:lnSpc>
                          <a:spcPct val="107000"/>
                        </a:lnSpc>
                        <a:spcBef>
                          <a:spcPts val="0"/>
                        </a:spcBef>
                        <a:spcAft>
                          <a:spcPts val="0"/>
                        </a:spcAft>
                      </a:pPr>
                      <a:r>
                        <a:rPr lang="en-US" sz="1200">
                          <a:effectLst/>
                        </a:rPr>
                        <a:t>GRAD System Movement Accuracy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7000"/>
                        </a:lnSpc>
                        <a:spcBef>
                          <a:spcPts val="0"/>
                        </a:spcBef>
                        <a:spcAft>
                          <a:spcPts val="0"/>
                        </a:spcAft>
                      </a:pPr>
                      <a:r>
                        <a:rPr lang="en-US" sz="1200">
                          <a:effectLst/>
                        </a:rPr>
                        <a:t>The GRAD system should end up 5 feet from intended goal.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39540343"/>
                  </a:ext>
                </a:extLst>
              </a:tr>
              <a:tr h="200025">
                <a:tc>
                  <a:txBody>
                    <a:bodyPr/>
                    <a:lstStyle/>
                    <a:p>
                      <a:pPr marL="0" marR="0" algn="just">
                        <a:lnSpc>
                          <a:spcPct val="107000"/>
                        </a:lnSpc>
                        <a:spcBef>
                          <a:spcPts val="0"/>
                        </a:spcBef>
                        <a:spcAft>
                          <a:spcPts val="0"/>
                        </a:spcAft>
                      </a:pPr>
                      <a:r>
                        <a:rPr lang="en-US" sz="1200">
                          <a:effectLst/>
                        </a:rPr>
                        <a:t>Solar Charging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7000"/>
                        </a:lnSpc>
                        <a:spcBef>
                          <a:spcPts val="0"/>
                        </a:spcBef>
                        <a:spcAft>
                          <a:spcPts val="0"/>
                        </a:spcAft>
                      </a:pPr>
                      <a:r>
                        <a:rPr lang="en-US" sz="1200">
                          <a:effectLst/>
                        </a:rPr>
                        <a:t>Solar panel charges the battery 50Wh/day for standard operation conditions.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66975573"/>
                  </a:ext>
                </a:extLst>
              </a:tr>
              <a:tr h="400050">
                <a:tc>
                  <a:txBody>
                    <a:bodyPr/>
                    <a:lstStyle/>
                    <a:p>
                      <a:pPr marL="0" marR="0" algn="just">
                        <a:lnSpc>
                          <a:spcPct val="107000"/>
                        </a:lnSpc>
                        <a:spcBef>
                          <a:spcPts val="0"/>
                        </a:spcBef>
                        <a:spcAft>
                          <a:spcPts val="0"/>
                        </a:spcAft>
                      </a:pPr>
                      <a:r>
                        <a:rPr lang="en-US" sz="1200">
                          <a:effectLst/>
                        </a:rPr>
                        <a:t>Latency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07000"/>
                        </a:lnSpc>
                        <a:spcBef>
                          <a:spcPts val="0"/>
                        </a:spcBef>
                        <a:spcAft>
                          <a:spcPts val="0"/>
                        </a:spcAft>
                      </a:pPr>
                      <a:r>
                        <a:rPr lang="en-US" sz="1200">
                          <a:effectLst/>
                        </a:rPr>
                        <a:t>GRAD shall implement movement to the desired goal within two minutes of user implementing a desired action within the provided app (ex. when the user presses the button for the system to go to the curb, it should act within 2 minutes)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90382323"/>
                  </a:ext>
                </a:extLst>
              </a:tr>
              <a:tr h="400050">
                <a:tc>
                  <a:txBody>
                    <a:bodyPr/>
                    <a:lstStyle/>
                    <a:p>
                      <a:pPr marL="0" lvl="0" algn="just">
                        <a:lnSpc>
                          <a:spcPct val="107000"/>
                        </a:lnSpc>
                        <a:spcBef>
                          <a:spcPts val="0"/>
                        </a:spcBef>
                        <a:spcAft>
                          <a:spcPts val="0"/>
                        </a:spcAft>
                        <a:buNone/>
                      </a:pPr>
                      <a:r>
                        <a:rPr lang="en-US" sz="1200" b="0" i="0" u="none" strike="noStrike" noProof="0">
                          <a:effectLst/>
                          <a:latin typeface="Arial"/>
                        </a:rPr>
                        <a:t>Object Detection Safety Measures</a:t>
                      </a:r>
                      <a:endParaRPr lang="en-US"/>
                    </a:p>
                  </a:txBody>
                  <a:tcPr marL="68580" marR="68580" marT="0" marB="0" anchor="ctr"/>
                </a:tc>
                <a:tc>
                  <a:txBody>
                    <a:bodyPr/>
                    <a:lstStyle/>
                    <a:p>
                      <a:pPr lvl="0" algn="l">
                        <a:lnSpc>
                          <a:spcPct val="100000"/>
                        </a:lnSpc>
                        <a:spcBef>
                          <a:spcPts val="0"/>
                        </a:spcBef>
                        <a:spcAft>
                          <a:spcPts val="0"/>
                        </a:spcAft>
                        <a:buNone/>
                      </a:pPr>
                      <a:r>
                        <a:rPr lang="en-US" sz="1200" b="0" i="0" u="none" strike="noStrike" noProof="0">
                          <a:effectLst/>
                          <a:latin typeface="Arial"/>
                        </a:rPr>
                        <a:t>The GRAD system should be able to detect object within 1 feet and stop. </a:t>
                      </a:r>
                    </a:p>
                    <a:p>
                      <a:pPr marL="0" lvl="0" algn="just">
                        <a:lnSpc>
                          <a:spcPct val="107000"/>
                        </a:lnSpc>
                        <a:spcBef>
                          <a:spcPts val="0"/>
                        </a:spcBef>
                        <a:spcAft>
                          <a:spcPts val="0"/>
                        </a:spcAft>
                        <a:buNone/>
                      </a:pPr>
                      <a:endParaRPr lang="en-US" sz="1200">
                        <a:effectLst/>
                      </a:endParaRPr>
                    </a:p>
                  </a:txBody>
                  <a:tcPr marL="68580" marR="68580" marT="0" marB="0" anchor="ctr"/>
                </a:tc>
                <a:extLst>
                  <a:ext uri="{0D108BD9-81ED-4DB2-BD59-A6C34878D82A}">
                    <a16:rowId xmlns:a16="http://schemas.microsoft.com/office/drawing/2014/main" val="3276226296"/>
                  </a:ext>
                </a:extLst>
              </a:tr>
            </a:tbl>
          </a:graphicData>
        </a:graphic>
      </p:graphicFrame>
      <p:sp>
        <p:nvSpPr>
          <p:cNvPr id="7" name="TextBox 6">
            <a:extLst>
              <a:ext uri="{FF2B5EF4-FFF2-40B4-BE49-F238E27FC236}">
                <a16:creationId xmlns:a16="http://schemas.microsoft.com/office/drawing/2014/main" id="{76E3CF17-FE4A-496C-BEB2-ED880F9CC582}"/>
              </a:ext>
            </a:extLst>
          </p:cNvPr>
          <p:cNvSpPr txBox="1"/>
          <p:nvPr/>
        </p:nvSpPr>
        <p:spPr>
          <a:xfrm>
            <a:off x="1885950" y="1428750"/>
            <a:ext cx="184731" cy="307777"/>
          </a:xfrm>
          <a:prstGeom prst="rect">
            <a:avLst/>
          </a:prstGeom>
          <a:noFill/>
        </p:spPr>
        <p:txBody>
          <a:bodyPr wrap="none" rtlCol="0">
            <a:spAutoFit/>
          </a:bodyPr>
          <a:lstStyle/>
          <a:p>
            <a:endParaRPr lang="en-US"/>
          </a:p>
        </p:txBody>
      </p:sp>
      <p:pic>
        <p:nvPicPr>
          <p:cNvPr id="9" name="Picture 8" descr="A picture containing drawing&#10;&#10;Description automatically generated">
            <a:extLst>
              <a:ext uri="{FF2B5EF4-FFF2-40B4-BE49-F238E27FC236}">
                <a16:creationId xmlns:a16="http://schemas.microsoft.com/office/drawing/2014/main" id="{1711E369-7D37-4091-BA0C-D177B42BCC6A}"/>
              </a:ext>
            </a:extLst>
          </p:cNvPr>
          <p:cNvPicPr>
            <a:picLocks noChangeAspect="1"/>
          </p:cNvPicPr>
          <p:nvPr/>
        </p:nvPicPr>
        <p:blipFill>
          <a:blip r:embed="rId5"/>
          <a:stretch>
            <a:fillRect/>
          </a:stretch>
        </p:blipFill>
        <p:spPr>
          <a:xfrm>
            <a:off x="8595254" y="83545"/>
            <a:ext cx="491594" cy="663356"/>
          </a:xfrm>
          <a:prstGeom prst="rect">
            <a:avLst/>
          </a:prstGeom>
        </p:spPr>
      </p:pic>
      <p:pic>
        <p:nvPicPr>
          <p:cNvPr id="3" name="Audio 2">
            <a:hlinkClick r:id="" action="ppaction://media"/>
            <a:extLst>
              <a:ext uri="{FF2B5EF4-FFF2-40B4-BE49-F238E27FC236}">
                <a16:creationId xmlns:a16="http://schemas.microsoft.com/office/drawing/2014/main" id="{5102667D-A3B8-41FA-BE68-FB0A831A2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
        <p:nvSpPr>
          <p:cNvPr id="4" name="TextBox 3">
            <a:extLst>
              <a:ext uri="{FF2B5EF4-FFF2-40B4-BE49-F238E27FC236}">
                <a16:creationId xmlns:a16="http://schemas.microsoft.com/office/drawing/2014/main" id="{C6F5FBA0-50F9-43CA-88D2-53ECD3B74DC3}"/>
              </a:ext>
            </a:extLst>
          </p:cNvPr>
          <p:cNvSpPr txBox="1"/>
          <p:nvPr/>
        </p:nvSpPr>
        <p:spPr>
          <a:xfrm>
            <a:off x="6188906" y="1332465"/>
            <a:ext cx="2209046" cy="2893100"/>
          </a:xfrm>
          <a:prstGeom prst="rect">
            <a:avLst/>
          </a:prstGeom>
          <a:noFill/>
        </p:spPr>
        <p:txBody>
          <a:bodyPr wrap="square" rtlCol="0">
            <a:spAutoFit/>
          </a:bodyPr>
          <a:lstStyle/>
          <a:p>
            <a:r>
              <a:rPr lang="en-US"/>
              <a:t>Other Specifications:</a:t>
            </a:r>
          </a:p>
          <a:p>
            <a:endParaRPr lang="en-US"/>
          </a:p>
          <a:p>
            <a:pPr marL="285750" indent="-285750">
              <a:buFont typeface="Arial" panose="020B0604020202020204" pitchFamily="34" charset="0"/>
              <a:buChar char="•"/>
            </a:pPr>
            <a:r>
              <a:rPr lang="en-US" b="0" i="0">
                <a:solidFill>
                  <a:srgbClr val="000000"/>
                </a:solidFill>
                <a:effectLst/>
                <a:latin typeface="WordVisi_MSFontService"/>
              </a:rPr>
              <a:t>Trash can robot hold at least twenty pounds of waste</a:t>
            </a:r>
          </a:p>
          <a:p>
            <a:pPr marL="285750" indent="-285750">
              <a:buFont typeface="Arial" panose="020B0604020202020204" pitchFamily="34" charset="0"/>
              <a:buChar char="•"/>
            </a:pPr>
            <a:r>
              <a:rPr lang="en-US">
                <a:latin typeface="WordVisi_MSFontService"/>
              </a:rPr>
              <a:t>Trashcan robot will work on a performance of 85% no obstacle collision.  </a:t>
            </a:r>
          </a:p>
          <a:p>
            <a:pPr marL="285750" indent="-285750">
              <a:buFont typeface="Arial" panose="020B0604020202020204" pitchFamily="34" charset="0"/>
              <a:buChar char="•"/>
            </a:pPr>
            <a:r>
              <a:rPr lang="en-US">
                <a:latin typeface="WordVisi_MSFontService"/>
              </a:rPr>
              <a:t>GRAD system shall wait 10 seconds before continuing if stopped by an external object.  </a:t>
            </a:r>
          </a:p>
        </p:txBody>
      </p:sp>
    </p:spTree>
    <p:extLst>
      <p:ext uri="{BB962C8B-B14F-4D97-AF65-F5344CB8AC3E}">
        <p14:creationId xmlns:p14="http://schemas.microsoft.com/office/powerpoint/2010/main" val="2963229365"/>
      </p:ext>
    </p:extLst>
  </p:cSld>
  <p:clrMapOvr>
    <a:masterClrMapping/>
  </p:clrMapOvr>
  <mc:AlternateContent xmlns:mc="http://schemas.openxmlformats.org/markup-compatibility/2006">
    <mc:Choice xmlns:p14="http://schemas.microsoft.com/office/powerpoint/2010/main" Requires="p14">
      <p:transition spd="slow" p14:dur="2000" advTm="4359"/>
    </mc:Choice>
    <mc:Fallback>
      <p:transition spd="slow" advTm="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0F667C-BA39-43D1-8585-7DD987305523}"/>
              </a:ext>
            </a:extLst>
          </p:cNvPr>
          <p:cNvSpPr txBox="1"/>
          <p:nvPr/>
        </p:nvSpPr>
        <p:spPr>
          <a:xfrm>
            <a:off x="255180" y="1031358"/>
            <a:ext cx="2987749" cy="2031325"/>
          </a:xfrm>
          <a:prstGeom prst="rect">
            <a:avLst/>
          </a:prstGeom>
          <a:noFill/>
        </p:spPr>
        <p:txBody>
          <a:bodyPr wrap="square" rtlCol="0">
            <a:spAutoFit/>
          </a:bodyPr>
          <a:lstStyle/>
          <a:p>
            <a:r>
              <a:rPr lang="en-US" b="1"/>
              <a:t>GRAD system divided into sub-systems with a system lead</a:t>
            </a:r>
          </a:p>
          <a:p>
            <a:pPr marL="285750" indent="-285750">
              <a:buFont typeface="Arial" panose="020B0604020202020204" pitchFamily="34" charset="0"/>
              <a:buChar char="•"/>
            </a:pPr>
            <a:r>
              <a:rPr lang="en-US"/>
              <a:t>Software</a:t>
            </a:r>
          </a:p>
          <a:p>
            <a:pPr marL="285750" indent="-285750">
              <a:buFont typeface="Arial" panose="020B0604020202020204" pitchFamily="34" charset="0"/>
              <a:buChar char="•"/>
            </a:pPr>
            <a:r>
              <a:rPr lang="en-US"/>
              <a:t>Communication</a:t>
            </a:r>
          </a:p>
          <a:p>
            <a:pPr marL="285750" indent="-285750">
              <a:buFont typeface="Arial" panose="020B0604020202020204" pitchFamily="34" charset="0"/>
              <a:buChar char="•"/>
            </a:pPr>
            <a:r>
              <a:rPr lang="en-US"/>
              <a:t>Sensor</a:t>
            </a:r>
          </a:p>
          <a:p>
            <a:pPr marL="285750" indent="-285750">
              <a:buFont typeface="Arial" panose="020B0604020202020204" pitchFamily="34" charset="0"/>
              <a:buChar char="•"/>
            </a:pPr>
            <a:r>
              <a:rPr lang="en-US"/>
              <a:t>Control</a:t>
            </a:r>
          </a:p>
          <a:p>
            <a:pPr marL="285750" indent="-285750">
              <a:buFont typeface="Arial" panose="020B0604020202020204" pitchFamily="34" charset="0"/>
              <a:buChar char="•"/>
            </a:pPr>
            <a:r>
              <a:rPr lang="en-US"/>
              <a:t>Drive</a:t>
            </a:r>
          </a:p>
          <a:p>
            <a:pPr marL="285750" indent="-285750">
              <a:buFont typeface="Arial" panose="020B0604020202020204" pitchFamily="34" charset="0"/>
              <a:buChar char="•"/>
            </a:pPr>
            <a:r>
              <a:rPr lang="en-US"/>
              <a:t>Solar</a:t>
            </a:r>
          </a:p>
          <a:p>
            <a:pPr marL="285750" indent="-285750">
              <a:buFont typeface="Arial" panose="020B0604020202020204" pitchFamily="34" charset="0"/>
              <a:buChar char="•"/>
            </a:pPr>
            <a:r>
              <a:rPr lang="en-US"/>
              <a:t>Power</a:t>
            </a:r>
          </a:p>
        </p:txBody>
      </p:sp>
      <p:sp>
        <p:nvSpPr>
          <p:cNvPr id="6" name="TextBox 5">
            <a:extLst>
              <a:ext uri="{FF2B5EF4-FFF2-40B4-BE49-F238E27FC236}">
                <a16:creationId xmlns:a16="http://schemas.microsoft.com/office/drawing/2014/main" id="{B8E1A48F-1F66-432A-A17D-CAAE4B381E6C}"/>
              </a:ext>
            </a:extLst>
          </p:cNvPr>
          <p:cNvSpPr txBox="1"/>
          <p:nvPr/>
        </p:nvSpPr>
        <p:spPr>
          <a:xfrm>
            <a:off x="255181" y="3306726"/>
            <a:ext cx="2679405" cy="1169551"/>
          </a:xfrm>
          <a:prstGeom prst="rect">
            <a:avLst/>
          </a:prstGeom>
          <a:noFill/>
        </p:spPr>
        <p:txBody>
          <a:bodyPr wrap="square" rtlCol="0">
            <a:spAutoFit/>
          </a:bodyPr>
          <a:lstStyle/>
          <a:p>
            <a:r>
              <a:rPr lang="en-US" b="1"/>
              <a:t>Current Overall Status:</a:t>
            </a:r>
          </a:p>
          <a:p>
            <a:pPr marL="285750" indent="-285750">
              <a:buFont typeface="Wingdings" panose="05000000000000000000" pitchFamily="2" charset="2"/>
              <a:buChar char="ü"/>
            </a:pPr>
            <a:r>
              <a:rPr lang="en-US"/>
              <a:t>Parts acquired</a:t>
            </a:r>
          </a:p>
          <a:p>
            <a:pPr marL="285750" indent="-285750">
              <a:buFont typeface="Wingdings" panose="05000000000000000000" pitchFamily="2" charset="2"/>
              <a:buChar char="ü"/>
            </a:pPr>
            <a:r>
              <a:rPr lang="en-US"/>
              <a:t>Initial tests/proof of concept complete</a:t>
            </a:r>
          </a:p>
          <a:p>
            <a:pPr marL="285750" indent="-285750">
              <a:buFont typeface="Wingdings" panose="05000000000000000000" pitchFamily="2" charset="2"/>
              <a:buChar char="ü"/>
            </a:pPr>
            <a:r>
              <a:rPr lang="en-US"/>
              <a:t>Preparing for integration</a:t>
            </a:r>
          </a:p>
        </p:txBody>
      </p:sp>
      <p:sp>
        <p:nvSpPr>
          <p:cNvPr id="8" name="Google Shape;229;p33">
            <a:extLst>
              <a:ext uri="{FF2B5EF4-FFF2-40B4-BE49-F238E27FC236}">
                <a16:creationId xmlns:a16="http://schemas.microsoft.com/office/drawing/2014/main" id="{CA20C9D9-A630-4EE8-A1C7-51F4156B7B42}"/>
              </a:ext>
            </a:extLst>
          </p:cNvPr>
          <p:cNvSpPr/>
          <p:nvPr/>
        </p:nvSpPr>
        <p:spPr>
          <a:xfrm rot="-5400000" flipH="1">
            <a:off x="4123052" y="-4156778"/>
            <a:ext cx="897901"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2;p33">
            <a:extLst>
              <a:ext uri="{FF2B5EF4-FFF2-40B4-BE49-F238E27FC236}">
                <a16:creationId xmlns:a16="http://schemas.microsoft.com/office/drawing/2014/main" id="{B8ED0F02-A701-4A3A-BC0D-B5588BC9E8AA}"/>
              </a:ext>
            </a:extLst>
          </p:cNvPr>
          <p:cNvSpPr txBox="1">
            <a:spLocks/>
          </p:cNvSpPr>
          <p:nvPr/>
        </p:nvSpPr>
        <p:spPr>
          <a:xfrm>
            <a:off x="893135" y="-86889"/>
            <a:ext cx="3678865"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tx1"/>
                </a:solidFill>
              </a:rPr>
              <a:t>BLOCK DIAGRAM </a:t>
            </a:r>
            <a:r>
              <a:rPr lang="en-US" sz="2000">
                <a:solidFill>
                  <a:schemeClr val="tx1"/>
                </a:solidFill>
              </a:rPr>
              <a:t> </a:t>
            </a:r>
            <a:endParaRPr lang="en-US">
              <a:solidFill>
                <a:schemeClr val="tx1"/>
              </a:solidFill>
            </a:endParaRPr>
          </a:p>
        </p:txBody>
      </p:sp>
      <p:sp>
        <p:nvSpPr>
          <p:cNvPr id="11" name="Google Shape;157;p26">
            <a:extLst>
              <a:ext uri="{FF2B5EF4-FFF2-40B4-BE49-F238E27FC236}">
                <a16:creationId xmlns:a16="http://schemas.microsoft.com/office/drawing/2014/main" id="{D1713797-281D-4AA7-8059-6429BF43AD9F}"/>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03</a:t>
            </a:r>
          </a:p>
        </p:txBody>
      </p:sp>
      <p:pic>
        <p:nvPicPr>
          <p:cNvPr id="3" name="Picture 2" descr="A picture containing drawing&#10;&#10;Description automatically generated">
            <a:extLst>
              <a:ext uri="{FF2B5EF4-FFF2-40B4-BE49-F238E27FC236}">
                <a16:creationId xmlns:a16="http://schemas.microsoft.com/office/drawing/2014/main" id="{DE298873-ABE1-441C-9D37-2AF45571EF13}"/>
              </a:ext>
            </a:extLst>
          </p:cNvPr>
          <p:cNvPicPr>
            <a:picLocks noChangeAspect="1"/>
          </p:cNvPicPr>
          <p:nvPr/>
        </p:nvPicPr>
        <p:blipFill>
          <a:blip r:embed="rId5"/>
          <a:stretch>
            <a:fillRect/>
          </a:stretch>
        </p:blipFill>
        <p:spPr>
          <a:xfrm>
            <a:off x="8602398" y="83545"/>
            <a:ext cx="491594" cy="66335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D6701DF-BC83-4515-AE15-DC98A31447CA}"/>
              </a:ext>
            </a:extLst>
          </p:cNvPr>
          <p:cNvPicPr>
            <a:picLocks noChangeAspect="1"/>
          </p:cNvPicPr>
          <p:nvPr/>
        </p:nvPicPr>
        <p:blipFill>
          <a:blip r:embed="rId6"/>
          <a:stretch>
            <a:fillRect/>
          </a:stretch>
        </p:blipFill>
        <p:spPr>
          <a:xfrm>
            <a:off x="3987207" y="864172"/>
            <a:ext cx="4029741" cy="4266406"/>
          </a:xfrm>
          <a:prstGeom prst="rect">
            <a:avLst/>
          </a:prstGeom>
        </p:spPr>
      </p:pic>
      <p:pic>
        <p:nvPicPr>
          <p:cNvPr id="12" name="Audio 43">
            <a:hlinkClick r:id="" action="ppaction://media"/>
            <a:extLst>
              <a:ext uri="{FF2B5EF4-FFF2-40B4-BE49-F238E27FC236}">
                <a16:creationId xmlns:a16="http://schemas.microsoft.com/office/drawing/2014/main" id="{EACAF18A-45E9-42BD-B96C-52B7AEF403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024221149"/>
      </p:ext>
    </p:extLst>
  </p:cSld>
  <p:clrMapOvr>
    <a:masterClrMapping/>
  </p:clrMapOvr>
  <mc:AlternateContent xmlns:mc="http://schemas.openxmlformats.org/markup-compatibility/2006">
    <mc:Choice xmlns:p14="http://schemas.microsoft.com/office/powerpoint/2010/main" Requires="p14">
      <p:transition spd="slow" p14:dur="2000" advTm="69320"/>
    </mc:Choice>
    <mc:Fallback>
      <p:transition spd="slow" advTm="6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2"/>
        <p:cNvGrpSpPr/>
        <p:nvPr/>
      </p:nvGrpSpPr>
      <p:grpSpPr>
        <a:xfrm>
          <a:off x="0" y="0"/>
          <a:ext cx="0" cy="0"/>
          <a:chOff x="0" y="0"/>
          <a:chExt cx="0" cy="0"/>
        </a:xfrm>
      </p:grpSpPr>
      <p:sp>
        <p:nvSpPr>
          <p:cNvPr id="206" name="Google Shape;206;p30"/>
          <p:cNvSpPr txBox="1">
            <a:spLocks noGrp="1"/>
          </p:cNvSpPr>
          <p:nvPr>
            <p:ph type="subTitle" idx="1"/>
          </p:nvPr>
        </p:nvSpPr>
        <p:spPr>
          <a:xfrm>
            <a:off x="1101109" y="1307314"/>
            <a:ext cx="2956500" cy="17412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tx1"/>
                </a:solidFill>
              </a:rPr>
              <a:t>Features</a:t>
            </a:r>
            <a:r>
              <a:rPr lang="en-US" sz="1400">
                <a:solidFill>
                  <a:schemeClr val="tx1"/>
                </a:solidFill>
              </a:rPr>
              <a:t>:</a:t>
            </a:r>
          </a:p>
          <a:p>
            <a:pPr marL="0" lvl="0" indent="0" algn="l" rtl="0">
              <a:spcBef>
                <a:spcPts val="0"/>
              </a:spcBef>
              <a:spcAft>
                <a:spcPts val="0"/>
              </a:spcAft>
              <a:buNone/>
            </a:pPr>
            <a:endParaRPr lang="en-US">
              <a:solidFill>
                <a:schemeClr val="tx1"/>
              </a:solidFill>
            </a:endParaRPr>
          </a:p>
          <a:p>
            <a:pPr marL="0" lvl="0" indent="0" algn="l" rtl="0">
              <a:spcBef>
                <a:spcPts val="0"/>
              </a:spcBef>
              <a:spcAft>
                <a:spcPts val="0"/>
              </a:spcAft>
              <a:buNone/>
            </a:pPr>
            <a:r>
              <a:rPr lang="en-US" sz="1600">
                <a:solidFill>
                  <a:schemeClr val="tx1"/>
                </a:solidFill>
              </a:rPr>
              <a:t>Smart Phone App</a:t>
            </a:r>
          </a:p>
          <a:p>
            <a:pPr marL="0" lvl="0" indent="0" algn="l" rtl="0">
              <a:spcBef>
                <a:spcPts val="0"/>
              </a:spcBef>
              <a:spcAft>
                <a:spcPts val="0"/>
              </a:spcAft>
              <a:buNone/>
            </a:pPr>
            <a:r>
              <a:rPr lang="en-US" sz="1600">
                <a:solidFill>
                  <a:schemeClr val="tx1"/>
                </a:solidFill>
              </a:rPr>
              <a:t>Cordless/No Wall Plug-In</a:t>
            </a:r>
          </a:p>
          <a:p>
            <a:pPr marL="0" lvl="0" indent="0" algn="l" rtl="0">
              <a:spcBef>
                <a:spcPts val="0"/>
              </a:spcBef>
              <a:spcAft>
                <a:spcPts val="0"/>
              </a:spcAft>
              <a:buNone/>
            </a:pPr>
            <a:r>
              <a:rPr lang="en-US" sz="1600">
                <a:solidFill>
                  <a:schemeClr val="tx1"/>
                </a:solidFill>
              </a:rPr>
              <a:t>Lead Acid Battery</a:t>
            </a:r>
          </a:p>
          <a:p>
            <a:pPr marL="0" indent="0" algn="l"/>
            <a:r>
              <a:rPr lang="en-US" sz="1600">
                <a:solidFill>
                  <a:schemeClr val="tx1"/>
                </a:solidFill>
              </a:rPr>
              <a:t>Draggable </a:t>
            </a:r>
          </a:p>
        </p:txBody>
      </p:sp>
      <p:sp>
        <p:nvSpPr>
          <p:cNvPr id="207" name="Google Shape;207;p30"/>
          <p:cNvSpPr/>
          <p:nvPr/>
        </p:nvSpPr>
        <p:spPr>
          <a:xfrm rot="-5400000">
            <a:off x="6600" y="1660525"/>
            <a:ext cx="1057500" cy="1070700"/>
          </a:xfrm>
          <a:prstGeom prst="rect">
            <a:avLst/>
          </a:prstGeom>
          <a:gradFill>
            <a:gsLst>
              <a:gs pos="0">
                <a:schemeClr val="bg1"/>
              </a:gs>
              <a:gs pos="100000">
                <a:srgbClr val="FFD54F"/>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5904E405-B31E-42CE-9982-D477322DAFEC}"/>
              </a:ext>
            </a:extLst>
          </p:cNvPr>
          <p:cNvSpPr txBox="1"/>
          <p:nvPr/>
        </p:nvSpPr>
        <p:spPr>
          <a:xfrm>
            <a:off x="1226313" y="957180"/>
            <a:ext cx="5929550" cy="400110"/>
          </a:xfrm>
          <a:prstGeom prst="rect">
            <a:avLst/>
          </a:prstGeom>
          <a:noFill/>
        </p:spPr>
        <p:txBody>
          <a:bodyPr wrap="square" rtlCol="0" anchor="ctr">
            <a:spAutoFit/>
          </a:bodyPr>
          <a:lstStyle/>
          <a:p>
            <a:pPr algn="ctr"/>
            <a:r>
              <a:rPr lang="en-US" sz="2000"/>
              <a:t>End User Designed | Portable | Flexible</a:t>
            </a:r>
          </a:p>
        </p:txBody>
      </p:sp>
      <p:sp>
        <p:nvSpPr>
          <p:cNvPr id="4" name="Google Shape;206;p30">
            <a:extLst>
              <a:ext uri="{FF2B5EF4-FFF2-40B4-BE49-F238E27FC236}">
                <a16:creationId xmlns:a16="http://schemas.microsoft.com/office/drawing/2014/main" id="{886AC79C-D88D-4815-A9B0-94F102D91461}"/>
              </a:ext>
            </a:extLst>
          </p:cNvPr>
          <p:cNvSpPr txBox="1">
            <a:spLocks/>
          </p:cNvSpPr>
          <p:nvPr/>
        </p:nvSpPr>
        <p:spPr>
          <a:xfrm>
            <a:off x="5034174" y="1339089"/>
            <a:ext cx="2956500" cy="17412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1pPr>
            <a:lvl2pPr marL="914400" marR="0" lvl="1"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2pPr>
            <a:lvl3pPr marL="1371600" marR="0" lvl="2"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3pPr>
            <a:lvl4pPr marL="1828800" marR="0" lvl="3"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4pPr>
            <a:lvl5pPr marL="2286000" marR="0" lvl="4"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5pPr>
            <a:lvl6pPr marL="2743200" marR="0" lvl="5"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6pPr>
            <a:lvl7pPr marL="3200400" marR="0" lvl="6"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7pPr>
            <a:lvl8pPr marL="3657600" marR="0" lvl="7"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8pPr>
            <a:lvl9pPr marL="4114800" marR="0" lvl="8" indent="-304800" algn="r" rtl="0">
              <a:lnSpc>
                <a:spcPct val="100000"/>
              </a:lnSpc>
              <a:spcBef>
                <a:spcPts val="0"/>
              </a:spcBef>
              <a:spcAft>
                <a:spcPts val="0"/>
              </a:spcAft>
              <a:buClr>
                <a:schemeClr val="dk1"/>
              </a:buClr>
              <a:buSzPts val="1200"/>
              <a:buFont typeface="Catamaran Thin"/>
              <a:buNone/>
              <a:defRPr sz="1200" b="0" i="0" u="none" strike="noStrike" cap="none">
                <a:solidFill>
                  <a:schemeClr val="dk1"/>
                </a:solidFill>
                <a:latin typeface="Catamaran Thin"/>
                <a:ea typeface="Catamaran Thin"/>
                <a:cs typeface="Catamaran Thin"/>
                <a:sym typeface="Catamaran Thin"/>
              </a:defRPr>
            </a:lvl9pPr>
          </a:lstStyle>
          <a:p>
            <a:pPr marL="0" indent="0"/>
            <a:r>
              <a:rPr lang="en-US" sz="1600" b="1">
                <a:solidFill>
                  <a:schemeClr val="tx1"/>
                </a:solidFill>
              </a:rPr>
              <a:t>Stand Alone System:</a:t>
            </a:r>
            <a:endParaRPr lang="en-US" sz="1400">
              <a:solidFill>
                <a:schemeClr val="tx1"/>
              </a:solidFill>
            </a:endParaRPr>
          </a:p>
          <a:p>
            <a:pPr marL="0" indent="0" algn="l"/>
            <a:endParaRPr lang="en-US" sz="1400">
              <a:solidFill>
                <a:schemeClr val="tx1"/>
              </a:solidFill>
            </a:endParaRPr>
          </a:p>
          <a:p>
            <a:pPr marL="0" indent="0"/>
            <a:r>
              <a:rPr lang="en-US" sz="1600">
                <a:solidFill>
                  <a:schemeClr val="tx1"/>
                </a:solidFill>
              </a:rPr>
              <a:t>Solar Panel</a:t>
            </a:r>
          </a:p>
          <a:p>
            <a:pPr marL="0" indent="0"/>
            <a:r>
              <a:rPr lang="en-US" sz="1600">
                <a:solidFill>
                  <a:schemeClr val="tx1"/>
                </a:solidFill>
              </a:rPr>
              <a:t>Battery Storage</a:t>
            </a:r>
          </a:p>
          <a:p>
            <a:pPr marL="0" indent="0"/>
            <a:r>
              <a:rPr lang="en-US" sz="1600">
                <a:solidFill>
                  <a:schemeClr val="tx1"/>
                </a:solidFill>
              </a:rPr>
              <a:t>Integrated Communication</a:t>
            </a:r>
          </a:p>
          <a:p>
            <a:pPr marL="0" indent="0" algn="l"/>
            <a:endParaRPr lang="en-US">
              <a:solidFill>
                <a:schemeClr val="tx1"/>
              </a:solidFill>
            </a:endParaRPr>
          </a:p>
        </p:txBody>
      </p:sp>
      <p:grpSp>
        <p:nvGrpSpPr>
          <p:cNvPr id="5" name="Google Shape;3755;p57">
            <a:extLst>
              <a:ext uri="{FF2B5EF4-FFF2-40B4-BE49-F238E27FC236}">
                <a16:creationId xmlns:a16="http://schemas.microsoft.com/office/drawing/2014/main" id="{2274374C-0CFA-4C17-8BC0-9F35BED58B2E}"/>
              </a:ext>
            </a:extLst>
          </p:cNvPr>
          <p:cNvGrpSpPr/>
          <p:nvPr/>
        </p:nvGrpSpPr>
        <p:grpSpPr>
          <a:xfrm>
            <a:off x="1620193" y="3139286"/>
            <a:ext cx="811431" cy="1394763"/>
            <a:chOff x="2656082" y="2287427"/>
            <a:chExt cx="207582" cy="359594"/>
          </a:xfrm>
        </p:grpSpPr>
        <p:sp>
          <p:nvSpPr>
            <p:cNvPr id="10" name="Google Shape;3756;p57">
              <a:extLst>
                <a:ext uri="{FF2B5EF4-FFF2-40B4-BE49-F238E27FC236}">
                  <a16:creationId xmlns:a16="http://schemas.microsoft.com/office/drawing/2014/main" id="{F9A54AA6-FBD5-4819-ABAD-765E6E4710C3}"/>
                </a:ext>
              </a:extLst>
            </p:cNvPr>
            <p:cNvSpPr/>
            <p:nvPr/>
          </p:nvSpPr>
          <p:spPr>
            <a:xfrm>
              <a:off x="2656082" y="2287427"/>
              <a:ext cx="207582" cy="359594"/>
            </a:xfrm>
            <a:custGeom>
              <a:avLst/>
              <a:gdLst/>
              <a:ahLst/>
              <a:cxnLst/>
              <a:rect l="l" t="t" r="r" b="b"/>
              <a:pathLst>
                <a:path w="6537" h="11324" extrusionOk="0">
                  <a:moveTo>
                    <a:pt x="5704" y="334"/>
                  </a:moveTo>
                  <a:cubicBezTo>
                    <a:pt x="5965" y="334"/>
                    <a:pt x="6192" y="561"/>
                    <a:pt x="6192" y="834"/>
                  </a:cubicBezTo>
                  <a:lnTo>
                    <a:pt x="6192" y="1323"/>
                  </a:lnTo>
                  <a:lnTo>
                    <a:pt x="346" y="1323"/>
                  </a:lnTo>
                  <a:lnTo>
                    <a:pt x="346" y="834"/>
                  </a:lnTo>
                  <a:cubicBezTo>
                    <a:pt x="346" y="561"/>
                    <a:pt x="560" y="334"/>
                    <a:pt x="834" y="334"/>
                  </a:cubicBezTo>
                  <a:close/>
                  <a:moveTo>
                    <a:pt x="6192" y="1644"/>
                  </a:moveTo>
                  <a:lnTo>
                    <a:pt x="6192" y="8990"/>
                  </a:lnTo>
                  <a:lnTo>
                    <a:pt x="1501" y="8990"/>
                  </a:lnTo>
                  <a:cubicBezTo>
                    <a:pt x="1405" y="8990"/>
                    <a:pt x="1334" y="9062"/>
                    <a:pt x="1334" y="9145"/>
                  </a:cubicBezTo>
                  <a:cubicBezTo>
                    <a:pt x="1334" y="9240"/>
                    <a:pt x="1405" y="9312"/>
                    <a:pt x="1501" y="9312"/>
                  </a:cubicBezTo>
                  <a:lnTo>
                    <a:pt x="6192" y="9312"/>
                  </a:lnTo>
                  <a:lnTo>
                    <a:pt x="6192" y="10478"/>
                  </a:lnTo>
                  <a:cubicBezTo>
                    <a:pt x="6192" y="10740"/>
                    <a:pt x="5965" y="10967"/>
                    <a:pt x="5704" y="10967"/>
                  </a:cubicBezTo>
                  <a:lnTo>
                    <a:pt x="834" y="10967"/>
                  </a:lnTo>
                  <a:cubicBezTo>
                    <a:pt x="560" y="10967"/>
                    <a:pt x="346" y="10740"/>
                    <a:pt x="346" y="10478"/>
                  </a:cubicBezTo>
                  <a:lnTo>
                    <a:pt x="346" y="9312"/>
                  </a:lnTo>
                  <a:lnTo>
                    <a:pt x="834" y="9312"/>
                  </a:lnTo>
                  <a:cubicBezTo>
                    <a:pt x="917" y="9312"/>
                    <a:pt x="1001" y="9240"/>
                    <a:pt x="1001" y="9145"/>
                  </a:cubicBezTo>
                  <a:cubicBezTo>
                    <a:pt x="1001" y="9062"/>
                    <a:pt x="917" y="8990"/>
                    <a:pt x="834" y="8990"/>
                  </a:cubicBezTo>
                  <a:lnTo>
                    <a:pt x="346" y="8990"/>
                  </a:lnTo>
                  <a:lnTo>
                    <a:pt x="346" y="1644"/>
                  </a:lnTo>
                  <a:close/>
                  <a:moveTo>
                    <a:pt x="834" y="1"/>
                  </a:moveTo>
                  <a:cubicBezTo>
                    <a:pt x="370" y="1"/>
                    <a:pt x="0" y="370"/>
                    <a:pt x="0" y="834"/>
                  </a:cubicBezTo>
                  <a:lnTo>
                    <a:pt x="0" y="10490"/>
                  </a:lnTo>
                  <a:cubicBezTo>
                    <a:pt x="0" y="10955"/>
                    <a:pt x="370" y="11324"/>
                    <a:pt x="834" y="11324"/>
                  </a:cubicBezTo>
                  <a:lnTo>
                    <a:pt x="5704" y="11324"/>
                  </a:lnTo>
                  <a:cubicBezTo>
                    <a:pt x="6156" y="11324"/>
                    <a:pt x="6537" y="10955"/>
                    <a:pt x="6537" y="10490"/>
                  </a:cubicBezTo>
                  <a:lnTo>
                    <a:pt x="6537" y="834"/>
                  </a:lnTo>
                  <a:cubicBezTo>
                    <a:pt x="6513" y="370"/>
                    <a:pt x="6144" y="1"/>
                    <a:pt x="570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57;p57">
              <a:extLst>
                <a:ext uri="{FF2B5EF4-FFF2-40B4-BE49-F238E27FC236}">
                  <a16:creationId xmlns:a16="http://schemas.microsoft.com/office/drawing/2014/main" id="{16F99DCC-B261-4ED5-81FA-DC76D5067466}"/>
                </a:ext>
              </a:extLst>
            </p:cNvPr>
            <p:cNvSpPr/>
            <p:nvPr/>
          </p:nvSpPr>
          <p:spPr>
            <a:xfrm>
              <a:off x="2754395" y="2308608"/>
              <a:ext cx="31787" cy="10257"/>
            </a:xfrm>
            <a:custGeom>
              <a:avLst/>
              <a:gdLst/>
              <a:ahLst/>
              <a:cxnLst/>
              <a:rect l="l" t="t" r="r" b="b"/>
              <a:pathLst>
                <a:path w="1001" h="323" extrusionOk="0">
                  <a:moveTo>
                    <a:pt x="167" y="1"/>
                  </a:moveTo>
                  <a:cubicBezTo>
                    <a:pt x="72" y="1"/>
                    <a:pt x="0" y="72"/>
                    <a:pt x="0" y="167"/>
                  </a:cubicBezTo>
                  <a:cubicBezTo>
                    <a:pt x="0" y="251"/>
                    <a:pt x="72" y="322"/>
                    <a:pt x="167" y="322"/>
                  </a:cubicBezTo>
                  <a:lnTo>
                    <a:pt x="834" y="322"/>
                  </a:lnTo>
                  <a:cubicBezTo>
                    <a:pt x="917" y="322"/>
                    <a:pt x="1000" y="251"/>
                    <a:pt x="1000" y="167"/>
                  </a:cubicBezTo>
                  <a:cubicBezTo>
                    <a:pt x="1000" y="72"/>
                    <a:pt x="917" y="1"/>
                    <a:pt x="8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58;p57">
              <a:extLst>
                <a:ext uri="{FF2B5EF4-FFF2-40B4-BE49-F238E27FC236}">
                  <a16:creationId xmlns:a16="http://schemas.microsoft.com/office/drawing/2014/main" id="{B2F1D5EF-532E-4E04-9A21-03A05025A580}"/>
                </a:ext>
              </a:extLst>
            </p:cNvPr>
            <p:cNvSpPr/>
            <p:nvPr/>
          </p:nvSpPr>
          <p:spPr>
            <a:xfrm>
              <a:off x="2743789" y="2594053"/>
              <a:ext cx="31406" cy="31056"/>
            </a:xfrm>
            <a:custGeom>
              <a:avLst/>
              <a:gdLst/>
              <a:ahLst/>
              <a:cxnLst/>
              <a:rect l="l" t="t" r="r" b="b"/>
              <a:pathLst>
                <a:path w="989" h="978" extrusionOk="0">
                  <a:moveTo>
                    <a:pt x="501" y="322"/>
                  </a:moveTo>
                  <a:cubicBezTo>
                    <a:pt x="584" y="322"/>
                    <a:pt x="656" y="406"/>
                    <a:pt x="656" y="489"/>
                  </a:cubicBezTo>
                  <a:cubicBezTo>
                    <a:pt x="656" y="584"/>
                    <a:pt x="584" y="656"/>
                    <a:pt x="501" y="656"/>
                  </a:cubicBezTo>
                  <a:cubicBezTo>
                    <a:pt x="406" y="656"/>
                    <a:pt x="334" y="584"/>
                    <a:pt x="334" y="489"/>
                  </a:cubicBezTo>
                  <a:cubicBezTo>
                    <a:pt x="334" y="406"/>
                    <a:pt x="406" y="322"/>
                    <a:pt x="501" y="322"/>
                  </a:cubicBezTo>
                  <a:close/>
                  <a:moveTo>
                    <a:pt x="501" y="1"/>
                  </a:moveTo>
                  <a:cubicBezTo>
                    <a:pt x="227" y="1"/>
                    <a:pt x="1" y="227"/>
                    <a:pt x="1" y="489"/>
                  </a:cubicBezTo>
                  <a:cubicBezTo>
                    <a:pt x="1" y="763"/>
                    <a:pt x="227" y="977"/>
                    <a:pt x="501" y="977"/>
                  </a:cubicBezTo>
                  <a:cubicBezTo>
                    <a:pt x="763" y="977"/>
                    <a:pt x="989" y="763"/>
                    <a:pt x="989" y="489"/>
                  </a:cubicBezTo>
                  <a:cubicBezTo>
                    <a:pt x="989" y="227"/>
                    <a:pt x="775" y="1"/>
                    <a:pt x="5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59;p57">
              <a:extLst>
                <a:ext uri="{FF2B5EF4-FFF2-40B4-BE49-F238E27FC236}">
                  <a16:creationId xmlns:a16="http://schemas.microsoft.com/office/drawing/2014/main" id="{B5838FD1-8797-4AE2-9128-BE4F9AC5D3E4}"/>
                </a:ext>
              </a:extLst>
            </p:cNvPr>
            <p:cNvSpPr/>
            <p:nvPr/>
          </p:nvSpPr>
          <p:spPr>
            <a:xfrm>
              <a:off x="2733596" y="2308608"/>
              <a:ext cx="10225" cy="10257"/>
            </a:xfrm>
            <a:custGeom>
              <a:avLst/>
              <a:gdLst/>
              <a:ahLst/>
              <a:cxnLst/>
              <a:rect l="l" t="t" r="r" b="b"/>
              <a:pathLst>
                <a:path w="322" h="323" extrusionOk="0">
                  <a:moveTo>
                    <a:pt x="155" y="1"/>
                  </a:moveTo>
                  <a:cubicBezTo>
                    <a:pt x="72" y="1"/>
                    <a:pt x="0" y="72"/>
                    <a:pt x="0" y="167"/>
                  </a:cubicBezTo>
                  <a:cubicBezTo>
                    <a:pt x="0" y="251"/>
                    <a:pt x="72" y="322"/>
                    <a:pt x="155" y="322"/>
                  </a:cubicBezTo>
                  <a:cubicBezTo>
                    <a:pt x="250" y="322"/>
                    <a:pt x="322" y="251"/>
                    <a:pt x="322" y="167"/>
                  </a:cubicBez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928;p55">
            <a:extLst>
              <a:ext uri="{FF2B5EF4-FFF2-40B4-BE49-F238E27FC236}">
                <a16:creationId xmlns:a16="http://schemas.microsoft.com/office/drawing/2014/main" id="{6A9E5225-C42A-4F6D-91B8-F17C5B1C9AFB}"/>
              </a:ext>
            </a:extLst>
          </p:cNvPr>
          <p:cNvGrpSpPr/>
          <p:nvPr/>
        </p:nvGrpSpPr>
        <p:grpSpPr>
          <a:xfrm>
            <a:off x="3154859" y="3149310"/>
            <a:ext cx="1991479" cy="518039"/>
            <a:chOff x="4458420" y="5169625"/>
            <a:chExt cx="178850" cy="56275"/>
          </a:xfrm>
        </p:grpSpPr>
        <p:sp>
          <p:nvSpPr>
            <p:cNvPr id="15" name="Google Shape;929;p55">
              <a:extLst>
                <a:ext uri="{FF2B5EF4-FFF2-40B4-BE49-F238E27FC236}">
                  <a16:creationId xmlns:a16="http://schemas.microsoft.com/office/drawing/2014/main" id="{F2482856-9D40-4EFC-86BC-42D380D6E13F}"/>
                </a:ext>
              </a:extLst>
            </p:cNvPr>
            <p:cNvSpPr/>
            <p:nvPr/>
          </p:nvSpPr>
          <p:spPr>
            <a:xfrm>
              <a:off x="4592170" y="5169625"/>
              <a:ext cx="45100" cy="52300"/>
            </a:xfrm>
            <a:custGeom>
              <a:avLst/>
              <a:gdLst/>
              <a:ahLst/>
              <a:cxnLst/>
              <a:rect l="l" t="t" r="r" b="b"/>
              <a:pathLst>
                <a:path w="1804" h="2092" extrusionOk="0">
                  <a:moveTo>
                    <a:pt x="0" y="0"/>
                  </a:moveTo>
                  <a:lnTo>
                    <a:pt x="0" y="2092"/>
                  </a:lnTo>
                  <a:lnTo>
                    <a:pt x="1803" y="1046"/>
                  </a:lnTo>
                  <a:lnTo>
                    <a:pt x="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0;p55">
              <a:extLst>
                <a:ext uri="{FF2B5EF4-FFF2-40B4-BE49-F238E27FC236}">
                  <a16:creationId xmlns:a16="http://schemas.microsoft.com/office/drawing/2014/main" id="{7E548438-D767-4853-A689-9F84A4E72B6B}"/>
                </a:ext>
              </a:extLst>
            </p:cNvPr>
            <p:cNvSpPr/>
            <p:nvPr/>
          </p:nvSpPr>
          <p:spPr>
            <a:xfrm>
              <a:off x="4535534" y="5181700"/>
              <a:ext cx="57525" cy="28150"/>
            </a:xfrm>
            <a:custGeom>
              <a:avLst/>
              <a:gdLst/>
              <a:ahLst/>
              <a:cxnLst/>
              <a:rect l="l" t="t" r="r" b="b"/>
              <a:pathLst>
                <a:path w="2301" h="1126" extrusionOk="0">
                  <a:moveTo>
                    <a:pt x="0" y="0"/>
                  </a:moveTo>
                  <a:lnTo>
                    <a:pt x="0" y="1125"/>
                  </a:lnTo>
                  <a:lnTo>
                    <a:pt x="2301" y="1125"/>
                  </a:lnTo>
                  <a:lnTo>
                    <a:pt x="230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1;p55">
              <a:extLst>
                <a:ext uri="{FF2B5EF4-FFF2-40B4-BE49-F238E27FC236}">
                  <a16:creationId xmlns:a16="http://schemas.microsoft.com/office/drawing/2014/main" id="{49448EC6-279C-4F09-A95E-BCC232CEA162}"/>
                </a:ext>
              </a:extLst>
            </p:cNvPr>
            <p:cNvSpPr/>
            <p:nvPr/>
          </p:nvSpPr>
          <p:spPr>
            <a:xfrm>
              <a:off x="4535175" y="5181700"/>
              <a:ext cx="23650" cy="44200"/>
            </a:xfrm>
            <a:custGeom>
              <a:avLst/>
              <a:gdLst/>
              <a:ahLst/>
              <a:cxnLst/>
              <a:rect l="l" t="t" r="r" b="b"/>
              <a:pathLst>
                <a:path w="946" h="1768" extrusionOk="0">
                  <a:moveTo>
                    <a:pt x="1" y="0"/>
                  </a:moveTo>
                  <a:lnTo>
                    <a:pt x="1" y="1125"/>
                  </a:lnTo>
                  <a:lnTo>
                    <a:pt x="946" y="1767"/>
                  </a:lnTo>
                  <a:lnTo>
                    <a:pt x="946" y="635"/>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2;p55">
              <a:extLst>
                <a:ext uri="{FF2B5EF4-FFF2-40B4-BE49-F238E27FC236}">
                  <a16:creationId xmlns:a16="http://schemas.microsoft.com/office/drawing/2014/main" id="{7DCD21F1-69F2-49D2-87F5-6D9533BA7057}"/>
                </a:ext>
              </a:extLst>
            </p:cNvPr>
            <p:cNvSpPr/>
            <p:nvPr/>
          </p:nvSpPr>
          <p:spPr>
            <a:xfrm>
              <a:off x="4458420" y="5197375"/>
              <a:ext cx="100625" cy="28525"/>
            </a:xfrm>
            <a:custGeom>
              <a:avLst/>
              <a:gdLst/>
              <a:ahLst/>
              <a:cxnLst/>
              <a:rect l="l" t="t" r="r" b="b"/>
              <a:pathLst>
                <a:path w="4025" h="1141" extrusionOk="0">
                  <a:moveTo>
                    <a:pt x="0" y="1"/>
                  </a:moveTo>
                  <a:lnTo>
                    <a:pt x="0" y="1140"/>
                  </a:lnTo>
                  <a:lnTo>
                    <a:pt x="4025" y="1140"/>
                  </a:lnTo>
                  <a:lnTo>
                    <a:pt x="402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928;p55">
            <a:extLst>
              <a:ext uri="{FF2B5EF4-FFF2-40B4-BE49-F238E27FC236}">
                <a16:creationId xmlns:a16="http://schemas.microsoft.com/office/drawing/2014/main" id="{174B3BC7-BF67-44D5-AEE2-E24C960BB73C}"/>
              </a:ext>
            </a:extLst>
          </p:cNvPr>
          <p:cNvGrpSpPr/>
          <p:nvPr/>
        </p:nvGrpSpPr>
        <p:grpSpPr>
          <a:xfrm flipH="1">
            <a:off x="2985052" y="3870790"/>
            <a:ext cx="2049149" cy="518039"/>
            <a:chOff x="4458420" y="5169625"/>
            <a:chExt cx="178850" cy="56275"/>
          </a:xfrm>
        </p:grpSpPr>
        <p:sp>
          <p:nvSpPr>
            <p:cNvPr id="20" name="Google Shape;929;p55">
              <a:extLst>
                <a:ext uri="{FF2B5EF4-FFF2-40B4-BE49-F238E27FC236}">
                  <a16:creationId xmlns:a16="http://schemas.microsoft.com/office/drawing/2014/main" id="{84CB0D65-DC2C-4CE4-A411-377D082C2EF3}"/>
                </a:ext>
              </a:extLst>
            </p:cNvPr>
            <p:cNvSpPr/>
            <p:nvPr/>
          </p:nvSpPr>
          <p:spPr>
            <a:xfrm>
              <a:off x="4592170" y="5169625"/>
              <a:ext cx="45100" cy="52300"/>
            </a:xfrm>
            <a:custGeom>
              <a:avLst/>
              <a:gdLst/>
              <a:ahLst/>
              <a:cxnLst/>
              <a:rect l="l" t="t" r="r" b="b"/>
              <a:pathLst>
                <a:path w="1804" h="2092" extrusionOk="0">
                  <a:moveTo>
                    <a:pt x="0" y="0"/>
                  </a:moveTo>
                  <a:lnTo>
                    <a:pt x="0" y="2092"/>
                  </a:lnTo>
                  <a:lnTo>
                    <a:pt x="1803" y="1046"/>
                  </a:lnTo>
                  <a:lnTo>
                    <a:pt x="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30;p55">
              <a:extLst>
                <a:ext uri="{FF2B5EF4-FFF2-40B4-BE49-F238E27FC236}">
                  <a16:creationId xmlns:a16="http://schemas.microsoft.com/office/drawing/2014/main" id="{CD89F26F-6EAE-4187-B5F1-5098753864FF}"/>
                </a:ext>
              </a:extLst>
            </p:cNvPr>
            <p:cNvSpPr/>
            <p:nvPr/>
          </p:nvSpPr>
          <p:spPr>
            <a:xfrm>
              <a:off x="4535534" y="5181700"/>
              <a:ext cx="57525" cy="28150"/>
            </a:xfrm>
            <a:custGeom>
              <a:avLst/>
              <a:gdLst/>
              <a:ahLst/>
              <a:cxnLst/>
              <a:rect l="l" t="t" r="r" b="b"/>
              <a:pathLst>
                <a:path w="2301" h="1126" extrusionOk="0">
                  <a:moveTo>
                    <a:pt x="0" y="0"/>
                  </a:moveTo>
                  <a:lnTo>
                    <a:pt x="0" y="1125"/>
                  </a:lnTo>
                  <a:lnTo>
                    <a:pt x="2301" y="1125"/>
                  </a:lnTo>
                  <a:lnTo>
                    <a:pt x="2301"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1;p55">
              <a:extLst>
                <a:ext uri="{FF2B5EF4-FFF2-40B4-BE49-F238E27FC236}">
                  <a16:creationId xmlns:a16="http://schemas.microsoft.com/office/drawing/2014/main" id="{FB9D4085-81FF-4AB0-AF32-C1717BEE8C07}"/>
                </a:ext>
              </a:extLst>
            </p:cNvPr>
            <p:cNvSpPr/>
            <p:nvPr/>
          </p:nvSpPr>
          <p:spPr>
            <a:xfrm>
              <a:off x="4535175" y="5181700"/>
              <a:ext cx="23650" cy="44200"/>
            </a:xfrm>
            <a:custGeom>
              <a:avLst/>
              <a:gdLst/>
              <a:ahLst/>
              <a:cxnLst/>
              <a:rect l="l" t="t" r="r" b="b"/>
              <a:pathLst>
                <a:path w="946" h="1768" extrusionOk="0">
                  <a:moveTo>
                    <a:pt x="1" y="0"/>
                  </a:moveTo>
                  <a:lnTo>
                    <a:pt x="1" y="1125"/>
                  </a:lnTo>
                  <a:lnTo>
                    <a:pt x="946" y="1767"/>
                  </a:lnTo>
                  <a:lnTo>
                    <a:pt x="946" y="635"/>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2;p55">
              <a:extLst>
                <a:ext uri="{FF2B5EF4-FFF2-40B4-BE49-F238E27FC236}">
                  <a16:creationId xmlns:a16="http://schemas.microsoft.com/office/drawing/2014/main" id="{1751A7B6-999F-484F-B590-97AEF76DB368}"/>
                </a:ext>
              </a:extLst>
            </p:cNvPr>
            <p:cNvSpPr/>
            <p:nvPr/>
          </p:nvSpPr>
          <p:spPr>
            <a:xfrm>
              <a:off x="4458420" y="5197375"/>
              <a:ext cx="100625" cy="28525"/>
            </a:xfrm>
            <a:custGeom>
              <a:avLst/>
              <a:gdLst/>
              <a:ahLst/>
              <a:cxnLst/>
              <a:rect l="l" t="t" r="r" b="b"/>
              <a:pathLst>
                <a:path w="4025" h="1141" extrusionOk="0">
                  <a:moveTo>
                    <a:pt x="0" y="1"/>
                  </a:moveTo>
                  <a:lnTo>
                    <a:pt x="0" y="1140"/>
                  </a:lnTo>
                  <a:lnTo>
                    <a:pt x="4025" y="1140"/>
                  </a:lnTo>
                  <a:lnTo>
                    <a:pt x="402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71552878-31F8-4396-BB51-A03290C7F48E}"/>
              </a:ext>
            </a:extLst>
          </p:cNvPr>
          <p:cNvSpPr/>
          <p:nvPr/>
        </p:nvSpPr>
        <p:spPr>
          <a:xfrm>
            <a:off x="2648470" y="3352372"/>
            <a:ext cx="2133331" cy="338554"/>
          </a:xfrm>
          <a:prstGeom prst="rect">
            <a:avLst/>
          </a:prstGeom>
          <a:noFill/>
        </p:spPr>
        <p:txBody>
          <a:bodyPr wrap="square" lIns="91440" tIns="45720" rIns="91440" bIns="45720">
            <a:spAutoFit/>
          </a:bodyPr>
          <a:lstStyle/>
          <a:p>
            <a:pPr algn="ctr"/>
            <a:r>
              <a:rPr lang="en-US" sz="1600" b="0" cap="none" spc="0">
                <a:ln w="0"/>
                <a:solidFill>
                  <a:schemeClr val="tx1"/>
                </a:solidFill>
                <a:effectLst>
                  <a:outerShdw blurRad="38100" dist="19050" dir="2700000" algn="tl" rotWithShape="0">
                    <a:schemeClr val="dk1">
                      <a:alpha val="40000"/>
                    </a:schemeClr>
                  </a:outerShdw>
                </a:effectLst>
              </a:rPr>
              <a:t>Commands</a:t>
            </a:r>
          </a:p>
        </p:txBody>
      </p:sp>
      <p:sp>
        <p:nvSpPr>
          <p:cNvPr id="7" name="Rectangle 6">
            <a:extLst>
              <a:ext uri="{FF2B5EF4-FFF2-40B4-BE49-F238E27FC236}">
                <a16:creationId xmlns:a16="http://schemas.microsoft.com/office/drawing/2014/main" id="{4F59D344-E9E4-4F49-A928-DE6AF86953BC}"/>
              </a:ext>
            </a:extLst>
          </p:cNvPr>
          <p:cNvSpPr/>
          <p:nvPr/>
        </p:nvSpPr>
        <p:spPr>
          <a:xfrm>
            <a:off x="3391059" y="4069261"/>
            <a:ext cx="2133331" cy="338554"/>
          </a:xfrm>
          <a:prstGeom prst="rect">
            <a:avLst/>
          </a:prstGeom>
          <a:noFill/>
        </p:spPr>
        <p:txBody>
          <a:bodyPr wrap="square" lIns="91440" tIns="45720" rIns="91440" bIns="45720">
            <a:spAutoFit/>
          </a:bodyPr>
          <a:lstStyle/>
          <a:p>
            <a:pPr algn="ctr"/>
            <a:r>
              <a:rPr lang="en-US" sz="1600">
                <a:ln w="0"/>
                <a:solidFill>
                  <a:schemeClr val="tx1"/>
                </a:solidFill>
                <a:effectLst>
                  <a:outerShdw blurRad="38100" dist="19050" dir="2700000" algn="tl" rotWithShape="0">
                    <a:schemeClr val="dk1">
                      <a:alpha val="40000"/>
                    </a:schemeClr>
                  </a:outerShdw>
                </a:effectLst>
              </a:rPr>
              <a:t>Notifications</a:t>
            </a:r>
            <a:endParaRPr lang="en-US" sz="1600" b="0" cap="none" spc="0">
              <a:ln w="0"/>
              <a:solidFill>
                <a:schemeClr val="tx1"/>
              </a:solidFill>
              <a:effectLst>
                <a:outerShdw blurRad="38100" dist="19050" dir="2700000" algn="tl" rotWithShape="0">
                  <a:schemeClr val="dk1">
                    <a:alpha val="40000"/>
                  </a:schemeClr>
                </a:outerShdw>
              </a:effectLst>
            </a:endParaRPr>
          </a:p>
        </p:txBody>
      </p:sp>
      <p:sp>
        <p:nvSpPr>
          <p:cNvPr id="9" name="Google Shape;207;p30">
            <a:extLst>
              <a:ext uri="{FF2B5EF4-FFF2-40B4-BE49-F238E27FC236}">
                <a16:creationId xmlns:a16="http://schemas.microsoft.com/office/drawing/2014/main" id="{60F45062-6CDF-4B8E-BA4C-2925B126611F}"/>
              </a:ext>
            </a:extLst>
          </p:cNvPr>
          <p:cNvSpPr/>
          <p:nvPr/>
        </p:nvSpPr>
        <p:spPr>
          <a:xfrm rot="-5400000">
            <a:off x="8069129" y="1669704"/>
            <a:ext cx="1057500" cy="1070700"/>
          </a:xfrm>
          <a:prstGeom prst="rect">
            <a:avLst/>
          </a:prstGeom>
          <a:gradFill>
            <a:gsLst>
              <a:gs pos="0">
                <a:schemeClr val="bg1"/>
              </a:gs>
              <a:gs pos="100000">
                <a:srgbClr val="FFD54F"/>
              </a:gs>
            </a:gsLst>
            <a:lin ang="96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3795;p57">
            <a:extLst>
              <a:ext uri="{FF2B5EF4-FFF2-40B4-BE49-F238E27FC236}">
                <a16:creationId xmlns:a16="http://schemas.microsoft.com/office/drawing/2014/main" id="{C18D2FCD-25C2-42F8-83F5-1E920F52977C}"/>
              </a:ext>
            </a:extLst>
          </p:cNvPr>
          <p:cNvGrpSpPr/>
          <p:nvPr/>
        </p:nvGrpSpPr>
        <p:grpSpPr>
          <a:xfrm>
            <a:off x="5878162" y="3048582"/>
            <a:ext cx="1640790" cy="1451523"/>
            <a:chOff x="6421399" y="2308227"/>
            <a:chExt cx="263567" cy="317614"/>
          </a:xfrm>
        </p:grpSpPr>
        <p:sp>
          <p:nvSpPr>
            <p:cNvPr id="28" name="Google Shape;3796;p57">
              <a:extLst>
                <a:ext uri="{FF2B5EF4-FFF2-40B4-BE49-F238E27FC236}">
                  <a16:creationId xmlns:a16="http://schemas.microsoft.com/office/drawing/2014/main" id="{D54C7F21-18A0-40AE-BAEC-0BDC78FFD367}"/>
                </a:ext>
              </a:extLst>
            </p:cNvPr>
            <p:cNvSpPr/>
            <p:nvPr/>
          </p:nvSpPr>
          <p:spPr>
            <a:xfrm>
              <a:off x="6421399" y="2308227"/>
              <a:ext cx="263567" cy="317614"/>
            </a:xfrm>
            <a:custGeom>
              <a:avLst/>
              <a:gdLst/>
              <a:ahLst/>
              <a:cxnLst/>
              <a:rect l="l" t="t" r="r" b="b"/>
              <a:pathLst>
                <a:path w="8300" h="10002" extrusionOk="0">
                  <a:moveTo>
                    <a:pt x="4192" y="298"/>
                  </a:moveTo>
                  <a:cubicBezTo>
                    <a:pt x="4501" y="298"/>
                    <a:pt x="4775" y="513"/>
                    <a:pt x="4835" y="810"/>
                  </a:cubicBezTo>
                  <a:lnTo>
                    <a:pt x="3430" y="810"/>
                  </a:lnTo>
                  <a:cubicBezTo>
                    <a:pt x="3513" y="513"/>
                    <a:pt x="3775" y="298"/>
                    <a:pt x="4085" y="298"/>
                  </a:cubicBezTo>
                  <a:close/>
                  <a:moveTo>
                    <a:pt x="5918" y="1108"/>
                  </a:moveTo>
                  <a:cubicBezTo>
                    <a:pt x="6275" y="1108"/>
                    <a:pt x="6585" y="1275"/>
                    <a:pt x="6799" y="1560"/>
                  </a:cubicBezTo>
                  <a:lnTo>
                    <a:pt x="1465" y="1560"/>
                  </a:lnTo>
                  <a:cubicBezTo>
                    <a:pt x="1680" y="1275"/>
                    <a:pt x="1989" y="1108"/>
                    <a:pt x="2346" y="1108"/>
                  </a:cubicBezTo>
                  <a:close/>
                  <a:moveTo>
                    <a:pt x="4085" y="1"/>
                  </a:moveTo>
                  <a:cubicBezTo>
                    <a:pt x="3608" y="1"/>
                    <a:pt x="3215" y="346"/>
                    <a:pt x="3156" y="810"/>
                  </a:cubicBezTo>
                  <a:lnTo>
                    <a:pt x="2346" y="810"/>
                  </a:lnTo>
                  <a:cubicBezTo>
                    <a:pt x="1822" y="810"/>
                    <a:pt x="1370" y="1096"/>
                    <a:pt x="1132" y="1560"/>
                  </a:cubicBezTo>
                  <a:lnTo>
                    <a:pt x="596" y="1560"/>
                  </a:lnTo>
                  <a:cubicBezTo>
                    <a:pt x="263" y="1560"/>
                    <a:pt x="1" y="1822"/>
                    <a:pt x="1" y="2156"/>
                  </a:cubicBezTo>
                  <a:cubicBezTo>
                    <a:pt x="1" y="2477"/>
                    <a:pt x="263" y="2751"/>
                    <a:pt x="596" y="2751"/>
                  </a:cubicBezTo>
                  <a:lnTo>
                    <a:pt x="1013" y="2751"/>
                  </a:lnTo>
                  <a:lnTo>
                    <a:pt x="1370" y="9359"/>
                  </a:lnTo>
                  <a:cubicBezTo>
                    <a:pt x="1382" y="9716"/>
                    <a:pt x="1680" y="10002"/>
                    <a:pt x="2037" y="10002"/>
                  </a:cubicBezTo>
                  <a:lnTo>
                    <a:pt x="4466" y="10002"/>
                  </a:lnTo>
                  <a:cubicBezTo>
                    <a:pt x="4537" y="10002"/>
                    <a:pt x="4609" y="9942"/>
                    <a:pt x="4609" y="9847"/>
                  </a:cubicBezTo>
                  <a:cubicBezTo>
                    <a:pt x="4609" y="9752"/>
                    <a:pt x="4549" y="9704"/>
                    <a:pt x="4466" y="9704"/>
                  </a:cubicBezTo>
                  <a:lnTo>
                    <a:pt x="2037" y="9704"/>
                  </a:lnTo>
                  <a:cubicBezTo>
                    <a:pt x="1822" y="9704"/>
                    <a:pt x="1668" y="9538"/>
                    <a:pt x="1644" y="9347"/>
                  </a:cubicBezTo>
                  <a:lnTo>
                    <a:pt x="1287" y="2751"/>
                  </a:lnTo>
                  <a:lnTo>
                    <a:pt x="2084" y="2751"/>
                  </a:lnTo>
                  <a:cubicBezTo>
                    <a:pt x="2156" y="2751"/>
                    <a:pt x="2227" y="2692"/>
                    <a:pt x="2227" y="2596"/>
                  </a:cubicBezTo>
                  <a:cubicBezTo>
                    <a:pt x="2227" y="2525"/>
                    <a:pt x="2168" y="2453"/>
                    <a:pt x="2084" y="2453"/>
                  </a:cubicBezTo>
                  <a:lnTo>
                    <a:pt x="596" y="2453"/>
                  </a:lnTo>
                  <a:cubicBezTo>
                    <a:pt x="429" y="2453"/>
                    <a:pt x="298" y="2322"/>
                    <a:pt x="298" y="2156"/>
                  </a:cubicBezTo>
                  <a:cubicBezTo>
                    <a:pt x="298" y="1989"/>
                    <a:pt x="429" y="1858"/>
                    <a:pt x="596" y="1858"/>
                  </a:cubicBezTo>
                  <a:lnTo>
                    <a:pt x="7704" y="1858"/>
                  </a:lnTo>
                  <a:cubicBezTo>
                    <a:pt x="7871" y="1858"/>
                    <a:pt x="8002" y="1989"/>
                    <a:pt x="8002" y="2156"/>
                  </a:cubicBezTo>
                  <a:cubicBezTo>
                    <a:pt x="8002" y="2322"/>
                    <a:pt x="7871" y="2453"/>
                    <a:pt x="7704" y="2453"/>
                  </a:cubicBezTo>
                  <a:lnTo>
                    <a:pt x="2763" y="2453"/>
                  </a:lnTo>
                  <a:cubicBezTo>
                    <a:pt x="2692" y="2453"/>
                    <a:pt x="2620" y="2513"/>
                    <a:pt x="2620" y="2596"/>
                  </a:cubicBezTo>
                  <a:cubicBezTo>
                    <a:pt x="2620" y="2680"/>
                    <a:pt x="2680" y="2751"/>
                    <a:pt x="2763" y="2751"/>
                  </a:cubicBezTo>
                  <a:lnTo>
                    <a:pt x="7002" y="2751"/>
                  </a:lnTo>
                  <a:lnTo>
                    <a:pt x="6633" y="9347"/>
                  </a:lnTo>
                  <a:cubicBezTo>
                    <a:pt x="6621" y="9550"/>
                    <a:pt x="6454" y="9704"/>
                    <a:pt x="6252" y="9704"/>
                  </a:cubicBezTo>
                  <a:lnTo>
                    <a:pt x="5156" y="9704"/>
                  </a:lnTo>
                  <a:cubicBezTo>
                    <a:pt x="5085" y="9704"/>
                    <a:pt x="5013" y="9752"/>
                    <a:pt x="5013" y="9847"/>
                  </a:cubicBezTo>
                  <a:cubicBezTo>
                    <a:pt x="5013" y="9942"/>
                    <a:pt x="5073" y="10002"/>
                    <a:pt x="5156" y="10002"/>
                  </a:cubicBezTo>
                  <a:lnTo>
                    <a:pt x="6252" y="10002"/>
                  </a:lnTo>
                  <a:cubicBezTo>
                    <a:pt x="6609" y="10002"/>
                    <a:pt x="6906" y="9716"/>
                    <a:pt x="6918" y="9359"/>
                  </a:cubicBezTo>
                  <a:lnTo>
                    <a:pt x="7287" y="2751"/>
                  </a:lnTo>
                  <a:lnTo>
                    <a:pt x="7704" y="2751"/>
                  </a:lnTo>
                  <a:cubicBezTo>
                    <a:pt x="8038" y="2751"/>
                    <a:pt x="8299" y="2477"/>
                    <a:pt x="8299" y="2156"/>
                  </a:cubicBezTo>
                  <a:cubicBezTo>
                    <a:pt x="8288" y="1822"/>
                    <a:pt x="8014" y="1560"/>
                    <a:pt x="7692" y="1560"/>
                  </a:cubicBezTo>
                  <a:lnTo>
                    <a:pt x="7145" y="1560"/>
                  </a:lnTo>
                  <a:cubicBezTo>
                    <a:pt x="6906" y="1108"/>
                    <a:pt x="6442" y="810"/>
                    <a:pt x="5918" y="810"/>
                  </a:cubicBezTo>
                  <a:lnTo>
                    <a:pt x="5132" y="810"/>
                  </a:lnTo>
                  <a:cubicBezTo>
                    <a:pt x="5073" y="346"/>
                    <a:pt x="4668" y="1"/>
                    <a:pt x="41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97;p57">
              <a:extLst>
                <a:ext uri="{FF2B5EF4-FFF2-40B4-BE49-F238E27FC236}">
                  <a16:creationId xmlns:a16="http://schemas.microsoft.com/office/drawing/2014/main" id="{69D8F296-AB60-48B9-B179-C65908A261D7}"/>
                </a:ext>
              </a:extLst>
            </p:cNvPr>
            <p:cNvSpPr/>
            <p:nvPr/>
          </p:nvSpPr>
          <p:spPr>
            <a:xfrm>
              <a:off x="6539750" y="2414860"/>
              <a:ext cx="26484" cy="162236"/>
            </a:xfrm>
            <a:custGeom>
              <a:avLst/>
              <a:gdLst/>
              <a:ahLst/>
              <a:cxnLst/>
              <a:rect l="l" t="t" r="r" b="b"/>
              <a:pathLst>
                <a:path w="834" h="5109" extrusionOk="0">
                  <a:moveTo>
                    <a:pt x="405" y="286"/>
                  </a:moveTo>
                  <a:cubicBezTo>
                    <a:pt x="477" y="298"/>
                    <a:pt x="536" y="346"/>
                    <a:pt x="536" y="417"/>
                  </a:cubicBezTo>
                  <a:lnTo>
                    <a:pt x="536" y="4691"/>
                  </a:lnTo>
                  <a:cubicBezTo>
                    <a:pt x="536" y="4763"/>
                    <a:pt x="477" y="4822"/>
                    <a:pt x="405" y="4822"/>
                  </a:cubicBezTo>
                  <a:cubicBezTo>
                    <a:pt x="334" y="4822"/>
                    <a:pt x="274" y="4763"/>
                    <a:pt x="274" y="4691"/>
                  </a:cubicBezTo>
                  <a:lnTo>
                    <a:pt x="274" y="417"/>
                  </a:lnTo>
                  <a:cubicBezTo>
                    <a:pt x="274" y="346"/>
                    <a:pt x="334" y="286"/>
                    <a:pt x="405" y="286"/>
                  </a:cubicBezTo>
                  <a:close/>
                  <a:moveTo>
                    <a:pt x="417" y="0"/>
                  </a:moveTo>
                  <a:cubicBezTo>
                    <a:pt x="179" y="0"/>
                    <a:pt x="0" y="191"/>
                    <a:pt x="0" y="417"/>
                  </a:cubicBezTo>
                  <a:lnTo>
                    <a:pt x="0" y="4691"/>
                  </a:lnTo>
                  <a:cubicBezTo>
                    <a:pt x="0" y="4930"/>
                    <a:pt x="203" y="5108"/>
                    <a:pt x="417" y="5108"/>
                  </a:cubicBezTo>
                  <a:cubicBezTo>
                    <a:pt x="655" y="5108"/>
                    <a:pt x="834" y="4918"/>
                    <a:pt x="834" y="4691"/>
                  </a:cubicBezTo>
                  <a:lnTo>
                    <a:pt x="834" y="417"/>
                  </a:lnTo>
                  <a:cubicBezTo>
                    <a:pt x="834" y="191"/>
                    <a:pt x="643"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98;p57">
              <a:extLst>
                <a:ext uri="{FF2B5EF4-FFF2-40B4-BE49-F238E27FC236}">
                  <a16:creationId xmlns:a16="http://schemas.microsoft.com/office/drawing/2014/main" id="{4A2C45A6-76C4-4CAE-8A1B-F5890C45C4E3}"/>
                </a:ext>
              </a:extLst>
            </p:cNvPr>
            <p:cNvSpPr/>
            <p:nvPr/>
          </p:nvSpPr>
          <p:spPr>
            <a:xfrm>
              <a:off x="6590018" y="2414479"/>
              <a:ext cx="30294" cy="162967"/>
            </a:xfrm>
            <a:custGeom>
              <a:avLst/>
              <a:gdLst/>
              <a:ahLst/>
              <a:cxnLst/>
              <a:rect l="l" t="t" r="r" b="b"/>
              <a:pathLst>
                <a:path w="954" h="5132" extrusionOk="0">
                  <a:moveTo>
                    <a:pt x="537" y="0"/>
                  </a:moveTo>
                  <a:cubicBezTo>
                    <a:pt x="311" y="0"/>
                    <a:pt x="120" y="179"/>
                    <a:pt x="120" y="417"/>
                  </a:cubicBezTo>
                  <a:lnTo>
                    <a:pt x="1" y="4691"/>
                  </a:lnTo>
                  <a:cubicBezTo>
                    <a:pt x="1" y="4811"/>
                    <a:pt x="49" y="4906"/>
                    <a:pt x="120" y="5001"/>
                  </a:cubicBezTo>
                  <a:cubicBezTo>
                    <a:pt x="191" y="5084"/>
                    <a:pt x="311" y="5132"/>
                    <a:pt x="418" y="5132"/>
                  </a:cubicBezTo>
                  <a:cubicBezTo>
                    <a:pt x="644" y="5132"/>
                    <a:pt x="834" y="4953"/>
                    <a:pt x="834" y="4715"/>
                  </a:cubicBezTo>
                  <a:lnTo>
                    <a:pt x="846" y="4025"/>
                  </a:lnTo>
                  <a:cubicBezTo>
                    <a:pt x="846" y="3953"/>
                    <a:pt x="787" y="3882"/>
                    <a:pt x="703" y="3882"/>
                  </a:cubicBezTo>
                  <a:cubicBezTo>
                    <a:pt x="620" y="3882"/>
                    <a:pt x="549" y="3941"/>
                    <a:pt x="549" y="4025"/>
                  </a:cubicBezTo>
                  <a:lnTo>
                    <a:pt x="537" y="4715"/>
                  </a:lnTo>
                  <a:cubicBezTo>
                    <a:pt x="537" y="4787"/>
                    <a:pt x="477" y="4834"/>
                    <a:pt x="406" y="4834"/>
                  </a:cubicBezTo>
                  <a:cubicBezTo>
                    <a:pt x="370" y="4834"/>
                    <a:pt x="322" y="4822"/>
                    <a:pt x="311" y="4787"/>
                  </a:cubicBezTo>
                  <a:cubicBezTo>
                    <a:pt x="287" y="4763"/>
                    <a:pt x="263" y="4727"/>
                    <a:pt x="287" y="4703"/>
                  </a:cubicBezTo>
                  <a:lnTo>
                    <a:pt x="406" y="429"/>
                  </a:lnTo>
                  <a:cubicBezTo>
                    <a:pt x="406" y="358"/>
                    <a:pt x="465" y="310"/>
                    <a:pt x="537" y="310"/>
                  </a:cubicBezTo>
                  <a:cubicBezTo>
                    <a:pt x="561" y="310"/>
                    <a:pt x="608" y="322"/>
                    <a:pt x="620" y="358"/>
                  </a:cubicBezTo>
                  <a:cubicBezTo>
                    <a:pt x="656" y="381"/>
                    <a:pt x="668" y="417"/>
                    <a:pt x="656" y="441"/>
                  </a:cubicBezTo>
                  <a:lnTo>
                    <a:pt x="561" y="3358"/>
                  </a:lnTo>
                  <a:cubicBezTo>
                    <a:pt x="561" y="3441"/>
                    <a:pt x="644" y="3513"/>
                    <a:pt x="715" y="3513"/>
                  </a:cubicBezTo>
                  <a:cubicBezTo>
                    <a:pt x="787" y="3513"/>
                    <a:pt x="858" y="3453"/>
                    <a:pt x="858" y="3358"/>
                  </a:cubicBezTo>
                  <a:lnTo>
                    <a:pt x="953" y="441"/>
                  </a:lnTo>
                  <a:cubicBezTo>
                    <a:pt x="953" y="322"/>
                    <a:pt x="906" y="227"/>
                    <a:pt x="834" y="131"/>
                  </a:cubicBezTo>
                  <a:cubicBezTo>
                    <a:pt x="763" y="36"/>
                    <a:pt x="644" y="0"/>
                    <a:pt x="53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99;p57">
              <a:extLst>
                <a:ext uri="{FF2B5EF4-FFF2-40B4-BE49-F238E27FC236}">
                  <a16:creationId xmlns:a16="http://schemas.microsoft.com/office/drawing/2014/main" id="{6BA59526-C648-4AA7-A173-70807D44F090}"/>
                </a:ext>
              </a:extLst>
            </p:cNvPr>
            <p:cNvSpPr/>
            <p:nvPr/>
          </p:nvSpPr>
          <p:spPr>
            <a:xfrm>
              <a:off x="6486052" y="2414860"/>
              <a:ext cx="30294" cy="162967"/>
            </a:xfrm>
            <a:custGeom>
              <a:avLst/>
              <a:gdLst/>
              <a:ahLst/>
              <a:cxnLst/>
              <a:rect l="l" t="t" r="r" b="b"/>
              <a:pathLst>
                <a:path w="954" h="5132" extrusionOk="0">
                  <a:moveTo>
                    <a:pt x="406" y="298"/>
                  </a:moveTo>
                  <a:cubicBezTo>
                    <a:pt x="477" y="298"/>
                    <a:pt x="537" y="358"/>
                    <a:pt x="537" y="417"/>
                  </a:cubicBezTo>
                  <a:lnTo>
                    <a:pt x="656" y="4691"/>
                  </a:lnTo>
                  <a:cubicBezTo>
                    <a:pt x="668" y="4715"/>
                    <a:pt x="656" y="4763"/>
                    <a:pt x="620" y="4775"/>
                  </a:cubicBezTo>
                  <a:cubicBezTo>
                    <a:pt x="596" y="4810"/>
                    <a:pt x="560" y="4822"/>
                    <a:pt x="537" y="4822"/>
                  </a:cubicBezTo>
                  <a:cubicBezTo>
                    <a:pt x="465" y="4822"/>
                    <a:pt x="406" y="4763"/>
                    <a:pt x="406" y="4703"/>
                  </a:cubicBezTo>
                  <a:lnTo>
                    <a:pt x="287" y="429"/>
                  </a:lnTo>
                  <a:cubicBezTo>
                    <a:pt x="287" y="405"/>
                    <a:pt x="298" y="358"/>
                    <a:pt x="310" y="346"/>
                  </a:cubicBezTo>
                  <a:cubicBezTo>
                    <a:pt x="346" y="310"/>
                    <a:pt x="370" y="298"/>
                    <a:pt x="406" y="298"/>
                  </a:cubicBezTo>
                  <a:close/>
                  <a:moveTo>
                    <a:pt x="417" y="0"/>
                  </a:moveTo>
                  <a:cubicBezTo>
                    <a:pt x="298" y="0"/>
                    <a:pt x="191" y="48"/>
                    <a:pt x="120" y="131"/>
                  </a:cubicBezTo>
                  <a:cubicBezTo>
                    <a:pt x="48" y="227"/>
                    <a:pt x="1" y="334"/>
                    <a:pt x="1" y="453"/>
                  </a:cubicBezTo>
                  <a:lnTo>
                    <a:pt x="120" y="4715"/>
                  </a:lnTo>
                  <a:cubicBezTo>
                    <a:pt x="120" y="4941"/>
                    <a:pt x="310" y="5132"/>
                    <a:pt x="537" y="5132"/>
                  </a:cubicBezTo>
                  <a:cubicBezTo>
                    <a:pt x="656" y="5132"/>
                    <a:pt x="763" y="5096"/>
                    <a:pt x="834" y="5001"/>
                  </a:cubicBezTo>
                  <a:cubicBezTo>
                    <a:pt x="906" y="4918"/>
                    <a:pt x="953" y="4810"/>
                    <a:pt x="953" y="4691"/>
                  </a:cubicBezTo>
                  <a:lnTo>
                    <a:pt x="834" y="417"/>
                  </a:lnTo>
                  <a:cubicBezTo>
                    <a:pt x="834" y="179"/>
                    <a:pt x="644"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229;p33">
            <a:extLst>
              <a:ext uri="{FF2B5EF4-FFF2-40B4-BE49-F238E27FC236}">
                <a16:creationId xmlns:a16="http://schemas.microsoft.com/office/drawing/2014/main" id="{5F36DCF5-62AA-48AB-9F75-921D876DF8E8}"/>
              </a:ext>
            </a:extLst>
          </p:cNvPr>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2;p33">
            <a:extLst>
              <a:ext uri="{FF2B5EF4-FFF2-40B4-BE49-F238E27FC236}">
                <a16:creationId xmlns:a16="http://schemas.microsoft.com/office/drawing/2014/main" id="{C8A594C1-A461-4774-B9D6-10842011DB5A}"/>
              </a:ext>
            </a:extLst>
          </p:cNvPr>
          <p:cNvSpPr txBox="1">
            <a:spLocks/>
          </p:cNvSpPr>
          <p:nvPr/>
        </p:nvSpPr>
        <p:spPr>
          <a:xfrm>
            <a:off x="893135" y="36900"/>
            <a:ext cx="3678865"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bg1"/>
                </a:solidFill>
              </a:rPr>
              <a:t>DESIGN APPROACH </a:t>
            </a:r>
            <a:r>
              <a:rPr lang="en-US" sz="2000">
                <a:solidFill>
                  <a:schemeClr val="tx1">
                    <a:lumMod val="50000"/>
                  </a:schemeClr>
                </a:solidFill>
              </a:rPr>
              <a:t>Features </a:t>
            </a:r>
            <a:endParaRPr lang="en-US">
              <a:solidFill>
                <a:schemeClr val="tx1"/>
              </a:solidFill>
            </a:endParaRPr>
          </a:p>
        </p:txBody>
      </p:sp>
      <p:sp>
        <p:nvSpPr>
          <p:cNvPr id="37" name="Google Shape;157;p26">
            <a:extLst>
              <a:ext uri="{FF2B5EF4-FFF2-40B4-BE49-F238E27FC236}">
                <a16:creationId xmlns:a16="http://schemas.microsoft.com/office/drawing/2014/main" id="{7691BD8D-849E-4994-9210-849DF52E01EC}"/>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04</a:t>
            </a:r>
          </a:p>
        </p:txBody>
      </p:sp>
      <p:pic>
        <p:nvPicPr>
          <p:cNvPr id="3" name="Picture 2" descr="A picture containing drawing&#10;&#10;Description automatically generated">
            <a:extLst>
              <a:ext uri="{FF2B5EF4-FFF2-40B4-BE49-F238E27FC236}">
                <a16:creationId xmlns:a16="http://schemas.microsoft.com/office/drawing/2014/main" id="{132D6918-5166-46E2-A6BD-14A171D4D8EF}"/>
              </a:ext>
            </a:extLst>
          </p:cNvPr>
          <p:cNvPicPr>
            <a:picLocks noChangeAspect="1"/>
          </p:cNvPicPr>
          <p:nvPr/>
        </p:nvPicPr>
        <p:blipFill>
          <a:blip r:embed="rId5"/>
          <a:stretch>
            <a:fillRect/>
          </a:stretch>
        </p:blipFill>
        <p:spPr>
          <a:xfrm>
            <a:off x="8597879" y="147722"/>
            <a:ext cx="491594" cy="663356"/>
          </a:xfrm>
          <a:prstGeom prst="rect">
            <a:avLst/>
          </a:prstGeom>
        </p:spPr>
      </p:pic>
      <p:pic>
        <p:nvPicPr>
          <p:cNvPr id="33" name="Audio 40">
            <a:hlinkClick r:id="" action="ppaction://media"/>
            <a:extLst>
              <a:ext uri="{FF2B5EF4-FFF2-40B4-BE49-F238E27FC236}">
                <a16:creationId xmlns:a16="http://schemas.microsoft.com/office/drawing/2014/main" id="{EC3B1E0E-3212-4148-BF84-93C39D2DC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35804286"/>
      </p:ext>
    </p:extLst>
  </p:cSld>
  <p:clrMapOvr>
    <a:masterClrMapping/>
  </p:clrMapOvr>
  <mc:AlternateContent xmlns:mc="http://schemas.openxmlformats.org/markup-compatibility/2006">
    <mc:Choice xmlns:p14="http://schemas.microsoft.com/office/powerpoint/2010/main" Requires="p14">
      <p:transition spd="slow" p14:dur="2000" advTm="28370"/>
    </mc:Choice>
    <mc:Fallback>
      <p:transition spd="slow" advTm="2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2"/>
        <p:cNvGrpSpPr/>
        <p:nvPr/>
      </p:nvGrpSpPr>
      <p:grpSpPr>
        <a:xfrm>
          <a:off x="0" y="0"/>
          <a:ext cx="0" cy="0"/>
          <a:chOff x="0" y="0"/>
          <a:chExt cx="0" cy="0"/>
        </a:xfrm>
      </p:grpSpPr>
      <p:sp>
        <p:nvSpPr>
          <p:cNvPr id="207" name="Google Shape;207;p30"/>
          <p:cNvSpPr/>
          <p:nvPr/>
        </p:nvSpPr>
        <p:spPr>
          <a:xfrm rot="-5400000">
            <a:off x="6600" y="1660525"/>
            <a:ext cx="1057500" cy="1070700"/>
          </a:xfrm>
          <a:prstGeom prst="rect">
            <a:avLst/>
          </a:prstGeom>
          <a:gradFill>
            <a:gsLst>
              <a:gs pos="0">
                <a:schemeClr val="bg1"/>
              </a:gs>
              <a:gs pos="100000">
                <a:srgbClr val="FFD54F"/>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7;p30">
            <a:extLst>
              <a:ext uri="{FF2B5EF4-FFF2-40B4-BE49-F238E27FC236}">
                <a16:creationId xmlns:a16="http://schemas.microsoft.com/office/drawing/2014/main" id="{60F45062-6CDF-4B8E-BA4C-2925B126611F}"/>
              </a:ext>
            </a:extLst>
          </p:cNvPr>
          <p:cNvSpPr/>
          <p:nvPr/>
        </p:nvSpPr>
        <p:spPr>
          <a:xfrm rot="-5400000">
            <a:off x="8069129" y="1669704"/>
            <a:ext cx="1057500" cy="1070700"/>
          </a:xfrm>
          <a:prstGeom prst="rect">
            <a:avLst/>
          </a:prstGeom>
          <a:gradFill>
            <a:gsLst>
              <a:gs pos="0">
                <a:schemeClr val="bg1"/>
              </a:gs>
              <a:gs pos="100000">
                <a:srgbClr val="FFD54F"/>
              </a:gs>
            </a:gsLst>
            <a:lin ang="96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a:extLst>
              <a:ext uri="{FF2B5EF4-FFF2-40B4-BE49-F238E27FC236}">
                <a16:creationId xmlns:a16="http://schemas.microsoft.com/office/drawing/2014/main" id="{C2DF6F1D-8176-4D51-B564-A24F48AF8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20" y="1595828"/>
            <a:ext cx="2802300" cy="2329912"/>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9;p33">
            <a:extLst>
              <a:ext uri="{FF2B5EF4-FFF2-40B4-BE49-F238E27FC236}">
                <a16:creationId xmlns:a16="http://schemas.microsoft.com/office/drawing/2014/main" id="{B90F9B71-5BD7-4E7C-A987-BC4A16097660}"/>
              </a:ext>
            </a:extLst>
          </p:cNvPr>
          <p:cNvSpPr/>
          <p:nvPr/>
        </p:nvSpPr>
        <p:spPr>
          <a:xfrm rot="-5400000" flipH="1">
            <a:off x="4066039" y="-4099766"/>
            <a:ext cx="1011926" cy="9144001"/>
          </a:xfrm>
          <a:prstGeom prst="rect">
            <a:avLst/>
          </a:prstGeom>
          <a:solidFill>
            <a:srgbClr val="FFD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2;p33">
            <a:extLst>
              <a:ext uri="{FF2B5EF4-FFF2-40B4-BE49-F238E27FC236}">
                <a16:creationId xmlns:a16="http://schemas.microsoft.com/office/drawing/2014/main" id="{AE6F5C9C-FCBF-42F3-B7FD-CACC5A79EE52}"/>
              </a:ext>
            </a:extLst>
          </p:cNvPr>
          <p:cNvSpPr txBox="1">
            <a:spLocks/>
          </p:cNvSpPr>
          <p:nvPr/>
        </p:nvSpPr>
        <p:spPr>
          <a:xfrm>
            <a:off x="893135" y="36900"/>
            <a:ext cx="3678865" cy="897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a:solidFill>
                  <a:schemeClr val="bg1"/>
                </a:solidFill>
              </a:rPr>
              <a:t>DESIGN APPROACH </a:t>
            </a:r>
            <a:r>
              <a:rPr lang="en-US" sz="2000">
                <a:solidFill>
                  <a:schemeClr val="tx1">
                    <a:lumMod val="50000"/>
                  </a:schemeClr>
                </a:solidFill>
              </a:rPr>
              <a:t>Physical Design Concept</a:t>
            </a:r>
            <a:endParaRPr lang="en-US">
              <a:solidFill>
                <a:schemeClr val="tx1"/>
              </a:solidFill>
            </a:endParaRPr>
          </a:p>
        </p:txBody>
      </p:sp>
      <p:sp>
        <p:nvSpPr>
          <p:cNvPr id="34" name="Google Shape;157;p26">
            <a:extLst>
              <a:ext uri="{FF2B5EF4-FFF2-40B4-BE49-F238E27FC236}">
                <a16:creationId xmlns:a16="http://schemas.microsoft.com/office/drawing/2014/main" id="{AA96118A-4667-4F95-B5F7-6D024420AE6F}"/>
              </a:ext>
            </a:extLst>
          </p:cNvPr>
          <p:cNvSpPr txBox="1">
            <a:spLocks/>
          </p:cNvSpPr>
          <p:nvPr/>
        </p:nvSpPr>
        <p:spPr>
          <a:xfrm>
            <a:off x="114185" y="60297"/>
            <a:ext cx="864010" cy="848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 sz="4000" b="1">
                <a:solidFill>
                  <a:schemeClr val="lt1"/>
                </a:solidFill>
              </a:rPr>
              <a:t>04</a:t>
            </a:r>
          </a:p>
        </p:txBody>
      </p:sp>
      <p:pic>
        <p:nvPicPr>
          <p:cNvPr id="2052" name="Picture 4">
            <a:extLst>
              <a:ext uri="{FF2B5EF4-FFF2-40B4-BE49-F238E27FC236}">
                <a16:creationId xmlns:a16="http://schemas.microsoft.com/office/drawing/2014/main" id="{1442A1CC-2405-45AD-9410-0B30C3AE30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621" y="1641431"/>
            <a:ext cx="1599188" cy="21663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7769DAB-FFD1-4D3F-BB09-C535467D9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6950" y="1027600"/>
            <a:ext cx="2568781" cy="347461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4A81920-27D5-46F6-A547-2E930C790A59}"/>
              </a:ext>
            </a:extLst>
          </p:cNvPr>
          <p:cNvSpPr/>
          <p:nvPr/>
        </p:nvSpPr>
        <p:spPr>
          <a:xfrm>
            <a:off x="865725" y="3807819"/>
            <a:ext cx="1605653" cy="577081"/>
          </a:xfrm>
          <a:prstGeom prst="rect">
            <a:avLst/>
          </a:prstGeom>
        </p:spPr>
        <p:txBody>
          <a:bodyPr wrap="square">
            <a:spAutoFit/>
          </a:bodyPr>
          <a:lstStyle/>
          <a:p>
            <a:r>
              <a:rPr lang="en-US" sz="1050" i="1">
                <a:latin typeface="Times New Roman" panose="02020603050405020304" pitchFamily="18" charset="0"/>
              </a:rPr>
              <a:t>Visual depicting GRAD Holding Body &amp; Standard Drive </a:t>
            </a:r>
            <a:endParaRPr lang="en-US" sz="1050"/>
          </a:p>
        </p:txBody>
      </p:sp>
      <p:sp>
        <p:nvSpPr>
          <p:cNvPr id="2048" name="Rectangle 2047">
            <a:extLst>
              <a:ext uri="{FF2B5EF4-FFF2-40B4-BE49-F238E27FC236}">
                <a16:creationId xmlns:a16="http://schemas.microsoft.com/office/drawing/2014/main" id="{4BF4F80F-D792-45A5-94A4-586A4ED09C48}"/>
              </a:ext>
            </a:extLst>
          </p:cNvPr>
          <p:cNvSpPr/>
          <p:nvPr/>
        </p:nvSpPr>
        <p:spPr>
          <a:xfrm>
            <a:off x="6771907" y="3637199"/>
            <a:ext cx="1320074" cy="577081"/>
          </a:xfrm>
          <a:prstGeom prst="rect">
            <a:avLst/>
          </a:prstGeom>
        </p:spPr>
        <p:txBody>
          <a:bodyPr wrap="square">
            <a:spAutoFit/>
          </a:bodyPr>
          <a:lstStyle/>
          <a:p>
            <a:r>
              <a:rPr lang="en-US" sz="1050" i="1">
                <a:latin typeface="Times New Roman" panose="02020603050405020304" pitchFamily="18" charset="0"/>
              </a:rPr>
              <a:t>Side view drawing Illustrating Compartment A &amp; B</a:t>
            </a:r>
            <a:endParaRPr lang="en-US" sz="1050"/>
          </a:p>
        </p:txBody>
      </p:sp>
      <p:sp>
        <p:nvSpPr>
          <p:cNvPr id="2049" name="Rectangle 2048">
            <a:extLst>
              <a:ext uri="{FF2B5EF4-FFF2-40B4-BE49-F238E27FC236}">
                <a16:creationId xmlns:a16="http://schemas.microsoft.com/office/drawing/2014/main" id="{CF73208A-131D-439B-A25F-4314DA9F9F32}"/>
              </a:ext>
            </a:extLst>
          </p:cNvPr>
          <p:cNvSpPr/>
          <p:nvPr/>
        </p:nvSpPr>
        <p:spPr>
          <a:xfrm>
            <a:off x="4252185" y="4294465"/>
            <a:ext cx="1483595" cy="415498"/>
          </a:xfrm>
          <a:prstGeom prst="rect">
            <a:avLst/>
          </a:prstGeom>
        </p:spPr>
        <p:txBody>
          <a:bodyPr wrap="square">
            <a:spAutoFit/>
          </a:bodyPr>
          <a:lstStyle/>
          <a:p>
            <a:r>
              <a:rPr lang="en-US" sz="1050" i="1">
                <a:latin typeface="Times New Roman" panose="02020603050405020304" pitchFamily="18" charset="0"/>
              </a:rPr>
              <a:t>Visual depicting solar panel at the top side</a:t>
            </a:r>
            <a:endParaRPr lang="en-US" sz="1050"/>
          </a:p>
        </p:txBody>
      </p:sp>
      <p:pic>
        <p:nvPicPr>
          <p:cNvPr id="3" name="Picture 2" descr="A picture containing drawing&#10;&#10;Description automatically generated">
            <a:extLst>
              <a:ext uri="{FF2B5EF4-FFF2-40B4-BE49-F238E27FC236}">
                <a16:creationId xmlns:a16="http://schemas.microsoft.com/office/drawing/2014/main" id="{BD013763-9146-45E0-B63A-02E630E25CB5}"/>
              </a:ext>
            </a:extLst>
          </p:cNvPr>
          <p:cNvPicPr>
            <a:picLocks noChangeAspect="1"/>
          </p:cNvPicPr>
          <p:nvPr/>
        </p:nvPicPr>
        <p:blipFill>
          <a:blip r:embed="rId8"/>
          <a:stretch>
            <a:fillRect/>
          </a:stretch>
        </p:blipFill>
        <p:spPr>
          <a:xfrm>
            <a:off x="8597879" y="152805"/>
            <a:ext cx="491594" cy="663356"/>
          </a:xfrm>
          <a:prstGeom prst="rect">
            <a:avLst/>
          </a:prstGeom>
        </p:spPr>
      </p:pic>
      <p:pic>
        <p:nvPicPr>
          <p:cNvPr id="14" name="Audio 6">
            <a:hlinkClick r:id="" action="ppaction://media"/>
            <a:extLst>
              <a:ext uri="{FF2B5EF4-FFF2-40B4-BE49-F238E27FC236}">
                <a16:creationId xmlns:a16="http://schemas.microsoft.com/office/drawing/2014/main" id="{A7AC7A8A-CCA6-4946-948A-693DE4A16D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80"/>
    </mc:Choice>
    <mc:Fallback>
      <p:transition spd="slow" advTm="3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9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themeOverride>
</file>

<file path=ppt/theme/themeOverride2.xml><?xml version="1.0" encoding="utf-8"?>
<a:themeOverride xmlns:a="http://schemas.openxmlformats.org/drawingml/2006/main">
  <a:clrScheme name="Simple Light">
    <a:dk1>
      <a:srgbClr val="434343"/>
    </a:dk1>
    <a:lt1>
      <a:srgbClr val="FFFFFF"/>
    </a:lt1>
    <a:dk2>
      <a:srgbClr val="595959"/>
    </a:dk2>
    <a:lt2>
      <a:srgbClr val="EEEEEE"/>
    </a:lt2>
    <a:accent1>
      <a:srgbClr val="D16138"/>
    </a:accent1>
    <a:accent2>
      <a:srgbClr val="212121"/>
    </a:accent2>
    <a:accent3>
      <a:srgbClr val="DF957A"/>
    </a:accent3>
    <a:accent4>
      <a:srgbClr val="CE5123"/>
    </a:accent4>
    <a:accent5>
      <a:srgbClr val="EB845F"/>
    </a:accent5>
    <a:accent6>
      <a:srgbClr val="99634F"/>
    </a:accent6>
    <a:hlink>
      <a:srgbClr val="434343"/>
    </a:hlink>
    <a:folHlink>
      <a:srgbClr val="0097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A0FA8A90E3FA46AF0FE57B639E8476" ma:contentTypeVersion="4" ma:contentTypeDescription="Create a new document." ma:contentTypeScope="" ma:versionID="391b77205821f89465c1190c38ddf6b3">
  <xsd:schema xmlns:xsd="http://www.w3.org/2001/XMLSchema" xmlns:xs="http://www.w3.org/2001/XMLSchema" xmlns:p="http://schemas.microsoft.com/office/2006/metadata/properties" xmlns:ns2="44027902-45f7-4177-9b46-3a0fba9c4aab" targetNamespace="http://schemas.microsoft.com/office/2006/metadata/properties" ma:root="true" ma:fieldsID="f4ecf4d3252a238bd4ed8294ba8402d0" ns2:_="">
    <xsd:import namespace="44027902-45f7-4177-9b46-3a0fba9c4a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27902-45f7-4177-9b46-3a0fba9c4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BB482F-806D-4E17-9840-8855159472D0}">
  <ds:schemaRefs>
    <ds:schemaRef ds:uri="http://schemas.microsoft.com/sharepoint/v3/contenttype/forms"/>
  </ds:schemaRefs>
</ds:datastoreItem>
</file>

<file path=customXml/itemProps2.xml><?xml version="1.0" encoding="utf-8"?>
<ds:datastoreItem xmlns:ds="http://schemas.openxmlformats.org/officeDocument/2006/customXml" ds:itemID="{3A55690A-2B1C-4DA1-8CA3-DFEE7CD70160}">
  <ds:schemaRefs>
    <ds:schemaRef ds:uri="44027902-45f7-4177-9b46-3a0fba9c4a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A1B63A-DFFF-4DBD-90F1-CC969D43FA6B}">
  <ds:schemaRefs>
    <ds:schemaRef ds:uri="44027902-45f7-4177-9b46-3a0fba9c4a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42</Slides>
  <Notes>41</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Engineering Project Proposal by Slidesgo</vt:lpstr>
      <vt:lpstr>GARBAGE &amp; RECYCLE AUTOMATED DISPOSAL (GRAD) Bot</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DRIVE SYSTEM Hardware Selection</vt:lpstr>
      <vt:lpstr>DRIVE SYSTEM</vt:lpstr>
      <vt:lpstr> DRIVE SYSTEM Motor Calculation</vt:lpstr>
      <vt:lpstr>DRIVE SYSTEM  DC Motors Selection</vt:lpstr>
      <vt:lpstr> DRIVE SYSTEM Motor Selection</vt:lpstr>
      <vt:lpstr>Circuitry Overview</vt:lpstr>
      <vt:lpstr>Voltage Regulators</vt:lpstr>
      <vt:lpstr>Solar Panel</vt:lpstr>
      <vt:lpstr>Lead Acid Battery</vt:lpstr>
      <vt:lpstr>Battery Charger</vt:lpstr>
      <vt:lpstr>Motor Control Voltage Regulation</vt:lpstr>
      <vt:lpstr>GRAD Circuitry</vt:lpstr>
      <vt:lpstr>Printed Circuit Board for GRAD System</vt:lpstr>
      <vt:lpstr>Printed Circuit Board for GRAD System</vt:lpstr>
      <vt:lpstr>Microcontroller Selection</vt:lpstr>
      <vt:lpstr>Microcontroller Purpose</vt:lpstr>
      <vt:lpstr>Wireless Technology Selection </vt:lpstr>
      <vt:lpstr>Wireless Communications</vt:lpstr>
      <vt:lpstr>Path Planning</vt:lpstr>
      <vt:lpstr>Path Planning</vt:lpstr>
      <vt:lpstr>Path Planning</vt:lpstr>
      <vt:lpstr>Path Planning</vt:lpstr>
      <vt:lpstr>Path Planning</vt:lpstr>
      <vt:lpstr>Selection of Obstacle Avoidance Sensors</vt:lpstr>
      <vt:lpstr>Use Case Diagram</vt:lpstr>
      <vt:lpstr>Database</vt:lpstr>
      <vt:lpstr>Android Studio for Mobile Application</vt:lpstr>
      <vt:lpstr>Mobile App Features</vt:lpstr>
      <vt:lpstr>Mobile App Design</vt:lpstr>
      <vt:lpstr>Design Issues</vt:lpstr>
      <vt:lpstr>Budget</vt:lpstr>
      <vt:lpstr>Project Progress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PROJECT PROPOSAL</dc:title>
  <dc:creator>Abdulsalam Khan</dc:creator>
  <cp:revision>1</cp:revision>
  <dcterms:modified xsi:type="dcterms:W3CDTF">2020-09-22T00:14:16Z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0x0101009DA0FA8A90E3FA46AF0FE57B639E8476</vt:lpwstr>
  </property>
</Properties>
</file>