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Lato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8bff3993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8bff3993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ff2e8f7b2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ff2e8f7b2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342d4430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a342d4430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ff2e8f7b2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ff2e8f7b2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ff2e8f7b2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ff2e8f7b2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ff2e8f7b2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ff2e8f7b2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ff2e8f7b2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ff2e8f7b2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ff2e8f7b2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ff2e8f7b2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11e8dea65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11e8dea6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ff2e8f7b2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ff2e8f7b2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ff2e8f7b2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ff2e8f7b2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SvYAaIUue7vDwyJ79mPsY6tU9PfqRnrm/view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5hcCchCSvxQ6guVhGZKcs2BiydgIZdIP/view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D54D6w5fMidTpROoak607ZwvKAUl9Q22/view" TargetMode="External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yBa7s2hA0YDGcMe87wtVCTzZG8tlJ9s3/view" TargetMode="External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1 Midterm Demo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Laser Guitar</a:t>
            </a:r>
            <a:endParaRPr sz="24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5" y="3172900"/>
            <a:ext cx="7688100" cy="12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 Legler (</a:t>
            </a:r>
            <a:r>
              <a:rPr lang="en"/>
              <a:t>Photonics</a:t>
            </a:r>
            <a:r>
              <a:rPr lang="en"/>
              <a:t> Engineer)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Juan Gamero (Computer Engineering)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Alexander Truong Mai </a:t>
            </a:r>
            <a:r>
              <a:rPr lang="en"/>
              <a:t>(Computer Engineering)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Jonathan Spurgeon (Electrical Engineer)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Specifications</a:t>
            </a:r>
            <a:endParaRPr/>
          </a:p>
        </p:txBody>
      </p:sp>
      <p:sp>
        <p:nvSpPr>
          <p:cNvPr id="150" name="Google Shape;150;p22"/>
          <p:cNvSpPr txBox="1"/>
          <p:nvPr>
            <p:ph idx="1" type="body"/>
          </p:nvPr>
        </p:nvSpPr>
        <p:spPr>
          <a:xfrm>
            <a:off x="264425" y="2056900"/>
            <a:ext cx="3346200" cy="20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main focus so far was to achieve the correct functionality, polyphony and response time.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 are currently working on improving the functionality of the fretboard</a:t>
            </a:r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1175" y="1717000"/>
            <a:ext cx="4872905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Goals</a:t>
            </a:r>
            <a:endParaRPr/>
          </a:p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Our main priorities are completing the design of a secure housing for the device and allowing for polyphonic tones across the entire fretboard.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Once the device has been fully assembled, we will focus on other functions such as: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Notes continuing to play on release.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Possibly custom tones.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General improvements to responsiveness of the device.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Youtube Video Link: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https://www.youtube.com/watch?v=KMBgygwdG6g&amp;feature=youtu.be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Fretting System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78875"/>
            <a:ext cx="3018300" cy="25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video shows how our fretboard changes the note played by each individual string.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the final design, the fretboard will only measure light reflected off the finger.</a:t>
            </a:r>
            <a:endParaRPr/>
          </a:p>
        </p:txBody>
      </p:sp>
      <p:pic>
        <p:nvPicPr>
          <p:cNvPr id="94" name="Google Shape;94;p14" title="IMG_4823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8025" y="1820725"/>
            <a:ext cx="4937602" cy="277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Fretting System</a:t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500" y="2096987"/>
            <a:ext cx="3682349" cy="240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2725" y="2078875"/>
            <a:ext cx="3569074" cy="244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Strumming System</a:t>
            </a:r>
            <a:endParaRPr/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729450" y="2078875"/>
            <a:ext cx="3276000" cy="24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strings currently play sound only while being interrupted by the user.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response to the interrupts is almost immediate, however strumming quickly can cause issues.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6" title="IMG_5457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0025" y="1868240"/>
            <a:ext cx="4768675" cy="268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Strumming System</a:t>
            </a: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7475" y="2078875"/>
            <a:ext cx="2471250" cy="264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2350" y="2078875"/>
            <a:ext cx="2762875" cy="264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Polyphony</a:t>
            </a:r>
            <a:endParaRPr/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729450" y="1899450"/>
            <a:ext cx="2589600" cy="26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Polyphony is the ability to play multiple tones at once.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Our initial goal was to </a:t>
            </a:r>
            <a:r>
              <a:rPr lang="en"/>
              <a:t>achieve</a:t>
            </a:r>
            <a:r>
              <a:rPr lang="en"/>
              <a:t> four notes of polyphony across four strings.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This video shows our first step in accomplishing four notes of polyphony by </a:t>
            </a:r>
            <a:r>
              <a:rPr lang="en"/>
              <a:t>achieving</a:t>
            </a:r>
            <a:r>
              <a:rPr lang="en"/>
              <a:t> two  </a:t>
            </a:r>
            <a:endParaRPr/>
          </a:p>
        </p:txBody>
      </p:sp>
      <p:pic>
        <p:nvPicPr>
          <p:cNvPr id="124" name="Google Shape;124;p18" title="IMG_5467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6400" y="1497900"/>
            <a:ext cx="5306400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Polyphony</a:t>
            </a:r>
            <a:endParaRPr/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729450" y="2078875"/>
            <a:ext cx="39018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Achieved three and four sounds of polyphony.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 can play </a:t>
            </a:r>
            <a:r>
              <a:rPr lang="en"/>
              <a:t>changing</a:t>
            </a:r>
            <a:r>
              <a:rPr lang="en"/>
              <a:t> notes while still maintaining other notes. </a:t>
            </a:r>
            <a:endParaRPr/>
          </a:p>
        </p:txBody>
      </p:sp>
      <p:pic>
        <p:nvPicPr>
          <p:cNvPr id="131" name="Google Shape;131;p19" title="finger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3650" y="2006250"/>
            <a:ext cx="4207949" cy="2366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Housing</a:t>
            </a: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1853850"/>
            <a:ext cx="3979796" cy="2984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0871" y="1853850"/>
            <a:ext cx="3979796" cy="2984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Roadblocks</a:t>
            </a:r>
            <a:endParaRPr/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Initial housing design is a bit small.  New housing in works.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Security of lasers in housing, alignment was troubling.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Damage to our first </a:t>
            </a:r>
            <a:r>
              <a:rPr lang="en"/>
              <a:t>fretboard</a:t>
            </a:r>
            <a:r>
              <a:rPr lang="en"/>
              <a:t> PCB has prevented further testing, we are waiting on more photodiodes to begin testing further with integrated fretboard.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Achieving polyphony requires us to use a specific library at the moment, however we are hoping to be able to play custom sounds polyphonically.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