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5143500" cx="9144000"/>
  <p:notesSz cx="6858000" cy="9144000"/>
  <p:embeddedFontLst>
    <p:embeddedFont>
      <p:font typeface="Raleway"/>
      <p:regular r:id="rId40"/>
      <p:bold r:id="rId41"/>
      <p:italic r:id="rId42"/>
      <p:boldItalic r:id="rId43"/>
    </p:embeddedFont>
    <p:embeddedFont>
      <p:font typeface="Raleway SemiBold"/>
      <p:regular r:id="rId44"/>
      <p:bold r:id="rId45"/>
      <p:italic r:id="rId46"/>
      <p:boldItalic r:id="rId47"/>
    </p:embeddedFont>
    <p:embeddedFont>
      <p:font typeface="Raleway ExtraBold"/>
      <p:bold r:id="rId48"/>
      <p:boldItalic r:id="rId49"/>
    </p:embeddedFont>
    <p:embeddedFont>
      <p:font typeface="Raleway Light"/>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CF84231-11A2-443A-8038-C8721DE1AE04}">
  <a:tblStyle styleId="{ACF84231-11A2-443A-8038-C8721DE1AE0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aleway-regular.fntdata"/><Relationship Id="rId42" Type="http://schemas.openxmlformats.org/officeDocument/2006/relationships/font" Target="fonts/Raleway-italic.fntdata"/><Relationship Id="rId41" Type="http://schemas.openxmlformats.org/officeDocument/2006/relationships/font" Target="fonts/Raleway-bold.fntdata"/><Relationship Id="rId44" Type="http://schemas.openxmlformats.org/officeDocument/2006/relationships/font" Target="fonts/RalewaySemiBold-regular.fntdata"/><Relationship Id="rId43" Type="http://schemas.openxmlformats.org/officeDocument/2006/relationships/font" Target="fonts/Raleway-boldItalic.fntdata"/><Relationship Id="rId46" Type="http://schemas.openxmlformats.org/officeDocument/2006/relationships/font" Target="fonts/RalewaySemiBold-italic.fntdata"/><Relationship Id="rId45" Type="http://schemas.openxmlformats.org/officeDocument/2006/relationships/font" Target="fonts/RalewaySemiBold-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RalewayExtraBold-bold.fntdata"/><Relationship Id="rId47" Type="http://schemas.openxmlformats.org/officeDocument/2006/relationships/font" Target="fonts/RalewaySemiBold-boldItalic.fntdata"/><Relationship Id="rId49" Type="http://schemas.openxmlformats.org/officeDocument/2006/relationships/font" Target="fonts/RalewayExtraBold-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alewayLight-bold.fntdata"/><Relationship Id="rId50" Type="http://schemas.openxmlformats.org/officeDocument/2006/relationships/font" Target="fonts/RalewayLight-regular.fntdata"/><Relationship Id="rId53" Type="http://schemas.openxmlformats.org/officeDocument/2006/relationships/font" Target="fonts/RalewayLight-boldItalic.fntdata"/><Relationship Id="rId52" Type="http://schemas.openxmlformats.org/officeDocument/2006/relationships/font" Target="fonts/RalewayLight-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639df31301_3_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639df31301_3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639df31301_3_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639df31301_3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61c0d2521a_0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61c0d2521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60ba3ff65e_0_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60ba3ff65e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61e16b997f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61e16b99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60ba3ff65e_0_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60ba3ff65e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61e16b997f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61e16b997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61da7604ef_0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61da7604e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60ba3ff65e_0_6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60ba3ff65e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61e16b997f_2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61e16b997f_2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60ba3ff65e_0_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60ba3ff65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639df3130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639df31301_0_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639df31301_0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g639df31301_0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639df31301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639df31301_0_1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639df31301_0_2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g639df31301_0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639df31301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639df31301_0_26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639df31301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g639df31301_0_3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639df31301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639df31301_0_3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g639df31301_0_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g639df31301_0_4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g61df9eae1b_2_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61df9eae1b_2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g61df9eae1b_2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61df9eae1b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60ba3ff65e_0_8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60ba3ff65e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g62010388cf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62010388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g639df31301_3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639df31301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g639df31301_3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639df31301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g639df31301_3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639df31301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60ba3ff65e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60ba3ff65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6b75da1718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6b75da171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639df31301_3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639df31301_3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61da7604ef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61da7604e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61da7604ef_0_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61da7604e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rgbClr val="FFB600"/>
        </a:solidFill>
      </p:bgPr>
    </p:bg>
    <p:spTree>
      <p:nvGrpSpPr>
        <p:cNvPr id="9" name="Shape 9"/>
        <p:cNvGrpSpPr/>
        <p:nvPr/>
      </p:nvGrpSpPr>
      <p:grpSpPr>
        <a:xfrm>
          <a:off x="0" y="0"/>
          <a:ext cx="0" cy="0"/>
          <a:chOff x="0" y="0"/>
          <a:chExt cx="0" cy="0"/>
        </a:xfrm>
      </p:grpSpPr>
      <p:sp>
        <p:nvSpPr>
          <p:cNvPr id="10" name="Google Shape;10;p2"/>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685800" y="3287213"/>
            <a:ext cx="7772400" cy="1159800"/>
          </a:xfrm>
          <a:prstGeom prst="rect">
            <a:avLst/>
          </a:prstGeom>
        </p:spPr>
        <p:txBody>
          <a:bodyPr anchorCtr="0" anchor="b" bIns="91425" lIns="91425" spcFirstLastPara="1" rIns="91425" wrap="square" tIns="91425">
            <a:noAutofit/>
          </a:bodyPr>
          <a:lstStyle>
            <a:lvl1pPr lvl="0">
              <a:spcBef>
                <a:spcPts val="0"/>
              </a:spcBef>
              <a:spcAft>
                <a:spcPts val="0"/>
              </a:spcAft>
              <a:buClr>
                <a:srgbClr val="FFFFFF"/>
              </a:buClr>
              <a:buSzPts val="6000"/>
              <a:buNone/>
              <a:defRPr sz="6000">
                <a:solidFill>
                  <a:srgbClr val="FFFFFF"/>
                </a:solidFill>
              </a:defRPr>
            </a:lvl1pPr>
            <a:lvl2pPr lvl="1">
              <a:spcBef>
                <a:spcPts val="0"/>
              </a:spcBef>
              <a:spcAft>
                <a:spcPts val="0"/>
              </a:spcAft>
              <a:buClr>
                <a:srgbClr val="FFFFFF"/>
              </a:buClr>
              <a:buSzPts val="6000"/>
              <a:buNone/>
              <a:defRPr sz="6000">
                <a:solidFill>
                  <a:srgbClr val="FFFFFF"/>
                </a:solidFill>
              </a:defRPr>
            </a:lvl2pPr>
            <a:lvl3pPr lvl="2">
              <a:spcBef>
                <a:spcPts val="0"/>
              </a:spcBef>
              <a:spcAft>
                <a:spcPts val="0"/>
              </a:spcAft>
              <a:buClr>
                <a:srgbClr val="FFFFFF"/>
              </a:buClr>
              <a:buSzPts val="6000"/>
              <a:buNone/>
              <a:defRPr sz="6000">
                <a:solidFill>
                  <a:srgbClr val="FFFFFF"/>
                </a:solidFill>
              </a:defRPr>
            </a:lvl3pPr>
            <a:lvl4pPr lvl="3">
              <a:spcBef>
                <a:spcPts val="0"/>
              </a:spcBef>
              <a:spcAft>
                <a:spcPts val="0"/>
              </a:spcAft>
              <a:buClr>
                <a:srgbClr val="FFFFFF"/>
              </a:buClr>
              <a:buSzPts val="6000"/>
              <a:buNone/>
              <a:defRPr sz="6000">
                <a:solidFill>
                  <a:srgbClr val="FFFFFF"/>
                </a:solidFill>
              </a:defRPr>
            </a:lvl4pPr>
            <a:lvl5pPr lvl="4">
              <a:spcBef>
                <a:spcPts val="0"/>
              </a:spcBef>
              <a:spcAft>
                <a:spcPts val="0"/>
              </a:spcAft>
              <a:buClr>
                <a:srgbClr val="FFFFFF"/>
              </a:buClr>
              <a:buSzPts val="6000"/>
              <a:buNone/>
              <a:defRPr sz="6000">
                <a:solidFill>
                  <a:srgbClr val="FFFFFF"/>
                </a:solidFill>
              </a:defRPr>
            </a:lvl5pPr>
            <a:lvl6pPr lvl="5">
              <a:spcBef>
                <a:spcPts val="0"/>
              </a:spcBef>
              <a:spcAft>
                <a:spcPts val="0"/>
              </a:spcAft>
              <a:buClr>
                <a:srgbClr val="FFFFFF"/>
              </a:buClr>
              <a:buSzPts val="6000"/>
              <a:buNone/>
              <a:defRPr sz="6000">
                <a:solidFill>
                  <a:srgbClr val="FFFFFF"/>
                </a:solidFill>
              </a:defRPr>
            </a:lvl6pPr>
            <a:lvl7pPr lvl="6">
              <a:spcBef>
                <a:spcPts val="0"/>
              </a:spcBef>
              <a:spcAft>
                <a:spcPts val="0"/>
              </a:spcAft>
              <a:buClr>
                <a:srgbClr val="FFFFFF"/>
              </a:buClr>
              <a:buSzPts val="6000"/>
              <a:buNone/>
              <a:defRPr sz="6000">
                <a:solidFill>
                  <a:srgbClr val="FFFFFF"/>
                </a:solidFill>
              </a:defRPr>
            </a:lvl7pPr>
            <a:lvl8pPr lvl="7">
              <a:spcBef>
                <a:spcPts val="0"/>
              </a:spcBef>
              <a:spcAft>
                <a:spcPts val="0"/>
              </a:spcAft>
              <a:buClr>
                <a:srgbClr val="FFFFFF"/>
              </a:buClr>
              <a:buSzPts val="6000"/>
              <a:buNone/>
              <a:defRPr sz="6000">
                <a:solidFill>
                  <a:srgbClr val="FFFFFF"/>
                </a:solidFill>
              </a:defRPr>
            </a:lvl8pPr>
            <a:lvl9pPr lvl="8">
              <a:spcBef>
                <a:spcPts val="0"/>
              </a:spcBef>
              <a:spcAft>
                <a:spcPts val="0"/>
              </a:spcAft>
              <a:buClr>
                <a:srgbClr val="FFFFFF"/>
              </a:buClr>
              <a:buSzPts val="6000"/>
              <a:buNone/>
              <a:defRPr sz="60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ed">
  <p:cSld name="BLANK_1">
    <p:bg>
      <p:bgPr>
        <a:solidFill>
          <a:srgbClr val="FFB600"/>
        </a:solidFill>
      </p:bgPr>
    </p:bg>
    <p:spTree>
      <p:nvGrpSpPr>
        <p:cNvPr id="50" name="Shape 50"/>
        <p:cNvGrpSpPr/>
        <p:nvPr/>
      </p:nvGrpSpPr>
      <p:grpSpPr>
        <a:xfrm>
          <a:off x="0" y="0"/>
          <a:ext cx="0" cy="0"/>
          <a:chOff x="0" y="0"/>
          <a:chExt cx="0" cy="0"/>
        </a:xfrm>
      </p:grpSpPr>
      <p:sp>
        <p:nvSpPr>
          <p:cNvPr id="51" name="Google Shape;51;p11"/>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52" name="Google Shape;52;p11"/>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rgbClr val="FFB600"/>
        </a:solidFill>
      </p:bgPr>
    </p:bg>
    <p:spTree>
      <p:nvGrpSpPr>
        <p:cNvPr id="57" name="Shape 57"/>
        <p:cNvGrpSpPr/>
        <p:nvPr/>
      </p:nvGrpSpPr>
      <p:grpSpPr>
        <a:xfrm>
          <a:off x="0" y="0"/>
          <a:ext cx="0" cy="0"/>
          <a:chOff x="0" y="0"/>
          <a:chExt cx="0" cy="0"/>
        </a:xfrm>
      </p:grpSpPr>
      <p:sp>
        <p:nvSpPr>
          <p:cNvPr id="58" name="Google Shape;58;p13"/>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3"/>
          <p:cNvSpPr txBox="1"/>
          <p:nvPr>
            <p:ph type="ctrTitle"/>
          </p:nvPr>
        </p:nvSpPr>
        <p:spPr>
          <a:xfrm>
            <a:off x="685800" y="3287213"/>
            <a:ext cx="7772400" cy="11598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rgbClr val="FFFFFF"/>
              </a:buClr>
              <a:buSzPts val="6000"/>
              <a:buNone/>
              <a:defRPr sz="6000">
                <a:solidFill>
                  <a:srgbClr val="FFFFFF"/>
                </a:solidFill>
              </a:defRPr>
            </a:lvl1pPr>
            <a:lvl2pPr lvl="1" rtl="0" algn="l">
              <a:lnSpc>
                <a:spcPct val="100000"/>
              </a:lnSpc>
              <a:spcBef>
                <a:spcPts val="0"/>
              </a:spcBef>
              <a:spcAft>
                <a:spcPts val="0"/>
              </a:spcAft>
              <a:buClr>
                <a:srgbClr val="FFFFFF"/>
              </a:buClr>
              <a:buSzPts val="6000"/>
              <a:buNone/>
              <a:defRPr sz="6000">
                <a:solidFill>
                  <a:srgbClr val="FFFFFF"/>
                </a:solidFill>
              </a:defRPr>
            </a:lvl2pPr>
            <a:lvl3pPr lvl="2" rtl="0" algn="l">
              <a:lnSpc>
                <a:spcPct val="100000"/>
              </a:lnSpc>
              <a:spcBef>
                <a:spcPts val="0"/>
              </a:spcBef>
              <a:spcAft>
                <a:spcPts val="0"/>
              </a:spcAft>
              <a:buClr>
                <a:srgbClr val="FFFFFF"/>
              </a:buClr>
              <a:buSzPts val="6000"/>
              <a:buNone/>
              <a:defRPr sz="6000">
                <a:solidFill>
                  <a:srgbClr val="FFFFFF"/>
                </a:solidFill>
              </a:defRPr>
            </a:lvl3pPr>
            <a:lvl4pPr lvl="3" rtl="0" algn="l">
              <a:lnSpc>
                <a:spcPct val="100000"/>
              </a:lnSpc>
              <a:spcBef>
                <a:spcPts val="0"/>
              </a:spcBef>
              <a:spcAft>
                <a:spcPts val="0"/>
              </a:spcAft>
              <a:buClr>
                <a:srgbClr val="FFFFFF"/>
              </a:buClr>
              <a:buSzPts val="6000"/>
              <a:buNone/>
              <a:defRPr sz="6000">
                <a:solidFill>
                  <a:srgbClr val="FFFFFF"/>
                </a:solidFill>
              </a:defRPr>
            </a:lvl4pPr>
            <a:lvl5pPr lvl="4" rtl="0" algn="l">
              <a:lnSpc>
                <a:spcPct val="100000"/>
              </a:lnSpc>
              <a:spcBef>
                <a:spcPts val="0"/>
              </a:spcBef>
              <a:spcAft>
                <a:spcPts val="0"/>
              </a:spcAft>
              <a:buClr>
                <a:srgbClr val="FFFFFF"/>
              </a:buClr>
              <a:buSzPts val="6000"/>
              <a:buNone/>
              <a:defRPr sz="6000">
                <a:solidFill>
                  <a:srgbClr val="FFFFFF"/>
                </a:solidFill>
              </a:defRPr>
            </a:lvl5pPr>
            <a:lvl6pPr lvl="5" rtl="0" algn="l">
              <a:lnSpc>
                <a:spcPct val="100000"/>
              </a:lnSpc>
              <a:spcBef>
                <a:spcPts val="0"/>
              </a:spcBef>
              <a:spcAft>
                <a:spcPts val="0"/>
              </a:spcAft>
              <a:buClr>
                <a:srgbClr val="FFFFFF"/>
              </a:buClr>
              <a:buSzPts val="6000"/>
              <a:buNone/>
              <a:defRPr sz="6000">
                <a:solidFill>
                  <a:srgbClr val="FFFFFF"/>
                </a:solidFill>
              </a:defRPr>
            </a:lvl6pPr>
            <a:lvl7pPr lvl="6" rtl="0" algn="l">
              <a:lnSpc>
                <a:spcPct val="100000"/>
              </a:lnSpc>
              <a:spcBef>
                <a:spcPts val="0"/>
              </a:spcBef>
              <a:spcAft>
                <a:spcPts val="0"/>
              </a:spcAft>
              <a:buClr>
                <a:srgbClr val="FFFFFF"/>
              </a:buClr>
              <a:buSzPts val="6000"/>
              <a:buNone/>
              <a:defRPr sz="6000">
                <a:solidFill>
                  <a:srgbClr val="FFFFFF"/>
                </a:solidFill>
              </a:defRPr>
            </a:lvl7pPr>
            <a:lvl8pPr lvl="7" rtl="0" algn="l">
              <a:lnSpc>
                <a:spcPct val="100000"/>
              </a:lnSpc>
              <a:spcBef>
                <a:spcPts val="0"/>
              </a:spcBef>
              <a:spcAft>
                <a:spcPts val="0"/>
              </a:spcAft>
              <a:buClr>
                <a:srgbClr val="FFFFFF"/>
              </a:buClr>
              <a:buSzPts val="6000"/>
              <a:buNone/>
              <a:defRPr sz="6000">
                <a:solidFill>
                  <a:srgbClr val="FFFFFF"/>
                </a:solidFill>
              </a:defRPr>
            </a:lvl8pPr>
            <a:lvl9pPr lvl="8" rtl="0" algn="l">
              <a:lnSpc>
                <a:spcPct val="100000"/>
              </a:lnSpc>
              <a:spcBef>
                <a:spcPts val="0"/>
              </a:spcBef>
              <a:spcAft>
                <a:spcPts val="0"/>
              </a:spcAft>
              <a:buClr>
                <a:srgbClr val="FFFFFF"/>
              </a:buClr>
              <a:buSzPts val="6000"/>
              <a:buNone/>
              <a:defRPr sz="6000">
                <a:solidFill>
                  <a:srgbClr val="FFFFFF"/>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60" name="Shape 60"/>
        <p:cNvGrpSpPr/>
        <p:nvPr/>
      </p:nvGrpSpPr>
      <p:grpSpPr>
        <a:xfrm>
          <a:off x="0" y="0"/>
          <a:ext cx="0" cy="0"/>
          <a:chOff x="0" y="0"/>
          <a:chExt cx="0" cy="0"/>
        </a:xfrm>
      </p:grpSpPr>
      <p:sp>
        <p:nvSpPr>
          <p:cNvPr id="61" name="Google Shape;61;p14"/>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4"/>
          <p:cNvSpPr txBox="1"/>
          <p:nvPr>
            <p:ph type="title"/>
          </p:nvPr>
        </p:nvSpPr>
        <p:spPr>
          <a:xfrm>
            <a:off x="922000" y="891775"/>
            <a:ext cx="6866100" cy="85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63" name="Google Shape;63;p14"/>
          <p:cNvSpPr txBox="1"/>
          <p:nvPr>
            <p:ph idx="1" type="body"/>
          </p:nvPr>
        </p:nvSpPr>
        <p:spPr>
          <a:xfrm>
            <a:off x="922000" y="1887378"/>
            <a:ext cx="3543300" cy="3027600"/>
          </a:xfrm>
          <a:prstGeom prst="rect">
            <a:avLst/>
          </a:prstGeom>
          <a:noFill/>
          <a:ln>
            <a:noFill/>
          </a:ln>
        </p:spPr>
        <p:txBody>
          <a:bodyPr anchorCtr="0" anchor="t" bIns="91425" lIns="91425" spcFirstLastPara="1" rIns="91425" wrap="square" tIns="91425">
            <a:noAutofit/>
          </a:bodyPr>
          <a:lstStyle>
            <a:lvl1pPr indent="-342900" lvl="0" marL="457200" rtl="0" algn="l">
              <a:lnSpc>
                <a:spcPct val="100000"/>
              </a:lnSpc>
              <a:spcBef>
                <a:spcPts val="600"/>
              </a:spcBef>
              <a:spcAft>
                <a:spcPts val="0"/>
              </a:spcAft>
              <a:buSzPts val="1800"/>
              <a:buChar char="●"/>
              <a:defRPr/>
            </a:lvl1pPr>
            <a:lvl2pPr indent="-342900" lvl="1" marL="914400" rtl="0" algn="l">
              <a:lnSpc>
                <a:spcPct val="100000"/>
              </a:lnSpc>
              <a:spcBef>
                <a:spcPts val="0"/>
              </a:spcBef>
              <a:spcAft>
                <a:spcPts val="0"/>
              </a:spcAft>
              <a:buSzPts val="1800"/>
              <a:buChar char="○"/>
              <a:defRPr/>
            </a:lvl2pPr>
            <a:lvl3pPr indent="-342900" lvl="2" marL="1371600" rtl="0" algn="l">
              <a:lnSpc>
                <a:spcPct val="100000"/>
              </a:lnSpc>
              <a:spcBef>
                <a:spcPts val="0"/>
              </a:spcBef>
              <a:spcAft>
                <a:spcPts val="0"/>
              </a:spcAft>
              <a:buSzPts val="1800"/>
              <a:buChar char="■"/>
              <a:defRPr/>
            </a:lvl3pPr>
            <a:lvl4pPr indent="-342900" lvl="3" marL="1828800" rtl="0" algn="l">
              <a:lnSpc>
                <a:spcPct val="100000"/>
              </a:lnSpc>
              <a:spcBef>
                <a:spcPts val="0"/>
              </a:spcBef>
              <a:spcAft>
                <a:spcPts val="0"/>
              </a:spcAft>
              <a:buSzPts val="1800"/>
              <a:buChar char="●"/>
              <a:defRPr/>
            </a:lvl4pPr>
            <a:lvl5pPr indent="-342900" lvl="4" marL="2286000" rtl="0" algn="l">
              <a:lnSpc>
                <a:spcPct val="100000"/>
              </a:lnSpc>
              <a:spcBef>
                <a:spcPts val="0"/>
              </a:spcBef>
              <a:spcAft>
                <a:spcPts val="0"/>
              </a:spcAft>
              <a:buSzPts val="1800"/>
              <a:buChar char="○"/>
              <a:defRPr/>
            </a:lvl5pPr>
            <a:lvl6pPr indent="-342900" lvl="5" marL="2743200" rtl="0" algn="l">
              <a:lnSpc>
                <a:spcPct val="100000"/>
              </a:lnSpc>
              <a:spcBef>
                <a:spcPts val="0"/>
              </a:spcBef>
              <a:spcAft>
                <a:spcPts val="0"/>
              </a:spcAft>
              <a:buSzPts val="1800"/>
              <a:buChar char="■"/>
              <a:defRPr/>
            </a:lvl6pPr>
            <a:lvl7pPr indent="-342900" lvl="6" marL="3200400" rtl="0" algn="l">
              <a:lnSpc>
                <a:spcPct val="100000"/>
              </a:lnSpc>
              <a:spcBef>
                <a:spcPts val="0"/>
              </a:spcBef>
              <a:spcAft>
                <a:spcPts val="0"/>
              </a:spcAft>
              <a:buSzPts val="1800"/>
              <a:buChar char="●"/>
              <a:defRPr/>
            </a:lvl7pPr>
            <a:lvl8pPr indent="-342900" lvl="7" marL="3657600" rtl="0" algn="l">
              <a:lnSpc>
                <a:spcPct val="100000"/>
              </a:lnSpc>
              <a:spcBef>
                <a:spcPts val="0"/>
              </a:spcBef>
              <a:spcAft>
                <a:spcPts val="0"/>
              </a:spcAft>
              <a:buSzPts val="1800"/>
              <a:buChar char="○"/>
              <a:defRPr/>
            </a:lvl8pPr>
            <a:lvl9pPr indent="-342900" lvl="8" marL="4114800" rtl="0" algn="l">
              <a:lnSpc>
                <a:spcPct val="100000"/>
              </a:lnSpc>
              <a:spcBef>
                <a:spcPts val="0"/>
              </a:spcBef>
              <a:spcAft>
                <a:spcPts val="0"/>
              </a:spcAft>
              <a:buSzPts val="1800"/>
              <a:buChar char="■"/>
              <a:defRPr/>
            </a:lvl9pPr>
          </a:lstStyle>
          <a:p/>
        </p:txBody>
      </p:sp>
      <p:sp>
        <p:nvSpPr>
          <p:cNvPr id="64" name="Google Shape;64;p14"/>
          <p:cNvSpPr txBox="1"/>
          <p:nvPr>
            <p:ph idx="2" type="body"/>
          </p:nvPr>
        </p:nvSpPr>
        <p:spPr>
          <a:xfrm>
            <a:off x="4678687" y="1887378"/>
            <a:ext cx="3543300" cy="3027600"/>
          </a:xfrm>
          <a:prstGeom prst="rect">
            <a:avLst/>
          </a:prstGeom>
          <a:noFill/>
          <a:ln>
            <a:noFill/>
          </a:ln>
        </p:spPr>
        <p:txBody>
          <a:bodyPr anchorCtr="0" anchor="t" bIns="91425" lIns="91425" spcFirstLastPara="1" rIns="91425" wrap="square" tIns="91425">
            <a:noAutofit/>
          </a:bodyPr>
          <a:lstStyle>
            <a:lvl1pPr indent="-342900" lvl="0" marL="457200" rtl="0" algn="l">
              <a:lnSpc>
                <a:spcPct val="100000"/>
              </a:lnSpc>
              <a:spcBef>
                <a:spcPts val="600"/>
              </a:spcBef>
              <a:spcAft>
                <a:spcPts val="0"/>
              </a:spcAft>
              <a:buSzPts val="1800"/>
              <a:buChar char="●"/>
              <a:defRPr/>
            </a:lvl1pPr>
            <a:lvl2pPr indent="-342900" lvl="1" marL="914400" rtl="0" algn="l">
              <a:lnSpc>
                <a:spcPct val="100000"/>
              </a:lnSpc>
              <a:spcBef>
                <a:spcPts val="0"/>
              </a:spcBef>
              <a:spcAft>
                <a:spcPts val="0"/>
              </a:spcAft>
              <a:buSzPts val="1800"/>
              <a:buChar char="○"/>
              <a:defRPr/>
            </a:lvl2pPr>
            <a:lvl3pPr indent="-342900" lvl="2" marL="1371600" rtl="0" algn="l">
              <a:lnSpc>
                <a:spcPct val="100000"/>
              </a:lnSpc>
              <a:spcBef>
                <a:spcPts val="0"/>
              </a:spcBef>
              <a:spcAft>
                <a:spcPts val="0"/>
              </a:spcAft>
              <a:buSzPts val="1800"/>
              <a:buChar char="■"/>
              <a:defRPr/>
            </a:lvl3pPr>
            <a:lvl4pPr indent="-342900" lvl="3" marL="1828800" rtl="0" algn="l">
              <a:lnSpc>
                <a:spcPct val="100000"/>
              </a:lnSpc>
              <a:spcBef>
                <a:spcPts val="0"/>
              </a:spcBef>
              <a:spcAft>
                <a:spcPts val="0"/>
              </a:spcAft>
              <a:buSzPts val="1800"/>
              <a:buChar char="●"/>
              <a:defRPr/>
            </a:lvl4pPr>
            <a:lvl5pPr indent="-342900" lvl="4" marL="2286000" rtl="0" algn="l">
              <a:lnSpc>
                <a:spcPct val="100000"/>
              </a:lnSpc>
              <a:spcBef>
                <a:spcPts val="0"/>
              </a:spcBef>
              <a:spcAft>
                <a:spcPts val="0"/>
              </a:spcAft>
              <a:buSzPts val="1800"/>
              <a:buChar char="○"/>
              <a:defRPr/>
            </a:lvl5pPr>
            <a:lvl6pPr indent="-342900" lvl="5" marL="2743200" rtl="0" algn="l">
              <a:lnSpc>
                <a:spcPct val="100000"/>
              </a:lnSpc>
              <a:spcBef>
                <a:spcPts val="0"/>
              </a:spcBef>
              <a:spcAft>
                <a:spcPts val="0"/>
              </a:spcAft>
              <a:buSzPts val="1800"/>
              <a:buChar char="■"/>
              <a:defRPr/>
            </a:lvl6pPr>
            <a:lvl7pPr indent="-342900" lvl="6" marL="3200400" rtl="0" algn="l">
              <a:lnSpc>
                <a:spcPct val="100000"/>
              </a:lnSpc>
              <a:spcBef>
                <a:spcPts val="0"/>
              </a:spcBef>
              <a:spcAft>
                <a:spcPts val="0"/>
              </a:spcAft>
              <a:buSzPts val="1800"/>
              <a:buChar char="●"/>
              <a:defRPr/>
            </a:lvl7pPr>
            <a:lvl8pPr indent="-342900" lvl="7" marL="3657600" rtl="0" algn="l">
              <a:lnSpc>
                <a:spcPct val="100000"/>
              </a:lnSpc>
              <a:spcBef>
                <a:spcPts val="0"/>
              </a:spcBef>
              <a:spcAft>
                <a:spcPts val="0"/>
              </a:spcAft>
              <a:buSzPts val="1800"/>
              <a:buChar char="○"/>
              <a:defRPr/>
            </a:lvl8pPr>
            <a:lvl9pPr indent="-342900" lvl="8" marL="4114800" rtl="0" algn="l">
              <a:lnSpc>
                <a:spcPct val="100000"/>
              </a:lnSpc>
              <a:spcBef>
                <a:spcPts val="0"/>
              </a:spcBef>
              <a:spcAft>
                <a:spcPts val="0"/>
              </a:spcAft>
              <a:buSzPts val="1800"/>
              <a:buChar char="■"/>
              <a:defRPr/>
            </a:lvl9pPr>
          </a:lstStyle>
          <a:p/>
        </p:txBody>
      </p:sp>
      <p:sp>
        <p:nvSpPr>
          <p:cNvPr id="65" name="Google Shape;65;p14"/>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solidFill>
          <a:srgbClr val="FFB600"/>
        </a:solidFill>
      </p:bgPr>
    </p:bg>
    <p:spTree>
      <p:nvGrpSpPr>
        <p:cNvPr id="66" name="Shape 66"/>
        <p:cNvGrpSpPr/>
        <p:nvPr/>
      </p:nvGrpSpPr>
      <p:grpSpPr>
        <a:xfrm>
          <a:off x="0" y="0"/>
          <a:ext cx="0" cy="0"/>
          <a:chOff x="0" y="0"/>
          <a:chExt cx="0" cy="0"/>
        </a:xfrm>
      </p:grpSpPr>
      <p:sp>
        <p:nvSpPr>
          <p:cNvPr id="67" name="Google Shape;67;p15"/>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434343"/>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5"/>
          <p:cNvSpPr txBox="1"/>
          <p:nvPr>
            <p:ph type="ctrTitle"/>
          </p:nvPr>
        </p:nvSpPr>
        <p:spPr>
          <a:xfrm>
            <a:off x="685800" y="2726342"/>
            <a:ext cx="7772400" cy="11598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69" name="Google Shape;69;p15"/>
          <p:cNvSpPr txBox="1"/>
          <p:nvPr>
            <p:ph idx="1" type="subTitle"/>
          </p:nvPr>
        </p:nvSpPr>
        <p:spPr>
          <a:xfrm>
            <a:off x="685800" y="3830653"/>
            <a:ext cx="7772400" cy="784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1800"/>
              <a:buNone/>
              <a:defRPr>
                <a:solidFill>
                  <a:srgbClr val="FFFFFF"/>
                </a:solidFill>
              </a:defRPr>
            </a:lvl1pPr>
            <a:lvl2pPr lvl="1" rtl="0" algn="l">
              <a:lnSpc>
                <a:spcPct val="100000"/>
              </a:lnSpc>
              <a:spcBef>
                <a:spcPts val="0"/>
              </a:spcBef>
              <a:spcAft>
                <a:spcPts val="0"/>
              </a:spcAft>
              <a:buClr>
                <a:srgbClr val="FFFFFF"/>
              </a:buClr>
              <a:buSzPts val="3000"/>
              <a:buNone/>
              <a:defRPr sz="3000">
                <a:solidFill>
                  <a:srgbClr val="FFFFFF"/>
                </a:solidFill>
              </a:defRPr>
            </a:lvl2pPr>
            <a:lvl3pPr lvl="2" rtl="0" algn="l">
              <a:lnSpc>
                <a:spcPct val="100000"/>
              </a:lnSpc>
              <a:spcBef>
                <a:spcPts val="0"/>
              </a:spcBef>
              <a:spcAft>
                <a:spcPts val="0"/>
              </a:spcAft>
              <a:buClr>
                <a:srgbClr val="FFFFFF"/>
              </a:buClr>
              <a:buSzPts val="3000"/>
              <a:buNone/>
              <a:defRPr sz="3000">
                <a:solidFill>
                  <a:srgbClr val="FFFFFF"/>
                </a:solidFill>
              </a:defRPr>
            </a:lvl3pPr>
            <a:lvl4pPr lvl="3" rtl="0" algn="l">
              <a:lnSpc>
                <a:spcPct val="100000"/>
              </a:lnSpc>
              <a:spcBef>
                <a:spcPts val="0"/>
              </a:spcBef>
              <a:spcAft>
                <a:spcPts val="0"/>
              </a:spcAft>
              <a:buClr>
                <a:srgbClr val="FFFFFF"/>
              </a:buClr>
              <a:buSzPts val="3000"/>
              <a:buNone/>
              <a:defRPr sz="3000">
                <a:solidFill>
                  <a:srgbClr val="FFFFFF"/>
                </a:solidFill>
              </a:defRPr>
            </a:lvl4pPr>
            <a:lvl5pPr lvl="4" rtl="0" algn="l">
              <a:lnSpc>
                <a:spcPct val="100000"/>
              </a:lnSpc>
              <a:spcBef>
                <a:spcPts val="0"/>
              </a:spcBef>
              <a:spcAft>
                <a:spcPts val="0"/>
              </a:spcAft>
              <a:buClr>
                <a:srgbClr val="FFFFFF"/>
              </a:buClr>
              <a:buSzPts val="3000"/>
              <a:buNone/>
              <a:defRPr sz="3000">
                <a:solidFill>
                  <a:srgbClr val="FFFFFF"/>
                </a:solidFill>
              </a:defRPr>
            </a:lvl5pPr>
            <a:lvl6pPr lvl="5" rtl="0" algn="l">
              <a:lnSpc>
                <a:spcPct val="100000"/>
              </a:lnSpc>
              <a:spcBef>
                <a:spcPts val="0"/>
              </a:spcBef>
              <a:spcAft>
                <a:spcPts val="0"/>
              </a:spcAft>
              <a:buClr>
                <a:srgbClr val="FFFFFF"/>
              </a:buClr>
              <a:buSzPts val="3000"/>
              <a:buNone/>
              <a:defRPr sz="3000">
                <a:solidFill>
                  <a:srgbClr val="FFFFFF"/>
                </a:solidFill>
              </a:defRPr>
            </a:lvl6pPr>
            <a:lvl7pPr lvl="6" rtl="0" algn="l">
              <a:lnSpc>
                <a:spcPct val="100000"/>
              </a:lnSpc>
              <a:spcBef>
                <a:spcPts val="0"/>
              </a:spcBef>
              <a:spcAft>
                <a:spcPts val="0"/>
              </a:spcAft>
              <a:buClr>
                <a:srgbClr val="FFFFFF"/>
              </a:buClr>
              <a:buSzPts val="3000"/>
              <a:buNone/>
              <a:defRPr sz="3000">
                <a:solidFill>
                  <a:srgbClr val="FFFFFF"/>
                </a:solidFill>
              </a:defRPr>
            </a:lvl7pPr>
            <a:lvl8pPr lvl="7" rtl="0" algn="l">
              <a:lnSpc>
                <a:spcPct val="100000"/>
              </a:lnSpc>
              <a:spcBef>
                <a:spcPts val="0"/>
              </a:spcBef>
              <a:spcAft>
                <a:spcPts val="0"/>
              </a:spcAft>
              <a:buClr>
                <a:srgbClr val="FFFFFF"/>
              </a:buClr>
              <a:buSzPts val="3000"/>
              <a:buNone/>
              <a:defRPr sz="3000">
                <a:solidFill>
                  <a:srgbClr val="FFFFFF"/>
                </a:solidFill>
              </a:defRPr>
            </a:lvl8pPr>
            <a:lvl9pPr lvl="8" rtl="0" algn="l">
              <a:lnSpc>
                <a:spcPct val="100000"/>
              </a:lnSpc>
              <a:spcBef>
                <a:spcPts val="0"/>
              </a:spcBef>
              <a:spcAft>
                <a:spcPts val="0"/>
              </a:spcAft>
              <a:buClr>
                <a:srgbClr val="FFFFFF"/>
              </a:buClr>
              <a:buSzPts val="3000"/>
              <a:buNone/>
              <a:defRPr sz="3000">
                <a:solidFill>
                  <a:srgbClr val="FFFFFF"/>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0" name="Shape 70"/>
        <p:cNvGrpSpPr/>
        <p:nvPr/>
      </p:nvGrpSpPr>
      <p:grpSpPr>
        <a:xfrm>
          <a:off x="0" y="0"/>
          <a:ext cx="0" cy="0"/>
          <a:chOff x="0" y="0"/>
          <a:chExt cx="0" cy="0"/>
        </a:xfrm>
      </p:grpSpPr>
      <p:sp>
        <p:nvSpPr>
          <p:cNvPr id="71" name="Google Shape;71;p16"/>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
              <a:t>‹#›</a:t>
            </a:fld>
            <a:endParaRPr/>
          </a:p>
        </p:txBody>
      </p:sp>
      <p:sp>
        <p:nvSpPr>
          <p:cNvPr id="72" name="Google Shape;72;p16"/>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3" name="Shape 73"/>
        <p:cNvGrpSpPr/>
        <p:nvPr/>
      </p:nvGrpSpPr>
      <p:grpSpPr>
        <a:xfrm>
          <a:off x="0" y="0"/>
          <a:ext cx="0" cy="0"/>
          <a:chOff x="0" y="0"/>
          <a:chExt cx="0" cy="0"/>
        </a:xfrm>
      </p:grpSpPr>
      <p:sp>
        <p:nvSpPr>
          <p:cNvPr id="74" name="Google Shape;74;p17"/>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7"/>
          <p:cNvSpPr txBox="1"/>
          <p:nvPr>
            <p:ph type="title"/>
          </p:nvPr>
        </p:nvSpPr>
        <p:spPr>
          <a:xfrm>
            <a:off x="922000" y="891775"/>
            <a:ext cx="6866100" cy="85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76" name="Google Shape;76;p17"/>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ed">
  <p:cSld name="BLANK_1">
    <p:bg>
      <p:bgPr>
        <a:solidFill>
          <a:srgbClr val="FFB600"/>
        </a:solidFill>
      </p:bgPr>
    </p:bg>
    <p:spTree>
      <p:nvGrpSpPr>
        <p:cNvPr id="77" name="Shape 77"/>
        <p:cNvGrpSpPr/>
        <p:nvPr/>
      </p:nvGrpSpPr>
      <p:grpSpPr>
        <a:xfrm>
          <a:off x="0" y="0"/>
          <a:ext cx="0" cy="0"/>
          <a:chOff x="0" y="0"/>
          <a:chExt cx="0" cy="0"/>
        </a:xfrm>
      </p:grpSpPr>
      <p:sp>
        <p:nvSpPr>
          <p:cNvPr id="78" name="Google Shape;78;p18"/>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
              <a:t>‹#›</a:t>
            </a:fld>
            <a:endParaRPr/>
          </a:p>
        </p:txBody>
      </p:sp>
      <p:sp>
        <p:nvSpPr>
          <p:cNvPr id="79" name="Google Shape;79;p18"/>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bg>
      <p:bgPr>
        <a:solidFill>
          <a:srgbClr val="FFB600"/>
        </a:solidFill>
      </p:bgPr>
    </p:bg>
    <p:spTree>
      <p:nvGrpSpPr>
        <p:cNvPr id="80" name="Shape 80"/>
        <p:cNvGrpSpPr/>
        <p:nvPr/>
      </p:nvGrpSpPr>
      <p:grpSpPr>
        <a:xfrm>
          <a:off x="0" y="0"/>
          <a:ext cx="0" cy="0"/>
          <a:chOff x="0" y="0"/>
          <a:chExt cx="0" cy="0"/>
        </a:xfrm>
      </p:grpSpPr>
      <p:sp>
        <p:nvSpPr>
          <p:cNvPr id="81" name="Google Shape;81;p19"/>
          <p:cNvSpPr/>
          <p:nvPr/>
        </p:nvSpPr>
        <p:spPr>
          <a:xfrm flipH="1">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434343"/>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9"/>
          <p:cNvSpPr txBox="1"/>
          <p:nvPr>
            <p:ph idx="1" type="body"/>
          </p:nvPr>
        </p:nvSpPr>
        <p:spPr>
          <a:xfrm>
            <a:off x="1757200" y="2161800"/>
            <a:ext cx="5629800" cy="819900"/>
          </a:xfrm>
          <a:prstGeom prst="rect">
            <a:avLst/>
          </a:prstGeom>
          <a:noFill/>
          <a:ln>
            <a:noFill/>
          </a:ln>
        </p:spPr>
        <p:txBody>
          <a:bodyPr anchorCtr="0" anchor="ctr" bIns="91425" lIns="91425" spcFirstLastPara="1" rIns="91425" wrap="square" tIns="91425">
            <a:noAutofit/>
          </a:bodyPr>
          <a:lstStyle>
            <a:lvl1pPr indent="-419100" lvl="0" marL="457200" rtl="0" algn="ctr">
              <a:lnSpc>
                <a:spcPct val="100000"/>
              </a:lnSpc>
              <a:spcBef>
                <a:spcPts val="600"/>
              </a:spcBef>
              <a:spcAft>
                <a:spcPts val="0"/>
              </a:spcAft>
              <a:buClr>
                <a:srgbClr val="434343"/>
              </a:buClr>
              <a:buSzPts val="3000"/>
              <a:buChar char="●"/>
              <a:defRPr i="1" sz="3000">
                <a:solidFill>
                  <a:srgbClr val="434343"/>
                </a:solidFill>
              </a:defRPr>
            </a:lvl1pPr>
            <a:lvl2pPr indent="-419100" lvl="1" marL="914400" rtl="0" algn="ctr">
              <a:lnSpc>
                <a:spcPct val="100000"/>
              </a:lnSpc>
              <a:spcBef>
                <a:spcPts val="0"/>
              </a:spcBef>
              <a:spcAft>
                <a:spcPts val="0"/>
              </a:spcAft>
              <a:buClr>
                <a:srgbClr val="434343"/>
              </a:buClr>
              <a:buSzPts val="3000"/>
              <a:buChar char="○"/>
              <a:defRPr i="1" sz="3000">
                <a:solidFill>
                  <a:srgbClr val="434343"/>
                </a:solidFill>
              </a:defRPr>
            </a:lvl2pPr>
            <a:lvl3pPr indent="-419100" lvl="2" marL="1371600" rtl="0" algn="ctr">
              <a:lnSpc>
                <a:spcPct val="100000"/>
              </a:lnSpc>
              <a:spcBef>
                <a:spcPts val="0"/>
              </a:spcBef>
              <a:spcAft>
                <a:spcPts val="0"/>
              </a:spcAft>
              <a:buClr>
                <a:srgbClr val="434343"/>
              </a:buClr>
              <a:buSzPts val="3000"/>
              <a:buChar char="■"/>
              <a:defRPr i="1" sz="3000">
                <a:solidFill>
                  <a:srgbClr val="434343"/>
                </a:solidFill>
              </a:defRPr>
            </a:lvl3pPr>
            <a:lvl4pPr indent="-419100" lvl="3" marL="1828800" rtl="0" algn="ctr">
              <a:lnSpc>
                <a:spcPct val="100000"/>
              </a:lnSpc>
              <a:spcBef>
                <a:spcPts val="0"/>
              </a:spcBef>
              <a:spcAft>
                <a:spcPts val="0"/>
              </a:spcAft>
              <a:buClr>
                <a:srgbClr val="434343"/>
              </a:buClr>
              <a:buSzPts val="3000"/>
              <a:buChar char="●"/>
              <a:defRPr i="1" sz="3000">
                <a:solidFill>
                  <a:srgbClr val="434343"/>
                </a:solidFill>
              </a:defRPr>
            </a:lvl4pPr>
            <a:lvl5pPr indent="-419100" lvl="4" marL="2286000" rtl="0" algn="ctr">
              <a:lnSpc>
                <a:spcPct val="100000"/>
              </a:lnSpc>
              <a:spcBef>
                <a:spcPts val="0"/>
              </a:spcBef>
              <a:spcAft>
                <a:spcPts val="0"/>
              </a:spcAft>
              <a:buClr>
                <a:srgbClr val="434343"/>
              </a:buClr>
              <a:buSzPts val="3000"/>
              <a:buChar char="○"/>
              <a:defRPr i="1" sz="3000">
                <a:solidFill>
                  <a:srgbClr val="434343"/>
                </a:solidFill>
              </a:defRPr>
            </a:lvl5pPr>
            <a:lvl6pPr indent="-419100" lvl="5" marL="2743200" rtl="0" algn="ctr">
              <a:lnSpc>
                <a:spcPct val="100000"/>
              </a:lnSpc>
              <a:spcBef>
                <a:spcPts val="0"/>
              </a:spcBef>
              <a:spcAft>
                <a:spcPts val="0"/>
              </a:spcAft>
              <a:buClr>
                <a:srgbClr val="434343"/>
              </a:buClr>
              <a:buSzPts val="3000"/>
              <a:buChar char="■"/>
              <a:defRPr i="1" sz="3000">
                <a:solidFill>
                  <a:srgbClr val="434343"/>
                </a:solidFill>
              </a:defRPr>
            </a:lvl6pPr>
            <a:lvl7pPr indent="-419100" lvl="6" marL="3200400" rtl="0" algn="ctr">
              <a:lnSpc>
                <a:spcPct val="100000"/>
              </a:lnSpc>
              <a:spcBef>
                <a:spcPts val="0"/>
              </a:spcBef>
              <a:spcAft>
                <a:spcPts val="0"/>
              </a:spcAft>
              <a:buClr>
                <a:srgbClr val="434343"/>
              </a:buClr>
              <a:buSzPts val="3000"/>
              <a:buChar char="●"/>
              <a:defRPr i="1" sz="3000">
                <a:solidFill>
                  <a:srgbClr val="434343"/>
                </a:solidFill>
              </a:defRPr>
            </a:lvl7pPr>
            <a:lvl8pPr indent="-419100" lvl="7" marL="3657600" rtl="0" algn="ctr">
              <a:lnSpc>
                <a:spcPct val="100000"/>
              </a:lnSpc>
              <a:spcBef>
                <a:spcPts val="0"/>
              </a:spcBef>
              <a:spcAft>
                <a:spcPts val="0"/>
              </a:spcAft>
              <a:buClr>
                <a:srgbClr val="434343"/>
              </a:buClr>
              <a:buSzPts val="3000"/>
              <a:buChar char="○"/>
              <a:defRPr i="1" sz="3000">
                <a:solidFill>
                  <a:srgbClr val="434343"/>
                </a:solidFill>
              </a:defRPr>
            </a:lvl8pPr>
            <a:lvl9pPr indent="-419100" lvl="8" marL="4114800" rtl="0" algn="ctr">
              <a:lnSpc>
                <a:spcPct val="100000"/>
              </a:lnSpc>
              <a:spcBef>
                <a:spcPts val="0"/>
              </a:spcBef>
              <a:spcAft>
                <a:spcPts val="0"/>
              </a:spcAft>
              <a:buClr>
                <a:srgbClr val="434343"/>
              </a:buClr>
              <a:buSzPts val="3000"/>
              <a:buChar char="■"/>
              <a:defRPr i="1" sz="3000">
                <a:solidFill>
                  <a:srgbClr val="434343"/>
                </a:solidFill>
              </a:defRPr>
            </a:lvl9pPr>
          </a:lstStyle>
          <a:p/>
        </p:txBody>
      </p:sp>
      <p:sp>
        <p:nvSpPr>
          <p:cNvPr id="83" name="Google Shape;83;p19"/>
          <p:cNvSpPr txBox="1"/>
          <p:nvPr/>
        </p:nvSpPr>
        <p:spPr>
          <a:xfrm>
            <a:off x="205550"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 sz="12000" u="none" cap="none" strike="noStrike">
                <a:solidFill>
                  <a:srgbClr val="434343"/>
                </a:solidFill>
                <a:latin typeface="Raleway"/>
                <a:ea typeface="Raleway"/>
                <a:cs typeface="Raleway"/>
                <a:sym typeface="Raleway"/>
              </a:rPr>
              <a:t>“</a:t>
            </a:r>
            <a:endParaRPr b="1" i="0" sz="12000" u="none" cap="none" strike="noStrike">
              <a:solidFill>
                <a:srgbClr val="434343"/>
              </a:solidFill>
              <a:latin typeface="Raleway"/>
              <a:ea typeface="Raleway"/>
              <a:cs typeface="Raleway"/>
              <a:sym typeface="Raleway"/>
            </a:endParaRPr>
          </a:p>
        </p:txBody>
      </p:sp>
      <p:sp>
        <p:nvSpPr>
          <p:cNvPr id="84" name="Google Shape;84;p19"/>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85" name="Shape 85"/>
        <p:cNvGrpSpPr/>
        <p:nvPr/>
      </p:nvGrpSpPr>
      <p:grpSpPr>
        <a:xfrm>
          <a:off x="0" y="0"/>
          <a:ext cx="0" cy="0"/>
          <a:chOff x="0" y="0"/>
          <a:chExt cx="0" cy="0"/>
        </a:xfrm>
      </p:grpSpPr>
      <p:sp>
        <p:nvSpPr>
          <p:cNvPr id="86" name="Google Shape;86;p20"/>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0"/>
          <p:cNvSpPr txBox="1"/>
          <p:nvPr>
            <p:ph type="title"/>
          </p:nvPr>
        </p:nvSpPr>
        <p:spPr>
          <a:xfrm>
            <a:off x="922000" y="891775"/>
            <a:ext cx="6866100" cy="85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88" name="Google Shape;88;p20"/>
          <p:cNvSpPr txBox="1"/>
          <p:nvPr>
            <p:ph idx="1" type="body"/>
          </p:nvPr>
        </p:nvSpPr>
        <p:spPr>
          <a:xfrm>
            <a:off x="922000" y="1885951"/>
            <a:ext cx="6866100" cy="2366100"/>
          </a:xfrm>
          <a:prstGeom prst="rect">
            <a:avLst/>
          </a:prstGeom>
          <a:noFill/>
          <a:ln>
            <a:noFill/>
          </a:ln>
        </p:spPr>
        <p:txBody>
          <a:bodyPr anchorCtr="0" anchor="t" bIns="91425" lIns="91425" spcFirstLastPara="1" rIns="91425" wrap="square" tIns="91425">
            <a:noAutofit/>
          </a:bodyPr>
          <a:lstStyle>
            <a:lvl1pPr indent="-342900" lvl="0" marL="457200" rtl="0" algn="l">
              <a:lnSpc>
                <a:spcPct val="100000"/>
              </a:lnSpc>
              <a:spcBef>
                <a:spcPts val="600"/>
              </a:spcBef>
              <a:spcAft>
                <a:spcPts val="0"/>
              </a:spcAft>
              <a:buClr>
                <a:srgbClr val="FFB600"/>
              </a:buClr>
              <a:buSzPts val="1800"/>
              <a:buChar char="●"/>
              <a:defRPr/>
            </a:lvl1pPr>
            <a:lvl2pPr indent="-342900" lvl="1" marL="914400" rtl="0" algn="l">
              <a:lnSpc>
                <a:spcPct val="100000"/>
              </a:lnSpc>
              <a:spcBef>
                <a:spcPts val="0"/>
              </a:spcBef>
              <a:spcAft>
                <a:spcPts val="0"/>
              </a:spcAft>
              <a:buClr>
                <a:srgbClr val="FFB600"/>
              </a:buClr>
              <a:buSzPts val="1800"/>
              <a:buChar char="○"/>
              <a:defRPr/>
            </a:lvl2pPr>
            <a:lvl3pPr indent="-342900" lvl="2" marL="1371600" rtl="0" algn="l">
              <a:lnSpc>
                <a:spcPct val="100000"/>
              </a:lnSpc>
              <a:spcBef>
                <a:spcPts val="0"/>
              </a:spcBef>
              <a:spcAft>
                <a:spcPts val="0"/>
              </a:spcAft>
              <a:buClr>
                <a:srgbClr val="FFB600"/>
              </a:buClr>
              <a:buSzPts val="1800"/>
              <a:buChar char="■"/>
              <a:defRPr/>
            </a:lvl3pPr>
            <a:lvl4pPr indent="-342900" lvl="3" marL="1828800" rtl="0" algn="l">
              <a:lnSpc>
                <a:spcPct val="100000"/>
              </a:lnSpc>
              <a:spcBef>
                <a:spcPts val="0"/>
              </a:spcBef>
              <a:spcAft>
                <a:spcPts val="0"/>
              </a:spcAft>
              <a:buSzPts val="1800"/>
              <a:buChar char="●"/>
              <a:defRPr/>
            </a:lvl4pPr>
            <a:lvl5pPr indent="-342900" lvl="4" marL="2286000" rtl="0" algn="l">
              <a:lnSpc>
                <a:spcPct val="100000"/>
              </a:lnSpc>
              <a:spcBef>
                <a:spcPts val="0"/>
              </a:spcBef>
              <a:spcAft>
                <a:spcPts val="0"/>
              </a:spcAft>
              <a:buSzPts val="1800"/>
              <a:buChar char="○"/>
              <a:defRPr/>
            </a:lvl5pPr>
            <a:lvl6pPr indent="-342900" lvl="5" marL="2743200" rtl="0" algn="l">
              <a:lnSpc>
                <a:spcPct val="100000"/>
              </a:lnSpc>
              <a:spcBef>
                <a:spcPts val="0"/>
              </a:spcBef>
              <a:spcAft>
                <a:spcPts val="0"/>
              </a:spcAft>
              <a:buSzPts val="1800"/>
              <a:buChar char="■"/>
              <a:defRPr/>
            </a:lvl6pPr>
            <a:lvl7pPr indent="-342900" lvl="6" marL="3200400" rtl="0" algn="l">
              <a:lnSpc>
                <a:spcPct val="100000"/>
              </a:lnSpc>
              <a:spcBef>
                <a:spcPts val="0"/>
              </a:spcBef>
              <a:spcAft>
                <a:spcPts val="0"/>
              </a:spcAft>
              <a:buSzPts val="1800"/>
              <a:buChar char="●"/>
              <a:defRPr/>
            </a:lvl7pPr>
            <a:lvl8pPr indent="-342900" lvl="7" marL="3657600" rtl="0" algn="l">
              <a:lnSpc>
                <a:spcPct val="100000"/>
              </a:lnSpc>
              <a:spcBef>
                <a:spcPts val="0"/>
              </a:spcBef>
              <a:spcAft>
                <a:spcPts val="0"/>
              </a:spcAft>
              <a:buSzPts val="1800"/>
              <a:buChar char="○"/>
              <a:defRPr/>
            </a:lvl8pPr>
            <a:lvl9pPr indent="-342900" lvl="8" marL="4114800" rtl="0" algn="l">
              <a:lnSpc>
                <a:spcPct val="100000"/>
              </a:lnSpc>
              <a:spcBef>
                <a:spcPts val="0"/>
              </a:spcBef>
              <a:spcAft>
                <a:spcPts val="0"/>
              </a:spcAft>
              <a:buSzPts val="1800"/>
              <a:buChar char="■"/>
              <a:defRPr/>
            </a:lvl9pPr>
          </a:lstStyle>
          <a:p/>
        </p:txBody>
      </p:sp>
      <p:sp>
        <p:nvSpPr>
          <p:cNvPr id="89" name="Google Shape;89;p20"/>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90" name="Shape 90"/>
        <p:cNvGrpSpPr/>
        <p:nvPr/>
      </p:nvGrpSpPr>
      <p:grpSpPr>
        <a:xfrm>
          <a:off x="0" y="0"/>
          <a:ext cx="0" cy="0"/>
          <a:chOff x="0" y="0"/>
          <a:chExt cx="0" cy="0"/>
        </a:xfrm>
      </p:grpSpPr>
      <p:sp>
        <p:nvSpPr>
          <p:cNvPr id="91" name="Google Shape;91;p21"/>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1"/>
          <p:cNvSpPr txBox="1"/>
          <p:nvPr>
            <p:ph type="title"/>
          </p:nvPr>
        </p:nvSpPr>
        <p:spPr>
          <a:xfrm>
            <a:off x="922000" y="891775"/>
            <a:ext cx="6866100" cy="85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93" name="Google Shape;93;p21"/>
          <p:cNvSpPr txBox="1"/>
          <p:nvPr>
            <p:ph idx="1" type="body"/>
          </p:nvPr>
        </p:nvSpPr>
        <p:spPr>
          <a:xfrm>
            <a:off x="922000" y="1930500"/>
            <a:ext cx="2332200" cy="2919000"/>
          </a:xfrm>
          <a:prstGeom prst="rect">
            <a:avLst/>
          </a:prstGeom>
          <a:noFill/>
          <a:ln>
            <a:noFill/>
          </a:ln>
        </p:spPr>
        <p:txBody>
          <a:bodyPr anchorCtr="0" anchor="t" bIns="91425" lIns="91425" spcFirstLastPara="1" rIns="91425" wrap="square" tIns="91425">
            <a:noAutofit/>
          </a:bodyPr>
          <a:lstStyle>
            <a:lvl1pPr indent="-317500" lvl="0" marL="457200" rtl="0" algn="l">
              <a:lnSpc>
                <a:spcPct val="100000"/>
              </a:lnSpc>
              <a:spcBef>
                <a:spcPts val="600"/>
              </a:spcBef>
              <a:spcAft>
                <a:spcPts val="0"/>
              </a:spcAft>
              <a:buSzPts val="1400"/>
              <a:buChar char="●"/>
              <a:defRPr sz="1400"/>
            </a:lvl1pPr>
            <a:lvl2pPr indent="-317500" lvl="1" marL="914400" rtl="0" algn="l">
              <a:lnSpc>
                <a:spcPct val="100000"/>
              </a:lnSpc>
              <a:spcBef>
                <a:spcPts val="0"/>
              </a:spcBef>
              <a:spcAft>
                <a:spcPts val="0"/>
              </a:spcAft>
              <a:buSzPts val="1400"/>
              <a:buChar char="○"/>
              <a:defRPr sz="1400"/>
            </a:lvl2pPr>
            <a:lvl3pPr indent="-317500" lvl="2" marL="1371600" rtl="0" algn="l">
              <a:lnSpc>
                <a:spcPct val="100000"/>
              </a:lnSpc>
              <a:spcBef>
                <a:spcPts val="0"/>
              </a:spcBef>
              <a:spcAft>
                <a:spcPts val="0"/>
              </a:spcAft>
              <a:buSzPts val="1400"/>
              <a:buChar char="■"/>
              <a:defRPr sz="1400"/>
            </a:lvl3pPr>
            <a:lvl4pPr indent="-317500" lvl="3" marL="1828800" rtl="0" algn="l">
              <a:lnSpc>
                <a:spcPct val="100000"/>
              </a:lnSpc>
              <a:spcBef>
                <a:spcPts val="0"/>
              </a:spcBef>
              <a:spcAft>
                <a:spcPts val="0"/>
              </a:spcAft>
              <a:buSzPts val="1400"/>
              <a:buChar char="●"/>
              <a:defRPr sz="1400"/>
            </a:lvl4pPr>
            <a:lvl5pPr indent="-317500" lvl="4" marL="2286000" rtl="0" algn="l">
              <a:lnSpc>
                <a:spcPct val="100000"/>
              </a:lnSpc>
              <a:spcBef>
                <a:spcPts val="0"/>
              </a:spcBef>
              <a:spcAft>
                <a:spcPts val="0"/>
              </a:spcAft>
              <a:buSzPts val="1400"/>
              <a:buChar char="○"/>
              <a:defRPr sz="1400"/>
            </a:lvl5pPr>
            <a:lvl6pPr indent="-317500" lvl="5" marL="2743200" rtl="0" algn="l">
              <a:lnSpc>
                <a:spcPct val="100000"/>
              </a:lnSpc>
              <a:spcBef>
                <a:spcPts val="0"/>
              </a:spcBef>
              <a:spcAft>
                <a:spcPts val="0"/>
              </a:spcAft>
              <a:buSzPts val="1400"/>
              <a:buChar char="■"/>
              <a:defRPr sz="1400"/>
            </a:lvl6pPr>
            <a:lvl7pPr indent="-317500" lvl="6" marL="3200400" rtl="0" algn="l">
              <a:lnSpc>
                <a:spcPct val="100000"/>
              </a:lnSpc>
              <a:spcBef>
                <a:spcPts val="0"/>
              </a:spcBef>
              <a:spcAft>
                <a:spcPts val="0"/>
              </a:spcAft>
              <a:buSzPts val="1400"/>
              <a:buChar char="●"/>
              <a:defRPr sz="1400"/>
            </a:lvl7pPr>
            <a:lvl8pPr indent="-317500" lvl="7" marL="3657600" rtl="0" algn="l">
              <a:lnSpc>
                <a:spcPct val="100000"/>
              </a:lnSpc>
              <a:spcBef>
                <a:spcPts val="0"/>
              </a:spcBef>
              <a:spcAft>
                <a:spcPts val="0"/>
              </a:spcAft>
              <a:buSzPts val="1400"/>
              <a:buChar char="○"/>
              <a:defRPr sz="1400"/>
            </a:lvl8pPr>
            <a:lvl9pPr indent="-317500" lvl="8" marL="4114800" rtl="0" algn="l">
              <a:lnSpc>
                <a:spcPct val="100000"/>
              </a:lnSpc>
              <a:spcBef>
                <a:spcPts val="0"/>
              </a:spcBef>
              <a:spcAft>
                <a:spcPts val="0"/>
              </a:spcAft>
              <a:buSzPts val="1400"/>
              <a:buChar char="■"/>
              <a:defRPr sz="1400"/>
            </a:lvl9pPr>
          </a:lstStyle>
          <a:p/>
        </p:txBody>
      </p:sp>
      <p:sp>
        <p:nvSpPr>
          <p:cNvPr id="94" name="Google Shape;94;p21"/>
          <p:cNvSpPr txBox="1"/>
          <p:nvPr>
            <p:ph idx="2" type="body"/>
          </p:nvPr>
        </p:nvSpPr>
        <p:spPr>
          <a:xfrm>
            <a:off x="3373778" y="1930500"/>
            <a:ext cx="2332200" cy="2919000"/>
          </a:xfrm>
          <a:prstGeom prst="rect">
            <a:avLst/>
          </a:prstGeom>
          <a:noFill/>
          <a:ln>
            <a:noFill/>
          </a:ln>
        </p:spPr>
        <p:txBody>
          <a:bodyPr anchorCtr="0" anchor="t" bIns="91425" lIns="91425" spcFirstLastPara="1" rIns="91425" wrap="square" tIns="91425">
            <a:noAutofit/>
          </a:bodyPr>
          <a:lstStyle>
            <a:lvl1pPr indent="-317500" lvl="0" marL="457200" rtl="0" algn="l">
              <a:lnSpc>
                <a:spcPct val="100000"/>
              </a:lnSpc>
              <a:spcBef>
                <a:spcPts val="600"/>
              </a:spcBef>
              <a:spcAft>
                <a:spcPts val="0"/>
              </a:spcAft>
              <a:buSzPts val="1400"/>
              <a:buChar char="●"/>
              <a:defRPr sz="1400"/>
            </a:lvl1pPr>
            <a:lvl2pPr indent="-317500" lvl="1" marL="914400" rtl="0" algn="l">
              <a:lnSpc>
                <a:spcPct val="100000"/>
              </a:lnSpc>
              <a:spcBef>
                <a:spcPts val="0"/>
              </a:spcBef>
              <a:spcAft>
                <a:spcPts val="0"/>
              </a:spcAft>
              <a:buSzPts val="1400"/>
              <a:buChar char="○"/>
              <a:defRPr sz="1400"/>
            </a:lvl2pPr>
            <a:lvl3pPr indent="-317500" lvl="2" marL="1371600" rtl="0" algn="l">
              <a:lnSpc>
                <a:spcPct val="100000"/>
              </a:lnSpc>
              <a:spcBef>
                <a:spcPts val="0"/>
              </a:spcBef>
              <a:spcAft>
                <a:spcPts val="0"/>
              </a:spcAft>
              <a:buSzPts val="1400"/>
              <a:buChar char="■"/>
              <a:defRPr sz="1400"/>
            </a:lvl3pPr>
            <a:lvl4pPr indent="-317500" lvl="3" marL="1828800" rtl="0" algn="l">
              <a:lnSpc>
                <a:spcPct val="100000"/>
              </a:lnSpc>
              <a:spcBef>
                <a:spcPts val="0"/>
              </a:spcBef>
              <a:spcAft>
                <a:spcPts val="0"/>
              </a:spcAft>
              <a:buSzPts val="1400"/>
              <a:buChar char="●"/>
              <a:defRPr sz="1400"/>
            </a:lvl4pPr>
            <a:lvl5pPr indent="-317500" lvl="4" marL="2286000" rtl="0" algn="l">
              <a:lnSpc>
                <a:spcPct val="100000"/>
              </a:lnSpc>
              <a:spcBef>
                <a:spcPts val="0"/>
              </a:spcBef>
              <a:spcAft>
                <a:spcPts val="0"/>
              </a:spcAft>
              <a:buSzPts val="1400"/>
              <a:buChar char="○"/>
              <a:defRPr sz="1400"/>
            </a:lvl5pPr>
            <a:lvl6pPr indent="-317500" lvl="5" marL="2743200" rtl="0" algn="l">
              <a:lnSpc>
                <a:spcPct val="100000"/>
              </a:lnSpc>
              <a:spcBef>
                <a:spcPts val="0"/>
              </a:spcBef>
              <a:spcAft>
                <a:spcPts val="0"/>
              </a:spcAft>
              <a:buSzPts val="1400"/>
              <a:buChar char="■"/>
              <a:defRPr sz="1400"/>
            </a:lvl6pPr>
            <a:lvl7pPr indent="-317500" lvl="6" marL="3200400" rtl="0" algn="l">
              <a:lnSpc>
                <a:spcPct val="100000"/>
              </a:lnSpc>
              <a:spcBef>
                <a:spcPts val="0"/>
              </a:spcBef>
              <a:spcAft>
                <a:spcPts val="0"/>
              </a:spcAft>
              <a:buSzPts val="1400"/>
              <a:buChar char="●"/>
              <a:defRPr sz="1400"/>
            </a:lvl7pPr>
            <a:lvl8pPr indent="-317500" lvl="7" marL="3657600" rtl="0" algn="l">
              <a:lnSpc>
                <a:spcPct val="100000"/>
              </a:lnSpc>
              <a:spcBef>
                <a:spcPts val="0"/>
              </a:spcBef>
              <a:spcAft>
                <a:spcPts val="0"/>
              </a:spcAft>
              <a:buSzPts val="1400"/>
              <a:buChar char="○"/>
              <a:defRPr sz="1400"/>
            </a:lvl8pPr>
            <a:lvl9pPr indent="-317500" lvl="8" marL="4114800" rtl="0" algn="l">
              <a:lnSpc>
                <a:spcPct val="100000"/>
              </a:lnSpc>
              <a:spcBef>
                <a:spcPts val="0"/>
              </a:spcBef>
              <a:spcAft>
                <a:spcPts val="0"/>
              </a:spcAft>
              <a:buSzPts val="1400"/>
              <a:buChar char="■"/>
              <a:defRPr sz="1400"/>
            </a:lvl9pPr>
          </a:lstStyle>
          <a:p/>
        </p:txBody>
      </p:sp>
      <p:sp>
        <p:nvSpPr>
          <p:cNvPr id="95" name="Google Shape;95;p21"/>
          <p:cNvSpPr txBox="1"/>
          <p:nvPr>
            <p:ph idx="3" type="body"/>
          </p:nvPr>
        </p:nvSpPr>
        <p:spPr>
          <a:xfrm>
            <a:off x="5825557" y="1930500"/>
            <a:ext cx="2332200" cy="2919000"/>
          </a:xfrm>
          <a:prstGeom prst="rect">
            <a:avLst/>
          </a:prstGeom>
          <a:noFill/>
          <a:ln>
            <a:noFill/>
          </a:ln>
        </p:spPr>
        <p:txBody>
          <a:bodyPr anchorCtr="0" anchor="t" bIns="91425" lIns="91425" spcFirstLastPara="1" rIns="91425" wrap="square" tIns="91425">
            <a:noAutofit/>
          </a:bodyPr>
          <a:lstStyle>
            <a:lvl1pPr indent="-317500" lvl="0" marL="457200" rtl="0" algn="l">
              <a:lnSpc>
                <a:spcPct val="100000"/>
              </a:lnSpc>
              <a:spcBef>
                <a:spcPts val="600"/>
              </a:spcBef>
              <a:spcAft>
                <a:spcPts val="0"/>
              </a:spcAft>
              <a:buSzPts val="1400"/>
              <a:buChar char="●"/>
              <a:defRPr sz="1400"/>
            </a:lvl1pPr>
            <a:lvl2pPr indent="-317500" lvl="1" marL="914400" rtl="0" algn="l">
              <a:lnSpc>
                <a:spcPct val="100000"/>
              </a:lnSpc>
              <a:spcBef>
                <a:spcPts val="0"/>
              </a:spcBef>
              <a:spcAft>
                <a:spcPts val="0"/>
              </a:spcAft>
              <a:buSzPts val="1400"/>
              <a:buChar char="○"/>
              <a:defRPr sz="1400"/>
            </a:lvl2pPr>
            <a:lvl3pPr indent="-317500" lvl="2" marL="1371600" rtl="0" algn="l">
              <a:lnSpc>
                <a:spcPct val="100000"/>
              </a:lnSpc>
              <a:spcBef>
                <a:spcPts val="0"/>
              </a:spcBef>
              <a:spcAft>
                <a:spcPts val="0"/>
              </a:spcAft>
              <a:buSzPts val="1400"/>
              <a:buChar char="■"/>
              <a:defRPr sz="1400"/>
            </a:lvl3pPr>
            <a:lvl4pPr indent="-317500" lvl="3" marL="1828800" rtl="0" algn="l">
              <a:lnSpc>
                <a:spcPct val="100000"/>
              </a:lnSpc>
              <a:spcBef>
                <a:spcPts val="0"/>
              </a:spcBef>
              <a:spcAft>
                <a:spcPts val="0"/>
              </a:spcAft>
              <a:buSzPts val="1400"/>
              <a:buChar char="●"/>
              <a:defRPr sz="1400"/>
            </a:lvl4pPr>
            <a:lvl5pPr indent="-317500" lvl="4" marL="2286000" rtl="0" algn="l">
              <a:lnSpc>
                <a:spcPct val="100000"/>
              </a:lnSpc>
              <a:spcBef>
                <a:spcPts val="0"/>
              </a:spcBef>
              <a:spcAft>
                <a:spcPts val="0"/>
              </a:spcAft>
              <a:buSzPts val="1400"/>
              <a:buChar char="○"/>
              <a:defRPr sz="1400"/>
            </a:lvl5pPr>
            <a:lvl6pPr indent="-317500" lvl="5" marL="2743200" rtl="0" algn="l">
              <a:lnSpc>
                <a:spcPct val="100000"/>
              </a:lnSpc>
              <a:spcBef>
                <a:spcPts val="0"/>
              </a:spcBef>
              <a:spcAft>
                <a:spcPts val="0"/>
              </a:spcAft>
              <a:buSzPts val="1400"/>
              <a:buChar char="■"/>
              <a:defRPr sz="1400"/>
            </a:lvl6pPr>
            <a:lvl7pPr indent="-317500" lvl="6" marL="3200400" rtl="0" algn="l">
              <a:lnSpc>
                <a:spcPct val="100000"/>
              </a:lnSpc>
              <a:spcBef>
                <a:spcPts val="0"/>
              </a:spcBef>
              <a:spcAft>
                <a:spcPts val="0"/>
              </a:spcAft>
              <a:buSzPts val="1400"/>
              <a:buChar char="●"/>
              <a:defRPr sz="1400"/>
            </a:lvl7pPr>
            <a:lvl8pPr indent="-317500" lvl="7" marL="3657600" rtl="0" algn="l">
              <a:lnSpc>
                <a:spcPct val="100000"/>
              </a:lnSpc>
              <a:spcBef>
                <a:spcPts val="0"/>
              </a:spcBef>
              <a:spcAft>
                <a:spcPts val="0"/>
              </a:spcAft>
              <a:buSzPts val="1400"/>
              <a:buChar char="○"/>
              <a:defRPr sz="1400"/>
            </a:lvl8pPr>
            <a:lvl9pPr indent="-317500" lvl="8" marL="4114800" rtl="0" algn="l">
              <a:lnSpc>
                <a:spcPct val="100000"/>
              </a:lnSpc>
              <a:spcBef>
                <a:spcPts val="0"/>
              </a:spcBef>
              <a:spcAft>
                <a:spcPts val="0"/>
              </a:spcAft>
              <a:buSzPts val="1400"/>
              <a:buChar char="■"/>
              <a:defRPr sz="1400"/>
            </a:lvl9pPr>
          </a:lstStyle>
          <a:p/>
        </p:txBody>
      </p:sp>
      <p:sp>
        <p:nvSpPr>
          <p:cNvPr id="96" name="Google Shape;96;p21"/>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solidFill>
          <a:srgbClr val="FFB600"/>
        </a:solidFill>
      </p:bgPr>
    </p:bg>
    <p:spTree>
      <p:nvGrpSpPr>
        <p:cNvPr id="12" name="Shape 12"/>
        <p:cNvGrpSpPr/>
        <p:nvPr/>
      </p:nvGrpSpPr>
      <p:grpSpPr>
        <a:xfrm>
          <a:off x="0" y="0"/>
          <a:ext cx="0" cy="0"/>
          <a:chOff x="0" y="0"/>
          <a:chExt cx="0" cy="0"/>
        </a:xfrm>
      </p:grpSpPr>
      <p:sp>
        <p:nvSpPr>
          <p:cNvPr id="13" name="Google Shape;13;p3"/>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434343"/>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txBox="1"/>
          <p:nvPr>
            <p:ph type="ctrTitle"/>
          </p:nvPr>
        </p:nvSpPr>
        <p:spPr>
          <a:xfrm>
            <a:off x="685800" y="2726342"/>
            <a:ext cx="7772400" cy="11598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5" name="Google Shape;15;p3"/>
          <p:cNvSpPr txBox="1"/>
          <p:nvPr>
            <p:ph idx="1" type="subTitle"/>
          </p:nvPr>
        </p:nvSpPr>
        <p:spPr>
          <a:xfrm>
            <a:off x="685800" y="3830653"/>
            <a:ext cx="7772400" cy="784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8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7" name="Shape 97"/>
        <p:cNvGrpSpPr/>
        <p:nvPr/>
      </p:nvGrpSpPr>
      <p:grpSpPr>
        <a:xfrm>
          <a:off x="0" y="0"/>
          <a:ext cx="0" cy="0"/>
          <a:chOff x="0" y="0"/>
          <a:chExt cx="0" cy="0"/>
        </a:xfrm>
      </p:grpSpPr>
      <p:sp>
        <p:nvSpPr>
          <p:cNvPr id="98" name="Google Shape;98;p22"/>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2"/>
          <p:cNvSpPr txBox="1"/>
          <p:nvPr>
            <p:ph idx="1" type="body"/>
          </p:nvPr>
        </p:nvSpPr>
        <p:spPr>
          <a:xfrm>
            <a:off x="457200" y="4253909"/>
            <a:ext cx="8229600" cy="519600"/>
          </a:xfrm>
          <a:prstGeom prst="rect">
            <a:avLst/>
          </a:prstGeom>
          <a:noFill/>
          <a:ln>
            <a:noFill/>
          </a:ln>
        </p:spPr>
        <p:txBody>
          <a:bodyPr anchorCtr="0" anchor="t" bIns="91425" lIns="91425" spcFirstLastPara="1" rIns="91425" wrap="square" tIns="91425">
            <a:noAutofit/>
          </a:bodyPr>
          <a:lstStyle>
            <a:lvl1pPr indent="-228600" lvl="0" marL="457200" rtl="0" algn="ctr">
              <a:lnSpc>
                <a:spcPct val="100000"/>
              </a:lnSpc>
              <a:spcBef>
                <a:spcPts val="360"/>
              </a:spcBef>
              <a:spcAft>
                <a:spcPts val="0"/>
              </a:spcAft>
              <a:buSzPts val="1400"/>
              <a:buNone/>
              <a:defRPr sz="1400"/>
            </a:lvl1pPr>
          </a:lstStyle>
          <a:p/>
        </p:txBody>
      </p:sp>
      <p:sp>
        <p:nvSpPr>
          <p:cNvPr id="100" name="Google Shape;100;p22"/>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bg>
      <p:bgPr>
        <a:solidFill>
          <a:srgbClr val="FFB600"/>
        </a:solidFill>
      </p:bgPr>
    </p:bg>
    <p:spTree>
      <p:nvGrpSpPr>
        <p:cNvPr id="16" name="Shape 16"/>
        <p:cNvGrpSpPr/>
        <p:nvPr/>
      </p:nvGrpSpPr>
      <p:grpSpPr>
        <a:xfrm>
          <a:off x="0" y="0"/>
          <a:ext cx="0" cy="0"/>
          <a:chOff x="0" y="0"/>
          <a:chExt cx="0" cy="0"/>
        </a:xfrm>
      </p:grpSpPr>
      <p:sp>
        <p:nvSpPr>
          <p:cNvPr id="17" name="Google Shape;17;p4"/>
          <p:cNvSpPr/>
          <p:nvPr/>
        </p:nvSpPr>
        <p:spPr>
          <a:xfrm flipH="1">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434343"/>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
          <p:cNvSpPr txBox="1"/>
          <p:nvPr>
            <p:ph idx="1" type="body"/>
          </p:nvPr>
        </p:nvSpPr>
        <p:spPr>
          <a:xfrm>
            <a:off x="1757200" y="2161800"/>
            <a:ext cx="5629800" cy="819900"/>
          </a:xfrm>
          <a:prstGeom prst="rect">
            <a:avLst/>
          </a:prstGeom>
        </p:spPr>
        <p:txBody>
          <a:bodyPr anchorCtr="0" anchor="ctr" bIns="91425" lIns="91425" spcFirstLastPara="1" rIns="91425" wrap="square" tIns="91425">
            <a:noAutofit/>
          </a:bodyPr>
          <a:lstStyle>
            <a:lvl1pPr indent="-419100" lvl="0" marL="457200" rtl="0" algn="ctr">
              <a:spcBef>
                <a:spcPts val="600"/>
              </a:spcBef>
              <a:spcAft>
                <a:spcPts val="0"/>
              </a:spcAft>
              <a:buClr>
                <a:srgbClr val="434343"/>
              </a:buClr>
              <a:buSzPts val="3000"/>
              <a:buChar char="●"/>
              <a:defRPr i="1" sz="3000">
                <a:solidFill>
                  <a:srgbClr val="434343"/>
                </a:solidFill>
              </a:defRPr>
            </a:lvl1pPr>
            <a:lvl2pPr indent="-419100" lvl="1" marL="914400" rtl="0" algn="ctr">
              <a:spcBef>
                <a:spcPts val="0"/>
              </a:spcBef>
              <a:spcAft>
                <a:spcPts val="0"/>
              </a:spcAft>
              <a:buClr>
                <a:srgbClr val="434343"/>
              </a:buClr>
              <a:buSzPts val="3000"/>
              <a:buChar char="○"/>
              <a:defRPr i="1" sz="3000">
                <a:solidFill>
                  <a:srgbClr val="434343"/>
                </a:solidFill>
              </a:defRPr>
            </a:lvl2pPr>
            <a:lvl3pPr indent="-419100" lvl="2" marL="1371600" rtl="0" algn="ctr">
              <a:spcBef>
                <a:spcPts val="0"/>
              </a:spcBef>
              <a:spcAft>
                <a:spcPts val="0"/>
              </a:spcAft>
              <a:buClr>
                <a:srgbClr val="434343"/>
              </a:buClr>
              <a:buSzPts val="3000"/>
              <a:buChar char="■"/>
              <a:defRPr i="1" sz="3000">
                <a:solidFill>
                  <a:srgbClr val="434343"/>
                </a:solidFill>
              </a:defRPr>
            </a:lvl3pPr>
            <a:lvl4pPr indent="-419100" lvl="3" marL="1828800" rtl="0" algn="ctr">
              <a:spcBef>
                <a:spcPts val="0"/>
              </a:spcBef>
              <a:spcAft>
                <a:spcPts val="0"/>
              </a:spcAft>
              <a:buClr>
                <a:srgbClr val="434343"/>
              </a:buClr>
              <a:buSzPts val="3000"/>
              <a:buChar char="●"/>
              <a:defRPr i="1" sz="3000">
                <a:solidFill>
                  <a:srgbClr val="434343"/>
                </a:solidFill>
              </a:defRPr>
            </a:lvl4pPr>
            <a:lvl5pPr indent="-419100" lvl="4" marL="2286000" rtl="0" algn="ctr">
              <a:spcBef>
                <a:spcPts val="0"/>
              </a:spcBef>
              <a:spcAft>
                <a:spcPts val="0"/>
              </a:spcAft>
              <a:buClr>
                <a:srgbClr val="434343"/>
              </a:buClr>
              <a:buSzPts val="3000"/>
              <a:buChar char="○"/>
              <a:defRPr i="1" sz="3000">
                <a:solidFill>
                  <a:srgbClr val="434343"/>
                </a:solidFill>
              </a:defRPr>
            </a:lvl5pPr>
            <a:lvl6pPr indent="-419100" lvl="5" marL="2743200" rtl="0" algn="ctr">
              <a:spcBef>
                <a:spcPts val="0"/>
              </a:spcBef>
              <a:spcAft>
                <a:spcPts val="0"/>
              </a:spcAft>
              <a:buClr>
                <a:srgbClr val="434343"/>
              </a:buClr>
              <a:buSzPts val="3000"/>
              <a:buChar char="■"/>
              <a:defRPr i="1" sz="3000">
                <a:solidFill>
                  <a:srgbClr val="434343"/>
                </a:solidFill>
              </a:defRPr>
            </a:lvl6pPr>
            <a:lvl7pPr indent="-419100" lvl="6" marL="3200400" rtl="0" algn="ctr">
              <a:spcBef>
                <a:spcPts val="0"/>
              </a:spcBef>
              <a:spcAft>
                <a:spcPts val="0"/>
              </a:spcAft>
              <a:buClr>
                <a:srgbClr val="434343"/>
              </a:buClr>
              <a:buSzPts val="3000"/>
              <a:buChar char="●"/>
              <a:defRPr i="1" sz="3000">
                <a:solidFill>
                  <a:srgbClr val="434343"/>
                </a:solidFill>
              </a:defRPr>
            </a:lvl7pPr>
            <a:lvl8pPr indent="-419100" lvl="7" marL="3657600" rtl="0" algn="ctr">
              <a:spcBef>
                <a:spcPts val="0"/>
              </a:spcBef>
              <a:spcAft>
                <a:spcPts val="0"/>
              </a:spcAft>
              <a:buClr>
                <a:srgbClr val="434343"/>
              </a:buClr>
              <a:buSzPts val="3000"/>
              <a:buChar char="○"/>
              <a:defRPr i="1" sz="3000">
                <a:solidFill>
                  <a:srgbClr val="434343"/>
                </a:solidFill>
              </a:defRPr>
            </a:lvl8pPr>
            <a:lvl9pPr indent="-419100" lvl="8" marL="4114800" algn="ctr">
              <a:spcBef>
                <a:spcPts val="0"/>
              </a:spcBef>
              <a:spcAft>
                <a:spcPts val="0"/>
              </a:spcAft>
              <a:buClr>
                <a:srgbClr val="434343"/>
              </a:buClr>
              <a:buSzPts val="3000"/>
              <a:buChar char="■"/>
              <a:defRPr i="1" sz="3000">
                <a:solidFill>
                  <a:srgbClr val="434343"/>
                </a:solidFill>
              </a:defRPr>
            </a:lvl9pPr>
          </a:lstStyle>
          <a:p/>
        </p:txBody>
      </p:sp>
      <p:sp>
        <p:nvSpPr>
          <p:cNvPr id="19" name="Google Shape;19;p4"/>
          <p:cNvSpPr txBox="1"/>
          <p:nvPr/>
        </p:nvSpPr>
        <p:spPr>
          <a:xfrm>
            <a:off x="205550" y="75075"/>
            <a:ext cx="7995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0">
                <a:solidFill>
                  <a:srgbClr val="434343"/>
                </a:solidFill>
                <a:latin typeface="Raleway"/>
                <a:ea typeface="Raleway"/>
                <a:cs typeface="Raleway"/>
                <a:sym typeface="Raleway"/>
              </a:rPr>
              <a:t>“</a:t>
            </a:r>
            <a:endParaRPr b="1" sz="12000">
              <a:solidFill>
                <a:srgbClr val="434343"/>
              </a:solidFill>
              <a:latin typeface="Raleway"/>
              <a:ea typeface="Raleway"/>
              <a:cs typeface="Raleway"/>
              <a:sym typeface="Raleway"/>
            </a:endParaRPr>
          </a:p>
        </p:txBody>
      </p:sp>
      <p:sp>
        <p:nvSpPr>
          <p:cNvPr id="20" name="Google Shape;20;p4"/>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1" name="Shape 21"/>
        <p:cNvGrpSpPr/>
        <p:nvPr/>
      </p:nvGrpSpPr>
      <p:grpSpPr>
        <a:xfrm>
          <a:off x="0" y="0"/>
          <a:ext cx="0" cy="0"/>
          <a:chOff x="0" y="0"/>
          <a:chExt cx="0" cy="0"/>
        </a:xfrm>
      </p:grpSpPr>
      <p:sp>
        <p:nvSpPr>
          <p:cNvPr id="22" name="Google Shape;22;p5"/>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5"/>
          <p:cNvSpPr txBox="1"/>
          <p:nvPr>
            <p:ph type="title"/>
          </p:nvPr>
        </p:nvSpPr>
        <p:spPr>
          <a:xfrm>
            <a:off x="922000" y="891775"/>
            <a:ext cx="6866100" cy="857400"/>
          </a:xfrm>
          <a:prstGeom prst="rect">
            <a:avLst/>
          </a:prstGeom>
        </p:spPr>
        <p:txBody>
          <a:bodyPr anchorCtr="0" anchor="t" bIns="91425" lIns="91425" spcFirstLastPara="1" rIns="91425" wrap="square" tIns="91425">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p:txBody>
      </p:sp>
      <p:sp>
        <p:nvSpPr>
          <p:cNvPr id="24" name="Google Shape;24;p5"/>
          <p:cNvSpPr txBox="1"/>
          <p:nvPr>
            <p:ph idx="1" type="body"/>
          </p:nvPr>
        </p:nvSpPr>
        <p:spPr>
          <a:xfrm>
            <a:off x="922000" y="1885951"/>
            <a:ext cx="6866100" cy="23661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Clr>
                <a:srgbClr val="FFB600"/>
              </a:buClr>
              <a:buSzPts val="1800"/>
              <a:buChar char="●"/>
              <a:defRPr/>
            </a:lvl1pPr>
            <a:lvl2pPr indent="-342900" lvl="1" marL="914400">
              <a:spcBef>
                <a:spcPts val="0"/>
              </a:spcBef>
              <a:spcAft>
                <a:spcPts val="0"/>
              </a:spcAft>
              <a:buClr>
                <a:srgbClr val="FFB600"/>
              </a:buClr>
              <a:buSzPts val="1800"/>
              <a:buChar char="○"/>
              <a:defRPr/>
            </a:lvl2pPr>
            <a:lvl3pPr indent="-342900" lvl="2" marL="1371600">
              <a:spcBef>
                <a:spcPts val="0"/>
              </a:spcBef>
              <a:spcAft>
                <a:spcPts val="0"/>
              </a:spcAft>
              <a:buClr>
                <a:srgbClr val="FFB600"/>
              </a:buClr>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5" name="Google Shape;25;p5"/>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solidFill>
                  <a:srgbClr val="FFB600"/>
                </a:solidFill>
              </a:defRPr>
            </a:lvl1pPr>
            <a:lvl2pPr lvl="1">
              <a:buNone/>
              <a:defRPr>
                <a:solidFill>
                  <a:srgbClr val="FFB600"/>
                </a:solidFill>
              </a:defRPr>
            </a:lvl2pPr>
            <a:lvl3pPr lvl="2">
              <a:buNone/>
              <a:defRPr>
                <a:solidFill>
                  <a:srgbClr val="FFB600"/>
                </a:solidFill>
              </a:defRPr>
            </a:lvl3pPr>
            <a:lvl4pPr lvl="3">
              <a:buNone/>
              <a:defRPr>
                <a:solidFill>
                  <a:srgbClr val="FFB600"/>
                </a:solidFill>
              </a:defRPr>
            </a:lvl4pPr>
            <a:lvl5pPr lvl="4">
              <a:buNone/>
              <a:defRPr>
                <a:solidFill>
                  <a:srgbClr val="FFB600"/>
                </a:solidFill>
              </a:defRPr>
            </a:lvl5pPr>
            <a:lvl6pPr lvl="5">
              <a:buNone/>
              <a:defRPr>
                <a:solidFill>
                  <a:srgbClr val="FFB600"/>
                </a:solidFill>
              </a:defRPr>
            </a:lvl6pPr>
            <a:lvl7pPr lvl="6">
              <a:buNone/>
              <a:defRPr>
                <a:solidFill>
                  <a:srgbClr val="FFB600"/>
                </a:solidFill>
              </a:defRPr>
            </a:lvl7pPr>
            <a:lvl8pPr lvl="7">
              <a:buNone/>
              <a:defRPr>
                <a:solidFill>
                  <a:srgbClr val="FFB600"/>
                </a:solidFill>
              </a:defRPr>
            </a:lvl8pPr>
            <a:lvl9pPr lvl="8">
              <a:buNone/>
              <a:defRPr>
                <a:solidFill>
                  <a:srgbClr val="FFB600"/>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6" name="Shape 26"/>
        <p:cNvGrpSpPr/>
        <p:nvPr/>
      </p:nvGrpSpPr>
      <p:grpSpPr>
        <a:xfrm>
          <a:off x="0" y="0"/>
          <a:ext cx="0" cy="0"/>
          <a:chOff x="0" y="0"/>
          <a:chExt cx="0" cy="0"/>
        </a:xfrm>
      </p:grpSpPr>
      <p:sp>
        <p:nvSpPr>
          <p:cNvPr id="27" name="Google Shape;27;p6"/>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6"/>
          <p:cNvSpPr txBox="1"/>
          <p:nvPr>
            <p:ph type="title"/>
          </p:nvPr>
        </p:nvSpPr>
        <p:spPr>
          <a:xfrm>
            <a:off x="922000" y="891775"/>
            <a:ext cx="6866100" cy="857400"/>
          </a:xfrm>
          <a:prstGeom prst="rect">
            <a:avLst/>
          </a:prstGeom>
        </p:spPr>
        <p:txBody>
          <a:bodyPr anchorCtr="0" anchor="t" bIns="91425" lIns="91425" spcFirstLastPara="1" rIns="91425" wrap="square" tIns="91425">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p:txBody>
      </p:sp>
      <p:sp>
        <p:nvSpPr>
          <p:cNvPr id="29" name="Google Shape;29;p6"/>
          <p:cNvSpPr txBox="1"/>
          <p:nvPr>
            <p:ph idx="1" type="body"/>
          </p:nvPr>
        </p:nvSpPr>
        <p:spPr>
          <a:xfrm>
            <a:off x="922000" y="1887378"/>
            <a:ext cx="3543300" cy="30276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30" name="Google Shape;30;p6"/>
          <p:cNvSpPr txBox="1"/>
          <p:nvPr>
            <p:ph idx="2" type="body"/>
          </p:nvPr>
        </p:nvSpPr>
        <p:spPr>
          <a:xfrm>
            <a:off x="4678687" y="1887378"/>
            <a:ext cx="3543300" cy="30276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31" name="Google Shape;31;p6"/>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32" name="Shape 32"/>
        <p:cNvGrpSpPr/>
        <p:nvPr/>
      </p:nvGrpSpPr>
      <p:grpSpPr>
        <a:xfrm>
          <a:off x="0" y="0"/>
          <a:ext cx="0" cy="0"/>
          <a:chOff x="0" y="0"/>
          <a:chExt cx="0" cy="0"/>
        </a:xfrm>
      </p:grpSpPr>
      <p:sp>
        <p:nvSpPr>
          <p:cNvPr id="33" name="Google Shape;33;p7"/>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7"/>
          <p:cNvSpPr txBox="1"/>
          <p:nvPr>
            <p:ph type="title"/>
          </p:nvPr>
        </p:nvSpPr>
        <p:spPr>
          <a:xfrm>
            <a:off x="922000" y="891775"/>
            <a:ext cx="6866100" cy="857400"/>
          </a:xfrm>
          <a:prstGeom prst="rect">
            <a:avLst/>
          </a:prstGeom>
        </p:spPr>
        <p:txBody>
          <a:bodyPr anchorCtr="0" anchor="t" bIns="91425" lIns="91425" spcFirstLastPara="1" rIns="91425" wrap="square" tIns="91425">
            <a:no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35" name="Google Shape;35;p7"/>
          <p:cNvSpPr txBox="1"/>
          <p:nvPr>
            <p:ph idx="1" type="body"/>
          </p:nvPr>
        </p:nvSpPr>
        <p:spPr>
          <a:xfrm>
            <a:off x="922000" y="1930500"/>
            <a:ext cx="2332200" cy="29190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6" name="Google Shape;36;p7"/>
          <p:cNvSpPr txBox="1"/>
          <p:nvPr>
            <p:ph idx="2" type="body"/>
          </p:nvPr>
        </p:nvSpPr>
        <p:spPr>
          <a:xfrm>
            <a:off x="3373778" y="1930500"/>
            <a:ext cx="2332200" cy="29190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7" name="Google Shape;37;p7"/>
          <p:cNvSpPr txBox="1"/>
          <p:nvPr>
            <p:ph idx="3" type="body"/>
          </p:nvPr>
        </p:nvSpPr>
        <p:spPr>
          <a:xfrm>
            <a:off x="5825557" y="1930500"/>
            <a:ext cx="2332200" cy="29190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8" name="Google Shape;38;p7"/>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9" name="Shape 39"/>
        <p:cNvGrpSpPr/>
        <p:nvPr/>
      </p:nvGrpSpPr>
      <p:grpSpPr>
        <a:xfrm>
          <a:off x="0" y="0"/>
          <a:ext cx="0" cy="0"/>
          <a:chOff x="0" y="0"/>
          <a:chExt cx="0" cy="0"/>
        </a:xfrm>
      </p:grpSpPr>
      <p:sp>
        <p:nvSpPr>
          <p:cNvPr id="40" name="Google Shape;40;p8"/>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txBox="1"/>
          <p:nvPr>
            <p:ph type="title"/>
          </p:nvPr>
        </p:nvSpPr>
        <p:spPr>
          <a:xfrm>
            <a:off x="922000" y="891775"/>
            <a:ext cx="6866100" cy="857400"/>
          </a:xfrm>
          <a:prstGeom prst="rect">
            <a:avLst/>
          </a:prstGeom>
        </p:spPr>
        <p:txBody>
          <a:bodyPr anchorCtr="0" anchor="t" bIns="91425" lIns="91425" spcFirstLastPara="1" rIns="91425" wrap="square" tIns="91425">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p:txBody>
      </p:sp>
      <p:sp>
        <p:nvSpPr>
          <p:cNvPr id="42" name="Google Shape;42;p8"/>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9"/>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9"/>
          <p:cNvSpPr txBox="1"/>
          <p:nvPr>
            <p:ph idx="1" type="body"/>
          </p:nvPr>
        </p:nvSpPr>
        <p:spPr>
          <a:xfrm>
            <a:off x="457200" y="42539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400"/>
              <a:buNone/>
              <a:defRPr sz="1400"/>
            </a:lvl1pPr>
          </a:lstStyle>
          <a:p/>
        </p:txBody>
      </p:sp>
      <p:sp>
        <p:nvSpPr>
          <p:cNvPr id="46" name="Google Shape;46;p9"/>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7" name="Shape 47"/>
        <p:cNvGrpSpPr/>
        <p:nvPr/>
      </p:nvGrpSpPr>
      <p:grpSpPr>
        <a:xfrm>
          <a:off x="0" y="0"/>
          <a:ext cx="0" cy="0"/>
          <a:chOff x="0" y="0"/>
          <a:chExt cx="0" cy="0"/>
        </a:xfrm>
      </p:grpSpPr>
      <p:sp>
        <p:nvSpPr>
          <p:cNvPr id="48" name="Google Shape;48;p10"/>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49" name="Google Shape;49;p10"/>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theme" Target="../theme/theme2.xml"/><Relationship Id="rId10" Type="http://schemas.openxmlformats.org/officeDocument/2006/relationships/slideLayout" Target="../slideLayouts/slideLayout20.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22000" y="891775"/>
            <a:ext cx="6866100" cy="85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1pPr>
            <a:lvl2pPr lvl="1">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2pPr>
            <a:lvl3pPr lvl="2">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3pPr>
            <a:lvl4pPr lvl="3">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4pPr>
            <a:lvl5pPr lvl="4">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5pPr>
            <a:lvl6pPr lvl="5">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6pPr>
            <a:lvl7pPr lvl="6">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7pPr>
            <a:lvl8pPr lvl="7">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8pPr>
            <a:lvl9pPr lvl="8">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9pPr>
          </a:lstStyle>
          <a:p/>
        </p:txBody>
      </p:sp>
      <p:sp>
        <p:nvSpPr>
          <p:cNvPr id="7" name="Google Shape;7;p1"/>
          <p:cNvSpPr txBox="1"/>
          <p:nvPr>
            <p:ph idx="1" type="body"/>
          </p:nvPr>
        </p:nvSpPr>
        <p:spPr>
          <a:xfrm>
            <a:off x="922000" y="1885951"/>
            <a:ext cx="6866100" cy="2366100"/>
          </a:xfrm>
          <a:prstGeom prst="rect">
            <a:avLst/>
          </a:prstGeom>
          <a:noFill/>
          <a:ln>
            <a:noFill/>
          </a:ln>
        </p:spPr>
        <p:txBody>
          <a:bodyPr anchorCtr="0" anchor="t" bIns="91425" lIns="91425" spcFirstLastPara="1" rIns="91425" wrap="square" tIns="91425">
            <a:noAutofit/>
          </a:bodyPr>
          <a:lstStyle>
            <a:lvl1pPr indent="-342900" lvl="0" marL="457200">
              <a:spcBef>
                <a:spcPts val="60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1pPr>
            <a:lvl2pPr indent="-342900" lvl="1" marL="914400">
              <a:spcBef>
                <a:spcPts val="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2pPr>
            <a:lvl3pPr indent="-342900" lvl="2" marL="1371600">
              <a:spcBef>
                <a:spcPts val="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3pPr>
            <a:lvl4pPr indent="-342900" lvl="3" marL="18288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4pPr>
            <a:lvl5pPr indent="-342900" lvl="4" marL="22860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5pPr>
            <a:lvl6pPr indent="-342900" lvl="5" marL="27432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6pPr>
            <a:lvl7pPr indent="-342900" lvl="6" marL="32004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7pPr>
            <a:lvl8pPr indent="-342900" lvl="7" marL="36576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8pPr>
            <a:lvl9pPr indent="-342900" lvl="8" marL="41148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9pPr>
          </a:lstStyle>
          <a:p/>
        </p:txBody>
      </p:sp>
      <p:sp>
        <p:nvSpPr>
          <p:cNvPr id="8" name="Google Shape;8;p1"/>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lvl="0" algn="ctr">
              <a:buNone/>
              <a:defRPr sz="1300">
                <a:solidFill>
                  <a:srgbClr val="FFB600"/>
                </a:solidFill>
                <a:latin typeface="Raleway ExtraBold"/>
                <a:ea typeface="Raleway ExtraBold"/>
                <a:cs typeface="Raleway ExtraBold"/>
                <a:sym typeface="Raleway ExtraBold"/>
              </a:defRPr>
            </a:lvl1pPr>
            <a:lvl2pPr lvl="1" algn="ctr">
              <a:buNone/>
              <a:defRPr sz="1300">
                <a:solidFill>
                  <a:srgbClr val="FFB600"/>
                </a:solidFill>
                <a:latin typeface="Raleway ExtraBold"/>
                <a:ea typeface="Raleway ExtraBold"/>
                <a:cs typeface="Raleway ExtraBold"/>
                <a:sym typeface="Raleway ExtraBold"/>
              </a:defRPr>
            </a:lvl2pPr>
            <a:lvl3pPr lvl="2" algn="ctr">
              <a:buNone/>
              <a:defRPr sz="1300">
                <a:solidFill>
                  <a:srgbClr val="FFB600"/>
                </a:solidFill>
                <a:latin typeface="Raleway ExtraBold"/>
                <a:ea typeface="Raleway ExtraBold"/>
                <a:cs typeface="Raleway ExtraBold"/>
                <a:sym typeface="Raleway ExtraBold"/>
              </a:defRPr>
            </a:lvl3pPr>
            <a:lvl4pPr lvl="3" algn="ctr">
              <a:buNone/>
              <a:defRPr sz="1300">
                <a:solidFill>
                  <a:srgbClr val="FFB600"/>
                </a:solidFill>
                <a:latin typeface="Raleway ExtraBold"/>
                <a:ea typeface="Raleway ExtraBold"/>
                <a:cs typeface="Raleway ExtraBold"/>
                <a:sym typeface="Raleway ExtraBold"/>
              </a:defRPr>
            </a:lvl4pPr>
            <a:lvl5pPr lvl="4" algn="ctr">
              <a:buNone/>
              <a:defRPr sz="1300">
                <a:solidFill>
                  <a:srgbClr val="FFB600"/>
                </a:solidFill>
                <a:latin typeface="Raleway ExtraBold"/>
                <a:ea typeface="Raleway ExtraBold"/>
                <a:cs typeface="Raleway ExtraBold"/>
                <a:sym typeface="Raleway ExtraBold"/>
              </a:defRPr>
            </a:lvl5pPr>
            <a:lvl6pPr lvl="5" algn="ctr">
              <a:buNone/>
              <a:defRPr sz="1300">
                <a:solidFill>
                  <a:srgbClr val="FFB600"/>
                </a:solidFill>
                <a:latin typeface="Raleway ExtraBold"/>
                <a:ea typeface="Raleway ExtraBold"/>
                <a:cs typeface="Raleway ExtraBold"/>
                <a:sym typeface="Raleway ExtraBold"/>
              </a:defRPr>
            </a:lvl6pPr>
            <a:lvl7pPr lvl="6" algn="ctr">
              <a:buNone/>
              <a:defRPr sz="1300">
                <a:solidFill>
                  <a:srgbClr val="FFB600"/>
                </a:solidFill>
                <a:latin typeface="Raleway ExtraBold"/>
                <a:ea typeface="Raleway ExtraBold"/>
                <a:cs typeface="Raleway ExtraBold"/>
                <a:sym typeface="Raleway ExtraBold"/>
              </a:defRPr>
            </a:lvl7pPr>
            <a:lvl8pPr lvl="7" algn="ctr">
              <a:buNone/>
              <a:defRPr sz="1300">
                <a:solidFill>
                  <a:srgbClr val="FFB600"/>
                </a:solidFill>
                <a:latin typeface="Raleway ExtraBold"/>
                <a:ea typeface="Raleway ExtraBold"/>
                <a:cs typeface="Raleway ExtraBold"/>
                <a:sym typeface="Raleway ExtraBold"/>
              </a:defRPr>
            </a:lvl8pPr>
            <a:lvl9pPr lvl="8" algn="ctr">
              <a:buNone/>
              <a:defRPr sz="1300">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3" name="Shape 53"/>
        <p:cNvGrpSpPr/>
        <p:nvPr/>
      </p:nvGrpSpPr>
      <p:grpSpPr>
        <a:xfrm>
          <a:off x="0" y="0"/>
          <a:ext cx="0" cy="0"/>
          <a:chOff x="0" y="0"/>
          <a:chExt cx="0" cy="0"/>
        </a:xfrm>
      </p:grpSpPr>
      <p:sp>
        <p:nvSpPr>
          <p:cNvPr id="54" name="Google Shape;54;p12"/>
          <p:cNvSpPr txBox="1"/>
          <p:nvPr>
            <p:ph type="title"/>
          </p:nvPr>
        </p:nvSpPr>
        <p:spPr>
          <a:xfrm>
            <a:off x="922000" y="891775"/>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5800"/>
              <a:buFont typeface="Raleway ExtraBold"/>
              <a:buNone/>
              <a:defRPr b="0" i="0" sz="5800" u="none" cap="none" strike="noStrike">
                <a:solidFill>
                  <a:srgbClr val="434343"/>
                </a:solidFill>
                <a:latin typeface="Raleway ExtraBold"/>
                <a:ea typeface="Raleway ExtraBold"/>
                <a:cs typeface="Raleway ExtraBold"/>
                <a:sym typeface="Raleway ExtraBold"/>
              </a:defRPr>
            </a:lvl1pPr>
            <a:lvl2pPr lvl="1" marR="0" rtl="0" algn="l">
              <a:lnSpc>
                <a:spcPct val="100000"/>
              </a:lnSpc>
              <a:spcBef>
                <a:spcPts val="0"/>
              </a:spcBef>
              <a:spcAft>
                <a:spcPts val="0"/>
              </a:spcAft>
              <a:buClr>
                <a:srgbClr val="434343"/>
              </a:buClr>
              <a:buSzPts val="5800"/>
              <a:buFont typeface="Raleway ExtraBold"/>
              <a:buNone/>
              <a:defRPr b="0" i="0" sz="5800" u="none" cap="none" strike="noStrike">
                <a:solidFill>
                  <a:srgbClr val="434343"/>
                </a:solidFill>
                <a:latin typeface="Raleway ExtraBold"/>
                <a:ea typeface="Raleway ExtraBold"/>
                <a:cs typeface="Raleway ExtraBold"/>
                <a:sym typeface="Raleway ExtraBold"/>
              </a:defRPr>
            </a:lvl2pPr>
            <a:lvl3pPr lvl="2" marR="0" rtl="0" algn="l">
              <a:lnSpc>
                <a:spcPct val="100000"/>
              </a:lnSpc>
              <a:spcBef>
                <a:spcPts val="0"/>
              </a:spcBef>
              <a:spcAft>
                <a:spcPts val="0"/>
              </a:spcAft>
              <a:buClr>
                <a:srgbClr val="434343"/>
              </a:buClr>
              <a:buSzPts val="5800"/>
              <a:buFont typeface="Raleway ExtraBold"/>
              <a:buNone/>
              <a:defRPr b="0" i="0" sz="5800" u="none" cap="none" strike="noStrike">
                <a:solidFill>
                  <a:srgbClr val="434343"/>
                </a:solidFill>
                <a:latin typeface="Raleway ExtraBold"/>
                <a:ea typeface="Raleway ExtraBold"/>
                <a:cs typeface="Raleway ExtraBold"/>
                <a:sym typeface="Raleway ExtraBold"/>
              </a:defRPr>
            </a:lvl3pPr>
            <a:lvl4pPr lvl="3" marR="0" rtl="0" algn="l">
              <a:lnSpc>
                <a:spcPct val="100000"/>
              </a:lnSpc>
              <a:spcBef>
                <a:spcPts val="0"/>
              </a:spcBef>
              <a:spcAft>
                <a:spcPts val="0"/>
              </a:spcAft>
              <a:buClr>
                <a:srgbClr val="434343"/>
              </a:buClr>
              <a:buSzPts val="5800"/>
              <a:buFont typeface="Raleway ExtraBold"/>
              <a:buNone/>
              <a:defRPr b="0" i="0" sz="5800" u="none" cap="none" strike="noStrike">
                <a:solidFill>
                  <a:srgbClr val="434343"/>
                </a:solidFill>
                <a:latin typeface="Raleway ExtraBold"/>
                <a:ea typeface="Raleway ExtraBold"/>
                <a:cs typeface="Raleway ExtraBold"/>
                <a:sym typeface="Raleway ExtraBold"/>
              </a:defRPr>
            </a:lvl4pPr>
            <a:lvl5pPr lvl="4" marR="0" rtl="0" algn="l">
              <a:lnSpc>
                <a:spcPct val="100000"/>
              </a:lnSpc>
              <a:spcBef>
                <a:spcPts val="0"/>
              </a:spcBef>
              <a:spcAft>
                <a:spcPts val="0"/>
              </a:spcAft>
              <a:buClr>
                <a:srgbClr val="434343"/>
              </a:buClr>
              <a:buSzPts val="5800"/>
              <a:buFont typeface="Raleway ExtraBold"/>
              <a:buNone/>
              <a:defRPr b="0" i="0" sz="5800" u="none" cap="none" strike="noStrike">
                <a:solidFill>
                  <a:srgbClr val="434343"/>
                </a:solidFill>
                <a:latin typeface="Raleway ExtraBold"/>
                <a:ea typeface="Raleway ExtraBold"/>
                <a:cs typeface="Raleway ExtraBold"/>
                <a:sym typeface="Raleway ExtraBold"/>
              </a:defRPr>
            </a:lvl5pPr>
            <a:lvl6pPr lvl="5" marR="0" rtl="0" algn="l">
              <a:lnSpc>
                <a:spcPct val="100000"/>
              </a:lnSpc>
              <a:spcBef>
                <a:spcPts val="0"/>
              </a:spcBef>
              <a:spcAft>
                <a:spcPts val="0"/>
              </a:spcAft>
              <a:buClr>
                <a:srgbClr val="434343"/>
              </a:buClr>
              <a:buSzPts val="5800"/>
              <a:buFont typeface="Raleway ExtraBold"/>
              <a:buNone/>
              <a:defRPr b="0" i="0" sz="5800" u="none" cap="none" strike="noStrike">
                <a:solidFill>
                  <a:srgbClr val="434343"/>
                </a:solidFill>
                <a:latin typeface="Raleway ExtraBold"/>
                <a:ea typeface="Raleway ExtraBold"/>
                <a:cs typeface="Raleway ExtraBold"/>
                <a:sym typeface="Raleway ExtraBold"/>
              </a:defRPr>
            </a:lvl6pPr>
            <a:lvl7pPr lvl="6" marR="0" rtl="0" algn="l">
              <a:lnSpc>
                <a:spcPct val="100000"/>
              </a:lnSpc>
              <a:spcBef>
                <a:spcPts val="0"/>
              </a:spcBef>
              <a:spcAft>
                <a:spcPts val="0"/>
              </a:spcAft>
              <a:buClr>
                <a:srgbClr val="434343"/>
              </a:buClr>
              <a:buSzPts val="5800"/>
              <a:buFont typeface="Raleway ExtraBold"/>
              <a:buNone/>
              <a:defRPr b="0" i="0" sz="5800" u="none" cap="none" strike="noStrike">
                <a:solidFill>
                  <a:srgbClr val="434343"/>
                </a:solidFill>
                <a:latin typeface="Raleway ExtraBold"/>
                <a:ea typeface="Raleway ExtraBold"/>
                <a:cs typeface="Raleway ExtraBold"/>
                <a:sym typeface="Raleway ExtraBold"/>
              </a:defRPr>
            </a:lvl7pPr>
            <a:lvl8pPr lvl="7" marR="0" rtl="0" algn="l">
              <a:lnSpc>
                <a:spcPct val="100000"/>
              </a:lnSpc>
              <a:spcBef>
                <a:spcPts val="0"/>
              </a:spcBef>
              <a:spcAft>
                <a:spcPts val="0"/>
              </a:spcAft>
              <a:buClr>
                <a:srgbClr val="434343"/>
              </a:buClr>
              <a:buSzPts val="5800"/>
              <a:buFont typeface="Raleway ExtraBold"/>
              <a:buNone/>
              <a:defRPr b="0" i="0" sz="5800" u="none" cap="none" strike="noStrike">
                <a:solidFill>
                  <a:srgbClr val="434343"/>
                </a:solidFill>
                <a:latin typeface="Raleway ExtraBold"/>
                <a:ea typeface="Raleway ExtraBold"/>
                <a:cs typeface="Raleway ExtraBold"/>
                <a:sym typeface="Raleway ExtraBold"/>
              </a:defRPr>
            </a:lvl8pPr>
            <a:lvl9pPr lvl="8" marR="0" rtl="0" algn="l">
              <a:lnSpc>
                <a:spcPct val="100000"/>
              </a:lnSpc>
              <a:spcBef>
                <a:spcPts val="0"/>
              </a:spcBef>
              <a:spcAft>
                <a:spcPts val="0"/>
              </a:spcAft>
              <a:buClr>
                <a:srgbClr val="434343"/>
              </a:buClr>
              <a:buSzPts val="5800"/>
              <a:buFont typeface="Raleway ExtraBold"/>
              <a:buNone/>
              <a:defRPr b="0" i="0" sz="5800" u="none" cap="none" strike="noStrike">
                <a:solidFill>
                  <a:srgbClr val="434343"/>
                </a:solidFill>
                <a:latin typeface="Raleway ExtraBold"/>
                <a:ea typeface="Raleway ExtraBold"/>
                <a:cs typeface="Raleway ExtraBold"/>
                <a:sym typeface="Raleway ExtraBold"/>
              </a:defRPr>
            </a:lvl9pPr>
          </a:lstStyle>
          <a:p/>
        </p:txBody>
      </p:sp>
      <p:sp>
        <p:nvSpPr>
          <p:cNvPr id="55" name="Google Shape;55;p12"/>
          <p:cNvSpPr txBox="1"/>
          <p:nvPr>
            <p:ph idx="1" type="body"/>
          </p:nvPr>
        </p:nvSpPr>
        <p:spPr>
          <a:xfrm>
            <a:off x="922000"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rgbClr val="FFB600"/>
              </a:buClr>
              <a:buSzPts val="1800"/>
              <a:buFont typeface="Raleway Light"/>
              <a:buChar char="●"/>
              <a:defRPr b="0" i="0" sz="1800" u="none" cap="none" strike="noStrike">
                <a:solidFill>
                  <a:srgbClr val="666666"/>
                </a:solidFill>
                <a:latin typeface="Raleway Light"/>
                <a:ea typeface="Raleway Light"/>
                <a:cs typeface="Raleway Light"/>
                <a:sym typeface="Raleway Light"/>
              </a:defRPr>
            </a:lvl1pPr>
            <a:lvl2pPr indent="-342900" lvl="1" marL="914400" marR="0" rtl="0" algn="l">
              <a:lnSpc>
                <a:spcPct val="100000"/>
              </a:lnSpc>
              <a:spcBef>
                <a:spcPts val="0"/>
              </a:spcBef>
              <a:spcAft>
                <a:spcPts val="0"/>
              </a:spcAft>
              <a:buClr>
                <a:srgbClr val="FFB600"/>
              </a:buClr>
              <a:buSzPts val="1800"/>
              <a:buFont typeface="Raleway Light"/>
              <a:buChar char="○"/>
              <a:defRPr b="0" i="0" sz="1800" u="none" cap="none" strike="noStrike">
                <a:solidFill>
                  <a:srgbClr val="666666"/>
                </a:solidFill>
                <a:latin typeface="Raleway Light"/>
                <a:ea typeface="Raleway Light"/>
                <a:cs typeface="Raleway Light"/>
                <a:sym typeface="Raleway Light"/>
              </a:defRPr>
            </a:lvl2pPr>
            <a:lvl3pPr indent="-342900" lvl="2" marL="1371600" marR="0" rtl="0" algn="l">
              <a:lnSpc>
                <a:spcPct val="100000"/>
              </a:lnSpc>
              <a:spcBef>
                <a:spcPts val="0"/>
              </a:spcBef>
              <a:spcAft>
                <a:spcPts val="0"/>
              </a:spcAft>
              <a:buClr>
                <a:srgbClr val="FFB600"/>
              </a:buClr>
              <a:buSzPts val="1800"/>
              <a:buFont typeface="Raleway Light"/>
              <a:buChar char="■"/>
              <a:defRPr b="0" i="0" sz="1800" u="none" cap="none" strike="noStrike">
                <a:solidFill>
                  <a:srgbClr val="666666"/>
                </a:solidFill>
                <a:latin typeface="Raleway Light"/>
                <a:ea typeface="Raleway Light"/>
                <a:cs typeface="Raleway Light"/>
                <a:sym typeface="Raleway Light"/>
              </a:defRPr>
            </a:lvl3pPr>
            <a:lvl4pPr indent="-342900" lvl="3" marL="1828800" marR="0" rtl="0" algn="l">
              <a:lnSpc>
                <a:spcPct val="100000"/>
              </a:lnSpc>
              <a:spcBef>
                <a:spcPts val="0"/>
              </a:spcBef>
              <a:spcAft>
                <a:spcPts val="0"/>
              </a:spcAft>
              <a:buClr>
                <a:srgbClr val="666666"/>
              </a:buClr>
              <a:buSzPts val="1800"/>
              <a:buFont typeface="Raleway Light"/>
              <a:buChar char="●"/>
              <a:defRPr b="0" i="0" sz="1800" u="none" cap="none" strike="noStrike">
                <a:solidFill>
                  <a:srgbClr val="666666"/>
                </a:solidFill>
                <a:latin typeface="Raleway Light"/>
                <a:ea typeface="Raleway Light"/>
                <a:cs typeface="Raleway Light"/>
                <a:sym typeface="Raleway Light"/>
              </a:defRPr>
            </a:lvl4pPr>
            <a:lvl5pPr indent="-342900" lvl="4" marL="2286000" marR="0" rtl="0" algn="l">
              <a:lnSpc>
                <a:spcPct val="100000"/>
              </a:lnSpc>
              <a:spcBef>
                <a:spcPts val="0"/>
              </a:spcBef>
              <a:spcAft>
                <a:spcPts val="0"/>
              </a:spcAft>
              <a:buClr>
                <a:srgbClr val="666666"/>
              </a:buClr>
              <a:buSzPts val="1800"/>
              <a:buFont typeface="Raleway Light"/>
              <a:buChar char="○"/>
              <a:defRPr b="0" i="0" sz="1800" u="none" cap="none" strike="noStrike">
                <a:solidFill>
                  <a:srgbClr val="666666"/>
                </a:solidFill>
                <a:latin typeface="Raleway Light"/>
                <a:ea typeface="Raleway Light"/>
                <a:cs typeface="Raleway Light"/>
                <a:sym typeface="Raleway Light"/>
              </a:defRPr>
            </a:lvl5pPr>
            <a:lvl6pPr indent="-342900" lvl="5" marL="2743200" marR="0" rtl="0" algn="l">
              <a:lnSpc>
                <a:spcPct val="100000"/>
              </a:lnSpc>
              <a:spcBef>
                <a:spcPts val="0"/>
              </a:spcBef>
              <a:spcAft>
                <a:spcPts val="0"/>
              </a:spcAft>
              <a:buClr>
                <a:srgbClr val="666666"/>
              </a:buClr>
              <a:buSzPts val="1800"/>
              <a:buFont typeface="Raleway Light"/>
              <a:buChar char="■"/>
              <a:defRPr b="0" i="0" sz="1800" u="none" cap="none" strike="noStrike">
                <a:solidFill>
                  <a:srgbClr val="666666"/>
                </a:solidFill>
                <a:latin typeface="Raleway Light"/>
                <a:ea typeface="Raleway Light"/>
                <a:cs typeface="Raleway Light"/>
                <a:sym typeface="Raleway Light"/>
              </a:defRPr>
            </a:lvl6pPr>
            <a:lvl7pPr indent="-342900" lvl="6" marL="3200400" marR="0" rtl="0" algn="l">
              <a:lnSpc>
                <a:spcPct val="100000"/>
              </a:lnSpc>
              <a:spcBef>
                <a:spcPts val="0"/>
              </a:spcBef>
              <a:spcAft>
                <a:spcPts val="0"/>
              </a:spcAft>
              <a:buClr>
                <a:srgbClr val="666666"/>
              </a:buClr>
              <a:buSzPts val="1800"/>
              <a:buFont typeface="Raleway Light"/>
              <a:buChar char="●"/>
              <a:defRPr b="0" i="0" sz="1800" u="none" cap="none" strike="noStrike">
                <a:solidFill>
                  <a:srgbClr val="666666"/>
                </a:solidFill>
                <a:latin typeface="Raleway Light"/>
                <a:ea typeface="Raleway Light"/>
                <a:cs typeface="Raleway Light"/>
                <a:sym typeface="Raleway Light"/>
              </a:defRPr>
            </a:lvl7pPr>
            <a:lvl8pPr indent="-342900" lvl="7" marL="3657600" marR="0" rtl="0" algn="l">
              <a:lnSpc>
                <a:spcPct val="100000"/>
              </a:lnSpc>
              <a:spcBef>
                <a:spcPts val="0"/>
              </a:spcBef>
              <a:spcAft>
                <a:spcPts val="0"/>
              </a:spcAft>
              <a:buClr>
                <a:srgbClr val="666666"/>
              </a:buClr>
              <a:buSzPts val="1800"/>
              <a:buFont typeface="Raleway Light"/>
              <a:buChar char="○"/>
              <a:defRPr b="0" i="0" sz="1800" u="none" cap="none" strike="noStrike">
                <a:solidFill>
                  <a:srgbClr val="666666"/>
                </a:solidFill>
                <a:latin typeface="Raleway Light"/>
                <a:ea typeface="Raleway Light"/>
                <a:cs typeface="Raleway Light"/>
                <a:sym typeface="Raleway Light"/>
              </a:defRPr>
            </a:lvl8pPr>
            <a:lvl9pPr indent="-342900" lvl="8" marL="4114800" marR="0" rtl="0" algn="l">
              <a:lnSpc>
                <a:spcPct val="100000"/>
              </a:lnSpc>
              <a:spcBef>
                <a:spcPts val="0"/>
              </a:spcBef>
              <a:spcAft>
                <a:spcPts val="0"/>
              </a:spcAft>
              <a:buClr>
                <a:srgbClr val="666666"/>
              </a:buClr>
              <a:buSzPts val="1800"/>
              <a:buFont typeface="Raleway Light"/>
              <a:buChar char="■"/>
              <a:defRPr b="0" i="0" sz="1800" u="none" cap="none" strike="noStrike">
                <a:solidFill>
                  <a:srgbClr val="666666"/>
                </a:solidFill>
                <a:latin typeface="Raleway Light"/>
                <a:ea typeface="Raleway Light"/>
                <a:cs typeface="Raleway Light"/>
                <a:sym typeface="Raleway Light"/>
              </a:defRPr>
            </a:lvl9pPr>
          </a:lstStyle>
          <a:p/>
        </p:txBody>
      </p:sp>
      <p:sp>
        <p:nvSpPr>
          <p:cNvPr id="56" name="Google Shape;56;p12"/>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9.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6.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3"/>
          <p:cNvSpPr txBox="1"/>
          <p:nvPr>
            <p:ph type="ctrTitle"/>
          </p:nvPr>
        </p:nvSpPr>
        <p:spPr>
          <a:xfrm>
            <a:off x="491450" y="1200663"/>
            <a:ext cx="77724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SunShade</a:t>
            </a:r>
            <a:endParaRPr/>
          </a:p>
          <a:p>
            <a:pPr indent="0" lvl="0" marL="0" rtl="0" algn="l">
              <a:spcBef>
                <a:spcPts val="0"/>
              </a:spcBef>
              <a:spcAft>
                <a:spcPts val="0"/>
              </a:spcAft>
              <a:buNone/>
            </a:pPr>
            <a:r>
              <a:rPr lang="en" sz="3600">
                <a:solidFill>
                  <a:srgbClr val="434343"/>
                </a:solidFill>
              </a:rPr>
              <a:t>Smart-blinds appliance</a:t>
            </a:r>
            <a:endParaRPr/>
          </a:p>
        </p:txBody>
      </p:sp>
      <p:grpSp>
        <p:nvGrpSpPr>
          <p:cNvPr id="106" name="Google Shape;106;p23"/>
          <p:cNvGrpSpPr/>
          <p:nvPr/>
        </p:nvGrpSpPr>
        <p:grpSpPr>
          <a:xfrm>
            <a:off x="6413158" y="156210"/>
            <a:ext cx="2595162" cy="2636086"/>
            <a:chOff x="5926225" y="921350"/>
            <a:chExt cx="517800" cy="504350"/>
          </a:xfrm>
        </p:grpSpPr>
        <p:sp>
          <p:nvSpPr>
            <p:cNvPr id="107" name="Google Shape;107;p23"/>
            <p:cNvSpPr/>
            <p:nvPr/>
          </p:nvSpPr>
          <p:spPr>
            <a:xfrm>
              <a:off x="5926225" y="921350"/>
              <a:ext cx="517800" cy="504350"/>
            </a:xfrm>
            <a:custGeom>
              <a:rect b="b" l="l" r="r" t="t"/>
              <a:pathLst>
                <a:path extrusionOk="0" h="20174" w="20712">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08" name="Google Shape;108;p23"/>
            <p:cNvSpPr/>
            <p:nvPr/>
          </p:nvSpPr>
          <p:spPr>
            <a:xfrm>
              <a:off x="6016600" y="1005000"/>
              <a:ext cx="337050" cy="337050"/>
            </a:xfrm>
            <a:custGeom>
              <a:rect b="b" l="l" r="r" t="t"/>
              <a:pathLst>
                <a:path extrusionOk="0" h="13482" w="13482">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sp>
        <p:nvSpPr>
          <p:cNvPr id="109" name="Google Shape;109;p23"/>
          <p:cNvSpPr txBox="1"/>
          <p:nvPr/>
        </p:nvSpPr>
        <p:spPr>
          <a:xfrm>
            <a:off x="1831125" y="521675"/>
            <a:ext cx="3201300" cy="3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aleway Light"/>
              <a:ea typeface="Raleway Light"/>
              <a:cs typeface="Raleway Light"/>
              <a:sym typeface="Raleway Light"/>
            </a:endParaRPr>
          </a:p>
        </p:txBody>
      </p:sp>
      <p:sp>
        <p:nvSpPr>
          <p:cNvPr id="110" name="Google Shape;110;p23"/>
          <p:cNvSpPr txBox="1"/>
          <p:nvPr/>
        </p:nvSpPr>
        <p:spPr>
          <a:xfrm>
            <a:off x="603750" y="521675"/>
            <a:ext cx="58914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434343"/>
                </a:solidFill>
                <a:latin typeface="Raleway ExtraBold"/>
                <a:ea typeface="Raleway ExtraBold"/>
                <a:cs typeface="Raleway ExtraBold"/>
                <a:sym typeface="Raleway ExtraBold"/>
              </a:rPr>
              <a:t>Group 13</a:t>
            </a:r>
            <a:endParaRPr sz="1800">
              <a:latin typeface="Raleway Light"/>
              <a:ea typeface="Raleway Light"/>
              <a:cs typeface="Raleway Light"/>
              <a:sym typeface="Raleway Light"/>
            </a:endParaRPr>
          </a:p>
        </p:txBody>
      </p:sp>
      <p:sp>
        <p:nvSpPr>
          <p:cNvPr id="111" name="Google Shape;111;p23"/>
          <p:cNvSpPr txBox="1"/>
          <p:nvPr/>
        </p:nvSpPr>
        <p:spPr>
          <a:xfrm>
            <a:off x="578175" y="2628675"/>
            <a:ext cx="5707200" cy="194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Raleway ExtraBold"/>
                <a:ea typeface="Raleway ExtraBold"/>
                <a:cs typeface="Raleway ExtraBold"/>
                <a:sym typeface="Raleway ExtraBold"/>
              </a:rPr>
              <a:t>Conor Ferring, EE</a:t>
            </a:r>
            <a:endParaRPr sz="2400">
              <a:solidFill>
                <a:srgbClr val="434343"/>
              </a:solidFill>
              <a:latin typeface="Raleway ExtraBold"/>
              <a:ea typeface="Raleway ExtraBold"/>
              <a:cs typeface="Raleway ExtraBold"/>
              <a:sym typeface="Raleway ExtraBold"/>
            </a:endParaRPr>
          </a:p>
          <a:p>
            <a:pPr indent="0" lvl="0" marL="0" rtl="0" algn="l">
              <a:spcBef>
                <a:spcPts val="0"/>
              </a:spcBef>
              <a:spcAft>
                <a:spcPts val="0"/>
              </a:spcAft>
              <a:buNone/>
            </a:pPr>
            <a:r>
              <a:rPr lang="en" sz="2400">
                <a:solidFill>
                  <a:srgbClr val="434343"/>
                </a:solidFill>
                <a:latin typeface="Raleway ExtraBold"/>
                <a:ea typeface="Raleway ExtraBold"/>
                <a:cs typeface="Raleway ExtraBold"/>
                <a:sym typeface="Raleway ExtraBold"/>
              </a:rPr>
              <a:t>Alex Rosado, CpE</a:t>
            </a:r>
            <a:endParaRPr sz="2400">
              <a:solidFill>
                <a:srgbClr val="434343"/>
              </a:solidFill>
              <a:latin typeface="Raleway ExtraBold"/>
              <a:ea typeface="Raleway ExtraBold"/>
              <a:cs typeface="Raleway ExtraBold"/>
              <a:sym typeface="Raleway ExtraBold"/>
            </a:endParaRPr>
          </a:p>
          <a:p>
            <a:pPr indent="0" lvl="0" marL="0" rtl="0" algn="l">
              <a:spcBef>
                <a:spcPts val="0"/>
              </a:spcBef>
              <a:spcAft>
                <a:spcPts val="0"/>
              </a:spcAft>
              <a:buNone/>
            </a:pPr>
            <a:r>
              <a:rPr lang="en" sz="2400">
                <a:solidFill>
                  <a:srgbClr val="434343"/>
                </a:solidFill>
                <a:latin typeface="Raleway ExtraBold"/>
                <a:ea typeface="Raleway ExtraBold"/>
                <a:cs typeface="Raleway ExtraBold"/>
                <a:sym typeface="Raleway ExtraBold"/>
              </a:rPr>
              <a:t>Terrell Richardson, CpE</a:t>
            </a:r>
            <a:endParaRPr sz="2400">
              <a:solidFill>
                <a:srgbClr val="434343"/>
              </a:solidFill>
              <a:latin typeface="Raleway ExtraBold"/>
              <a:ea typeface="Raleway ExtraBold"/>
              <a:cs typeface="Raleway ExtraBold"/>
              <a:sym typeface="Raleway ExtraBold"/>
            </a:endParaRPr>
          </a:p>
          <a:p>
            <a:pPr indent="0" lvl="0" marL="0" rtl="0" algn="l">
              <a:spcBef>
                <a:spcPts val="0"/>
              </a:spcBef>
              <a:spcAft>
                <a:spcPts val="0"/>
              </a:spcAft>
              <a:buClr>
                <a:schemeClr val="dk1"/>
              </a:buClr>
              <a:buSzPts val="1100"/>
              <a:buFont typeface="Arial"/>
              <a:buNone/>
            </a:pPr>
            <a:r>
              <a:rPr lang="en" sz="2400">
                <a:solidFill>
                  <a:srgbClr val="434343"/>
                </a:solidFill>
                <a:latin typeface="Raleway ExtraBold"/>
                <a:ea typeface="Raleway ExtraBold"/>
                <a:cs typeface="Raleway ExtraBold"/>
                <a:sym typeface="Raleway ExtraBold"/>
              </a:rPr>
              <a:t>Miloud Ennemar, EE</a:t>
            </a:r>
            <a:endParaRPr sz="2400">
              <a:solidFill>
                <a:srgbClr val="434343"/>
              </a:solidFill>
              <a:latin typeface="Raleway ExtraBold"/>
              <a:ea typeface="Raleway ExtraBold"/>
              <a:cs typeface="Raleway ExtraBold"/>
              <a:sym typeface="Raleway ExtraBold"/>
            </a:endParaRPr>
          </a:p>
        </p:txBody>
      </p:sp>
      <p:pic>
        <p:nvPicPr>
          <p:cNvPr id="112" name="Google Shape;112;p23"/>
          <p:cNvPicPr preferRelativeResize="0"/>
          <p:nvPr/>
        </p:nvPicPr>
        <p:blipFill>
          <a:blip r:embed="rId3">
            <a:alphaModFix/>
          </a:blip>
          <a:stretch>
            <a:fillRect/>
          </a:stretch>
        </p:blipFill>
        <p:spPr>
          <a:xfrm>
            <a:off x="6958374" y="1185875"/>
            <a:ext cx="1504725" cy="576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2"/>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07" name="Google Shape;207;p32"/>
          <p:cNvSpPr txBox="1"/>
          <p:nvPr/>
        </p:nvSpPr>
        <p:spPr>
          <a:xfrm>
            <a:off x="496775" y="300925"/>
            <a:ext cx="1858200" cy="55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aleway"/>
                <a:ea typeface="Raleway"/>
                <a:cs typeface="Raleway"/>
                <a:sym typeface="Raleway"/>
              </a:rPr>
              <a:t>Motors</a:t>
            </a:r>
            <a:endParaRPr b="1" sz="3600">
              <a:latin typeface="Raleway"/>
              <a:ea typeface="Raleway"/>
              <a:cs typeface="Raleway"/>
              <a:sym typeface="Raleway"/>
            </a:endParaRPr>
          </a:p>
        </p:txBody>
      </p:sp>
      <p:graphicFrame>
        <p:nvGraphicFramePr>
          <p:cNvPr id="208" name="Google Shape;208;p32"/>
          <p:cNvGraphicFramePr/>
          <p:nvPr/>
        </p:nvGraphicFramePr>
        <p:xfrm>
          <a:off x="481338" y="1080938"/>
          <a:ext cx="3000000" cy="3000000"/>
        </p:xfrm>
        <a:graphic>
          <a:graphicData uri="http://schemas.openxmlformats.org/drawingml/2006/table">
            <a:tbl>
              <a:tblPr>
                <a:noFill/>
                <a:tableStyleId>{ACF84231-11A2-443A-8038-C8721DE1AE04}</a:tableStyleId>
              </a:tblPr>
              <a:tblGrid>
                <a:gridCol w="1971475"/>
                <a:gridCol w="1955075"/>
                <a:gridCol w="1963275"/>
                <a:gridCol w="2081175"/>
              </a:tblGrid>
              <a:tr h="439000">
                <a:tc>
                  <a:txBody>
                    <a:bodyPr/>
                    <a:lstStyle/>
                    <a:p>
                      <a:pPr indent="0" lvl="0" marL="0" rtl="0" algn="l">
                        <a:spcBef>
                          <a:spcPts val="0"/>
                        </a:spcBef>
                        <a:spcAft>
                          <a:spcPts val="0"/>
                        </a:spcAft>
                        <a:buNone/>
                      </a:pPr>
                      <a:r>
                        <a:t/>
                      </a:r>
                      <a:endParaRPr b="1"/>
                    </a:p>
                  </a:txBody>
                  <a:tcPr marT="91425" marB="91425" marR="91425" marL="91425"/>
                </a:tc>
                <a:tc>
                  <a:txBody>
                    <a:bodyPr/>
                    <a:lstStyle/>
                    <a:p>
                      <a:pPr indent="0" lvl="0" marL="0" rtl="0" algn="l">
                        <a:spcBef>
                          <a:spcPts val="0"/>
                        </a:spcBef>
                        <a:spcAft>
                          <a:spcPts val="0"/>
                        </a:spcAft>
                        <a:buNone/>
                      </a:pPr>
                      <a:r>
                        <a:rPr b="1" lang="en"/>
                        <a:t>180° Servo Motor</a:t>
                      </a:r>
                      <a:endParaRPr b="1"/>
                    </a:p>
                  </a:txBody>
                  <a:tcPr marT="91425" marB="91425" marR="91425" marL="91425" anchor="ctr">
                    <a:solidFill>
                      <a:srgbClr val="CFE2F3"/>
                    </a:solidFill>
                  </a:tcPr>
                </a:tc>
                <a:tc>
                  <a:txBody>
                    <a:bodyPr/>
                    <a:lstStyle/>
                    <a:p>
                      <a:pPr indent="0" lvl="0" marL="0" rtl="0" algn="l">
                        <a:spcBef>
                          <a:spcPts val="0"/>
                        </a:spcBef>
                        <a:spcAft>
                          <a:spcPts val="0"/>
                        </a:spcAft>
                        <a:buNone/>
                      </a:pPr>
                      <a:r>
                        <a:rPr b="1" lang="en"/>
                        <a:t>360</a:t>
                      </a:r>
                      <a:r>
                        <a:rPr b="1" lang="en">
                          <a:solidFill>
                            <a:schemeClr val="dk1"/>
                          </a:solidFill>
                        </a:rPr>
                        <a:t>° Servo Motor</a:t>
                      </a:r>
                      <a:endParaRPr b="1"/>
                    </a:p>
                  </a:txBody>
                  <a:tcPr marT="91425" marB="91425" marR="91425" marL="91425" anchor="ctr">
                    <a:solidFill>
                      <a:srgbClr val="CFE2F3"/>
                    </a:solidFill>
                  </a:tcPr>
                </a:tc>
                <a:tc>
                  <a:txBody>
                    <a:bodyPr/>
                    <a:lstStyle/>
                    <a:p>
                      <a:pPr indent="0" lvl="0" marL="0" rtl="0" algn="l">
                        <a:spcBef>
                          <a:spcPts val="0"/>
                        </a:spcBef>
                        <a:spcAft>
                          <a:spcPts val="0"/>
                        </a:spcAft>
                        <a:buNone/>
                      </a:pPr>
                      <a:r>
                        <a:rPr b="1" lang="en"/>
                        <a:t>DC Rollerhouse Motor</a:t>
                      </a:r>
                      <a:endParaRPr b="1"/>
                    </a:p>
                  </a:txBody>
                  <a:tcPr marT="91425" marB="91425" marR="91425" marL="91425" anchor="ctr">
                    <a:solidFill>
                      <a:srgbClr val="CFE2F3"/>
                    </a:solidFill>
                  </a:tcPr>
                </a:tc>
              </a:tr>
              <a:tr h="605675">
                <a:tc>
                  <a:txBody>
                    <a:bodyPr/>
                    <a:lstStyle/>
                    <a:p>
                      <a:pPr indent="0" lvl="0" marL="0" rtl="0" algn="l">
                        <a:spcBef>
                          <a:spcPts val="0"/>
                        </a:spcBef>
                        <a:spcAft>
                          <a:spcPts val="0"/>
                        </a:spcAft>
                        <a:buNone/>
                      </a:pPr>
                      <a:r>
                        <a:rPr b="1" lang="en"/>
                        <a:t>Weight:</a:t>
                      </a:r>
                      <a:endParaRPr b="1"/>
                    </a:p>
                  </a:txBody>
                  <a:tcPr marT="91425" marB="91425" marR="91425" marL="91425"/>
                </a:tc>
                <a:tc>
                  <a:txBody>
                    <a:bodyPr/>
                    <a:lstStyle/>
                    <a:p>
                      <a:pPr indent="0" lvl="0" marL="0" rtl="0" algn="ctr">
                        <a:spcBef>
                          <a:spcPts val="0"/>
                        </a:spcBef>
                        <a:spcAft>
                          <a:spcPts val="0"/>
                        </a:spcAft>
                        <a:buNone/>
                      </a:pPr>
                      <a:r>
                        <a:rPr lang="en"/>
                        <a:t>56 g</a:t>
                      </a:r>
                      <a:endParaRPr/>
                    </a:p>
                  </a:txBody>
                  <a:tcPr marT="91425" marB="91425" marR="91425" marL="91425">
                    <a:solidFill>
                      <a:srgbClr val="CFE2F3"/>
                    </a:solidFill>
                  </a:tcPr>
                </a:tc>
                <a:tc>
                  <a:txBody>
                    <a:bodyPr/>
                    <a:lstStyle/>
                    <a:p>
                      <a:pPr indent="0" lvl="0" marL="0" rtl="0" algn="ctr">
                        <a:spcBef>
                          <a:spcPts val="0"/>
                        </a:spcBef>
                        <a:spcAft>
                          <a:spcPts val="0"/>
                        </a:spcAft>
                        <a:buNone/>
                      </a:pPr>
                      <a:r>
                        <a:rPr lang="en"/>
                        <a:t>55.6 g</a:t>
                      </a:r>
                      <a:endParaRPr/>
                    </a:p>
                  </a:txBody>
                  <a:tcPr marT="91425" marB="91425" marR="91425" marL="91425">
                    <a:solidFill>
                      <a:srgbClr val="CFE2F3"/>
                    </a:solidFill>
                  </a:tcPr>
                </a:tc>
                <a:tc>
                  <a:txBody>
                    <a:bodyPr/>
                    <a:lstStyle/>
                    <a:p>
                      <a:pPr indent="0" lvl="0" marL="0" rtl="0" algn="ctr">
                        <a:spcBef>
                          <a:spcPts val="0"/>
                        </a:spcBef>
                        <a:spcAft>
                          <a:spcPts val="0"/>
                        </a:spcAft>
                        <a:buNone/>
                      </a:pPr>
                      <a:r>
                        <a:rPr lang="en"/>
                        <a:t>204 g</a:t>
                      </a:r>
                      <a:endParaRPr/>
                    </a:p>
                  </a:txBody>
                  <a:tcPr marT="91425" marB="91425" marR="91425" marL="91425">
                    <a:solidFill>
                      <a:srgbClr val="CFE2F3"/>
                    </a:solidFill>
                  </a:tcPr>
                </a:tc>
              </a:tr>
              <a:tr h="605675">
                <a:tc>
                  <a:txBody>
                    <a:bodyPr/>
                    <a:lstStyle/>
                    <a:p>
                      <a:pPr indent="0" lvl="0" marL="0" rtl="0" algn="l">
                        <a:spcBef>
                          <a:spcPts val="0"/>
                        </a:spcBef>
                        <a:spcAft>
                          <a:spcPts val="0"/>
                        </a:spcAft>
                        <a:buNone/>
                      </a:pPr>
                      <a:r>
                        <a:rPr b="1" lang="en"/>
                        <a:t>Operating Voltage:</a:t>
                      </a:r>
                      <a:endParaRPr b="1"/>
                    </a:p>
                  </a:txBody>
                  <a:tcPr marT="91425" marB="91425" marR="91425" marL="91425"/>
                </a:tc>
                <a:tc>
                  <a:txBody>
                    <a:bodyPr/>
                    <a:lstStyle/>
                    <a:p>
                      <a:pPr indent="0" lvl="0" marL="0" rtl="0" algn="ctr">
                        <a:spcBef>
                          <a:spcPts val="0"/>
                        </a:spcBef>
                        <a:spcAft>
                          <a:spcPts val="0"/>
                        </a:spcAft>
                        <a:buNone/>
                      </a:pPr>
                      <a:r>
                        <a:rPr lang="en"/>
                        <a:t>4.8 to 6V</a:t>
                      </a:r>
                      <a:endParaRPr/>
                    </a:p>
                  </a:txBody>
                  <a:tcPr marT="91425" marB="91425" marR="91425" marL="91425">
                    <a:solidFill>
                      <a:srgbClr val="CFE2F3"/>
                    </a:solidFill>
                  </a:tcPr>
                </a:tc>
                <a:tc>
                  <a:txBody>
                    <a:bodyPr/>
                    <a:lstStyle/>
                    <a:p>
                      <a:pPr indent="0" lvl="0" marL="0" rtl="0" algn="ctr">
                        <a:spcBef>
                          <a:spcPts val="0"/>
                        </a:spcBef>
                        <a:spcAft>
                          <a:spcPts val="0"/>
                        </a:spcAft>
                        <a:buNone/>
                      </a:pPr>
                      <a:r>
                        <a:rPr lang="en"/>
                        <a:t>4.8 to 6V</a:t>
                      </a:r>
                      <a:endParaRPr/>
                    </a:p>
                  </a:txBody>
                  <a:tcPr marT="91425" marB="91425" marR="91425" marL="91425">
                    <a:solidFill>
                      <a:srgbClr val="CFE2F3"/>
                    </a:solidFill>
                  </a:tcPr>
                </a:tc>
                <a:tc>
                  <a:txBody>
                    <a:bodyPr/>
                    <a:lstStyle/>
                    <a:p>
                      <a:pPr indent="0" lvl="0" marL="0" rtl="0" algn="ctr">
                        <a:spcBef>
                          <a:spcPts val="0"/>
                        </a:spcBef>
                        <a:spcAft>
                          <a:spcPts val="0"/>
                        </a:spcAft>
                        <a:buNone/>
                      </a:pPr>
                      <a:r>
                        <a:rPr lang="en"/>
                        <a:t>12V</a:t>
                      </a:r>
                      <a:endParaRPr/>
                    </a:p>
                  </a:txBody>
                  <a:tcPr marT="91425" marB="91425" marR="91425" marL="91425">
                    <a:solidFill>
                      <a:srgbClr val="CFE2F3"/>
                    </a:solidFill>
                  </a:tcPr>
                </a:tc>
              </a:tr>
              <a:tr h="605675">
                <a:tc>
                  <a:txBody>
                    <a:bodyPr/>
                    <a:lstStyle/>
                    <a:p>
                      <a:pPr indent="0" lvl="0" marL="0" rtl="0" algn="l">
                        <a:spcBef>
                          <a:spcPts val="0"/>
                        </a:spcBef>
                        <a:spcAft>
                          <a:spcPts val="0"/>
                        </a:spcAft>
                        <a:buNone/>
                      </a:pPr>
                      <a:r>
                        <a:rPr b="1" lang="en"/>
                        <a:t>Operating Current:</a:t>
                      </a:r>
                      <a:endParaRPr b="1"/>
                    </a:p>
                  </a:txBody>
                  <a:tcPr marT="91425" marB="91425" marR="91425" marL="91425"/>
                </a:tc>
                <a:tc>
                  <a:txBody>
                    <a:bodyPr/>
                    <a:lstStyle/>
                    <a:p>
                      <a:pPr indent="0" lvl="0" marL="0" rtl="0" algn="ctr">
                        <a:spcBef>
                          <a:spcPts val="0"/>
                        </a:spcBef>
                        <a:spcAft>
                          <a:spcPts val="0"/>
                        </a:spcAft>
                        <a:buNone/>
                      </a:pPr>
                      <a:r>
                        <a:rPr lang="en"/>
                        <a:t>500 mA</a:t>
                      </a:r>
                      <a:endParaRPr/>
                    </a:p>
                  </a:txBody>
                  <a:tcPr marT="91425" marB="91425" marR="91425" marL="91425">
                    <a:solidFill>
                      <a:srgbClr val="CFE2F3"/>
                    </a:solidFill>
                  </a:tcPr>
                </a:tc>
                <a:tc>
                  <a:txBody>
                    <a:bodyPr/>
                    <a:lstStyle/>
                    <a:p>
                      <a:pPr indent="0" lvl="0" marL="0" rtl="0" algn="ctr">
                        <a:spcBef>
                          <a:spcPts val="0"/>
                        </a:spcBef>
                        <a:spcAft>
                          <a:spcPts val="0"/>
                        </a:spcAft>
                        <a:buNone/>
                      </a:pPr>
                      <a:r>
                        <a:rPr lang="en"/>
                        <a:t>1 A</a:t>
                      </a:r>
                      <a:endParaRPr/>
                    </a:p>
                  </a:txBody>
                  <a:tcPr marT="91425" marB="91425" marR="91425" marL="91425">
                    <a:solidFill>
                      <a:srgbClr val="CFE2F3"/>
                    </a:solidFill>
                  </a:tcPr>
                </a:tc>
                <a:tc>
                  <a:txBody>
                    <a:bodyPr/>
                    <a:lstStyle/>
                    <a:p>
                      <a:pPr indent="0" lvl="0" marL="0" rtl="0" algn="ctr">
                        <a:spcBef>
                          <a:spcPts val="0"/>
                        </a:spcBef>
                        <a:spcAft>
                          <a:spcPts val="0"/>
                        </a:spcAft>
                        <a:buNone/>
                      </a:pPr>
                      <a:r>
                        <a:rPr lang="en"/>
                        <a:t>500 mA</a:t>
                      </a:r>
                      <a:endParaRPr/>
                    </a:p>
                  </a:txBody>
                  <a:tcPr marT="91425" marB="91425" marR="91425" marL="91425">
                    <a:solidFill>
                      <a:srgbClr val="CFE2F3"/>
                    </a:solidFill>
                  </a:tcPr>
                </a:tc>
              </a:tr>
              <a:tr h="605675">
                <a:tc>
                  <a:txBody>
                    <a:bodyPr/>
                    <a:lstStyle/>
                    <a:p>
                      <a:pPr indent="0" lvl="0" marL="0" rtl="0" algn="l">
                        <a:spcBef>
                          <a:spcPts val="0"/>
                        </a:spcBef>
                        <a:spcAft>
                          <a:spcPts val="0"/>
                        </a:spcAft>
                        <a:buNone/>
                      </a:pPr>
                      <a:r>
                        <a:rPr b="1" lang="en"/>
                        <a:t>Operating Speed:</a:t>
                      </a:r>
                      <a:endParaRPr b="1"/>
                    </a:p>
                  </a:txBody>
                  <a:tcPr marT="91425" marB="91425" marR="91425" marL="91425"/>
                </a:tc>
                <a:tc>
                  <a:txBody>
                    <a:bodyPr/>
                    <a:lstStyle/>
                    <a:p>
                      <a:pPr indent="0" lvl="0" marL="0" rtl="0" algn="ctr">
                        <a:spcBef>
                          <a:spcPts val="0"/>
                        </a:spcBef>
                        <a:spcAft>
                          <a:spcPts val="0"/>
                        </a:spcAft>
                        <a:buNone/>
                      </a:pPr>
                      <a:r>
                        <a:rPr lang="en"/>
                        <a:t>0.13sec/60</a:t>
                      </a:r>
                      <a:r>
                        <a:rPr b="1" lang="en">
                          <a:solidFill>
                            <a:schemeClr val="dk1"/>
                          </a:solidFill>
                        </a:rPr>
                        <a:t>°</a:t>
                      </a:r>
                      <a:endParaRPr/>
                    </a:p>
                  </a:txBody>
                  <a:tcPr marT="91425" marB="91425" marR="91425" marL="91425">
                    <a:solidFill>
                      <a:srgbClr val="CFE2F3"/>
                    </a:solidFill>
                  </a:tcPr>
                </a:tc>
                <a:tc>
                  <a:txBody>
                    <a:bodyPr/>
                    <a:lstStyle/>
                    <a:p>
                      <a:pPr indent="0" lvl="0" marL="0" rtl="0" algn="ctr">
                        <a:spcBef>
                          <a:spcPts val="0"/>
                        </a:spcBef>
                        <a:spcAft>
                          <a:spcPts val="0"/>
                        </a:spcAft>
                        <a:buClr>
                          <a:schemeClr val="dk1"/>
                        </a:buClr>
                        <a:buSzPts val="1100"/>
                        <a:buFont typeface="Arial"/>
                        <a:buNone/>
                      </a:pPr>
                      <a:r>
                        <a:rPr lang="en">
                          <a:solidFill>
                            <a:schemeClr val="dk1"/>
                          </a:solidFill>
                        </a:rPr>
                        <a:t>0</a:t>
                      </a:r>
                      <a:r>
                        <a:rPr lang="en">
                          <a:solidFill>
                            <a:schemeClr val="dk1"/>
                          </a:solidFill>
                        </a:rPr>
                        <a:t>.14sec/60</a:t>
                      </a:r>
                      <a:r>
                        <a:rPr b="1" lang="en">
                          <a:solidFill>
                            <a:schemeClr val="dk1"/>
                          </a:solidFill>
                        </a:rPr>
                        <a:t>°</a:t>
                      </a:r>
                      <a:endParaRPr/>
                    </a:p>
                  </a:txBody>
                  <a:tcPr marT="91425" marB="91425" marR="91425" marL="91425">
                    <a:solidFill>
                      <a:srgbClr val="CFE2F3"/>
                    </a:solidFill>
                  </a:tcPr>
                </a:tc>
                <a:tc>
                  <a:txBody>
                    <a:bodyPr/>
                    <a:lstStyle/>
                    <a:p>
                      <a:pPr indent="0" lvl="0" marL="0" rtl="0" algn="ctr">
                        <a:spcBef>
                          <a:spcPts val="0"/>
                        </a:spcBef>
                        <a:spcAft>
                          <a:spcPts val="0"/>
                        </a:spcAft>
                        <a:buNone/>
                      </a:pPr>
                      <a:r>
                        <a:rPr lang="en"/>
                        <a:t>37 rpm</a:t>
                      </a:r>
                      <a:endParaRPr/>
                    </a:p>
                  </a:txBody>
                  <a:tcPr marT="91425" marB="91425" marR="91425" marL="91425">
                    <a:solidFill>
                      <a:srgbClr val="CFE2F3"/>
                    </a:solidFill>
                  </a:tcPr>
                </a:tc>
              </a:tr>
              <a:tr h="605675">
                <a:tc>
                  <a:txBody>
                    <a:bodyPr/>
                    <a:lstStyle/>
                    <a:p>
                      <a:pPr indent="0" lvl="0" marL="0" rtl="0" algn="l">
                        <a:spcBef>
                          <a:spcPts val="0"/>
                        </a:spcBef>
                        <a:spcAft>
                          <a:spcPts val="0"/>
                        </a:spcAft>
                        <a:buNone/>
                      </a:pPr>
                      <a:r>
                        <a:rPr b="1" lang="en"/>
                        <a:t>Stall Torque: </a:t>
                      </a:r>
                      <a:endParaRPr b="1"/>
                    </a:p>
                  </a:txBody>
                  <a:tcPr marT="91425" marB="91425" marR="91425" marL="91425"/>
                </a:tc>
                <a:tc>
                  <a:txBody>
                    <a:bodyPr/>
                    <a:lstStyle/>
                    <a:p>
                      <a:pPr indent="0" lvl="0" marL="0" rtl="0" algn="ctr">
                        <a:spcBef>
                          <a:spcPts val="0"/>
                        </a:spcBef>
                        <a:spcAft>
                          <a:spcPts val="0"/>
                        </a:spcAft>
                        <a:buNone/>
                      </a:pPr>
                      <a:r>
                        <a:rPr lang="en"/>
                        <a:t>11 kg-cm</a:t>
                      </a:r>
                      <a:endParaRPr/>
                    </a:p>
                  </a:txBody>
                  <a:tcPr marT="91425" marB="91425" marR="91425" marL="91425">
                    <a:solidFill>
                      <a:srgbClr val="CFE2F3"/>
                    </a:solidFill>
                  </a:tcPr>
                </a:tc>
                <a:tc>
                  <a:txBody>
                    <a:bodyPr/>
                    <a:lstStyle/>
                    <a:p>
                      <a:pPr indent="0" lvl="0" marL="0" rtl="0" algn="ctr">
                        <a:spcBef>
                          <a:spcPts val="0"/>
                        </a:spcBef>
                        <a:spcAft>
                          <a:spcPts val="0"/>
                        </a:spcAft>
                        <a:buNone/>
                      </a:pPr>
                      <a:r>
                        <a:rPr lang="en"/>
                        <a:t>20.32 kg-cm</a:t>
                      </a:r>
                      <a:endParaRPr/>
                    </a:p>
                  </a:txBody>
                  <a:tcPr marT="91425" marB="91425" marR="91425" marL="91425">
                    <a:solidFill>
                      <a:srgbClr val="CFE2F3"/>
                    </a:solidFill>
                  </a:tcPr>
                </a:tc>
                <a:tc>
                  <a:txBody>
                    <a:bodyPr/>
                    <a:lstStyle/>
                    <a:p>
                      <a:pPr indent="0" lvl="0" marL="0" rtl="0" algn="ctr">
                        <a:spcBef>
                          <a:spcPts val="0"/>
                        </a:spcBef>
                        <a:spcAft>
                          <a:spcPts val="0"/>
                        </a:spcAft>
                        <a:buNone/>
                      </a:pPr>
                      <a:r>
                        <a:rPr lang="en"/>
                        <a:t>N/A</a:t>
                      </a:r>
                      <a:endParaRPr/>
                    </a:p>
                  </a:txBody>
                  <a:tcPr marT="91425" marB="91425" marR="91425" marL="91425">
                    <a:solidFill>
                      <a:srgbClr val="CFE2F3"/>
                    </a:solidFill>
                  </a:tcPr>
                </a:tc>
              </a:tr>
            </a:tbl>
          </a:graphicData>
        </a:graphic>
      </p:graphicFrame>
      <p:sp>
        <p:nvSpPr>
          <p:cNvPr id="209" name="Google Shape;209;p32"/>
          <p:cNvSpPr/>
          <p:nvPr/>
        </p:nvSpPr>
        <p:spPr>
          <a:xfrm>
            <a:off x="8093772" y="204615"/>
            <a:ext cx="774350" cy="796573"/>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3"/>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15" name="Google Shape;215;p33"/>
          <p:cNvSpPr txBox="1"/>
          <p:nvPr/>
        </p:nvSpPr>
        <p:spPr>
          <a:xfrm>
            <a:off x="584900" y="327100"/>
            <a:ext cx="2772900" cy="68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aleway"/>
                <a:ea typeface="Raleway"/>
                <a:cs typeface="Raleway"/>
                <a:sym typeface="Raleway"/>
              </a:rPr>
              <a:t>Solar Cells </a:t>
            </a:r>
            <a:endParaRPr b="1" sz="3600">
              <a:latin typeface="Raleway"/>
              <a:ea typeface="Raleway"/>
              <a:cs typeface="Raleway"/>
              <a:sym typeface="Raleway"/>
            </a:endParaRPr>
          </a:p>
        </p:txBody>
      </p:sp>
      <p:graphicFrame>
        <p:nvGraphicFramePr>
          <p:cNvPr id="216" name="Google Shape;216;p33"/>
          <p:cNvGraphicFramePr/>
          <p:nvPr/>
        </p:nvGraphicFramePr>
        <p:xfrm>
          <a:off x="637875" y="1109700"/>
          <a:ext cx="3000000" cy="3000000"/>
        </p:xfrm>
        <a:graphic>
          <a:graphicData uri="http://schemas.openxmlformats.org/drawingml/2006/table">
            <a:tbl>
              <a:tblPr>
                <a:noFill/>
                <a:tableStyleId>{ACF84231-11A2-443A-8038-C8721DE1AE04}</a:tableStyleId>
              </a:tblPr>
              <a:tblGrid>
                <a:gridCol w="1434900"/>
                <a:gridCol w="2177200"/>
                <a:gridCol w="2177200"/>
                <a:gridCol w="2177200"/>
              </a:tblGrid>
              <a:tr h="341800">
                <a:tc>
                  <a:txBody>
                    <a:bodyPr/>
                    <a:lstStyle/>
                    <a:p>
                      <a:pPr indent="0" lvl="0" marL="0" rtl="0" algn="l">
                        <a:spcBef>
                          <a:spcPts val="0"/>
                        </a:spcBef>
                        <a:spcAft>
                          <a:spcPts val="0"/>
                        </a:spcAft>
                        <a:buNone/>
                      </a:pPr>
                      <a:r>
                        <a:rPr lang="en"/>
                        <a:t>Type:</a:t>
                      </a:r>
                      <a:endParaRPr/>
                    </a:p>
                  </a:txBody>
                  <a:tcPr marT="91425" marB="91425" marR="91425" marL="91425"/>
                </a:tc>
                <a:tc>
                  <a:txBody>
                    <a:bodyPr/>
                    <a:lstStyle/>
                    <a:p>
                      <a:pPr indent="0" lvl="0" marL="0" rtl="0" algn="ctr">
                        <a:spcBef>
                          <a:spcPts val="0"/>
                        </a:spcBef>
                        <a:spcAft>
                          <a:spcPts val="0"/>
                        </a:spcAft>
                        <a:buNone/>
                      </a:pPr>
                      <a:r>
                        <a:rPr lang="en"/>
                        <a:t>Monocrystalline</a:t>
                      </a:r>
                      <a:endParaRPr/>
                    </a:p>
                  </a:txBody>
                  <a:tcPr marT="91425" marB="91425" marR="91425" marL="91425">
                    <a:solidFill>
                      <a:srgbClr val="CFE2F3"/>
                    </a:solidFill>
                  </a:tcPr>
                </a:tc>
                <a:tc>
                  <a:txBody>
                    <a:bodyPr/>
                    <a:lstStyle/>
                    <a:p>
                      <a:pPr indent="0" lvl="0" marL="0" rtl="0" algn="ctr">
                        <a:spcBef>
                          <a:spcPts val="0"/>
                        </a:spcBef>
                        <a:spcAft>
                          <a:spcPts val="0"/>
                        </a:spcAft>
                        <a:buNone/>
                      </a:pPr>
                      <a:r>
                        <a:rPr lang="en"/>
                        <a:t>Polycrystalline</a:t>
                      </a:r>
                      <a:endParaRPr/>
                    </a:p>
                  </a:txBody>
                  <a:tcPr marT="91425" marB="91425" marR="91425" marL="91425"/>
                </a:tc>
                <a:tc>
                  <a:txBody>
                    <a:bodyPr/>
                    <a:lstStyle/>
                    <a:p>
                      <a:pPr indent="0" lvl="0" marL="0" rtl="0" algn="ctr">
                        <a:spcBef>
                          <a:spcPts val="0"/>
                        </a:spcBef>
                        <a:spcAft>
                          <a:spcPts val="0"/>
                        </a:spcAft>
                        <a:buNone/>
                      </a:pPr>
                      <a:r>
                        <a:rPr lang="en"/>
                        <a:t>Epoxy Poly</a:t>
                      </a:r>
                      <a:endParaRPr/>
                    </a:p>
                  </a:txBody>
                  <a:tcPr marT="91425" marB="91425" marR="91425" marL="91425"/>
                </a:tc>
              </a:tr>
              <a:tr h="437400">
                <a:tc>
                  <a:txBody>
                    <a:bodyPr/>
                    <a:lstStyle/>
                    <a:p>
                      <a:pPr indent="0" lvl="0" marL="0" rtl="0" algn="l">
                        <a:spcBef>
                          <a:spcPts val="0"/>
                        </a:spcBef>
                        <a:spcAft>
                          <a:spcPts val="0"/>
                        </a:spcAft>
                        <a:buNone/>
                      </a:pPr>
                      <a:r>
                        <a:rPr lang="en"/>
                        <a:t>Power:</a:t>
                      </a:r>
                      <a:endParaRPr/>
                    </a:p>
                  </a:txBody>
                  <a:tcPr marT="91425" marB="91425" marR="91425" marL="91425"/>
                </a:tc>
                <a:tc>
                  <a:txBody>
                    <a:bodyPr/>
                    <a:lstStyle/>
                    <a:p>
                      <a:pPr indent="0" lvl="0" marL="0" rtl="0" algn="ctr">
                        <a:spcBef>
                          <a:spcPts val="0"/>
                        </a:spcBef>
                        <a:spcAft>
                          <a:spcPts val="0"/>
                        </a:spcAft>
                        <a:buNone/>
                      </a:pPr>
                      <a:r>
                        <a:rPr lang="en"/>
                        <a:t>2.8 W</a:t>
                      </a:r>
                      <a:endParaRPr/>
                    </a:p>
                  </a:txBody>
                  <a:tcPr marT="91425" marB="91425" marR="91425" marL="91425">
                    <a:solidFill>
                      <a:srgbClr val="CFE2F3"/>
                    </a:solidFill>
                  </a:tcPr>
                </a:tc>
                <a:tc>
                  <a:txBody>
                    <a:bodyPr/>
                    <a:lstStyle/>
                    <a:p>
                      <a:pPr indent="0" lvl="0" marL="0" rtl="0" algn="ctr">
                        <a:spcBef>
                          <a:spcPts val="0"/>
                        </a:spcBef>
                        <a:spcAft>
                          <a:spcPts val="0"/>
                        </a:spcAft>
                        <a:buNone/>
                      </a:pPr>
                      <a:r>
                        <a:rPr lang="en"/>
                        <a:t>4.5 W</a:t>
                      </a:r>
                      <a:endParaRPr/>
                    </a:p>
                  </a:txBody>
                  <a:tcPr marT="91425" marB="91425" marR="91425" marL="91425"/>
                </a:tc>
                <a:tc>
                  <a:txBody>
                    <a:bodyPr/>
                    <a:lstStyle/>
                    <a:p>
                      <a:pPr indent="0" lvl="0" marL="0" rtl="0" algn="ctr">
                        <a:spcBef>
                          <a:spcPts val="0"/>
                        </a:spcBef>
                        <a:spcAft>
                          <a:spcPts val="0"/>
                        </a:spcAft>
                        <a:buNone/>
                      </a:pPr>
                      <a:r>
                        <a:rPr lang="en"/>
                        <a:t>1.5 W</a:t>
                      </a:r>
                      <a:endParaRPr/>
                    </a:p>
                  </a:txBody>
                  <a:tcPr marT="91425" marB="91425" marR="91425" marL="91425"/>
                </a:tc>
              </a:tr>
              <a:tr h="437400">
                <a:tc>
                  <a:txBody>
                    <a:bodyPr/>
                    <a:lstStyle/>
                    <a:p>
                      <a:pPr indent="0" lvl="0" marL="0" rtl="0" algn="l">
                        <a:spcBef>
                          <a:spcPts val="0"/>
                        </a:spcBef>
                        <a:spcAft>
                          <a:spcPts val="0"/>
                        </a:spcAft>
                        <a:buNone/>
                      </a:pPr>
                      <a:r>
                        <a:rPr lang="en"/>
                        <a:t>Current:</a:t>
                      </a:r>
                      <a:endParaRPr/>
                    </a:p>
                  </a:txBody>
                  <a:tcPr marT="91425" marB="91425" marR="91425" marL="91425"/>
                </a:tc>
                <a:tc>
                  <a:txBody>
                    <a:bodyPr/>
                    <a:lstStyle/>
                    <a:p>
                      <a:pPr indent="0" lvl="0" marL="0" rtl="0" algn="ctr">
                        <a:spcBef>
                          <a:spcPts val="0"/>
                        </a:spcBef>
                        <a:spcAft>
                          <a:spcPts val="0"/>
                        </a:spcAft>
                        <a:buNone/>
                      </a:pPr>
                      <a:r>
                        <a:rPr lang="en"/>
                        <a:t>5.24 A</a:t>
                      </a:r>
                      <a:endParaRPr/>
                    </a:p>
                  </a:txBody>
                  <a:tcPr marT="91425" marB="91425" marR="91425" marL="91425">
                    <a:solidFill>
                      <a:srgbClr val="CFE2F3"/>
                    </a:solidFill>
                  </a:tcPr>
                </a:tc>
                <a:tc>
                  <a:txBody>
                    <a:bodyPr/>
                    <a:lstStyle/>
                    <a:p>
                      <a:pPr indent="0" lvl="0" marL="0" rtl="0" algn="ctr">
                        <a:spcBef>
                          <a:spcPts val="0"/>
                        </a:spcBef>
                        <a:spcAft>
                          <a:spcPts val="0"/>
                        </a:spcAft>
                        <a:buNone/>
                      </a:pPr>
                      <a:r>
                        <a:rPr lang="en"/>
                        <a:t>~5 A</a:t>
                      </a:r>
                      <a:endParaRPr/>
                    </a:p>
                  </a:txBody>
                  <a:tcPr marT="91425" marB="91425" marR="91425" marL="91425"/>
                </a:tc>
                <a:tc>
                  <a:txBody>
                    <a:bodyPr/>
                    <a:lstStyle/>
                    <a:p>
                      <a:pPr indent="0" lvl="0" marL="0" rtl="0" algn="ctr">
                        <a:spcBef>
                          <a:spcPts val="0"/>
                        </a:spcBef>
                        <a:spcAft>
                          <a:spcPts val="0"/>
                        </a:spcAft>
                        <a:buNone/>
                      </a:pPr>
                      <a:r>
                        <a:rPr lang="en"/>
                        <a:t>30mA</a:t>
                      </a:r>
                      <a:endParaRPr/>
                    </a:p>
                  </a:txBody>
                  <a:tcPr marT="91425" marB="91425" marR="91425" marL="91425"/>
                </a:tc>
              </a:tr>
              <a:tr h="437400">
                <a:tc>
                  <a:txBody>
                    <a:bodyPr/>
                    <a:lstStyle/>
                    <a:p>
                      <a:pPr indent="0" lvl="0" marL="0" rtl="0" algn="l">
                        <a:spcBef>
                          <a:spcPts val="0"/>
                        </a:spcBef>
                        <a:spcAft>
                          <a:spcPts val="0"/>
                        </a:spcAft>
                        <a:buNone/>
                      </a:pPr>
                      <a:r>
                        <a:rPr lang="en"/>
                        <a:t>Voltage:</a:t>
                      </a:r>
                      <a:endParaRPr/>
                    </a:p>
                  </a:txBody>
                  <a:tcPr marT="91425" marB="91425" marR="91425" marL="91425"/>
                </a:tc>
                <a:tc>
                  <a:txBody>
                    <a:bodyPr/>
                    <a:lstStyle/>
                    <a:p>
                      <a:pPr indent="0" lvl="0" marL="0" rtl="0" algn="ctr">
                        <a:spcBef>
                          <a:spcPts val="0"/>
                        </a:spcBef>
                        <a:spcAft>
                          <a:spcPts val="0"/>
                        </a:spcAft>
                        <a:buNone/>
                      </a:pPr>
                      <a:r>
                        <a:rPr lang="en"/>
                        <a:t>0.5 V</a:t>
                      </a:r>
                      <a:endParaRPr/>
                    </a:p>
                  </a:txBody>
                  <a:tcPr marT="91425" marB="91425" marR="91425" marL="91425">
                    <a:solidFill>
                      <a:srgbClr val="CFE2F3"/>
                    </a:solidFill>
                  </a:tcPr>
                </a:tc>
                <a:tc>
                  <a:txBody>
                    <a:bodyPr/>
                    <a:lstStyle/>
                    <a:p>
                      <a:pPr indent="0" lvl="0" marL="0" rtl="0" algn="ctr">
                        <a:spcBef>
                          <a:spcPts val="0"/>
                        </a:spcBef>
                        <a:spcAft>
                          <a:spcPts val="0"/>
                        </a:spcAft>
                        <a:buNone/>
                      </a:pPr>
                      <a:r>
                        <a:rPr lang="en"/>
                        <a:t>0.5 V</a:t>
                      </a:r>
                      <a:endParaRPr/>
                    </a:p>
                  </a:txBody>
                  <a:tcPr marT="91425" marB="91425" marR="91425" marL="91425"/>
                </a:tc>
                <a:tc>
                  <a:txBody>
                    <a:bodyPr/>
                    <a:lstStyle/>
                    <a:p>
                      <a:pPr indent="0" lvl="0" marL="0" rtl="0" algn="ctr">
                        <a:spcBef>
                          <a:spcPts val="0"/>
                        </a:spcBef>
                        <a:spcAft>
                          <a:spcPts val="0"/>
                        </a:spcAft>
                        <a:buNone/>
                      </a:pPr>
                      <a:r>
                        <a:rPr lang="en"/>
                        <a:t>5 V</a:t>
                      </a:r>
                      <a:endParaRPr/>
                    </a:p>
                  </a:txBody>
                  <a:tcPr marT="91425" marB="91425" marR="91425" marL="91425"/>
                </a:tc>
              </a:tr>
              <a:tr h="437400">
                <a:tc>
                  <a:txBody>
                    <a:bodyPr/>
                    <a:lstStyle/>
                    <a:p>
                      <a:pPr indent="0" lvl="0" marL="0" rtl="0" algn="l">
                        <a:spcBef>
                          <a:spcPts val="0"/>
                        </a:spcBef>
                        <a:spcAft>
                          <a:spcPts val="0"/>
                        </a:spcAft>
                        <a:buNone/>
                      </a:pPr>
                      <a:r>
                        <a:rPr lang="en"/>
                        <a:t>Efficiency: </a:t>
                      </a:r>
                      <a:endParaRPr/>
                    </a:p>
                  </a:txBody>
                  <a:tcPr marT="91425" marB="91425" marR="91425" marL="91425"/>
                </a:tc>
                <a:tc>
                  <a:txBody>
                    <a:bodyPr/>
                    <a:lstStyle/>
                    <a:p>
                      <a:pPr indent="0" lvl="0" marL="0" rtl="0" algn="ctr">
                        <a:spcBef>
                          <a:spcPts val="0"/>
                        </a:spcBef>
                        <a:spcAft>
                          <a:spcPts val="0"/>
                        </a:spcAft>
                        <a:buNone/>
                      </a:pPr>
                      <a:r>
                        <a:rPr lang="en"/>
                        <a:t>17.64 %</a:t>
                      </a:r>
                      <a:endParaRPr/>
                    </a:p>
                  </a:txBody>
                  <a:tcPr marT="91425" marB="91425" marR="91425" marL="91425">
                    <a:solidFill>
                      <a:srgbClr val="CFE2F3"/>
                    </a:solidFill>
                  </a:tcPr>
                </a:tc>
                <a:tc>
                  <a:txBody>
                    <a:bodyPr/>
                    <a:lstStyle/>
                    <a:p>
                      <a:pPr indent="0" lvl="0" marL="0" rtl="0" algn="ctr">
                        <a:spcBef>
                          <a:spcPts val="0"/>
                        </a:spcBef>
                        <a:spcAft>
                          <a:spcPts val="0"/>
                        </a:spcAft>
                        <a:buNone/>
                      </a:pPr>
                      <a:r>
                        <a:rPr lang="en"/>
                        <a:t>18.4 %</a:t>
                      </a:r>
                      <a:endParaRPr/>
                    </a:p>
                  </a:txBody>
                  <a:tcPr marT="91425" marB="91425" marR="91425" marL="91425"/>
                </a:tc>
                <a:tc>
                  <a:txBody>
                    <a:bodyPr/>
                    <a:lstStyle/>
                    <a:p>
                      <a:pPr indent="0" lvl="0" marL="0" rtl="0" algn="ctr">
                        <a:spcBef>
                          <a:spcPts val="0"/>
                        </a:spcBef>
                        <a:spcAft>
                          <a:spcPts val="0"/>
                        </a:spcAft>
                        <a:buNone/>
                      </a:pPr>
                      <a:r>
                        <a:rPr lang="en"/>
                        <a:t>16%</a:t>
                      </a:r>
                      <a:endParaRPr/>
                    </a:p>
                  </a:txBody>
                  <a:tcPr marT="91425" marB="91425" marR="91425" marL="91425"/>
                </a:tc>
              </a:tr>
              <a:tr h="437400">
                <a:tc>
                  <a:txBody>
                    <a:bodyPr/>
                    <a:lstStyle/>
                    <a:p>
                      <a:pPr indent="0" lvl="0" marL="0" rtl="0" algn="l">
                        <a:spcBef>
                          <a:spcPts val="0"/>
                        </a:spcBef>
                        <a:spcAft>
                          <a:spcPts val="0"/>
                        </a:spcAft>
                        <a:buNone/>
                      </a:pPr>
                      <a:r>
                        <a:rPr lang="en"/>
                        <a:t>Brand: </a:t>
                      </a:r>
                      <a:endParaRPr/>
                    </a:p>
                  </a:txBody>
                  <a:tcPr marT="91425" marB="91425" marR="91425" marL="91425"/>
                </a:tc>
                <a:tc>
                  <a:txBody>
                    <a:bodyPr/>
                    <a:lstStyle/>
                    <a:p>
                      <a:pPr indent="0" lvl="0" marL="0" rtl="0" algn="ctr">
                        <a:spcBef>
                          <a:spcPts val="0"/>
                        </a:spcBef>
                        <a:spcAft>
                          <a:spcPts val="0"/>
                        </a:spcAft>
                        <a:buNone/>
                      </a:pPr>
                      <a:r>
                        <a:rPr lang="en"/>
                        <a:t>Vikocell</a:t>
                      </a:r>
                      <a:endParaRPr/>
                    </a:p>
                  </a:txBody>
                  <a:tcPr marT="91425" marB="91425" marR="91425" marL="91425">
                    <a:solidFill>
                      <a:srgbClr val="CFE2F3"/>
                    </a:solidFill>
                  </a:tcPr>
                </a:tc>
                <a:tc>
                  <a:txBody>
                    <a:bodyPr/>
                    <a:lstStyle/>
                    <a:p>
                      <a:pPr indent="0" lvl="0" marL="0" rtl="0" algn="ctr">
                        <a:spcBef>
                          <a:spcPts val="0"/>
                        </a:spcBef>
                        <a:spcAft>
                          <a:spcPts val="0"/>
                        </a:spcAft>
                        <a:buNone/>
                      </a:pPr>
                      <a:r>
                        <a:rPr lang="en">
                          <a:solidFill>
                            <a:schemeClr val="dk1"/>
                          </a:solidFill>
                        </a:rPr>
                        <a:t>Vikocell</a:t>
                      </a:r>
                      <a:endParaRPr/>
                    </a:p>
                  </a:txBody>
                  <a:tcPr marT="91425" marB="91425" marR="91425" marL="91425"/>
                </a:tc>
                <a:tc>
                  <a:txBody>
                    <a:bodyPr/>
                    <a:lstStyle/>
                    <a:p>
                      <a:pPr indent="0" lvl="0" marL="0" rtl="0" algn="ctr">
                        <a:spcBef>
                          <a:spcPts val="0"/>
                        </a:spcBef>
                        <a:spcAft>
                          <a:spcPts val="0"/>
                        </a:spcAft>
                        <a:buNone/>
                      </a:pPr>
                      <a:r>
                        <a:rPr lang="en"/>
                        <a:t>AOSHIKE</a:t>
                      </a:r>
                      <a:endParaRPr/>
                    </a:p>
                  </a:txBody>
                  <a:tcPr marT="91425" marB="91425" marR="91425" marL="91425"/>
                </a:tc>
              </a:tr>
              <a:tr h="516225">
                <a:tc>
                  <a:txBody>
                    <a:bodyPr/>
                    <a:lstStyle/>
                    <a:p>
                      <a:pPr indent="0" lvl="0" marL="0" rtl="0" algn="l">
                        <a:spcBef>
                          <a:spcPts val="0"/>
                        </a:spcBef>
                        <a:spcAft>
                          <a:spcPts val="0"/>
                        </a:spcAft>
                        <a:buNone/>
                      </a:pPr>
                      <a:r>
                        <a:rPr lang="en"/>
                        <a:t>Cost and Vender: </a:t>
                      </a:r>
                      <a:endParaRPr/>
                    </a:p>
                  </a:txBody>
                  <a:tcPr marT="91425" marB="91425" marR="91425" marL="91425"/>
                </a:tc>
                <a:tc>
                  <a:txBody>
                    <a:bodyPr/>
                    <a:lstStyle/>
                    <a:p>
                      <a:pPr indent="0" lvl="0" marL="0" rtl="0" algn="ctr">
                        <a:spcBef>
                          <a:spcPts val="0"/>
                        </a:spcBef>
                        <a:spcAft>
                          <a:spcPts val="0"/>
                        </a:spcAft>
                        <a:buNone/>
                      </a:pPr>
                      <a:r>
                        <a:rPr lang="en"/>
                        <a:t>15 $ from Amazon</a:t>
                      </a:r>
                      <a:endParaRPr/>
                    </a:p>
                  </a:txBody>
                  <a:tcPr marT="91425" marB="91425" marR="91425" marL="91425">
                    <a:solidFill>
                      <a:srgbClr val="CFE2F3"/>
                    </a:solidFill>
                  </a:tcPr>
                </a:tc>
                <a:tc>
                  <a:txBody>
                    <a:bodyPr/>
                    <a:lstStyle/>
                    <a:p>
                      <a:pPr indent="0" lvl="0" marL="0" rtl="0" algn="ctr">
                        <a:spcBef>
                          <a:spcPts val="0"/>
                        </a:spcBef>
                        <a:spcAft>
                          <a:spcPts val="0"/>
                        </a:spcAft>
                        <a:buNone/>
                      </a:pPr>
                      <a:r>
                        <a:rPr lang="en"/>
                        <a:t>18.99$ from Amazon</a:t>
                      </a:r>
                      <a:endParaRPr/>
                    </a:p>
                  </a:txBody>
                  <a:tcPr marT="91425" marB="91425" marR="91425" marL="91425"/>
                </a:tc>
                <a:tc>
                  <a:txBody>
                    <a:bodyPr/>
                    <a:lstStyle/>
                    <a:p>
                      <a:pPr indent="0" lvl="0" marL="0" rtl="0" algn="ctr">
                        <a:spcBef>
                          <a:spcPts val="0"/>
                        </a:spcBef>
                        <a:spcAft>
                          <a:spcPts val="0"/>
                        </a:spcAft>
                        <a:buNone/>
                      </a:pPr>
                      <a:r>
                        <a:rPr lang="en"/>
                        <a:t>15.87$ from Amazon</a:t>
                      </a:r>
                      <a:endParaRPr/>
                    </a:p>
                  </a:txBody>
                  <a:tcPr marT="91425" marB="91425" marR="91425" marL="91425"/>
                </a:tc>
              </a:tr>
            </a:tbl>
          </a:graphicData>
        </a:graphic>
      </p:graphicFrame>
      <p:sp>
        <p:nvSpPr>
          <p:cNvPr id="217" name="Google Shape;217;p33"/>
          <p:cNvSpPr txBox="1"/>
          <p:nvPr/>
        </p:nvSpPr>
        <p:spPr>
          <a:xfrm>
            <a:off x="4249975" y="4240450"/>
            <a:ext cx="2721600" cy="5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Light"/>
                <a:ea typeface="Raleway Light"/>
                <a:cs typeface="Raleway Light"/>
                <a:sym typeface="Raleway Light"/>
              </a:rPr>
              <a:t>Available at Alibaba.com but shipping times are too long</a:t>
            </a:r>
            <a:endParaRPr>
              <a:latin typeface="Raleway Light"/>
              <a:ea typeface="Raleway Light"/>
              <a:cs typeface="Raleway Light"/>
              <a:sym typeface="Raleway Light"/>
            </a:endParaRPr>
          </a:p>
        </p:txBody>
      </p:sp>
      <p:sp>
        <p:nvSpPr>
          <p:cNvPr id="218" name="Google Shape;218;p33"/>
          <p:cNvSpPr/>
          <p:nvPr/>
        </p:nvSpPr>
        <p:spPr>
          <a:xfrm>
            <a:off x="8093772" y="204615"/>
            <a:ext cx="774350" cy="796573"/>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4"/>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24" name="Google Shape;224;p34"/>
          <p:cNvSpPr txBox="1"/>
          <p:nvPr/>
        </p:nvSpPr>
        <p:spPr>
          <a:xfrm>
            <a:off x="577650" y="281150"/>
            <a:ext cx="3000000" cy="55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dk1"/>
                </a:solidFill>
                <a:latin typeface="Raleway"/>
                <a:ea typeface="Raleway"/>
                <a:cs typeface="Raleway"/>
                <a:sym typeface="Raleway"/>
              </a:rPr>
              <a:t>Battery</a:t>
            </a:r>
            <a:endParaRPr/>
          </a:p>
        </p:txBody>
      </p:sp>
      <p:graphicFrame>
        <p:nvGraphicFramePr>
          <p:cNvPr id="225" name="Google Shape;225;p34"/>
          <p:cNvGraphicFramePr/>
          <p:nvPr/>
        </p:nvGraphicFramePr>
        <p:xfrm>
          <a:off x="452475" y="1077425"/>
          <a:ext cx="3000000" cy="3000000"/>
        </p:xfrm>
        <a:graphic>
          <a:graphicData uri="http://schemas.openxmlformats.org/drawingml/2006/table">
            <a:tbl>
              <a:tblPr>
                <a:noFill/>
                <a:tableStyleId>{ACF84231-11A2-443A-8038-C8721DE1AE04}</a:tableStyleId>
              </a:tblPr>
              <a:tblGrid>
                <a:gridCol w="1273875"/>
                <a:gridCol w="2331125"/>
                <a:gridCol w="2331125"/>
                <a:gridCol w="2088325"/>
              </a:tblGrid>
              <a:tr h="439150">
                <a:tc>
                  <a:txBody>
                    <a:bodyPr/>
                    <a:lstStyle/>
                    <a:p>
                      <a:pPr indent="0" lvl="0" marL="0" rtl="0" algn="l">
                        <a:spcBef>
                          <a:spcPts val="0"/>
                        </a:spcBef>
                        <a:spcAft>
                          <a:spcPts val="0"/>
                        </a:spcAft>
                        <a:buNone/>
                      </a:pPr>
                      <a:r>
                        <a:rPr lang="en"/>
                        <a:t>Type:</a:t>
                      </a:r>
                      <a:endParaRPr/>
                    </a:p>
                  </a:txBody>
                  <a:tcPr marT="91425" marB="91425" marR="91425" marL="91425"/>
                </a:tc>
                <a:tc>
                  <a:txBody>
                    <a:bodyPr/>
                    <a:lstStyle/>
                    <a:p>
                      <a:pPr indent="0" lvl="0" marL="0" rtl="0" algn="ctr">
                        <a:spcBef>
                          <a:spcPts val="0"/>
                        </a:spcBef>
                        <a:spcAft>
                          <a:spcPts val="0"/>
                        </a:spcAft>
                        <a:buNone/>
                      </a:pPr>
                      <a:r>
                        <a:rPr lang="en"/>
                        <a:t>Lead Acid</a:t>
                      </a:r>
                      <a:endParaRPr/>
                    </a:p>
                  </a:txBody>
                  <a:tcPr marT="91425" marB="91425" marR="91425" marL="91425"/>
                </a:tc>
                <a:tc>
                  <a:txBody>
                    <a:bodyPr/>
                    <a:lstStyle/>
                    <a:p>
                      <a:pPr indent="0" lvl="0" marL="0" rtl="0" algn="ctr">
                        <a:spcBef>
                          <a:spcPts val="0"/>
                        </a:spcBef>
                        <a:spcAft>
                          <a:spcPts val="0"/>
                        </a:spcAft>
                        <a:buNone/>
                      </a:pPr>
                      <a:r>
                        <a:rPr lang="en"/>
                        <a:t>Eneloop Ni-MH</a:t>
                      </a:r>
                      <a:endParaRPr/>
                    </a:p>
                  </a:txBody>
                  <a:tcPr marT="91425" marB="91425" marR="91425" marL="91425"/>
                </a:tc>
                <a:tc>
                  <a:txBody>
                    <a:bodyPr/>
                    <a:lstStyle/>
                    <a:p>
                      <a:pPr indent="0" lvl="0" marL="0" rtl="0" algn="ctr">
                        <a:spcBef>
                          <a:spcPts val="0"/>
                        </a:spcBef>
                        <a:spcAft>
                          <a:spcPts val="0"/>
                        </a:spcAft>
                        <a:buNone/>
                      </a:pPr>
                      <a:r>
                        <a:rPr lang="en"/>
                        <a:t>Li-ion 18650 INR</a:t>
                      </a:r>
                      <a:endParaRPr/>
                    </a:p>
                  </a:txBody>
                  <a:tcPr marT="91425" marB="91425" marR="91425" marL="91425">
                    <a:solidFill>
                      <a:srgbClr val="CFE2F3"/>
                    </a:solidFill>
                  </a:tcPr>
                </a:tc>
              </a:tr>
              <a:tr h="439150">
                <a:tc>
                  <a:txBody>
                    <a:bodyPr/>
                    <a:lstStyle/>
                    <a:p>
                      <a:pPr indent="0" lvl="0" marL="0" rtl="0" algn="l">
                        <a:spcBef>
                          <a:spcPts val="0"/>
                        </a:spcBef>
                        <a:spcAft>
                          <a:spcPts val="0"/>
                        </a:spcAft>
                        <a:buNone/>
                      </a:pPr>
                      <a:r>
                        <a:rPr lang="en"/>
                        <a:t>Capacity:</a:t>
                      </a:r>
                      <a:endParaRPr/>
                    </a:p>
                  </a:txBody>
                  <a:tcPr marT="91425" marB="91425" marR="91425" marL="91425"/>
                </a:tc>
                <a:tc>
                  <a:txBody>
                    <a:bodyPr/>
                    <a:lstStyle/>
                    <a:p>
                      <a:pPr indent="0" lvl="0" marL="0" rtl="0" algn="ctr">
                        <a:spcBef>
                          <a:spcPts val="0"/>
                        </a:spcBef>
                        <a:spcAft>
                          <a:spcPts val="0"/>
                        </a:spcAft>
                        <a:buNone/>
                      </a:pPr>
                      <a:r>
                        <a:rPr lang="en"/>
                        <a:t>8 AH</a:t>
                      </a:r>
                      <a:endParaRPr/>
                    </a:p>
                  </a:txBody>
                  <a:tcPr marT="91425" marB="91425" marR="91425" marL="91425"/>
                </a:tc>
                <a:tc>
                  <a:txBody>
                    <a:bodyPr/>
                    <a:lstStyle/>
                    <a:p>
                      <a:pPr indent="0" lvl="0" marL="0" rtl="0" algn="ctr">
                        <a:spcBef>
                          <a:spcPts val="0"/>
                        </a:spcBef>
                        <a:spcAft>
                          <a:spcPts val="0"/>
                        </a:spcAft>
                        <a:buNone/>
                      </a:pPr>
                      <a:r>
                        <a:rPr lang="en"/>
                        <a:t>1900mAH</a:t>
                      </a:r>
                      <a:endParaRPr/>
                    </a:p>
                  </a:txBody>
                  <a:tcPr marT="91425" marB="91425" marR="91425" marL="91425"/>
                </a:tc>
                <a:tc>
                  <a:txBody>
                    <a:bodyPr/>
                    <a:lstStyle/>
                    <a:p>
                      <a:pPr indent="0" lvl="0" marL="0" rtl="0" algn="ctr">
                        <a:spcBef>
                          <a:spcPts val="0"/>
                        </a:spcBef>
                        <a:spcAft>
                          <a:spcPts val="0"/>
                        </a:spcAft>
                        <a:buNone/>
                      </a:pPr>
                      <a:r>
                        <a:rPr lang="en"/>
                        <a:t>3000mAH</a:t>
                      </a:r>
                      <a:endParaRPr/>
                    </a:p>
                  </a:txBody>
                  <a:tcPr marT="91425" marB="91425" marR="91425" marL="91425">
                    <a:solidFill>
                      <a:srgbClr val="CFE2F3"/>
                    </a:solidFill>
                  </a:tcPr>
                </a:tc>
              </a:tr>
              <a:tr h="439150">
                <a:tc>
                  <a:txBody>
                    <a:bodyPr/>
                    <a:lstStyle/>
                    <a:p>
                      <a:pPr indent="0" lvl="0" marL="0" rtl="0" algn="l">
                        <a:spcBef>
                          <a:spcPts val="0"/>
                        </a:spcBef>
                        <a:spcAft>
                          <a:spcPts val="0"/>
                        </a:spcAft>
                        <a:buNone/>
                      </a:pPr>
                      <a:r>
                        <a:rPr lang="en"/>
                        <a:t>Current:</a:t>
                      </a:r>
                      <a:endParaRPr/>
                    </a:p>
                  </a:txBody>
                  <a:tcPr marT="91425" marB="91425" marR="91425" marL="91425"/>
                </a:tc>
                <a:tc>
                  <a:txBody>
                    <a:bodyPr/>
                    <a:lstStyle/>
                    <a:p>
                      <a:pPr indent="0" lvl="0" marL="0" rtl="0" algn="ctr">
                        <a:spcBef>
                          <a:spcPts val="0"/>
                        </a:spcBef>
                        <a:spcAft>
                          <a:spcPts val="0"/>
                        </a:spcAft>
                        <a:buNone/>
                      </a:pPr>
                      <a:r>
                        <a:rPr lang="en"/>
                        <a:t>2.4 A</a:t>
                      </a:r>
                      <a:endParaRPr/>
                    </a:p>
                  </a:txBody>
                  <a:tcPr marT="91425" marB="91425" marR="91425" marL="91425"/>
                </a:tc>
                <a:tc>
                  <a:txBody>
                    <a:bodyPr/>
                    <a:lstStyle/>
                    <a:p>
                      <a:pPr indent="0" lvl="0" marL="0" rtl="0" algn="ctr">
                        <a:spcBef>
                          <a:spcPts val="0"/>
                        </a:spcBef>
                        <a:spcAft>
                          <a:spcPts val="0"/>
                        </a:spcAft>
                        <a:buNone/>
                      </a:pPr>
                      <a:r>
                        <a:rPr lang="en"/>
                        <a:t>3 A</a:t>
                      </a:r>
                      <a:endParaRPr/>
                    </a:p>
                  </a:txBody>
                  <a:tcPr marT="91425" marB="91425" marR="91425" marL="91425"/>
                </a:tc>
                <a:tc>
                  <a:txBody>
                    <a:bodyPr/>
                    <a:lstStyle/>
                    <a:p>
                      <a:pPr indent="0" lvl="0" marL="0" rtl="0" algn="ctr">
                        <a:spcBef>
                          <a:spcPts val="0"/>
                        </a:spcBef>
                        <a:spcAft>
                          <a:spcPts val="0"/>
                        </a:spcAft>
                        <a:buNone/>
                      </a:pPr>
                      <a:r>
                        <a:rPr lang="en"/>
                        <a:t>15 A</a:t>
                      </a:r>
                      <a:endParaRPr/>
                    </a:p>
                  </a:txBody>
                  <a:tcPr marT="91425" marB="91425" marR="91425" marL="91425">
                    <a:solidFill>
                      <a:srgbClr val="CFE2F3"/>
                    </a:solidFill>
                  </a:tcPr>
                </a:tc>
              </a:tr>
              <a:tr h="439150">
                <a:tc>
                  <a:txBody>
                    <a:bodyPr/>
                    <a:lstStyle/>
                    <a:p>
                      <a:pPr indent="0" lvl="0" marL="0" rtl="0" algn="l">
                        <a:spcBef>
                          <a:spcPts val="0"/>
                        </a:spcBef>
                        <a:spcAft>
                          <a:spcPts val="0"/>
                        </a:spcAft>
                        <a:buNone/>
                      </a:pPr>
                      <a:r>
                        <a:rPr lang="en"/>
                        <a:t>Voltage:</a:t>
                      </a:r>
                      <a:endParaRPr/>
                    </a:p>
                  </a:txBody>
                  <a:tcPr marT="91425" marB="91425" marR="91425" marL="91425"/>
                </a:tc>
                <a:tc>
                  <a:txBody>
                    <a:bodyPr/>
                    <a:lstStyle/>
                    <a:p>
                      <a:pPr indent="0" lvl="0" marL="0" rtl="0" algn="ctr">
                        <a:spcBef>
                          <a:spcPts val="0"/>
                        </a:spcBef>
                        <a:spcAft>
                          <a:spcPts val="0"/>
                        </a:spcAft>
                        <a:buNone/>
                      </a:pPr>
                      <a:r>
                        <a:rPr lang="en"/>
                        <a:t>12 V</a:t>
                      </a:r>
                      <a:endParaRPr/>
                    </a:p>
                  </a:txBody>
                  <a:tcPr marT="91425" marB="91425" marR="91425" marL="91425"/>
                </a:tc>
                <a:tc>
                  <a:txBody>
                    <a:bodyPr/>
                    <a:lstStyle/>
                    <a:p>
                      <a:pPr indent="0" lvl="0" marL="0" rtl="0" algn="ctr">
                        <a:spcBef>
                          <a:spcPts val="0"/>
                        </a:spcBef>
                        <a:spcAft>
                          <a:spcPts val="0"/>
                        </a:spcAft>
                        <a:buNone/>
                      </a:pPr>
                      <a:r>
                        <a:rPr lang="en"/>
                        <a:t>1.2 V</a:t>
                      </a:r>
                      <a:endParaRPr/>
                    </a:p>
                  </a:txBody>
                  <a:tcPr marT="91425" marB="91425" marR="91425" marL="91425"/>
                </a:tc>
                <a:tc>
                  <a:txBody>
                    <a:bodyPr/>
                    <a:lstStyle/>
                    <a:p>
                      <a:pPr indent="0" lvl="0" marL="0" rtl="0" algn="ctr">
                        <a:spcBef>
                          <a:spcPts val="0"/>
                        </a:spcBef>
                        <a:spcAft>
                          <a:spcPts val="0"/>
                        </a:spcAft>
                        <a:buNone/>
                      </a:pPr>
                      <a:r>
                        <a:rPr lang="en"/>
                        <a:t>3.7 V</a:t>
                      </a:r>
                      <a:endParaRPr/>
                    </a:p>
                  </a:txBody>
                  <a:tcPr marT="91425" marB="91425" marR="91425" marL="91425">
                    <a:solidFill>
                      <a:srgbClr val="CFE2F3"/>
                    </a:solidFill>
                  </a:tcPr>
                </a:tc>
              </a:tr>
              <a:tr h="439150">
                <a:tc>
                  <a:txBody>
                    <a:bodyPr/>
                    <a:lstStyle/>
                    <a:p>
                      <a:pPr indent="0" lvl="0" marL="0" rtl="0" algn="l">
                        <a:spcBef>
                          <a:spcPts val="0"/>
                        </a:spcBef>
                        <a:spcAft>
                          <a:spcPts val="0"/>
                        </a:spcAft>
                        <a:buNone/>
                      </a:pPr>
                      <a:r>
                        <a:rPr lang="en"/>
                        <a:t>Weight:</a:t>
                      </a:r>
                      <a:endParaRPr/>
                    </a:p>
                  </a:txBody>
                  <a:tcPr marT="91425" marB="91425" marR="91425" marL="91425"/>
                </a:tc>
                <a:tc>
                  <a:txBody>
                    <a:bodyPr/>
                    <a:lstStyle/>
                    <a:p>
                      <a:pPr indent="0" lvl="0" marL="0" rtl="0" algn="ctr">
                        <a:spcBef>
                          <a:spcPts val="0"/>
                        </a:spcBef>
                        <a:spcAft>
                          <a:spcPts val="0"/>
                        </a:spcAft>
                        <a:buNone/>
                      </a:pPr>
                      <a:r>
                        <a:rPr lang="en"/>
                        <a:t>4.96 Lbs</a:t>
                      </a:r>
                      <a:endParaRPr/>
                    </a:p>
                  </a:txBody>
                  <a:tcPr marT="91425" marB="91425" marR="91425" marL="91425"/>
                </a:tc>
                <a:tc>
                  <a:txBody>
                    <a:bodyPr/>
                    <a:lstStyle/>
                    <a:p>
                      <a:pPr indent="0" lvl="0" marL="0" rtl="0" algn="ctr">
                        <a:spcBef>
                          <a:spcPts val="0"/>
                        </a:spcBef>
                        <a:spcAft>
                          <a:spcPts val="0"/>
                        </a:spcAft>
                        <a:buNone/>
                      </a:pPr>
                      <a:r>
                        <a:rPr lang="en"/>
                        <a:t>29.9 g</a:t>
                      </a:r>
                      <a:endParaRPr/>
                    </a:p>
                  </a:txBody>
                  <a:tcPr marT="91425" marB="91425" marR="91425" marL="91425"/>
                </a:tc>
                <a:tc>
                  <a:txBody>
                    <a:bodyPr/>
                    <a:lstStyle/>
                    <a:p>
                      <a:pPr indent="0" lvl="0" marL="0" rtl="0" algn="ctr">
                        <a:spcBef>
                          <a:spcPts val="0"/>
                        </a:spcBef>
                        <a:spcAft>
                          <a:spcPts val="0"/>
                        </a:spcAft>
                        <a:buNone/>
                      </a:pPr>
                      <a:r>
                        <a:rPr lang="en"/>
                        <a:t>48 g</a:t>
                      </a:r>
                      <a:endParaRPr/>
                    </a:p>
                  </a:txBody>
                  <a:tcPr marT="91425" marB="91425" marR="91425" marL="91425">
                    <a:solidFill>
                      <a:srgbClr val="CFE2F3"/>
                    </a:solidFill>
                  </a:tcPr>
                </a:tc>
              </a:tr>
              <a:tr h="439150">
                <a:tc>
                  <a:txBody>
                    <a:bodyPr/>
                    <a:lstStyle/>
                    <a:p>
                      <a:pPr indent="0" lvl="0" marL="0" rtl="0" algn="l">
                        <a:spcBef>
                          <a:spcPts val="0"/>
                        </a:spcBef>
                        <a:spcAft>
                          <a:spcPts val="0"/>
                        </a:spcAft>
                        <a:buNone/>
                      </a:pPr>
                      <a:r>
                        <a:rPr lang="en"/>
                        <a:t>Brand: </a:t>
                      </a:r>
                      <a:endParaRPr/>
                    </a:p>
                  </a:txBody>
                  <a:tcPr marT="91425" marB="91425" marR="91425" marL="91425"/>
                </a:tc>
                <a:tc>
                  <a:txBody>
                    <a:bodyPr/>
                    <a:lstStyle/>
                    <a:p>
                      <a:pPr indent="0" lvl="0" marL="0" rtl="0" algn="ctr">
                        <a:spcBef>
                          <a:spcPts val="0"/>
                        </a:spcBef>
                        <a:spcAft>
                          <a:spcPts val="0"/>
                        </a:spcAft>
                        <a:buNone/>
                      </a:pPr>
                      <a:r>
                        <a:rPr lang="en"/>
                        <a:t>Universal</a:t>
                      </a:r>
                      <a:endParaRPr/>
                    </a:p>
                  </a:txBody>
                  <a:tcPr marT="91425" marB="91425" marR="91425" marL="91425"/>
                </a:tc>
                <a:tc>
                  <a:txBody>
                    <a:bodyPr/>
                    <a:lstStyle/>
                    <a:p>
                      <a:pPr indent="0" lvl="0" marL="0" rtl="0" algn="ctr">
                        <a:spcBef>
                          <a:spcPts val="0"/>
                        </a:spcBef>
                        <a:spcAft>
                          <a:spcPts val="0"/>
                        </a:spcAft>
                        <a:buNone/>
                      </a:pPr>
                      <a:r>
                        <a:rPr lang="en"/>
                        <a:t>Panasonic</a:t>
                      </a:r>
                      <a:endParaRPr/>
                    </a:p>
                  </a:txBody>
                  <a:tcPr marT="91425" marB="91425" marR="91425" marL="91425"/>
                </a:tc>
                <a:tc>
                  <a:txBody>
                    <a:bodyPr/>
                    <a:lstStyle/>
                    <a:p>
                      <a:pPr indent="0" lvl="0" marL="0" rtl="0" algn="ctr">
                        <a:spcBef>
                          <a:spcPts val="0"/>
                        </a:spcBef>
                        <a:spcAft>
                          <a:spcPts val="0"/>
                        </a:spcAft>
                        <a:buNone/>
                      </a:pPr>
                      <a:r>
                        <a:rPr lang="en"/>
                        <a:t>Samsung</a:t>
                      </a:r>
                      <a:endParaRPr/>
                    </a:p>
                  </a:txBody>
                  <a:tcPr marT="91425" marB="91425" marR="91425" marL="91425">
                    <a:solidFill>
                      <a:srgbClr val="CFE2F3"/>
                    </a:solidFill>
                  </a:tcPr>
                </a:tc>
              </a:tr>
              <a:tr h="589750">
                <a:tc>
                  <a:txBody>
                    <a:bodyPr/>
                    <a:lstStyle/>
                    <a:p>
                      <a:pPr indent="0" lvl="0" marL="0" rtl="0" algn="l">
                        <a:spcBef>
                          <a:spcPts val="0"/>
                        </a:spcBef>
                        <a:spcAft>
                          <a:spcPts val="0"/>
                        </a:spcAft>
                        <a:buNone/>
                      </a:pPr>
                      <a:r>
                        <a:rPr lang="en"/>
                        <a:t>Cost and Vender: </a:t>
                      </a:r>
                      <a:endParaRPr/>
                    </a:p>
                  </a:txBody>
                  <a:tcPr marT="91425" marB="91425" marR="91425" marL="91425"/>
                </a:tc>
                <a:tc>
                  <a:txBody>
                    <a:bodyPr/>
                    <a:lstStyle/>
                    <a:p>
                      <a:pPr indent="0" lvl="0" marL="0" rtl="0" algn="ctr">
                        <a:spcBef>
                          <a:spcPts val="0"/>
                        </a:spcBef>
                        <a:spcAft>
                          <a:spcPts val="0"/>
                        </a:spcAft>
                        <a:buNone/>
                      </a:pPr>
                      <a:r>
                        <a:rPr lang="en"/>
                        <a:t>19.99$</a:t>
                      </a:r>
                      <a:endParaRPr/>
                    </a:p>
                  </a:txBody>
                  <a:tcPr marT="91425" marB="91425" marR="91425" marL="91425"/>
                </a:tc>
                <a:tc>
                  <a:txBody>
                    <a:bodyPr/>
                    <a:lstStyle/>
                    <a:p>
                      <a:pPr indent="0" lvl="0" marL="0" rtl="0" algn="ctr">
                        <a:spcBef>
                          <a:spcPts val="0"/>
                        </a:spcBef>
                        <a:spcAft>
                          <a:spcPts val="0"/>
                        </a:spcAft>
                        <a:buNone/>
                      </a:pPr>
                      <a:r>
                        <a:rPr lang="en"/>
                        <a:t>11.54$ for 4 from Amazon</a:t>
                      </a:r>
                      <a:endParaRPr/>
                    </a:p>
                  </a:txBody>
                  <a:tcPr marT="91425" marB="91425" marR="91425" marL="91425"/>
                </a:tc>
                <a:tc>
                  <a:txBody>
                    <a:bodyPr/>
                    <a:lstStyle/>
                    <a:p>
                      <a:pPr indent="0" lvl="0" marL="0" rtl="0" algn="ctr">
                        <a:spcBef>
                          <a:spcPts val="0"/>
                        </a:spcBef>
                        <a:spcAft>
                          <a:spcPts val="0"/>
                        </a:spcAft>
                        <a:buNone/>
                      </a:pPr>
                      <a:r>
                        <a:rPr lang="en"/>
                        <a:t>4.73 $ from liionwholesale</a:t>
                      </a:r>
                      <a:endParaRPr/>
                    </a:p>
                  </a:txBody>
                  <a:tcPr marT="91425" marB="91425" marR="91425" marL="91425">
                    <a:solidFill>
                      <a:srgbClr val="CFE2F3"/>
                    </a:solidFill>
                  </a:tcPr>
                </a:tc>
              </a:tr>
            </a:tbl>
          </a:graphicData>
        </a:graphic>
      </p:graphicFrame>
      <p:sp>
        <p:nvSpPr>
          <p:cNvPr id="226" name="Google Shape;226;p34"/>
          <p:cNvSpPr/>
          <p:nvPr/>
        </p:nvSpPr>
        <p:spPr>
          <a:xfrm>
            <a:off x="8093772" y="204615"/>
            <a:ext cx="774350" cy="796573"/>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5"/>
          <p:cNvSpPr txBox="1"/>
          <p:nvPr>
            <p:ph idx="1" type="body"/>
          </p:nvPr>
        </p:nvSpPr>
        <p:spPr>
          <a:xfrm>
            <a:off x="3778025" y="1734975"/>
            <a:ext cx="4010100" cy="27969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AutoNum type="arabicPeriod"/>
            </a:pPr>
            <a:r>
              <a:rPr lang="en"/>
              <a:t>Good for -40 to 80 </a:t>
            </a:r>
            <a:r>
              <a:rPr lang="en"/>
              <a:t>Celsius </a:t>
            </a:r>
            <a:r>
              <a:rPr lang="en"/>
              <a:t>temperature readings with ±2% accuracy.</a:t>
            </a:r>
            <a:endParaRPr/>
          </a:p>
          <a:p>
            <a:pPr indent="-342900" lvl="0" marL="457200" rtl="0" algn="l">
              <a:spcBef>
                <a:spcPts val="0"/>
              </a:spcBef>
              <a:spcAft>
                <a:spcPts val="0"/>
              </a:spcAft>
              <a:buSzPts val="1800"/>
              <a:buAutoNum type="arabicPeriod"/>
            </a:pPr>
            <a:r>
              <a:rPr lang="en"/>
              <a:t>low cost</a:t>
            </a:r>
            <a:endParaRPr/>
          </a:p>
          <a:p>
            <a:pPr indent="-342900" lvl="0" marL="457200" rtl="0" algn="l">
              <a:spcBef>
                <a:spcPts val="0"/>
              </a:spcBef>
              <a:spcAft>
                <a:spcPts val="0"/>
              </a:spcAft>
              <a:buSzPts val="1800"/>
              <a:buAutoNum type="arabicPeriod"/>
            </a:pPr>
            <a:r>
              <a:rPr lang="en"/>
              <a:t>Excellent for 0 to 100% humidity readings.</a:t>
            </a:r>
            <a:endParaRPr/>
          </a:p>
          <a:p>
            <a:pPr indent="-342900" lvl="0" marL="457200" rtl="0" algn="l">
              <a:spcBef>
                <a:spcPts val="0"/>
              </a:spcBef>
              <a:spcAft>
                <a:spcPts val="0"/>
              </a:spcAft>
              <a:buSzPts val="1800"/>
              <a:buAutoNum type="arabicPeriod"/>
            </a:pPr>
            <a:r>
              <a:rPr lang="en"/>
              <a:t>Uses only one single digital pin.</a:t>
            </a:r>
            <a:endParaRPr/>
          </a:p>
        </p:txBody>
      </p:sp>
      <p:sp>
        <p:nvSpPr>
          <p:cNvPr id="232" name="Google Shape;232;p35"/>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33" name="Google Shape;233;p35"/>
          <p:cNvSpPr/>
          <p:nvPr/>
        </p:nvSpPr>
        <p:spPr>
          <a:xfrm>
            <a:off x="8093772" y="204615"/>
            <a:ext cx="774350" cy="796573"/>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4" name="Google Shape;234;p35"/>
          <p:cNvPicPr preferRelativeResize="0"/>
          <p:nvPr/>
        </p:nvPicPr>
        <p:blipFill>
          <a:blip r:embed="rId3">
            <a:alphaModFix/>
          </a:blip>
          <a:stretch>
            <a:fillRect/>
          </a:stretch>
        </p:blipFill>
        <p:spPr>
          <a:xfrm>
            <a:off x="7788125" y="3855350"/>
            <a:ext cx="810675" cy="853150"/>
          </a:xfrm>
          <a:prstGeom prst="rect">
            <a:avLst/>
          </a:prstGeom>
          <a:noFill/>
          <a:ln>
            <a:noFill/>
          </a:ln>
        </p:spPr>
      </p:pic>
      <p:sp>
        <p:nvSpPr>
          <p:cNvPr id="235" name="Google Shape;235;p35"/>
          <p:cNvSpPr txBox="1"/>
          <p:nvPr/>
        </p:nvSpPr>
        <p:spPr>
          <a:xfrm>
            <a:off x="3862400" y="742925"/>
            <a:ext cx="4010100" cy="9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Raleway"/>
                <a:ea typeface="Raleway"/>
                <a:cs typeface="Raleway"/>
                <a:sym typeface="Raleway"/>
              </a:rPr>
              <a:t>DHT22 Temperature and Humidity sensor.</a:t>
            </a:r>
            <a:endParaRPr>
              <a:latin typeface="Raleway Light"/>
              <a:ea typeface="Raleway Light"/>
              <a:cs typeface="Raleway Light"/>
              <a:sym typeface="Raleway Light"/>
            </a:endParaRPr>
          </a:p>
        </p:txBody>
      </p:sp>
      <p:graphicFrame>
        <p:nvGraphicFramePr>
          <p:cNvPr id="236" name="Google Shape;236;p35"/>
          <p:cNvGraphicFramePr/>
          <p:nvPr/>
        </p:nvGraphicFramePr>
        <p:xfrm>
          <a:off x="450825" y="432438"/>
          <a:ext cx="3000000" cy="3000000"/>
        </p:xfrm>
        <a:graphic>
          <a:graphicData uri="http://schemas.openxmlformats.org/drawingml/2006/table">
            <a:tbl>
              <a:tblPr>
                <a:noFill/>
                <a:tableStyleId>{ACF84231-11A2-443A-8038-C8721DE1AE04}</a:tableStyleId>
              </a:tblPr>
              <a:tblGrid>
                <a:gridCol w="1096175"/>
                <a:gridCol w="1096175"/>
                <a:gridCol w="1096175"/>
              </a:tblGrid>
              <a:tr h="8557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
                        <a:t>DHT22</a:t>
                      </a:r>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lang="en"/>
                        <a:t>DS18B20</a:t>
                      </a:r>
                      <a:endParaRPr/>
                    </a:p>
                  </a:txBody>
                  <a:tcPr marT="91425" marB="91425" marR="91425" marL="91425" anchor="ctr"/>
                </a:tc>
              </a:tr>
              <a:tr h="855725">
                <a:tc>
                  <a:txBody>
                    <a:bodyPr/>
                    <a:lstStyle/>
                    <a:p>
                      <a:pPr indent="0" lvl="0" marL="0" rtl="0" algn="l">
                        <a:spcBef>
                          <a:spcPts val="0"/>
                        </a:spcBef>
                        <a:spcAft>
                          <a:spcPts val="0"/>
                        </a:spcAft>
                        <a:buNone/>
                      </a:pPr>
                      <a:r>
                        <a:rPr lang="en"/>
                        <a:t>Operating Voltage:</a:t>
                      </a:r>
                      <a:endParaRPr/>
                    </a:p>
                  </a:txBody>
                  <a:tcPr marT="91425" marB="91425" marR="91425" marL="91425" anchor="ctr"/>
                </a:tc>
                <a:tc>
                  <a:txBody>
                    <a:bodyPr/>
                    <a:lstStyle/>
                    <a:p>
                      <a:pPr indent="0" lvl="0" marL="0" rtl="0" algn="ctr">
                        <a:spcBef>
                          <a:spcPts val="0"/>
                        </a:spcBef>
                        <a:spcAft>
                          <a:spcPts val="0"/>
                        </a:spcAft>
                        <a:buNone/>
                      </a:pPr>
                      <a:r>
                        <a:rPr lang="en"/>
                        <a:t>3.3 - 6V</a:t>
                      </a:r>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lang="en"/>
                        <a:t>3.0 - 5.5V</a:t>
                      </a:r>
                      <a:endParaRPr/>
                    </a:p>
                  </a:txBody>
                  <a:tcPr marT="91425" marB="91425" marR="91425" marL="91425" anchor="ctr"/>
                </a:tc>
              </a:tr>
              <a:tr h="855725">
                <a:tc>
                  <a:txBody>
                    <a:bodyPr/>
                    <a:lstStyle/>
                    <a:p>
                      <a:pPr indent="0" lvl="0" marL="0" rtl="0" algn="l">
                        <a:spcBef>
                          <a:spcPts val="0"/>
                        </a:spcBef>
                        <a:spcAft>
                          <a:spcPts val="0"/>
                        </a:spcAft>
                        <a:buNone/>
                      </a:pPr>
                      <a:r>
                        <a:rPr lang="en"/>
                        <a:t>Manufacturer:</a:t>
                      </a:r>
                      <a:endParaRPr/>
                    </a:p>
                  </a:txBody>
                  <a:tcPr marT="91425" marB="91425" marR="91425" marL="91425" anchor="ctr"/>
                </a:tc>
                <a:tc>
                  <a:txBody>
                    <a:bodyPr/>
                    <a:lstStyle/>
                    <a:p>
                      <a:pPr indent="0" lvl="0" marL="0" rtl="0" algn="ctr">
                        <a:spcBef>
                          <a:spcPts val="0"/>
                        </a:spcBef>
                        <a:spcAft>
                          <a:spcPts val="0"/>
                        </a:spcAft>
                        <a:buNone/>
                      </a:pPr>
                      <a:r>
                        <a:rPr lang="en"/>
                        <a:t>Adafruit</a:t>
                      </a:r>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lang="en"/>
                        <a:t>Maxim integrated</a:t>
                      </a:r>
                      <a:endParaRPr/>
                    </a:p>
                  </a:txBody>
                  <a:tcPr marT="91425" marB="91425" marR="91425" marL="91425" anchor="ctr"/>
                </a:tc>
              </a:tr>
              <a:tr h="855725">
                <a:tc>
                  <a:txBody>
                    <a:bodyPr/>
                    <a:lstStyle/>
                    <a:p>
                      <a:pPr indent="0" lvl="0" marL="0" rtl="0" algn="l">
                        <a:spcBef>
                          <a:spcPts val="0"/>
                        </a:spcBef>
                        <a:spcAft>
                          <a:spcPts val="0"/>
                        </a:spcAft>
                        <a:buNone/>
                      </a:pPr>
                      <a:r>
                        <a:rPr lang="en"/>
                        <a:t>Tech:</a:t>
                      </a:r>
                      <a:endParaRPr/>
                    </a:p>
                  </a:txBody>
                  <a:tcPr marT="91425" marB="91425" marR="91425" marL="91425" anchor="ctr"/>
                </a:tc>
                <a:tc>
                  <a:txBody>
                    <a:bodyPr/>
                    <a:lstStyle/>
                    <a:p>
                      <a:pPr indent="0" lvl="0" marL="0" rtl="0" algn="ctr">
                        <a:spcBef>
                          <a:spcPts val="0"/>
                        </a:spcBef>
                        <a:spcAft>
                          <a:spcPts val="0"/>
                        </a:spcAft>
                        <a:buNone/>
                      </a:pPr>
                      <a:r>
                        <a:rPr lang="en"/>
                        <a:t>1 channel Temp and Hum</a:t>
                      </a:r>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lang="en"/>
                        <a:t>1-Wire Temp Network</a:t>
                      </a:r>
                      <a:endParaRPr/>
                    </a:p>
                  </a:txBody>
                  <a:tcPr marT="91425" marB="91425" marR="91425" marL="91425" anchor="ctr"/>
                </a:tc>
              </a:tr>
              <a:tr h="855725">
                <a:tc>
                  <a:txBody>
                    <a:bodyPr/>
                    <a:lstStyle/>
                    <a:p>
                      <a:pPr indent="0" lvl="0" marL="0" rtl="0" algn="l">
                        <a:spcBef>
                          <a:spcPts val="0"/>
                        </a:spcBef>
                        <a:spcAft>
                          <a:spcPts val="0"/>
                        </a:spcAft>
                        <a:buNone/>
                      </a:pPr>
                      <a:r>
                        <a:rPr lang="en"/>
                        <a:t>Cost:</a:t>
                      </a:r>
                      <a:endParaRPr/>
                    </a:p>
                  </a:txBody>
                  <a:tcPr marT="91425" marB="91425" marR="91425" marL="91425" anchor="ctr"/>
                </a:tc>
                <a:tc>
                  <a:txBody>
                    <a:bodyPr/>
                    <a:lstStyle/>
                    <a:p>
                      <a:pPr indent="0" lvl="0" marL="0" rtl="0" algn="ctr">
                        <a:spcBef>
                          <a:spcPts val="0"/>
                        </a:spcBef>
                        <a:spcAft>
                          <a:spcPts val="0"/>
                        </a:spcAft>
                        <a:buNone/>
                      </a:pPr>
                      <a:r>
                        <a:rPr lang="en"/>
                        <a:t>2-6$</a:t>
                      </a:r>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lang="en"/>
                        <a:t>1-3$</a:t>
                      </a:r>
                      <a:endParaRPr/>
                    </a:p>
                  </a:txBody>
                  <a:tcPr marT="91425" marB="91425" marR="91425" marL="91425" anchor="ct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36"/>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42" name="Google Shape;242;p36"/>
          <p:cNvSpPr txBox="1"/>
          <p:nvPr>
            <p:ph type="title"/>
          </p:nvPr>
        </p:nvSpPr>
        <p:spPr>
          <a:xfrm>
            <a:off x="922000" y="544775"/>
            <a:ext cx="6866100" cy="6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Light Dependant Resistor </a:t>
            </a:r>
            <a:endParaRPr sz="1800">
              <a:latin typeface="Raleway"/>
              <a:ea typeface="Raleway"/>
              <a:cs typeface="Raleway"/>
              <a:sym typeface="Raleway"/>
            </a:endParaRPr>
          </a:p>
          <a:p>
            <a:pPr indent="-342900" lvl="0" marL="457200" rtl="0" algn="l">
              <a:spcBef>
                <a:spcPts val="0"/>
              </a:spcBef>
              <a:spcAft>
                <a:spcPts val="0"/>
              </a:spcAft>
              <a:buSzPts val="1800"/>
              <a:buFont typeface="Raleway"/>
              <a:buChar char="-"/>
            </a:pPr>
            <a:r>
              <a:rPr lang="en" sz="1800">
                <a:latin typeface="Raleway"/>
                <a:ea typeface="Raleway"/>
                <a:cs typeface="Raleway"/>
                <a:sym typeface="Raleway"/>
              </a:rPr>
              <a:t>simple</a:t>
            </a:r>
            <a:endParaRPr sz="1800">
              <a:latin typeface="Raleway"/>
              <a:ea typeface="Raleway"/>
              <a:cs typeface="Raleway"/>
              <a:sym typeface="Raleway"/>
            </a:endParaRPr>
          </a:p>
          <a:p>
            <a:pPr indent="-342900" lvl="0" marL="457200" rtl="0" algn="l">
              <a:spcBef>
                <a:spcPts val="0"/>
              </a:spcBef>
              <a:spcAft>
                <a:spcPts val="0"/>
              </a:spcAft>
              <a:buSzPts val="1800"/>
              <a:buFont typeface="Raleway"/>
              <a:buChar char="-"/>
            </a:pPr>
            <a:r>
              <a:rPr lang="en" sz="1800">
                <a:latin typeface="Raleway"/>
                <a:ea typeface="Raleway"/>
                <a:cs typeface="Raleway"/>
                <a:sym typeface="Raleway"/>
              </a:rPr>
              <a:t>Depends on ambient light</a:t>
            </a:r>
            <a:endParaRPr sz="1800">
              <a:latin typeface="Raleway"/>
              <a:ea typeface="Raleway"/>
              <a:cs typeface="Raleway"/>
              <a:sym typeface="Raleway"/>
            </a:endParaRPr>
          </a:p>
          <a:p>
            <a:pPr indent="-342900" lvl="0" marL="457200" rtl="0" algn="l">
              <a:spcBef>
                <a:spcPts val="0"/>
              </a:spcBef>
              <a:spcAft>
                <a:spcPts val="0"/>
              </a:spcAft>
              <a:buSzPts val="1800"/>
              <a:buFont typeface="Raleway"/>
              <a:buChar char="-"/>
            </a:pPr>
            <a:r>
              <a:rPr lang="en" sz="1800">
                <a:latin typeface="Raleway"/>
                <a:ea typeface="Raleway"/>
                <a:cs typeface="Raleway"/>
                <a:sym typeface="Raleway"/>
              </a:rPr>
              <a:t>Easy to solder</a:t>
            </a:r>
            <a:endParaRPr sz="1800">
              <a:latin typeface="Raleway"/>
              <a:ea typeface="Raleway"/>
              <a:cs typeface="Raleway"/>
              <a:sym typeface="Raleway"/>
            </a:endParaRPr>
          </a:p>
          <a:p>
            <a:pPr indent="0" lvl="0" marL="0" rtl="0" algn="l">
              <a:spcBef>
                <a:spcPts val="0"/>
              </a:spcBef>
              <a:spcAft>
                <a:spcPts val="0"/>
              </a:spcAft>
              <a:buNone/>
            </a:pPr>
            <a:r>
              <a:t/>
            </a:r>
            <a:endParaRPr sz="1800">
              <a:latin typeface="Raleway"/>
              <a:ea typeface="Raleway"/>
              <a:cs typeface="Raleway"/>
              <a:sym typeface="Raleway"/>
            </a:endParaRPr>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pic>
        <p:nvPicPr>
          <p:cNvPr id="243" name="Google Shape;243;p36"/>
          <p:cNvPicPr preferRelativeResize="0"/>
          <p:nvPr/>
        </p:nvPicPr>
        <p:blipFill>
          <a:blip r:embed="rId3">
            <a:alphaModFix/>
          </a:blip>
          <a:stretch>
            <a:fillRect/>
          </a:stretch>
        </p:blipFill>
        <p:spPr>
          <a:xfrm>
            <a:off x="6130750" y="485450"/>
            <a:ext cx="1905000" cy="1409375"/>
          </a:xfrm>
          <a:prstGeom prst="rect">
            <a:avLst/>
          </a:prstGeom>
          <a:noFill/>
          <a:ln>
            <a:noFill/>
          </a:ln>
        </p:spPr>
      </p:pic>
      <p:graphicFrame>
        <p:nvGraphicFramePr>
          <p:cNvPr id="244" name="Google Shape;244;p36"/>
          <p:cNvGraphicFramePr/>
          <p:nvPr/>
        </p:nvGraphicFramePr>
        <p:xfrm>
          <a:off x="1065700" y="1894825"/>
          <a:ext cx="3000000" cy="3000000"/>
        </p:xfrm>
        <a:graphic>
          <a:graphicData uri="http://schemas.openxmlformats.org/drawingml/2006/table">
            <a:tbl>
              <a:tblPr>
                <a:noFill/>
                <a:tableStyleId>{ACF84231-11A2-443A-8038-C8721DE1AE04}</a:tableStyleId>
              </a:tblPr>
              <a:tblGrid>
                <a:gridCol w="1514500"/>
                <a:gridCol w="3311500"/>
                <a:gridCol w="2413000"/>
              </a:tblGrid>
              <a:tr h="398875">
                <a:tc>
                  <a:txBody>
                    <a:bodyPr/>
                    <a:lstStyle/>
                    <a:p>
                      <a:pPr indent="0" lvl="0" marL="0" rtl="0" algn="l">
                        <a:spcBef>
                          <a:spcPts val="0"/>
                        </a:spcBef>
                        <a:spcAft>
                          <a:spcPts val="0"/>
                        </a:spcAft>
                        <a:buNone/>
                      </a:pPr>
                      <a:r>
                        <a:t/>
                      </a:r>
                      <a:endParaRPr/>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a:t> Light Dependant Resistor GM5539</a:t>
                      </a:r>
                      <a:endParaRPr/>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solidFill>
                      <a:srgbClr val="E69138"/>
                    </a:solidFill>
                  </a:tcPr>
                </a:tc>
                <a:tc>
                  <a:txBody>
                    <a:bodyPr/>
                    <a:lstStyle/>
                    <a:p>
                      <a:pPr indent="0" lvl="0" marL="0" rtl="0" algn="l">
                        <a:spcBef>
                          <a:spcPts val="0"/>
                        </a:spcBef>
                        <a:spcAft>
                          <a:spcPts val="0"/>
                        </a:spcAft>
                        <a:buNone/>
                      </a:pPr>
                      <a:r>
                        <a:rPr lang="en"/>
                        <a:t>  Photodiode OPT101P</a:t>
                      </a:r>
                      <a:endParaRPr/>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solidFill>
                      <a:srgbClr val="E69138"/>
                    </a:solidFill>
                  </a:tcPr>
                </a:tc>
              </a:tr>
              <a:tr h="356450">
                <a:tc>
                  <a:txBody>
                    <a:bodyPr/>
                    <a:lstStyle/>
                    <a:p>
                      <a:pPr indent="0" lvl="0" marL="0" rtl="0" algn="l">
                        <a:spcBef>
                          <a:spcPts val="0"/>
                        </a:spcBef>
                        <a:spcAft>
                          <a:spcPts val="0"/>
                        </a:spcAft>
                        <a:buNone/>
                      </a:pPr>
                      <a:r>
                        <a:rPr lang="en"/>
                        <a:t>Accuracy</a:t>
                      </a:r>
                      <a:endParaRPr/>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a:t> Not Guaranteed</a:t>
                      </a:r>
                      <a:endParaRPr/>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a:solidFill>
                            <a:schemeClr val="dk1"/>
                          </a:solidFill>
                        </a:rPr>
                        <a:t>Not Guaranteed</a:t>
                      </a:r>
                      <a:endParaRPr/>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r>
              <a:tr h="349375">
                <a:tc>
                  <a:txBody>
                    <a:bodyPr/>
                    <a:lstStyle/>
                    <a:p>
                      <a:pPr indent="0" lvl="0" marL="0" rtl="0" algn="l">
                        <a:spcBef>
                          <a:spcPts val="0"/>
                        </a:spcBef>
                        <a:spcAft>
                          <a:spcPts val="0"/>
                        </a:spcAft>
                        <a:buNone/>
                      </a:pPr>
                      <a:r>
                        <a:rPr lang="en"/>
                        <a:t>Manufacturer</a:t>
                      </a:r>
                      <a:endParaRPr/>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a:t>Wodeyijia</a:t>
                      </a:r>
                      <a:endParaRPr/>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rPr>
                        <a:t>TI</a:t>
                      </a:r>
                      <a:endParaRPr>
                        <a:solidFill>
                          <a:schemeClr val="dk1"/>
                        </a:solidFill>
                      </a:endParaRPr>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r>
              <a:tr h="497950">
                <a:tc>
                  <a:txBody>
                    <a:bodyPr/>
                    <a:lstStyle/>
                    <a:p>
                      <a:pPr indent="0" lvl="0" marL="0" rtl="0" algn="l">
                        <a:spcBef>
                          <a:spcPts val="0"/>
                        </a:spcBef>
                        <a:spcAft>
                          <a:spcPts val="0"/>
                        </a:spcAft>
                        <a:buNone/>
                      </a:pPr>
                      <a:r>
                        <a:rPr lang="en"/>
                        <a:t>Range</a:t>
                      </a:r>
                      <a:endParaRPr/>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a:t> 1 to 100 Lux</a:t>
                      </a:r>
                      <a:endParaRPr/>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a:t>7 Lux to </a:t>
                      </a:r>
                      <a:r>
                        <a:rPr lang="en"/>
                        <a:t>50 KLux</a:t>
                      </a:r>
                      <a:endParaRPr/>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r>
              <a:tr h="100000">
                <a:tc>
                  <a:txBody>
                    <a:bodyPr/>
                    <a:lstStyle/>
                    <a:p>
                      <a:pPr indent="0" lvl="0" marL="0" rtl="0" algn="l">
                        <a:spcBef>
                          <a:spcPts val="0"/>
                        </a:spcBef>
                        <a:spcAft>
                          <a:spcPts val="0"/>
                        </a:spcAft>
                        <a:buNone/>
                      </a:pPr>
                      <a:r>
                        <a:rPr lang="en"/>
                        <a:t>Uses</a:t>
                      </a:r>
                      <a:endParaRPr/>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a:t>Used in application requires ON/OFF</a:t>
                      </a:r>
                      <a:endParaRPr/>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a:t>Street Light</a:t>
                      </a:r>
                      <a:endParaRPr/>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r>
              <a:tr h="100000">
                <a:tc>
                  <a:txBody>
                    <a:bodyPr/>
                    <a:lstStyle/>
                    <a:p>
                      <a:pPr indent="0" lvl="0" marL="0" rtl="0" algn="l">
                        <a:spcBef>
                          <a:spcPts val="0"/>
                        </a:spcBef>
                        <a:spcAft>
                          <a:spcPts val="0"/>
                        </a:spcAft>
                        <a:buNone/>
                      </a:pPr>
                      <a:r>
                        <a:rPr lang="en"/>
                        <a:t>Cost</a:t>
                      </a:r>
                      <a:endParaRPr/>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a:t>$4.85 for 30Pcs</a:t>
                      </a:r>
                      <a:endParaRPr/>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a:t>$8.80 per </a:t>
                      </a:r>
                      <a:r>
                        <a:rPr lang="en"/>
                        <a:t>piece</a:t>
                      </a:r>
                      <a:endParaRPr/>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r>
            </a:tbl>
          </a:graphicData>
        </a:graphic>
      </p:graphicFrame>
      <p:sp>
        <p:nvSpPr>
          <p:cNvPr id="245" name="Google Shape;245;p36"/>
          <p:cNvSpPr/>
          <p:nvPr/>
        </p:nvSpPr>
        <p:spPr>
          <a:xfrm>
            <a:off x="8093772" y="204615"/>
            <a:ext cx="774350" cy="796573"/>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37"/>
          <p:cNvSpPr txBox="1"/>
          <p:nvPr>
            <p:ph type="title"/>
          </p:nvPr>
        </p:nvSpPr>
        <p:spPr>
          <a:xfrm>
            <a:off x="922000" y="87757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latin typeface="Raleway"/>
                <a:ea typeface="Raleway"/>
                <a:cs typeface="Raleway"/>
                <a:sym typeface="Raleway"/>
              </a:rPr>
              <a:t>TPS56339 Switching voltage Regulator</a:t>
            </a:r>
            <a:endParaRPr sz="2400">
              <a:solidFill>
                <a:srgbClr val="000000"/>
              </a:solidFill>
              <a:latin typeface="Raleway"/>
              <a:ea typeface="Raleway"/>
              <a:cs typeface="Raleway"/>
              <a:sym typeface="Raleway"/>
            </a:endParaRPr>
          </a:p>
        </p:txBody>
      </p:sp>
      <p:sp>
        <p:nvSpPr>
          <p:cNvPr id="251" name="Google Shape;251;p37"/>
          <p:cNvSpPr txBox="1"/>
          <p:nvPr>
            <p:ph idx="1" type="body"/>
          </p:nvPr>
        </p:nvSpPr>
        <p:spPr>
          <a:xfrm>
            <a:off x="922000" y="1734975"/>
            <a:ext cx="5088300" cy="27969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AutoNum type="arabicPeriod"/>
            </a:pPr>
            <a:r>
              <a:rPr lang="en"/>
              <a:t>Easy to modulate the voltage.</a:t>
            </a:r>
            <a:endParaRPr/>
          </a:p>
          <a:p>
            <a:pPr indent="-342900" lvl="0" marL="457200" rtl="0" algn="l">
              <a:spcBef>
                <a:spcPts val="0"/>
              </a:spcBef>
              <a:spcAft>
                <a:spcPts val="0"/>
              </a:spcAft>
              <a:buSzPts val="1800"/>
              <a:buAutoNum type="arabicPeriod"/>
            </a:pPr>
            <a:r>
              <a:rPr lang="en"/>
              <a:t>Maintain a regulated output voltage when the input voltage is less or greater than the </a:t>
            </a:r>
            <a:r>
              <a:rPr lang="en"/>
              <a:t>output</a:t>
            </a:r>
            <a:r>
              <a:rPr lang="en"/>
              <a:t> </a:t>
            </a:r>
            <a:r>
              <a:rPr lang="en"/>
              <a:t>voltage</a:t>
            </a:r>
            <a:endParaRPr/>
          </a:p>
          <a:p>
            <a:pPr indent="-342900" lvl="0" marL="457200" rtl="0" algn="l">
              <a:spcBef>
                <a:spcPts val="0"/>
              </a:spcBef>
              <a:spcAft>
                <a:spcPts val="0"/>
              </a:spcAft>
              <a:buSzPts val="1800"/>
              <a:buAutoNum type="arabicPeriod"/>
            </a:pPr>
            <a:r>
              <a:rPr lang="en"/>
              <a:t>Wide range operating input voltage. </a:t>
            </a:r>
            <a:endParaRPr/>
          </a:p>
          <a:p>
            <a:pPr indent="-342900" lvl="0" marL="457200" rtl="0" algn="l">
              <a:spcBef>
                <a:spcPts val="0"/>
              </a:spcBef>
              <a:spcAft>
                <a:spcPts val="0"/>
              </a:spcAft>
              <a:buSzPts val="1800"/>
              <a:buAutoNum type="arabicPeriod"/>
            </a:pPr>
            <a:r>
              <a:rPr lang="en"/>
              <a:t>Cost: $ 4.95</a:t>
            </a:r>
            <a:endParaRPr/>
          </a:p>
          <a:p>
            <a:pPr indent="0" lvl="0" marL="0" rtl="0" algn="l">
              <a:spcBef>
                <a:spcPts val="600"/>
              </a:spcBef>
              <a:spcAft>
                <a:spcPts val="0"/>
              </a:spcAft>
              <a:buNone/>
            </a:pPr>
            <a:r>
              <a:t/>
            </a:r>
            <a:endParaRPr/>
          </a:p>
        </p:txBody>
      </p:sp>
      <p:sp>
        <p:nvSpPr>
          <p:cNvPr id="252" name="Google Shape;252;p37"/>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53" name="Google Shape;253;p37"/>
          <p:cNvSpPr/>
          <p:nvPr/>
        </p:nvSpPr>
        <p:spPr>
          <a:xfrm>
            <a:off x="8093772" y="204615"/>
            <a:ext cx="774350" cy="796573"/>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4" name="Google Shape;254;p37"/>
          <p:cNvPicPr preferRelativeResize="0"/>
          <p:nvPr/>
        </p:nvPicPr>
        <p:blipFill>
          <a:blip r:embed="rId3">
            <a:alphaModFix/>
          </a:blip>
          <a:stretch>
            <a:fillRect/>
          </a:stretch>
        </p:blipFill>
        <p:spPr>
          <a:xfrm>
            <a:off x="6079963" y="2195025"/>
            <a:ext cx="2124075" cy="1590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8"/>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260" name="Google Shape;260;p38"/>
          <p:cNvGraphicFramePr/>
          <p:nvPr/>
        </p:nvGraphicFramePr>
        <p:xfrm>
          <a:off x="908075" y="670800"/>
          <a:ext cx="3000000" cy="3000000"/>
        </p:xfrm>
        <a:graphic>
          <a:graphicData uri="http://schemas.openxmlformats.org/drawingml/2006/table">
            <a:tbl>
              <a:tblPr>
                <a:noFill/>
                <a:tableStyleId>{ACF84231-11A2-443A-8038-C8721DE1AE04}</a:tableStyleId>
              </a:tblPr>
              <a:tblGrid>
                <a:gridCol w="2413000"/>
                <a:gridCol w="2413000"/>
                <a:gridCol w="2413000"/>
              </a:tblGrid>
              <a:tr h="650400">
                <a:tc>
                  <a:txBody>
                    <a:bodyPr/>
                    <a:lstStyle/>
                    <a:p>
                      <a:pPr indent="0" lvl="0" marL="0" rtl="0" algn="l">
                        <a:spcBef>
                          <a:spcPts val="0"/>
                        </a:spcBef>
                        <a:spcAft>
                          <a:spcPts val="0"/>
                        </a:spcAft>
                        <a:buNone/>
                      </a:pPr>
                      <a:r>
                        <a:rPr b="1" lang="en" sz="1800"/>
                        <a:t>Design</a:t>
                      </a:r>
                      <a:endParaRPr b="1" sz="18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solidFill>
                      <a:srgbClr val="FF9900"/>
                    </a:solidFill>
                  </a:tcPr>
                </a:tc>
                <a:tc>
                  <a:txBody>
                    <a:bodyPr/>
                    <a:lstStyle/>
                    <a:p>
                      <a:pPr indent="0" lvl="0" marL="0" rtl="0" algn="l">
                        <a:spcBef>
                          <a:spcPts val="0"/>
                        </a:spcBef>
                        <a:spcAft>
                          <a:spcPts val="0"/>
                        </a:spcAft>
                        <a:buNone/>
                      </a:pPr>
                      <a:r>
                        <a:rPr b="1" lang="en" sz="1800"/>
                        <a:t>Switching voltage</a:t>
                      </a:r>
                      <a:r>
                        <a:rPr b="1" lang="en" sz="1800"/>
                        <a:t> Regulator TPS56339</a:t>
                      </a:r>
                      <a:endParaRPr b="1" sz="18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solidFill>
                      <a:srgbClr val="FF9900"/>
                    </a:solidFill>
                  </a:tcPr>
                </a:tc>
                <a:tc>
                  <a:txBody>
                    <a:bodyPr/>
                    <a:lstStyle/>
                    <a:p>
                      <a:pPr indent="0" lvl="0" marL="0" rtl="0" algn="l">
                        <a:spcBef>
                          <a:spcPts val="0"/>
                        </a:spcBef>
                        <a:spcAft>
                          <a:spcPts val="0"/>
                        </a:spcAft>
                        <a:buNone/>
                      </a:pPr>
                      <a:r>
                        <a:rPr b="1" lang="en" sz="1800"/>
                        <a:t>Linear Regulator</a:t>
                      </a:r>
                      <a:endParaRPr b="1" sz="1800"/>
                    </a:p>
                    <a:p>
                      <a:pPr indent="0" lvl="0" marL="0" rtl="0" algn="l">
                        <a:spcBef>
                          <a:spcPts val="0"/>
                        </a:spcBef>
                        <a:spcAft>
                          <a:spcPts val="0"/>
                        </a:spcAft>
                        <a:buNone/>
                      </a:pPr>
                      <a:r>
                        <a:rPr b="1" lang="en" sz="1800"/>
                        <a:t>LP2950</a:t>
                      </a:r>
                      <a:endParaRPr b="1" sz="18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solidFill>
                      <a:srgbClr val="FF9900"/>
                    </a:solidFill>
                  </a:tcPr>
                </a:tc>
              </a:tr>
              <a:tr h="493275">
                <a:tc>
                  <a:txBody>
                    <a:bodyPr/>
                    <a:lstStyle/>
                    <a:p>
                      <a:pPr indent="0" lvl="0" marL="0" rtl="0" algn="l">
                        <a:spcBef>
                          <a:spcPts val="0"/>
                        </a:spcBef>
                        <a:spcAft>
                          <a:spcPts val="0"/>
                        </a:spcAft>
                        <a:buNone/>
                      </a:pPr>
                      <a:r>
                        <a:rPr lang="en" sz="2400"/>
                        <a:t>Complexity</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2400">
                          <a:solidFill>
                            <a:schemeClr val="dk1"/>
                          </a:solidFill>
                        </a:rPr>
                        <a:t>Medium to High</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sz="2400"/>
                        <a:t>Low</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r>
              <a:tr h="452825">
                <a:tc>
                  <a:txBody>
                    <a:bodyPr/>
                    <a:lstStyle/>
                    <a:p>
                      <a:pPr indent="0" lvl="0" marL="0" rtl="0" algn="l">
                        <a:spcBef>
                          <a:spcPts val="0"/>
                        </a:spcBef>
                        <a:spcAft>
                          <a:spcPts val="0"/>
                        </a:spcAft>
                        <a:buNone/>
                      </a:pPr>
                      <a:r>
                        <a:rPr lang="en" sz="2400">
                          <a:solidFill>
                            <a:srgbClr val="333333"/>
                          </a:solidFill>
                          <a:highlight>
                            <a:srgbClr val="FFFFFF"/>
                          </a:highlight>
                        </a:rPr>
                        <a:t>V-in Range</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sz="2400"/>
                        <a:t>Wide</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sz="2400"/>
                        <a:t>Narrow</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r>
              <a:tr h="507425">
                <a:tc>
                  <a:txBody>
                    <a:bodyPr/>
                    <a:lstStyle/>
                    <a:p>
                      <a:pPr indent="0" lvl="0" marL="0" rtl="0" algn="l">
                        <a:spcBef>
                          <a:spcPts val="0"/>
                        </a:spcBef>
                        <a:spcAft>
                          <a:spcPts val="0"/>
                        </a:spcAft>
                        <a:buNone/>
                      </a:pPr>
                      <a:r>
                        <a:rPr lang="en" sz="2400"/>
                        <a:t>Size</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sz="2400"/>
                        <a:t>Medium</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sz="2400"/>
                        <a:t>Small</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r>
              <a:tr h="474050">
                <a:tc>
                  <a:txBody>
                    <a:bodyPr/>
                    <a:lstStyle/>
                    <a:p>
                      <a:pPr indent="0" lvl="0" marL="0" rtl="0" algn="l">
                        <a:spcBef>
                          <a:spcPts val="0"/>
                        </a:spcBef>
                        <a:spcAft>
                          <a:spcPts val="0"/>
                        </a:spcAft>
                        <a:buNone/>
                      </a:pPr>
                      <a:r>
                        <a:rPr lang="en" sz="2400"/>
                        <a:t>Efficiency</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2400">
                          <a:solidFill>
                            <a:schemeClr val="dk1"/>
                          </a:solidFill>
                        </a:rPr>
                        <a:t>High (95%)</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sz="2400"/>
                        <a:t>Medium</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r>
              <a:tr h="452825">
                <a:tc>
                  <a:txBody>
                    <a:bodyPr/>
                    <a:lstStyle/>
                    <a:p>
                      <a:pPr indent="0" lvl="0" marL="0" rtl="0" algn="l">
                        <a:spcBef>
                          <a:spcPts val="0"/>
                        </a:spcBef>
                        <a:spcAft>
                          <a:spcPts val="0"/>
                        </a:spcAft>
                        <a:buNone/>
                      </a:pPr>
                      <a:r>
                        <a:rPr lang="en" sz="2400"/>
                        <a:t>Cost</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sz="2400"/>
                        <a:t>$4.95</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sz="2400"/>
                        <a:t>$1.25</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r>
              <a:tr h="452825">
                <a:tc>
                  <a:txBody>
                    <a:bodyPr/>
                    <a:lstStyle/>
                    <a:p>
                      <a:pPr indent="0" lvl="0" marL="0" rtl="0" algn="l">
                        <a:spcBef>
                          <a:spcPts val="0"/>
                        </a:spcBef>
                        <a:spcAft>
                          <a:spcPts val="0"/>
                        </a:spcAft>
                        <a:buNone/>
                      </a:pPr>
                      <a:r>
                        <a:rPr lang="en" sz="2400"/>
                        <a:t>Manufacturer</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sz="2400"/>
                        <a:t>TI</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sz="2400"/>
                        <a:t>TI</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64" name="Shape 264"/>
        <p:cNvGrpSpPr/>
        <p:nvPr/>
      </p:nvGrpSpPr>
      <p:grpSpPr>
        <a:xfrm>
          <a:off x="0" y="0"/>
          <a:ext cx="0" cy="0"/>
          <a:chOff x="0" y="0"/>
          <a:chExt cx="0" cy="0"/>
        </a:xfrm>
      </p:grpSpPr>
      <p:sp>
        <p:nvSpPr>
          <p:cNvPr id="265" name="Google Shape;265;p39"/>
          <p:cNvSpPr txBox="1"/>
          <p:nvPr>
            <p:ph type="ctrTitle"/>
          </p:nvPr>
        </p:nvSpPr>
        <p:spPr>
          <a:xfrm>
            <a:off x="398075" y="462050"/>
            <a:ext cx="3664500" cy="610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Power Diagram</a:t>
            </a:r>
            <a:endParaRPr sz="3600"/>
          </a:p>
        </p:txBody>
      </p:sp>
      <p:grpSp>
        <p:nvGrpSpPr>
          <p:cNvPr id="266" name="Google Shape;266;p39"/>
          <p:cNvGrpSpPr/>
          <p:nvPr/>
        </p:nvGrpSpPr>
        <p:grpSpPr>
          <a:xfrm>
            <a:off x="7855451" y="214391"/>
            <a:ext cx="1033291" cy="961715"/>
            <a:chOff x="5241175" y="4959100"/>
            <a:chExt cx="539775" cy="517775"/>
          </a:xfrm>
        </p:grpSpPr>
        <p:sp>
          <p:nvSpPr>
            <p:cNvPr id="267" name="Google Shape;267;p39"/>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9"/>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9"/>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9"/>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9"/>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9"/>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73" name="Google Shape;273;p39"/>
          <p:cNvPicPr preferRelativeResize="0"/>
          <p:nvPr/>
        </p:nvPicPr>
        <p:blipFill>
          <a:blip r:embed="rId3">
            <a:alphaModFix/>
          </a:blip>
          <a:stretch>
            <a:fillRect/>
          </a:stretch>
        </p:blipFill>
        <p:spPr>
          <a:xfrm>
            <a:off x="1792250" y="1176099"/>
            <a:ext cx="5139050" cy="3374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40"/>
          <p:cNvSpPr txBox="1"/>
          <p:nvPr>
            <p:ph type="title"/>
          </p:nvPr>
        </p:nvSpPr>
        <p:spPr>
          <a:xfrm>
            <a:off x="584200" y="342200"/>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Initial Schematic </a:t>
            </a:r>
            <a:endParaRPr sz="2400">
              <a:solidFill>
                <a:srgbClr val="FFB600"/>
              </a:solidFill>
            </a:endParaRPr>
          </a:p>
        </p:txBody>
      </p:sp>
      <p:sp>
        <p:nvSpPr>
          <p:cNvPr id="279" name="Google Shape;279;p40"/>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80" name="Google Shape;280;p40"/>
          <p:cNvSpPr/>
          <p:nvPr/>
        </p:nvSpPr>
        <p:spPr>
          <a:xfrm>
            <a:off x="8093772" y="204615"/>
            <a:ext cx="774350" cy="796573"/>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1" name="Google Shape;281;p40"/>
          <p:cNvPicPr preferRelativeResize="0"/>
          <p:nvPr/>
        </p:nvPicPr>
        <p:blipFill>
          <a:blip r:embed="rId3">
            <a:alphaModFix/>
          </a:blip>
          <a:stretch>
            <a:fillRect/>
          </a:stretch>
        </p:blipFill>
        <p:spPr>
          <a:xfrm>
            <a:off x="152400" y="1352000"/>
            <a:ext cx="8299600" cy="352154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41"/>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87" name="Google Shape;287;p41"/>
          <p:cNvSpPr txBox="1"/>
          <p:nvPr/>
        </p:nvSpPr>
        <p:spPr>
          <a:xfrm>
            <a:off x="548125" y="0"/>
            <a:ext cx="64056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Raleway ExtraBold"/>
                <a:ea typeface="Raleway ExtraBold"/>
                <a:cs typeface="Raleway ExtraBold"/>
                <a:sym typeface="Raleway ExtraBold"/>
              </a:rPr>
              <a:t>Board Layout</a:t>
            </a:r>
            <a:endParaRPr/>
          </a:p>
        </p:txBody>
      </p:sp>
      <p:grpSp>
        <p:nvGrpSpPr>
          <p:cNvPr id="288" name="Google Shape;288;p41"/>
          <p:cNvGrpSpPr/>
          <p:nvPr/>
        </p:nvGrpSpPr>
        <p:grpSpPr>
          <a:xfrm>
            <a:off x="7855451" y="214391"/>
            <a:ext cx="1033291" cy="961715"/>
            <a:chOff x="5241175" y="4959100"/>
            <a:chExt cx="539775" cy="517775"/>
          </a:xfrm>
        </p:grpSpPr>
        <p:sp>
          <p:nvSpPr>
            <p:cNvPr id="289" name="Google Shape;289;p41"/>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1"/>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1"/>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1"/>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1"/>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1"/>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95" name="Google Shape;295;p41"/>
          <p:cNvPicPr preferRelativeResize="0"/>
          <p:nvPr/>
        </p:nvPicPr>
        <p:blipFill>
          <a:blip r:embed="rId3">
            <a:alphaModFix/>
          </a:blip>
          <a:stretch>
            <a:fillRect/>
          </a:stretch>
        </p:blipFill>
        <p:spPr>
          <a:xfrm>
            <a:off x="654625" y="531700"/>
            <a:ext cx="7477999" cy="46118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4"/>
          <p:cNvSpPr txBox="1"/>
          <p:nvPr>
            <p:ph type="title"/>
          </p:nvPr>
        </p:nvSpPr>
        <p:spPr>
          <a:xfrm>
            <a:off x="922000" y="511450"/>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Project Description</a:t>
            </a:r>
            <a:endParaRPr sz="4800">
              <a:solidFill>
                <a:srgbClr val="FFB600"/>
              </a:solidFill>
            </a:endParaRPr>
          </a:p>
        </p:txBody>
      </p:sp>
      <p:sp>
        <p:nvSpPr>
          <p:cNvPr id="118" name="Google Shape;118;p24"/>
          <p:cNvSpPr txBox="1"/>
          <p:nvPr>
            <p:ph idx="1" type="body"/>
          </p:nvPr>
        </p:nvSpPr>
        <p:spPr>
          <a:xfrm>
            <a:off x="922000" y="1327475"/>
            <a:ext cx="7345800" cy="27969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Clr>
                <a:srgbClr val="FFB600"/>
              </a:buClr>
              <a:buSzPts val="1800"/>
              <a:buChar char="●"/>
            </a:pPr>
            <a:r>
              <a:rPr lang="en">
                <a:solidFill>
                  <a:srgbClr val="000000"/>
                </a:solidFill>
              </a:rPr>
              <a:t>The SunShade is an internet-of-things home appliance designed for daily use, in order to create a comfortable and cost-efficient home environment.</a:t>
            </a:r>
            <a:endParaRPr>
              <a:solidFill>
                <a:srgbClr val="000000"/>
              </a:solidFill>
            </a:endParaRPr>
          </a:p>
          <a:p>
            <a:pPr indent="0" lvl="0" marL="457200" rtl="0" algn="l">
              <a:spcBef>
                <a:spcPts val="600"/>
              </a:spcBef>
              <a:spcAft>
                <a:spcPts val="0"/>
              </a:spcAft>
              <a:buNone/>
            </a:pPr>
            <a:r>
              <a:t/>
            </a:r>
            <a:endParaRPr>
              <a:solidFill>
                <a:srgbClr val="000000"/>
              </a:solidFill>
            </a:endParaRPr>
          </a:p>
          <a:p>
            <a:pPr indent="-342900" lvl="0" marL="457200" rtl="0" algn="l">
              <a:spcBef>
                <a:spcPts val="600"/>
              </a:spcBef>
              <a:spcAft>
                <a:spcPts val="0"/>
              </a:spcAft>
              <a:buClr>
                <a:srgbClr val="FFB600"/>
              </a:buClr>
              <a:buSzPts val="1800"/>
              <a:buChar char="●"/>
            </a:pPr>
            <a:r>
              <a:rPr lang="en">
                <a:solidFill>
                  <a:srgbClr val="000000"/>
                </a:solidFill>
              </a:rPr>
              <a:t>SunShade is a cordless, solar-powered window blinds system, controlled either with the manual control pad, Alexa personal voice assistant, or the mobile application. It is capable of tilting shades, lifting or lowering blinds, or lifting or lowering a diffuser shade for enhanced </a:t>
            </a:r>
            <a:r>
              <a:rPr lang="en">
                <a:solidFill>
                  <a:srgbClr val="000000"/>
                </a:solidFill>
              </a:rPr>
              <a:t>environmental</a:t>
            </a:r>
            <a:r>
              <a:rPr lang="en">
                <a:solidFill>
                  <a:srgbClr val="000000"/>
                </a:solidFill>
              </a:rPr>
              <a:t> control, as well as numerous other technical features.</a:t>
            </a:r>
            <a:endParaRPr>
              <a:solidFill>
                <a:srgbClr val="000000"/>
              </a:solidFill>
            </a:endParaRPr>
          </a:p>
          <a:p>
            <a:pPr indent="0" lvl="0" marL="0" rtl="0" algn="l">
              <a:spcBef>
                <a:spcPts val="600"/>
              </a:spcBef>
              <a:spcAft>
                <a:spcPts val="0"/>
              </a:spcAft>
              <a:buClr>
                <a:schemeClr val="dk1"/>
              </a:buClr>
              <a:buSzPts val="1100"/>
              <a:buFont typeface="Arial"/>
              <a:buNone/>
            </a:pPr>
            <a:r>
              <a:t/>
            </a:r>
            <a:endParaRPr/>
          </a:p>
        </p:txBody>
      </p:sp>
      <p:sp>
        <p:nvSpPr>
          <p:cNvPr id="119" name="Google Shape;119;p24"/>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20" name="Google Shape;120;p24"/>
          <p:cNvSpPr/>
          <p:nvPr/>
        </p:nvSpPr>
        <p:spPr>
          <a:xfrm>
            <a:off x="7957798" y="286375"/>
            <a:ext cx="1124840" cy="77698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42"/>
          <p:cNvSpPr txBox="1"/>
          <p:nvPr>
            <p:ph type="title"/>
          </p:nvPr>
        </p:nvSpPr>
        <p:spPr>
          <a:xfrm>
            <a:off x="437404" y="662698"/>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4000"/>
              <a:t>Software Design</a:t>
            </a:r>
            <a:endParaRPr/>
          </a:p>
        </p:txBody>
      </p:sp>
      <p:sp>
        <p:nvSpPr>
          <p:cNvPr id="301" name="Google Shape;301;p42"/>
          <p:cNvSpPr txBox="1"/>
          <p:nvPr>
            <p:ph idx="1" type="body"/>
          </p:nvPr>
        </p:nvSpPr>
        <p:spPr>
          <a:xfrm>
            <a:off x="552350" y="1416578"/>
            <a:ext cx="3543300" cy="3027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Char char="●"/>
            </a:pPr>
            <a:r>
              <a:rPr lang="en"/>
              <a:t>Ensure consistent communication between blinds and user</a:t>
            </a:r>
            <a:endParaRPr/>
          </a:p>
          <a:p>
            <a:pPr indent="-342900" lvl="0" marL="457200" rtl="0" algn="l">
              <a:lnSpc>
                <a:spcPct val="100000"/>
              </a:lnSpc>
              <a:spcBef>
                <a:spcPts val="600"/>
              </a:spcBef>
              <a:spcAft>
                <a:spcPts val="0"/>
              </a:spcAft>
              <a:buSzPts val="1800"/>
              <a:buChar char="●"/>
            </a:pPr>
            <a:r>
              <a:rPr lang="en"/>
              <a:t>Scalable and customizable storage </a:t>
            </a:r>
            <a:endParaRPr/>
          </a:p>
          <a:p>
            <a:pPr indent="-342900" lvl="0" marL="457200" rtl="0" algn="l">
              <a:lnSpc>
                <a:spcPct val="100000"/>
              </a:lnSpc>
              <a:spcBef>
                <a:spcPts val="600"/>
              </a:spcBef>
              <a:spcAft>
                <a:spcPts val="0"/>
              </a:spcAft>
              <a:buSzPts val="1800"/>
              <a:buChar char="●"/>
            </a:pPr>
            <a:r>
              <a:rPr lang="en"/>
              <a:t>Accessible on the majority of platforms</a:t>
            </a:r>
            <a:endParaRPr/>
          </a:p>
          <a:p>
            <a:pPr indent="-342900" lvl="0" marL="457200" rtl="0" algn="l">
              <a:lnSpc>
                <a:spcPct val="100000"/>
              </a:lnSpc>
              <a:spcBef>
                <a:spcPts val="600"/>
              </a:spcBef>
              <a:spcAft>
                <a:spcPts val="0"/>
              </a:spcAft>
              <a:buSzPts val="1800"/>
              <a:buChar char="●"/>
            </a:pPr>
            <a:r>
              <a:rPr lang="en"/>
              <a:t>Autonomous smart adjustments</a:t>
            </a:r>
            <a:endParaRPr/>
          </a:p>
        </p:txBody>
      </p:sp>
      <p:sp>
        <p:nvSpPr>
          <p:cNvPr id="302" name="Google Shape;302;p42"/>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id="303" name="Google Shape;303;p42"/>
          <p:cNvPicPr preferRelativeResize="0"/>
          <p:nvPr/>
        </p:nvPicPr>
        <p:blipFill rotWithShape="1">
          <a:blip r:embed="rId3">
            <a:alphaModFix/>
          </a:blip>
          <a:srcRect b="0" l="0" r="0" t="0"/>
          <a:stretch/>
        </p:blipFill>
        <p:spPr>
          <a:xfrm>
            <a:off x="4659578" y="1016861"/>
            <a:ext cx="4008097" cy="3530428"/>
          </a:xfrm>
          <a:prstGeom prst="rect">
            <a:avLst/>
          </a:prstGeom>
          <a:noFill/>
          <a:ln>
            <a:noFill/>
          </a:ln>
        </p:spPr>
      </p:pic>
      <p:grpSp>
        <p:nvGrpSpPr>
          <p:cNvPr id="304" name="Google Shape;304;p42"/>
          <p:cNvGrpSpPr/>
          <p:nvPr/>
        </p:nvGrpSpPr>
        <p:grpSpPr>
          <a:xfrm>
            <a:off x="8179509" y="355745"/>
            <a:ext cx="628921" cy="508333"/>
            <a:chOff x="2583325" y="2972875"/>
            <a:chExt cx="462850" cy="445750"/>
          </a:xfrm>
        </p:grpSpPr>
        <p:sp>
          <p:nvSpPr>
            <p:cNvPr id="305" name="Google Shape;305;p42"/>
            <p:cNvSpPr/>
            <p:nvPr/>
          </p:nvSpPr>
          <p:spPr>
            <a:xfrm>
              <a:off x="2701775" y="3323350"/>
              <a:ext cx="225950" cy="95275"/>
            </a:xfrm>
            <a:custGeom>
              <a:rect b="b" l="l" r="r" t="t"/>
              <a:pathLst>
                <a:path extrusionOk="0" h="3811" w="9038">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42"/>
            <p:cNvSpPr/>
            <p:nvPr/>
          </p:nvSpPr>
          <p:spPr>
            <a:xfrm>
              <a:off x="2583325" y="2972875"/>
              <a:ext cx="462850" cy="337075"/>
            </a:xfrm>
            <a:custGeom>
              <a:rect b="b" l="l" r="r" t="t"/>
              <a:pathLst>
                <a:path extrusionOk="0" h="13483" w="18514">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43"/>
          <p:cNvSpPr txBox="1"/>
          <p:nvPr>
            <p:ph idx="1" type="body"/>
          </p:nvPr>
        </p:nvSpPr>
        <p:spPr>
          <a:xfrm>
            <a:off x="895135" y="1470519"/>
            <a:ext cx="3543300" cy="3027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None/>
            </a:pPr>
            <a:r>
              <a:t/>
            </a:r>
            <a:endParaRPr/>
          </a:p>
          <a:p>
            <a:pPr indent="0" lvl="0" marL="0" rtl="0" algn="l">
              <a:lnSpc>
                <a:spcPct val="100000"/>
              </a:lnSpc>
              <a:spcBef>
                <a:spcPts val="600"/>
              </a:spcBef>
              <a:spcAft>
                <a:spcPts val="0"/>
              </a:spcAft>
              <a:buSzPts val="1800"/>
              <a:buNone/>
            </a:pPr>
            <a:r>
              <a:t/>
            </a:r>
            <a:endParaRPr/>
          </a:p>
        </p:txBody>
      </p:sp>
      <p:sp>
        <p:nvSpPr>
          <p:cNvPr id="312" name="Google Shape;312;p43"/>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313" name="Google Shape;313;p43"/>
          <p:cNvSpPr/>
          <p:nvPr/>
        </p:nvSpPr>
        <p:spPr>
          <a:xfrm>
            <a:off x="8336249" y="240502"/>
            <a:ext cx="490320" cy="87442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314" name="Google Shape;314;p43"/>
          <p:cNvGraphicFramePr/>
          <p:nvPr/>
        </p:nvGraphicFramePr>
        <p:xfrm>
          <a:off x="895125" y="480875"/>
          <a:ext cx="3000000" cy="3000000"/>
        </p:xfrm>
        <a:graphic>
          <a:graphicData uri="http://schemas.openxmlformats.org/drawingml/2006/table">
            <a:tbl>
              <a:tblPr>
                <a:noFill/>
                <a:tableStyleId>{ACF84231-11A2-443A-8038-C8721DE1AE04}</a:tableStyleId>
              </a:tblPr>
              <a:tblGrid>
                <a:gridCol w="2413000"/>
                <a:gridCol w="2413000"/>
                <a:gridCol w="2413000"/>
              </a:tblGrid>
              <a:tr h="688075">
                <a:tc>
                  <a:txBody>
                    <a:bodyPr/>
                    <a:lstStyle/>
                    <a:p>
                      <a:pPr indent="0" lvl="0" marL="0" rtl="0" algn="ctr">
                        <a:spcBef>
                          <a:spcPts val="0"/>
                        </a:spcBef>
                        <a:spcAft>
                          <a:spcPts val="0"/>
                        </a:spcAft>
                        <a:buNone/>
                      </a:pPr>
                      <a:r>
                        <a:t/>
                      </a:r>
                      <a:endParaRPr b="1" sz="2400"/>
                    </a:p>
                  </a:txBody>
                  <a:tcPr marT="91425" marB="91425" marR="91425" marL="91425">
                    <a:lnL cap="flat" cmpd="sng" w="9525">
                      <a:solidFill>
                        <a:srgbClr val="E69138"/>
                      </a:solidFill>
                      <a:prstDash val="solid"/>
                      <a:round/>
                      <a:headEnd len="sm" w="sm" type="none"/>
                      <a:tailEnd len="sm" w="sm" type="none"/>
                    </a:lnL>
                    <a:lnR cap="flat" cmpd="sng" w="9525">
                      <a:solidFill>
                        <a:srgbClr val="FF9900"/>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solidFill>
                      <a:srgbClr val="FF9900"/>
                    </a:solidFill>
                  </a:tcPr>
                </a:tc>
                <a:tc>
                  <a:txBody>
                    <a:bodyPr/>
                    <a:lstStyle/>
                    <a:p>
                      <a:pPr indent="0" lvl="0" marL="0" rtl="0" algn="ctr">
                        <a:spcBef>
                          <a:spcPts val="0"/>
                        </a:spcBef>
                        <a:spcAft>
                          <a:spcPts val="0"/>
                        </a:spcAft>
                        <a:buNone/>
                      </a:pPr>
                      <a:r>
                        <a:rPr b="1" lang="en" sz="2400"/>
                        <a:t>React Native</a:t>
                      </a:r>
                      <a:endParaRPr b="1" sz="2400"/>
                    </a:p>
                  </a:txBody>
                  <a:tcPr marT="91425" marB="91425" marR="91425" marL="91425">
                    <a:lnL cap="flat" cmpd="sng" w="9525">
                      <a:solidFill>
                        <a:srgbClr val="FF9900"/>
                      </a:solidFill>
                      <a:prstDash val="solid"/>
                      <a:round/>
                      <a:headEnd len="sm" w="sm" type="none"/>
                      <a:tailEnd len="sm" w="sm" type="none"/>
                    </a:lnL>
                    <a:lnR cap="flat" cmpd="sng" w="9525">
                      <a:solidFill>
                        <a:srgbClr val="FF9900"/>
                      </a:solidFill>
                      <a:prstDash val="solid"/>
                      <a:round/>
                      <a:headEnd len="sm" w="sm" type="none"/>
                      <a:tailEnd len="sm" w="sm" type="none"/>
                    </a:lnR>
                    <a:lnT cap="flat" cmpd="sng" w="9525">
                      <a:solidFill>
                        <a:srgbClr val="FF9900"/>
                      </a:solidFill>
                      <a:prstDash val="solid"/>
                      <a:round/>
                      <a:headEnd len="sm" w="sm" type="none"/>
                      <a:tailEnd len="sm" w="sm" type="none"/>
                    </a:lnT>
                    <a:lnB cap="flat" cmpd="sng" w="9525">
                      <a:solidFill>
                        <a:srgbClr val="FF9900"/>
                      </a:solidFill>
                      <a:prstDash val="solid"/>
                      <a:round/>
                      <a:headEnd len="sm" w="sm" type="none"/>
                      <a:tailEnd len="sm" w="sm" type="none"/>
                    </a:lnB>
                    <a:solidFill>
                      <a:srgbClr val="FF9900"/>
                    </a:solidFill>
                  </a:tcPr>
                </a:tc>
                <a:tc>
                  <a:txBody>
                    <a:bodyPr/>
                    <a:lstStyle/>
                    <a:p>
                      <a:pPr indent="0" lvl="0" marL="0" rtl="0" algn="ctr">
                        <a:spcBef>
                          <a:spcPts val="0"/>
                        </a:spcBef>
                        <a:spcAft>
                          <a:spcPts val="0"/>
                        </a:spcAft>
                        <a:buNone/>
                      </a:pPr>
                      <a:r>
                        <a:rPr b="1" lang="en" sz="2400"/>
                        <a:t>Flutter</a:t>
                      </a:r>
                      <a:endParaRPr b="1" sz="2400"/>
                    </a:p>
                  </a:txBody>
                  <a:tcPr marT="91425" marB="91425" marR="91425" marL="91425">
                    <a:lnL cap="flat" cmpd="sng" w="9525">
                      <a:solidFill>
                        <a:srgbClr val="FF9900"/>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solidFill>
                      <a:srgbClr val="FF9900"/>
                    </a:solidFill>
                  </a:tcPr>
                </a:tc>
              </a:tr>
              <a:tr h="576350">
                <a:tc>
                  <a:txBody>
                    <a:bodyPr/>
                    <a:lstStyle/>
                    <a:p>
                      <a:pPr indent="0" lvl="0" marL="0" rtl="0" algn="l">
                        <a:spcBef>
                          <a:spcPts val="0"/>
                        </a:spcBef>
                        <a:spcAft>
                          <a:spcPts val="0"/>
                        </a:spcAft>
                        <a:buNone/>
                      </a:pPr>
                      <a:r>
                        <a:rPr lang="en" sz="2400"/>
                        <a:t>Learning Curve</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FF9900"/>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2400">
                          <a:solidFill>
                            <a:schemeClr val="dk1"/>
                          </a:solidFill>
                        </a:rPr>
                        <a:t>High</a:t>
                      </a:r>
                      <a:endParaRPr sz="2400"/>
                    </a:p>
                  </a:txBody>
                  <a:tcPr marT="91425" marB="91425" marR="91425" marL="91425">
                    <a:lnL cap="flat" cmpd="sng" w="9525">
                      <a:solidFill>
                        <a:srgbClr val="FF9900"/>
                      </a:solidFill>
                      <a:prstDash val="solid"/>
                      <a:round/>
                      <a:headEnd len="sm" w="sm" type="none"/>
                      <a:tailEnd len="sm" w="sm" type="none"/>
                    </a:lnL>
                    <a:lnR cap="flat" cmpd="sng" w="9525">
                      <a:solidFill>
                        <a:srgbClr val="FF9900"/>
                      </a:solidFill>
                      <a:prstDash val="solid"/>
                      <a:round/>
                      <a:headEnd len="sm" w="sm" type="none"/>
                      <a:tailEnd len="sm" w="sm" type="none"/>
                    </a:lnR>
                    <a:lnT cap="flat" cmpd="sng" w="9525">
                      <a:solidFill>
                        <a:srgbClr val="FF9900"/>
                      </a:solidFill>
                      <a:prstDash val="solid"/>
                      <a:round/>
                      <a:headEnd len="sm" w="sm" type="none"/>
                      <a:tailEnd len="sm" w="sm" type="none"/>
                    </a:lnT>
                    <a:lnB cap="flat" cmpd="sng" w="9525">
                      <a:solidFill>
                        <a:srgbClr val="FF9900"/>
                      </a:solidFill>
                      <a:prstDash val="solid"/>
                      <a:round/>
                      <a:headEnd len="sm" w="sm" type="none"/>
                      <a:tailEnd len="sm" w="sm" type="none"/>
                    </a:lnB>
                  </a:tcPr>
                </a:tc>
                <a:tc>
                  <a:txBody>
                    <a:bodyPr/>
                    <a:lstStyle/>
                    <a:p>
                      <a:pPr indent="0" lvl="0" marL="0" rtl="0" algn="l">
                        <a:spcBef>
                          <a:spcPts val="0"/>
                        </a:spcBef>
                        <a:spcAft>
                          <a:spcPts val="0"/>
                        </a:spcAft>
                        <a:buNone/>
                      </a:pPr>
                      <a:r>
                        <a:rPr lang="en" sz="2400"/>
                        <a:t>High</a:t>
                      </a:r>
                      <a:endParaRPr sz="2400"/>
                    </a:p>
                  </a:txBody>
                  <a:tcPr marT="91425" marB="91425" marR="91425" marL="91425">
                    <a:lnL cap="flat" cmpd="sng" w="9525">
                      <a:solidFill>
                        <a:srgbClr val="FF9900"/>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r>
              <a:tr h="576350">
                <a:tc>
                  <a:txBody>
                    <a:bodyPr/>
                    <a:lstStyle/>
                    <a:p>
                      <a:pPr indent="0" lvl="0" marL="0" rtl="0" algn="l">
                        <a:spcBef>
                          <a:spcPts val="0"/>
                        </a:spcBef>
                        <a:spcAft>
                          <a:spcPts val="0"/>
                        </a:spcAft>
                        <a:buNone/>
                      </a:pPr>
                      <a:r>
                        <a:rPr lang="en" sz="2400">
                          <a:solidFill>
                            <a:srgbClr val="333333"/>
                          </a:solidFill>
                          <a:highlight>
                            <a:srgbClr val="FFFFFF"/>
                          </a:highlight>
                        </a:rPr>
                        <a:t>Language</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FF9900"/>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sz="2400"/>
                        <a:t>Javascript</a:t>
                      </a:r>
                      <a:endParaRPr sz="2400"/>
                    </a:p>
                  </a:txBody>
                  <a:tcPr marT="91425" marB="91425" marR="91425" marL="91425">
                    <a:lnL cap="flat" cmpd="sng" w="9525">
                      <a:solidFill>
                        <a:srgbClr val="FF9900"/>
                      </a:solidFill>
                      <a:prstDash val="solid"/>
                      <a:round/>
                      <a:headEnd len="sm" w="sm" type="none"/>
                      <a:tailEnd len="sm" w="sm" type="none"/>
                    </a:lnL>
                    <a:lnR cap="flat" cmpd="sng" w="9525">
                      <a:solidFill>
                        <a:srgbClr val="FF9900"/>
                      </a:solidFill>
                      <a:prstDash val="solid"/>
                      <a:round/>
                      <a:headEnd len="sm" w="sm" type="none"/>
                      <a:tailEnd len="sm" w="sm" type="none"/>
                    </a:lnR>
                    <a:lnT cap="flat" cmpd="sng" w="9525">
                      <a:solidFill>
                        <a:srgbClr val="FF9900"/>
                      </a:solidFill>
                      <a:prstDash val="solid"/>
                      <a:round/>
                      <a:headEnd len="sm" w="sm" type="none"/>
                      <a:tailEnd len="sm" w="sm" type="none"/>
                    </a:lnT>
                    <a:lnB cap="flat" cmpd="sng" w="9525">
                      <a:solidFill>
                        <a:srgbClr val="FF9900"/>
                      </a:solidFill>
                      <a:prstDash val="solid"/>
                      <a:round/>
                      <a:headEnd len="sm" w="sm" type="none"/>
                      <a:tailEnd len="sm" w="sm" type="none"/>
                    </a:lnB>
                  </a:tcPr>
                </a:tc>
                <a:tc>
                  <a:txBody>
                    <a:bodyPr/>
                    <a:lstStyle/>
                    <a:p>
                      <a:pPr indent="0" lvl="0" marL="0" rtl="0" algn="l">
                        <a:spcBef>
                          <a:spcPts val="0"/>
                        </a:spcBef>
                        <a:spcAft>
                          <a:spcPts val="0"/>
                        </a:spcAft>
                        <a:buNone/>
                      </a:pPr>
                      <a:r>
                        <a:rPr lang="en" sz="2400"/>
                        <a:t>Dart</a:t>
                      </a:r>
                      <a:endParaRPr sz="2400"/>
                    </a:p>
                  </a:txBody>
                  <a:tcPr marT="91425" marB="91425" marR="91425" marL="91425">
                    <a:lnL cap="flat" cmpd="sng" w="9525">
                      <a:solidFill>
                        <a:srgbClr val="FF9900"/>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r>
              <a:tr h="576350">
                <a:tc>
                  <a:txBody>
                    <a:bodyPr/>
                    <a:lstStyle/>
                    <a:p>
                      <a:pPr indent="0" lvl="0" marL="0" rtl="0" algn="l">
                        <a:spcBef>
                          <a:spcPts val="0"/>
                        </a:spcBef>
                        <a:spcAft>
                          <a:spcPts val="0"/>
                        </a:spcAft>
                        <a:buNone/>
                      </a:pPr>
                      <a:r>
                        <a:rPr lang="en" sz="2400"/>
                        <a:t>Community</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FF9900"/>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sz="2400"/>
                        <a:t>Great</a:t>
                      </a:r>
                      <a:endParaRPr sz="2400"/>
                    </a:p>
                  </a:txBody>
                  <a:tcPr marT="91425" marB="91425" marR="91425" marL="91425">
                    <a:lnL cap="flat" cmpd="sng" w="9525">
                      <a:solidFill>
                        <a:srgbClr val="FF9900"/>
                      </a:solidFill>
                      <a:prstDash val="solid"/>
                      <a:round/>
                      <a:headEnd len="sm" w="sm" type="none"/>
                      <a:tailEnd len="sm" w="sm" type="none"/>
                    </a:lnL>
                    <a:lnR cap="flat" cmpd="sng" w="9525">
                      <a:solidFill>
                        <a:srgbClr val="FF9900"/>
                      </a:solidFill>
                      <a:prstDash val="solid"/>
                      <a:round/>
                      <a:headEnd len="sm" w="sm" type="none"/>
                      <a:tailEnd len="sm" w="sm" type="none"/>
                    </a:lnR>
                    <a:lnT cap="flat" cmpd="sng" w="9525">
                      <a:solidFill>
                        <a:srgbClr val="FF9900"/>
                      </a:solidFill>
                      <a:prstDash val="solid"/>
                      <a:round/>
                      <a:headEnd len="sm" w="sm" type="none"/>
                      <a:tailEnd len="sm" w="sm" type="none"/>
                    </a:lnT>
                    <a:lnB cap="flat" cmpd="sng" w="9525">
                      <a:solidFill>
                        <a:srgbClr val="FF9900"/>
                      </a:solidFill>
                      <a:prstDash val="solid"/>
                      <a:round/>
                      <a:headEnd len="sm" w="sm" type="none"/>
                      <a:tailEnd len="sm" w="sm" type="none"/>
                    </a:lnB>
                  </a:tcPr>
                </a:tc>
                <a:tc>
                  <a:txBody>
                    <a:bodyPr/>
                    <a:lstStyle/>
                    <a:p>
                      <a:pPr indent="0" lvl="0" marL="0" rtl="0" algn="l">
                        <a:spcBef>
                          <a:spcPts val="0"/>
                        </a:spcBef>
                        <a:spcAft>
                          <a:spcPts val="0"/>
                        </a:spcAft>
                        <a:buNone/>
                      </a:pPr>
                      <a:r>
                        <a:rPr lang="en" sz="2400"/>
                        <a:t>Good</a:t>
                      </a:r>
                      <a:endParaRPr sz="2400"/>
                    </a:p>
                  </a:txBody>
                  <a:tcPr marT="91425" marB="91425" marR="91425" marL="91425">
                    <a:lnL cap="flat" cmpd="sng" w="9525">
                      <a:solidFill>
                        <a:srgbClr val="FF9900"/>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r>
              <a:tr h="576350">
                <a:tc>
                  <a:txBody>
                    <a:bodyPr/>
                    <a:lstStyle/>
                    <a:p>
                      <a:pPr indent="0" lvl="0" marL="0" rtl="0" algn="l">
                        <a:spcBef>
                          <a:spcPts val="0"/>
                        </a:spcBef>
                        <a:spcAft>
                          <a:spcPts val="0"/>
                        </a:spcAft>
                        <a:buNone/>
                      </a:pPr>
                      <a:r>
                        <a:rPr lang="en" sz="2400"/>
                        <a:t>Documentation</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FF9900"/>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2400">
                          <a:solidFill>
                            <a:schemeClr val="dk1"/>
                          </a:solidFill>
                        </a:rPr>
                        <a:t>Low</a:t>
                      </a:r>
                      <a:endParaRPr sz="2400"/>
                    </a:p>
                  </a:txBody>
                  <a:tcPr marT="91425" marB="91425" marR="91425" marL="91425">
                    <a:lnL cap="flat" cmpd="sng" w="9525">
                      <a:solidFill>
                        <a:srgbClr val="FF9900"/>
                      </a:solidFill>
                      <a:prstDash val="solid"/>
                      <a:round/>
                      <a:headEnd len="sm" w="sm" type="none"/>
                      <a:tailEnd len="sm" w="sm" type="none"/>
                    </a:lnL>
                    <a:lnR cap="flat" cmpd="sng" w="9525">
                      <a:solidFill>
                        <a:srgbClr val="FF9900"/>
                      </a:solidFill>
                      <a:prstDash val="solid"/>
                      <a:round/>
                      <a:headEnd len="sm" w="sm" type="none"/>
                      <a:tailEnd len="sm" w="sm" type="none"/>
                    </a:lnR>
                    <a:lnT cap="flat" cmpd="sng" w="9525">
                      <a:solidFill>
                        <a:srgbClr val="FF9900"/>
                      </a:solidFill>
                      <a:prstDash val="solid"/>
                      <a:round/>
                      <a:headEnd len="sm" w="sm" type="none"/>
                      <a:tailEnd len="sm" w="sm" type="none"/>
                    </a:lnT>
                    <a:lnB cap="flat" cmpd="sng" w="9525">
                      <a:solidFill>
                        <a:srgbClr val="FF9900"/>
                      </a:solidFill>
                      <a:prstDash val="solid"/>
                      <a:round/>
                      <a:headEnd len="sm" w="sm" type="none"/>
                      <a:tailEnd len="sm" w="sm" type="none"/>
                    </a:lnB>
                  </a:tcPr>
                </a:tc>
                <a:tc>
                  <a:txBody>
                    <a:bodyPr/>
                    <a:lstStyle/>
                    <a:p>
                      <a:pPr indent="0" lvl="0" marL="0" rtl="0" algn="l">
                        <a:spcBef>
                          <a:spcPts val="0"/>
                        </a:spcBef>
                        <a:spcAft>
                          <a:spcPts val="0"/>
                        </a:spcAft>
                        <a:buNone/>
                      </a:pPr>
                      <a:r>
                        <a:rPr lang="en" sz="2400"/>
                        <a:t>Great</a:t>
                      </a:r>
                      <a:endParaRPr sz="2400"/>
                    </a:p>
                  </a:txBody>
                  <a:tcPr marT="91425" marB="91425" marR="91425" marL="91425">
                    <a:lnL cap="flat" cmpd="sng" w="9525">
                      <a:solidFill>
                        <a:srgbClr val="FF9900"/>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r>
              <a:tr h="576350">
                <a:tc>
                  <a:txBody>
                    <a:bodyPr/>
                    <a:lstStyle/>
                    <a:p>
                      <a:pPr indent="0" lvl="0" marL="0" rtl="0" algn="l">
                        <a:spcBef>
                          <a:spcPts val="0"/>
                        </a:spcBef>
                        <a:spcAft>
                          <a:spcPts val="0"/>
                        </a:spcAft>
                        <a:buNone/>
                      </a:pPr>
                      <a:r>
                        <a:rPr lang="en" sz="2400"/>
                        <a:t>GUI</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FF9900"/>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sz="2400"/>
                        <a:t>Native</a:t>
                      </a:r>
                      <a:endParaRPr sz="2400"/>
                    </a:p>
                  </a:txBody>
                  <a:tcPr marT="91425" marB="91425" marR="91425" marL="91425">
                    <a:lnL cap="flat" cmpd="sng" w="9525">
                      <a:solidFill>
                        <a:srgbClr val="FF9900"/>
                      </a:solidFill>
                      <a:prstDash val="solid"/>
                      <a:round/>
                      <a:headEnd len="sm" w="sm" type="none"/>
                      <a:tailEnd len="sm" w="sm" type="none"/>
                    </a:lnL>
                    <a:lnR cap="flat" cmpd="sng" w="9525">
                      <a:solidFill>
                        <a:srgbClr val="FF9900"/>
                      </a:solidFill>
                      <a:prstDash val="solid"/>
                      <a:round/>
                      <a:headEnd len="sm" w="sm" type="none"/>
                      <a:tailEnd len="sm" w="sm" type="none"/>
                    </a:lnR>
                    <a:lnT cap="flat" cmpd="sng" w="9525">
                      <a:solidFill>
                        <a:srgbClr val="FF9900"/>
                      </a:solidFill>
                      <a:prstDash val="solid"/>
                      <a:round/>
                      <a:headEnd len="sm" w="sm" type="none"/>
                      <a:tailEnd len="sm" w="sm" type="none"/>
                    </a:lnT>
                    <a:lnB cap="flat" cmpd="sng" w="9525">
                      <a:solidFill>
                        <a:srgbClr val="FF9900"/>
                      </a:solidFill>
                      <a:prstDash val="solid"/>
                      <a:round/>
                      <a:headEnd len="sm" w="sm" type="none"/>
                      <a:tailEnd len="sm" w="sm" type="none"/>
                    </a:lnB>
                  </a:tcPr>
                </a:tc>
                <a:tc>
                  <a:txBody>
                    <a:bodyPr/>
                    <a:lstStyle/>
                    <a:p>
                      <a:pPr indent="0" lvl="0" marL="0" rtl="0" algn="l">
                        <a:spcBef>
                          <a:spcPts val="0"/>
                        </a:spcBef>
                        <a:spcAft>
                          <a:spcPts val="0"/>
                        </a:spcAft>
                        <a:buNone/>
                      </a:pPr>
                      <a:r>
                        <a:rPr lang="en" sz="2400"/>
                        <a:t>Built Widgets</a:t>
                      </a:r>
                      <a:endParaRPr sz="2400"/>
                    </a:p>
                  </a:txBody>
                  <a:tcPr marT="91425" marB="91425" marR="91425" marL="91425">
                    <a:lnL cap="flat" cmpd="sng" w="9525">
                      <a:solidFill>
                        <a:srgbClr val="FF9900"/>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r>
              <a:tr h="531550">
                <a:tc>
                  <a:txBody>
                    <a:bodyPr/>
                    <a:lstStyle/>
                    <a:p>
                      <a:pPr indent="0" lvl="0" marL="0" rtl="0" algn="l">
                        <a:spcBef>
                          <a:spcPts val="0"/>
                        </a:spcBef>
                        <a:spcAft>
                          <a:spcPts val="0"/>
                        </a:spcAft>
                        <a:buNone/>
                      </a:pPr>
                      <a:r>
                        <a:rPr lang="en" sz="2400"/>
                        <a:t>Developers</a:t>
                      </a:r>
                      <a:endParaRPr sz="2400"/>
                    </a:p>
                  </a:txBody>
                  <a:tcPr marT="91425" marB="91425" marR="91425" marL="91425">
                    <a:lnL cap="flat" cmpd="sng" w="9525">
                      <a:solidFill>
                        <a:srgbClr val="E69138"/>
                      </a:solidFill>
                      <a:prstDash val="solid"/>
                      <a:round/>
                      <a:headEnd len="sm" w="sm" type="none"/>
                      <a:tailEnd len="sm" w="sm" type="none"/>
                    </a:lnL>
                    <a:lnR cap="flat" cmpd="sng" w="9525">
                      <a:solidFill>
                        <a:srgbClr val="FF9900"/>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c>
                  <a:txBody>
                    <a:bodyPr/>
                    <a:lstStyle/>
                    <a:p>
                      <a:pPr indent="0" lvl="0" marL="0" rtl="0" algn="l">
                        <a:spcBef>
                          <a:spcPts val="0"/>
                        </a:spcBef>
                        <a:spcAft>
                          <a:spcPts val="0"/>
                        </a:spcAft>
                        <a:buNone/>
                      </a:pPr>
                      <a:r>
                        <a:rPr lang="en" sz="2400"/>
                        <a:t>Facebook</a:t>
                      </a:r>
                      <a:endParaRPr sz="2400"/>
                    </a:p>
                  </a:txBody>
                  <a:tcPr marT="91425" marB="91425" marR="91425" marL="91425">
                    <a:lnL cap="flat" cmpd="sng" w="9525">
                      <a:solidFill>
                        <a:srgbClr val="FF9900"/>
                      </a:solidFill>
                      <a:prstDash val="solid"/>
                      <a:round/>
                      <a:headEnd len="sm" w="sm" type="none"/>
                      <a:tailEnd len="sm" w="sm" type="none"/>
                    </a:lnL>
                    <a:lnR cap="flat" cmpd="sng" w="9525">
                      <a:solidFill>
                        <a:srgbClr val="FF9900"/>
                      </a:solidFill>
                      <a:prstDash val="solid"/>
                      <a:round/>
                      <a:headEnd len="sm" w="sm" type="none"/>
                      <a:tailEnd len="sm" w="sm" type="none"/>
                    </a:lnR>
                    <a:lnT cap="flat" cmpd="sng" w="9525">
                      <a:solidFill>
                        <a:srgbClr val="FF9900"/>
                      </a:solidFill>
                      <a:prstDash val="solid"/>
                      <a:round/>
                      <a:headEnd len="sm" w="sm" type="none"/>
                      <a:tailEnd len="sm" w="sm" type="none"/>
                    </a:lnT>
                    <a:lnB cap="flat" cmpd="sng" w="9525">
                      <a:solidFill>
                        <a:srgbClr val="FF9900"/>
                      </a:solidFill>
                      <a:prstDash val="solid"/>
                      <a:round/>
                      <a:headEnd len="sm" w="sm" type="none"/>
                      <a:tailEnd len="sm" w="sm" type="none"/>
                    </a:lnB>
                  </a:tcPr>
                </a:tc>
                <a:tc>
                  <a:txBody>
                    <a:bodyPr/>
                    <a:lstStyle/>
                    <a:p>
                      <a:pPr indent="0" lvl="0" marL="0" rtl="0" algn="l">
                        <a:spcBef>
                          <a:spcPts val="0"/>
                        </a:spcBef>
                        <a:spcAft>
                          <a:spcPts val="0"/>
                        </a:spcAft>
                        <a:buNone/>
                      </a:pPr>
                      <a:r>
                        <a:rPr lang="en" sz="2400"/>
                        <a:t>Google</a:t>
                      </a:r>
                      <a:endParaRPr sz="2400"/>
                    </a:p>
                  </a:txBody>
                  <a:tcPr marT="91425" marB="91425" marR="91425" marL="91425">
                    <a:lnL cap="flat" cmpd="sng" w="9525">
                      <a:solidFill>
                        <a:srgbClr val="FF9900"/>
                      </a:solidFill>
                      <a:prstDash val="solid"/>
                      <a:round/>
                      <a:headEnd len="sm" w="sm" type="none"/>
                      <a:tailEnd len="sm" w="sm" type="none"/>
                    </a:lnL>
                    <a:lnR cap="flat" cmpd="sng" w="9525">
                      <a:solidFill>
                        <a:srgbClr val="E69138"/>
                      </a:solidFill>
                      <a:prstDash val="solid"/>
                      <a:round/>
                      <a:headEnd len="sm" w="sm" type="none"/>
                      <a:tailEnd len="sm" w="sm" type="none"/>
                    </a:lnR>
                    <a:lnT cap="flat" cmpd="sng" w="9525">
                      <a:solidFill>
                        <a:srgbClr val="E69138"/>
                      </a:solidFill>
                      <a:prstDash val="solid"/>
                      <a:round/>
                      <a:headEnd len="sm" w="sm" type="none"/>
                      <a:tailEnd len="sm" w="sm" type="none"/>
                    </a:lnT>
                    <a:lnB cap="flat" cmpd="sng" w="9525">
                      <a:solidFill>
                        <a:srgbClr val="E69138"/>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44"/>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id="320" name="Google Shape;320;p44"/>
          <p:cNvPicPr preferRelativeResize="0"/>
          <p:nvPr/>
        </p:nvPicPr>
        <p:blipFill rotWithShape="1">
          <a:blip r:embed="rId3">
            <a:alphaModFix/>
          </a:blip>
          <a:srcRect b="0" l="0" r="0" t="0"/>
          <a:stretch/>
        </p:blipFill>
        <p:spPr>
          <a:xfrm>
            <a:off x="1503816" y="423582"/>
            <a:ext cx="5730702" cy="4302517"/>
          </a:xfrm>
          <a:prstGeom prst="rect">
            <a:avLst/>
          </a:prstGeom>
          <a:noFill/>
          <a:ln>
            <a:noFill/>
          </a:ln>
        </p:spPr>
      </p:pic>
      <p:sp>
        <p:nvSpPr>
          <p:cNvPr id="321" name="Google Shape;321;p44"/>
          <p:cNvSpPr/>
          <p:nvPr/>
        </p:nvSpPr>
        <p:spPr>
          <a:xfrm>
            <a:off x="8336249" y="240502"/>
            <a:ext cx="490320" cy="87442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45"/>
          <p:cNvSpPr txBox="1"/>
          <p:nvPr>
            <p:ph type="title"/>
          </p:nvPr>
        </p:nvSpPr>
        <p:spPr>
          <a:xfrm>
            <a:off x="922000" y="891775"/>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4000"/>
              <a:t>App Design</a:t>
            </a:r>
            <a:endParaRPr sz="4000"/>
          </a:p>
        </p:txBody>
      </p:sp>
      <p:sp>
        <p:nvSpPr>
          <p:cNvPr id="327" name="Google Shape;327;p45"/>
          <p:cNvSpPr txBox="1"/>
          <p:nvPr>
            <p:ph idx="1" type="body"/>
          </p:nvPr>
        </p:nvSpPr>
        <p:spPr>
          <a:xfrm>
            <a:off x="922000" y="1887378"/>
            <a:ext cx="3159300" cy="3027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Char char="●"/>
            </a:pPr>
            <a:r>
              <a:rPr lang="en"/>
              <a:t>Simple and visually appealing</a:t>
            </a:r>
            <a:endParaRPr/>
          </a:p>
          <a:p>
            <a:pPr indent="-342900" lvl="0" marL="457200" rtl="0" algn="l">
              <a:lnSpc>
                <a:spcPct val="100000"/>
              </a:lnSpc>
              <a:spcBef>
                <a:spcPts val="600"/>
              </a:spcBef>
              <a:spcAft>
                <a:spcPts val="0"/>
              </a:spcAft>
              <a:buSzPts val="1800"/>
              <a:buChar char="●"/>
            </a:pPr>
            <a:r>
              <a:rPr lang="en"/>
              <a:t>Easy to use</a:t>
            </a:r>
            <a:endParaRPr/>
          </a:p>
          <a:p>
            <a:pPr indent="-342900" lvl="0" marL="457200" rtl="0" algn="l">
              <a:lnSpc>
                <a:spcPct val="100000"/>
              </a:lnSpc>
              <a:spcBef>
                <a:spcPts val="600"/>
              </a:spcBef>
              <a:spcAft>
                <a:spcPts val="0"/>
              </a:spcAft>
              <a:buSzPts val="1800"/>
              <a:buChar char="●"/>
            </a:pPr>
            <a:r>
              <a:rPr lang="en"/>
              <a:t>Plenty features and customizable</a:t>
            </a:r>
            <a:endParaRPr/>
          </a:p>
        </p:txBody>
      </p:sp>
      <p:sp>
        <p:nvSpPr>
          <p:cNvPr id="328" name="Google Shape;328;p45"/>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329" name="Google Shape;329;p45"/>
          <p:cNvSpPr/>
          <p:nvPr/>
        </p:nvSpPr>
        <p:spPr>
          <a:xfrm>
            <a:off x="8336249" y="240502"/>
            <a:ext cx="490320" cy="87442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0" name="Google Shape;330;p45"/>
          <p:cNvPicPr preferRelativeResize="0"/>
          <p:nvPr/>
        </p:nvPicPr>
        <p:blipFill>
          <a:blip r:embed="rId3">
            <a:alphaModFix/>
          </a:blip>
          <a:stretch>
            <a:fillRect/>
          </a:stretch>
        </p:blipFill>
        <p:spPr>
          <a:xfrm>
            <a:off x="4081300" y="507999"/>
            <a:ext cx="1836027" cy="3973623"/>
          </a:xfrm>
          <a:prstGeom prst="rect">
            <a:avLst/>
          </a:prstGeom>
          <a:noFill/>
          <a:ln>
            <a:noFill/>
          </a:ln>
        </p:spPr>
      </p:pic>
      <p:pic>
        <p:nvPicPr>
          <p:cNvPr id="331" name="Google Shape;331;p45"/>
          <p:cNvPicPr preferRelativeResize="0"/>
          <p:nvPr/>
        </p:nvPicPr>
        <p:blipFill>
          <a:blip r:embed="rId4">
            <a:alphaModFix/>
          </a:blip>
          <a:stretch>
            <a:fillRect/>
          </a:stretch>
        </p:blipFill>
        <p:spPr>
          <a:xfrm>
            <a:off x="6208775" y="507987"/>
            <a:ext cx="1836024" cy="397365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46"/>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337" name="Google Shape;337;p46"/>
          <p:cNvSpPr/>
          <p:nvPr/>
        </p:nvSpPr>
        <p:spPr>
          <a:xfrm>
            <a:off x="8336249" y="240502"/>
            <a:ext cx="490320" cy="87442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8" name="Google Shape;338;p46"/>
          <p:cNvPicPr preferRelativeResize="0"/>
          <p:nvPr/>
        </p:nvPicPr>
        <p:blipFill>
          <a:blip r:embed="rId3">
            <a:alphaModFix/>
          </a:blip>
          <a:stretch>
            <a:fillRect/>
          </a:stretch>
        </p:blipFill>
        <p:spPr>
          <a:xfrm>
            <a:off x="2025425" y="492063"/>
            <a:ext cx="1921874" cy="4159378"/>
          </a:xfrm>
          <a:prstGeom prst="rect">
            <a:avLst/>
          </a:prstGeom>
          <a:noFill/>
          <a:ln>
            <a:noFill/>
          </a:ln>
        </p:spPr>
      </p:pic>
      <p:pic>
        <p:nvPicPr>
          <p:cNvPr id="339" name="Google Shape;339;p46"/>
          <p:cNvPicPr preferRelativeResize="0"/>
          <p:nvPr/>
        </p:nvPicPr>
        <p:blipFill>
          <a:blip r:embed="rId4">
            <a:alphaModFix/>
          </a:blip>
          <a:stretch>
            <a:fillRect/>
          </a:stretch>
        </p:blipFill>
        <p:spPr>
          <a:xfrm>
            <a:off x="5062200" y="489765"/>
            <a:ext cx="1921874" cy="415938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47"/>
          <p:cNvSpPr txBox="1"/>
          <p:nvPr>
            <p:ph type="title"/>
          </p:nvPr>
        </p:nvSpPr>
        <p:spPr>
          <a:xfrm>
            <a:off x="679954" y="57500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4800"/>
              <a:t>Arduino Programming</a:t>
            </a:r>
            <a:endParaRPr/>
          </a:p>
        </p:txBody>
      </p:sp>
      <p:sp>
        <p:nvSpPr>
          <p:cNvPr id="345" name="Google Shape;345;p47"/>
          <p:cNvSpPr txBox="1"/>
          <p:nvPr>
            <p:ph idx="1" type="body"/>
          </p:nvPr>
        </p:nvSpPr>
        <p:spPr>
          <a:xfrm>
            <a:off x="679954" y="1540894"/>
            <a:ext cx="3543300" cy="30276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a:solidFill>
                  <a:schemeClr val="dk2"/>
                </a:solidFill>
              </a:rPr>
              <a:t>Sends/receives adjustments and data from sensors in a loop</a:t>
            </a:r>
            <a:endParaRPr>
              <a:solidFill>
                <a:schemeClr val="dk2"/>
              </a:solidFill>
            </a:endParaRPr>
          </a:p>
          <a:p>
            <a:pPr indent="-342900" lvl="0" marL="457200" rtl="0" algn="l">
              <a:spcBef>
                <a:spcPts val="600"/>
              </a:spcBef>
              <a:spcAft>
                <a:spcPts val="0"/>
              </a:spcAft>
              <a:buSzPts val="1800"/>
              <a:buChar char="●"/>
            </a:pPr>
            <a:r>
              <a:rPr lang="en">
                <a:solidFill>
                  <a:schemeClr val="dk2"/>
                </a:solidFill>
              </a:rPr>
              <a:t>Smart adjustments based on data</a:t>
            </a:r>
            <a:endParaRPr>
              <a:solidFill>
                <a:schemeClr val="dk2"/>
              </a:solidFill>
            </a:endParaRPr>
          </a:p>
          <a:p>
            <a:pPr indent="-342900" lvl="0" marL="457200" rtl="0" algn="l">
              <a:spcBef>
                <a:spcPts val="600"/>
              </a:spcBef>
              <a:spcAft>
                <a:spcPts val="0"/>
              </a:spcAft>
              <a:buSzPts val="1800"/>
              <a:buChar char="●"/>
            </a:pPr>
            <a:r>
              <a:rPr lang="en">
                <a:solidFill>
                  <a:schemeClr val="dk2"/>
                </a:solidFill>
              </a:rPr>
              <a:t>Power management</a:t>
            </a:r>
            <a:endParaRPr/>
          </a:p>
          <a:p>
            <a:pPr indent="0" lvl="0" marL="457200" rtl="0" algn="l">
              <a:lnSpc>
                <a:spcPct val="100000"/>
              </a:lnSpc>
              <a:spcBef>
                <a:spcPts val="600"/>
              </a:spcBef>
              <a:spcAft>
                <a:spcPts val="0"/>
              </a:spcAft>
              <a:buNone/>
            </a:pPr>
            <a:r>
              <a:t/>
            </a:r>
            <a:endParaRPr/>
          </a:p>
        </p:txBody>
      </p:sp>
      <p:sp>
        <p:nvSpPr>
          <p:cNvPr id="346" name="Google Shape;346;p47"/>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id="347" name="Google Shape;347;p47"/>
          <p:cNvPicPr preferRelativeResize="0"/>
          <p:nvPr/>
        </p:nvPicPr>
        <p:blipFill rotWithShape="1">
          <a:blip r:embed="rId3">
            <a:alphaModFix/>
          </a:blip>
          <a:srcRect b="0" l="0" r="0" t="0"/>
          <a:stretch/>
        </p:blipFill>
        <p:spPr>
          <a:xfrm>
            <a:off x="4149296" y="1540894"/>
            <a:ext cx="4550952" cy="2701654"/>
          </a:xfrm>
          <a:prstGeom prst="rect">
            <a:avLst/>
          </a:prstGeom>
          <a:noFill/>
          <a:ln>
            <a:noFill/>
          </a:ln>
        </p:spPr>
      </p:pic>
      <p:grpSp>
        <p:nvGrpSpPr>
          <p:cNvPr id="348" name="Google Shape;348;p47"/>
          <p:cNvGrpSpPr/>
          <p:nvPr/>
        </p:nvGrpSpPr>
        <p:grpSpPr>
          <a:xfrm>
            <a:off x="7998813" y="394019"/>
            <a:ext cx="738338" cy="581035"/>
            <a:chOff x="2583325" y="2972875"/>
            <a:chExt cx="462850" cy="445750"/>
          </a:xfrm>
        </p:grpSpPr>
        <p:sp>
          <p:nvSpPr>
            <p:cNvPr id="349" name="Google Shape;349;p47"/>
            <p:cNvSpPr/>
            <p:nvPr/>
          </p:nvSpPr>
          <p:spPr>
            <a:xfrm>
              <a:off x="2701775" y="3323350"/>
              <a:ext cx="225950" cy="95275"/>
            </a:xfrm>
            <a:custGeom>
              <a:rect b="b" l="l" r="r" t="t"/>
              <a:pathLst>
                <a:path extrusionOk="0" h="3811" w="9038">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7"/>
            <p:cNvSpPr/>
            <p:nvPr/>
          </p:nvSpPr>
          <p:spPr>
            <a:xfrm>
              <a:off x="2583325" y="2972875"/>
              <a:ext cx="462850" cy="337075"/>
            </a:xfrm>
            <a:custGeom>
              <a:rect b="b" l="l" r="r" t="t"/>
              <a:pathLst>
                <a:path extrusionOk="0" h="13483" w="18514">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48"/>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id="356" name="Google Shape;356;p48"/>
          <p:cNvPicPr preferRelativeResize="0"/>
          <p:nvPr/>
        </p:nvPicPr>
        <p:blipFill rotWithShape="1">
          <a:blip r:embed="rId3">
            <a:alphaModFix/>
          </a:blip>
          <a:srcRect b="1708" l="0" r="0" t="7891"/>
          <a:stretch/>
        </p:blipFill>
        <p:spPr>
          <a:xfrm>
            <a:off x="1261425" y="488600"/>
            <a:ext cx="5984050" cy="4219600"/>
          </a:xfrm>
          <a:prstGeom prst="rect">
            <a:avLst/>
          </a:prstGeom>
          <a:noFill/>
          <a:ln>
            <a:noFill/>
          </a:ln>
        </p:spPr>
      </p:pic>
      <p:grpSp>
        <p:nvGrpSpPr>
          <p:cNvPr id="357" name="Google Shape;357;p48"/>
          <p:cNvGrpSpPr/>
          <p:nvPr/>
        </p:nvGrpSpPr>
        <p:grpSpPr>
          <a:xfrm>
            <a:off x="7998813" y="394019"/>
            <a:ext cx="738338" cy="581035"/>
            <a:chOff x="2583325" y="2972875"/>
            <a:chExt cx="462850" cy="445750"/>
          </a:xfrm>
        </p:grpSpPr>
        <p:sp>
          <p:nvSpPr>
            <p:cNvPr id="358" name="Google Shape;358;p48"/>
            <p:cNvSpPr/>
            <p:nvPr/>
          </p:nvSpPr>
          <p:spPr>
            <a:xfrm>
              <a:off x="2701775" y="3323350"/>
              <a:ext cx="225950" cy="95275"/>
            </a:xfrm>
            <a:custGeom>
              <a:rect b="b" l="l" r="r" t="t"/>
              <a:pathLst>
                <a:path extrusionOk="0" h="3811" w="9038">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48"/>
            <p:cNvSpPr/>
            <p:nvPr/>
          </p:nvSpPr>
          <p:spPr>
            <a:xfrm>
              <a:off x="2583325" y="2972875"/>
              <a:ext cx="462850" cy="337075"/>
            </a:xfrm>
            <a:custGeom>
              <a:rect b="b" l="l" r="r" t="t"/>
              <a:pathLst>
                <a:path extrusionOk="0" h="13483" w="18514">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 name="Shape 363"/>
        <p:cNvGrpSpPr/>
        <p:nvPr/>
      </p:nvGrpSpPr>
      <p:grpSpPr>
        <a:xfrm>
          <a:off x="0" y="0"/>
          <a:ext cx="0" cy="0"/>
          <a:chOff x="0" y="0"/>
          <a:chExt cx="0" cy="0"/>
        </a:xfrm>
      </p:grpSpPr>
      <p:sp>
        <p:nvSpPr>
          <p:cNvPr id="364" name="Google Shape;364;p49"/>
          <p:cNvSpPr txBox="1"/>
          <p:nvPr>
            <p:ph type="title"/>
          </p:nvPr>
        </p:nvSpPr>
        <p:spPr>
          <a:xfrm>
            <a:off x="658045" y="784199"/>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4400"/>
              <a:t>Amazon Web Services</a:t>
            </a:r>
            <a:endParaRPr sz="4400"/>
          </a:p>
        </p:txBody>
      </p:sp>
      <p:sp>
        <p:nvSpPr>
          <p:cNvPr id="365" name="Google Shape;365;p49"/>
          <p:cNvSpPr txBox="1"/>
          <p:nvPr>
            <p:ph idx="1" type="body"/>
          </p:nvPr>
        </p:nvSpPr>
        <p:spPr>
          <a:xfrm>
            <a:off x="658045" y="1880526"/>
            <a:ext cx="3275100" cy="3027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Char char="●"/>
            </a:pPr>
            <a:r>
              <a:rPr lang="en"/>
              <a:t>RDS - One to Many</a:t>
            </a:r>
            <a:endParaRPr/>
          </a:p>
          <a:p>
            <a:pPr indent="-342900" lvl="0" marL="457200" rtl="0" algn="l">
              <a:lnSpc>
                <a:spcPct val="100000"/>
              </a:lnSpc>
              <a:spcBef>
                <a:spcPts val="600"/>
              </a:spcBef>
              <a:spcAft>
                <a:spcPts val="0"/>
              </a:spcAft>
              <a:buSzPts val="1800"/>
              <a:buChar char="●"/>
            </a:pPr>
            <a:r>
              <a:rPr lang="en"/>
              <a:t>Lambda - Serverless</a:t>
            </a:r>
            <a:endParaRPr/>
          </a:p>
          <a:p>
            <a:pPr indent="-342900" lvl="0" marL="457200" rtl="0" algn="l">
              <a:lnSpc>
                <a:spcPct val="100000"/>
              </a:lnSpc>
              <a:spcBef>
                <a:spcPts val="600"/>
              </a:spcBef>
              <a:spcAft>
                <a:spcPts val="0"/>
              </a:spcAft>
              <a:buSzPts val="1800"/>
              <a:buChar char="●"/>
            </a:pPr>
            <a:r>
              <a:rPr lang="en"/>
              <a:t>API Gateway - Requests</a:t>
            </a:r>
            <a:endParaRPr/>
          </a:p>
          <a:p>
            <a:pPr indent="-342900" lvl="0" marL="457200" rtl="0" algn="l">
              <a:lnSpc>
                <a:spcPct val="100000"/>
              </a:lnSpc>
              <a:spcBef>
                <a:spcPts val="600"/>
              </a:spcBef>
              <a:spcAft>
                <a:spcPts val="0"/>
              </a:spcAft>
              <a:buSzPts val="1800"/>
              <a:buChar char="●"/>
            </a:pPr>
            <a:r>
              <a:rPr lang="en"/>
              <a:t>Scalable and accessible</a:t>
            </a:r>
            <a:endParaRPr/>
          </a:p>
          <a:p>
            <a:pPr indent="-228600" lvl="0" marL="457200" rtl="0" algn="l">
              <a:lnSpc>
                <a:spcPct val="100000"/>
              </a:lnSpc>
              <a:spcBef>
                <a:spcPts val="600"/>
              </a:spcBef>
              <a:spcAft>
                <a:spcPts val="0"/>
              </a:spcAft>
              <a:buSzPts val="1800"/>
              <a:buNone/>
            </a:pPr>
            <a:r>
              <a:t/>
            </a:r>
            <a:endParaRPr/>
          </a:p>
          <a:p>
            <a:pPr indent="-228600" lvl="0" marL="457200" rtl="0" algn="l">
              <a:lnSpc>
                <a:spcPct val="100000"/>
              </a:lnSpc>
              <a:spcBef>
                <a:spcPts val="600"/>
              </a:spcBef>
              <a:spcAft>
                <a:spcPts val="0"/>
              </a:spcAft>
              <a:buSzPts val="1800"/>
              <a:buNone/>
            </a:pPr>
            <a:r>
              <a:t/>
            </a:r>
            <a:endParaRPr/>
          </a:p>
        </p:txBody>
      </p:sp>
      <p:sp>
        <p:nvSpPr>
          <p:cNvPr id="366" name="Google Shape;366;p49"/>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id="367" name="Google Shape;367;p49"/>
          <p:cNvPicPr preferRelativeResize="0"/>
          <p:nvPr/>
        </p:nvPicPr>
        <p:blipFill rotWithShape="1">
          <a:blip r:embed="rId3">
            <a:alphaModFix/>
          </a:blip>
          <a:srcRect b="0" l="0" r="0" t="0"/>
          <a:stretch/>
        </p:blipFill>
        <p:spPr>
          <a:xfrm>
            <a:off x="3818965" y="1610069"/>
            <a:ext cx="4834217" cy="2749232"/>
          </a:xfrm>
          <a:prstGeom prst="rect">
            <a:avLst/>
          </a:prstGeom>
          <a:noFill/>
          <a:ln>
            <a:noFill/>
          </a:ln>
        </p:spPr>
      </p:pic>
      <p:grpSp>
        <p:nvGrpSpPr>
          <p:cNvPr id="368" name="Google Shape;368;p49"/>
          <p:cNvGrpSpPr/>
          <p:nvPr/>
        </p:nvGrpSpPr>
        <p:grpSpPr>
          <a:xfrm>
            <a:off x="8151715" y="336750"/>
            <a:ext cx="641325" cy="540026"/>
            <a:chOff x="2583325" y="2972875"/>
            <a:chExt cx="462850" cy="445750"/>
          </a:xfrm>
        </p:grpSpPr>
        <p:sp>
          <p:nvSpPr>
            <p:cNvPr id="369" name="Google Shape;369;p49"/>
            <p:cNvSpPr/>
            <p:nvPr/>
          </p:nvSpPr>
          <p:spPr>
            <a:xfrm>
              <a:off x="2701775" y="3323350"/>
              <a:ext cx="225950" cy="95275"/>
            </a:xfrm>
            <a:custGeom>
              <a:rect b="b" l="l" r="r" t="t"/>
              <a:pathLst>
                <a:path extrusionOk="0" h="3811" w="9038">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9"/>
            <p:cNvSpPr/>
            <p:nvPr/>
          </p:nvSpPr>
          <p:spPr>
            <a:xfrm>
              <a:off x="2583325" y="2972875"/>
              <a:ext cx="462850" cy="337075"/>
            </a:xfrm>
            <a:custGeom>
              <a:rect b="b" l="l" r="r" t="t"/>
              <a:pathLst>
                <a:path extrusionOk="0" h="13483" w="18514">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50"/>
          <p:cNvSpPr txBox="1"/>
          <p:nvPr>
            <p:ph type="title"/>
          </p:nvPr>
        </p:nvSpPr>
        <p:spPr>
          <a:xfrm>
            <a:off x="667050" y="52847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Voice Control</a:t>
            </a:r>
            <a:endParaRPr sz="3000"/>
          </a:p>
        </p:txBody>
      </p:sp>
      <p:sp>
        <p:nvSpPr>
          <p:cNvPr id="376" name="Google Shape;376;p50"/>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pic>
        <p:nvPicPr>
          <p:cNvPr id="377" name="Google Shape;377;p50"/>
          <p:cNvPicPr preferRelativeResize="0"/>
          <p:nvPr/>
        </p:nvPicPr>
        <p:blipFill>
          <a:blip r:embed="rId3">
            <a:alphaModFix/>
          </a:blip>
          <a:stretch>
            <a:fillRect/>
          </a:stretch>
        </p:blipFill>
        <p:spPr>
          <a:xfrm>
            <a:off x="5290100" y="2341375"/>
            <a:ext cx="3073650" cy="1805075"/>
          </a:xfrm>
          <a:prstGeom prst="rect">
            <a:avLst/>
          </a:prstGeom>
          <a:noFill/>
          <a:ln>
            <a:noFill/>
          </a:ln>
        </p:spPr>
      </p:pic>
      <p:sp>
        <p:nvSpPr>
          <p:cNvPr id="378" name="Google Shape;378;p50"/>
          <p:cNvSpPr/>
          <p:nvPr/>
        </p:nvSpPr>
        <p:spPr>
          <a:xfrm>
            <a:off x="8024366" y="432399"/>
            <a:ext cx="711362" cy="520856"/>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50"/>
          <p:cNvSpPr txBox="1"/>
          <p:nvPr/>
        </p:nvSpPr>
        <p:spPr>
          <a:xfrm>
            <a:off x="624625" y="1408575"/>
            <a:ext cx="4524600" cy="3084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Will be using the Amazon Echo</a:t>
            </a:r>
            <a:endParaRPr>
              <a:latin typeface="Raleway Light"/>
              <a:ea typeface="Raleway Light"/>
              <a:cs typeface="Raleway Light"/>
              <a:sym typeface="Raleway Light"/>
            </a:endParaRPr>
          </a:p>
          <a:p>
            <a:pPr indent="0" lvl="0" marL="457200" rtl="0" algn="l">
              <a:spcBef>
                <a:spcPts val="0"/>
              </a:spcBef>
              <a:spcAft>
                <a:spcPts val="0"/>
              </a:spcAft>
              <a:buNone/>
            </a:pPr>
            <a:r>
              <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Alexa Voice Service, ‘AVS’, is Amazon's very own built-in base of services built around the Echo</a:t>
            </a:r>
            <a:endParaRPr>
              <a:latin typeface="Raleway Light"/>
              <a:ea typeface="Raleway Light"/>
              <a:cs typeface="Raleway Light"/>
              <a:sym typeface="Raleway Light"/>
            </a:endParaRPr>
          </a:p>
          <a:p>
            <a:pPr indent="0" lvl="0" marL="457200" rtl="0" algn="l">
              <a:spcBef>
                <a:spcPts val="0"/>
              </a:spcBef>
              <a:spcAft>
                <a:spcPts val="0"/>
              </a:spcAft>
              <a:buNone/>
            </a:pPr>
            <a:r>
              <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AVS provides the automatic speech recognition software required, along with natural language understanding, text-to-speech engines, APIs, hardware kits, software tools and all necessary documentation for such a design.</a:t>
            </a:r>
            <a:endParaRPr>
              <a:latin typeface="Raleway Light"/>
              <a:ea typeface="Raleway Light"/>
              <a:cs typeface="Raleway Light"/>
              <a:sym typeface="Raleway Light"/>
            </a:endParaRPr>
          </a:p>
          <a:p>
            <a:pPr indent="0" lvl="0" marL="457200" rtl="0" algn="l">
              <a:spcBef>
                <a:spcPts val="0"/>
              </a:spcBef>
              <a:spcAft>
                <a:spcPts val="0"/>
              </a:spcAft>
              <a:buNone/>
            </a:pPr>
            <a:r>
              <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“Skill creation” is where builders can program specific voice commands and select the desired actions/reactions for their device</a:t>
            </a:r>
            <a:endParaRPr>
              <a:latin typeface="Raleway Light"/>
              <a:ea typeface="Raleway Light"/>
              <a:cs typeface="Raleway Light"/>
              <a:sym typeface="Raleway Light"/>
            </a:endParaRPr>
          </a:p>
          <a:p>
            <a:pPr indent="0" lvl="0" marL="457200" rtl="0" algn="l">
              <a:spcBef>
                <a:spcPts val="0"/>
              </a:spcBef>
              <a:spcAft>
                <a:spcPts val="0"/>
              </a:spcAft>
              <a:buNone/>
            </a:pPr>
            <a:r>
              <a:t/>
            </a:r>
            <a:endParaRPr>
              <a:latin typeface="Raleway Light"/>
              <a:ea typeface="Raleway Light"/>
              <a:cs typeface="Raleway Light"/>
              <a:sym typeface="Raleway Light"/>
            </a:endParaRPr>
          </a:p>
        </p:txBody>
      </p:sp>
      <p:sp>
        <p:nvSpPr>
          <p:cNvPr id="380" name="Google Shape;380;p50"/>
          <p:cNvSpPr txBox="1"/>
          <p:nvPr/>
        </p:nvSpPr>
        <p:spPr>
          <a:xfrm>
            <a:off x="5491975" y="1548775"/>
            <a:ext cx="3197100" cy="7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000">
                <a:latin typeface="Raleway Light"/>
                <a:ea typeface="Raleway Light"/>
                <a:cs typeface="Raleway Light"/>
                <a:sym typeface="Raleway Light"/>
              </a:rPr>
              <a:t>“Alexa, blinds closed.”</a:t>
            </a:r>
            <a:endParaRPr i="1" sz="2000">
              <a:latin typeface="Raleway Light"/>
              <a:ea typeface="Raleway Light"/>
              <a:cs typeface="Raleway Light"/>
              <a:sym typeface="Raleway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Google Shape;385;p51"/>
          <p:cNvSpPr txBox="1"/>
          <p:nvPr>
            <p:ph type="title"/>
          </p:nvPr>
        </p:nvSpPr>
        <p:spPr>
          <a:xfrm>
            <a:off x="478175" y="326025"/>
            <a:ext cx="2291700" cy="73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Timeline</a:t>
            </a:r>
            <a:endParaRPr sz="3600"/>
          </a:p>
        </p:txBody>
      </p:sp>
      <p:sp>
        <p:nvSpPr>
          <p:cNvPr id="386" name="Google Shape;386;p51"/>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387" name="Google Shape;387;p51"/>
          <p:cNvGrpSpPr/>
          <p:nvPr/>
        </p:nvGrpSpPr>
        <p:grpSpPr>
          <a:xfrm>
            <a:off x="8108076" y="297844"/>
            <a:ext cx="757365" cy="687303"/>
            <a:chOff x="6660750" y="298550"/>
            <a:chExt cx="396900" cy="396300"/>
          </a:xfrm>
        </p:grpSpPr>
        <p:sp>
          <p:nvSpPr>
            <p:cNvPr id="388" name="Google Shape;388;p51"/>
            <p:cNvSpPr/>
            <p:nvPr/>
          </p:nvSpPr>
          <p:spPr>
            <a:xfrm>
              <a:off x="6660750" y="298550"/>
              <a:ext cx="396900" cy="396300"/>
            </a:xfrm>
            <a:custGeom>
              <a:rect b="b" l="l" r="r" t="t"/>
              <a:pathLst>
                <a:path extrusionOk="0" h="15852" w="15876">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51"/>
            <p:cNvSpPr/>
            <p:nvPr/>
          </p:nvSpPr>
          <p:spPr>
            <a:xfrm>
              <a:off x="6697400" y="335200"/>
              <a:ext cx="323625" cy="323025"/>
            </a:xfrm>
            <a:custGeom>
              <a:rect b="b" l="l" r="r" t="t"/>
              <a:pathLst>
                <a:path extrusionOk="0" h="12921" w="12945">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390" name="Google Shape;390;p51"/>
          <p:cNvGraphicFramePr/>
          <p:nvPr/>
        </p:nvGraphicFramePr>
        <p:xfrm>
          <a:off x="620900" y="1032538"/>
          <a:ext cx="3000000" cy="3000000"/>
        </p:xfrm>
        <a:graphic>
          <a:graphicData uri="http://schemas.openxmlformats.org/drawingml/2006/table">
            <a:tbl>
              <a:tblPr>
                <a:noFill/>
                <a:tableStyleId>{ACF84231-11A2-443A-8038-C8721DE1AE04}</a:tableStyleId>
              </a:tblPr>
              <a:tblGrid>
                <a:gridCol w="2695400"/>
                <a:gridCol w="939125"/>
              </a:tblGrid>
              <a:tr h="381000">
                <a:tc>
                  <a:txBody>
                    <a:bodyPr/>
                    <a:lstStyle/>
                    <a:p>
                      <a:pPr indent="0" lvl="0" marL="0" rtl="0" algn="l">
                        <a:spcBef>
                          <a:spcPts val="0"/>
                        </a:spcBef>
                        <a:spcAft>
                          <a:spcPts val="0"/>
                        </a:spcAft>
                        <a:buNone/>
                      </a:pPr>
                      <a:r>
                        <a:rPr lang="en"/>
                        <a:t>Components mounted:</a:t>
                      </a:r>
                      <a:endParaRPr/>
                    </a:p>
                  </a:txBody>
                  <a:tcPr marT="91425" marB="91425" marR="91425" marL="91425"/>
                </a:tc>
                <a:tc>
                  <a:txBody>
                    <a:bodyPr/>
                    <a:lstStyle/>
                    <a:p>
                      <a:pPr indent="0" lvl="0" marL="0" rtl="0" algn="l">
                        <a:spcBef>
                          <a:spcPts val="0"/>
                        </a:spcBef>
                        <a:spcAft>
                          <a:spcPts val="0"/>
                        </a:spcAft>
                        <a:buNone/>
                      </a:pPr>
                      <a:r>
                        <a:rPr b="1" lang="en"/>
                        <a:t>9/28</a:t>
                      </a:r>
                      <a:endParaRPr b="1"/>
                    </a:p>
                  </a:txBody>
                  <a:tcPr marT="91425" marB="91425" marR="91425" marL="91425"/>
                </a:tc>
              </a:tr>
              <a:tr h="388600">
                <a:tc>
                  <a:txBody>
                    <a:bodyPr/>
                    <a:lstStyle/>
                    <a:p>
                      <a:pPr indent="0" lvl="0" marL="0" rtl="0" algn="l">
                        <a:spcBef>
                          <a:spcPts val="0"/>
                        </a:spcBef>
                        <a:spcAft>
                          <a:spcPts val="0"/>
                        </a:spcAft>
                        <a:buNone/>
                      </a:pPr>
                      <a:r>
                        <a:rPr lang="en"/>
                        <a:t>Prototype testing phase:</a:t>
                      </a:r>
                      <a:endParaRPr/>
                    </a:p>
                  </a:txBody>
                  <a:tcPr marT="91425" marB="91425" marR="91425" marL="91425"/>
                </a:tc>
                <a:tc>
                  <a:txBody>
                    <a:bodyPr/>
                    <a:lstStyle/>
                    <a:p>
                      <a:pPr indent="0" lvl="0" marL="0" rtl="0" algn="l">
                        <a:spcBef>
                          <a:spcPts val="0"/>
                        </a:spcBef>
                        <a:spcAft>
                          <a:spcPts val="0"/>
                        </a:spcAft>
                        <a:buNone/>
                      </a:pPr>
                      <a:r>
                        <a:rPr b="1" lang="en"/>
                        <a:t>10/1-10/8</a:t>
                      </a:r>
                      <a:endParaRPr b="1"/>
                    </a:p>
                  </a:txBody>
                  <a:tcPr marT="91425" marB="91425" marR="91425" marL="91425"/>
                </a:tc>
              </a:tr>
              <a:tr h="381000">
                <a:tc>
                  <a:txBody>
                    <a:bodyPr/>
                    <a:lstStyle/>
                    <a:p>
                      <a:pPr indent="0" lvl="0" marL="0" rtl="0" algn="l">
                        <a:spcBef>
                          <a:spcPts val="0"/>
                        </a:spcBef>
                        <a:spcAft>
                          <a:spcPts val="0"/>
                        </a:spcAft>
                        <a:buNone/>
                      </a:pPr>
                      <a:r>
                        <a:rPr lang="en"/>
                        <a:t>Arduino code complete:</a:t>
                      </a:r>
                      <a:endParaRPr/>
                    </a:p>
                  </a:txBody>
                  <a:tcPr marT="91425" marB="91425" marR="91425" marL="91425"/>
                </a:tc>
                <a:tc>
                  <a:txBody>
                    <a:bodyPr/>
                    <a:lstStyle/>
                    <a:p>
                      <a:pPr indent="0" lvl="0" marL="0" rtl="0" algn="l">
                        <a:spcBef>
                          <a:spcPts val="0"/>
                        </a:spcBef>
                        <a:spcAft>
                          <a:spcPts val="0"/>
                        </a:spcAft>
                        <a:buNone/>
                      </a:pPr>
                      <a:r>
                        <a:rPr b="1" lang="en"/>
                        <a:t>10/12</a:t>
                      </a:r>
                      <a:endParaRPr b="1"/>
                    </a:p>
                  </a:txBody>
                  <a:tcPr marT="91425" marB="91425" marR="91425" marL="91425"/>
                </a:tc>
              </a:tr>
              <a:tr h="381000">
                <a:tc>
                  <a:txBody>
                    <a:bodyPr/>
                    <a:lstStyle/>
                    <a:p>
                      <a:pPr indent="0" lvl="0" marL="0" rtl="0" algn="l">
                        <a:spcBef>
                          <a:spcPts val="0"/>
                        </a:spcBef>
                        <a:spcAft>
                          <a:spcPts val="0"/>
                        </a:spcAft>
                        <a:buNone/>
                      </a:pPr>
                      <a:r>
                        <a:rPr lang="en"/>
                        <a:t>Prototype complete:</a:t>
                      </a:r>
                      <a:endParaRPr/>
                    </a:p>
                  </a:txBody>
                  <a:tcPr marT="91425" marB="91425" marR="91425" marL="91425"/>
                </a:tc>
                <a:tc>
                  <a:txBody>
                    <a:bodyPr/>
                    <a:lstStyle/>
                    <a:p>
                      <a:pPr indent="0" lvl="0" marL="0" rtl="0" algn="l">
                        <a:spcBef>
                          <a:spcPts val="0"/>
                        </a:spcBef>
                        <a:spcAft>
                          <a:spcPts val="0"/>
                        </a:spcAft>
                        <a:buNone/>
                      </a:pPr>
                      <a:r>
                        <a:rPr b="1" lang="en"/>
                        <a:t>10/18</a:t>
                      </a:r>
                      <a:endParaRPr b="1"/>
                    </a:p>
                  </a:txBody>
                  <a:tcPr marT="91425" marB="91425" marR="91425" marL="91425"/>
                </a:tc>
              </a:tr>
              <a:tr h="381000">
                <a:tc>
                  <a:txBody>
                    <a:bodyPr/>
                    <a:lstStyle/>
                    <a:p>
                      <a:pPr indent="0" lvl="0" marL="0" rtl="0" algn="l">
                        <a:spcBef>
                          <a:spcPts val="0"/>
                        </a:spcBef>
                        <a:spcAft>
                          <a:spcPts val="0"/>
                        </a:spcAft>
                        <a:buNone/>
                      </a:pPr>
                      <a:r>
                        <a:rPr lang="en"/>
                        <a:t>PCB Design complete, ordered:</a:t>
                      </a:r>
                      <a:endParaRPr/>
                    </a:p>
                  </a:txBody>
                  <a:tcPr marT="91425" marB="91425" marR="91425" marL="91425"/>
                </a:tc>
                <a:tc>
                  <a:txBody>
                    <a:bodyPr/>
                    <a:lstStyle/>
                    <a:p>
                      <a:pPr indent="0" lvl="0" marL="0" rtl="0" algn="l">
                        <a:spcBef>
                          <a:spcPts val="0"/>
                        </a:spcBef>
                        <a:spcAft>
                          <a:spcPts val="0"/>
                        </a:spcAft>
                        <a:buNone/>
                      </a:pPr>
                      <a:r>
                        <a:rPr b="1" lang="en"/>
                        <a:t>10/18</a:t>
                      </a:r>
                      <a:endParaRPr b="1"/>
                    </a:p>
                  </a:txBody>
                  <a:tcPr marT="91425" marB="91425" marR="91425" marL="91425"/>
                </a:tc>
              </a:tr>
              <a:tr h="381000">
                <a:tc>
                  <a:txBody>
                    <a:bodyPr/>
                    <a:lstStyle/>
                    <a:p>
                      <a:pPr indent="0" lvl="0" marL="0" rtl="0" algn="l">
                        <a:spcBef>
                          <a:spcPts val="0"/>
                        </a:spcBef>
                        <a:spcAft>
                          <a:spcPts val="0"/>
                        </a:spcAft>
                        <a:buNone/>
                      </a:pPr>
                      <a:r>
                        <a:rPr b="1" lang="en"/>
                        <a:t>*MIDTERM DEMO*</a:t>
                      </a:r>
                      <a:endParaRPr b="1"/>
                    </a:p>
                  </a:txBody>
                  <a:tcPr marT="91425" marB="91425" marR="91425" marL="91425"/>
                </a:tc>
                <a:tc>
                  <a:txBody>
                    <a:bodyPr/>
                    <a:lstStyle/>
                    <a:p>
                      <a:pPr indent="0" lvl="0" marL="0" rtl="0" algn="l">
                        <a:spcBef>
                          <a:spcPts val="0"/>
                        </a:spcBef>
                        <a:spcAft>
                          <a:spcPts val="0"/>
                        </a:spcAft>
                        <a:buNone/>
                      </a:pPr>
                      <a:r>
                        <a:rPr b="1" lang="en"/>
                        <a:t>10/21-10/23</a:t>
                      </a:r>
                      <a:endParaRPr b="1"/>
                    </a:p>
                  </a:txBody>
                  <a:tcPr marT="91425" marB="91425" marR="91425" marL="91425"/>
                </a:tc>
              </a:tr>
              <a:tr h="381000">
                <a:tc>
                  <a:txBody>
                    <a:bodyPr/>
                    <a:lstStyle/>
                    <a:p>
                      <a:pPr indent="0" lvl="0" marL="0" rtl="0" algn="l">
                        <a:spcBef>
                          <a:spcPts val="0"/>
                        </a:spcBef>
                        <a:spcAft>
                          <a:spcPts val="0"/>
                        </a:spcAft>
                        <a:buNone/>
                      </a:pPr>
                      <a:r>
                        <a:rPr lang="en"/>
                        <a:t>Solar power system testing phase:</a:t>
                      </a:r>
                      <a:endParaRPr/>
                    </a:p>
                  </a:txBody>
                  <a:tcPr marT="91425" marB="91425" marR="91425" marL="91425"/>
                </a:tc>
                <a:tc>
                  <a:txBody>
                    <a:bodyPr/>
                    <a:lstStyle/>
                    <a:p>
                      <a:pPr indent="0" lvl="0" marL="0" rtl="0" algn="l">
                        <a:spcBef>
                          <a:spcPts val="0"/>
                        </a:spcBef>
                        <a:spcAft>
                          <a:spcPts val="0"/>
                        </a:spcAft>
                        <a:buNone/>
                      </a:pPr>
                      <a:r>
                        <a:rPr b="1" lang="en"/>
                        <a:t>10/23-10/29</a:t>
                      </a:r>
                      <a:endParaRPr b="1"/>
                    </a:p>
                  </a:txBody>
                  <a:tcPr marT="91425" marB="91425" marR="91425" marL="91425"/>
                </a:tc>
              </a:tr>
              <a:tr h="381000">
                <a:tc>
                  <a:txBody>
                    <a:bodyPr/>
                    <a:lstStyle/>
                    <a:p>
                      <a:pPr indent="0" lvl="0" marL="0" rtl="0" algn="l">
                        <a:spcBef>
                          <a:spcPts val="0"/>
                        </a:spcBef>
                        <a:spcAft>
                          <a:spcPts val="0"/>
                        </a:spcAft>
                        <a:buNone/>
                      </a:pPr>
                      <a:r>
                        <a:rPr lang="en"/>
                        <a:t>Solar power system complete:</a:t>
                      </a:r>
                      <a:endParaRPr/>
                    </a:p>
                  </a:txBody>
                  <a:tcPr marT="91425" marB="91425" marR="91425" marL="91425"/>
                </a:tc>
                <a:tc>
                  <a:txBody>
                    <a:bodyPr/>
                    <a:lstStyle/>
                    <a:p>
                      <a:pPr indent="0" lvl="0" marL="0" rtl="0" algn="l">
                        <a:spcBef>
                          <a:spcPts val="0"/>
                        </a:spcBef>
                        <a:spcAft>
                          <a:spcPts val="0"/>
                        </a:spcAft>
                        <a:buNone/>
                      </a:pPr>
                      <a:r>
                        <a:rPr b="1" lang="en"/>
                        <a:t>10/29</a:t>
                      </a:r>
                      <a:endParaRPr b="1"/>
                    </a:p>
                  </a:txBody>
                  <a:tcPr marT="91425" marB="91425" marR="91425" marL="91425"/>
                </a:tc>
              </a:tr>
            </a:tbl>
          </a:graphicData>
        </a:graphic>
      </p:graphicFrame>
      <p:graphicFrame>
        <p:nvGraphicFramePr>
          <p:cNvPr id="391" name="Google Shape;391;p51"/>
          <p:cNvGraphicFramePr/>
          <p:nvPr/>
        </p:nvGraphicFramePr>
        <p:xfrm>
          <a:off x="4322250" y="1040150"/>
          <a:ext cx="3000000" cy="3000000"/>
        </p:xfrm>
        <a:graphic>
          <a:graphicData uri="http://schemas.openxmlformats.org/drawingml/2006/table">
            <a:tbl>
              <a:tblPr>
                <a:noFill/>
                <a:tableStyleId>{ACF84231-11A2-443A-8038-C8721DE1AE04}</a:tableStyleId>
              </a:tblPr>
              <a:tblGrid>
                <a:gridCol w="2827200"/>
                <a:gridCol w="1152150"/>
              </a:tblGrid>
              <a:tr h="381000">
                <a:tc>
                  <a:txBody>
                    <a:bodyPr/>
                    <a:lstStyle/>
                    <a:p>
                      <a:pPr indent="0" lvl="0" marL="0" rtl="0" algn="l">
                        <a:spcBef>
                          <a:spcPts val="0"/>
                        </a:spcBef>
                        <a:spcAft>
                          <a:spcPts val="0"/>
                        </a:spcAft>
                        <a:buNone/>
                      </a:pPr>
                      <a:r>
                        <a:rPr lang="en"/>
                        <a:t>Application online:</a:t>
                      </a:r>
                      <a:endParaRPr/>
                    </a:p>
                  </a:txBody>
                  <a:tcPr marT="91425" marB="91425" marR="91425" marL="91425"/>
                </a:tc>
                <a:tc>
                  <a:txBody>
                    <a:bodyPr/>
                    <a:lstStyle/>
                    <a:p>
                      <a:pPr indent="0" lvl="0" marL="0" rtl="0" algn="l">
                        <a:spcBef>
                          <a:spcPts val="0"/>
                        </a:spcBef>
                        <a:spcAft>
                          <a:spcPts val="0"/>
                        </a:spcAft>
                        <a:buNone/>
                      </a:pPr>
                      <a:r>
                        <a:rPr b="1" lang="en"/>
                        <a:t>10/26</a:t>
                      </a:r>
                      <a:endParaRPr b="1"/>
                    </a:p>
                  </a:txBody>
                  <a:tcPr marT="91425" marB="91425" marR="91425" marL="91425"/>
                </a:tc>
              </a:tr>
              <a:tr h="381000">
                <a:tc>
                  <a:txBody>
                    <a:bodyPr/>
                    <a:lstStyle/>
                    <a:p>
                      <a:pPr indent="0" lvl="0" marL="0" rtl="0" algn="l">
                        <a:spcBef>
                          <a:spcPts val="0"/>
                        </a:spcBef>
                        <a:spcAft>
                          <a:spcPts val="0"/>
                        </a:spcAft>
                        <a:buNone/>
                      </a:pPr>
                      <a:r>
                        <a:rPr b="1" lang="en"/>
                        <a:t>8-PAGE Conference paper DUE</a:t>
                      </a:r>
                      <a:endParaRPr b="1"/>
                    </a:p>
                  </a:txBody>
                  <a:tcPr marT="91425" marB="91425" marR="91425" marL="91425"/>
                </a:tc>
                <a:tc>
                  <a:txBody>
                    <a:bodyPr/>
                    <a:lstStyle/>
                    <a:p>
                      <a:pPr indent="0" lvl="0" marL="0" rtl="0" algn="l">
                        <a:spcBef>
                          <a:spcPts val="0"/>
                        </a:spcBef>
                        <a:spcAft>
                          <a:spcPts val="0"/>
                        </a:spcAft>
                        <a:buNone/>
                      </a:pPr>
                      <a:r>
                        <a:rPr b="1" lang="en"/>
                        <a:t>11/8</a:t>
                      </a:r>
                      <a:endParaRPr b="1"/>
                    </a:p>
                  </a:txBody>
                  <a:tcPr marT="91425" marB="91425" marR="91425" marL="91425"/>
                </a:tc>
              </a:tr>
              <a:tr h="381000">
                <a:tc>
                  <a:txBody>
                    <a:bodyPr/>
                    <a:lstStyle/>
                    <a:p>
                      <a:pPr indent="0" lvl="0" marL="0" rtl="0" algn="l">
                        <a:spcBef>
                          <a:spcPts val="0"/>
                        </a:spcBef>
                        <a:spcAft>
                          <a:spcPts val="0"/>
                        </a:spcAft>
                        <a:buNone/>
                      </a:pPr>
                      <a:r>
                        <a:rPr lang="en"/>
                        <a:t>Features online:</a:t>
                      </a:r>
                      <a:endParaRPr/>
                    </a:p>
                  </a:txBody>
                  <a:tcPr marT="91425" marB="91425" marR="91425" marL="91425"/>
                </a:tc>
                <a:tc>
                  <a:txBody>
                    <a:bodyPr/>
                    <a:lstStyle/>
                    <a:p>
                      <a:pPr indent="0" lvl="0" marL="0" rtl="0" algn="l">
                        <a:spcBef>
                          <a:spcPts val="0"/>
                        </a:spcBef>
                        <a:spcAft>
                          <a:spcPts val="0"/>
                        </a:spcAft>
                        <a:buNone/>
                      </a:pPr>
                      <a:r>
                        <a:rPr b="1" lang="en"/>
                        <a:t>11/11</a:t>
                      </a:r>
                      <a:endParaRPr b="1"/>
                    </a:p>
                  </a:txBody>
                  <a:tcPr marT="91425" marB="91425" marR="91425" marL="91425"/>
                </a:tc>
              </a:tr>
              <a:tr h="381000">
                <a:tc>
                  <a:txBody>
                    <a:bodyPr/>
                    <a:lstStyle/>
                    <a:p>
                      <a:pPr indent="0" lvl="0" marL="0" rtl="0" algn="l">
                        <a:spcBef>
                          <a:spcPts val="0"/>
                        </a:spcBef>
                        <a:spcAft>
                          <a:spcPts val="0"/>
                        </a:spcAft>
                        <a:buNone/>
                      </a:pPr>
                      <a:r>
                        <a:rPr lang="en"/>
                        <a:t>Alexa Compatibility complete:</a:t>
                      </a:r>
                      <a:endParaRPr/>
                    </a:p>
                  </a:txBody>
                  <a:tcPr marT="91425" marB="91425" marR="91425" marL="91425"/>
                </a:tc>
                <a:tc>
                  <a:txBody>
                    <a:bodyPr/>
                    <a:lstStyle/>
                    <a:p>
                      <a:pPr indent="0" lvl="0" marL="0" rtl="0" algn="l">
                        <a:spcBef>
                          <a:spcPts val="0"/>
                        </a:spcBef>
                        <a:spcAft>
                          <a:spcPts val="0"/>
                        </a:spcAft>
                        <a:buNone/>
                      </a:pPr>
                      <a:r>
                        <a:rPr b="1" lang="en"/>
                        <a:t>11/15</a:t>
                      </a:r>
                      <a:endParaRPr b="1"/>
                    </a:p>
                  </a:txBody>
                  <a:tcPr marT="91425" marB="91425" marR="91425" marL="91425"/>
                </a:tc>
              </a:tr>
              <a:tr h="381000">
                <a:tc>
                  <a:txBody>
                    <a:bodyPr/>
                    <a:lstStyle/>
                    <a:p>
                      <a:pPr indent="0" lvl="0" marL="0" rtl="0" algn="l">
                        <a:spcBef>
                          <a:spcPts val="0"/>
                        </a:spcBef>
                        <a:spcAft>
                          <a:spcPts val="0"/>
                        </a:spcAft>
                        <a:buNone/>
                      </a:pPr>
                      <a:r>
                        <a:rPr lang="en"/>
                        <a:t>PCB Testing phase:</a:t>
                      </a:r>
                      <a:endParaRPr/>
                    </a:p>
                  </a:txBody>
                  <a:tcPr marT="91425" marB="91425" marR="91425" marL="91425"/>
                </a:tc>
                <a:tc>
                  <a:txBody>
                    <a:bodyPr/>
                    <a:lstStyle/>
                    <a:p>
                      <a:pPr indent="0" lvl="0" marL="0" rtl="0" algn="l">
                        <a:spcBef>
                          <a:spcPts val="0"/>
                        </a:spcBef>
                        <a:spcAft>
                          <a:spcPts val="0"/>
                        </a:spcAft>
                        <a:buNone/>
                      </a:pPr>
                      <a:r>
                        <a:rPr b="1" lang="en"/>
                        <a:t>10/23-11/15</a:t>
                      </a:r>
                      <a:endParaRPr b="1"/>
                    </a:p>
                  </a:txBody>
                  <a:tcPr marT="91425" marB="91425" marR="91425" marL="91425"/>
                </a:tc>
              </a:tr>
              <a:tr h="381000">
                <a:tc>
                  <a:txBody>
                    <a:bodyPr/>
                    <a:lstStyle/>
                    <a:p>
                      <a:pPr indent="0" lvl="0" marL="0" rtl="0" algn="l">
                        <a:spcBef>
                          <a:spcPts val="0"/>
                        </a:spcBef>
                        <a:spcAft>
                          <a:spcPts val="0"/>
                        </a:spcAft>
                        <a:buNone/>
                      </a:pPr>
                      <a:r>
                        <a:rPr lang="en"/>
                        <a:t>Alteration, redesign phase:</a:t>
                      </a:r>
                      <a:endParaRPr/>
                    </a:p>
                  </a:txBody>
                  <a:tcPr marT="91425" marB="91425" marR="91425" marL="91425"/>
                </a:tc>
                <a:tc>
                  <a:txBody>
                    <a:bodyPr/>
                    <a:lstStyle/>
                    <a:p>
                      <a:pPr indent="0" lvl="0" marL="0" rtl="0" algn="l">
                        <a:spcBef>
                          <a:spcPts val="0"/>
                        </a:spcBef>
                        <a:spcAft>
                          <a:spcPts val="0"/>
                        </a:spcAft>
                        <a:buNone/>
                      </a:pPr>
                      <a:r>
                        <a:rPr b="1" lang="en"/>
                        <a:t>11/11 -11/18</a:t>
                      </a:r>
                      <a:endParaRPr b="1"/>
                    </a:p>
                  </a:txBody>
                  <a:tcPr marT="91425" marB="91425" marR="91425" marL="91425"/>
                </a:tc>
              </a:tr>
              <a:tr h="381000">
                <a:tc>
                  <a:txBody>
                    <a:bodyPr/>
                    <a:lstStyle/>
                    <a:p>
                      <a:pPr indent="0" lvl="0" marL="0" rtl="0" algn="l">
                        <a:spcBef>
                          <a:spcPts val="0"/>
                        </a:spcBef>
                        <a:spcAft>
                          <a:spcPts val="0"/>
                        </a:spcAft>
                        <a:buNone/>
                      </a:pPr>
                      <a:r>
                        <a:rPr lang="en"/>
                        <a:t>***Project Complete***</a:t>
                      </a:r>
                      <a:endParaRPr/>
                    </a:p>
                  </a:txBody>
                  <a:tcPr marT="91425" marB="91425" marR="91425" marL="91425"/>
                </a:tc>
                <a:tc>
                  <a:txBody>
                    <a:bodyPr/>
                    <a:lstStyle/>
                    <a:p>
                      <a:pPr indent="0" lvl="0" marL="0" rtl="0" algn="l">
                        <a:spcBef>
                          <a:spcPts val="0"/>
                        </a:spcBef>
                        <a:spcAft>
                          <a:spcPts val="0"/>
                        </a:spcAft>
                        <a:buNone/>
                      </a:pPr>
                      <a:r>
                        <a:rPr b="1" lang="en"/>
                        <a:t>11/18</a:t>
                      </a:r>
                      <a:endParaRPr b="1"/>
                    </a:p>
                  </a:txBody>
                  <a:tcPr marT="91425" marB="91425" marR="91425" marL="91425"/>
                </a:tc>
              </a:tr>
              <a:tr h="381000">
                <a:tc>
                  <a:txBody>
                    <a:bodyPr/>
                    <a:lstStyle/>
                    <a:p>
                      <a:pPr indent="0" lvl="0" marL="0" rtl="0" algn="l">
                        <a:spcBef>
                          <a:spcPts val="0"/>
                        </a:spcBef>
                        <a:spcAft>
                          <a:spcPts val="0"/>
                        </a:spcAft>
                        <a:buNone/>
                      </a:pPr>
                      <a:r>
                        <a:rPr b="1" lang="en"/>
                        <a:t>Showcase</a:t>
                      </a:r>
                      <a:endParaRPr b="1"/>
                    </a:p>
                  </a:txBody>
                  <a:tcPr marT="91425" marB="91425" marR="91425" marL="91425"/>
                </a:tc>
                <a:tc>
                  <a:txBody>
                    <a:bodyPr/>
                    <a:lstStyle/>
                    <a:p>
                      <a:pPr indent="0" lvl="0" marL="0" rtl="0" algn="l">
                        <a:spcBef>
                          <a:spcPts val="0"/>
                        </a:spcBef>
                        <a:spcAft>
                          <a:spcPts val="0"/>
                        </a:spcAft>
                        <a:buNone/>
                      </a:pPr>
                      <a:r>
                        <a:rPr b="1" lang="en"/>
                        <a:t>11/21-11/22</a:t>
                      </a:r>
                      <a:endParaRPr b="1"/>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b="1" lang="en">
                          <a:solidFill>
                            <a:schemeClr val="dk1"/>
                          </a:solidFill>
                        </a:rPr>
                        <a:t>Final Document DUE</a:t>
                      </a:r>
                      <a:endParaRPr b="1"/>
                    </a:p>
                  </a:txBody>
                  <a:tcPr marT="91425" marB="91425" marR="91425" marL="91425"/>
                </a:tc>
                <a:tc>
                  <a:txBody>
                    <a:bodyPr/>
                    <a:lstStyle/>
                    <a:p>
                      <a:pPr indent="0" lvl="0" marL="0" rtl="0" algn="l">
                        <a:spcBef>
                          <a:spcPts val="0"/>
                        </a:spcBef>
                        <a:spcAft>
                          <a:spcPts val="0"/>
                        </a:spcAft>
                        <a:buNone/>
                      </a:pPr>
                      <a:r>
                        <a:rPr b="1" lang="en">
                          <a:solidFill>
                            <a:schemeClr val="dk1"/>
                          </a:solidFill>
                        </a:rPr>
                        <a:t>12/2</a:t>
                      </a:r>
                      <a:endParaRPr b="1"/>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5"/>
          <p:cNvSpPr txBox="1"/>
          <p:nvPr>
            <p:ph type="title"/>
          </p:nvPr>
        </p:nvSpPr>
        <p:spPr>
          <a:xfrm>
            <a:off x="840500" y="429950"/>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Features</a:t>
            </a:r>
            <a:endParaRPr sz="4800">
              <a:solidFill>
                <a:srgbClr val="FFB600"/>
              </a:solidFill>
            </a:endParaRPr>
          </a:p>
        </p:txBody>
      </p:sp>
      <p:sp>
        <p:nvSpPr>
          <p:cNvPr id="126" name="Google Shape;126;p25"/>
          <p:cNvSpPr txBox="1"/>
          <p:nvPr>
            <p:ph idx="1" type="body"/>
          </p:nvPr>
        </p:nvSpPr>
        <p:spPr>
          <a:xfrm>
            <a:off x="577875" y="1214900"/>
            <a:ext cx="7771500" cy="3421500"/>
          </a:xfrm>
          <a:prstGeom prst="rect">
            <a:avLst/>
          </a:prstGeom>
        </p:spPr>
        <p:txBody>
          <a:bodyPr anchorCtr="0" anchor="t" bIns="91425" lIns="91425" spcFirstLastPara="1" rIns="91425" wrap="square" tIns="91425">
            <a:noAutofit/>
          </a:bodyPr>
          <a:lstStyle/>
          <a:p>
            <a:pPr indent="0" lvl="0" marL="1371600" rtl="0" algn="just">
              <a:spcBef>
                <a:spcPts val="155"/>
              </a:spcBef>
              <a:spcAft>
                <a:spcPts val="0"/>
              </a:spcAft>
              <a:buNone/>
            </a:pPr>
            <a:r>
              <a:t/>
            </a:r>
            <a:endParaRPr b="1" sz="1400">
              <a:solidFill>
                <a:schemeClr val="dk1"/>
              </a:solidFill>
              <a:latin typeface="Raleway"/>
              <a:ea typeface="Raleway"/>
              <a:cs typeface="Raleway"/>
              <a:sym typeface="Raleway"/>
            </a:endParaRPr>
          </a:p>
          <a:p>
            <a:pPr indent="-247650" lvl="0" marL="685800" rtl="0" algn="just">
              <a:spcBef>
                <a:spcPts val="155"/>
              </a:spcBef>
              <a:spcAft>
                <a:spcPts val="0"/>
              </a:spcAft>
              <a:buClr>
                <a:srgbClr val="FFB600"/>
              </a:buClr>
              <a:buSzPts val="1200"/>
              <a:buFont typeface="Raleway"/>
              <a:buChar char="●"/>
            </a:pPr>
            <a:r>
              <a:rPr b="1" lang="en" sz="1400">
                <a:solidFill>
                  <a:schemeClr val="dk1"/>
                </a:solidFill>
                <a:latin typeface="Raleway"/>
                <a:ea typeface="Raleway"/>
                <a:cs typeface="Raleway"/>
                <a:sym typeface="Raleway"/>
              </a:rPr>
              <a:t>App control </a:t>
            </a:r>
            <a:r>
              <a:rPr lang="en" sz="1400">
                <a:solidFill>
                  <a:schemeClr val="dk1"/>
                </a:solidFill>
                <a:latin typeface="Raleway"/>
                <a:ea typeface="Raleway"/>
                <a:cs typeface="Raleway"/>
                <a:sym typeface="Raleway"/>
              </a:rPr>
              <a:t>-</a:t>
            </a:r>
            <a:r>
              <a:rPr lang="en" sz="1200">
                <a:solidFill>
                  <a:schemeClr val="dk1"/>
                </a:solidFill>
                <a:latin typeface="Raleway"/>
                <a:ea typeface="Raleway"/>
                <a:cs typeface="Raleway"/>
                <a:sym typeface="Raleway"/>
              </a:rPr>
              <a:t> This will allow the user to adjust the up, down, and tilt blinds positions with ease, having only to lift a finger from the comfort of their homes, or from long distance.</a:t>
            </a:r>
            <a:endParaRPr sz="1200">
              <a:solidFill>
                <a:schemeClr val="dk1"/>
              </a:solidFill>
              <a:latin typeface="Raleway"/>
              <a:ea typeface="Raleway"/>
              <a:cs typeface="Raleway"/>
              <a:sym typeface="Raleway"/>
            </a:endParaRPr>
          </a:p>
          <a:p>
            <a:pPr indent="0" lvl="0" marL="1371600" rtl="0" algn="just">
              <a:spcBef>
                <a:spcPts val="155"/>
              </a:spcBef>
              <a:spcAft>
                <a:spcPts val="0"/>
              </a:spcAft>
              <a:buNone/>
            </a:pPr>
            <a:r>
              <a:t/>
            </a:r>
            <a:endParaRPr sz="1200">
              <a:solidFill>
                <a:schemeClr val="dk1"/>
              </a:solidFill>
              <a:latin typeface="Raleway"/>
              <a:ea typeface="Raleway"/>
              <a:cs typeface="Raleway"/>
              <a:sym typeface="Raleway"/>
            </a:endParaRPr>
          </a:p>
          <a:p>
            <a:pPr indent="-247650" lvl="0" marL="685800" rtl="0" algn="just">
              <a:spcBef>
                <a:spcPts val="155"/>
              </a:spcBef>
              <a:spcAft>
                <a:spcPts val="0"/>
              </a:spcAft>
              <a:buClr>
                <a:srgbClr val="FFB600"/>
              </a:buClr>
              <a:buSzPts val="1200"/>
              <a:buFont typeface="Raleway"/>
              <a:buChar char="●"/>
            </a:pPr>
            <a:r>
              <a:rPr b="1" lang="en" sz="1400">
                <a:solidFill>
                  <a:schemeClr val="dk1"/>
                </a:solidFill>
                <a:latin typeface="Raleway"/>
                <a:ea typeface="Raleway"/>
                <a:cs typeface="Raleway"/>
                <a:sym typeface="Raleway"/>
              </a:rPr>
              <a:t>Automatic brightness control </a:t>
            </a:r>
            <a:r>
              <a:rPr lang="en" sz="1200">
                <a:solidFill>
                  <a:schemeClr val="dk1"/>
                </a:solidFill>
                <a:latin typeface="Raleway"/>
                <a:ea typeface="Raleway"/>
                <a:cs typeface="Raleway"/>
                <a:sym typeface="Raleway"/>
              </a:rPr>
              <a:t>- Accounts for direction and exterior brightness to adjust the tilt of your blinds throughout the day in order to only allow a reasonable amount of natural light. </a:t>
            </a:r>
            <a:endParaRPr sz="1200">
              <a:solidFill>
                <a:schemeClr val="dk1"/>
              </a:solidFill>
              <a:latin typeface="Raleway"/>
              <a:ea typeface="Raleway"/>
              <a:cs typeface="Raleway"/>
              <a:sym typeface="Raleway"/>
            </a:endParaRPr>
          </a:p>
          <a:p>
            <a:pPr indent="0" lvl="0" marL="1371600" rtl="0" algn="just">
              <a:spcBef>
                <a:spcPts val="155"/>
              </a:spcBef>
              <a:spcAft>
                <a:spcPts val="0"/>
              </a:spcAft>
              <a:buNone/>
            </a:pPr>
            <a:r>
              <a:t/>
            </a:r>
            <a:endParaRPr sz="1200">
              <a:solidFill>
                <a:schemeClr val="dk1"/>
              </a:solidFill>
              <a:latin typeface="Raleway"/>
              <a:ea typeface="Raleway"/>
              <a:cs typeface="Raleway"/>
              <a:sym typeface="Raleway"/>
            </a:endParaRPr>
          </a:p>
          <a:p>
            <a:pPr indent="-247650" lvl="0" marL="685800" rtl="0" algn="just">
              <a:spcBef>
                <a:spcPts val="155"/>
              </a:spcBef>
              <a:spcAft>
                <a:spcPts val="0"/>
              </a:spcAft>
              <a:buClr>
                <a:srgbClr val="FFB600"/>
              </a:buClr>
              <a:buSzPts val="1200"/>
              <a:buFont typeface="Raleway"/>
              <a:buChar char="●"/>
            </a:pPr>
            <a:r>
              <a:rPr b="1" lang="en" sz="1400">
                <a:solidFill>
                  <a:schemeClr val="dk1"/>
                </a:solidFill>
                <a:latin typeface="Raleway"/>
                <a:ea typeface="Raleway"/>
                <a:cs typeface="Raleway"/>
                <a:sym typeface="Raleway"/>
              </a:rPr>
              <a:t>Scheduling</a:t>
            </a:r>
            <a:r>
              <a:rPr lang="en" sz="1200">
                <a:solidFill>
                  <a:schemeClr val="dk1"/>
                </a:solidFill>
                <a:latin typeface="Raleway"/>
                <a:ea typeface="Raleway"/>
                <a:cs typeface="Raleway"/>
                <a:sym typeface="Raleway"/>
              </a:rPr>
              <a:t> - This will allow for users’ SunShade to protect their window-dwelling plantlife from over-exposure, as well as save the user on monthly electricity costs by limiting the effects of the sun on air conditioning usage. </a:t>
            </a:r>
            <a:endParaRPr sz="1200">
              <a:solidFill>
                <a:schemeClr val="dk1"/>
              </a:solidFill>
              <a:latin typeface="Raleway"/>
              <a:ea typeface="Raleway"/>
              <a:cs typeface="Raleway"/>
              <a:sym typeface="Raleway"/>
            </a:endParaRPr>
          </a:p>
          <a:p>
            <a:pPr indent="0" lvl="0" marL="1371600" rtl="0" algn="just">
              <a:spcBef>
                <a:spcPts val="155"/>
              </a:spcBef>
              <a:spcAft>
                <a:spcPts val="0"/>
              </a:spcAft>
              <a:buNone/>
            </a:pPr>
            <a:r>
              <a:t/>
            </a:r>
            <a:endParaRPr sz="1200">
              <a:solidFill>
                <a:schemeClr val="dk1"/>
              </a:solidFill>
              <a:latin typeface="Raleway"/>
              <a:ea typeface="Raleway"/>
              <a:cs typeface="Raleway"/>
              <a:sym typeface="Raleway"/>
            </a:endParaRPr>
          </a:p>
          <a:p>
            <a:pPr indent="-247650" lvl="0" marL="685800" rtl="0" algn="just">
              <a:spcBef>
                <a:spcPts val="155"/>
              </a:spcBef>
              <a:spcAft>
                <a:spcPts val="0"/>
              </a:spcAft>
              <a:buClr>
                <a:srgbClr val="FFB600"/>
              </a:buClr>
              <a:buSzPts val="1200"/>
              <a:buFont typeface="Raleway"/>
              <a:buChar char="●"/>
            </a:pPr>
            <a:r>
              <a:rPr b="1" lang="en" sz="1400">
                <a:solidFill>
                  <a:schemeClr val="dk1"/>
                </a:solidFill>
                <a:latin typeface="Raleway"/>
                <a:ea typeface="Raleway"/>
                <a:cs typeface="Raleway"/>
                <a:sym typeface="Raleway"/>
              </a:rPr>
              <a:t>Voice controlled </a:t>
            </a:r>
            <a:r>
              <a:rPr lang="en" sz="1200">
                <a:solidFill>
                  <a:schemeClr val="dk1"/>
                </a:solidFill>
                <a:latin typeface="Raleway"/>
                <a:ea typeface="Raleway"/>
                <a:cs typeface="Raleway"/>
                <a:sym typeface="Raleway"/>
              </a:rPr>
              <a:t>- Amazon Echo, aka Alexa functionalities will provide a completely hands-free control for the user. Commands such as “Alexa, shades down.”,”Alexa, shades up.”, “Alexa, close shades.”, “Alexa, open shades.”</a:t>
            </a:r>
            <a:endParaRPr sz="1200">
              <a:solidFill>
                <a:schemeClr val="dk1"/>
              </a:solidFill>
              <a:latin typeface="Raleway"/>
              <a:ea typeface="Raleway"/>
              <a:cs typeface="Raleway"/>
              <a:sym typeface="Raleway"/>
            </a:endParaRPr>
          </a:p>
          <a:p>
            <a:pPr indent="0" lvl="0" marL="0" rtl="0" algn="just">
              <a:spcBef>
                <a:spcPts val="155"/>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a:p>
            <a:pPr indent="0" lvl="0" marL="0" rtl="0" algn="l">
              <a:spcBef>
                <a:spcPts val="600"/>
              </a:spcBef>
              <a:spcAft>
                <a:spcPts val="0"/>
              </a:spcAft>
              <a:buClr>
                <a:schemeClr val="dk1"/>
              </a:buClr>
              <a:buSzPts val="1100"/>
              <a:buFont typeface="Arial"/>
              <a:buNone/>
            </a:pPr>
            <a:r>
              <a:t/>
            </a:r>
            <a:endParaRPr/>
          </a:p>
        </p:txBody>
      </p:sp>
      <p:sp>
        <p:nvSpPr>
          <p:cNvPr id="127" name="Google Shape;127;p25"/>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128" name="Google Shape;128;p25"/>
          <p:cNvGrpSpPr/>
          <p:nvPr/>
        </p:nvGrpSpPr>
        <p:grpSpPr>
          <a:xfrm>
            <a:off x="8267869" y="145684"/>
            <a:ext cx="647297" cy="859484"/>
            <a:chOff x="584925" y="238125"/>
            <a:chExt cx="415200" cy="525100"/>
          </a:xfrm>
        </p:grpSpPr>
        <p:sp>
          <p:nvSpPr>
            <p:cNvPr id="129" name="Google Shape;129;p25"/>
            <p:cNvSpPr/>
            <p:nvPr/>
          </p:nvSpPr>
          <p:spPr>
            <a:xfrm>
              <a:off x="621550" y="299175"/>
              <a:ext cx="378575" cy="464050"/>
            </a:xfrm>
            <a:custGeom>
              <a:rect b="b" l="l" r="r" t="t"/>
              <a:pathLst>
                <a:path extrusionOk="0" h="18562" w="15143">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5"/>
            <p:cNvSpPr/>
            <p:nvPr/>
          </p:nvSpPr>
          <p:spPr>
            <a:xfrm>
              <a:off x="633750" y="238125"/>
              <a:ext cx="29350" cy="63500"/>
            </a:xfrm>
            <a:custGeom>
              <a:rect b="b" l="l" r="r" t="t"/>
              <a:pathLst>
                <a:path extrusionOk="0" h="2540" w="1174">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5"/>
            <p:cNvSpPr/>
            <p:nvPr/>
          </p:nvSpPr>
          <p:spPr>
            <a:xfrm>
              <a:off x="716800" y="238125"/>
              <a:ext cx="29325" cy="63500"/>
            </a:xfrm>
            <a:custGeom>
              <a:rect b="b" l="l" r="r" t="t"/>
              <a:pathLst>
                <a:path extrusionOk="0" h="2540" w="1173">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5"/>
            <p:cNvSpPr/>
            <p:nvPr/>
          </p:nvSpPr>
          <p:spPr>
            <a:xfrm>
              <a:off x="799825" y="238125"/>
              <a:ext cx="29350" cy="63500"/>
            </a:xfrm>
            <a:custGeom>
              <a:rect b="b" l="l" r="r" t="t"/>
              <a:pathLst>
                <a:path extrusionOk="0" h="2540" w="1174">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5"/>
            <p:cNvSpPr/>
            <p:nvPr/>
          </p:nvSpPr>
          <p:spPr>
            <a:xfrm>
              <a:off x="882875" y="238125"/>
              <a:ext cx="29325" cy="63500"/>
            </a:xfrm>
            <a:custGeom>
              <a:rect b="b" l="l" r="r" t="t"/>
              <a:pathLst>
                <a:path extrusionOk="0" h="2540" w="1173">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5"/>
            <p:cNvSpPr/>
            <p:nvPr/>
          </p:nvSpPr>
          <p:spPr>
            <a:xfrm>
              <a:off x="584925" y="261325"/>
              <a:ext cx="378575" cy="464050"/>
            </a:xfrm>
            <a:custGeom>
              <a:rect b="b" l="l" r="r" t="t"/>
              <a:pathLst>
                <a:path extrusionOk="0" h="18562" w="15143">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Google Shape;396;p52"/>
          <p:cNvSpPr txBox="1"/>
          <p:nvPr>
            <p:ph type="title"/>
          </p:nvPr>
        </p:nvSpPr>
        <p:spPr>
          <a:xfrm>
            <a:off x="512650" y="304450"/>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Work Distribution Table</a:t>
            </a:r>
            <a:endParaRPr sz="3600"/>
          </a:p>
        </p:txBody>
      </p:sp>
      <p:sp>
        <p:nvSpPr>
          <p:cNvPr id="397" name="Google Shape;397;p52"/>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398" name="Google Shape;398;p52"/>
          <p:cNvGraphicFramePr/>
          <p:nvPr/>
        </p:nvGraphicFramePr>
        <p:xfrm>
          <a:off x="747075" y="1161850"/>
          <a:ext cx="3000000" cy="3000000"/>
        </p:xfrm>
        <a:graphic>
          <a:graphicData uri="http://schemas.openxmlformats.org/drawingml/2006/table">
            <a:tbl>
              <a:tblPr>
                <a:noFill/>
                <a:tableStyleId>{ACF84231-11A2-443A-8038-C8721DE1AE04}</a:tableStyleId>
              </a:tblPr>
              <a:tblGrid>
                <a:gridCol w="1447800"/>
                <a:gridCol w="1447800"/>
                <a:gridCol w="1447800"/>
                <a:gridCol w="1447800"/>
                <a:gridCol w="1447800"/>
              </a:tblGrid>
              <a:tr h="381000">
                <a:tc>
                  <a:txBody>
                    <a:bodyPr/>
                    <a:lstStyle/>
                    <a:p>
                      <a:pPr indent="0" lvl="0" marL="0" rtl="0" algn="l">
                        <a:spcBef>
                          <a:spcPts val="0"/>
                        </a:spcBef>
                        <a:spcAft>
                          <a:spcPts val="0"/>
                        </a:spcAft>
                        <a:buNone/>
                      </a:pPr>
                      <a:r>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a:t>Alexander</a:t>
                      </a:r>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a:t>Terrell</a:t>
                      </a:r>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a:t>Miloud</a:t>
                      </a:r>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a:t>Conor</a:t>
                      </a:r>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a:t>Power:</a:t>
                      </a:r>
                      <a:endParaRPr/>
                    </a:p>
                  </a:txBody>
                  <a:tcPr marT="91425" marB="91425" marR="91425" marL="91425">
                    <a:lnT cap="flat" cmpd="sng" w="19050">
                      <a:solidFill>
                        <a:srgbClr val="9E9E9E"/>
                      </a:solidFill>
                      <a:prstDash val="solid"/>
                      <a:round/>
                      <a:headEnd len="sm" w="sm" type="none"/>
                      <a:tailEnd len="sm" w="sm" type="none"/>
                    </a:lnT>
                    <a:solidFill>
                      <a:srgbClr val="CFE2F3"/>
                    </a:solidFill>
                  </a:tcPr>
                </a:tc>
                <a:tc>
                  <a:txBody>
                    <a:bodyPr/>
                    <a:lstStyle/>
                    <a:p>
                      <a:pPr indent="0" lvl="0" marL="0" rtl="0" algn="ctr">
                        <a:spcBef>
                          <a:spcPts val="0"/>
                        </a:spcBef>
                        <a:spcAft>
                          <a:spcPts val="0"/>
                        </a:spcAft>
                        <a:buNone/>
                      </a:pPr>
                      <a:r>
                        <a:rPr lang="en"/>
                        <a:t>Tertiary</a:t>
                      </a:r>
                      <a:endParaRPr/>
                    </a:p>
                  </a:txBody>
                  <a:tcPr marT="91425" marB="91425" marR="91425" marL="91425" anchor="ctr">
                    <a:lnT cap="flat" cmpd="sng" w="19050">
                      <a:solidFill>
                        <a:srgbClr val="9E9E9E"/>
                      </a:solidFill>
                      <a:prstDash val="solid"/>
                      <a:round/>
                      <a:headEnd len="sm" w="sm" type="none"/>
                      <a:tailEnd len="sm" w="sm" type="none"/>
                    </a:lnT>
                    <a:solidFill>
                      <a:srgbClr val="D9EAD3"/>
                    </a:solidFill>
                  </a:tcPr>
                </a:tc>
                <a:tc>
                  <a:txBody>
                    <a:bodyPr/>
                    <a:lstStyle/>
                    <a:p>
                      <a:pPr indent="0" lvl="0" marL="0" rtl="0" algn="ctr">
                        <a:spcBef>
                          <a:spcPts val="0"/>
                        </a:spcBef>
                        <a:spcAft>
                          <a:spcPts val="0"/>
                        </a:spcAft>
                        <a:buNone/>
                      </a:pPr>
                      <a:r>
                        <a:t/>
                      </a:r>
                      <a:endParaRPr/>
                    </a:p>
                  </a:txBody>
                  <a:tcPr marT="91425" marB="91425" marR="91425" marL="91425" anchor="ctr">
                    <a:lnT cap="flat" cmpd="sng" w="19050">
                      <a:solidFill>
                        <a:srgbClr val="9E9E9E"/>
                      </a:solidFill>
                      <a:prstDash val="solid"/>
                      <a:round/>
                      <a:headEnd len="sm" w="sm" type="none"/>
                      <a:tailEnd len="sm" w="sm" type="none"/>
                    </a:lnT>
                  </a:tcPr>
                </a:tc>
                <a:tc>
                  <a:txBody>
                    <a:bodyPr/>
                    <a:lstStyle/>
                    <a:p>
                      <a:pPr indent="0" lvl="0" marL="0" rtl="0" algn="ctr">
                        <a:spcBef>
                          <a:spcPts val="0"/>
                        </a:spcBef>
                        <a:spcAft>
                          <a:spcPts val="0"/>
                        </a:spcAft>
                        <a:buClr>
                          <a:schemeClr val="dk1"/>
                        </a:buClr>
                        <a:buSzPts val="1100"/>
                        <a:buFont typeface="Arial"/>
                        <a:buNone/>
                      </a:pPr>
                      <a:r>
                        <a:rPr lang="en">
                          <a:solidFill>
                            <a:schemeClr val="dk1"/>
                          </a:solidFill>
                        </a:rPr>
                        <a:t>Primary</a:t>
                      </a:r>
                      <a:endParaRPr/>
                    </a:p>
                  </a:txBody>
                  <a:tcPr marT="91425" marB="91425" marR="91425" marL="91425" anchor="ctr">
                    <a:lnT cap="flat" cmpd="sng" w="19050">
                      <a:solidFill>
                        <a:srgbClr val="9E9E9E"/>
                      </a:solidFill>
                      <a:prstDash val="solid"/>
                      <a:round/>
                      <a:headEnd len="sm" w="sm" type="none"/>
                      <a:tailEnd len="sm" w="sm" type="none"/>
                    </a:lnT>
                    <a:solidFill>
                      <a:srgbClr val="F4CCCC"/>
                    </a:solidFill>
                  </a:tcPr>
                </a:tc>
                <a:tc>
                  <a:txBody>
                    <a:bodyPr/>
                    <a:lstStyle/>
                    <a:p>
                      <a:pPr indent="0" lvl="0" marL="0" rtl="0" algn="ctr">
                        <a:spcBef>
                          <a:spcPts val="0"/>
                        </a:spcBef>
                        <a:spcAft>
                          <a:spcPts val="0"/>
                        </a:spcAft>
                        <a:buClr>
                          <a:schemeClr val="dk1"/>
                        </a:buClr>
                        <a:buSzPts val="1100"/>
                        <a:buFont typeface="Arial"/>
                        <a:buNone/>
                      </a:pPr>
                      <a:r>
                        <a:rPr lang="en">
                          <a:solidFill>
                            <a:schemeClr val="dk1"/>
                          </a:solidFill>
                        </a:rPr>
                        <a:t>Secondary</a:t>
                      </a:r>
                      <a:endParaRPr/>
                    </a:p>
                  </a:txBody>
                  <a:tcPr marT="91425" marB="91425" marR="91425" marL="91425" anchor="ctr">
                    <a:lnT cap="flat" cmpd="sng" w="19050">
                      <a:solidFill>
                        <a:srgbClr val="9E9E9E"/>
                      </a:solidFill>
                      <a:prstDash val="solid"/>
                      <a:round/>
                      <a:headEnd len="sm" w="sm" type="none"/>
                      <a:tailEnd len="sm" w="sm" type="none"/>
                    </a:lnT>
                    <a:solidFill>
                      <a:srgbClr val="FFF2CC"/>
                    </a:solidFill>
                  </a:tcPr>
                </a:tc>
              </a:tr>
              <a:tr h="381000">
                <a:tc>
                  <a:txBody>
                    <a:bodyPr/>
                    <a:lstStyle/>
                    <a:p>
                      <a:pPr indent="0" lvl="0" marL="0" rtl="0" algn="l">
                        <a:spcBef>
                          <a:spcPts val="0"/>
                        </a:spcBef>
                        <a:spcAft>
                          <a:spcPts val="0"/>
                        </a:spcAft>
                        <a:buNone/>
                      </a:pPr>
                      <a:r>
                        <a:rPr lang="en"/>
                        <a:t>PCB:</a:t>
                      </a:r>
                      <a:endParaRPr/>
                    </a:p>
                  </a:txBody>
                  <a:tcPr marT="91425" marB="91425" marR="91425" marL="91425">
                    <a:solidFill>
                      <a:srgbClr val="CFE2F3"/>
                    </a:solidFill>
                  </a:tcPr>
                </a:tc>
                <a:tc>
                  <a:txBody>
                    <a:bodyPr/>
                    <a:lstStyle/>
                    <a:p>
                      <a:pPr indent="0" lvl="0" marL="0" rtl="0" algn="ctr">
                        <a:spcBef>
                          <a:spcPts val="0"/>
                        </a:spcBef>
                        <a:spcAft>
                          <a:spcPts val="0"/>
                        </a:spcAft>
                        <a:buNone/>
                      </a:pPr>
                      <a:r>
                        <a:rPr lang="en"/>
                        <a:t>Tertiary</a:t>
                      </a:r>
                      <a:endParaRPr/>
                    </a:p>
                  </a:txBody>
                  <a:tcPr marT="91425" marB="91425" marR="91425" marL="91425" anchor="ctr">
                    <a:solidFill>
                      <a:srgbClr val="D9EAD3"/>
                    </a:solidFill>
                  </a:tcPr>
                </a:tc>
                <a:tc>
                  <a:txBody>
                    <a:bodyPr/>
                    <a:lstStyle/>
                    <a:p>
                      <a:pPr indent="0" lvl="0" marL="0" rtl="0" algn="ctr">
                        <a:spcBef>
                          <a:spcPts val="0"/>
                        </a:spcBef>
                        <a:spcAft>
                          <a:spcPts val="0"/>
                        </a:spcAft>
                        <a:buNone/>
                      </a:pPr>
                      <a:r>
                        <a:t/>
                      </a:r>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a:solidFill>
                            <a:schemeClr val="dk1"/>
                          </a:solidFill>
                        </a:rPr>
                        <a:t>Primary</a:t>
                      </a:r>
                      <a:endParaRPr/>
                    </a:p>
                  </a:txBody>
                  <a:tcPr marT="91425" marB="91425" marR="91425" marL="91425" anchor="ctr">
                    <a:solidFill>
                      <a:srgbClr val="F4CCCC"/>
                    </a:solidFill>
                  </a:tcPr>
                </a:tc>
                <a:tc>
                  <a:txBody>
                    <a:bodyPr/>
                    <a:lstStyle/>
                    <a:p>
                      <a:pPr indent="0" lvl="0" marL="0" rtl="0" algn="ctr">
                        <a:spcBef>
                          <a:spcPts val="0"/>
                        </a:spcBef>
                        <a:spcAft>
                          <a:spcPts val="0"/>
                        </a:spcAft>
                        <a:buClr>
                          <a:schemeClr val="dk1"/>
                        </a:buClr>
                        <a:buSzPts val="1100"/>
                        <a:buFont typeface="Arial"/>
                        <a:buNone/>
                      </a:pPr>
                      <a:r>
                        <a:rPr lang="en">
                          <a:solidFill>
                            <a:schemeClr val="dk1"/>
                          </a:solidFill>
                        </a:rPr>
                        <a:t>Secondary</a:t>
                      </a:r>
                      <a:endParaRPr/>
                    </a:p>
                  </a:txBody>
                  <a:tcPr marT="91425" marB="91425" marR="91425" marL="91425" anchor="ctr">
                    <a:solidFill>
                      <a:srgbClr val="FFF2CC"/>
                    </a:solidFill>
                  </a:tcPr>
                </a:tc>
              </a:tr>
              <a:tr h="381000">
                <a:tc>
                  <a:txBody>
                    <a:bodyPr/>
                    <a:lstStyle/>
                    <a:p>
                      <a:pPr indent="0" lvl="0" marL="0" rtl="0" algn="l">
                        <a:spcBef>
                          <a:spcPts val="0"/>
                        </a:spcBef>
                        <a:spcAft>
                          <a:spcPts val="0"/>
                        </a:spcAft>
                        <a:buNone/>
                      </a:pPr>
                      <a:r>
                        <a:rPr lang="en"/>
                        <a:t>Embedded:</a:t>
                      </a:r>
                      <a:endParaRPr/>
                    </a:p>
                  </a:txBody>
                  <a:tcPr marT="91425" marB="91425" marR="91425" marL="91425">
                    <a:solidFill>
                      <a:srgbClr val="CFE2F3"/>
                    </a:solidFill>
                  </a:tcPr>
                </a:tc>
                <a:tc>
                  <a:txBody>
                    <a:bodyPr/>
                    <a:lstStyle/>
                    <a:p>
                      <a:pPr indent="0" lvl="0" marL="0" rtl="0" algn="ctr">
                        <a:spcBef>
                          <a:spcPts val="0"/>
                        </a:spcBef>
                        <a:spcAft>
                          <a:spcPts val="0"/>
                        </a:spcAft>
                        <a:buNone/>
                      </a:pPr>
                      <a:r>
                        <a:rPr lang="en"/>
                        <a:t>Shared</a:t>
                      </a:r>
                      <a:endParaRPr/>
                    </a:p>
                  </a:txBody>
                  <a:tcPr marT="91425" marB="91425" marR="91425" marL="91425" anchor="ctr">
                    <a:solidFill>
                      <a:srgbClr val="D0E0E3"/>
                    </a:solidFill>
                  </a:tcPr>
                </a:tc>
                <a:tc>
                  <a:txBody>
                    <a:bodyPr/>
                    <a:lstStyle/>
                    <a:p>
                      <a:pPr indent="0" lvl="0" marL="0" rtl="0" algn="ctr">
                        <a:spcBef>
                          <a:spcPts val="0"/>
                        </a:spcBef>
                        <a:spcAft>
                          <a:spcPts val="0"/>
                        </a:spcAft>
                        <a:buNone/>
                      </a:pPr>
                      <a:r>
                        <a:rPr lang="en">
                          <a:solidFill>
                            <a:schemeClr val="dk1"/>
                          </a:solidFill>
                        </a:rPr>
                        <a:t>Shared</a:t>
                      </a:r>
                      <a:endParaRPr/>
                    </a:p>
                  </a:txBody>
                  <a:tcPr marT="91425" marB="91425" marR="91425" marL="91425" anchor="ctr">
                    <a:solidFill>
                      <a:srgbClr val="D0E0E3"/>
                    </a:solidFill>
                  </a:tcPr>
                </a:tc>
                <a:tc>
                  <a:txBody>
                    <a:bodyPr/>
                    <a:lstStyle/>
                    <a:p>
                      <a:pPr indent="0" lvl="0" marL="0" rtl="0" algn="ctr">
                        <a:spcBef>
                          <a:spcPts val="0"/>
                        </a:spcBef>
                        <a:spcAft>
                          <a:spcPts val="0"/>
                        </a:spcAft>
                        <a:buNone/>
                      </a:pPr>
                      <a:r>
                        <a:rPr lang="en">
                          <a:solidFill>
                            <a:schemeClr val="dk1"/>
                          </a:solidFill>
                        </a:rPr>
                        <a:t>Shared</a:t>
                      </a:r>
                      <a:endParaRPr/>
                    </a:p>
                  </a:txBody>
                  <a:tcPr marT="91425" marB="91425" marR="91425" marL="91425" anchor="ctr">
                    <a:solidFill>
                      <a:srgbClr val="D0E0E3"/>
                    </a:solidFill>
                  </a:tcPr>
                </a:tc>
                <a:tc>
                  <a:txBody>
                    <a:bodyPr/>
                    <a:lstStyle/>
                    <a:p>
                      <a:pPr indent="0" lvl="0" marL="0" rtl="0" algn="ctr">
                        <a:spcBef>
                          <a:spcPts val="0"/>
                        </a:spcBef>
                        <a:spcAft>
                          <a:spcPts val="0"/>
                        </a:spcAft>
                        <a:buNone/>
                      </a:pPr>
                      <a:r>
                        <a:rPr lang="en">
                          <a:solidFill>
                            <a:schemeClr val="dk1"/>
                          </a:solidFill>
                        </a:rPr>
                        <a:t>Shared</a:t>
                      </a:r>
                      <a:endParaRPr/>
                    </a:p>
                  </a:txBody>
                  <a:tcPr marT="91425" marB="91425" marR="91425" marL="91425" anchor="ctr">
                    <a:solidFill>
                      <a:srgbClr val="D0E0E3"/>
                    </a:solidFill>
                  </a:tcPr>
                </a:tc>
              </a:tr>
              <a:tr h="381000">
                <a:tc>
                  <a:txBody>
                    <a:bodyPr/>
                    <a:lstStyle/>
                    <a:p>
                      <a:pPr indent="0" lvl="0" marL="0" rtl="0" algn="l">
                        <a:spcBef>
                          <a:spcPts val="0"/>
                        </a:spcBef>
                        <a:spcAft>
                          <a:spcPts val="0"/>
                        </a:spcAft>
                        <a:buNone/>
                      </a:pPr>
                      <a:r>
                        <a:rPr lang="en"/>
                        <a:t>Application:</a:t>
                      </a:r>
                      <a:endParaRPr/>
                    </a:p>
                  </a:txBody>
                  <a:tcPr marT="91425" marB="91425" marR="91425" marL="91425">
                    <a:solidFill>
                      <a:srgbClr val="CFE2F3"/>
                    </a:solidFill>
                  </a:tcPr>
                </a:tc>
                <a:tc>
                  <a:txBody>
                    <a:bodyPr/>
                    <a:lstStyle/>
                    <a:p>
                      <a:pPr indent="0" lvl="0" marL="0" rtl="0" algn="ctr">
                        <a:spcBef>
                          <a:spcPts val="0"/>
                        </a:spcBef>
                        <a:spcAft>
                          <a:spcPts val="0"/>
                        </a:spcAft>
                        <a:buClr>
                          <a:schemeClr val="dk1"/>
                        </a:buClr>
                        <a:buSzPts val="1100"/>
                        <a:buFont typeface="Arial"/>
                        <a:buNone/>
                      </a:pPr>
                      <a:r>
                        <a:rPr lang="en">
                          <a:solidFill>
                            <a:schemeClr val="dk1"/>
                          </a:solidFill>
                        </a:rPr>
                        <a:t>Secondary</a:t>
                      </a:r>
                      <a:endParaRPr/>
                    </a:p>
                  </a:txBody>
                  <a:tcPr marT="91425" marB="91425" marR="91425" marL="91425" anchor="ctr">
                    <a:solidFill>
                      <a:srgbClr val="FFF2CC"/>
                    </a:solidFill>
                  </a:tcPr>
                </a:tc>
                <a:tc>
                  <a:txBody>
                    <a:bodyPr/>
                    <a:lstStyle/>
                    <a:p>
                      <a:pPr indent="0" lvl="0" marL="0" rtl="0" algn="ctr">
                        <a:spcBef>
                          <a:spcPts val="0"/>
                        </a:spcBef>
                        <a:spcAft>
                          <a:spcPts val="0"/>
                        </a:spcAft>
                        <a:buNone/>
                      </a:pPr>
                      <a:r>
                        <a:rPr lang="en">
                          <a:solidFill>
                            <a:schemeClr val="dk1"/>
                          </a:solidFill>
                        </a:rPr>
                        <a:t>Primary</a:t>
                      </a:r>
                      <a:endParaRPr/>
                    </a:p>
                  </a:txBody>
                  <a:tcPr marT="91425" marB="91425" marR="91425" marL="91425" anchor="ctr">
                    <a:solidFill>
                      <a:srgbClr val="F4CCCC"/>
                    </a:solidFill>
                  </a:tcPr>
                </a:tc>
                <a:tc>
                  <a:txBody>
                    <a:bodyPr/>
                    <a:lstStyle/>
                    <a:p>
                      <a:pPr indent="0" lvl="0" marL="0" rtl="0" algn="ctr">
                        <a:spcBef>
                          <a:spcPts val="0"/>
                        </a:spcBef>
                        <a:spcAft>
                          <a:spcPts val="0"/>
                        </a:spcAft>
                        <a:buNone/>
                      </a:pPr>
                      <a:r>
                        <a:t/>
                      </a:r>
                      <a:endParaRPr/>
                    </a:p>
                  </a:txBody>
                  <a:tcPr marT="91425" marB="91425" marR="91425" marL="91425" anchor="ctr"/>
                </a:tc>
                <a:tc>
                  <a:txBody>
                    <a:bodyPr/>
                    <a:lstStyle/>
                    <a:p>
                      <a:pPr indent="0" lvl="0" marL="0" rtl="0" algn="ctr">
                        <a:spcBef>
                          <a:spcPts val="0"/>
                        </a:spcBef>
                        <a:spcAft>
                          <a:spcPts val="0"/>
                        </a:spcAft>
                        <a:buNone/>
                      </a:pPr>
                      <a:r>
                        <a:t/>
                      </a:r>
                      <a:endParaRPr/>
                    </a:p>
                  </a:txBody>
                  <a:tcPr marT="91425" marB="91425" marR="91425" marL="91425" anchor="ctr"/>
                </a:tc>
              </a:tr>
              <a:tr h="381000">
                <a:tc>
                  <a:txBody>
                    <a:bodyPr/>
                    <a:lstStyle/>
                    <a:p>
                      <a:pPr indent="0" lvl="0" marL="0" rtl="0" algn="l">
                        <a:spcBef>
                          <a:spcPts val="0"/>
                        </a:spcBef>
                        <a:spcAft>
                          <a:spcPts val="0"/>
                        </a:spcAft>
                        <a:buNone/>
                      </a:pPr>
                      <a:r>
                        <a:rPr lang="en"/>
                        <a:t>Backend:</a:t>
                      </a:r>
                      <a:endParaRPr/>
                    </a:p>
                  </a:txBody>
                  <a:tcPr marT="91425" marB="91425" marR="91425" marL="91425">
                    <a:solidFill>
                      <a:srgbClr val="CFE2F3"/>
                    </a:solidFill>
                  </a:tcPr>
                </a:tc>
                <a:tc>
                  <a:txBody>
                    <a:bodyPr/>
                    <a:lstStyle/>
                    <a:p>
                      <a:pPr indent="0" lvl="0" marL="0" rtl="0" algn="ctr">
                        <a:spcBef>
                          <a:spcPts val="0"/>
                        </a:spcBef>
                        <a:spcAft>
                          <a:spcPts val="0"/>
                        </a:spcAft>
                        <a:buNone/>
                      </a:pPr>
                      <a:r>
                        <a:rPr lang="en"/>
                        <a:t>Secondary</a:t>
                      </a:r>
                      <a:endParaRPr/>
                    </a:p>
                  </a:txBody>
                  <a:tcPr marT="91425" marB="91425" marR="91425" marL="91425" anchor="ctr">
                    <a:solidFill>
                      <a:srgbClr val="FFF2CC"/>
                    </a:solidFill>
                  </a:tcPr>
                </a:tc>
                <a:tc>
                  <a:txBody>
                    <a:bodyPr/>
                    <a:lstStyle/>
                    <a:p>
                      <a:pPr indent="0" lvl="0" marL="0" rtl="0" algn="ctr">
                        <a:spcBef>
                          <a:spcPts val="0"/>
                        </a:spcBef>
                        <a:spcAft>
                          <a:spcPts val="0"/>
                        </a:spcAft>
                        <a:buNone/>
                      </a:pPr>
                      <a:r>
                        <a:rPr lang="en"/>
                        <a:t>Primary</a:t>
                      </a:r>
                      <a:endParaRPr/>
                    </a:p>
                  </a:txBody>
                  <a:tcPr marT="91425" marB="91425" marR="91425" marL="91425" anchor="ctr">
                    <a:solidFill>
                      <a:srgbClr val="F4CCCC"/>
                    </a:solidFill>
                  </a:tcPr>
                </a:tc>
                <a:tc>
                  <a:txBody>
                    <a:bodyPr/>
                    <a:lstStyle/>
                    <a:p>
                      <a:pPr indent="0" lvl="0" marL="0" rtl="0" algn="ctr">
                        <a:spcBef>
                          <a:spcPts val="0"/>
                        </a:spcBef>
                        <a:spcAft>
                          <a:spcPts val="0"/>
                        </a:spcAft>
                        <a:buNone/>
                      </a:pPr>
                      <a:r>
                        <a:t/>
                      </a:r>
                      <a:endParaRPr/>
                    </a:p>
                  </a:txBody>
                  <a:tcPr marT="91425" marB="91425" marR="91425" marL="91425" anchor="ctr"/>
                </a:tc>
                <a:tc>
                  <a:txBody>
                    <a:bodyPr/>
                    <a:lstStyle/>
                    <a:p>
                      <a:pPr indent="0" lvl="0" marL="0" rtl="0" algn="ctr">
                        <a:spcBef>
                          <a:spcPts val="0"/>
                        </a:spcBef>
                        <a:spcAft>
                          <a:spcPts val="0"/>
                        </a:spcAft>
                        <a:buNone/>
                      </a:pPr>
                      <a:r>
                        <a:t/>
                      </a:r>
                      <a:endParaRPr/>
                    </a:p>
                  </a:txBody>
                  <a:tcPr marT="91425" marB="91425" marR="91425" marL="91425" anchor="ctr"/>
                </a:tc>
              </a:tr>
              <a:tr h="381000">
                <a:tc>
                  <a:txBody>
                    <a:bodyPr/>
                    <a:lstStyle/>
                    <a:p>
                      <a:pPr indent="0" lvl="0" marL="0" rtl="0" algn="l">
                        <a:spcBef>
                          <a:spcPts val="0"/>
                        </a:spcBef>
                        <a:spcAft>
                          <a:spcPts val="0"/>
                        </a:spcAft>
                        <a:buNone/>
                      </a:pPr>
                      <a:r>
                        <a:rPr lang="en"/>
                        <a:t>Frame:</a:t>
                      </a:r>
                      <a:endParaRPr/>
                    </a:p>
                  </a:txBody>
                  <a:tcPr marT="91425" marB="91425" marR="91425" marL="91425">
                    <a:solidFill>
                      <a:srgbClr val="CFE2F3"/>
                    </a:solidFill>
                  </a:tcPr>
                </a:tc>
                <a:tc>
                  <a:txBody>
                    <a:bodyPr/>
                    <a:lstStyle/>
                    <a:p>
                      <a:pPr indent="0" lvl="0" marL="0" rtl="0" algn="ctr">
                        <a:spcBef>
                          <a:spcPts val="0"/>
                        </a:spcBef>
                        <a:spcAft>
                          <a:spcPts val="0"/>
                        </a:spcAft>
                        <a:buClr>
                          <a:schemeClr val="dk1"/>
                        </a:buClr>
                        <a:buSzPts val="1100"/>
                        <a:buFont typeface="Arial"/>
                        <a:buNone/>
                      </a:pPr>
                      <a:r>
                        <a:rPr lang="en">
                          <a:solidFill>
                            <a:schemeClr val="dk1"/>
                          </a:solidFill>
                        </a:rPr>
                        <a:t>Primary</a:t>
                      </a:r>
                      <a:endParaRPr/>
                    </a:p>
                  </a:txBody>
                  <a:tcPr marT="91425" marB="91425" marR="91425" marL="91425" anchor="ctr">
                    <a:solidFill>
                      <a:srgbClr val="F4CCCC"/>
                    </a:solidFill>
                  </a:tcPr>
                </a:tc>
                <a:tc>
                  <a:txBody>
                    <a:bodyPr/>
                    <a:lstStyle/>
                    <a:p>
                      <a:pPr indent="0" lvl="0" marL="0" rtl="0" algn="ctr">
                        <a:spcBef>
                          <a:spcPts val="0"/>
                        </a:spcBef>
                        <a:spcAft>
                          <a:spcPts val="0"/>
                        </a:spcAft>
                        <a:buNone/>
                      </a:pPr>
                      <a:r>
                        <a:t/>
                      </a:r>
                      <a:endParaRPr/>
                    </a:p>
                  </a:txBody>
                  <a:tcPr marT="91425" marB="91425" marR="91425" marL="91425" anchor="ctr"/>
                </a:tc>
                <a:tc>
                  <a:txBody>
                    <a:bodyPr/>
                    <a:lstStyle/>
                    <a:p>
                      <a:pPr indent="0" lvl="0" marL="0" rtl="0" algn="ctr">
                        <a:spcBef>
                          <a:spcPts val="0"/>
                        </a:spcBef>
                        <a:spcAft>
                          <a:spcPts val="0"/>
                        </a:spcAft>
                        <a:buNone/>
                      </a:pPr>
                      <a:r>
                        <a:t/>
                      </a:r>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a:solidFill>
                            <a:schemeClr val="dk1"/>
                          </a:solidFill>
                        </a:rPr>
                        <a:t>Secondary</a:t>
                      </a:r>
                      <a:endParaRPr/>
                    </a:p>
                  </a:txBody>
                  <a:tcPr marT="91425" marB="91425" marR="91425" marL="91425" anchor="ctr">
                    <a:solidFill>
                      <a:srgbClr val="FFF2CC"/>
                    </a:solidFill>
                  </a:tcPr>
                </a:tc>
              </a:tr>
              <a:tr h="381000">
                <a:tc>
                  <a:txBody>
                    <a:bodyPr/>
                    <a:lstStyle/>
                    <a:p>
                      <a:pPr indent="0" lvl="0" marL="0" rtl="0" algn="l">
                        <a:spcBef>
                          <a:spcPts val="0"/>
                        </a:spcBef>
                        <a:spcAft>
                          <a:spcPts val="0"/>
                        </a:spcAft>
                        <a:buNone/>
                      </a:pPr>
                      <a:r>
                        <a:rPr lang="en"/>
                        <a:t>Part Testing and Assembly</a:t>
                      </a:r>
                      <a:endParaRPr/>
                    </a:p>
                  </a:txBody>
                  <a:tcPr marT="91425" marB="91425" marR="91425" marL="91425">
                    <a:solidFill>
                      <a:srgbClr val="CFE2F3"/>
                    </a:solidFill>
                  </a:tcPr>
                </a:tc>
                <a:tc>
                  <a:txBody>
                    <a:bodyPr/>
                    <a:lstStyle/>
                    <a:p>
                      <a:pPr indent="0" lvl="0" marL="0" rtl="0" algn="ctr">
                        <a:spcBef>
                          <a:spcPts val="0"/>
                        </a:spcBef>
                        <a:spcAft>
                          <a:spcPts val="0"/>
                        </a:spcAft>
                        <a:buNone/>
                      </a:pPr>
                      <a:r>
                        <a:rPr lang="en">
                          <a:solidFill>
                            <a:schemeClr val="dk1"/>
                          </a:solidFill>
                        </a:rPr>
                        <a:t>Secondary</a:t>
                      </a:r>
                      <a:endParaRPr>
                        <a:solidFill>
                          <a:schemeClr val="dk1"/>
                        </a:solidFill>
                      </a:endParaRPr>
                    </a:p>
                  </a:txBody>
                  <a:tcPr marT="91425" marB="91425" marR="91425" marL="91425" anchor="ctr">
                    <a:solidFill>
                      <a:srgbClr val="FFF2CC"/>
                    </a:solidFill>
                  </a:tcPr>
                </a:tc>
                <a:tc>
                  <a:txBody>
                    <a:bodyPr/>
                    <a:lstStyle/>
                    <a:p>
                      <a:pPr indent="0" lvl="0" marL="0" rtl="0" algn="ctr">
                        <a:spcBef>
                          <a:spcPts val="0"/>
                        </a:spcBef>
                        <a:spcAft>
                          <a:spcPts val="0"/>
                        </a:spcAft>
                        <a:buNone/>
                      </a:pPr>
                      <a:r>
                        <a:t/>
                      </a:r>
                      <a:endParaRPr/>
                    </a:p>
                  </a:txBody>
                  <a:tcPr marT="91425" marB="91425" marR="91425" marL="91425" anchor="ctr"/>
                </a:tc>
                <a:tc>
                  <a:txBody>
                    <a:bodyPr/>
                    <a:lstStyle/>
                    <a:p>
                      <a:pPr indent="0" lvl="0" marL="0" rtl="0" algn="ctr">
                        <a:spcBef>
                          <a:spcPts val="0"/>
                        </a:spcBef>
                        <a:spcAft>
                          <a:spcPts val="0"/>
                        </a:spcAft>
                        <a:buNone/>
                      </a:pPr>
                      <a:r>
                        <a:t/>
                      </a:r>
                      <a:endParaRPr/>
                    </a:p>
                  </a:txBody>
                  <a:tcPr marT="91425" marB="91425" marR="91425" marL="91425" anchor="ctr"/>
                </a:tc>
                <a:tc>
                  <a:txBody>
                    <a:bodyPr/>
                    <a:lstStyle/>
                    <a:p>
                      <a:pPr indent="0" lvl="0" marL="0" rtl="0" algn="ctr">
                        <a:spcBef>
                          <a:spcPts val="0"/>
                        </a:spcBef>
                        <a:spcAft>
                          <a:spcPts val="0"/>
                        </a:spcAft>
                        <a:buNone/>
                      </a:pPr>
                      <a:r>
                        <a:rPr lang="en">
                          <a:solidFill>
                            <a:schemeClr val="dk1"/>
                          </a:solidFill>
                        </a:rPr>
                        <a:t>Primary</a:t>
                      </a:r>
                      <a:endParaRPr>
                        <a:solidFill>
                          <a:schemeClr val="dk1"/>
                        </a:solidFill>
                      </a:endParaRPr>
                    </a:p>
                  </a:txBody>
                  <a:tcPr marT="91425" marB="91425" marR="91425" marL="91425" anchor="ctr">
                    <a:solidFill>
                      <a:srgbClr val="F4CCCC"/>
                    </a:solidFill>
                  </a:tcPr>
                </a:tc>
              </a:tr>
            </a:tbl>
          </a:graphicData>
        </a:graphic>
      </p:graphicFrame>
      <p:grpSp>
        <p:nvGrpSpPr>
          <p:cNvPr id="399" name="Google Shape;399;p52"/>
          <p:cNvGrpSpPr/>
          <p:nvPr/>
        </p:nvGrpSpPr>
        <p:grpSpPr>
          <a:xfrm>
            <a:off x="8149753" y="368418"/>
            <a:ext cx="658719" cy="662870"/>
            <a:chOff x="3294650" y="3652450"/>
            <a:chExt cx="388350" cy="405450"/>
          </a:xfrm>
        </p:grpSpPr>
        <p:sp>
          <p:nvSpPr>
            <p:cNvPr id="400" name="Google Shape;400;p52"/>
            <p:cNvSpPr/>
            <p:nvPr/>
          </p:nvSpPr>
          <p:spPr>
            <a:xfrm>
              <a:off x="3294650" y="3681775"/>
              <a:ext cx="376150" cy="376125"/>
            </a:xfrm>
            <a:custGeom>
              <a:rect b="b" l="l" r="r" t="t"/>
              <a:pathLst>
                <a:path extrusionOk="0" h="15045" w="15046">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52"/>
            <p:cNvSpPr/>
            <p:nvPr/>
          </p:nvSpPr>
          <p:spPr>
            <a:xfrm>
              <a:off x="3494925" y="3760525"/>
              <a:ext cx="188075" cy="97100"/>
            </a:xfrm>
            <a:custGeom>
              <a:rect b="b" l="l" r="r" t="t"/>
              <a:pathLst>
                <a:path extrusionOk="0" h="3884" w="7523">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52"/>
            <p:cNvSpPr/>
            <p:nvPr/>
          </p:nvSpPr>
          <p:spPr>
            <a:xfrm>
              <a:off x="3494925" y="3652450"/>
              <a:ext cx="161200" cy="188100"/>
            </a:xfrm>
            <a:custGeom>
              <a:rect b="b" l="l" r="r" t="t"/>
              <a:pathLst>
                <a:path extrusionOk="0" h="7524" w="6448">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Google Shape;407;p53"/>
          <p:cNvSpPr txBox="1"/>
          <p:nvPr>
            <p:ph type="ctrTitle"/>
          </p:nvPr>
        </p:nvSpPr>
        <p:spPr>
          <a:xfrm>
            <a:off x="451700" y="341850"/>
            <a:ext cx="4011900" cy="708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Budget = 300$</a:t>
            </a:r>
            <a:endParaRPr sz="3600"/>
          </a:p>
        </p:txBody>
      </p:sp>
      <p:sp>
        <p:nvSpPr>
          <p:cNvPr id="408" name="Google Shape;408;p53"/>
          <p:cNvSpPr/>
          <p:nvPr/>
        </p:nvSpPr>
        <p:spPr>
          <a:xfrm>
            <a:off x="8075387" y="292139"/>
            <a:ext cx="799252" cy="591014"/>
          </a:xfrm>
          <a:custGeom>
            <a:rect b="b" l="l" r="r" t="t"/>
            <a:pathLst>
              <a:path extrusionOk="0" h="14557" w="18513">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409" name="Google Shape;409;p53"/>
          <p:cNvGraphicFramePr/>
          <p:nvPr/>
        </p:nvGraphicFramePr>
        <p:xfrm>
          <a:off x="560200" y="991500"/>
          <a:ext cx="3000000" cy="3000000"/>
        </p:xfrm>
        <a:graphic>
          <a:graphicData uri="http://schemas.openxmlformats.org/drawingml/2006/table">
            <a:tbl>
              <a:tblPr>
                <a:noFill/>
                <a:tableStyleId>{ACF84231-11A2-443A-8038-C8721DE1AE04}</a:tableStyleId>
              </a:tblPr>
              <a:tblGrid>
                <a:gridCol w="2376850"/>
                <a:gridCol w="1626575"/>
              </a:tblGrid>
              <a:tr h="381000">
                <a:tc>
                  <a:txBody>
                    <a:bodyPr/>
                    <a:lstStyle/>
                    <a:p>
                      <a:pPr indent="0" lvl="0" marL="0" rtl="0" algn="l">
                        <a:spcBef>
                          <a:spcPts val="0"/>
                        </a:spcBef>
                        <a:spcAft>
                          <a:spcPts val="0"/>
                        </a:spcAft>
                        <a:buNone/>
                      </a:pPr>
                      <a:r>
                        <a:rPr b="1" lang="en" sz="1800"/>
                        <a:t>Product:</a:t>
                      </a:r>
                      <a:endParaRPr b="1" sz="18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800"/>
                        <a:t>Cost:</a:t>
                      </a:r>
                      <a:endParaRPr b="1" sz="18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Servo 360:</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22.79$</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Servo 180:</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19.99$</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DC 12V Rollerhouse motor:</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42.88$</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MCU </a:t>
                      </a:r>
                      <a:r>
                        <a:rPr lang="en"/>
                        <a:t>Atmega328p</a:t>
                      </a:r>
                      <a:r>
                        <a:rPr lang="en"/>
                        <a:t>:</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2$</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ESP 12-E</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7$</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18650 LI-ION IMR cell:</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5$ per cell (8 cells)</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DHT22:</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11$</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Blinds:</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33.88$</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graphicFrame>
        <p:nvGraphicFramePr>
          <p:cNvPr id="410" name="Google Shape;410;p53"/>
          <p:cNvGraphicFramePr/>
          <p:nvPr/>
        </p:nvGraphicFramePr>
        <p:xfrm>
          <a:off x="4563625" y="991500"/>
          <a:ext cx="3000000" cy="3000000"/>
        </p:xfrm>
        <a:graphic>
          <a:graphicData uri="http://schemas.openxmlformats.org/drawingml/2006/table">
            <a:tbl>
              <a:tblPr>
                <a:noFill/>
                <a:tableStyleId>{ACF84231-11A2-443A-8038-C8721DE1AE04}</a:tableStyleId>
              </a:tblPr>
              <a:tblGrid>
                <a:gridCol w="2376850"/>
                <a:gridCol w="1626575"/>
              </a:tblGrid>
              <a:tr h="381000">
                <a:tc>
                  <a:txBody>
                    <a:bodyPr/>
                    <a:lstStyle/>
                    <a:p>
                      <a:pPr indent="0" lvl="0" marL="0" rtl="0" algn="l">
                        <a:spcBef>
                          <a:spcPts val="0"/>
                        </a:spcBef>
                        <a:spcAft>
                          <a:spcPts val="0"/>
                        </a:spcAft>
                        <a:buNone/>
                      </a:pPr>
                      <a:r>
                        <a:rPr b="1" lang="en" sz="1800"/>
                        <a:t>Product:</a:t>
                      </a:r>
                      <a:endParaRPr b="1" sz="18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800"/>
                        <a:t>Cost:</a:t>
                      </a:r>
                      <a:endParaRPr b="1" sz="18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Shades:</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15$</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LDR:</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5</a:t>
                      </a:r>
                      <a:r>
                        <a:rPr lang="en"/>
                        <a:t>$</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Solar Panel Cells:</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15</a:t>
                      </a:r>
                      <a:r>
                        <a:rPr lang="en"/>
                        <a:t>$ for 10</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NeoPixel LED strip:</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10.99</a:t>
                      </a:r>
                      <a:r>
                        <a:rPr lang="en"/>
                        <a:t>$</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Frame;</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27</a:t>
                      </a:r>
                      <a:r>
                        <a:rPr lang="en"/>
                        <a:t>$</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Amazon Dot</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22$</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Total:</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274.53</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411" name="Google Shape;411;p53"/>
          <p:cNvSpPr txBox="1"/>
          <p:nvPr/>
        </p:nvSpPr>
        <p:spPr>
          <a:xfrm>
            <a:off x="4620425" y="4233025"/>
            <a:ext cx="3644100" cy="49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Raleway"/>
                <a:ea typeface="Raleway"/>
                <a:cs typeface="Raleway"/>
                <a:sym typeface="Raleway"/>
              </a:rPr>
              <a:t>Not included: PCB, Voltage Regulators, Prototype Board, and Misc costs. </a:t>
            </a:r>
            <a:endParaRPr b="1">
              <a:solidFill>
                <a:srgbClr val="FF0000"/>
              </a:solidFill>
              <a:latin typeface="Raleway"/>
              <a:ea typeface="Raleway"/>
              <a:cs typeface="Raleway"/>
              <a:sym typeface="Raleway"/>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Google Shape;416;p54"/>
          <p:cNvSpPr txBox="1"/>
          <p:nvPr>
            <p:ph type="title"/>
          </p:nvPr>
        </p:nvSpPr>
        <p:spPr>
          <a:xfrm>
            <a:off x="922000" y="89177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Issues</a:t>
            </a:r>
            <a:endParaRPr/>
          </a:p>
        </p:txBody>
      </p:sp>
      <p:sp>
        <p:nvSpPr>
          <p:cNvPr id="417" name="Google Shape;417;p54"/>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418" name="Google Shape;418;p54"/>
          <p:cNvGrpSpPr/>
          <p:nvPr/>
        </p:nvGrpSpPr>
        <p:grpSpPr>
          <a:xfrm>
            <a:off x="7906108" y="377245"/>
            <a:ext cx="800014" cy="786235"/>
            <a:chOff x="3955900" y="2984500"/>
            <a:chExt cx="414000" cy="422525"/>
          </a:xfrm>
        </p:grpSpPr>
        <p:sp>
          <p:nvSpPr>
            <p:cNvPr id="419" name="Google Shape;419;p54"/>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54"/>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54"/>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2" name="Google Shape;422;p54"/>
          <p:cNvSpPr txBox="1"/>
          <p:nvPr>
            <p:ph idx="1" type="body"/>
          </p:nvPr>
        </p:nvSpPr>
        <p:spPr>
          <a:xfrm>
            <a:off x="922000" y="1885951"/>
            <a:ext cx="6866100" cy="23661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Font typeface="Raleway"/>
              <a:buChar char="●"/>
            </a:pPr>
            <a:r>
              <a:rPr b="1" lang="en">
                <a:latin typeface="Raleway"/>
                <a:ea typeface="Raleway"/>
                <a:cs typeface="Raleway"/>
                <a:sym typeface="Raleway"/>
              </a:rPr>
              <a:t>Delivery delays caused setbacks.</a:t>
            </a:r>
            <a:endParaRPr b="1">
              <a:latin typeface="Raleway"/>
              <a:ea typeface="Raleway"/>
              <a:cs typeface="Raleway"/>
              <a:sym typeface="Raleway"/>
            </a:endParaRPr>
          </a:p>
          <a:p>
            <a:pPr indent="-342900" lvl="0" marL="457200" rtl="0" algn="l">
              <a:spcBef>
                <a:spcPts val="0"/>
              </a:spcBef>
              <a:spcAft>
                <a:spcPts val="0"/>
              </a:spcAft>
              <a:buSzPts val="1800"/>
              <a:buFont typeface="Raleway"/>
              <a:buChar char="●"/>
            </a:pPr>
            <a:r>
              <a:rPr b="1" lang="en">
                <a:latin typeface="Raleway"/>
                <a:ea typeface="Raleway"/>
                <a:cs typeface="Raleway"/>
                <a:sym typeface="Raleway"/>
              </a:rPr>
              <a:t>ESP12e Wifi Module connectivity issues.</a:t>
            </a:r>
            <a:endParaRPr b="1">
              <a:latin typeface="Raleway"/>
              <a:ea typeface="Raleway"/>
              <a:cs typeface="Raleway"/>
              <a:sym typeface="Raleway"/>
            </a:endParaRPr>
          </a:p>
          <a:p>
            <a:pPr indent="-342900" lvl="0" marL="457200" rtl="0" algn="l">
              <a:spcBef>
                <a:spcPts val="0"/>
              </a:spcBef>
              <a:spcAft>
                <a:spcPts val="0"/>
              </a:spcAft>
              <a:buSzPts val="1800"/>
              <a:buFont typeface="Raleway"/>
              <a:buChar char="●"/>
            </a:pPr>
            <a:r>
              <a:rPr b="1" lang="en">
                <a:latin typeface="Raleway"/>
                <a:ea typeface="Raleway"/>
                <a:cs typeface="Raleway"/>
                <a:sym typeface="Raleway"/>
              </a:rPr>
              <a:t>6v buck was burned this morning.</a:t>
            </a:r>
            <a:endParaRPr b="1">
              <a:latin typeface="Raleway"/>
              <a:ea typeface="Raleway"/>
              <a:cs typeface="Raleway"/>
              <a:sym typeface="Raleway"/>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Google Shape;427;p55"/>
          <p:cNvSpPr txBox="1"/>
          <p:nvPr>
            <p:ph idx="4294967295" type="title"/>
          </p:nvPr>
        </p:nvSpPr>
        <p:spPr>
          <a:xfrm>
            <a:off x="2453100" y="2040600"/>
            <a:ext cx="4237800" cy="106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428" name="Google Shape;428;p55"/>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429" name="Google Shape;429;p55"/>
          <p:cNvGrpSpPr/>
          <p:nvPr/>
        </p:nvGrpSpPr>
        <p:grpSpPr>
          <a:xfrm>
            <a:off x="8094494" y="382458"/>
            <a:ext cx="617895" cy="535439"/>
            <a:chOff x="1922075" y="1629000"/>
            <a:chExt cx="437200" cy="437200"/>
          </a:xfrm>
        </p:grpSpPr>
        <p:sp>
          <p:nvSpPr>
            <p:cNvPr id="430" name="Google Shape;430;p55"/>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55"/>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6"/>
          <p:cNvSpPr txBox="1"/>
          <p:nvPr>
            <p:ph type="title"/>
          </p:nvPr>
        </p:nvSpPr>
        <p:spPr>
          <a:xfrm>
            <a:off x="922000" y="40342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Goals</a:t>
            </a:r>
            <a:endParaRPr sz="4800">
              <a:solidFill>
                <a:srgbClr val="FFB600"/>
              </a:solidFill>
            </a:endParaRPr>
          </a:p>
        </p:txBody>
      </p:sp>
      <p:sp>
        <p:nvSpPr>
          <p:cNvPr id="140" name="Google Shape;140;p26"/>
          <p:cNvSpPr txBox="1"/>
          <p:nvPr>
            <p:ph idx="1" type="body"/>
          </p:nvPr>
        </p:nvSpPr>
        <p:spPr>
          <a:xfrm>
            <a:off x="922000" y="1329725"/>
            <a:ext cx="7115700" cy="2855400"/>
          </a:xfrm>
          <a:prstGeom prst="rect">
            <a:avLst/>
          </a:prstGeom>
        </p:spPr>
        <p:txBody>
          <a:bodyPr anchorCtr="0" anchor="t" bIns="91425" lIns="91425" spcFirstLastPara="1" rIns="91425" wrap="square" tIns="91425">
            <a:noAutofit/>
          </a:bodyPr>
          <a:lstStyle/>
          <a:p>
            <a:pPr indent="-342900" lvl="0" marL="457200" rtl="0" algn="just">
              <a:spcBef>
                <a:spcPts val="155"/>
              </a:spcBef>
              <a:spcAft>
                <a:spcPts val="0"/>
              </a:spcAft>
              <a:buClr>
                <a:srgbClr val="FFB600"/>
              </a:buClr>
              <a:buSzPts val="1800"/>
              <a:buFont typeface="Raleway SemiBold"/>
              <a:buChar char="●"/>
            </a:pPr>
            <a:r>
              <a:rPr lang="en">
                <a:solidFill>
                  <a:schemeClr val="dk1"/>
                </a:solidFill>
                <a:latin typeface="Raleway SemiBold"/>
                <a:ea typeface="Raleway SemiBold"/>
                <a:cs typeface="Raleway SemiBold"/>
                <a:sym typeface="Raleway SemiBold"/>
              </a:rPr>
              <a:t>Create a utility for apartment-living home gardening</a:t>
            </a:r>
            <a:endParaRPr>
              <a:solidFill>
                <a:schemeClr val="dk1"/>
              </a:solidFill>
              <a:latin typeface="Raleway SemiBold"/>
              <a:ea typeface="Raleway SemiBold"/>
              <a:cs typeface="Raleway SemiBold"/>
              <a:sym typeface="Raleway SemiBold"/>
            </a:endParaRPr>
          </a:p>
          <a:p>
            <a:pPr indent="0" lvl="0" marL="0" rtl="0" algn="just">
              <a:spcBef>
                <a:spcPts val="155"/>
              </a:spcBef>
              <a:spcAft>
                <a:spcPts val="0"/>
              </a:spcAft>
              <a:buClr>
                <a:schemeClr val="dk1"/>
              </a:buClr>
              <a:buSzPts val="1100"/>
              <a:buFont typeface="Arial"/>
              <a:buNone/>
            </a:pPr>
            <a:r>
              <a:t/>
            </a:r>
            <a:endParaRPr>
              <a:solidFill>
                <a:schemeClr val="dk1"/>
              </a:solidFill>
              <a:latin typeface="Raleway SemiBold"/>
              <a:ea typeface="Raleway SemiBold"/>
              <a:cs typeface="Raleway SemiBold"/>
              <a:sym typeface="Raleway SemiBold"/>
            </a:endParaRPr>
          </a:p>
          <a:p>
            <a:pPr indent="-342900" lvl="0" marL="457200" rtl="0" algn="just">
              <a:spcBef>
                <a:spcPts val="155"/>
              </a:spcBef>
              <a:spcAft>
                <a:spcPts val="0"/>
              </a:spcAft>
              <a:buClr>
                <a:srgbClr val="FFB600"/>
              </a:buClr>
              <a:buSzPts val="1800"/>
              <a:buFont typeface="Raleway SemiBold"/>
              <a:buChar char="●"/>
            </a:pPr>
            <a:r>
              <a:rPr lang="en">
                <a:solidFill>
                  <a:schemeClr val="dk1"/>
                </a:solidFill>
                <a:latin typeface="Raleway SemiBold"/>
                <a:ea typeface="Raleway SemiBold"/>
                <a:cs typeface="Raleway SemiBold"/>
                <a:sym typeface="Raleway SemiBold"/>
              </a:rPr>
              <a:t>Create a green-energy focused home appliance</a:t>
            </a:r>
            <a:endParaRPr>
              <a:solidFill>
                <a:schemeClr val="dk1"/>
              </a:solidFill>
              <a:latin typeface="Raleway SemiBold"/>
              <a:ea typeface="Raleway SemiBold"/>
              <a:cs typeface="Raleway SemiBold"/>
              <a:sym typeface="Raleway SemiBold"/>
            </a:endParaRPr>
          </a:p>
          <a:p>
            <a:pPr indent="0" lvl="0" marL="0" rtl="0" algn="just">
              <a:spcBef>
                <a:spcPts val="155"/>
              </a:spcBef>
              <a:spcAft>
                <a:spcPts val="0"/>
              </a:spcAft>
              <a:buClr>
                <a:schemeClr val="dk1"/>
              </a:buClr>
              <a:buSzPts val="1100"/>
              <a:buFont typeface="Arial"/>
              <a:buNone/>
            </a:pPr>
            <a:r>
              <a:t/>
            </a:r>
            <a:endParaRPr>
              <a:solidFill>
                <a:schemeClr val="dk1"/>
              </a:solidFill>
              <a:latin typeface="Raleway SemiBold"/>
              <a:ea typeface="Raleway SemiBold"/>
              <a:cs typeface="Raleway SemiBold"/>
              <a:sym typeface="Raleway SemiBold"/>
            </a:endParaRPr>
          </a:p>
          <a:p>
            <a:pPr indent="-342900" lvl="0" marL="457200" rtl="0" algn="just">
              <a:spcBef>
                <a:spcPts val="155"/>
              </a:spcBef>
              <a:spcAft>
                <a:spcPts val="0"/>
              </a:spcAft>
              <a:buClr>
                <a:srgbClr val="FFB600"/>
              </a:buClr>
              <a:buSzPts val="1800"/>
              <a:buFont typeface="Raleway SemiBold"/>
              <a:buChar char="●"/>
            </a:pPr>
            <a:r>
              <a:rPr lang="en">
                <a:solidFill>
                  <a:schemeClr val="dk1"/>
                </a:solidFill>
                <a:latin typeface="Raleway SemiBold"/>
                <a:ea typeface="Raleway SemiBold"/>
                <a:cs typeface="Raleway SemiBold"/>
                <a:sym typeface="Raleway SemiBold"/>
              </a:rPr>
              <a:t>Create an energy-saving device to alleviate monthly bills</a:t>
            </a:r>
            <a:endParaRPr>
              <a:solidFill>
                <a:schemeClr val="dk1"/>
              </a:solidFill>
              <a:latin typeface="Raleway SemiBold"/>
              <a:ea typeface="Raleway SemiBold"/>
              <a:cs typeface="Raleway SemiBold"/>
              <a:sym typeface="Raleway SemiBold"/>
            </a:endParaRPr>
          </a:p>
          <a:p>
            <a:pPr indent="0" lvl="0" marL="0" rtl="0" algn="just">
              <a:spcBef>
                <a:spcPts val="155"/>
              </a:spcBef>
              <a:spcAft>
                <a:spcPts val="0"/>
              </a:spcAft>
              <a:buClr>
                <a:schemeClr val="dk1"/>
              </a:buClr>
              <a:buSzPts val="1100"/>
              <a:buFont typeface="Arial"/>
              <a:buNone/>
            </a:pPr>
            <a:r>
              <a:t/>
            </a:r>
            <a:endParaRPr>
              <a:solidFill>
                <a:schemeClr val="dk1"/>
              </a:solidFill>
              <a:latin typeface="Raleway SemiBold"/>
              <a:ea typeface="Raleway SemiBold"/>
              <a:cs typeface="Raleway SemiBold"/>
              <a:sym typeface="Raleway SemiBold"/>
            </a:endParaRPr>
          </a:p>
          <a:p>
            <a:pPr indent="-342900" lvl="0" marL="457200" rtl="0" algn="just">
              <a:spcBef>
                <a:spcPts val="155"/>
              </a:spcBef>
              <a:spcAft>
                <a:spcPts val="0"/>
              </a:spcAft>
              <a:buClr>
                <a:srgbClr val="FFB600"/>
              </a:buClr>
              <a:buSzPts val="1800"/>
              <a:buFont typeface="Raleway SemiBold"/>
              <a:buChar char="●"/>
            </a:pPr>
            <a:r>
              <a:rPr lang="en">
                <a:solidFill>
                  <a:schemeClr val="dk1"/>
                </a:solidFill>
                <a:latin typeface="Raleway SemiBold"/>
                <a:ea typeface="Raleway SemiBold"/>
                <a:cs typeface="Raleway SemiBold"/>
                <a:sym typeface="Raleway SemiBold"/>
              </a:rPr>
              <a:t>Create a product that is user-friendly</a:t>
            </a:r>
            <a:endParaRPr>
              <a:solidFill>
                <a:schemeClr val="dk1"/>
              </a:solidFill>
              <a:latin typeface="Raleway SemiBold"/>
              <a:ea typeface="Raleway SemiBold"/>
              <a:cs typeface="Raleway SemiBold"/>
              <a:sym typeface="Raleway SemiBold"/>
            </a:endParaRPr>
          </a:p>
          <a:p>
            <a:pPr indent="0" lvl="0" marL="0" rtl="0" algn="just">
              <a:spcBef>
                <a:spcPts val="155"/>
              </a:spcBef>
              <a:spcAft>
                <a:spcPts val="0"/>
              </a:spcAft>
              <a:buClr>
                <a:schemeClr val="dk1"/>
              </a:buClr>
              <a:buSzPts val="1100"/>
              <a:buFont typeface="Arial"/>
              <a:buNone/>
            </a:pPr>
            <a:r>
              <a:t/>
            </a:r>
            <a:endParaRPr>
              <a:solidFill>
                <a:schemeClr val="dk1"/>
              </a:solidFill>
              <a:latin typeface="Raleway SemiBold"/>
              <a:ea typeface="Raleway SemiBold"/>
              <a:cs typeface="Raleway SemiBold"/>
              <a:sym typeface="Raleway SemiBold"/>
            </a:endParaRPr>
          </a:p>
          <a:p>
            <a:pPr indent="-342900" lvl="0" marL="457200" rtl="0" algn="just">
              <a:spcBef>
                <a:spcPts val="155"/>
              </a:spcBef>
              <a:spcAft>
                <a:spcPts val="0"/>
              </a:spcAft>
              <a:buClr>
                <a:srgbClr val="FFB600"/>
              </a:buClr>
              <a:buSzPts val="1800"/>
              <a:buFont typeface="Raleway SemiBold"/>
              <a:buChar char="●"/>
            </a:pPr>
            <a:r>
              <a:rPr lang="en">
                <a:solidFill>
                  <a:schemeClr val="dk1"/>
                </a:solidFill>
                <a:latin typeface="Raleway SemiBold"/>
                <a:ea typeface="Raleway SemiBold"/>
                <a:cs typeface="Raleway SemiBold"/>
                <a:sym typeface="Raleway SemiBold"/>
              </a:rPr>
              <a:t>Stay within both time and budget constraints</a:t>
            </a:r>
            <a:endParaRPr>
              <a:solidFill>
                <a:schemeClr val="dk1"/>
              </a:solidFill>
              <a:latin typeface="Raleway SemiBold"/>
              <a:ea typeface="Raleway SemiBold"/>
              <a:cs typeface="Raleway SemiBold"/>
              <a:sym typeface="Raleway SemiBold"/>
            </a:endParaRPr>
          </a:p>
        </p:txBody>
      </p:sp>
      <p:sp>
        <p:nvSpPr>
          <p:cNvPr id="141" name="Google Shape;141;p26"/>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142" name="Google Shape;142;p26"/>
          <p:cNvGrpSpPr/>
          <p:nvPr/>
        </p:nvGrpSpPr>
        <p:grpSpPr>
          <a:xfrm>
            <a:off x="8037825" y="265928"/>
            <a:ext cx="881519" cy="900068"/>
            <a:chOff x="5970800" y="1619250"/>
            <a:chExt cx="428650" cy="456725"/>
          </a:xfrm>
        </p:grpSpPr>
        <p:sp>
          <p:nvSpPr>
            <p:cNvPr id="143" name="Google Shape;143;p26"/>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6"/>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6"/>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6"/>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6"/>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922000" y="403425"/>
            <a:ext cx="6866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Requirements</a:t>
            </a:r>
            <a:endParaRPr sz="4800">
              <a:solidFill>
                <a:srgbClr val="FFB600"/>
              </a:solidFill>
            </a:endParaRPr>
          </a:p>
        </p:txBody>
      </p:sp>
      <p:sp>
        <p:nvSpPr>
          <p:cNvPr id="153" name="Google Shape;153;p27"/>
          <p:cNvSpPr txBox="1"/>
          <p:nvPr>
            <p:ph idx="1" type="body"/>
          </p:nvPr>
        </p:nvSpPr>
        <p:spPr>
          <a:xfrm>
            <a:off x="922000" y="1329725"/>
            <a:ext cx="7115700" cy="3449400"/>
          </a:xfrm>
          <a:prstGeom prst="rect">
            <a:avLst/>
          </a:prstGeom>
        </p:spPr>
        <p:txBody>
          <a:bodyPr anchorCtr="0" anchor="t" bIns="91425" lIns="91425" spcFirstLastPara="1" rIns="91425" wrap="square" tIns="91425">
            <a:noAutofit/>
          </a:bodyPr>
          <a:lstStyle/>
          <a:p>
            <a:pPr indent="-330200" lvl="0" marL="457200" rtl="0" algn="just">
              <a:spcBef>
                <a:spcPts val="155"/>
              </a:spcBef>
              <a:spcAft>
                <a:spcPts val="0"/>
              </a:spcAft>
              <a:buClr>
                <a:srgbClr val="FFB600"/>
              </a:buClr>
              <a:buSzPts val="1600"/>
              <a:buFont typeface="Raleway SemiBold"/>
              <a:buChar char="●"/>
            </a:pPr>
            <a:r>
              <a:rPr lang="en" sz="1600">
                <a:solidFill>
                  <a:schemeClr val="dk1"/>
                </a:solidFill>
                <a:latin typeface="Raleway SemiBold"/>
                <a:ea typeface="Raleway SemiBold"/>
                <a:cs typeface="Raleway SemiBold"/>
                <a:sym typeface="Raleway SemiBold"/>
              </a:rPr>
              <a:t>Blinds tilt under 30 seconds</a:t>
            </a:r>
            <a:endParaRPr sz="1600">
              <a:solidFill>
                <a:schemeClr val="dk1"/>
              </a:solidFill>
              <a:latin typeface="Raleway SemiBold"/>
              <a:ea typeface="Raleway SemiBold"/>
              <a:cs typeface="Raleway SemiBold"/>
              <a:sym typeface="Raleway SemiBold"/>
            </a:endParaRPr>
          </a:p>
          <a:p>
            <a:pPr indent="0" lvl="0" marL="457200" rtl="0" algn="just">
              <a:spcBef>
                <a:spcPts val="155"/>
              </a:spcBef>
              <a:spcAft>
                <a:spcPts val="0"/>
              </a:spcAft>
              <a:buNone/>
            </a:pPr>
            <a:r>
              <a:t/>
            </a:r>
            <a:endParaRPr sz="1600">
              <a:solidFill>
                <a:schemeClr val="dk1"/>
              </a:solidFill>
              <a:latin typeface="Raleway SemiBold"/>
              <a:ea typeface="Raleway SemiBold"/>
              <a:cs typeface="Raleway SemiBold"/>
              <a:sym typeface="Raleway SemiBold"/>
            </a:endParaRPr>
          </a:p>
          <a:p>
            <a:pPr indent="-330200" lvl="0" marL="457200" rtl="0" algn="just">
              <a:spcBef>
                <a:spcPts val="155"/>
              </a:spcBef>
              <a:spcAft>
                <a:spcPts val="0"/>
              </a:spcAft>
              <a:buClr>
                <a:srgbClr val="FFB600"/>
              </a:buClr>
              <a:buSzPts val="1600"/>
              <a:buFont typeface="Raleway SemiBold"/>
              <a:buChar char="●"/>
            </a:pPr>
            <a:r>
              <a:rPr lang="en" sz="1600">
                <a:solidFill>
                  <a:schemeClr val="dk1"/>
                </a:solidFill>
                <a:latin typeface="Raleway SemiBold"/>
                <a:ea typeface="Raleway SemiBold"/>
                <a:cs typeface="Raleway SemiBold"/>
                <a:sym typeface="Raleway SemiBold"/>
              </a:rPr>
              <a:t>Blinds lift under a minute</a:t>
            </a:r>
            <a:endParaRPr sz="1600">
              <a:solidFill>
                <a:schemeClr val="dk1"/>
              </a:solidFill>
              <a:latin typeface="Raleway SemiBold"/>
              <a:ea typeface="Raleway SemiBold"/>
              <a:cs typeface="Raleway SemiBold"/>
              <a:sym typeface="Raleway SemiBold"/>
            </a:endParaRPr>
          </a:p>
          <a:p>
            <a:pPr indent="0" lvl="0" marL="0" rtl="0" algn="just">
              <a:spcBef>
                <a:spcPts val="155"/>
              </a:spcBef>
              <a:spcAft>
                <a:spcPts val="0"/>
              </a:spcAft>
              <a:buClr>
                <a:schemeClr val="dk1"/>
              </a:buClr>
              <a:buSzPts val="1100"/>
              <a:buFont typeface="Arial"/>
              <a:buNone/>
            </a:pPr>
            <a:r>
              <a:t/>
            </a:r>
            <a:endParaRPr sz="1600">
              <a:solidFill>
                <a:schemeClr val="dk1"/>
              </a:solidFill>
              <a:latin typeface="Raleway SemiBold"/>
              <a:ea typeface="Raleway SemiBold"/>
              <a:cs typeface="Raleway SemiBold"/>
              <a:sym typeface="Raleway SemiBold"/>
            </a:endParaRPr>
          </a:p>
          <a:p>
            <a:pPr indent="-330200" lvl="0" marL="457200" rtl="0" algn="just">
              <a:spcBef>
                <a:spcPts val="155"/>
              </a:spcBef>
              <a:spcAft>
                <a:spcPts val="0"/>
              </a:spcAft>
              <a:buClr>
                <a:srgbClr val="FFB600"/>
              </a:buClr>
              <a:buSzPts val="1600"/>
              <a:buFont typeface="Raleway SemiBold"/>
              <a:buChar char="●"/>
            </a:pPr>
            <a:r>
              <a:rPr lang="en" sz="1600">
                <a:solidFill>
                  <a:schemeClr val="dk1"/>
                </a:solidFill>
                <a:latin typeface="Raleway SemiBold"/>
                <a:ea typeface="Raleway SemiBold"/>
                <a:cs typeface="Raleway SemiBold"/>
                <a:sym typeface="Raleway SemiBold"/>
              </a:rPr>
              <a:t>Shade opens and closes under a minute</a:t>
            </a:r>
            <a:endParaRPr sz="1600">
              <a:solidFill>
                <a:schemeClr val="dk1"/>
              </a:solidFill>
              <a:latin typeface="Raleway SemiBold"/>
              <a:ea typeface="Raleway SemiBold"/>
              <a:cs typeface="Raleway SemiBold"/>
              <a:sym typeface="Raleway SemiBold"/>
            </a:endParaRPr>
          </a:p>
          <a:p>
            <a:pPr indent="0" lvl="0" marL="0" rtl="0" algn="just">
              <a:spcBef>
                <a:spcPts val="155"/>
              </a:spcBef>
              <a:spcAft>
                <a:spcPts val="0"/>
              </a:spcAft>
              <a:buClr>
                <a:schemeClr val="dk1"/>
              </a:buClr>
              <a:buSzPts val="1100"/>
              <a:buFont typeface="Arial"/>
              <a:buNone/>
            </a:pPr>
            <a:r>
              <a:t/>
            </a:r>
            <a:endParaRPr sz="1600">
              <a:solidFill>
                <a:schemeClr val="dk1"/>
              </a:solidFill>
              <a:latin typeface="Raleway SemiBold"/>
              <a:ea typeface="Raleway SemiBold"/>
              <a:cs typeface="Raleway SemiBold"/>
              <a:sym typeface="Raleway SemiBold"/>
            </a:endParaRPr>
          </a:p>
          <a:p>
            <a:pPr indent="-330200" lvl="0" marL="457200" rtl="0" algn="just">
              <a:spcBef>
                <a:spcPts val="155"/>
              </a:spcBef>
              <a:spcAft>
                <a:spcPts val="0"/>
              </a:spcAft>
              <a:buClr>
                <a:srgbClr val="FFB600"/>
              </a:buClr>
              <a:buSzPts val="1600"/>
              <a:buFont typeface="Raleway SemiBold"/>
              <a:buChar char="●"/>
            </a:pPr>
            <a:r>
              <a:rPr lang="en" sz="1600">
                <a:solidFill>
                  <a:schemeClr val="dk1"/>
                </a:solidFill>
                <a:latin typeface="Raleway SemiBold"/>
                <a:ea typeface="Raleway SemiBold"/>
                <a:cs typeface="Raleway SemiBold"/>
                <a:sym typeface="Raleway SemiBold"/>
              </a:rPr>
              <a:t>Light turns on and off</a:t>
            </a:r>
            <a:endParaRPr sz="1600">
              <a:solidFill>
                <a:schemeClr val="dk1"/>
              </a:solidFill>
              <a:latin typeface="Raleway SemiBold"/>
              <a:ea typeface="Raleway SemiBold"/>
              <a:cs typeface="Raleway SemiBold"/>
              <a:sym typeface="Raleway SemiBold"/>
            </a:endParaRPr>
          </a:p>
          <a:p>
            <a:pPr indent="0" lvl="0" marL="0" rtl="0" algn="just">
              <a:spcBef>
                <a:spcPts val="155"/>
              </a:spcBef>
              <a:spcAft>
                <a:spcPts val="0"/>
              </a:spcAft>
              <a:buClr>
                <a:schemeClr val="dk1"/>
              </a:buClr>
              <a:buSzPts val="1100"/>
              <a:buFont typeface="Arial"/>
              <a:buNone/>
            </a:pPr>
            <a:r>
              <a:t/>
            </a:r>
            <a:endParaRPr sz="1600">
              <a:solidFill>
                <a:schemeClr val="dk1"/>
              </a:solidFill>
              <a:latin typeface="Raleway SemiBold"/>
              <a:ea typeface="Raleway SemiBold"/>
              <a:cs typeface="Raleway SemiBold"/>
              <a:sym typeface="Raleway SemiBold"/>
            </a:endParaRPr>
          </a:p>
          <a:p>
            <a:pPr indent="-330200" lvl="0" marL="457200" rtl="0" algn="just">
              <a:spcBef>
                <a:spcPts val="155"/>
              </a:spcBef>
              <a:spcAft>
                <a:spcPts val="0"/>
              </a:spcAft>
              <a:buClr>
                <a:srgbClr val="FFB600"/>
              </a:buClr>
              <a:buSzPts val="1600"/>
              <a:buFont typeface="Raleway SemiBold"/>
              <a:buChar char="●"/>
            </a:pPr>
            <a:r>
              <a:rPr lang="en" sz="1600">
                <a:solidFill>
                  <a:schemeClr val="dk1"/>
                </a:solidFill>
                <a:latin typeface="Raleway SemiBold"/>
                <a:ea typeface="Raleway SemiBold"/>
                <a:cs typeface="Raleway SemiBold"/>
                <a:sym typeface="Raleway SemiBold"/>
              </a:rPr>
              <a:t>Alexa able to communicate with database</a:t>
            </a:r>
            <a:endParaRPr sz="1600">
              <a:solidFill>
                <a:schemeClr val="dk1"/>
              </a:solidFill>
              <a:latin typeface="Raleway SemiBold"/>
              <a:ea typeface="Raleway SemiBold"/>
              <a:cs typeface="Raleway SemiBold"/>
              <a:sym typeface="Raleway SemiBold"/>
            </a:endParaRPr>
          </a:p>
          <a:p>
            <a:pPr indent="0" lvl="0" marL="457200" rtl="0" algn="just">
              <a:spcBef>
                <a:spcPts val="155"/>
              </a:spcBef>
              <a:spcAft>
                <a:spcPts val="0"/>
              </a:spcAft>
              <a:buNone/>
            </a:pPr>
            <a:r>
              <a:t/>
            </a:r>
            <a:endParaRPr sz="1600">
              <a:solidFill>
                <a:schemeClr val="dk1"/>
              </a:solidFill>
              <a:latin typeface="Raleway SemiBold"/>
              <a:ea typeface="Raleway SemiBold"/>
              <a:cs typeface="Raleway SemiBold"/>
              <a:sym typeface="Raleway SemiBold"/>
            </a:endParaRPr>
          </a:p>
          <a:p>
            <a:pPr indent="-330200" lvl="0" marL="457200" rtl="0" algn="just">
              <a:spcBef>
                <a:spcPts val="155"/>
              </a:spcBef>
              <a:spcAft>
                <a:spcPts val="0"/>
              </a:spcAft>
              <a:buClr>
                <a:srgbClr val="FFB600"/>
              </a:buClr>
              <a:buSzPts val="1600"/>
              <a:buFont typeface="Raleway SemiBold"/>
              <a:buChar char="●"/>
            </a:pPr>
            <a:r>
              <a:rPr lang="en" sz="1600">
                <a:solidFill>
                  <a:schemeClr val="dk1"/>
                </a:solidFill>
                <a:latin typeface="Raleway SemiBold"/>
                <a:ea typeface="Raleway SemiBold"/>
                <a:cs typeface="Raleway SemiBold"/>
                <a:sym typeface="Raleway SemiBold"/>
              </a:rPr>
              <a:t>Mobile app able to access and update database</a:t>
            </a:r>
            <a:endParaRPr sz="1600">
              <a:solidFill>
                <a:schemeClr val="dk1"/>
              </a:solidFill>
              <a:latin typeface="Raleway SemiBold"/>
              <a:ea typeface="Raleway SemiBold"/>
              <a:cs typeface="Raleway SemiBold"/>
              <a:sym typeface="Raleway SemiBold"/>
            </a:endParaRPr>
          </a:p>
          <a:p>
            <a:pPr indent="0" lvl="0" marL="457200" rtl="0" algn="just">
              <a:spcBef>
                <a:spcPts val="155"/>
              </a:spcBef>
              <a:spcAft>
                <a:spcPts val="0"/>
              </a:spcAft>
              <a:buNone/>
            </a:pPr>
            <a:r>
              <a:t/>
            </a:r>
            <a:endParaRPr sz="1600">
              <a:solidFill>
                <a:schemeClr val="dk1"/>
              </a:solidFill>
              <a:latin typeface="Raleway SemiBold"/>
              <a:ea typeface="Raleway SemiBold"/>
              <a:cs typeface="Raleway SemiBold"/>
              <a:sym typeface="Raleway SemiBold"/>
            </a:endParaRPr>
          </a:p>
          <a:p>
            <a:pPr indent="0" lvl="0" marL="457200" rtl="0" algn="just">
              <a:spcBef>
                <a:spcPts val="155"/>
              </a:spcBef>
              <a:spcAft>
                <a:spcPts val="0"/>
              </a:spcAft>
              <a:buNone/>
            </a:pPr>
            <a:r>
              <a:t/>
            </a:r>
            <a:endParaRPr sz="1600">
              <a:solidFill>
                <a:schemeClr val="dk1"/>
              </a:solidFill>
              <a:latin typeface="Raleway SemiBold"/>
              <a:ea typeface="Raleway SemiBold"/>
              <a:cs typeface="Raleway SemiBold"/>
              <a:sym typeface="Raleway SemiBold"/>
            </a:endParaRPr>
          </a:p>
        </p:txBody>
      </p:sp>
      <p:sp>
        <p:nvSpPr>
          <p:cNvPr id="154" name="Google Shape;154;p27"/>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155" name="Google Shape;155;p27"/>
          <p:cNvGrpSpPr/>
          <p:nvPr/>
        </p:nvGrpSpPr>
        <p:grpSpPr>
          <a:xfrm>
            <a:off x="8037825" y="265928"/>
            <a:ext cx="881519" cy="900068"/>
            <a:chOff x="5970800" y="1619250"/>
            <a:chExt cx="428650" cy="456725"/>
          </a:xfrm>
        </p:grpSpPr>
        <p:sp>
          <p:nvSpPr>
            <p:cNvPr id="156" name="Google Shape;156;p27"/>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7"/>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7"/>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7"/>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7"/>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8"/>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66" name="Google Shape;166;p28"/>
          <p:cNvPicPr preferRelativeResize="0"/>
          <p:nvPr/>
        </p:nvPicPr>
        <p:blipFill>
          <a:blip r:embed="rId3">
            <a:alphaModFix/>
          </a:blip>
          <a:stretch>
            <a:fillRect/>
          </a:stretch>
        </p:blipFill>
        <p:spPr>
          <a:xfrm>
            <a:off x="242200" y="806225"/>
            <a:ext cx="8618549" cy="3970675"/>
          </a:xfrm>
          <a:prstGeom prst="rect">
            <a:avLst/>
          </a:prstGeom>
          <a:noFill/>
          <a:ln>
            <a:noFill/>
          </a:ln>
        </p:spPr>
      </p:pic>
      <p:grpSp>
        <p:nvGrpSpPr>
          <p:cNvPr id="167" name="Google Shape;167;p28"/>
          <p:cNvGrpSpPr/>
          <p:nvPr/>
        </p:nvGrpSpPr>
        <p:grpSpPr>
          <a:xfrm>
            <a:off x="8149753" y="368418"/>
            <a:ext cx="658719" cy="662870"/>
            <a:chOff x="3294650" y="3652450"/>
            <a:chExt cx="388350" cy="405450"/>
          </a:xfrm>
        </p:grpSpPr>
        <p:sp>
          <p:nvSpPr>
            <p:cNvPr id="168" name="Google Shape;168;p28"/>
            <p:cNvSpPr/>
            <p:nvPr/>
          </p:nvSpPr>
          <p:spPr>
            <a:xfrm>
              <a:off x="3294650" y="3681775"/>
              <a:ext cx="376150" cy="376125"/>
            </a:xfrm>
            <a:custGeom>
              <a:rect b="b" l="l" r="r" t="t"/>
              <a:pathLst>
                <a:path extrusionOk="0" h="15045" w="15046">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8"/>
            <p:cNvSpPr/>
            <p:nvPr/>
          </p:nvSpPr>
          <p:spPr>
            <a:xfrm>
              <a:off x="3494925" y="3760525"/>
              <a:ext cx="188075" cy="97100"/>
            </a:xfrm>
            <a:custGeom>
              <a:rect b="b" l="l" r="r" t="t"/>
              <a:pathLst>
                <a:path extrusionOk="0" h="3884" w="7523">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8"/>
            <p:cNvSpPr/>
            <p:nvPr/>
          </p:nvSpPr>
          <p:spPr>
            <a:xfrm>
              <a:off x="3494925" y="3652450"/>
              <a:ext cx="161200" cy="188100"/>
            </a:xfrm>
            <a:custGeom>
              <a:rect b="b" l="l" r="r" t="t"/>
              <a:pathLst>
                <a:path extrusionOk="0" h="7524" w="6448">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 name="Google Shape;171;p28"/>
          <p:cNvSpPr txBox="1"/>
          <p:nvPr>
            <p:ph type="title"/>
          </p:nvPr>
        </p:nvSpPr>
        <p:spPr>
          <a:xfrm>
            <a:off x="591225" y="287063"/>
            <a:ext cx="4107000" cy="82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Work </a:t>
            </a:r>
            <a:r>
              <a:rPr lang="en" sz="3600"/>
              <a:t>Distribution</a:t>
            </a:r>
            <a:endParaRPr sz="3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9"/>
          <p:cNvSpPr txBox="1"/>
          <p:nvPr>
            <p:ph type="ctrTitle"/>
          </p:nvPr>
        </p:nvSpPr>
        <p:spPr>
          <a:xfrm>
            <a:off x="512100" y="1724892"/>
            <a:ext cx="7772400" cy="1159800"/>
          </a:xfrm>
          <a:prstGeom prst="rect">
            <a:avLst/>
          </a:prstGeom>
        </p:spPr>
        <p:txBody>
          <a:bodyPr anchorCtr="0" anchor="b" bIns="91425" lIns="91425" spcFirstLastPara="1" rIns="91425" wrap="square" tIns="91425">
            <a:noAutofit/>
          </a:bodyPr>
          <a:lstStyle/>
          <a:p>
            <a:pPr indent="457200" lvl="0" marL="2286000" rtl="0" algn="l">
              <a:spcBef>
                <a:spcPts val="0"/>
              </a:spcBef>
              <a:spcAft>
                <a:spcPts val="0"/>
              </a:spcAft>
              <a:buNone/>
            </a:pPr>
            <a:r>
              <a:rPr lang="en"/>
              <a:t>Design</a:t>
            </a:r>
            <a:endParaRPr/>
          </a:p>
        </p:txBody>
      </p:sp>
      <p:sp>
        <p:nvSpPr>
          <p:cNvPr id="177" name="Google Shape;177;p29"/>
          <p:cNvSpPr txBox="1"/>
          <p:nvPr/>
        </p:nvSpPr>
        <p:spPr>
          <a:xfrm>
            <a:off x="7811325" y="0"/>
            <a:ext cx="960900" cy="139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600">
              <a:solidFill>
                <a:srgbClr val="434343"/>
              </a:solidFill>
              <a:latin typeface="Raleway ExtraBold"/>
              <a:ea typeface="Raleway ExtraBold"/>
              <a:cs typeface="Raleway ExtraBold"/>
              <a:sym typeface="Raleway ExtraBold"/>
            </a:endParaRPr>
          </a:p>
        </p:txBody>
      </p:sp>
      <p:grpSp>
        <p:nvGrpSpPr>
          <p:cNvPr id="178" name="Google Shape;178;p29"/>
          <p:cNvGrpSpPr/>
          <p:nvPr/>
        </p:nvGrpSpPr>
        <p:grpSpPr>
          <a:xfrm>
            <a:off x="7855451" y="214391"/>
            <a:ext cx="1033291" cy="961715"/>
            <a:chOff x="5241175" y="4959100"/>
            <a:chExt cx="539775" cy="517775"/>
          </a:xfrm>
        </p:grpSpPr>
        <p:sp>
          <p:nvSpPr>
            <p:cNvPr id="179" name="Google Shape;179;p29"/>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9"/>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9"/>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9"/>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9"/>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9"/>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30"/>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90" name="Google Shape;190;p30"/>
          <p:cNvSpPr txBox="1"/>
          <p:nvPr/>
        </p:nvSpPr>
        <p:spPr>
          <a:xfrm>
            <a:off x="414525" y="329725"/>
            <a:ext cx="1733400" cy="8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latin typeface="Raleway"/>
                <a:ea typeface="Raleway"/>
                <a:cs typeface="Raleway"/>
                <a:sym typeface="Raleway"/>
              </a:rPr>
              <a:t>MCU</a:t>
            </a:r>
            <a:endParaRPr b="1" sz="4800">
              <a:latin typeface="Raleway"/>
              <a:ea typeface="Raleway"/>
              <a:cs typeface="Raleway"/>
              <a:sym typeface="Raleway"/>
            </a:endParaRPr>
          </a:p>
        </p:txBody>
      </p:sp>
      <p:graphicFrame>
        <p:nvGraphicFramePr>
          <p:cNvPr id="191" name="Google Shape;191;p30"/>
          <p:cNvGraphicFramePr/>
          <p:nvPr/>
        </p:nvGraphicFramePr>
        <p:xfrm>
          <a:off x="454025" y="1090050"/>
          <a:ext cx="3000000" cy="3000000"/>
        </p:xfrm>
        <a:graphic>
          <a:graphicData uri="http://schemas.openxmlformats.org/drawingml/2006/table">
            <a:tbl>
              <a:tblPr>
                <a:noFill/>
                <a:tableStyleId>{ACF84231-11A2-443A-8038-C8721DE1AE04}</a:tableStyleId>
              </a:tblPr>
              <a:tblGrid>
                <a:gridCol w="1661625"/>
                <a:gridCol w="2044650"/>
                <a:gridCol w="2032425"/>
                <a:gridCol w="2328725"/>
              </a:tblGrid>
              <a:tr h="529375">
                <a:tc>
                  <a:txBody>
                    <a:bodyPr/>
                    <a:lstStyle/>
                    <a:p>
                      <a:pPr indent="0" lvl="0" marL="0" rtl="0" algn="l">
                        <a:spcBef>
                          <a:spcPts val="0"/>
                        </a:spcBef>
                        <a:spcAft>
                          <a:spcPts val="0"/>
                        </a:spcAft>
                        <a:buClr>
                          <a:schemeClr val="dk1"/>
                        </a:buClr>
                        <a:buSzPts val="1100"/>
                        <a:buFont typeface="Arial"/>
                        <a:buNone/>
                      </a:pPr>
                      <a:r>
                        <a:t/>
                      </a:r>
                      <a:endParaRPr sz="2400"/>
                    </a:p>
                  </a:txBody>
                  <a:tcPr marT="91425" marB="91425" marR="91425" marL="91425">
                    <a:solidFill>
                      <a:srgbClr val="FFFFFF"/>
                    </a:solidFill>
                  </a:tcPr>
                </a:tc>
                <a:tc>
                  <a:txBody>
                    <a:bodyPr/>
                    <a:lstStyle/>
                    <a:p>
                      <a:pPr indent="0" lvl="0" marL="0" rtl="0" algn="l">
                        <a:spcBef>
                          <a:spcPts val="0"/>
                        </a:spcBef>
                        <a:spcAft>
                          <a:spcPts val="0"/>
                        </a:spcAft>
                        <a:buClr>
                          <a:schemeClr val="dk1"/>
                        </a:buClr>
                        <a:buSzPts val="1100"/>
                        <a:buFont typeface="Arial"/>
                        <a:buNone/>
                      </a:pPr>
                      <a:r>
                        <a:rPr b="1" lang="en" sz="2400">
                          <a:solidFill>
                            <a:schemeClr val="dk1"/>
                          </a:solidFill>
                          <a:latin typeface="Raleway"/>
                          <a:ea typeface="Raleway"/>
                          <a:cs typeface="Raleway"/>
                          <a:sym typeface="Raleway"/>
                        </a:rPr>
                        <a:t>AtMega328p</a:t>
                      </a:r>
                      <a:endParaRPr/>
                    </a:p>
                  </a:txBody>
                  <a:tcPr marT="91425" marB="91425" marR="91425" marL="91425">
                    <a:solidFill>
                      <a:srgbClr val="CFE2F3"/>
                    </a:solidFill>
                  </a:tcPr>
                </a:tc>
                <a:tc>
                  <a:txBody>
                    <a:bodyPr/>
                    <a:lstStyle/>
                    <a:p>
                      <a:pPr indent="0" lvl="0" marL="0" rtl="0" algn="l">
                        <a:spcBef>
                          <a:spcPts val="0"/>
                        </a:spcBef>
                        <a:spcAft>
                          <a:spcPts val="0"/>
                        </a:spcAft>
                        <a:buNone/>
                      </a:pPr>
                      <a:r>
                        <a:rPr b="1" lang="en" sz="2400">
                          <a:solidFill>
                            <a:schemeClr val="dk1"/>
                          </a:solidFill>
                          <a:latin typeface="Raleway"/>
                          <a:ea typeface="Raleway"/>
                          <a:cs typeface="Raleway"/>
                          <a:sym typeface="Raleway"/>
                        </a:rPr>
                        <a:t>AtMega2560</a:t>
                      </a:r>
                      <a:endParaRPr b="1" sz="2400">
                        <a:solidFill>
                          <a:schemeClr val="dk1"/>
                        </a:solidFill>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None/>
                      </a:pPr>
                      <a:r>
                        <a:rPr b="1" lang="en" sz="2400">
                          <a:solidFill>
                            <a:schemeClr val="dk1"/>
                          </a:solidFill>
                          <a:latin typeface="Raleway"/>
                          <a:ea typeface="Raleway"/>
                          <a:cs typeface="Raleway"/>
                          <a:sym typeface="Raleway"/>
                        </a:rPr>
                        <a:t>MSP430g2553</a:t>
                      </a:r>
                      <a:endParaRPr b="1" sz="2400">
                        <a:solidFill>
                          <a:schemeClr val="dk1"/>
                        </a:solidFill>
                        <a:latin typeface="Raleway"/>
                        <a:ea typeface="Raleway"/>
                        <a:cs typeface="Raleway"/>
                        <a:sym typeface="Raleway"/>
                      </a:endParaRPr>
                    </a:p>
                  </a:txBody>
                  <a:tcPr marT="91425" marB="91425" marR="91425" marL="91425"/>
                </a:tc>
              </a:tr>
              <a:tr h="454500">
                <a:tc>
                  <a:txBody>
                    <a:bodyPr/>
                    <a:lstStyle/>
                    <a:p>
                      <a:pPr indent="0" lvl="0" marL="0" rtl="0" algn="l">
                        <a:spcBef>
                          <a:spcPts val="0"/>
                        </a:spcBef>
                        <a:spcAft>
                          <a:spcPts val="0"/>
                        </a:spcAft>
                        <a:buNone/>
                      </a:pPr>
                      <a:r>
                        <a:rPr lang="en"/>
                        <a:t>Mount Type:</a:t>
                      </a:r>
                      <a:endParaRPr/>
                    </a:p>
                  </a:txBody>
                  <a:tcPr marT="91425" marB="91425" marR="91425" marL="91425">
                    <a:solidFill>
                      <a:srgbClr val="FFFFFF"/>
                    </a:solidFill>
                  </a:tcPr>
                </a:tc>
                <a:tc>
                  <a:txBody>
                    <a:bodyPr/>
                    <a:lstStyle/>
                    <a:p>
                      <a:pPr indent="0" lvl="0" marL="0" rtl="0" algn="ctr">
                        <a:spcBef>
                          <a:spcPts val="0"/>
                        </a:spcBef>
                        <a:spcAft>
                          <a:spcPts val="0"/>
                        </a:spcAft>
                        <a:buNone/>
                      </a:pPr>
                      <a:r>
                        <a:rPr lang="en"/>
                        <a:t>Through Hole</a:t>
                      </a:r>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lang="en"/>
                        <a:t>Surface Mount</a:t>
                      </a:r>
                      <a:endParaRPr/>
                    </a:p>
                  </a:txBody>
                  <a:tcPr marT="91425" marB="91425" marR="91425" marL="91425" anchor="ctr"/>
                </a:tc>
                <a:tc>
                  <a:txBody>
                    <a:bodyPr/>
                    <a:lstStyle/>
                    <a:p>
                      <a:pPr indent="0" lvl="0" marL="0" rtl="0" algn="ctr">
                        <a:spcBef>
                          <a:spcPts val="0"/>
                        </a:spcBef>
                        <a:spcAft>
                          <a:spcPts val="0"/>
                        </a:spcAft>
                        <a:buNone/>
                      </a:pPr>
                      <a:r>
                        <a:rPr lang="en"/>
                        <a:t>Through Hole</a:t>
                      </a:r>
                      <a:endParaRPr/>
                    </a:p>
                  </a:txBody>
                  <a:tcPr marT="91425" marB="91425" marR="91425" marL="91425" anchor="ctr"/>
                </a:tc>
              </a:tr>
              <a:tr h="454500">
                <a:tc>
                  <a:txBody>
                    <a:bodyPr/>
                    <a:lstStyle/>
                    <a:p>
                      <a:pPr indent="0" lvl="0" marL="0" rtl="0" algn="l">
                        <a:spcBef>
                          <a:spcPts val="0"/>
                        </a:spcBef>
                        <a:spcAft>
                          <a:spcPts val="0"/>
                        </a:spcAft>
                        <a:buNone/>
                      </a:pPr>
                      <a:r>
                        <a:rPr lang="en"/>
                        <a:t>CPU Speed: </a:t>
                      </a:r>
                      <a:endParaRPr/>
                    </a:p>
                  </a:txBody>
                  <a:tcPr marT="91425" marB="91425" marR="91425" marL="91425">
                    <a:solidFill>
                      <a:srgbClr val="FFFFFF"/>
                    </a:solidFill>
                  </a:tcPr>
                </a:tc>
                <a:tc>
                  <a:txBody>
                    <a:bodyPr/>
                    <a:lstStyle/>
                    <a:p>
                      <a:pPr indent="0" lvl="0" marL="0" rtl="0" algn="ctr">
                        <a:spcBef>
                          <a:spcPts val="0"/>
                        </a:spcBef>
                        <a:spcAft>
                          <a:spcPts val="0"/>
                        </a:spcAft>
                        <a:buNone/>
                      </a:pPr>
                      <a:r>
                        <a:rPr lang="en"/>
                        <a:t>20 MHz</a:t>
                      </a:r>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lang="en"/>
                        <a:t>16-MHz</a:t>
                      </a:r>
                      <a:endParaRPr/>
                    </a:p>
                  </a:txBody>
                  <a:tcPr marT="91425" marB="91425" marR="91425" marL="91425" anchor="ctr"/>
                </a:tc>
                <a:tc>
                  <a:txBody>
                    <a:bodyPr/>
                    <a:lstStyle/>
                    <a:p>
                      <a:pPr indent="0" lvl="0" marL="0" rtl="0" algn="ctr">
                        <a:spcBef>
                          <a:spcPts val="0"/>
                        </a:spcBef>
                        <a:spcAft>
                          <a:spcPts val="0"/>
                        </a:spcAft>
                        <a:buNone/>
                      </a:pPr>
                      <a:r>
                        <a:rPr lang="en"/>
                        <a:t>16-MHz</a:t>
                      </a:r>
                      <a:endParaRPr/>
                    </a:p>
                  </a:txBody>
                  <a:tcPr marT="91425" marB="91425" marR="91425" marL="91425" anchor="ctr"/>
                </a:tc>
              </a:tr>
              <a:tr h="454500">
                <a:tc>
                  <a:txBody>
                    <a:bodyPr/>
                    <a:lstStyle/>
                    <a:p>
                      <a:pPr indent="0" lvl="0" marL="0" rtl="0" algn="l">
                        <a:spcBef>
                          <a:spcPts val="0"/>
                        </a:spcBef>
                        <a:spcAft>
                          <a:spcPts val="0"/>
                        </a:spcAft>
                        <a:buNone/>
                      </a:pPr>
                      <a:r>
                        <a:rPr lang="en"/>
                        <a:t>Program Memory: </a:t>
                      </a:r>
                      <a:endParaRPr/>
                    </a:p>
                  </a:txBody>
                  <a:tcPr marT="91425" marB="91425" marR="91425" marL="91425">
                    <a:solidFill>
                      <a:srgbClr val="FFFFFF"/>
                    </a:solidFill>
                  </a:tcPr>
                </a:tc>
                <a:tc>
                  <a:txBody>
                    <a:bodyPr/>
                    <a:lstStyle/>
                    <a:p>
                      <a:pPr indent="0" lvl="0" marL="0" rtl="0" algn="ctr">
                        <a:spcBef>
                          <a:spcPts val="0"/>
                        </a:spcBef>
                        <a:spcAft>
                          <a:spcPts val="0"/>
                        </a:spcAft>
                        <a:buNone/>
                      </a:pPr>
                      <a:r>
                        <a:rPr lang="en"/>
                        <a:t>32 KB</a:t>
                      </a:r>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lang="en"/>
                        <a:t>256 KB</a:t>
                      </a:r>
                      <a:endParaRPr/>
                    </a:p>
                  </a:txBody>
                  <a:tcPr marT="91425" marB="91425" marR="91425" marL="91425" anchor="ctr"/>
                </a:tc>
                <a:tc>
                  <a:txBody>
                    <a:bodyPr/>
                    <a:lstStyle/>
                    <a:p>
                      <a:pPr indent="0" lvl="0" marL="0" rtl="0" algn="ctr">
                        <a:spcBef>
                          <a:spcPts val="0"/>
                        </a:spcBef>
                        <a:spcAft>
                          <a:spcPts val="0"/>
                        </a:spcAft>
                        <a:buNone/>
                      </a:pPr>
                      <a:r>
                        <a:rPr lang="en"/>
                        <a:t>16 KB</a:t>
                      </a:r>
                      <a:endParaRPr/>
                    </a:p>
                  </a:txBody>
                  <a:tcPr marT="91425" marB="91425" marR="91425" marL="91425" anchor="ctr"/>
                </a:tc>
              </a:tr>
              <a:tr h="454500">
                <a:tc>
                  <a:txBody>
                    <a:bodyPr/>
                    <a:lstStyle/>
                    <a:p>
                      <a:pPr indent="0" lvl="0" marL="0" rtl="0" algn="l">
                        <a:spcBef>
                          <a:spcPts val="0"/>
                        </a:spcBef>
                        <a:spcAft>
                          <a:spcPts val="0"/>
                        </a:spcAft>
                        <a:buNone/>
                      </a:pPr>
                      <a:r>
                        <a:rPr lang="en"/>
                        <a:t>SRAM:</a:t>
                      </a:r>
                      <a:endParaRPr/>
                    </a:p>
                  </a:txBody>
                  <a:tcPr marT="91425" marB="91425" marR="91425" marL="91425">
                    <a:solidFill>
                      <a:srgbClr val="FFFFFF"/>
                    </a:solidFill>
                  </a:tcPr>
                </a:tc>
                <a:tc>
                  <a:txBody>
                    <a:bodyPr/>
                    <a:lstStyle/>
                    <a:p>
                      <a:pPr indent="0" lvl="0" marL="0" rtl="0" algn="ctr">
                        <a:spcBef>
                          <a:spcPts val="0"/>
                        </a:spcBef>
                        <a:spcAft>
                          <a:spcPts val="0"/>
                        </a:spcAft>
                        <a:buNone/>
                      </a:pPr>
                      <a:r>
                        <a:rPr lang="en"/>
                        <a:t>2 KB</a:t>
                      </a:r>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lang="en"/>
                        <a:t>8 KB</a:t>
                      </a:r>
                      <a:endParaRPr/>
                    </a:p>
                  </a:txBody>
                  <a:tcPr marT="91425" marB="91425" marR="91425" marL="91425" anchor="ctr"/>
                </a:tc>
                <a:tc>
                  <a:txBody>
                    <a:bodyPr/>
                    <a:lstStyle/>
                    <a:p>
                      <a:pPr indent="0" lvl="0" marL="0" rtl="0" algn="ctr">
                        <a:spcBef>
                          <a:spcPts val="0"/>
                        </a:spcBef>
                        <a:spcAft>
                          <a:spcPts val="0"/>
                        </a:spcAft>
                        <a:buNone/>
                      </a:pPr>
                      <a:r>
                        <a:rPr lang="en"/>
                        <a:t>512 Bytes</a:t>
                      </a:r>
                      <a:endParaRPr/>
                    </a:p>
                  </a:txBody>
                  <a:tcPr marT="91425" marB="91425" marR="91425" marL="91425" anchor="ctr"/>
                </a:tc>
              </a:tr>
              <a:tr h="454500">
                <a:tc>
                  <a:txBody>
                    <a:bodyPr/>
                    <a:lstStyle/>
                    <a:p>
                      <a:pPr indent="0" lvl="0" marL="0" rtl="0" algn="l">
                        <a:spcBef>
                          <a:spcPts val="0"/>
                        </a:spcBef>
                        <a:spcAft>
                          <a:spcPts val="0"/>
                        </a:spcAft>
                        <a:buNone/>
                      </a:pPr>
                      <a:r>
                        <a:rPr lang="en"/>
                        <a:t>Operating Voltage:</a:t>
                      </a:r>
                      <a:endParaRPr/>
                    </a:p>
                  </a:txBody>
                  <a:tcPr marT="91425" marB="91425" marR="91425" marL="91425">
                    <a:solidFill>
                      <a:srgbClr val="FFFFFF"/>
                    </a:solidFill>
                  </a:tcPr>
                </a:tc>
                <a:tc>
                  <a:txBody>
                    <a:bodyPr/>
                    <a:lstStyle/>
                    <a:p>
                      <a:pPr indent="0" lvl="0" marL="0" rtl="0" algn="ctr">
                        <a:spcBef>
                          <a:spcPts val="0"/>
                        </a:spcBef>
                        <a:spcAft>
                          <a:spcPts val="0"/>
                        </a:spcAft>
                        <a:buNone/>
                      </a:pPr>
                      <a:r>
                        <a:rPr lang="en"/>
                        <a:t>1.8V-5.5V</a:t>
                      </a:r>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lang="en"/>
                        <a:t>1.8V - 5.5V</a:t>
                      </a:r>
                      <a:endParaRPr/>
                    </a:p>
                  </a:txBody>
                  <a:tcPr marT="91425" marB="91425" marR="91425" marL="91425" anchor="ctr"/>
                </a:tc>
                <a:tc>
                  <a:txBody>
                    <a:bodyPr/>
                    <a:lstStyle/>
                    <a:p>
                      <a:pPr indent="0" lvl="0" marL="0" rtl="0" algn="ctr">
                        <a:spcBef>
                          <a:spcPts val="0"/>
                        </a:spcBef>
                        <a:spcAft>
                          <a:spcPts val="0"/>
                        </a:spcAft>
                        <a:buNone/>
                      </a:pPr>
                      <a:r>
                        <a:rPr lang="en"/>
                        <a:t>1.8V - 3.6V</a:t>
                      </a:r>
                      <a:endParaRPr/>
                    </a:p>
                  </a:txBody>
                  <a:tcPr marT="91425" marB="91425" marR="91425" marL="91425" anchor="ctr"/>
                </a:tc>
              </a:tr>
              <a:tr h="454500">
                <a:tc>
                  <a:txBody>
                    <a:bodyPr/>
                    <a:lstStyle/>
                    <a:p>
                      <a:pPr indent="0" lvl="0" marL="0" rtl="0" algn="l">
                        <a:spcBef>
                          <a:spcPts val="0"/>
                        </a:spcBef>
                        <a:spcAft>
                          <a:spcPts val="0"/>
                        </a:spcAft>
                        <a:buNone/>
                      </a:pPr>
                      <a:r>
                        <a:rPr lang="en"/>
                        <a:t>I/O:</a:t>
                      </a:r>
                      <a:endParaRPr/>
                    </a:p>
                  </a:txBody>
                  <a:tcPr marT="91425" marB="91425" marR="91425" marL="91425">
                    <a:solidFill>
                      <a:srgbClr val="FFFFFF"/>
                    </a:solidFill>
                  </a:tcPr>
                </a:tc>
                <a:tc>
                  <a:txBody>
                    <a:bodyPr/>
                    <a:lstStyle/>
                    <a:p>
                      <a:pPr indent="0" lvl="0" marL="0" rtl="0" algn="ctr">
                        <a:spcBef>
                          <a:spcPts val="0"/>
                        </a:spcBef>
                        <a:spcAft>
                          <a:spcPts val="0"/>
                        </a:spcAft>
                        <a:buNone/>
                      </a:pPr>
                      <a:r>
                        <a:rPr lang="en"/>
                        <a:t>23</a:t>
                      </a:r>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lang="en"/>
                        <a:t>54</a:t>
                      </a:r>
                      <a:endParaRPr/>
                    </a:p>
                  </a:txBody>
                  <a:tcPr marT="91425" marB="91425" marR="91425" marL="91425" anchor="ctr"/>
                </a:tc>
                <a:tc>
                  <a:txBody>
                    <a:bodyPr/>
                    <a:lstStyle/>
                    <a:p>
                      <a:pPr indent="0" lvl="0" marL="0" rtl="0" algn="ctr">
                        <a:spcBef>
                          <a:spcPts val="0"/>
                        </a:spcBef>
                        <a:spcAft>
                          <a:spcPts val="0"/>
                        </a:spcAft>
                        <a:buNone/>
                      </a:pPr>
                      <a:r>
                        <a:rPr lang="en"/>
                        <a:t>24 pins</a:t>
                      </a:r>
                      <a:endParaRPr/>
                    </a:p>
                  </a:txBody>
                  <a:tcPr marT="91425" marB="91425" marR="91425" marL="91425" anchor="ctr"/>
                </a:tc>
              </a:tr>
              <a:tr h="454500">
                <a:tc>
                  <a:txBody>
                    <a:bodyPr/>
                    <a:lstStyle/>
                    <a:p>
                      <a:pPr indent="0" lvl="0" marL="0" rtl="0" algn="l">
                        <a:spcBef>
                          <a:spcPts val="0"/>
                        </a:spcBef>
                        <a:spcAft>
                          <a:spcPts val="0"/>
                        </a:spcAft>
                        <a:buNone/>
                      </a:pPr>
                      <a:r>
                        <a:rPr lang="en"/>
                        <a:t>Cost:</a:t>
                      </a:r>
                      <a:endParaRPr/>
                    </a:p>
                  </a:txBody>
                  <a:tcPr marT="91425" marB="91425" marR="91425" marL="91425">
                    <a:solidFill>
                      <a:srgbClr val="FFFFFF"/>
                    </a:solidFill>
                  </a:tcPr>
                </a:tc>
                <a:tc>
                  <a:txBody>
                    <a:bodyPr/>
                    <a:lstStyle/>
                    <a:p>
                      <a:pPr indent="0" lvl="0" marL="0" rtl="0" algn="ctr">
                        <a:spcBef>
                          <a:spcPts val="0"/>
                        </a:spcBef>
                        <a:spcAft>
                          <a:spcPts val="0"/>
                        </a:spcAft>
                        <a:buNone/>
                      </a:pPr>
                      <a:r>
                        <a:rPr lang="en"/>
                        <a:t>2$ per unit</a:t>
                      </a:r>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lang="en"/>
                        <a:t>11.85$</a:t>
                      </a:r>
                      <a:endParaRPr/>
                    </a:p>
                  </a:txBody>
                  <a:tcPr marT="91425" marB="91425" marR="91425" marL="91425" anchor="ctr"/>
                </a:tc>
                <a:tc>
                  <a:txBody>
                    <a:bodyPr/>
                    <a:lstStyle/>
                    <a:p>
                      <a:pPr indent="0" lvl="0" marL="0" rtl="0" algn="ctr">
                        <a:spcBef>
                          <a:spcPts val="0"/>
                        </a:spcBef>
                        <a:spcAft>
                          <a:spcPts val="0"/>
                        </a:spcAft>
                        <a:buNone/>
                      </a:pPr>
                      <a:r>
                        <a:rPr lang="en"/>
                        <a:t>1$</a:t>
                      </a:r>
                      <a:endParaRPr/>
                    </a:p>
                  </a:txBody>
                  <a:tcPr marT="91425" marB="91425" marR="91425" marL="91425" anchor="ctr"/>
                </a:tc>
              </a:tr>
            </a:tbl>
          </a:graphicData>
        </a:graphic>
      </p:graphicFrame>
      <p:pic>
        <p:nvPicPr>
          <p:cNvPr id="192" name="Google Shape;192;p30"/>
          <p:cNvPicPr preferRelativeResize="0"/>
          <p:nvPr/>
        </p:nvPicPr>
        <p:blipFill rotWithShape="1">
          <a:blip r:embed="rId3">
            <a:alphaModFix/>
          </a:blip>
          <a:srcRect b="0" l="-15440" r="15439" t="0"/>
          <a:stretch/>
        </p:blipFill>
        <p:spPr>
          <a:xfrm>
            <a:off x="1959300" y="548575"/>
            <a:ext cx="614050" cy="299150"/>
          </a:xfrm>
          <a:prstGeom prst="rect">
            <a:avLst/>
          </a:prstGeom>
          <a:noFill/>
          <a:ln>
            <a:noFill/>
          </a:ln>
        </p:spPr>
      </p:pic>
      <p:sp>
        <p:nvSpPr>
          <p:cNvPr id="193" name="Google Shape;193;p30"/>
          <p:cNvSpPr/>
          <p:nvPr/>
        </p:nvSpPr>
        <p:spPr>
          <a:xfrm>
            <a:off x="8093772" y="204615"/>
            <a:ext cx="774350" cy="796573"/>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1"/>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99" name="Google Shape;199;p31"/>
          <p:cNvSpPr txBox="1"/>
          <p:nvPr/>
        </p:nvSpPr>
        <p:spPr>
          <a:xfrm>
            <a:off x="544575" y="420900"/>
            <a:ext cx="6258000" cy="83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aleway"/>
                <a:ea typeface="Raleway"/>
                <a:cs typeface="Raleway"/>
                <a:sym typeface="Raleway"/>
              </a:rPr>
              <a:t>Wifi Module vs Bluetooth</a:t>
            </a:r>
            <a:endParaRPr b="1" sz="3600">
              <a:latin typeface="Raleway"/>
              <a:ea typeface="Raleway"/>
              <a:cs typeface="Raleway"/>
              <a:sym typeface="Raleway"/>
            </a:endParaRPr>
          </a:p>
        </p:txBody>
      </p:sp>
      <p:graphicFrame>
        <p:nvGraphicFramePr>
          <p:cNvPr id="200" name="Google Shape;200;p31"/>
          <p:cNvGraphicFramePr/>
          <p:nvPr/>
        </p:nvGraphicFramePr>
        <p:xfrm>
          <a:off x="490450" y="1347700"/>
          <a:ext cx="3000000" cy="3000000"/>
        </p:xfrm>
        <a:graphic>
          <a:graphicData uri="http://schemas.openxmlformats.org/drawingml/2006/table">
            <a:tbl>
              <a:tblPr>
                <a:noFill/>
                <a:tableStyleId>{ACF84231-11A2-443A-8038-C8721DE1AE04}</a:tableStyleId>
              </a:tblPr>
              <a:tblGrid>
                <a:gridCol w="2213025"/>
                <a:gridCol w="2213025"/>
                <a:gridCol w="2213025"/>
              </a:tblGrid>
              <a:tr h="566675">
                <a:tc>
                  <a:txBody>
                    <a:bodyPr/>
                    <a:lstStyle/>
                    <a:p>
                      <a:pPr indent="0" lvl="0" marL="0" rtl="0" algn="r">
                        <a:spcBef>
                          <a:spcPts val="0"/>
                        </a:spcBef>
                        <a:spcAft>
                          <a:spcPts val="0"/>
                        </a:spcAft>
                        <a:buNone/>
                      </a:pPr>
                      <a:r>
                        <a:t/>
                      </a:r>
                      <a:endParaRPr sz="2400"/>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b="1" lang="en" sz="2400">
                          <a:solidFill>
                            <a:schemeClr val="dk1"/>
                          </a:solidFill>
                          <a:latin typeface="Raleway"/>
                          <a:ea typeface="Raleway"/>
                          <a:cs typeface="Raleway"/>
                          <a:sym typeface="Raleway"/>
                        </a:rPr>
                        <a:t>ESP-12E</a:t>
                      </a:r>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 sz="2400">
                          <a:solidFill>
                            <a:schemeClr val="dk1"/>
                          </a:solidFill>
                          <a:latin typeface="Raleway"/>
                          <a:ea typeface="Raleway"/>
                          <a:cs typeface="Raleway"/>
                          <a:sym typeface="Raleway"/>
                        </a:rPr>
                        <a:t>BLE CC2540</a:t>
                      </a:r>
                      <a:endParaRPr b="1" sz="2400">
                        <a:solidFill>
                          <a:schemeClr val="dk1"/>
                        </a:solidFill>
                        <a:latin typeface="Raleway"/>
                        <a:ea typeface="Raleway"/>
                        <a:cs typeface="Raleway"/>
                        <a:sym typeface="Raleway"/>
                      </a:endParaRPr>
                    </a:p>
                  </a:txBody>
                  <a:tcPr marT="91425" marB="91425" marR="91425" marL="91425" anchor="ctr"/>
                </a:tc>
              </a:tr>
              <a:tr h="482725">
                <a:tc>
                  <a:txBody>
                    <a:bodyPr/>
                    <a:lstStyle/>
                    <a:p>
                      <a:pPr indent="0" lvl="0" marL="0" rtl="0" algn="l">
                        <a:spcBef>
                          <a:spcPts val="0"/>
                        </a:spcBef>
                        <a:spcAft>
                          <a:spcPts val="0"/>
                        </a:spcAft>
                        <a:buNone/>
                      </a:pPr>
                      <a:r>
                        <a:rPr lang="en"/>
                        <a:t>CPU Speed: </a:t>
                      </a:r>
                      <a:endParaRPr/>
                    </a:p>
                  </a:txBody>
                  <a:tcPr marT="91425" marB="91425" marR="91425" marL="91425"/>
                </a:tc>
                <a:tc>
                  <a:txBody>
                    <a:bodyPr/>
                    <a:lstStyle/>
                    <a:p>
                      <a:pPr indent="0" lvl="0" marL="0" rtl="0" algn="l">
                        <a:spcBef>
                          <a:spcPts val="0"/>
                        </a:spcBef>
                        <a:spcAft>
                          <a:spcPts val="0"/>
                        </a:spcAft>
                        <a:buNone/>
                      </a:pPr>
                      <a:r>
                        <a:rPr lang="en"/>
                        <a:t>80 MHz</a:t>
                      </a:r>
                      <a:endParaRPr/>
                    </a:p>
                  </a:txBody>
                  <a:tcPr marT="91425" marB="91425" marR="91425" marL="91425">
                    <a:solidFill>
                      <a:srgbClr val="CFE2F3"/>
                    </a:solidFill>
                  </a:tcPr>
                </a:tc>
                <a:tc>
                  <a:txBody>
                    <a:bodyPr/>
                    <a:lstStyle/>
                    <a:p>
                      <a:pPr indent="0" lvl="0" marL="0" rtl="0" algn="l">
                        <a:spcBef>
                          <a:spcPts val="0"/>
                        </a:spcBef>
                        <a:spcAft>
                          <a:spcPts val="0"/>
                        </a:spcAft>
                        <a:buNone/>
                      </a:pPr>
                      <a:r>
                        <a:rPr lang="en"/>
                        <a:t>2.4 GHz</a:t>
                      </a:r>
                      <a:endParaRPr/>
                    </a:p>
                  </a:txBody>
                  <a:tcPr marT="91425" marB="91425" marR="91425" marL="91425"/>
                </a:tc>
              </a:tr>
              <a:tr h="482725">
                <a:tc>
                  <a:txBody>
                    <a:bodyPr/>
                    <a:lstStyle/>
                    <a:p>
                      <a:pPr indent="0" lvl="0" marL="0" rtl="0" algn="l">
                        <a:spcBef>
                          <a:spcPts val="0"/>
                        </a:spcBef>
                        <a:spcAft>
                          <a:spcPts val="0"/>
                        </a:spcAft>
                        <a:buNone/>
                      </a:pPr>
                      <a:r>
                        <a:rPr lang="en"/>
                        <a:t>Program Memory: </a:t>
                      </a:r>
                      <a:endParaRPr/>
                    </a:p>
                  </a:txBody>
                  <a:tcPr marT="91425" marB="91425" marR="91425" marL="91425"/>
                </a:tc>
                <a:tc>
                  <a:txBody>
                    <a:bodyPr/>
                    <a:lstStyle/>
                    <a:p>
                      <a:pPr indent="0" lvl="0" marL="0" rtl="0" algn="l">
                        <a:spcBef>
                          <a:spcPts val="0"/>
                        </a:spcBef>
                        <a:spcAft>
                          <a:spcPts val="0"/>
                        </a:spcAft>
                        <a:buNone/>
                      </a:pPr>
                      <a:r>
                        <a:rPr lang="en"/>
                        <a:t>4 MB</a:t>
                      </a:r>
                      <a:endParaRPr/>
                    </a:p>
                  </a:txBody>
                  <a:tcPr marT="91425" marB="91425" marR="91425" marL="91425">
                    <a:solidFill>
                      <a:srgbClr val="CFE2F3"/>
                    </a:solidFill>
                  </a:tcPr>
                </a:tc>
                <a:tc>
                  <a:txBody>
                    <a:bodyPr/>
                    <a:lstStyle/>
                    <a:p>
                      <a:pPr indent="0" lvl="0" marL="0" rtl="0" algn="l">
                        <a:spcBef>
                          <a:spcPts val="0"/>
                        </a:spcBef>
                        <a:spcAft>
                          <a:spcPts val="0"/>
                        </a:spcAft>
                        <a:buNone/>
                      </a:pPr>
                      <a:r>
                        <a:rPr lang="en"/>
                        <a:t>8 KB</a:t>
                      </a:r>
                      <a:endParaRPr/>
                    </a:p>
                  </a:txBody>
                  <a:tcPr marT="91425" marB="91425" marR="91425" marL="91425"/>
                </a:tc>
              </a:tr>
              <a:tr h="482725">
                <a:tc>
                  <a:txBody>
                    <a:bodyPr/>
                    <a:lstStyle/>
                    <a:p>
                      <a:pPr indent="0" lvl="0" marL="0" rtl="0" algn="l">
                        <a:spcBef>
                          <a:spcPts val="0"/>
                        </a:spcBef>
                        <a:spcAft>
                          <a:spcPts val="0"/>
                        </a:spcAft>
                        <a:buNone/>
                      </a:pPr>
                      <a:r>
                        <a:rPr lang="en"/>
                        <a:t>Operating Current:</a:t>
                      </a:r>
                      <a:endParaRPr/>
                    </a:p>
                  </a:txBody>
                  <a:tcPr marT="91425" marB="91425" marR="91425" marL="91425"/>
                </a:tc>
                <a:tc>
                  <a:txBody>
                    <a:bodyPr/>
                    <a:lstStyle/>
                    <a:p>
                      <a:pPr indent="0" lvl="0" marL="0" rtl="0" algn="l">
                        <a:spcBef>
                          <a:spcPts val="0"/>
                        </a:spcBef>
                        <a:spcAft>
                          <a:spcPts val="0"/>
                        </a:spcAft>
                        <a:buNone/>
                      </a:pPr>
                      <a:r>
                        <a:rPr lang="en"/>
                        <a:t>80 mA</a:t>
                      </a:r>
                      <a:endParaRPr/>
                    </a:p>
                  </a:txBody>
                  <a:tcPr marT="91425" marB="91425" marR="91425" marL="91425">
                    <a:solidFill>
                      <a:srgbClr val="CFE2F3"/>
                    </a:solidFill>
                  </a:tcPr>
                </a:tc>
                <a:tc>
                  <a:txBody>
                    <a:bodyPr/>
                    <a:lstStyle/>
                    <a:p>
                      <a:pPr indent="0" lvl="0" marL="0" rtl="0" algn="l">
                        <a:spcBef>
                          <a:spcPts val="0"/>
                        </a:spcBef>
                        <a:spcAft>
                          <a:spcPts val="0"/>
                        </a:spcAft>
                        <a:buNone/>
                      </a:pPr>
                      <a:r>
                        <a:rPr lang="en"/>
                        <a:t>24 mA</a:t>
                      </a:r>
                      <a:endParaRPr/>
                    </a:p>
                  </a:txBody>
                  <a:tcPr marT="91425" marB="91425" marR="91425" marL="91425"/>
                </a:tc>
              </a:tr>
              <a:tr h="482725">
                <a:tc>
                  <a:txBody>
                    <a:bodyPr/>
                    <a:lstStyle/>
                    <a:p>
                      <a:pPr indent="0" lvl="0" marL="0" rtl="0" algn="l">
                        <a:spcBef>
                          <a:spcPts val="0"/>
                        </a:spcBef>
                        <a:spcAft>
                          <a:spcPts val="0"/>
                        </a:spcAft>
                        <a:buNone/>
                      </a:pPr>
                      <a:r>
                        <a:rPr lang="en"/>
                        <a:t>Operating Voltage:</a:t>
                      </a:r>
                      <a:endParaRPr/>
                    </a:p>
                  </a:txBody>
                  <a:tcPr marT="91425" marB="91425" marR="91425" marL="91425"/>
                </a:tc>
                <a:tc>
                  <a:txBody>
                    <a:bodyPr/>
                    <a:lstStyle/>
                    <a:p>
                      <a:pPr indent="0" lvl="0" marL="0" rtl="0" algn="l">
                        <a:spcBef>
                          <a:spcPts val="0"/>
                        </a:spcBef>
                        <a:spcAft>
                          <a:spcPts val="0"/>
                        </a:spcAft>
                        <a:buNone/>
                      </a:pPr>
                      <a:r>
                        <a:rPr lang="en"/>
                        <a:t>3.3</a:t>
                      </a:r>
                      <a:r>
                        <a:rPr lang="en"/>
                        <a:t>V</a:t>
                      </a:r>
                      <a:endParaRPr/>
                    </a:p>
                  </a:txBody>
                  <a:tcPr marT="91425" marB="91425" marR="91425" marL="91425">
                    <a:solidFill>
                      <a:srgbClr val="CFE2F3"/>
                    </a:solidFill>
                  </a:tcPr>
                </a:tc>
                <a:tc>
                  <a:txBody>
                    <a:bodyPr/>
                    <a:lstStyle/>
                    <a:p>
                      <a:pPr indent="0" lvl="0" marL="0" rtl="0" algn="l">
                        <a:spcBef>
                          <a:spcPts val="0"/>
                        </a:spcBef>
                        <a:spcAft>
                          <a:spcPts val="0"/>
                        </a:spcAft>
                        <a:buNone/>
                      </a:pPr>
                      <a:r>
                        <a:rPr lang="en"/>
                        <a:t>3.6V</a:t>
                      </a:r>
                      <a:endParaRPr/>
                    </a:p>
                  </a:txBody>
                  <a:tcPr marT="91425" marB="91425" marR="91425" marL="91425"/>
                </a:tc>
              </a:tr>
              <a:tr h="482725">
                <a:tc>
                  <a:txBody>
                    <a:bodyPr/>
                    <a:lstStyle/>
                    <a:p>
                      <a:pPr indent="0" lvl="0" marL="0" rtl="0" algn="l">
                        <a:spcBef>
                          <a:spcPts val="0"/>
                        </a:spcBef>
                        <a:spcAft>
                          <a:spcPts val="0"/>
                        </a:spcAft>
                        <a:buNone/>
                      </a:pPr>
                      <a:r>
                        <a:rPr lang="en"/>
                        <a:t>Cost:</a:t>
                      </a:r>
                      <a:endParaRPr/>
                    </a:p>
                  </a:txBody>
                  <a:tcPr marT="91425" marB="91425" marR="91425" marL="91425"/>
                </a:tc>
                <a:tc>
                  <a:txBody>
                    <a:bodyPr/>
                    <a:lstStyle/>
                    <a:p>
                      <a:pPr indent="0" lvl="0" marL="0" rtl="0" algn="l">
                        <a:spcBef>
                          <a:spcPts val="0"/>
                        </a:spcBef>
                        <a:spcAft>
                          <a:spcPts val="0"/>
                        </a:spcAft>
                        <a:buNone/>
                      </a:pPr>
                      <a:r>
                        <a:rPr lang="en"/>
                        <a:t>7</a:t>
                      </a:r>
                      <a:r>
                        <a:rPr lang="en"/>
                        <a:t>$ per unit</a:t>
                      </a:r>
                      <a:endParaRPr/>
                    </a:p>
                  </a:txBody>
                  <a:tcPr marT="91425" marB="91425" marR="91425" marL="91425">
                    <a:solidFill>
                      <a:srgbClr val="CFE2F3"/>
                    </a:solidFill>
                  </a:tcPr>
                </a:tc>
                <a:tc>
                  <a:txBody>
                    <a:bodyPr/>
                    <a:lstStyle/>
                    <a:p>
                      <a:pPr indent="0" lvl="0" marL="0" rtl="0" algn="l">
                        <a:spcBef>
                          <a:spcPts val="0"/>
                        </a:spcBef>
                        <a:spcAft>
                          <a:spcPts val="0"/>
                        </a:spcAft>
                        <a:buNone/>
                      </a:pPr>
                      <a:r>
                        <a:rPr lang="en"/>
                        <a:t>1.79$ per unit</a:t>
                      </a:r>
                      <a:endParaRPr/>
                    </a:p>
                  </a:txBody>
                  <a:tcPr marT="91425" marB="91425" marR="91425" marL="91425"/>
                </a:tc>
              </a:tr>
            </a:tbl>
          </a:graphicData>
        </a:graphic>
      </p:graphicFrame>
      <p:sp>
        <p:nvSpPr>
          <p:cNvPr id="201" name="Google Shape;201;p31"/>
          <p:cNvSpPr/>
          <p:nvPr/>
        </p:nvSpPr>
        <p:spPr>
          <a:xfrm>
            <a:off x="8093772" y="204615"/>
            <a:ext cx="774350" cy="796573"/>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liv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liv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