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66" r:id="rId6"/>
    <p:sldId id="296" r:id="rId7"/>
    <p:sldId id="280" r:id="rId8"/>
    <p:sldId id="306" r:id="rId9"/>
    <p:sldId id="287" r:id="rId10"/>
    <p:sldId id="257" r:id="rId11"/>
    <p:sldId id="307" r:id="rId12"/>
    <p:sldId id="268" r:id="rId13"/>
    <p:sldId id="317" r:id="rId14"/>
    <p:sldId id="288" r:id="rId15"/>
    <p:sldId id="258" r:id="rId16"/>
    <p:sldId id="270" r:id="rId17"/>
    <p:sldId id="318" r:id="rId18"/>
    <p:sldId id="275" r:id="rId19"/>
    <p:sldId id="292" r:id="rId20"/>
    <p:sldId id="295" r:id="rId21"/>
    <p:sldId id="305" r:id="rId22"/>
    <p:sldId id="319" r:id="rId23"/>
    <p:sldId id="286" r:id="rId24"/>
    <p:sldId id="291" r:id="rId25"/>
    <p:sldId id="316" r:id="rId26"/>
    <p:sldId id="308" r:id="rId27"/>
    <p:sldId id="281" r:id="rId28"/>
    <p:sldId id="309" r:id="rId29"/>
    <p:sldId id="310" r:id="rId30"/>
    <p:sldId id="304" r:id="rId31"/>
    <p:sldId id="312" r:id="rId32"/>
    <p:sldId id="285" r:id="rId33"/>
    <p:sldId id="313" r:id="rId34"/>
    <p:sldId id="273" r:id="rId35"/>
    <p:sldId id="314" r:id="rId36"/>
    <p:sldId id="311" r:id="rId37"/>
    <p:sldId id="290" r:id="rId38"/>
    <p:sldId id="289" r:id="rId39"/>
    <p:sldId id="279" r:id="rId40"/>
    <p:sldId id="278" r:id="rId41"/>
    <p:sldId id="320" r:id="rId42"/>
    <p:sldId id="269" r:id="rId43"/>
    <p:sldId id="302" r:id="rId44"/>
    <p:sldId id="301" r:id="rId45"/>
    <p:sldId id="300" r:id="rId46"/>
    <p:sldId id="303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65405C-4354-5D83-7D88-A30B0B3EA27A}" v="1083" dt="2019-11-21T03:42:38.507"/>
    <p1510:client id="{61397528-ED5C-D100-F779-015C5EA1EF9B}" v="358" dt="2019-11-21T19:36:10.620"/>
    <p1510:client id="{B5312F67-408B-44AF-BB3F-03DAD746A6DE}" v="22" dt="2019-11-21T07:17:25.281"/>
    <p1510:client id="{B9A2559C-481D-458F-B091-B0A465896EF0}" v="122" dt="2019-11-21T16:39:49.044"/>
    <p1510:client id="{E789B621-D29A-C356-01A8-07C4D666AFBD}" v="1504" dt="2019-11-21T04:38:59.6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 Castano" userId="S::jocastano12@knights.ucf.edu::00d16353-dfe6-4bc7-afb5-2335c21c1cbd" providerId="AD" clId="Web-{AF39CA63-CA7B-663A-3862-49CF1AADD0C9}"/>
    <pc:docChg chg="delSld modSld">
      <pc:chgData name="Jose Castano" userId="S::jocastano12@knights.ucf.edu::00d16353-dfe6-4bc7-afb5-2335c21c1cbd" providerId="AD" clId="Web-{AF39CA63-CA7B-663A-3862-49CF1AADD0C9}" dt="2019-09-24T02:44:49.942" v="43"/>
      <pc:docMkLst>
        <pc:docMk/>
      </pc:docMkLst>
    </pc:docChg>
  </pc:docChgLst>
  <pc:docChgLst>
    <pc:chgData name="Coraima Orochena" userId="2c60725b-baa3-4c07-821a-f6452e2ba822" providerId="ADAL" clId="{DAE93C9F-BD05-42C9-AE98-B1D7C0FFA3FB}"/>
    <pc:docChg chg="custSel mod addSld modSld sldOrd">
      <pc:chgData name="Coraima Orochena" userId="2c60725b-baa3-4c07-821a-f6452e2ba822" providerId="ADAL" clId="{DAE93C9F-BD05-42C9-AE98-B1D7C0FFA3FB}" dt="2019-09-23T22:34:28.596" v="255" actId="20577"/>
      <pc:docMkLst>
        <pc:docMk/>
      </pc:docMkLst>
      <pc:sldChg chg="addSp delSp modSp add mod ord setBg">
        <pc:chgData name="Coraima Orochena" userId="2c60725b-baa3-4c07-821a-f6452e2ba822" providerId="ADAL" clId="{DAE93C9F-BD05-42C9-AE98-B1D7C0FFA3FB}" dt="2019-09-23T22:01:24.052" v="163" actId="20577"/>
        <pc:sldMkLst>
          <pc:docMk/>
          <pc:sldMk cId="2463416176" sldId="291"/>
        </pc:sldMkLst>
        <pc:spChg chg="mod">
          <ac:chgData name="Coraima Orochena" userId="2c60725b-baa3-4c07-821a-f6452e2ba822" providerId="ADAL" clId="{DAE93C9F-BD05-42C9-AE98-B1D7C0FFA3FB}" dt="2019-09-23T22:01:24.052" v="163" actId="20577"/>
          <ac:spMkLst>
            <pc:docMk/>
            <pc:sldMk cId="2463416176" sldId="291"/>
            <ac:spMk id="2" creationId="{E5109E9E-2FCD-421C-8047-47EB881F60FC}"/>
          </ac:spMkLst>
        </pc:spChg>
        <pc:spChg chg="del">
          <ac:chgData name="Coraima Orochena" userId="2c60725b-baa3-4c07-821a-f6452e2ba822" providerId="ADAL" clId="{DAE93C9F-BD05-42C9-AE98-B1D7C0FFA3FB}" dt="2019-09-23T20:50:22.932" v="20"/>
          <ac:spMkLst>
            <pc:docMk/>
            <pc:sldMk cId="2463416176" sldId="291"/>
            <ac:spMk id="3" creationId="{70CD62F2-1FF8-4808-8941-E0285181CB44}"/>
          </ac:spMkLst>
        </pc:spChg>
        <pc:spChg chg="add">
          <ac:chgData name="Coraima Orochena" userId="2c60725b-baa3-4c07-821a-f6452e2ba822" providerId="ADAL" clId="{DAE93C9F-BD05-42C9-AE98-B1D7C0FFA3FB}" dt="2019-09-23T20:50:46.540" v="21" actId="26606"/>
          <ac:spMkLst>
            <pc:docMk/>
            <pc:sldMk cId="2463416176" sldId="291"/>
            <ac:spMk id="9" creationId="{AB45A142-4255-493C-8284-5D566C121B10}"/>
          </ac:spMkLst>
        </pc:spChg>
        <pc:picChg chg="add mod">
          <ac:chgData name="Coraima Orochena" userId="2c60725b-baa3-4c07-821a-f6452e2ba822" providerId="ADAL" clId="{DAE93C9F-BD05-42C9-AE98-B1D7C0FFA3FB}" dt="2019-09-23T20:50:46.540" v="21" actId="26606"/>
          <ac:picMkLst>
            <pc:docMk/>
            <pc:sldMk cId="2463416176" sldId="291"/>
            <ac:picMk id="4" creationId="{6204D1B9-237D-432F-84D9-4B774B08AF56}"/>
          </ac:picMkLst>
        </pc:picChg>
        <pc:cxnChg chg="add">
          <ac:chgData name="Coraima Orochena" userId="2c60725b-baa3-4c07-821a-f6452e2ba822" providerId="ADAL" clId="{DAE93C9F-BD05-42C9-AE98-B1D7C0FFA3FB}" dt="2019-09-23T20:50:46.540" v="21" actId="26606"/>
          <ac:cxnSpMkLst>
            <pc:docMk/>
            <pc:sldMk cId="2463416176" sldId="291"/>
            <ac:cxnSpMk id="11" creationId="{38FB9660-F42F-4313-BBC4-47C007FE484C}"/>
          </ac:cxnSpMkLst>
        </pc:cxnChg>
      </pc:sldChg>
      <pc:sldChg chg="addSp delSp modSp add mod ord setBg">
        <pc:chgData name="Coraima Orochena" userId="2c60725b-baa3-4c07-821a-f6452e2ba822" providerId="ADAL" clId="{DAE93C9F-BD05-42C9-AE98-B1D7C0FFA3FB}" dt="2019-09-23T20:51:24.153" v="23" actId="26606"/>
        <pc:sldMkLst>
          <pc:docMk/>
          <pc:sldMk cId="321319079" sldId="292"/>
        </pc:sldMkLst>
        <pc:spChg chg="mod">
          <ac:chgData name="Coraima Orochena" userId="2c60725b-baa3-4c07-821a-f6452e2ba822" providerId="ADAL" clId="{DAE93C9F-BD05-42C9-AE98-B1D7C0FFA3FB}" dt="2019-09-23T20:51:24.153" v="23" actId="26606"/>
          <ac:spMkLst>
            <pc:docMk/>
            <pc:sldMk cId="321319079" sldId="292"/>
            <ac:spMk id="2" creationId="{6582998F-5638-42BF-8A05-7D47E1672E80}"/>
          </ac:spMkLst>
        </pc:spChg>
        <pc:spChg chg="del">
          <ac:chgData name="Coraima Orochena" userId="2c60725b-baa3-4c07-821a-f6452e2ba822" providerId="ADAL" clId="{DAE93C9F-BD05-42C9-AE98-B1D7C0FFA3FB}" dt="2019-09-23T20:51:21.405" v="22"/>
          <ac:spMkLst>
            <pc:docMk/>
            <pc:sldMk cId="321319079" sldId="292"/>
            <ac:spMk id="3" creationId="{766FE96F-9A27-4946-9CF3-3723D38BE51B}"/>
          </ac:spMkLst>
        </pc:spChg>
        <pc:spChg chg="add">
          <ac:chgData name="Coraima Orochena" userId="2c60725b-baa3-4c07-821a-f6452e2ba822" providerId="ADAL" clId="{DAE93C9F-BD05-42C9-AE98-B1D7C0FFA3FB}" dt="2019-09-23T20:51:24.153" v="23" actId="26606"/>
          <ac:spMkLst>
            <pc:docMk/>
            <pc:sldMk cId="321319079" sldId="292"/>
            <ac:spMk id="9" creationId="{AB45A142-4255-493C-8284-5D566C121B10}"/>
          </ac:spMkLst>
        </pc:spChg>
        <pc:picChg chg="add mod">
          <ac:chgData name="Coraima Orochena" userId="2c60725b-baa3-4c07-821a-f6452e2ba822" providerId="ADAL" clId="{DAE93C9F-BD05-42C9-AE98-B1D7C0FFA3FB}" dt="2019-09-23T20:51:24.153" v="23" actId="26606"/>
          <ac:picMkLst>
            <pc:docMk/>
            <pc:sldMk cId="321319079" sldId="292"/>
            <ac:picMk id="4" creationId="{7D650021-7187-45A3-B557-D3C6B2F7B1F5}"/>
          </ac:picMkLst>
        </pc:picChg>
        <pc:cxnChg chg="add">
          <ac:chgData name="Coraima Orochena" userId="2c60725b-baa3-4c07-821a-f6452e2ba822" providerId="ADAL" clId="{DAE93C9F-BD05-42C9-AE98-B1D7C0FFA3FB}" dt="2019-09-23T20:51:24.153" v="23" actId="26606"/>
          <ac:cxnSpMkLst>
            <pc:docMk/>
            <pc:sldMk cId="321319079" sldId="292"/>
            <ac:cxnSpMk id="11" creationId="{38FB9660-F42F-4313-BBC4-47C007FE484C}"/>
          </ac:cxnSpMkLst>
        </pc:cxnChg>
      </pc:sldChg>
      <pc:sldChg chg="modSp add">
        <pc:chgData name="Coraima Orochena" userId="2c60725b-baa3-4c07-821a-f6452e2ba822" providerId="ADAL" clId="{DAE93C9F-BD05-42C9-AE98-B1D7C0FFA3FB}" dt="2019-09-23T21:07:13.457" v="134" actId="20577"/>
        <pc:sldMkLst>
          <pc:docMk/>
          <pc:sldMk cId="3977218939" sldId="295"/>
        </pc:sldMkLst>
        <pc:spChg chg="mod">
          <ac:chgData name="Coraima Orochena" userId="2c60725b-baa3-4c07-821a-f6452e2ba822" providerId="ADAL" clId="{DAE93C9F-BD05-42C9-AE98-B1D7C0FFA3FB}" dt="2019-09-23T21:07:00.247" v="122" actId="20577"/>
          <ac:spMkLst>
            <pc:docMk/>
            <pc:sldMk cId="3977218939" sldId="295"/>
            <ac:spMk id="2" creationId="{B4592D98-6C61-447D-9DB8-F254DED1E1F2}"/>
          </ac:spMkLst>
        </pc:spChg>
        <pc:spChg chg="mod">
          <ac:chgData name="Coraima Orochena" userId="2c60725b-baa3-4c07-821a-f6452e2ba822" providerId="ADAL" clId="{DAE93C9F-BD05-42C9-AE98-B1D7C0FFA3FB}" dt="2019-09-23T21:07:13.457" v="134" actId="20577"/>
          <ac:spMkLst>
            <pc:docMk/>
            <pc:sldMk cId="3977218939" sldId="295"/>
            <ac:spMk id="3" creationId="{EA1F5C50-25F4-4772-8C51-6C4D493C0AF9}"/>
          </ac:spMkLst>
        </pc:spChg>
      </pc:sldChg>
      <pc:sldChg chg="addSp delSp modSp add mod setBg setClrOvrMap">
        <pc:chgData name="Coraima Orochena" userId="2c60725b-baa3-4c07-821a-f6452e2ba822" providerId="ADAL" clId="{DAE93C9F-BD05-42C9-AE98-B1D7C0FFA3FB}" dt="2019-09-23T22:34:28.596" v="255" actId="20577"/>
        <pc:sldMkLst>
          <pc:docMk/>
          <pc:sldMk cId="3946436322" sldId="297"/>
        </pc:sldMkLst>
        <pc:spChg chg="mod">
          <ac:chgData name="Coraima Orochena" userId="2c60725b-baa3-4c07-821a-f6452e2ba822" providerId="ADAL" clId="{DAE93C9F-BD05-42C9-AE98-B1D7C0FFA3FB}" dt="2019-09-23T22:33:25.771" v="233" actId="20577"/>
          <ac:spMkLst>
            <pc:docMk/>
            <pc:sldMk cId="3946436322" sldId="297"/>
            <ac:spMk id="2" creationId="{063A3053-CBD8-44DE-BE8E-A849D63F8DF7}"/>
          </ac:spMkLst>
        </pc:spChg>
        <pc:spChg chg="del">
          <ac:chgData name="Coraima Orochena" userId="2c60725b-baa3-4c07-821a-f6452e2ba822" providerId="ADAL" clId="{DAE93C9F-BD05-42C9-AE98-B1D7C0FFA3FB}" dt="2019-09-23T21:58:00.197" v="136"/>
          <ac:spMkLst>
            <pc:docMk/>
            <pc:sldMk cId="3946436322" sldId="297"/>
            <ac:spMk id="3" creationId="{08FBB133-8520-4C1D-BBC6-030534CFAC58}"/>
          </ac:spMkLst>
        </pc:spChg>
        <pc:spChg chg="add mod">
          <ac:chgData name="Coraima Orochena" userId="2c60725b-baa3-4c07-821a-f6452e2ba822" providerId="ADAL" clId="{DAE93C9F-BD05-42C9-AE98-B1D7C0FFA3FB}" dt="2019-09-23T22:34:28.596" v="255" actId="20577"/>
          <ac:spMkLst>
            <pc:docMk/>
            <pc:sldMk cId="3946436322" sldId="297"/>
            <ac:spMk id="8" creationId="{AFB35311-741A-4B2C-AF11-EC40E9CCBDE4}"/>
          </ac:spMkLst>
        </pc:spChg>
        <pc:spChg chg="add">
          <ac:chgData name="Coraima Orochena" userId="2c60725b-baa3-4c07-821a-f6452e2ba822" providerId="ADAL" clId="{DAE93C9F-BD05-42C9-AE98-B1D7C0FFA3FB}" dt="2019-09-23T21:58:25.301" v="137" actId="26606"/>
          <ac:spMkLst>
            <pc:docMk/>
            <pc:sldMk cId="3946436322" sldId="297"/>
            <ac:spMk id="11" creationId="{867D4867-5BA7-4462-B2F6-A23F4A622AA7}"/>
          </ac:spMkLst>
        </pc:spChg>
        <pc:picChg chg="add mod">
          <ac:chgData name="Coraima Orochena" userId="2c60725b-baa3-4c07-821a-f6452e2ba822" providerId="ADAL" clId="{DAE93C9F-BD05-42C9-AE98-B1D7C0FFA3FB}" dt="2019-09-23T21:58:25.301" v="137" actId="26606"/>
          <ac:picMkLst>
            <pc:docMk/>
            <pc:sldMk cId="3946436322" sldId="297"/>
            <ac:picMk id="4" creationId="{2B6284DB-2249-496B-8B60-F1E4D0C7F42F}"/>
          </ac:picMkLst>
        </pc:picChg>
      </pc:sldChg>
    </pc:docChg>
  </pc:docChgLst>
  <pc:docChgLst>
    <pc:chgData name="Richard Almario" userId="S::ralmario@knights.ucf.edu::83d7fdcf-55ee-4c48-ab8a-1b811bfb0f3a" providerId="AD" clId="Web-{8744A059-EC8B-48EB-8D6F-D676D34109D1}"/>
    <pc:docChg chg="addSld modSld sldOrd">
      <pc:chgData name="Richard Almario" userId="S::ralmario@knights.ucf.edu::83d7fdcf-55ee-4c48-ab8a-1b811bfb0f3a" providerId="AD" clId="Web-{8744A059-EC8B-48EB-8D6F-D676D34109D1}" dt="2019-09-22T21:43:51.092" v="823" actId="20577"/>
      <pc:docMkLst>
        <pc:docMk/>
      </pc:docMkLst>
      <pc:sldChg chg="addSp delSp modSp mod setBg setClrOvrMap">
        <pc:chgData name="Richard Almario" userId="S::ralmario@knights.ucf.edu::83d7fdcf-55ee-4c48-ab8a-1b811bfb0f3a" providerId="AD" clId="Web-{8744A059-EC8B-48EB-8D6F-D676D34109D1}" dt="2019-09-22T20:55:43.806" v="716" actId="20577"/>
        <pc:sldMkLst>
          <pc:docMk/>
          <pc:sldMk cId="109857222" sldId="256"/>
        </pc:sldMkLst>
        <pc:spChg chg="mod">
          <ac:chgData name="Richard Almario" userId="S::ralmario@knights.ucf.edu::83d7fdcf-55ee-4c48-ab8a-1b811bfb0f3a" providerId="AD" clId="Web-{8744A059-EC8B-48EB-8D6F-D676D34109D1}" dt="2019-09-22T20:54:37.147" v="702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Richard Almario" userId="S::ralmario@knights.ucf.edu::83d7fdcf-55ee-4c48-ab8a-1b811bfb0f3a" providerId="AD" clId="Web-{8744A059-EC8B-48EB-8D6F-D676D34109D1}" dt="2019-09-22T20:55:43.806" v="716" actId="20577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Richard Almario" userId="S::ralmario@knights.ucf.edu::83d7fdcf-55ee-4c48-ab8a-1b811bfb0f3a" providerId="AD" clId="Web-{8744A059-EC8B-48EB-8D6F-D676D34109D1}" dt="2019-09-22T20:54:18.318" v="699"/>
          <ac:spMkLst>
            <pc:docMk/>
            <pc:sldMk cId="109857222" sldId="256"/>
            <ac:spMk id="8" creationId="{CF62D2A7-8207-488C-9F46-316BA81A16C8}"/>
          </ac:spMkLst>
        </pc:spChg>
        <pc:spChg chg="add del">
          <ac:chgData name="Richard Almario" userId="S::ralmario@knights.ucf.edu::83d7fdcf-55ee-4c48-ab8a-1b811bfb0f3a" providerId="AD" clId="Web-{8744A059-EC8B-48EB-8D6F-D676D34109D1}" dt="2019-09-22T20:53:31.442" v="691"/>
          <ac:spMkLst>
            <pc:docMk/>
            <pc:sldMk cId="109857222" sldId="256"/>
            <ac:spMk id="10" creationId="{CF62D2A7-8207-488C-9F46-316BA81A16C8}"/>
          </ac:spMkLst>
        </pc:spChg>
        <pc:spChg chg="add del">
          <ac:chgData name="Richard Almario" userId="S::ralmario@knights.ucf.edu::83d7fdcf-55ee-4c48-ab8a-1b811bfb0f3a" providerId="AD" clId="Web-{8744A059-EC8B-48EB-8D6F-D676D34109D1}" dt="2019-09-22T20:53:59.396" v="695"/>
          <ac:spMkLst>
            <pc:docMk/>
            <pc:sldMk cId="109857222" sldId="256"/>
            <ac:spMk id="11" creationId="{1DB7C82F-AB7E-4F0C-B829-FA1B9C415180}"/>
          </ac:spMkLst>
        </pc:spChg>
        <pc:spChg chg="add">
          <ac:chgData name="Richard Almario" userId="S::ralmario@knights.ucf.edu::83d7fdcf-55ee-4c48-ab8a-1b811bfb0f3a" providerId="AD" clId="Web-{8744A059-EC8B-48EB-8D6F-D676D34109D1}" dt="2019-09-22T20:54:37.147" v="702"/>
          <ac:spMkLst>
            <pc:docMk/>
            <pc:sldMk cId="109857222" sldId="256"/>
            <ac:spMk id="14" creationId="{1DB7C82F-AB7E-4F0C-B829-FA1B9C415180}"/>
          </ac:spMkLst>
        </pc:spChg>
        <pc:picChg chg="add del mod">
          <ac:chgData name="Richard Almario" userId="S::ralmario@knights.ucf.edu::83d7fdcf-55ee-4c48-ab8a-1b811bfb0f3a" providerId="AD" clId="Web-{8744A059-EC8B-48EB-8D6F-D676D34109D1}" dt="2019-09-22T20:53:33.942" v="692"/>
          <ac:picMkLst>
            <pc:docMk/>
            <pc:sldMk cId="109857222" sldId="256"/>
            <ac:picMk id="5" creationId="{9F6DD9D5-6BD8-4AD4-A0EA-21B1C2792B4A}"/>
          </ac:picMkLst>
        </pc:picChg>
        <pc:picChg chg="add del mod">
          <ac:chgData name="Richard Almario" userId="S::ralmario@knights.ucf.edu::83d7fdcf-55ee-4c48-ab8a-1b811bfb0f3a" providerId="AD" clId="Web-{8744A059-EC8B-48EB-8D6F-D676D34109D1}" dt="2019-09-22T20:54:20.443" v="700"/>
          <ac:picMkLst>
            <pc:docMk/>
            <pc:sldMk cId="109857222" sldId="256"/>
            <ac:picMk id="6" creationId="{83AFD4EF-29C3-48BA-B499-B604B53F5603}"/>
          </ac:picMkLst>
        </pc:picChg>
        <pc:picChg chg="add del mod">
          <ac:chgData name="Richard Almario" userId="S::ralmario@knights.ucf.edu::83d7fdcf-55ee-4c48-ab8a-1b811bfb0f3a" providerId="AD" clId="Web-{8744A059-EC8B-48EB-8D6F-D676D34109D1}" dt="2019-09-22T20:54:41.928" v="703"/>
          <ac:picMkLst>
            <pc:docMk/>
            <pc:sldMk cId="109857222" sldId="256"/>
            <ac:picMk id="9" creationId="{F87B91AA-B6A5-4D61-BBB5-2C19A73851A4}"/>
          </ac:picMkLst>
        </pc:picChg>
        <pc:picChg chg="add mod">
          <ac:chgData name="Richard Almario" userId="S::ralmario@knights.ucf.edu::83d7fdcf-55ee-4c48-ab8a-1b811bfb0f3a" providerId="AD" clId="Web-{8744A059-EC8B-48EB-8D6F-D676D34109D1}" dt="2019-09-22T20:54:54.804" v="708" actId="1076"/>
          <ac:picMkLst>
            <pc:docMk/>
            <pc:sldMk cId="109857222" sldId="256"/>
            <ac:picMk id="13" creationId="{0FE77DE7-684F-49A9-87E4-409AA001F47A}"/>
          </ac:picMkLst>
        </pc:picChg>
      </pc:sldChg>
      <pc:sldChg chg="ord">
        <pc:chgData name="Richard Almario" userId="S::ralmario@knights.ucf.edu::83d7fdcf-55ee-4c48-ab8a-1b811bfb0f3a" providerId="AD" clId="Web-{8744A059-EC8B-48EB-8D6F-D676D34109D1}" dt="2019-09-22T21:38:20.997" v="732"/>
        <pc:sldMkLst>
          <pc:docMk/>
          <pc:sldMk cId="1504518591" sldId="257"/>
        </pc:sldMkLst>
      </pc:sldChg>
      <pc:sldChg chg="modSp ord">
        <pc:chgData name="Richard Almario" userId="S::ralmario@knights.ucf.edu::83d7fdcf-55ee-4c48-ab8a-1b811bfb0f3a" providerId="AD" clId="Web-{8744A059-EC8B-48EB-8D6F-D676D34109D1}" dt="2019-09-22T21:00:22.816" v="724"/>
        <pc:sldMkLst>
          <pc:docMk/>
          <pc:sldMk cId="3466876922" sldId="258"/>
        </pc:sldMkLst>
        <pc:graphicFrameChg chg="modGraphic">
          <ac:chgData name="Richard Almario" userId="S::ralmario@knights.ucf.edu::83d7fdcf-55ee-4c48-ab8a-1b811bfb0f3a" providerId="AD" clId="Web-{8744A059-EC8B-48EB-8D6F-D676D34109D1}" dt="2019-09-22T20:58:19.718" v="721"/>
          <ac:graphicFrameMkLst>
            <pc:docMk/>
            <pc:sldMk cId="3466876922" sldId="258"/>
            <ac:graphicFrameMk id="3" creationId="{98CE2D82-4A80-4335-A466-548123D50A23}"/>
          </ac:graphicFrameMkLst>
        </pc:graphicFrameChg>
      </pc:sldChg>
      <pc:sldChg chg="ord">
        <pc:chgData name="Richard Almario" userId="S::ralmario@knights.ucf.edu::83d7fdcf-55ee-4c48-ab8a-1b811bfb0f3a" providerId="AD" clId="Web-{8744A059-EC8B-48EB-8D6F-D676D34109D1}" dt="2019-09-22T17:39:25.638" v="1"/>
        <pc:sldMkLst>
          <pc:docMk/>
          <pc:sldMk cId="3311419410" sldId="262"/>
        </pc:sldMkLst>
      </pc:sldChg>
      <pc:sldChg chg="addSp modSp mod setBg">
        <pc:chgData name="Richard Almario" userId="S::ralmario@knights.ucf.edu::83d7fdcf-55ee-4c48-ab8a-1b811bfb0f3a" providerId="AD" clId="Web-{8744A059-EC8B-48EB-8D6F-D676D34109D1}" dt="2019-09-22T20:58:07.889" v="720"/>
        <pc:sldMkLst>
          <pc:docMk/>
          <pc:sldMk cId="1170845812" sldId="266"/>
        </pc:sldMkLst>
        <pc:spChg chg="mod">
          <ac:chgData name="Richard Almario" userId="S::ralmario@knights.ucf.edu::83d7fdcf-55ee-4c48-ab8a-1b811bfb0f3a" providerId="AD" clId="Web-{8744A059-EC8B-48EB-8D6F-D676D34109D1}" dt="2019-09-22T20:55:59.541" v="717"/>
          <ac:spMkLst>
            <pc:docMk/>
            <pc:sldMk cId="1170845812" sldId="266"/>
            <ac:spMk id="2" creationId="{6D24400E-DC49-414E-B032-C1BEDFF057DF}"/>
          </ac:spMkLst>
        </pc:spChg>
        <pc:spChg chg="add">
          <ac:chgData name="Richard Almario" userId="S::ralmario@knights.ucf.edu::83d7fdcf-55ee-4c48-ab8a-1b811bfb0f3a" providerId="AD" clId="Web-{8744A059-EC8B-48EB-8D6F-D676D34109D1}" dt="2019-09-22T20:55:59.541" v="717"/>
          <ac:spMkLst>
            <pc:docMk/>
            <pc:sldMk cId="1170845812" sldId="266"/>
            <ac:spMk id="9" creationId="{4281BC32-FF58-4898-A6B5-7B3D059BCEB0}"/>
          </ac:spMkLst>
        </pc:spChg>
        <pc:spChg chg="add">
          <ac:chgData name="Richard Almario" userId="S::ralmario@knights.ucf.edu::83d7fdcf-55ee-4c48-ab8a-1b811bfb0f3a" providerId="AD" clId="Web-{8744A059-EC8B-48EB-8D6F-D676D34109D1}" dt="2019-09-22T20:55:59.541" v="717"/>
          <ac:spMkLst>
            <pc:docMk/>
            <pc:sldMk cId="1170845812" sldId="266"/>
            <ac:spMk id="11" creationId="{0D614406-135F-4875-9C87-53822CB19ABB}"/>
          </ac:spMkLst>
        </pc:spChg>
        <pc:spChg chg="add">
          <ac:chgData name="Richard Almario" userId="S::ralmario@knights.ucf.edu::83d7fdcf-55ee-4c48-ab8a-1b811bfb0f3a" providerId="AD" clId="Web-{8744A059-EC8B-48EB-8D6F-D676D34109D1}" dt="2019-09-22T20:55:59.541" v="717"/>
          <ac:spMkLst>
            <pc:docMk/>
            <pc:sldMk cId="1170845812" sldId="266"/>
            <ac:spMk id="13" creationId="{A47020BD-3785-4628-8C5E-A4011B43EF88}"/>
          </ac:spMkLst>
        </pc:spChg>
        <pc:graphicFrameChg chg="mod modGraphic">
          <ac:chgData name="Richard Almario" userId="S::ralmario@knights.ucf.edu::83d7fdcf-55ee-4c48-ab8a-1b811bfb0f3a" providerId="AD" clId="Web-{8744A059-EC8B-48EB-8D6F-D676D34109D1}" dt="2019-09-22T20:58:07.889" v="720"/>
          <ac:graphicFrameMkLst>
            <pc:docMk/>
            <pc:sldMk cId="1170845812" sldId="266"/>
            <ac:graphicFrameMk id="4" creationId="{30962265-49B8-4742-B0D7-87DCB49EC5D3}"/>
          </ac:graphicFrameMkLst>
        </pc:graphicFrameChg>
      </pc:sldChg>
      <pc:sldChg chg="addSp delSp modSp mod ord setBg setClrOvrMap">
        <pc:chgData name="Richard Almario" userId="S::ralmario@knights.ucf.edu::83d7fdcf-55ee-4c48-ab8a-1b811bfb0f3a" providerId="AD" clId="Web-{8744A059-EC8B-48EB-8D6F-D676D34109D1}" dt="2019-09-22T20:52:20.908" v="684" actId="1076"/>
        <pc:sldMkLst>
          <pc:docMk/>
          <pc:sldMk cId="4014350688" sldId="269"/>
        </pc:sldMkLst>
        <pc:spChg chg="mod">
          <ac:chgData name="Richard Almario" userId="S::ralmario@knights.ucf.edu::83d7fdcf-55ee-4c48-ab8a-1b811bfb0f3a" providerId="AD" clId="Web-{8744A059-EC8B-48EB-8D6F-D676D34109D1}" dt="2019-09-22T20:52:09.064" v="682"/>
          <ac:spMkLst>
            <pc:docMk/>
            <pc:sldMk cId="4014350688" sldId="269"/>
            <ac:spMk id="2" creationId="{C85512C1-BCED-4031-8B52-D4D3DC40BB1D}"/>
          </ac:spMkLst>
        </pc:spChg>
        <pc:spChg chg="del">
          <ac:chgData name="Richard Almario" userId="S::ralmario@knights.ucf.edu::83d7fdcf-55ee-4c48-ab8a-1b811bfb0f3a" providerId="AD" clId="Web-{8744A059-EC8B-48EB-8D6F-D676D34109D1}" dt="2019-09-22T20:51:59.376" v="680"/>
          <ac:spMkLst>
            <pc:docMk/>
            <pc:sldMk cId="4014350688" sldId="269"/>
            <ac:spMk id="24" creationId="{0BC9EFE1-D8CB-4668-9980-DB108327A794}"/>
          </ac:spMkLst>
        </pc:spChg>
        <pc:spChg chg="del">
          <ac:chgData name="Richard Almario" userId="S::ralmario@knights.ucf.edu::83d7fdcf-55ee-4c48-ab8a-1b811bfb0f3a" providerId="AD" clId="Web-{8744A059-EC8B-48EB-8D6F-D676D34109D1}" dt="2019-09-22T20:51:59.376" v="680"/>
          <ac:spMkLst>
            <pc:docMk/>
            <pc:sldMk cId="4014350688" sldId="269"/>
            <ac:spMk id="26" creationId="{77DA6D33-2D62-458C-BF5D-DBF612FD557E}"/>
          </ac:spMkLst>
        </pc:spChg>
        <pc:spChg chg="add del">
          <ac:chgData name="Richard Almario" userId="S::ralmario@knights.ucf.edu::83d7fdcf-55ee-4c48-ab8a-1b811bfb0f3a" providerId="AD" clId="Web-{8744A059-EC8B-48EB-8D6F-D676D34109D1}" dt="2019-09-22T20:52:09.064" v="682"/>
          <ac:spMkLst>
            <pc:docMk/>
            <pc:sldMk cId="4014350688" sldId="269"/>
            <ac:spMk id="31" creationId="{1DB7C82F-AB7E-4F0C-B829-FA1B9C415180}"/>
          </ac:spMkLst>
        </pc:spChg>
        <pc:spChg chg="add">
          <ac:chgData name="Richard Almario" userId="S::ralmario@knights.ucf.edu::83d7fdcf-55ee-4c48-ab8a-1b811bfb0f3a" providerId="AD" clId="Web-{8744A059-EC8B-48EB-8D6F-D676D34109D1}" dt="2019-09-22T20:52:09.064" v="682"/>
          <ac:spMkLst>
            <pc:docMk/>
            <pc:sldMk cId="4014350688" sldId="269"/>
            <ac:spMk id="36" creationId="{BCC55ACC-A2F6-403C-A3A4-D59B3734D45F}"/>
          </ac:spMkLst>
        </pc:spChg>
        <pc:picChg chg="add mod">
          <ac:chgData name="Richard Almario" userId="S::ralmario@knights.ucf.edu::83d7fdcf-55ee-4c48-ab8a-1b811bfb0f3a" providerId="AD" clId="Web-{8744A059-EC8B-48EB-8D6F-D676D34109D1}" dt="2019-09-22T20:52:20.908" v="684" actId="1076"/>
          <ac:picMkLst>
            <pc:docMk/>
            <pc:sldMk cId="4014350688" sldId="269"/>
            <ac:picMk id="3" creationId="{9BF40DE7-3378-4DFB-985E-B09EEFC4940E}"/>
          </ac:picMkLst>
        </pc:picChg>
        <pc:picChg chg="del">
          <ac:chgData name="Richard Almario" userId="S::ralmario@knights.ucf.edu::83d7fdcf-55ee-4c48-ab8a-1b811bfb0f3a" providerId="AD" clId="Web-{8744A059-EC8B-48EB-8D6F-D676D34109D1}" dt="2019-09-22T20:51:59.376" v="680"/>
          <ac:picMkLst>
            <pc:docMk/>
            <pc:sldMk cId="4014350688" sldId="269"/>
            <ac:picMk id="25" creationId="{7CBAE1BD-B8E4-4029-8AA2-C77E4FED9864}"/>
          </ac:picMkLst>
        </pc:picChg>
        <pc:picChg chg="del">
          <ac:chgData name="Richard Almario" userId="S::ralmario@knights.ucf.edu::83d7fdcf-55ee-4c48-ab8a-1b811bfb0f3a" providerId="AD" clId="Web-{8744A059-EC8B-48EB-8D6F-D676D34109D1}" dt="2019-09-22T20:51:50.298" v="678"/>
          <ac:picMkLst>
            <pc:docMk/>
            <pc:sldMk cId="4014350688" sldId="269"/>
            <ac:picMk id="27" creationId="{20F9A638-EC19-42B9-9F75-8F7E16F96A6A}"/>
          </ac:picMkLst>
        </pc:picChg>
      </pc:sldChg>
      <pc:sldChg chg="ord">
        <pc:chgData name="Richard Almario" userId="S::ralmario@knights.ucf.edu::83d7fdcf-55ee-4c48-ab8a-1b811bfb0f3a" providerId="AD" clId="Web-{8744A059-EC8B-48EB-8D6F-D676D34109D1}" dt="2019-09-22T21:00:33.676" v="725"/>
        <pc:sldMkLst>
          <pc:docMk/>
          <pc:sldMk cId="1001011670" sldId="270"/>
        </pc:sldMkLst>
      </pc:sldChg>
      <pc:sldChg chg="addSp delSp modSp add mod ord replId setBg setClrOvrMap">
        <pc:chgData name="Richard Almario" userId="S::ralmario@knights.ucf.edu::83d7fdcf-55ee-4c48-ab8a-1b811bfb0f3a" providerId="AD" clId="Web-{8744A059-EC8B-48EB-8D6F-D676D34109D1}" dt="2019-09-22T21:39:02.669" v="740" actId="20577"/>
        <pc:sldMkLst>
          <pc:docMk/>
          <pc:sldMk cId="721425589" sldId="275"/>
        </pc:sldMkLst>
        <pc:spChg chg="mod ord">
          <ac:chgData name="Richard Almario" userId="S::ralmario@knights.ucf.edu::83d7fdcf-55ee-4c48-ab8a-1b811bfb0f3a" providerId="AD" clId="Web-{8744A059-EC8B-48EB-8D6F-D676D34109D1}" dt="2019-09-22T21:39:02.669" v="740" actId="20577"/>
          <ac:spMkLst>
            <pc:docMk/>
            <pc:sldMk cId="721425589" sldId="275"/>
            <ac:spMk id="2" creationId="{C85512C1-BCED-4031-8B52-D4D3DC40BB1D}"/>
          </ac:spMkLst>
        </pc:spChg>
        <pc:spChg chg="add del">
          <ac:chgData name="Richard Almario" userId="S::ralmario@knights.ucf.edu::83d7fdcf-55ee-4c48-ab8a-1b811bfb0f3a" providerId="AD" clId="Web-{8744A059-EC8B-48EB-8D6F-D676D34109D1}" dt="2019-09-22T17:46:48.017" v="41"/>
          <ac:spMkLst>
            <pc:docMk/>
            <pc:sldMk cId="721425589" sldId="275"/>
            <ac:spMk id="24" creationId="{0BC9EFE1-D8CB-4668-9980-DB108327A794}"/>
          </ac:spMkLst>
        </pc:spChg>
        <pc:spChg chg="add del">
          <ac:chgData name="Richard Almario" userId="S::ralmario@knights.ucf.edu::83d7fdcf-55ee-4c48-ab8a-1b811bfb0f3a" providerId="AD" clId="Web-{8744A059-EC8B-48EB-8D6F-D676D34109D1}" dt="2019-09-22T17:46:48.017" v="41"/>
          <ac:spMkLst>
            <pc:docMk/>
            <pc:sldMk cId="721425589" sldId="275"/>
            <ac:spMk id="26" creationId="{77DA6D33-2D62-458C-BF5D-DBF612FD557E}"/>
          </ac:spMkLst>
        </pc:spChg>
        <pc:spChg chg="add del">
          <ac:chgData name="Richard Almario" userId="S::ralmario@knights.ucf.edu::83d7fdcf-55ee-4c48-ab8a-1b811bfb0f3a" providerId="AD" clId="Web-{8744A059-EC8B-48EB-8D6F-D676D34109D1}" dt="2019-09-22T17:46:39.466" v="36"/>
          <ac:spMkLst>
            <pc:docMk/>
            <pc:sldMk cId="721425589" sldId="275"/>
            <ac:spMk id="29" creationId="{60B21A5C-062F-46C2-8389-53D40F46AA26}"/>
          </ac:spMkLst>
        </pc:spChg>
        <pc:spChg chg="add del">
          <ac:chgData name="Richard Almario" userId="S::ralmario@knights.ucf.edu::83d7fdcf-55ee-4c48-ab8a-1b811bfb0f3a" providerId="AD" clId="Web-{8744A059-EC8B-48EB-8D6F-D676D34109D1}" dt="2019-09-22T17:46:48.017" v="40"/>
          <ac:spMkLst>
            <pc:docMk/>
            <pc:sldMk cId="721425589" sldId="275"/>
            <ac:spMk id="33" creationId="{9BD0A92D-399A-41B4-B955-6B72A41B74A9}"/>
          </ac:spMkLst>
        </pc:spChg>
        <pc:spChg chg="add del">
          <ac:chgData name="Richard Almario" userId="S::ralmario@knights.ucf.edu::83d7fdcf-55ee-4c48-ab8a-1b811bfb0f3a" providerId="AD" clId="Web-{8744A059-EC8B-48EB-8D6F-D676D34109D1}" dt="2019-09-22T17:46:39.466" v="36"/>
          <ac:spMkLst>
            <pc:docMk/>
            <pc:sldMk cId="721425589" sldId="275"/>
            <ac:spMk id="34" creationId="{8A177BCC-4208-4795-8572-4D623BA1E2A0}"/>
          </ac:spMkLst>
        </pc:spChg>
        <pc:spChg chg="add del">
          <ac:chgData name="Richard Almario" userId="S::ralmario@knights.ucf.edu::83d7fdcf-55ee-4c48-ab8a-1b811bfb0f3a" providerId="AD" clId="Web-{8744A059-EC8B-48EB-8D6F-D676D34109D1}" dt="2019-09-22T17:46:48.017" v="40"/>
          <ac:spMkLst>
            <pc:docMk/>
            <pc:sldMk cId="721425589" sldId="275"/>
            <ac:spMk id="36" creationId="{9FA51AA9-DFBD-4CB2-9C70-26DAC24A34C0}"/>
          </ac:spMkLst>
        </pc:spChg>
        <pc:spChg chg="add del">
          <ac:chgData name="Richard Almario" userId="S::ralmario@knights.ucf.edu::83d7fdcf-55ee-4c48-ab8a-1b811bfb0f3a" providerId="AD" clId="Web-{8744A059-EC8B-48EB-8D6F-D676D34109D1}" dt="2019-09-22T17:47:39.812" v="46"/>
          <ac:spMkLst>
            <pc:docMk/>
            <pc:sldMk cId="721425589" sldId="275"/>
            <ac:spMk id="37" creationId="{765F4110-C0FC-4D61-ACD2-A7C950EAE908}"/>
          </ac:spMkLst>
        </pc:spChg>
        <pc:spChg chg="add del">
          <ac:chgData name="Richard Almario" userId="S::ralmario@knights.ucf.edu::83d7fdcf-55ee-4c48-ab8a-1b811bfb0f3a" providerId="AD" clId="Web-{8744A059-EC8B-48EB-8D6F-D676D34109D1}" dt="2019-09-22T17:46:48.017" v="40"/>
          <ac:spMkLst>
            <pc:docMk/>
            <pc:sldMk cId="721425589" sldId="275"/>
            <ac:spMk id="38" creationId="{D5905D0D-FE5E-454B-A340-4DE821C09E8B}"/>
          </ac:spMkLst>
        </pc:spChg>
        <pc:spChg chg="add del">
          <ac:chgData name="Richard Almario" userId="S::ralmario@knights.ucf.edu::83d7fdcf-55ee-4c48-ab8a-1b811bfb0f3a" providerId="AD" clId="Web-{8744A059-EC8B-48EB-8D6F-D676D34109D1}" dt="2019-09-22T17:47:45.625" v="48"/>
          <ac:spMkLst>
            <pc:docMk/>
            <pc:sldMk cId="721425589" sldId="275"/>
            <ac:spMk id="40" creationId="{823AC064-BC96-4F32-8AE1-B2FD38754823}"/>
          </ac:spMkLst>
        </pc:spChg>
        <pc:spChg chg="add del">
          <ac:chgData name="Richard Almario" userId="S::ralmario@knights.ucf.edu::83d7fdcf-55ee-4c48-ab8a-1b811bfb0f3a" providerId="AD" clId="Web-{8744A059-EC8B-48EB-8D6F-D676D34109D1}" dt="2019-09-22T20:50:13.404" v="667"/>
          <ac:spMkLst>
            <pc:docMk/>
            <pc:sldMk cId="721425589" sldId="275"/>
            <ac:spMk id="44" creationId="{823AC064-BC96-4F32-8AE1-B2FD38754823}"/>
          </ac:spMkLst>
        </pc:spChg>
        <pc:spChg chg="add">
          <ac:chgData name="Richard Almario" userId="S::ralmario@knights.ucf.edu::83d7fdcf-55ee-4c48-ab8a-1b811bfb0f3a" providerId="AD" clId="Web-{8744A059-EC8B-48EB-8D6F-D676D34109D1}" dt="2019-09-22T20:50:13.404" v="667"/>
          <ac:spMkLst>
            <pc:docMk/>
            <pc:sldMk cId="721425589" sldId="275"/>
            <ac:spMk id="48" creationId="{823AC064-BC96-4F32-8AE1-B2FD38754823}"/>
          </ac:spMkLst>
        </pc:spChg>
        <pc:spChg chg="add del">
          <ac:chgData name="Richard Almario" userId="S::ralmario@knights.ucf.edu::83d7fdcf-55ee-4c48-ab8a-1b811bfb0f3a" providerId="AD" clId="Web-{8744A059-EC8B-48EB-8D6F-D676D34109D1}" dt="2019-09-22T20:50:03.950" v="664"/>
          <ac:spMkLst>
            <pc:docMk/>
            <pc:sldMk cId="721425589" sldId="275"/>
            <ac:spMk id="52" creationId="{823AC064-BC96-4F32-8AE1-B2FD38754823}"/>
          </ac:spMkLst>
        </pc:spChg>
        <pc:picChg chg="add del mod ord">
          <ac:chgData name="Richard Almario" userId="S::ralmario@knights.ucf.edu::83d7fdcf-55ee-4c48-ab8a-1b811bfb0f3a" providerId="AD" clId="Web-{8744A059-EC8B-48EB-8D6F-D676D34109D1}" dt="2019-09-22T21:38:57.325" v="736"/>
          <ac:picMkLst>
            <pc:docMk/>
            <pc:sldMk cId="721425589" sldId="275"/>
            <ac:picMk id="3" creationId="{317445D0-7583-49FB-8917-A2E4AD15AC6F}"/>
          </ac:picMkLst>
        </pc:picChg>
        <pc:picChg chg="add del mod">
          <ac:chgData name="Richard Almario" userId="S::ralmario@knights.ucf.edu::83d7fdcf-55ee-4c48-ab8a-1b811bfb0f3a" providerId="AD" clId="Web-{8744A059-EC8B-48EB-8D6F-D676D34109D1}" dt="2019-09-22T20:50:09.622" v="665"/>
          <ac:picMkLst>
            <pc:docMk/>
            <pc:sldMk cId="721425589" sldId="275"/>
            <ac:picMk id="4" creationId="{678BF7AD-C610-4D5A-AA8A-5850D02F5210}"/>
          </ac:picMkLst>
        </pc:picChg>
        <pc:picChg chg="add mod">
          <ac:chgData name="Richard Almario" userId="S::ralmario@knights.ucf.edu::83d7fdcf-55ee-4c48-ab8a-1b811bfb0f3a" providerId="AD" clId="Web-{8744A059-EC8B-48EB-8D6F-D676D34109D1}" dt="2019-09-22T20:50:13.404" v="667"/>
          <ac:picMkLst>
            <pc:docMk/>
            <pc:sldMk cId="721425589" sldId="275"/>
            <ac:picMk id="5" creationId="{26146E90-E65A-4D30-A259-63900092585C}"/>
          </ac:picMkLst>
        </pc:picChg>
        <pc:picChg chg="add del">
          <ac:chgData name="Richard Almario" userId="S::ralmario@knights.ucf.edu::83d7fdcf-55ee-4c48-ab8a-1b811bfb0f3a" providerId="AD" clId="Web-{8744A059-EC8B-48EB-8D6F-D676D34109D1}" dt="2019-09-22T17:46:48.017" v="41"/>
          <ac:picMkLst>
            <pc:docMk/>
            <pc:sldMk cId="721425589" sldId="275"/>
            <ac:picMk id="25" creationId="{7CBAE1BD-B8E4-4029-8AA2-C77E4FED9864}"/>
          </ac:picMkLst>
        </pc:picChg>
        <pc:picChg chg="add del mod ord">
          <ac:chgData name="Richard Almario" userId="S::ralmario@knights.ucf.edu::83d7fdcf-55ee-4c48-ab8a-1b811bfb0f3a" providerId="AD" clId="Web-{8744A059-EC8B-48EB-8D6F-D676D34109D1}" dt="2019-09-22T20:49:56.309" v="661"/>
          <ac:picMkLst>
            <pc:docMk/>
            <pc:sldMk cId="721425589" sldId="275"/>
            <ac:picMk id="27" creationId="{20F9A638-EC19-42B9-9F75-8F7E16F96A6A}"/>
          </ac:picMkLst>
        </pc:picChg>
        <pc:picChg chg="add del">
          <ac:chgData name="Richard Almario" userId="S::ralmario@knights.ucf.edu::83d7fdcf-55ee-4c48-ab8a-1b811bfb0f3a" providerId="AD" clId="Web-{8744A059-EC8B-48EB-8D6F-D676D34109D1}" dt="2019-09-22T17:46:30.341" v="34"/>
          <ac:picMkLst>
            <pc:docMk/>
            <pc:sldMk cId="721425589" sldId="275"/>
            <ac:picMk id="32" creationId="{D2D2C3D0-D5DB-4464-BB3E-2DF035FDB805}"/>
          </ac:picMkLst>
        </pc:picChg>
        <pc:picChg chg="add del">
          <ac:chgData name="Richard Almario" userId="S::ralmario@knights.ucf.edu::83d7fdcf-55ee-4c48-ab8a-1b811bfb0f3a" providerId="AD" clId="Web-{8744A059-EC8B-48EB-8D6F-D676D34109D1}" dt="2019-09-22T17:46:48.017" v="40"/>
          <ac:picMkLst>
            <pc:docMk/>
            <pc:sldMk cId="721425589" sldId="275"/>
            <ac:picMk id="35" creationId="{D6A49DF9-534D-4905-8F46-02AB63EB6F34}"/>
          </ac:picMkLst>
        </pc:picChg>
        <pc:cxnChg chg="add del">
          <ac:chgData name="Richard Almario" userId="S::ralmario@knights.ucf.edu::83d7fdcf-55ee-4c48-ab8a-1b811bfb0f3a" providerId="AD" clId="Web-{8744A059-EC8B-48EB-8D6F-D676D34109D1}" dt="2019-09-22T17:46:44.732" v="38"/>
          <ac:cxnSpMkLst>
            <pc:docMk/>
            <pc:sldMk cId="721425589" sldId="275"/>
            <ac:cxnSpMk id="30" creationId="{EBAD6A72-88E8-42F7-88B9-CAF744536BE4}"/>
          </ac:cxnSpMkLst>
        </pc:cxnChg>
        <pc:cxnChg chg="add del">
          <ac:chgData name="Richard Almario" userId="S::ralmario@knights.ucf.edu::83d7fdcf-55ee-4c48-ab8a-1b811bfb0f3a" providerId="AD" clId="Web-{8744A059-EC8B-48EB-8D6F-D676D34109D1}" dt="2019-09-22T17:46:44.732" v="38"/>
          <ac:cxnSpMkLst>
            <pc:docMk/>
            <pc:sldMk cId="721425589" sldId="275"/>
            <ac:cxnSpMk id="31" creationId="{C800968E-0A99-46C4-A9B2-6A63AC66F4B0}"/>
          </ac:cxnSpMkLst>
        </pc:cxnChg>
        <pc:cxnChg chg="add del">
          <ac:chgData name="Richard Almario" userId="S::ralmario@knights.ucf.edu::83d7fdcf-55ee-4c48-ab8a-1b811bfb0f3a" providerId="AD" clId="Web-{8744A059-EC8B-48EB-8D6F-D676D34109D1}" dt="2019-09-22T17:47:39.812" v="46"/>
          <ac:cxnSpMkLst>
            <pc:docMk/>
            <pc:sldMk cId="721425589" sldId="275"/>
            <ac:cxnSpMk id="39" creationId="{CC94CBDB-A76C-499E-95AB-C0A049E3154E}"/>
          </ac:cxnSpMkLst>
        </pc:cxnChg>
        <pc:cxnChg chg="add del">
          <ac:chgData name="Richard Almario" userId="S::ralmario@knights.ucf.edu::83d7fdcf-55ee-4c48-ab8a-1b811bfb0f3a" providerId="AD" clId="Web-{8744A059-EC8B-48EB-8D6F-D676D34109D1}" dt="2019-09-22T17:47:45.625" v="48"/>
          <ac:cxnSpMkLst>
            <pc:docMk/>
            <pc:sldMk cId="721425589" sldId="275"/>
            <ac:cxnSpMk id="41" creationId="{7E7C77BC-7138-40B1-A15B-20F57A494629}"/>
          </ac:cxnSpMkLst>
        </pc:cxnChg>
        <pc:cxnChg chg="add del">
          <ac:chgData name="Richard Almario" userId="S::ralmario@knights.ucf.edu::83d7fdcf-55ee-4c48-ab8a-1b811bfb0f3a" providerId="AD" clId="Web-{8744A059-EC8B-48EB-8D6F-D676D34109D1}" dt="2019-09-22T17:47:45.625" v="48"/>
          <ac:cxnSpMkLst>
            <pc:docMk/>
            <pc:sldMk cId="721425589" sldId="275"/>
            <ac:cxnSpMk id="42" creationId="{DB146403-F3D6-484B-B2ED-97F9565D0370}"/>
          </ac:cxnSpMkLst>
        </pc:cxnChg>
        <pc:cxnChg chg="add del">
          <ac:chgData name="Richard Almario" userId="S::ralmario@knights.ucf.edu::83d7fdcf-55ee-4c48-ab8a-1b811bfb0f3a" providerId="AD" clId="Web-{8744A059-EC8B-48EB-8D6F-D676D34109D1}" dt="2019-09-22T20:50:13.404" v="667"/>
          <ac:cxnSpMkLst>
            <pc:docMk/>
            <pc:sldMk cId="721425589" sldId="275"/>
            <ac:cxnSpMk id="43" creationId="{DB146403-F3D6-484B-B2ED-97F9565D0370}"/>
          </ac:cxnSpMkLst>
        </pc:cxnChg>
        <pc:cxnChg chg="add del">
          <ac:chgData name="Richard Almario" userId="S::ralmario@knights.ucf.edu::83d7fdcf-55ee-4c48-ab8a-1b811bfb0f3a" providerId="AD" clId="Web-{8744A059-EC8B-48EB-8D6F-D676D34109D1}" dt="2019-09-22T20:50:13.404" v="667"/>
          <ac:cxnSpMkLst>
            <pc:docMk/>
            <pc:sldMk cId="721425589" sldId="275"/>
            <ac:cxnSpMk id="45" creationId="{7E7C77BC-7138-40B1-A15B-20F57A494629}"/>
          </ac:cxnSpMkLst>
        </pc:cxnChg>
        <pc:cxnChg chg="add">
          <ac:chgData name="Richard Almario" userId="S::ralmario@knights.ucf.edu::83d7fdcf-55ee-4c48-ab8a-1b811bfb0f3a" providerId="AD" clId="Web-{8744A059-EC8B-48EB-8D6F-D676D34109D1}" dt="2019-09-22T20:50:13.404" v="667"/>
          <ac:cxnSpMkLst>
            <pc:docMk/>
            <pc:sldMk cId="721425589" sldId="275"/>
            <ac:cxnSpMk id="47" creationId="{DB146403-F3D6-484B-B2ED-97F9565D0370}"/>
          </ac:cxnSpMkLst>
        </pc:cxnChg>
        <pc:cxnChg chg="add">
          <ac:chgData name="Richard Almario" userId="S::ralmario@knights.ucf.edu::83d7fdcf-55ee-4c48-ab8a-1b811bfb0f3a" providerId="AD" clId="Web-{8744A059-EC8B-48EB-8D6F-D676D34109D1}" dt="2019-09-22T20:50:13.404" v="667"/>
          <ac:cxnSpMkLst>
            <pc:docMk/>
            <pc:sldMk cId="721425589" sldId="275"/>
            <ac:cxnSpMk id="49" creationId="{7E7C77BC-7138-40B1-A15B-20F57A494629}"/>
          </ac:cxnSpMkLst>
        </pc:cxnChg>
        <pc:cxnChg chg="add del">
          <ac:chgData name="Richard Almario" userId="S::ralmario@knights.ucf.edu::83d7fdcf-55ee-4c48-ab8a-1b811bfb0f3a" providerId="AD" clId="Web-{8744A059-EC8B-48EB-8D6F-D676D34109D1}" dt="2019-09-22T20:50:03.950" v="664"/>
          <ac:cxnSpMkLst>
            <pc:docMk/>
            <pc:sldMk cId="721425589" sldId="275"/>
            <ac:cxnSpMk id="50" creationId="{DB146403-F3D6-484B-B2ED-97F9565D0370}"/>
          </ac:cxnSpMkLst>
        </pc:cxnChg>
        <pc:cxnChg chg="add del">
          <ac:chgData name="Richard Almario" userId="S::ralmario@knights.ucf.edu::83d7fdcf-55ee-4c48-ab8a-1b811bfb0f3a" providerId="AD" clId="Web-{8744A059-EC8B-48EB-8D6F-D676D34109D1}" dt="2019-09-22T20:50:03.950" v="664"/>
          <ac:cxnSpMkLst>
            <pc:docMk/>
            <pc:sldMk cId="721425589" sldId="275"/>
            <ac:cxnSpMk id="54" creationId="{7E7C77BC-7138-40B1-A15B-20F57A494629}"/>
          </ac:cxnSpMkLst>
        </pc:cxnChg>
      </pc:sldChg>
      <pc:sldChg chg="addSp delSp modSp add mod replId setBg setClrOvrMap">
        <pc:chgData name="Richard Almario" userId="S::ralmario@knights.ucf.edu::83d7fdcf-55ee-4c48-ab8a-1b811bfb0f3a" providerId="AD" clId="Web-{8744A059-EC8B-48EB-8D6F-D676D34109D1}" dt="2019-09-22T18:18:22.130" v="225"/>
        <pc:sldMkLst>
          <pc:docMk/>
          <pc:sldMk cId="1304591890" sldId="278"/>
        </pc:sldMkLst>
        <pc:spChg chg="mod">
          <ac:chgData name="Richard Almario" userId="S::ralmario@knights.ucf.edu::83d7fdcf-55ee-4c48-ab8a-1b811bfb0f3a" providerId="AD" clId="Web-{8744A059-EC8B-48EB-8D6F-D676D34109D1}" dt="2019-09-22T18:17:46.004" v="196"/>
          <ac:spMkLst>
            <pc:docMk/>
            <pc:sldMk cId="1304591890" sldId="278"/>
            <ac:spMk id="2" creationId="{E906DA80-6879-4ABD-A96F-7FB7A6807917}"/>
          </ac:spMkLst>
        </pc:spChg>
        <pc:spChg chg="mod">
          <ac:chgData name="Richard Almario" userId="S::ralmario@knights.ucf.edu::83d7fdcf-55ee-4c48-ab8a-1b811bfb0f3a" providerId="AD" clId="Web-{8744A059-EC8B-48EB-8D6F-D676D34109D1}" dt="2019-09-22T18:17:46.004" v="196"/>
          <ac:spMkLst>
            <pc:docMk/>
            <pc:sldMk cId="1304591890" sldId="278"/>
            <ac:spMk id="3" creationId="{C82E9230-B88F-4E3B-89B8-C18BAE823ADA}"/>
          </ac:spMkLst>
        </pc:spChg>
        <pc:spChg chg="add del">
          <ac:chgData name="Richard Almario" userId="S::ralmario@knights.ucf.edu::83d7fdcf-55ee-4c48-ab8a-1b811bfb0f3a" providerId="AD" clId="Web-{8744A059-EC8B-48EB-8D6F-D676D34109D1}" dt="2019-09-22T18:17:46.004" v="196"/>
          <ac:spMkLst>
            <pc:docMk/>
            <pc:sldMk cId="1304591890" sldId="278"/>
            <ac:spMk id="29" creationId="{867D4867-5BA7-4462-B2F6-A23F4A622AA7}"/>
          </ac:spMkLst>
        </pc:spChg>
        <pc:spChg chg="add">
          <ac:chgData name="Richard Almario" userId="S::ralmario@knights.ucf.edu::83d7fdcf-55ee-4c48-ab8a-1b811bfb0f3a" providerId="AD" clId="Web-{8744A059-EC8B-48EB-8D6F-D676D34109D1}" dt="2019-09-22T18:17:46.004" v="196"/>
          <ac:spMkLst>
            <pc:docMk/>
            <pc:sldMk cId="1304591890" sldId="278"/>
            <ac:spMk id="31" creationId="{42A5316D-ED2F-4F89-B4B4-8D9240B1A348}"/>
          </ac:spMkLst>
        </pc:spChg>
        <pc:spChg chg="add del">
          <ac:chgData name="Richard Almario" userId="S::ralmario@knights.ucf.edu::83d7fdcf-55ee-4c48-ab8a-1b811bfb0f3a" providerId="AD" clId="Web-{8744A059-EC8B-48EB-8D6F-D676D34109D1}" dt="2019-09-22T18:17:45.988" v="195"/>
          <ac:spMkLst>
            <pc:docMk/>
            <pc:sldMk cId="1304591890" sldId="278"/>
            <ac:spMk id="34" creationId="{42A5316D-ED2F-4F89-B4B4-8D9240B1A348}"/>
          </ac:spMkLst>
        </pc:spChg>
        <pc:graphicFrameChg chg="add mod modGraphic">
          <ac:chgData name="Richard Almario" userId="S::ralmario@knights.ucf.edu::83d7fdcf-55ee-4c48-ab8a-1b811bfb0f3a" providerId="AD" clId="Web-{8744A059-EC8B-48EB-8D6F-D676D34109D1}" dt="2019-09-22T18:18:22.130" v="225"/>
          <ac:graphicFrameMkLst>
            <pc:docMk/>
            <pc:sldMk cId="1304591890" sldId="278"/>
            <ac:graphicFrameMk id="6" creationId="{FED6B89E-045F-4C28-A1AD-0EB65F75CEDB}"/>
          </ac:graphicFrameMkLst>
        </pc:graphicFrameChg>
        <pc:picChg chg="del">
          <ac:chgData name="Richard Almario" userId="S::ralmario@knights.ucf.edu::83d7fdcf-55ee-4c48-ab8a-1b811bfb0f3a" providerId="AD" clId="Web-{8744A059-EC8B-48EB-8D6F-D676D34109D1}" dt="2019-09-22T18:15:28.436" v="190"/>
          <ac:picMkLst>
            <pc:docMk/>
            <pc:sldMk cId="1304591890" sldId="278"/>
            <ac:picMk id="4" creationId="{1AF136F6-CCEA-4100-8DD2-1EFB9C6FD7A0}"/>
          </ac:picMkLst>
        </pc:picChg>
      </pc:sldChg>
      <pc:sldChg chg="addSp delSp modSp add replId">
        <pc:chgData name="Richard Almario" userId="S::ralmario@knights.ucf.edu::83d7fdcf-55ee-4c48-ab8a-1b811bfb0f3a" providerId="AD" clId="Web-{8744A059-EC8B-48EB-8D6F-D676D34109D1}" dt="2019-09-22T18:26:56.663" v="623" actId="14100"/>
        <pc:sldMkLst>
          <pc:docMk/>
          <pc:sldMk cId="1110096838" sldId="279"/>
        </pc:sldMkLst>
        <pc:spChg chg="mod">
          <ac:chgData name="Richard Almario" userId="S::ralmario@knights.ucf.edu::83d7fdcf-55ee-4c48-ab8a-1b811bfb0f3a" providerId="AD" clId="Web-{8744A059-EC8B-48EB-8D6F-D676D34109D1}" dt="2019-09-22T18:21:50.450" v="350"/>
          <ac:spMkLst>
            <pc:docMk/>
            <pc:sldMk cId="1110096838" sldId="279"/>
            <ac:spMk id="3" creationId="{C82E9230-B88F-4E3B-89B8-C18BAE823ADA}"/>
          </ac:spMkLst>
        </pc:spChg>
        <pc:spChg chg="mod ord">
          <ac:chgData name="Richard Almario" userId="S::ralmario@knights.ucf.edu::83d7fdcf-55ee-4c48-ab8a-1b811bfb0f3a" providerId="AD" clId="Web-{8744A059-EC8B-48EB-8D6F-D676D34109D1}" dt="2019-09-22T18:26:56.663" v="623" actId="14100"/>
          <ac:spMkLst>
            <pc:docMk/>
            <pc:sldMk cId="1110096838" sldId="279"/>
            <ac:spMk id="6" creationId="{C274AE74-3CC6-4CA9-97FA-8EA2EDC0783B}"/>
          </ac:spMkLst>
        </pc:spChg>
        <pc:spChg chg="del">
          <ac:chgData name="Richard Almario" userId="S::ralmario@knights.ucf.edu::83d7fdcf-55ee-4c48-ab8a-1b811bfb0f3a" providerId="AD" clId="Web-{8744A059-EC8B-48EB-8D6F-D676D34109D1}" dt="2019-09-22T18:21:50.450" v="350"/>
          <ac:spMkLst>
            <pc:docMk/>
            <pc:sldMk cId="1110096838" sldId="279"/>
            <ac:spMk id="29" creationId="{867D4867-5BA7-4462-B2F6-A23F4A622AA7}"/>
          </ac:spMkLst>
        </pc:spChg>
        <pc:spChg chg="add">
          <ac:chgData name="Richard Almario" userId="S::ralmario@knights.ucf.edu::83d7fdcf-55ee-4c48-ab8a-1b811bfb0f3a" providerId="AD" clId="Web-{8744A059-EC8B-48EB-8D6F-D676D34109D1}" dt="2019-09-22T18:21:50.450" v="350"/>
          <ac:spMkLst>
            <pc:docMk/>
            <pc:sldMk cId="1110096838" sldId="279"/>
            <ac:spMk id="34" creationId="{867D4867-5BA7-4462-B2F6-A23F4A622AA7}"/>
          </ac:spMkLst>
        </pc:spChg>
        <pc:picChg chg="del">
          <ac:chgData name="Richard Almario" userId="S::ralmario@knights.ucf.edu::83d7fdcf-55ee-4c48-ab8a-1b811bfb0f3a" providerId="AD" clId="Web-{8744A059-EC8B-48EB-8D6F-D676D34109D1}" dt="2019-09-22T18:21:22.120" v="348"/>
          <ac:picMkLst>
            <pc:docMk/>
            <pc:sldMk cId="1110096838" sldId="279"/>
            <ac:picMk id="4" creationId="{1AF136F6-CCEA-4100-8DD2-1EFB9C6FD7A0}"/>
          </ac:picMkLst>
        </pc:picChg>
        <pc:picChg chg="add mod">
          <ac:chgData name="Richard Almario" userId="S::ralmario@knights.ucf.edu::83d7fdcf-55ee-4c48-ab8a-1b811bfb0f3a" providerId="AD" clId="Web-{8744A059-EC8B-48EB-8D6F-D676D34109D1}" dt="2019-09-22T18:22:00.122" v="352" actId="14100"/>
          <ac:picMkLst>
            <pc:docMk/>
            <pc:sldMk cId="1110096838" sldId="279"/>
            <ac:picMk id="5" creationId="{2C12E357-34E7-42E2-A3D3-9E9A612B8E73}"/>
          </ac:picMkLst>
        </pc:picChg>
      </pc:sldChg>
      <pc:sldChg chg="addSp delSp modSp add ord replId">
        <pc:chgData name="Richard Almario" userId="S::ralmario@knights.ucf.edu::83d7fdcf-55ee-4c48-ab8a-1b811bfb0f3a" providerId="AD" clId="Web-{8744A059-EC8B-48EB-8D6F-D676D34109D1}" dt="2019-09-22T21:42:58.733" v="778" actId="20577"/>
        <pc:sldMkLst>
          <pc:docMk/>
          <pc:sldMk cId="3723038538" sldId="280"/>
        </pc:sldMkLst>
        <pc:spChg chg="mod">
          <ac:chgData name="Richard Almario" userId="S::ralmario@knights.ucf.edu::83d7fdcf-55ee-4c48-ab8a-1b811bfb0f3a" providerId="AD" clId="Web-{8744A059-EC8B-48EB-8D6F-D676D34109D1}" dt="2019-09-22T21:42:58.733" v="778" actId="20577"/>
          <ac:spMkLst>
            <pc:docMk/>
            <pc:sldMk cId="3723038538" sldId="280"/>
            <ac:spMk id="2" creationId="{C85512C1-BCED-4031-8B52-D4D3DC40BB1D}"/>
          </ac:spMkLst>
        </pc:spChg>
        <pc:spChg chg="del">
          <ac:chgData name="Richard Almario" userId="S::ralmario@knights.ucf.edu::83d7fdcf-55ee-4c48-ab8a-1b811bfb0f3a" providerId="AD" clId="Web-{8744A059-EC8B-48EB-8D6F-D676D34109D1}" dt="2019-09-22T19:33:45.846" v="651"/>
          <ac:spMkLst>
            <pc:docMk/>
            <pc:sldMk cId="3723038538" sldId="280"/>
            <ac:spMk id="44" creationId="{823AC064-BC96-4F32-8AE1-B2FD38754823}"/>
          </ac:spMkLst>
        </pc:spChg>
        <pc:spChg chg="add del">
          <ac:chgData name="Richard Almario" userId="S::ralmario@knights.ucf.edu::83d7fdcf-55ee-4c48-ab8a-1b811bfb0f3a" providerId="AD" clId="Web-{8744A059-EC8B-48EB-8D6F-D676D34109D1}" dt="2019-09-22T20:50:29.342" v="670"/>
          <ac:spMkLst>
            <pc:docMk/>
            <pc:sldMk cId="3723038538" sldId="280"/>
            <ac:spMk id="52" creationId="{823AC064-BC96-4F32-8AE1-B2FD38754823}"/>
          </ac:spMkLst>
        </pc:spChg>
        <pc:spChg chg="add">
          <ac:chgData name="Richard Almario" userId="S::ralmario@knights.ucf.edu::83d7fdcf-55ee-4c48-ab8a-1b811bfb0f3a" providerId="AD" clId="Web-{8744A059-EC8B-48EB-8D6F-D676D34109D1}" dt="2019-09-22T20:50:29.342" v="670"/>
          <ac:spMkLst>
            <pc:docMk/>
            <pc:sldMk cId="3723038538" sldId="280"/>
            <ac:spMk id="61" creationId="{823AC064-BC96-4F32-8AE1-B2FD38754823}"/>
          </ac:spMkLst>
        </pc:spChg>
        <pc:picChg chg="del">
          <ac:chgData name="Richard Almario" userId="S::ralmario@knights.ucf.edu::83d7fdcf-55ee-4c48-ab8a-1b811bfb0f3a" providerId="AD" clId="Web-{8744A059-EC8B-48EB-8D6F-D676D34109D1}" dt="2019-09-22T19:31:55.076" v="649"/>
          <ac:picMkLst>
            <pc:docMk/>
            <pc:sldMk cId="3723038538" sldId="280"/>
            <ac:picMk id="3" creationId="{317445D0-7583-49FB-8917-A2E4AD15AC6F}"/>
          </ac:picMkLst>
        </pc:picChg>
        <pc:picChg chg="add del mod">
          <ac:chgData name="Richard Almario" userId="S::ralmario@knights.ucf.edu::83d7fdcf-55ee-4c48-ab8a-1b811bfb0f3a" providerId="AD" clId="Web-{8744A059-EC8B-48EB-8D6F-D676D34109D1}" dt="2019-09-22T21:42:53.233" v="758"/>
          <ac:picMkLst>
            <pc:docMk/>
            <pc:sldMk cId="3723038538" sldId="280"/>
            <ac:picMk id="3" creationId="{3D4E6DDD-E29B-44E8-B862-9949F468F3AF}"/>
          </ac:picMkLst>
        </pc:picChg>
        <pc:picChg chg="add del mod ord">
          <ac:chgData name="Richard Almario" userId="S::ralmario@knights.ucf.edu::83d7fdcf-55ee-4c48-ab8a-1b811bfb0f3a" providerId="AD" clId="Web-{8744A059-EC8B-48EB-8D6F-D676D34109D1}" dt="2019-09-22T21:42:53.748" v="759"/>
          <ac:picMkLst>
            <pc:docMk/>
            <pc:sldMk cId="3723038538" sldId="280"/>
            <ac:picMk id="4" creationId="{CB5B816A-F848-4E27-873A-1B1A65C3A5B6}"/>
          </ac:picMkLst>
        </pc:picChg>
        <pc:picChg chg="del ord">
          <ac:chgData name="Richard Almario" userId="S::ralmario@knights.ucf.edu::83d7fdcf-55ee-4c48-ab8a-1b811bfb0f3a" providerId="AD" clId="Web-{8744A059-EC8B-48EB-8D6F-D676D34109D1}" dt="2019-09-22T20:50:23.904" v="668"/>
          <ac:picMkLst>
            <pc:docMk/>
            <pc:sldMk cId="3723038538" sldId="280"/>
            <ac:picMk id="27" creationId="{20F9A638-EC19-42B9-9F75-8F7E16F96A6A}"/>
          </ac:picMkLst>
        </pc:picChg>
        <pc:cxnChg chg="del">
          <ac:chgData name="Richard Almario" userId="S::ralmario@knights.ucf.edu::83d7fdcf-55ee-4c48-ab8a-1b811bfb0f3a" providerId="AD" clId="Web-{8744A059-EC8B-48EB-8D6F-D676D34109D1}" dt="2019-09-22T19:33:45.846" v="651"/>
          <ac:cxnSpMkLst>
            <pc:docMk/>
            <pc:sldMk cId="3723038538" sldId="280"/>
            <ac:cxnSpMk id="43" creationId="{DB146403-F3D6-484B-B2ED-97F9565D0370}"/>
          </ac:cxnSpMkLst>
        </pc:cxnChg>
        <pc:cxnChg chg="del">
          <ac:chgData name="Richard Almario" userId="S::ralmario@knights.ucf.edu::83d7fdcf-55ee-4c48-ab8a-1b811bfb0f3a" providerId="AD" clId="Web-{8744A059-EC8B-48EB-8D6F-D676D34109D1}" dt="2019-09-22T19:33:45.846" v="651"/>
          <ac:cxnSpMkLst>
            <pc:docMk/>
            <pc:sldMk cId="3723038538" sldId="280"/>
            <ac:cxnSpMk id="45" creationId="{7E7C77BC-7138-40B1-A15B-20F57A494629}"/>
          </ac:cxnSpMkLst>
        </pc:cxnChg>
        <pc:cxnChg chg="add del">
          <ac:chgData name="Richard Almario" userId="S::ralmario@knights.ucf.edu::83d7fdcf-55ee-4c48-ab8a-1b811bfb0f3a" providerId="AD" clId="Web-{8744A059-EC8B-48EB-8D6F-D676D34109D1}" dt="2019-09-22T20:50:29.342" v="670"/>
          <ac:cxnSpMkLst>
            <pc:docMk/>
            <pc:sldMk cId="3723038538" sldId="280"/>
            <ac:cxnSpMk id="50" creationId="{DB146403-F3D6-484B-B2ED-97F9565D0370}"/>
          </ac:cxnSpMkLst>
        </pc:cxnChg>
        <pc:cxnChg chg="add del">
          <ac:chgData name="Richard Almario" userId="S::ralmario@knights.ucf.edu::83d7fdcf-55ee-4c48-ab8a-1b811bfb0f3a" providerId="AD" clId="Web-{8744A059-EC8B-48EB-8D6F-D676D34109D1}" dt="2019-09-22T20:50:29.342" v="670"/>
          <ac:cxnSpMkLst>
            <pc:docMk/>
            <pc:sldMk cId="3723038538" sldId="280"/>
            <ac:cxnSpMk id="54" creationId="{7E7C77BC-7138-40B1-A15B-20F57A494629}"/>
          </ac:cxnSpMkLst>
        </pc:cxnChg>
        <pc:cxnChg chg="add">
          <ac:chgData name="Richard Almario" userId="S::ralmario@knights.ucf.edu::83d7fdcf-55ee-4c48-ab8a-1b811bfb0f3a" providerId="AD" clId="Web-{8744A059-EC8B-48EB-8D6F-D676D34109D1}" dt="2019-09-22T20:50:29.342" v="670"/>
          <ac:cxnSpMkLst>
            <pc:docMk/>
            <pc:sldMk cId="3723038538" sldId="280"/>
            <ac:cxnSpMk id="59" creationId="{DB146403-F3D6-484B-B2ED-97F9565D0370}"/>
          </ac:cxnSpMkLst>
        </pc:cxnChg>
        <pc:cxnChg chg="add">
          <ac:chgData name="Richard Almario" userId="S::ralmario@knights.ucf.edu::83d7fdcf-55ee-4c48-ab8a-1b811bfb0f3a" providerId="AD" clId="Web-{8744A059-EC8B-48EB-8D6F-D676D34109D1}" dt="2019-09-22T20:50:29.342" v="670"/>
          <ac:cxnSpMkLst>
            <pc:docMk/>
            <pc:sldMk cId="3723038538" sldId="280"/>
            <ac:cxnSpMk id="63" creationId="{7E7C77BC-7138-40B1-A15B-20F57A494629}"/>
          </ac:cxnSpMkLst>
        </pc:cxnChg>
      </pc:sldChg>
      <pc:sldChg chg="addSp delSp modSp mod ord setBg setClrOvrMap">
        <pc:chgData name="Richard Almario" userId="S::ralmario@knights.ucf.edu::83d7fdcf-55ee-4c48-ab8a-1b811bfb0f3a" providerId="AD" clId="Web-{8744A059-EC8B-48EB-8D6F-D676D34109D1}" dt="2019-09-22T21:40:02.310" v="754"/>
        <pc:sldMkLst>
          <pc:docMk/>
          <pc:sldMk cId="3135119624" sldId="281"/>
        </pc:sldMkLst>
        <pc:spChg chg="mod">
          <ac:chgData name="Richard Almario" userId="S::ralmario@knights.ucf.edu::83d7fdcf-55ee-4c48-ab8a-1b811bfb0f3a" providerId="AD" clId="Web-{8744A059-EC8B-48EB-8D6F-D676D34109D1}" dt="2019-09-22T20:51:44.641" v="677"/>
          <ac:spMkLst>
            <pc:docMk/>
            <pc:sldMk cId="3135119624" sldId="281"/>
            <ac:spMk id="2" creationId="{C85512C1-BCED-4031-8B52-D4D3DC40BB1D}"/>
          </ac:spMkLst>
        </pc:spChg>
        <pc:spChg chg="ord">
          <ac:chgData name="Richard Almario" userId="S::ralmario@knights.ucf.edu::83d7fdcf-55ee-4c48-ab8a-1b811bfb0f3a" providerId="AD" clId="Web-{8744A059-EC8B-48EB-8D6F-D676D34109D1}" dt="2019-09-22T20:51:44.641" v="677"/>
          <ac:spMkLst>
            <pc:docMk/>
            <pc:sldMk cId="3135119624" sldId="281"/>
            <ac:spMk id="6" creationId="{C9143E7B-3FF0-4F59-A421-00B4D5FBC9FC}"/>
          </ac:spMkLst>
        </pc:spChg>
        <pc:spChg chg="mod ord">
          <ac:chgData name="Richard Almario" userId="S::ralmario@knights.ucf.edu::83d7fdcf-55ee-4c48-ab8a-1b811bfb0f3a" providerId="AD" clId="Web-{8744A059-EC8B-48EB-8D6F-D676D34109D1}" dt="2019-09-22T20:51:44.641" v="677"/>
          <ac:spMkLst>
            <pc:docMk/>
            <pc:sldMk cId="3135119624" sldId="281"/>
            <ac:spMk id="9" creationId="{AAAA2BE8-EDB4-4A1B-8773-0A68B48A5B45}"/>
          </ac:spMkLst>
        </pc:spChg>
        <pc:spChg chg="add del">
          <ac:chgData name="Richard Almario" userId="S::ralmario@knights.ucf.edu::83d7fdcf-55ee-4c48-ab8a-1b811bfb0f3a" providerId="AD" clId="Web-{8744A059-EC8B-48EB-8D6F-D676D34109D1}" dt="2019-09-22T20:51:44.641" v="677"/>
          <ac:spMkLst>
            <pc:docMk/>
            <pc:sldMk cId="3135119624" sldId="281"/>
            <ac:spMk id="44" creationId="{823AC064-BC96-4F32-8AE1-B2FD38754823}"/>
          </ac:spMkLst>
        </pc:spChg>
        <pc:spChg chg="add">
          <ac:chgData name="Richard Almario" userId="S::ralmario@knights.ucf.edu::83d7fdcf-55ee-4c48-ab8a-1b811bfb0f3a" providerId="AD" clId="Web-{8744A059-EC8B-48EB-8D6F-D676D34109D1}" dt="2019-09-22T20:51:44.641" v="677"/>
          <ac:spMkLst>
            <pc:docMk/>
            <pc:sldMk cId="3135119624" sldId="281"/>
            <ac:spMk id="51" creationId="{823AC064-BC96-4F32-8AE1-B2FD38754823}"/>
          </ac:spMkLst>
        </pc:spChg>
        <pc:spChg chg="add del">
          <ac:chgData name="Richard Almario" userId="S::ralmario@knights.ucf.edu::83d7fdcf-55ee-4c48-ab8a-1b811bfb0f3a" providerId="AD" clId="Web-{8744A059-EC8B-48EB-8D6F-D676D34109D1}" dt="2019-09-22T20:51:43.641" v="674"/>
          <ac:spMkLst>
            <pc:docMk/>
            <pc:sldMk cId="3135119624" sldId="281"/>
            <ac:spMk id="52" creationId="{823AC064-BC96-4F32-8AE1-B2FD38754823}"/>
          </ac:spMkLst>
        </pc:spChg>
        <pc:picChg chg="add mod ord">
          <ac:chgData name="Richard Almario" userId="S::ralmario@knights.ucf.edu::83d7fdcf-55ee-4c48-ab8a-1b811bfb0f3a" providerId="AD" clId="Web-{8744A059-EC8B-48EB-8D6F-D676D34109D1}" dt="2019-09-22T20:51:44.641" v="677"/>
          <ac:picMkLst>
            <pc:docMk/>
            <pc:sldMk cId="3135119624" sldId="281"/>
            <ac:picMk id="3" creationId="{923EC7F0-2E85-4B99-BFC0-8D144CA98E65}"/>
          </ac:picMkLst>
        </pc:picChg>
        <pc:picChg chg="mod">
          <ac:chgData name="Richard Almario" userId="S::ralmario@knights.ucf.edu::83d7fdcf-55ee-4c48-ab8a-1b811bfb0f3a" providerId="AD" clId="Web-{8744A059-EC8B-48EB-8D6F-D676D34109D1}" dt="2019-09-22T20:51:44.641" v="677"/>
          <ac:picMkLst>
            <pc:docMk/>
            <pc:sldMk cId="3135119624" sldId="281"/>
            <ac:picMk id="7" creationId="{FB56A0ED-E94A-497F-8E59-AF113235D712}"/>
          </ac:picMkLst>
        </pc:picChg>
        <pc:picChg chg="del">
          <ac:chgData name="Richard Almario" userId="S::ralmario@knights.ucf.edu::83d7fdcf-55ee-4c48-ab8a-1b811bfb0f3a" providerId="AD" clId="Web-{8744A059-EC8B-48EB-8D6F-D676D34109D1}" dt="2019-09-22T20:50:51.608" v="671"/>
          <ac:picMkLst>
            <pc:docMk/>
            <pc:sldMk cId="3135119624" sldId="281"/>
            <ac:picMk id="27" creationId="{20F9A638-EC19-42B9-9F75-8F7E16F96A6A}"/>
          </ac:picMkLst>
        </pc:picChg>
        <pc:cxnChg chg="add del">
          <ac:chgData name="Richard Almario" userId="S::ralmario@knights.ucf.edu::83d7fdcf-55ee-4c48-ab8a-1b811bfb0f3a" providerId="AD" clId="Web-{8744A059-EC8B-48EB-8D6F-D676D34109D1}" dt="2019-09-22T20:51:44.641" v="677"/>
          <ac:cxnSpMkLst>
            <pc:docMk/>
            <pc:sldMk cId="3135119624" sldId="281"/>
            <ac:cxnSpMk id="43" creationId="{DB146403-F3D6-484B-B2ED-97F9565D0370}"/>
          </ac:cxnSpMkLst>
        </pc:cxnChg>
        <pc:cxnChg chg="add del">
          <ac:chgData name="Richard Almario" userId="S::ralmario@knights.ucf.edu::83d7fdcf-55ee-4c48-ab8a-1b811bfb0f3a" providerId="AD" clId="Web-{8744A059-EC8B-48EB-8D6F-D676D34109D1}" dt="2019-09-22T20:51:44.641" v="677"/>
          <ac:cxnSpMkLst>
            <pc:docMk/>
            <pc:sldMk cId="3135119624" sldId="281"/>
            <ac:cxnSpMk id="45" creationId="{7E7C77BC-7138-40B1-A15B-20F57A494629}"/>
          </ac:cxnSpMkLst>
        </pc:cxnChg>
        <pc:cxnChg chg="add del">
          <ac:chgData name="Richard Almario" userId="S::ralmario@knights.ucf.edu::83d7fdcf-55ee-4c48-ab8a-1b811bfb0f3a" providerId="AD" clId="Web-{8744A059-EC8B-48EB-8D6F-D676D34109D1}" dt="2019-09-22T20:51:44.625" v="676"/>
          <ac:cxnSpMkLst>
            <pc:docMk/>
            <pc:sldMk cId="3135119624" sldId="281"/>
            <ac:cxnSpMk id="47" creationId="{EBAD6A72-88E8-42F7-88B9-CAF744536BE4}"/>
          </ac:cxnSpMkLst>
        </pc:cxnChg>
        <pc:cxnChg chg="add del">
          <ac:chgData name="Richard Almario" userId="S::ralmario@knights.ucf.edu::83d7fdcf-55ee-4c48-ab8a-1b811bfb0f3a" providerId="AD" clId="Web-{8744A059-EC8B-48EB-8D6F-D676D34109D1}" dt="2019-09-22T20:51:44.625" v="676"/>
          <ac:cxnSpMkLst>
            <pc:docMk/>
            <pc:sldMk cId="3135119624" sldId="281"/>
            <ac:cxnSpMk id="48" creationId="{C800968E-0A99-46C4-A9B2-6A63AC66F4B0}"/>
          </ac:cxnSpMkLst>
        </pc:cxnChg>
        <pc:cxnChg chg="add">
          <ac:chgData name="Richard Almario" userId="S::ralmario@knights.ucf.edu::83d7fdcf-55ee-4c48-ab8a-1b811bfb0f3a" providerId="AD" clId="Web-{8744A059-EC8B-48EB-8D6F-D676D34109D1}" dt="2019-09-22T20:51:44.641" v="677"/>
          <ac:cxnSpMkLst>
            <pc:docMk/>
            <pc:sldMk cId="3135119624" sldId="281"/>
            <ac:cxnSpMk id="49" creationId="{DB146403-F3D6-484B-B2ED-97F9565D0370}"/>
          </ac:cxnSpMkLst>
        </pc:cxnChg>
        <pc:cxnChg chg="add del">
          <ac:chgData name="Richard Almario" userId="S::ralmario@knights.ucf.edu::83d7fdcf-55ee-4c48-ab8a-1b811bfb0f3a" providerId="AD" clId="Web-{8744A059-EC8B-48EB-8D6F-D676D34109D1}" dt="2019-09-22T20:51:43.641" v="674"/>
          <ac:cxnSpMkLst>
            <pc:docMk/>
            <pc:sldMk cId="3135119624" sldId="281"/>
            <ac:cxnSpMk id="50" creationId="{DB146403-F3D6-484B-B2ED-97F9565D0370}"/>
          </ac:cxnSpMkLst>
        </pc:cxnChg>
        <pc:cxnChg chg="add">
          <ac:chgData name="Richard Almario" userId="S::ralmario@knights.ucf.edu::83d7fdcf-55ee-4c48-ab8a-1b811bfb0f3a" providerId="AD" clId="Web-{8744A059-EC8B-48EB-8D6F-D676D34109D1}" dt="2019-09-22T20:51:44.641" v="677"/>
          <ac:cxnSpMkLst>
            <pc:docMk/>
            <pc:sldMk cId="3135119624" sldId="281"/>
            <ac:cxnSpMk id="53" creationId="{7E7C77BC-7138-40B1-A15B-20F57A494629}"/>
          </ac:cxnSpMkLst>
        </pc:cxnChg>
        <pc:cxnChg chg="add del">
          <ac:chgData name="Richard Almario" userId="S::ralmario@knights.ucf.edu::83d7fdcf-55ee-4c48-ab8a-1b811bfb0f3a" providerId="AD" clId="Web-{8744A059-EC8B-48EB-8D6F-D676D34109D1}" dt="2019-09-22T20:51:43.641" v="674"/>
          <ac:cxnSpMkLst>
            <pc:docMk/>
            <pc:sldMk cId="3135119624" sldId="281"/>
            <ac:cxnSpMk id="54" creationId="{7E7C77BC-7138-40B1-A15B-20F57A494629}"/>
          </ac:cxnSpMkLst>
        </pc:cxnChg>
      </pc:sldChg>
      <pc:sldChg chg="add replId">
        <pc:chgData name="Richard Almario" userId="S::ralmario@knights.ucf.edu::83d7fdcf-55ee-4c48-ab8a-1b811bfb0f3a" providerId="AD" clId="Web-{8744A059-EC8B-48EB-8D6F-D676D34109D1}" dt="2019-09-22T21:38:51.638" v="734"/>
        <pc:sldMkLst>
          <pc:docMk/>
          <pc:sldMk cId="2843355624" sldId="285"/>
        </pc:sldMkLst>
      </pc:sldChg>
      <pc:sldChg chg="delSp modSp add replId">
        <pc:chgData name="Richard Almario" userId="S::ralmario@knights.ucf.edu::83d7fdcf-55ee-4c48-ab8a-1b811bfb0f3a" providerId="AD" clId="Web-{8744A059-EC8B-48EB-8D6F-D676D34109D1}" dt="2019-09-22T21:39:06.247" v="749" actId="20577"/>
        <pc:sldMkLst>
          <pc:docMk/>
          <pc:sldMk cId="1745029631" sldId="286"/>
        </pc:sldMkLst>
        <pc:spChg chg="mod">
          <ac:chgData name="Richard Almario" userId="S::ralmario@knights.ucf.edu::83d7fdcf-55ee-4c48-ab8a-1b811bfb0f3a" providerId="AD" clId="Web-{8744A059-EC8B-48EB-8D6F-D676D34109D1}" dt="2019-09-22T21:39:06.247" v="749" actId="20577"/>
          <ac:spMkLst>
            <pc:docMk/>
            <pc:sldMk cId="1745029631" sldId="286"/>
            <ac:spMk id="2" creationId="{C85512C1-BCED-4031-8B52-D4D3DC40BB1D}"/>
          </ac:spMkLst>
        </pc:spChg>
        <pc:picChg chg="del">
          <ac:chgData name="Richard Almario" userId="S::ralmario@knights.ucf.edu::83d7fdcf-55ee-4c48-ab8a-1b811bfb0f3a" providerId="AD" clId="Web-{8744A059-EC8B-48EB-8D6F-D676D34109D1}" dt="2019-09-22T21:38:58.669" v="737"/>
          <ac:picMkLst>
            <pc:docMk/>
            <pc:sldMk cId="1745029631" sldId="286"/>
            <ac:picMk id="3" creationId="{317445D0-7583-49FB-8917-A2E4AD15AC6F}"/>
          </ac:picMkLst>
        </pc:picChg>
      </pc:sldChg>
      <pc:sldChg chg="modSp add ord replId">
        <pc:chgData name="Richard Almario" userId="S::ralmario@knights.ucf.edu::83d7fdcf-55ee-4c48-ab8a-1b811bfb0f3a" providerId="AD" clId="Web-{8744A059-EC8B-48EB-8D6F-D676D34109D1}" dt="2019-09-22T21:43:43.170" v="821" actId="20577"/>
        <pc:sldMkLst>
          <pc:docMk/>
          <pc:sldMk cId="3837090285" sldId="287"/>
        </pc:sldMkLst>
        <pc:spChg chg="mod">
          <ac:chgData name="Richard Almario" userId="S::ralmario@knights.ucf.edu::83d7fdcf-55ee-4c48-ab8a-1b811bfb0f3a" providerId="AD" clId="Web-{8744A059-EC8B-48EB-8D6F-D676D34109D1}" dt="2019-09-22T21:43:43.170" v="821" actId="20577"/>
          <ac:spMkLst>
            <pc:docMk/>
            <pc:sldMk cId="3837090285" sldId="287"/>
            <ac:spMk id="2" creationId="{C85512C1-BCED-4031-8B52-D4D3DC40BB1D}"/>
          </ac:spMkLst>
        </pc:spChg>
      </pc:sldChg>
      <pc:sldChg chg="add replId">
        <pc:chgData name="Richard Almario" userId="S::ralmario@knights.ucf.edu::83d7fdcf-55ee-4c48-ab8a-1b811bfb0f3a" providerId="AD" clId="Web-{8744A059-EC8B-48EB-8D6F-D676D34109D1}" dt="2019-09-22T21:43:11.596" v="781"/>
        <pc:sldMkLst>
          <pc:docMk/>
          <pc:sldMk cId="2666218802" sldId="288"/>
        </pc:sldMkLst>
      </pc:sldChg>
    </pc:docChg>
  </pc:docChgLst>
  <pc:docChgLst>
    <pc:chgData name="Jose Castano" userId="S::jocastano12@knights.ucf.edu::00d16353-dfe6-4bc7-afb5-2335c21c1cbd" providerId="AD" clId="Web-{6D8AEF21-615D-914C-B26D-A581278C8522}"/>
    <pc:docChg chg="addSld modSld">
      <pc:chgData name="Jose Castano" userId="S::jocastano12@knights.ucf.edu::00d16353-dfe6-4bc7-afb5-2335c21c1cbd" providerId="AD" clId="Web-{6D8AEF21-615D-914C-B26D-A581278C8522}" dt="2019-09-20T20:35:22.380" v="172"/>
      <pc:docMkLst>
        <pc:docMk/>
      </pc:docMkLst>
      <pc:sldChg chg="addSp delSp modSp mod setBg">
        <pc:chgData name="Jose Castano" userId="S::jocastano12@knights.ucf.edu::00d16353-dfe6-4bc7-afb5-2335c21c1cbd" providerId="AD" clId="Web-{6D8AEF21-615D-914C-B26D-A581278C8522}" dt="2019-09-20T20:35:22.380" v="172"/>
        <pc:sldMkLst>
          <pc:docMk/>
          <pc:sldMk cId="4251601225" sldId="260"/>
        </pc:sldMkLst>
        <pc:spChg chg="mod ord">
          <ac:chgData name="Jose Castano" userId="S::jocastano12@knights.ucf.edu::00d16353-dfe6-4bc7-afb5-2335c21c1cbd" providerId="AD" clId="Web-{6D8AEF21-615D-914C-B26D-A581278C8522}" dt="2019-09-20T20:35:22.380" v="172"/>
          <ac:spMkLst>
            <pc:docMk/>
            <pc:sldMk cId="4251601225" sldId="260"/>
            <ac:spMk id="2" creationId="{FF701DEE-3B6E-48EF-AC7E-119E8B1F6C63}"/>
          </ac:spMkLst>
        </pc:spChg>
        <pc:spChg chg="del">
          <ac:chgData name="Jose Castano" userId="S::jocastano12@knights.ucf.edu::00d16353-dfe6-4bc7-afb5-2335c21c1cbd" providerId="AD" clId="Web-{6D8AEF21-615D-914C-B26D-A581278C8522}" dt="2019-09-20T19:53:44.703" v="0"/>
          <ac:spMkLst>
            <pc:docMk/>
            <pc:sldMk cId="4251601225" sldId="260"/>
            <ac:spMk id="3" creationId="{58A2298F-97D0-4AB3-B95A-168F91B95D01}"/>
          </ac:spMkLst>
        </pc:spChg>
        <pc:spChg chg="add del mod">
          <ac:chgData name="Jose Castano" userId="S::jocastano12@knights.ucf.edu::00d16353-dfe6-4bc7-afb5-2335c21c1cbd" providerId="AD" clId="Web-{6D8AEF21-615D-914C-B26D-A581278C8522}" dt="2019-09-20T19:58:24.941" v="13"/>
          <ac:spMkLst>
            <pc:docMk/>
            <pc:sldMk cId="4251601225" sldId="260"/>
            <ac:spMk id="7" creationId="{F2027B1A-24A7-48A1-A40A-FCF96C0E34B9}"/>
          </ac:spMkLst>
        </pc:spChg>
        <pc:spChg chg="add del">
          <ac:chgData name="Jose Castano" userId="S::jocastano12@knights.ucf.edu::00d16353-dfe6-4bc7-afb5-2335c21c1cbd" providerId="AD" clId="Web-{6D8AEF21-615D-914C-B26D-A581278C8522}" dt="2019-09-20T19:59:55.818" v="49"/>
          <ac:spMkLst>
            <pc:docMk/>
            <pc:sldMk cId="4251601225" sldId="260"/>
            <ac:spMk id="10" creationId="{38A04263-457E-46CC-A930-12D0E22975E2}"/>
          </ac:spMkLst>
        </pc:spChg>
        <pc:spChg chg="add del">
          <ac:chgData name="Jose Castano" userId="S::jocastano12@knights.ucf.edu::00d16353-dfe6-4bc7-afb5-2335c21c1cbd" providerId="AD" clId="Web-{6D8AEF21-615D-914C-B26D-A581278C8522}" dt="2019-09-20T19:59:48.661" v="47"/>
          <ac:spMkLst>
            <pc:docMk/>
            <pc:sldMk cId="4251601225" sldId="260"/>
            <ac:spMk id="12" creationId="{36F622A9-3E0D-49D5-A788-C92ED557065E}"/>
          </ac:spMkLst>
        </pc:spChg>
        <pc:spChg chg="add del mod">
          <ac:chgData name="Jose Castano" userId="S::jocastano12@knights.ucf.edu::00d16353-dfe6-4bc7-afb5-2335c21c1cbd" providerId="AD" clId="Web-{6D8AEF21-615D-914C-B26D-A581278C8522}" dt="2019-09-20T20:01:55.257" v="54"/>
          <ac:spMkLst>
            <pc:docMk/>
            <pc:sldMk cId="4251601225" sldId="260"/>
            <ac:spMk id="13" creationId="{AC759A54-F8A9-40AD-85C6-6F2BD96FEE8A}"/>
          </ac:spMkLst>
        </pc:spChg>
        <pc:spChg chg="add del">
          <ac:chgData name="Jose Castano" userId="S::jocastano12@knights.ucf.edu::00d16353-dfe6-4bc7-afb5-2335c21c1cbd" providerId="AD" clId="Web-{6D8AEF21-615D-914C-B26D-A581278C8522}" dt="2019-09-20T19:59:48.661" v="47"/>
          <ac:spMkLst>
            <pc:docMk/>
            <pc:sldMk cId="4251601225" sldId="260"/>
            <ac:spMk id="15" creationId="{F56F5174-31D9-4DBB-AAB7-A1FD7BDB1352}"/>
          </ac:spMkLst>
        </pc:spChg>
        <pc:spChg chg="add del">
          <ac:chgData name="Jose Castano" userId="S::jocastano12@knights.ucf.edu::00d16353-dfe6-4bc7-afb5-2335c21c1cbd" providerId="AD" clId="Web-{6D8AEF21-615D-914C-B26D-A581278C8522}" dt="2019-09-20T19:59:48.661" v="47"/>
          <ac:spMkLst>
            <pc:docMk/>
            <pc:sldMk cId="4251601225" sldId="260"/>
            <ac:spMk id="19" creationId="{F9A95BEE-6BB1-4A28-A8E6-A34B2E42EF87}"/>
          </ac:spMkLst>
        </pc:spChg>
        <pc:spChg chg="add del mod">
          <ac:chgData name="Jose Castano" userId="S::jocastano12@knights.ucf.edu::00d16353-dfe6-4bc7-afb5-2335c21c1cbd" providerId="AD" clId="Web-{6D8AEF21-615D-914C-B26D-A581278C8522}" dt="2019-09-20T20:06:27.855" v="112"/>
          <ac:spMkLst>
            <pc:docMk/>
            <pc:sldMk cId="4251601225" sldId="260"/>
            <ac:spMk id="26" creationId="{72A63E0A-75D8-4A87-B78C-64EBEF17DE2F}"/>
          </ac:spMkLst>
        </pc:spChg>
        <pc:spChg chg="add del">
          <ac:chgData name="Jose Castano" userId="S::jocastano12@knights.ucf.edu::00d16353-dfe6-4bc7-afb5-2335c21c1cbd" providerId="AD" clId="Web-{6D8AEF21-615D-914C-B26D-A581278C8522}" dt="2019-09-20T20:34:58.067" v="159"/>
          <ac:spMkLst>
            <pc:docMk/>
            <pc:sldMk cId="4251601225" sldId="260"/>
            <ac:spMk id="27" creationId="{823AC064-BC96-4F32-8AE1-B2FD38754823}"/>
          </ac:spMkLst>
        </pc:spChg>
        <pc:spChg chg="add del">
          <ac:chgData name="Jose Castano" userId="S::jocastano12@knights.ucf.edu::00d16353-dfe6-4bc7-afb5-2335c21c1cbd" providerId="AD" clId="Web-{6D8AEF21-615D-914C-B26D-A581278C8522}" dt="2019-09-20T20:34:52.989" v="157"/>
          <ac:spMkLst>
            <pc:docMk/>
            <pc:sldMk cId="4251601225" sldId="260"/>
            <ac:spMk id="28" creationId="{0700D48D-C9AA-4000-A912-29A4FEA98A9F}"/>
          </ac:spMkLst>
        </pc:spChg>
        <pc:spChg chg="add del">
          <ac:chgData name="Jose Castano" userId="S::jocastano12@knights.ucf.edu::00d16353-dfe6-4bc7-afb5-2335c21c1cbd" providerId="AD" clId="Web-{6D8AEF21-615D-914C-B26D-A581278C8522}" dt="2019-09-20T20:35:00.786" v="161"/>
          <ac:spMkLst>
            <pc:docMk/>
            <pc:sldMk cId="4251601225" sldId="260"/>
            <ac:spMk id="31" creationId="{DAE885FA-583E-488C-A3B2-2647B84A8162}"/>
          </ac:spMkLst>
        </pc:spChg>
        <pc:spChg chg="add del">
          <ac:chgData name="Jose Castano" userId="S::jocastano12@knights.ucf.edu::00d16353-dfe6-4bc7-afb5-2335c21c1cbd" providerId="AD" clId="Web-{6D8AEF21-615D-914C-B26D-A581278C8522}" dt="2019-09-20T20:35:00.786" v="161"/>
          <ac:spMkLst>
            <pc:docMk/>
            <pc:sldMk cId="4251601225" sldId="260"/>
            <ac:spMk id="33" creationId="{87B1CEC7-C2CE-4440-A0F7-0BE6B3AADB72}"/>
          </ac:spMkLst>
        </pc:spChg>
        <pc:spChg chg="add del">
          <ac:chgData name="Jose Castano" userId="S::jocastano12@knights.ucf.edu::00d16353-dfe6-4bc7-afb5-2335c21c1cbd" providerId="AD" clId="Web-{6D8AEF21-615D-914C-B26D-A581278C8522}" dt="2019-09-20T20:35:00.786" v="161"/>
          <ac:spMkLst>
            <pc:docMk/>
            <pc:sldMk cId="4251601225" sldId="260"/>
            <ac:spMk id="34" creationId="{7B0DBF0B-D7C2-4F15-94AE-315255824591}"/>
          </ac:spMkLst>
        </pc:spChg>
        <pc:spChg chg="add del">
          <ac:chgData name="Jose Castano" userId="S::jocastano12@knights.ucf.edu::00d16353-dfe6-4bc7-afb5-2335c21c1cbd" providerId="AD" clId="Web-{6D8AEF21-615D-914C-B26D-A581278C8522}" dt="2019-09-20T20:35:03.067" v="163"/>
          <ac:spMkLst>
            <pc:docMk/>
            <pc:sldMk cId="4251601225" sldId="260"/>
            <ac:spMk id="35" creationId="{0700D48D-C9AA-4000-A912-29A4FEA98A9F}"/>
          </ac:spMkLst>
        </pc:spChg>
        <pc:spChg chg="add del">
          <ac:chgData name="Jose Castano" userId="S::jocastano12@knights.ucf.edu::00d16353-dfe6-4bc7-afb5-2335c21c1cbd" providerId="AD" clId="Web-{6D8AEF21-615D-914C-B26D-A581278C8522}" dt="2019-09-20T20:35:06.192" v="165"/>
          <ac:spMkLst>
            <pc:docMk/>
            <pc:sldMk cId="4251601225" sldId="260"/>
            <ac:spMk id="39" creationId="{823AC064-BC96-4F32-8AE1-B2FD38754823}"/>
          </ac:spMkLst>
        </pc:spChg>
        <pc:spChg chg="add del">
          <ac:chgData name="Jose Castano" userId="S::jocastano12@knights.ucf.edu::00d16353-dfe6-4bc7-afb5-2335c21c1cbd" providerId="AD" clId="Web-{6D8AEF21-615D-914C-B26D-A581278C8522}" dt="2019-09-20T20:35:12.083" v="169"/>
          <ac:spMkLst>
            <pc:docMk/>
            <pc:sldMk cId="4251601225" sldId="260"/>
            <ac:spMk id="42" creationId="{5434194B-EB56-4062-98C6-CB72F287E3F7}"/>
          </ac:spMkLst>
        </pc:spChg>
        <pc:spChg chg="add del">
          <ac:chgData name="Jose Castano" userId="S::jocastano12@knights.ucf.edu::00d16353-dfe6-4bc7-afb5-2335c21c1cbd" providerId="AD" clId="Web-{6D8AEF21-615D-914C-B26D-A581278C8522}" dt="2019-09-20T20:35:12.083" v="169"/>
          <ac:spMkLst>
            <pc:docMk/>
            <pc:sldMk cId="4251601225" sldId="260"/>
            <ac:spMk id="44" creationId="{B817D9AD-5E85-4E85-AC3E-43E24FA91AA1}"/>
          </ac:spMkLst>
        </pc:spChg>
        <pc:spChg chg="add del">
          <ac:chgData name="Jose Castano" userId="S::jocastano12@knights.ucf.edu::00d16353-dfe6-4bc7-afb5-2335c21c1cbd" providerId="AD" clId="Web-{6D8AEF21-615D-914C-B26D-A581278C8522}" dt="2019-09-20T20:35:12.083" v="169"/>
          <ac:spMkLst>
            <pc:docMk/>
            <pc:sldMk cId="4251601225" sldId="260"/>
            <ac:spMk id="45" creationId="{F0810290-E788-4DE3-B716-DBE58CC6A8EF}"/>
          </ac:spMkLst>
        </pc:spChg>
        <pc:spChg chg="add del">
          <ac:chgData name="Jose Castano" userId="S::jocastano12@knights.ucf.edu::00d16353-dfe6-4bc7-afb5-2335c21c1cbd" providerId="AD" clId="Web-{6D8AEF21-615D-914C-B26D-A581278C8522}" dt="2019-09-20T20:35:22.364" v="171"/>
          <ac:spMkLst>
            <pc:docMk/>
            <pc:sldMk cId="4251601225" sldId="260"/>
            <ac:spMk id="47" creationId="{823AC064-BC96-4F32-8AE1-B2FD38754823}"/>
          </ac:spMkLst>
        </pc:spChg>
        <pc:spChg chg="add">
          <ac:chgData name="Jose Castano" userId="S::jocastano12@knights.ucf.edu::00d16353-dfe6-4bc7-afb5-2335c21c1cbd" providerId="AD" clId="Web-{6D8AEF21-615D-914C-B26D-A581278C8522}" dt="2019-09-20T20:35:22.380" v="172"/>
          <ac:spMkLst>
            <pc:docMk/>
            <pc:sldMk cId="4251601225" sldId="260"/>
            <ac:spMk id="49" creationId="{1707FC24-6981-43D9-B525-C7832BA22463}"/>
          </ac:spMkLst>
        </pc:spChg>
        <pc:picChg chg="add del mod ord modCrop">
          <ac:chgData name="Jose Castano" userId="S::jocastano12@knights.ucf.edu::00d16353-dfe6-4bc7-afb5-2335c21c1cbd" providerId="AD" clId="Web-{6D8AEF21-615D-914C-B26D-A581278C8522}" dt="2019-09-20T19:54:43.954" v="9"/>
          <ac:picMkLst>
            <pc:docMk/>
            <pc:sldMk cId="4251601225" sldId="260"/>
            <ac:picMk id="4" creationId="{2FD907D2-5E3A-44A5-8BE8-4D8E02E27EF8}"/>
          </ac:picMkLst>
        </pc:picChg>
        <pc:picChg chg="add del mod ord modCrop">
          <ac:chgData name="Jose Castano" userId="S::jocastano12@knights.ucf.edu::00d16353-dfe6-4bc7-afb5-2335c21c1cbd" providerId="AD" clId="Web-{6D8AEF21-615D-914C-B26D-A581278C8522}" dt="2019-09-20T20:00:32.412" v="50"/>
          <ac:picMkLst>
            <pc:docMk/>
            <pc:sldMk cId="4251601225" sldId="260"/>
            <ac:picMk id="8" creationId="{1A390110-919B-4778-B3D0-BA11E90A17BD}"/>
          </ac:picMkLst>
        </pc:picChg>
        <pc:picChg chg="add del mod ord">
          <ac:chgData name="Jose Castano" userId="S::jocastano12@knights.ucf.edu::00d16353-dfe6-4bc7-afb5-2335c21c1cbd" providerId="AD" clId="Web-{6D8AEF21-615D-914C-B26D-A581278C8522}" dt="2019-09-20T20:06:22.855" v="111"/>
          <ac:picMkLst>
            <pc:docMk/>
            <pc:sldMk cId="4251601225" sldId="260"/>
            <ac:picMk id="14" creationId="{1A1D1A34-E047-456C-9EF3-FF73BBCB2C73}"/>
          </ac:picMkLst>
        </pc:picChg>
        <pc:picChg chg="add del">
          <ac:chgData name="Jose Castano" userId="S::jocastano12@knights.ucf.edu::00d16353-dfe6-4bc7-afb5-2335c21c1cbd" providerId="AD" clId="Web-{6D8AEF21-615D-914C-B26D-A581278C8522}" dt="2019-09-20T19:59:48.661" v="47"/>
          <ac:picMkLst>
            <pc:docMk/>
            <pc:sldMk cId="4251601225" sldId="260"/>
            <ac:picMk id="17" creationId="{AE113210-7872-481A-ADE6-3A05CCAF5EB2}"/>
          </ac:picMkLst>
        </pc:picChg>
        <pc:picChg chg="add del mod">
          <ac:chgData name="Jose Castano" userId="S::jocastano12@knights.ucf.edu::00d16353-dfe6-4bc7-afb5-2335c21c1cbd" providerId="AD" clId="Web-{6D8AEF21-615D-914C-B26D-A581278C8522}" dt="2019-09-20T20:03:24.852" v="63"/>
          <ac:picMkLst>
            <pc:docMk/>
            <pc:sldMk cId="4251601225" sldId="260"/>
            <ac:picMk id="18" creationId="{D027490F-1496-4FBD-8C20-CD97A176388F}"/>
          </ac:picMkLst>
        </pc:picChg>
        <pc:picChg chg="add mod ord">
          <ac:chgData name="Jose Castano" userId="S::jocastano12@knights.ucf.edu::00d16353-dfe6-4bc7-afb5-2335c21c1cbd" providerId="AD" clId="Web-{6D8AEF21-615D-914C-B26D-A581278C8522}" dt="2019-09-20T20:35:22.380" v="172"/>
          <ac:picMkLst>
            <pc:docMk/>
            <pc:sldMk cId="4251601225" sldId="260"/>
            <ac:picMk id="21" creationId="{0C790FB5-FD45-45D2-B9F3-AD053FBD38A9}"/>
          </ac:picMkLst>
        </pc:picChg>
        <pc:picChg chg="add mod">
          <ac:chgData name="Jose Castano" userId="S::jocastano12@knights.ucf.edu::00d16353-dfe6-4bc7-afb5-2335c21c1cbd" providerId="AD" clId="Web-{6D8AEF21-615D-914C-B26D-A581278C8522}" dt="2019-09-20T20:35:22.380" v="172"/>
          <ac:picMkLst>
            <pc:docMk/>
            <pc:sldMk cId="4251601225" sldId="260"/>
            <ac:picMk id="23" creationId="{7BE51EAC-A9E5-4687-8753-976A3CEFDC8D}"/>
          </ac:picMkLst>
        </pc:picChg>
        <pc:picChg chg="add del">
          <ac:chgData name="Jose Castano" userId="S::jocastano12@knights.ucf.edu::00d16353-dfe6-4bc7-afb5-2335c21c1cbd" providerId="AD" clId="Web-{6D8AEF21-615D-914C-B26D-A581278C8522}" dt="2019-09-20T20:35:09.521" v="167"/>
          <ac:picMkLst>
            <pc:docMk/>
            <pc:sldMk cId="4251601225" sldId="260"/>
            <ac:picMk id="41" creationId="{D2D2C3D0-D5DB-4464-BB3E-2DF035FDB805}"/>
          </ac:picMkLst>
        </pc:picChg>
        <pc:picChg chg="add del">
          <ac:chgData name="Jose Castano" userId="S::jocastano12@knights.ucf.edu::00d16353-dfe6-4bc7-afb5-2335c21c1cbd" providerId="AD" clId="Web-{6D8AEF21-615D-914C-B26D-A581278C8522}" dt="2019-09-20T20:35:12.083" v="169"/>
          <ac:picMkLst>
            <pc:docMk/>
            <pc:sldMk cId="4251601225" sldId="260"/>
            <ac:picMk id="43" creationId="{B3746DB1-35A8-422F-9955-4F8E75DBB077}"/>
          </ac:picMkLst>
        </pc:picChg>
        <pc:cxnChg chg="add del">
          <ac:chgData name="Jose Castano" userId="S::jocastano12@knights.ucf.edu::00d16353-dfe6-4bc7-afb5-2335c21c1cbd" providerId="AD" clId="Web-{6D8AEF21-615D-914C-B26D-A581278C8522}" dt="2019-09-20T20:34:58.067" v="159"/>
          <ac:cxnSpMkLst>
            <pc:docMk/>
            <pc:sldMk cId="4251601225" sldId="260"/>
            <ac:cxnSpMk id="25" creationId="{DB146403-F3D6-484B-B2ED-97F9565D0370}"/>
          </ac:cxnSpMkLst>
        </pc:cxnChg>
        <pc:cxnChg chg="add del">
          <ac:chgData name="Jose Castano" userId="S::jocastano12@knights.ucf.edu::00d16353-dfe6-4bc7-afb5-2335c21c1cbd" providerId="AD" clId="Web-{6D8AEF21-615D-914C-B26D-A581278C8522}" dt="2019-09-20T20:34:58.067" v="159"/>
          <ac:cxnSpMkLst>
            <pc:docMk/>
            <pc:sldMk cId="4251601225" sldId="260"/>
            <ac:cxnSpMk id="29" creationId="{7E7C77BC-7138-40B1-A15B-20F57A494629}"/>
          </ac:cxnSpMkLst>
        </pc:cxnChg>
        <pc:cxnChg chg="add del">
          <ac:chgData name="Jose Castano" userId="S::jocastano12@knights.ucf.edu::00d16353-dfe6-4bc7-afb5-2335c21c1cbd" providerId="AD" clId="Web-{6D8AEF21-615D-914C-B26D-A581278C8522}" dt="2019-09-20T20:34:52.989" v="157"/>
          <ac:cxnSpMkLst>
            <pc:docMk/>
            <pc:sldMk cId="4251601225" sldId="260"/>
            <ac:cxnSpMk id="30" creationId="{805E69BC-D844-4AB5-9E35-ED458EE29655}"/>
          </ac:cxnSpMkLst>
        </pc:cxnChg>
        <pc:cxnChg chg="add del">
          <ac:chgData name="Jose Castano" userId="S::jocastano12@knights.ucf.edu::00d16353-dfe6-4bc7-afb5-2335c21c1cbd" providerId="AD" clId="Web-{6D8AEF21-615D-914C-B26D-A581278C8522}" dt="2019-09-20T20:34:52.989" v="157"/>
          <ac:cxnSpMkLst>
            <pc:docMk/>
            <pc:sldMk cId="4251601225" sldId="260"/>
            <ac:cxnSpMk id="32" creationId="{4312C673-8179-457E-AD2A-D1FAE4CC961A}"/>
          </ac:cxnSpMkLst>
        </pc:cxnChg>
        <pc:cxnChg chg="add del">
          <ac:chgData name="Jose Castano" userId="S::jocastano12@knights.ucf.edu::00d16353-dfe6-4bc7-afb5-2335c21c1cbd" providerId="AD" clId="Web-{6D8AEF21-615D-914C-B26D-A581278C8522}" dt="2019-09-20T20:35:03.067" v="163"/>
          <ac:cxnSpMkLst>
            <pc:docMk/>
            <pc:sldMk cId="4251601225" sldId="260"/>
            <ac:cxnSpMk id="36" creationId="{805E69BC-D844-4AB5-9E35-ED458EE29655}"/>
          </ac:cxnSpMkLst>
        </pc:cxnChg>
        <pc:cxnChg chg="add del">
          <ac:chgData name="Jose Castano" userId="S::jocastano12@knights.ucf.edu::00d16353-dfe6-4bc7-afb5-2335c21c1cbd" providerId="AD" clId="Web-{6D8AEF21-615D-914C-B26D-A581278C8522}" dt="2019-09-20T20:35:03.067" v="163"/>
          <ac:cxnSpMkLst>
            <pc:docMk/>
            <pc:sldMk cId="4251601225" sldId="260"/>
            <ac:cxnSpMk id="37" creationId="{4312C673-8179-457E-AD2A-D1FAE4CC961A}"/>
          </ac:cxnSpMkLst>
        </pc:cxnChg>
        <pc:cxnChg chg="add del">
          <ac:chgData name="Jose Castano" userId="S::jocastano12@knights.ucf.edu::00d16353-dfe6-4bc7-afb5-2335c21c1cbd" providerId="AD" clId="Web-{6D8AEF21-615D-914C-B26D-A581278C8522}" dt="2019-09-20T20:35:06.192" v="165"/>
          <ac:cxnSpMkLst>
            <pc:docMk/>
            <pc:sldMk cId="4251601225" sldId="260"/>
            <ac:cxnSpMk id="38" creationId="{DB146403-F3D6-484B-B2ED-97F9565D0370}"/>
          </ac:cxnSpMkLst>
        </pc:cxnChg>
        <pc:cxnChg chg="add del">
          <ac:chgData name="Jose Castano" userId="S::jocastano12@knights.ucf.edu::00d16353-dfe6-4bc7-afb5-2335c21c1cbd" providerId="AD" clId="Web-{6D8AEF21-615D-914C-B26D-A581278C8522}" dt="2019-09-20T20:35:06.192" v="165"/>
          <ac:cxnSpMkLst>
            <pc:docMk/>
            <pc:sldMk cId="4251601225" sldId="260"/>
            <ac:cxnSpMk id="40" creationId="{7E7C77BC-7138-40B1-A15B-20F57A494629}"/>
          </ac:cxnSpMkLst>
        </pc:cxnChg>
        <pc:cxnChg chg="add del">
          <ac:chgData name="Jose Castano" userId="S::jocastano12@knights.ucf.edu::00d16353-dfe6-4bc7-afb5-2335c21c1cbd" providerId="AD" clId="Web-{6D8AEF21-615D-914C-B26D-A581278C8522}" dt="2019-09-20T20:35:22.364" v="171"/>
          <ac:cxnSpMkLst>
            <pc:docMk/>
            <pc:sldMk cId="4251601225" sldId="260"/>
            <ac:cxnSpMk id="46" creationId="{DB146403-F3D6-484B-B2ED-97F9565D0370}"/>
          </ac:cxnSpMkLst>
        </pc:cxnChg>
        <pc:cxnChg chg="add del">
          <ac:chgData name="Jose Castano" userId="S::jocastano12@knights.ucf.edu::00d16353-dfe6-4bc7-afb5-2335c21c1cbd" providerId="AD" clId="Web-{6D8AEF21-615D-914C-B26D-A581278C8522}" dt="2019-09-20T20:35:22.364" v="171"/>
          <ac:cxnSpMkLst>
            <pc:docMk/>
            <pc:sldMk cId="4251601225" sldId="260"/>
            <ac:cxnSpMk id="48" creationId="{7E7C77BC-7138-40B1-A15B-20F57A494629}"/>
          </ac:cxnSpMkLst>
        </pc:cxnChg>
      </pc:sldChg>
      <pc:sldChg chg="addSp delSp modSp mod setBg">
        <pc:chgData name="Jose Castano" userId="S::jocastano12@knights.ucf.edu::00d16353-dfe6-4bc7-afb5-2335c21c1cbd" providerId="AD" clId="Web-{6D8AEF21-615D-914C-B26D-A581278C8522}" dt="2019-09-20T20:34:28.348" v="155"/>
        <pc:sldMkLst>
          <pc:docMk/>
          <pc:sldMk cId="3311419410" sldId="262"/>
        </pc:sldMkLst>
        <pc:spChg chg="mod">
          <ac:chgData name="Jose Castano" userId="S::jocastano12@knights.ucf.edu::00d16353-dfe6-4bc7-afb5-2335c21c1cbd" providerId="AD" clId="Web-{6D8AEF21-615D-914C-B26D-A581278C8522}" dt="2019-09-20T20:34:28.348" v="155"/>
          <ac:spMkLst>
            <pc:docMk/>
            <pc:sldMk cId="3311419410" sldId="262"/>
            <ac:spMk id="2" creationId="{C85512C1-BCED-4031-8B52-D4D3DC40BB1D}"/>
          </ac:spMkLst>
        </pc:spChg>
        <pc:spChg chg="add del mod">
          <ac:chgData name="Jose Castano" userId="S::jocastano12@knights.ucf.edu::00d16353-dfe6-4bc7-afb5-2335c21c1cbd" providerId="AD" clId="Web-{6D8AEF21-615D-914C-B26D-A581278C8522}" dt="2019-09-20T20:34:28.348" v="155"/>
          <ac:spMkLst>
            <pc:docMk/>
            <pc:sldMk cId="3311419410" sldId="262"/>
            <ac:spMk id="3" creationId="{B801D21A-8BB4-4D5B-9EC2-D1F8C8A81D2C}"/>
          </ac:spMkLst>
        </pc:spChg>
        <pc:spChg chg="add del">
          <ac:chgData name="Jose Castano" userId="S::jocastano12@knights.ucf.edu::00d16353-dfe6-4bc7-afb5-2335c21c1cbd" providerId="AD" clId="Web-{6D8AEF21-615D-914C-B26D-A581278C8522}" dt="2019-09-20T20:34:13.598" v="148"/>
          <ac:spMkLst>
            <pc:docMk/>
            <pc:sldMk cId="3311419410" sldId="262"/>
            <ac:spMk id="7" creationId="{37C89E4B-3C9F-44B9-8B86-D9E3D112D8EC}"/>
          </ac:spMkLst>
        </pc:spChg>
        <pc:spChg chg="add del">
          <ac:chgData name="Jose Castano" userId="S::jocastano12@knights.ucf.edu::00d16353-dfe6-4bc7-afb5-2335c21c1cbd" providerId="AD" clId="Web-{6D8AEF21-615D-914C-B26D-A581278C8522}" dt="2019-09-20T20:34:11.145" v="146"/>
          <ac:spMkLst>
            <pc:docMk/>
            <pc:sldMk cId="3311419410" sldId="262"/>
            <ac:spMk id="9" creationId="{0BC9EFE1-D8CB-4668-9980-DB108327A794}"/>
          </ac:spMkLst>
        </pc:spChg>
        <pc:spChg chg="add del">
          <ac:chgData name="Jose Castano" userId="S::jocastano12@knights.ucf.edu::00d16353-dfe6-4bc7-afb5-2335c21c1cbd" providerId="AD" clId="Web-{6D8AEF21-615D-914C-B26D-A581278C8522}" dt="2019-09-20T20:34:11.145" v="146"/>
          <ac:spMkLst>
            <pc:docMk/>
            <pc:sldMk cId="3311419410" sldId="262"/>
            <ac:spMk id="13" creationId="{77DA6D33-2D62-458C-BF5D-DBF612FD557E}"/>
          </ac:spMkLst>
        </pc:spChg>
        <pc:spChg chg="add del">
          <ac:chgData name="Jose Castano" userId="S::jocastano12@knights.ucf.edu::00d16353-dfe6-4bc7-afb5-2335c21c1cbd" providerId="AD" clId="Web-{6D8AEF21-615D-914C-B26D-A581278C8522}" dt="2019-09-20T20:34:16.879" v="150"/>
          <ac:spMkLst>
            <pc:docMk/>
            <pc:sldMk cId="3311419410" sldId="262"/>
            <ac:spMk id="14" creationId="{37C89E4B-3C9F-44B9-8B86-D9E3D112D8EC}"/>
          </ac:spMkLst>
        </pc:spChg>
        <pc:spChg chg="add del">
          <ac:chgData name="Jose Castano" userId="S::jocastano12@knights.ucf.edu::00d16353-dfe6-4bc7-afb5-2335c21c1cbd" providerId="AD" clId="Web-{6D8AEF21-615D-914C-B26D-A581278C8522}" dt="2019-09-20T20:34:21.129" v="152"/>
          <ac:spMkLst>
            <pc:docMk/>
            <pc:sldMk cId="3311419410" sldId="262"/>
            <ac:spMk id="17" creationId="{0BC9EFE1-D8CB-4668-9980-DB108327A794}"/>
          </ac:spMkLst>
        </pc:spChg>
        <pc:spChg chg="add del">
          <ac:chgData name="Jose Castano" userId="S::jocastano12@knights.ucf.edu::00d16353-dfe6-4bc7-afb5-2335c21c1cbd" providerId="AD" clId="Web-{6D8AEF21-615D-914C-B26D-A581278C8522}" dt="2019-09-20T20:34:21.129" v="152"/>
          <ac:spMkLst>
            <pc:docMk/>
            <pc:sldMk cId="3311419410" sldId="262"/>
            <ac:spMk id="19" creationId="{77DA6D33-2D62-458C-BF5D-DBF612FD557E}"/>
          </ac:spMkLst>
        </pc:spChg>
        <pc:spChg chg="add del">
          <ac:chgData name="Jose Castano" userId="S::jocastano12@knights.ucf.edu::00d16353-dfe6-4bc7-afb5-2335c21c1cbd" providerId="AD" clId="Web-{6D8AEF21-615D-914C-B26D-A581278C8522}" dt="2019-09-20T20:34:28.286" v="154"/>
          <ac:spMkLst>
            <pc:docMk/>
            <pc:sldMk cId="3311419410" sldId="262"/>
            <ac:spMk id="21" creationId="{3B854194-185D-494D-905C-7C7CB2E30F6E}"/>
          </ac:spMkLst>
        </pc:spChg>
        <pc:spChg chg="add del">
          <ac:chgData name="Jose Castano" userId="S::jocastano12@knights.ucf.edu::00d16353-dfe6-4bc7-afb5-2335c21c1cbd" providerId="AD" clId="Web-{6D8AEF21-615D-914C-B26D-A581278C8522}" dt="2019-09-20T20:34:28.286" v="154"/>
          <ac:spMkLst>
            <pc:docMk/>
            <pc:sldMk cId="3311419410" sldId="262"/>
            <ac:spMk id="22" creationId="{B4F5FA0D-0104-4987-8241-EFF7C85B88DE}"/>
          </ac:spMkLst>
        </pc:spChg>
        <pc:spChg chg="add">
          <ac:chgData name="Jose Castano" userId="S::jocastano12@knights.ucf.edu::00d16353-dfe6-4bc7-afb5-2335c21c1cbd" providerId="AD" clId="Web-{6D8AEF21-615D-914C-B26D-A581278C8522}" dt="2019-09-20T20:34:28.348" v="155"/>
          <ac:spMkLst>
            <pc:docMk/>
            <pc:sldMk cId="3311419410" sldId="262"/>
            <ac:spMk id="24" creationId="{0BC9EFE1-D8CB-4668-9980-DB108327A794}"/>
          </ac:spMkLst>
        </pc:spChg>
        <pc:spChg chg="add">
          <ac:chgData name="Jose Castano" userId="S::jocastano12@knights.ucf.edu::00d16353-dfe6-4bc7-afb5-2335c21c1cbd" providerId="AD" clId="Web-{6D8AEF21-615D-914C-B26D-A581278C8522}" dt="2019-09-20T20:34:28.348" v="155"/>
          <ac:spMkLst>
            <pc:docMk/>
            <pc:sldMk cId="3311419410" sldId="262"/>
            <ac:spMk id="26" creationId="{77DA6D33-2D62-458C-BF5D-DBF612FD557E}"/>
          </ac:spMkLst>
        </pc:spChg>
        <pc:picChg chg="add del">
          <ac:chgData name="Jose Castano" userId="S::jocastano12@knights.ucf.edu::00d16353-dfe6-4bc7-afb5-2335c21c1cbd" providerId="AD" clId="Web-{6D8AEF21-615D-914C-B26D-A581278C8522}" dt="2019-09-20T20:34:11.145" v="146"/>
          <ac:picMkLst>
            <pc:docMk/>
            <pc:sldMk cId="3311419410" sldId="262"/>
            <ac:picMk id="5" creationId="{20F9A638-EC19-42B9-9F75-8F7E16F96A6A}"/>
          </ac:picMkLst>
        </pc:picChg>
        <pc:picChg chg="add del">
          <ac:chgData name="Jose Castano" userId="S::jocastano12@knights.ucf.edu::00d16353-dfe6-4bc7-afb5-2335c21c1cbd" providerId="AD" clId="Web-{6D8AEF21-615D-914C-B26D-A581278C8522}" dt="2019-09-20T20:34:13.598" v="148"/>
          <ac:picMkLst>
            <pc:docMk/>
            <pc:sldMk cId="3311419410" sldId="262"/>
            <ac:picMk id="6" creationId="{FDC05126-D74C-4EEE-B726-11B8248A3B3E}"/>
          </ac:picMkLst>
        </pc:picChg>
        <pc:picChg chg="add del">
          <ac:chgData name="Jose Castano" userId="S::jocastano12@knights.ucf.edu::00d16353-dfe6-4bc7-afb5-2335c21c1cbd" providerId="AD" clId="Web-{6D8AEF21-615D-914C-B26D-A581278C8522}" dt="2019-09-20T20:34:11.145" v="146"/>
          <ac:picMkLst>
            <pc:docMk/>
            <pc:sldMk cId="3311419410" sldId="262"/>
            <ac:picMk id="11" creationId="{7CBAE1BD-B8E4-4029-8AA2-C77E4FED9864}"/>
          </ac:picMkLst>
        </pc:picChg>
        <pc:picChg chg="add del">
          <ac:chgData name="Jose Castano" userId="S::jocastano12@knights.ucf.edu::00d16353-dfe6-4bc7-afb5-2335c21c1cbd" providerId="AD" clId="Web-{6D8AEF21-615D-914C-B26D-A581278C8522}" dt="2019-09-20T20:34:16.879" v="150"/>
          <ac:picMkLst>
            <pc:docMk/>
            <pc:sldMk cId="3311419410" sldId="262"/>
            <ac:picMk id="12" creationId="{3527A45C-4084-46DB-9D46-FB7468E91819}"/>
          </ac:picMkLst>
        </pc:picChg>
        <pc:picChg chg="add del">
          <ac:chgData name="Jose Castano" userId="S::jocastano12@knights.ucf.edu::00d16353-dfe6-4bc7-afb5-2335c21c1cbd" providerId="AD" clId="Web-{6D8AEF21-615D-914C-B26D-A581278C8522}" dt="2019-09-20T20:34:21.129" v="152"/>
          <ac:picMkLst>
            <pc:docMk/>
            <pc:sldMk cId="3311419410" sldId="262"/>
            <ac:picMk id="18" creationId="{7CBAE1BD-B8E4-4029-8AA2-C77E4FED9864}"/>
          </ac:picMkLst>
        </pc:picChg>
        <pc:picChg chg="add del">
          <ac:chgData name="Jose Castano" userId="S::jocastano12@knights.ucf.edu::00d16353-dfe6-4bc7-afb5-2335c21c1cbd" providerId="AD" clId="Web-{6D8AEF21-615D-914C-B26D-A581278C8522}" dt="2019-09-20T20:34:21.129" v="152"/>
          <ac:picMkLst>
            <pc:docMk/>
            <pc:sldMk cId="3311419410" sldId="262"/>
            <ac:picMk id="20" creationId="{20F9A638-EC19-42B9-9F75-8F7E16F96A6A}"/>
          </ac:picMkLst>
        </pc:picChg>
        <pc:picChg chg="add del">
          <ac:chgData name="Jose Castano" userId="S::jocastano12@knights.ucf.edu::00d16353-dfe6-4bc7-afb5-2335c21c1cbd" providerId="AD" clId="Web-{6D8AEF21-615D-914C-B26D-A581278C8522}" dt="2019-09-20T20:34:28.286" v="154"/>
          <ac:picMkLst>
            <pc:docMk/>
            <pc:sldMk cId="3311419410" sldId="262"/>
            <ac:picMk id="23" creationId="{2897127E-6CEF-446C-BE87-93B7C46E49D1}"/>
          </ac:picMkLst>
        </pc:picChg>
        <pc:picChg chg="add">
          <ac:chgData name="Jose Castano" userId="S::jocastano12@knights.ucf.edu::00d16353-dfe6-4bc7-afb5-2335c21c1cbd" providerId="AD" clId="Web-{6D8AEF21-615D-914C-B26D-A581278C8522}" dt="2019-09-20T20:34:28.348" v="155"/>
          <ac:picMkLst>
            <pc:docMk/>
            <pc:sldMk cId="3311419410" sldId="262"/>
            <ac:picMk id="25" creationId="{7CBAE1BD-B8E4-4029-8AA2-C77E4FED9864}"/>
          </ac:picMkLst>
        </pc:picChg>
        <pc:picChg chg="add">
          <ac:chgData name="Jose Castano" userId="S::jocastano12@knights.ucf.edu::00d16353-dfe6-4bc7-afb5-2335c21c1cbd" providerId="AD" clId="Web-{6D8AEF21-615D-914C-B26D-A581278C8522}" dt="2019-09-20T20:34:28.348" v="155"/>
          <ac:picMkLst>
            <pc:docMk/>
            <pc:sldMk cId="3311419410" sldId="262"/>
            <ac:picMk id="27" creationId="{20F9A638-EC19-42B9-9F75-8F7E16F96A6A}"/>
          </ac:picMkLst>
        </pc:picChg>
        <pc:cxnChg chg="add del">
          <ac:chgData name="Jose Castano" userId="S::jocastano12@knights.ucf.edu::00d16353-dfe6-4bc7-afb5-2335c21c1cbd" providerId="AD" clId="Web-{6D8AEF21-615D-914C-B26D-A581278C8522}" dt="2019-09-20T20:34:13.598" v="148"/>
          <ac:cxnSpMkLst>
            <pc:docMk/>
            <pc:sldMk cId="3311419410" sldId="262"/>
            <ac:cxnSpMk id="8" creationId="{AA2EAA10-076F-46BD-8F0F-B9A2FB77A85C}"/>
          </ac:cxnSpMkLst>
        </pc:cxnChg>
        <pc:cxnChg chg="add del">
          <ac:chgData name="Jose Castano" userId="S::jocastano12@knights.ucf.edu::00d16353-dfe6-4bc7-afb5-2335c21c1cbd" providerId="AD" clId="Web-{6D8AEF21-615D-914C-B26D-A581278C8522}" dt="2019-09-20T20:34:13.598" v="148"/>
          <ac:cxnSpMkLst>
            <pc:docMk/>
            <pc:sldMk cId="3311419410" sldId="262"/>
            <ac:cxnSpMk id="10" creationId="{D891E407-403B-4764-86C9-33A56D3BCAA3}"/>
          </ac:cxnSpMkLst>
        </pc:cxnChg>
        <pc:cxnChg chg="add del">
          <ac:chgData name="Jose Castano" userId="S::jocastano12@knights.ucf.edu::00d16353-dfe6-4bc7-afb5-2335c21c1cbd" providerId="AD" clId="Web-{6D8AEF21-615D-914C-B26D-A581278C8522}" dt="2019-09-20T20:34:16.879" v="150"/>
          <ac:cxnSpMkLst>
            <pc:docMk/>
            <pc:sldMk cId="3311419410" sldId="262"/>
            <ac:cxnSpMk id="15" creationId="{AA2EAA10-076F-46BD-8F0F-B9A2FB77A85C}"/>
          </ac:cxnSpMkLst>
        </pc:cxnChg>
        <pc:cxnChg chg="add del">
          <ac:chgData name="Jose Castano" userId="S::jocastano12@knights.ucf.edu::00d16353-dfe6-4bc7-afb5-2335c21c1cbd" providerId="AD" clId="Web-{6D8AEF21-615D-914C-B26D-A581278C8522}" dt="2019-09-20T20:34:16.879" v="150"/>
          <ac:cxnSpMkLst>
            <pc:docMk/>
            <pc:sldMk cId="3311419410" sldId="262"/>
            <ac:cxnSpMk id="16" creationId="{D891E407-403B-4764-86C9-33A56D3BCAA3}"/>
          </ac:cxnSpMkLst>
        </pc:cxnChg>
      </pc:sldChg>
      <pc:sldChg chg="addSp modSp new">
        <pc:chgData name="Jose Castano" userId="S::jocastano12@knights.ucf.edu::00d16353-dfe6-4bc7-afb5-2335c21c1cbd" providerId="AD" clId="Web-{6D8AEF21-615D-914C-B26D-A581278C8522}" dt="2019-09-20T20:13:29.330" v="144" actId="14100"/>
        <pc:sldMkLst>
          <pc:docMk/>
          <pc:sldMk cId="3783417175" sldId="268"/>
        </pc:sldMkLst>
        <pc:picChg chg="add mod modCrop">
          <ac:chgData name="Jose Castano" userId="S::jocastano12@knights.ucf.edu::00d16353-dfe6-4bc7-afb5-2335c21c1cbd" providerId="AD" clId="Web-{6D8AEF21-615D-914C-B26D-A581278C8522}" dt="2019-09-20T20:12:39.595" v="140" actId="14100"/>
          <ac:picMkLst>
            <pc:docMk/>
            <pc:sldMk cId="3783417175" sldId="268"/>
            <ac:picMk id="2" creationId="{DD45A472-21E7-46BA-9D39-92C9AD100C13}"/>
          </ac:picMkLst>
        </pc:picChg>
        <pc:picChg chg="add mod">
          <ac:chgData name="Jose Castano" userId="S::jocastano12@knights.ucf.edu::00d16353-dfe6-4bc7-afb5-2335c21c1cbd" providerId="AD" clId="Web-{6D8AEF21-615D-914C-B26D-A581278C8522}" dt="2019-09-20T20:13:29.330" v="144" actId="14100"/>
          <ac:picMkLst>
            <pc:docMk/>
            <pc:sldMk cId="3783417175" sldId="268"/>
            <ac:picMk id="4" creationId="{D69EC140-23BA-417A-B03D-5C30C8B2AAA9}"/>
          </ac:picMkLst>
        </pc:picChg>
      </pc:sldChg>
    </pc:docChg>
  </pc:docChgLst>
  <pc:docChgLst>
    <pc:chgData name="Jose Castano" userId="S::jocastano12@knights.ucf.edu::00d16353-dfe6-4bc7-afb5-2335c21c1cbd" providerId="AD" clId="Web-{3B379AD0-C6C1-47E2-A4A8-7B769FBCC8E0}"/>
    <pc:docChg chg="modSld">
      <pc:chgData name="Jose Castano" userId="S::jocastano12@knights.ucf.edu::00d16353-dfe6-4bc7-afb5-2335c21c1cbd" providerId="AD" clId="Web-{3B379AD0-C6C1-47E2-A4A8-7B769FBCC8E0}" dt="2019-09-18T16:32:28.553" v="122" actId="20577"/>
      <pc:docMkLst>
        <pc:docMk/>
      </pc:docMkLst>
      <pc:sldChg chg="modSp">
        <pc:chgData name="Jose Castano" userId="S::jocastano12@knights.ucf.edu::00d16353-dfe6-4bc7-afb5-2335c21c1cbd" providerId="AD" clId="Web-{3B379AD0-C6C1-47E2-A4A8-7B769FBCC8E0}" dt="2019-09-18T16:32:28.553" v="121" actId="20577"/>
        <pc:sldMkLst>
          <pc:docMk/>
          <pc:sldMk cId="109857222" sldId="256"/>
        </pc:sldMkLst>
        <pc:spChg chg="mod">
          <ac:chgData name="Jose Castano" userId="S::jocastano12@knights.ucf.edu::00d16353-dfe6-4bc7-afb5-2335c21c1cbd" providerId="AD" clId="Web-{3B379AD0-C6C1-47E2-A4A8-7B769FBCC8E0}" dt="2019-09-18T16:31:43.489" v="35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Jose Castano" userId="S::jocastano12@knights.ucf.edu::00d16353-dfe6-4bc7-afb5-2335c21c1cbd" providerId="AD" clId="Web-{3B379AD0-C6C1-47E2-A4A8-7B769FBCC8E0}" dt="2019-09-18T16:32:28.553" v="121" actId="20577"/>
          <ac:spMkLst>
            <pc:docMk/>
            <pc:sldMk cId="109857222" sldId="256"/>
            <ac:spMk id="3" creationId="{00000000-0000-0000-0000-000000000000}"/>
          </ac:spMkLst>
        </pc:spChg>
      </pc:sldChg>
    </pc:docChg>
  </pc:docChgLst>
  <pc:docChgLst>
    <pc:chgData name="Hubert Barrantes" userId="S::hubert.barrantes@knights.ucf.edu::59c3bfb0-37b9-4389-87a5-06b63fcd5ed0" providerId="AD" clId="Web-{8EE213E3-72A2-516F-D40C-EF0BCA4D1B58}"/>
    <pc:docChg chg="addSld delSld modSld sldOrd">
      <pc:chgData name="Hubert Barrantes" userId="S::hubert.barrantes@knights.ucf.edu::59c3bfb0-37b9-4389-87a5-06b63fcd5ed0" providerId="AD" clId="Web-{8EE213E3-72A2-516F-D40C-EF0BCA4D1B58}" dt="2019-09-22T20:34:22.467" v="1632" actId="14100"/>
      <pc:docMkLst>
        <pc:docMk/>
      </pc:docMkLst>
      <pc:sldChg chg="modSp new">
        <pc:chgData name="Hubert Barrantes" userId="S::hubert.barrantes@knights.ucf.edu::59c3bfb0-37b9-4389-87a5-06b63fcd5ed0" providerId="AD" clId="Web-{8EE213E3-72A2-516F-D40C-EF0BCA4D1B58}" dt="2019-09-22T19:24:35.456" v="1601" actId="20577"/>
        <pc:sldMkLst>
          <pc:docMk/>
          <pc:sldMk cId="4259805079" sldId="273"/>
        </pc:sldMkLst>
        <pc:spChg chg="mod">
          <ac:chgData name="Hubert Barrantes" userId="S::hubert.barrantes@knights.ucf.edu::59c3bfb0-37b9-4389-87a5-06b63fcd5ed0" providerId="AD" clId="Web-{8EE213E3-72A2-516F-D40C-EF0BCA4D1B58}" dt="2019-09-22T17:34:45.278" v="359" actId="20577"/>
          <ac:spMkLst>
            <pc:docMk/>
            <pc:sldMk cId="4259805079" sldId="273"/>
            <ac:spMk id="2" creationId="{3CF93FF5-5614-455D-AC7F-63CAB174B809}"/>
          </ac:spMkLst>
        </pc:spChg>
        <pc:spChg chg="mod">
          <ac:chgData name="Hubert Barrantes" userId="S::hubert.barrantes@knights.ucf.edu::59c3bfb0-37b9-4389-87a5-06b63fcd5ed0" providerId="AD" clId="Web-{8EE213E3-72A2-516F-D40C-EF0BCA4D1B58}" dt="2019-09-22T19:24:35.456" v="1601" actId="20577"/>
          <ac:spMkLst>
            <pc:docMk/>
            <pc:sldMk cId="4259805079" sldId="273"/>
            <ac:spMk id="3" creationId="{D8A5897F-166A-40CC-8E97-05BB667AD319}"/>
          </ac:spMkLst>
        </pc:spChg>
      </pc:sldChg>
      <pc:sldChg chg="addSp delSp modSp add ord replId">
        <pc:chgData name="Hubert Barrantes" userId="S::hubert.barrantes@knights.ucf.edu::59c3bfb0-37b9-4389-87a5-06b63fcd5ed0" providerId="AD" clId="Web-{8EE213E3-72A2-516F-D40C-EF0BCA4D1B58}" dt="2019-09-22T20:34:22.467" v="1632" actId="14100"/>
        <pc:sldMkLst>
          <pc:docMk/>
          <pc:sldMk cId="3135119624" sldId="281"/>
        </pc:sldMkLst>
        <pc:spChg chg="mod">
          <ac:chgData name="Hubert Barrantes" userId="S::hubert.barrantes@knights.ucf.edu::59c3bfb0-37b9-4389-87a5-06b63fcd5ed0" providerId="AD" clId="Web-{8EE213E3-72A2-516F-D40C-EF0BCA4D1B58}" dt="2019-09-22T19:58:00.878" v="1617" actId="20577"/>
          <ac:spMkLst>
            <pc:docMk/>
            <pc:sldMk cId="3135119624" sldId="281"/>
            <ac:spMk id="2" creationId="{C85512C1-BCED-4031-8B52-D4D3DC40BB1D}"/>
          </ac:spMkLst>
        </pc:spChg>
        <pc:spChg chg="add mod">
          <ac:chgData name="Hubert Barrantes" userId="S::hubert.barrantes@knights.ucf.edu::59c3bfb0-37b9-4389-87a5-06b63fcd5ed0" providerId="AD" clId="Web-{8EE213E3-72A2-516F-D40C-EF0BCA4D1B58}" dt="2019-09-22T19:57:37.909" v="1615" actId="14100"/>
          <ac:spMkLst>
            <pc:docMk/>
            <pc:sldMk cId="3135119624" sldId="281"/>
            <ac:spMk id="6" creationId="{C9143E7B-3FF0-4F59-A421-00B4D5FBC9FC}"/>
          </ac:spMkLst>
        </pc:spChg>
        <pc:spChg chg="add mod">
          <ac:chgData name="Hubert Barrantes" userId="S::hubert.barrantes@knights.ucf.edu::59c3bfb0-37b9-4389-87a5-06b63fcd5ed0" providerId="AD" clId="Web-{8EE213E3-72A2-516F-D40C-EF0BCA4D1B58}" dt="2019-09-22T20:32:01.119" v="1629" actId="14100"/>
          <ac:spMkLst>
            <pc:docMk/>
            <pc:sldMk cId="3135119624" sldId="281"/>
            <ac:spMk id="9" creationId="{AAAA2BE8-EDB4-4A1B-8773-0A68B48A5B45}"/>
          </ac:spMkLst>
        </pc:spChg>
        <pc:picChg chg="del">
          <ac:chgData name="Hubert Barrantes" userId="S::hubert.barrantes@knights.ucf.edu::59c3bfb0-37b9-4389-87a5-06b63fcd5ed0" providerId="AD" clId="Web-{8EE213E3-72A2-516F-D40C-EF0BCA4D1B58}" dt="2019-09-22T19:51:09.740" v="1606"/>
          <ac:picMkLst>
            <pc:docMk/>
            <pc:sldMk cId="3135119624" sldId="281"/>
            <ac:picMk id="3" creationId="{317445D0-7583-49FB-8917-A2E4AD15AC6F}"/>
          </ac:picMkLst>
        </pc:picChg>
        <pc:picChg chg="add del mod">
          <ac:chgData name="Hubert Barrantes" userId="S::hubert.barrantes@knights.ucf.edu::59c3bfb0-37b9-4389-87a5-06b63fcd5ed0" providerId="AD" clId="Web-{8EE213E3-72A2-516F-D40C-EF0BCA4D1B58}" dt="2019-09-22T20:21:19.849" v="1622"/>
          <ac:picMkLst>
            <pc:docMk/>
            <pc:sldMk cId="3135119624" sldId="281"/>
            <ac:picMk id="4" creationId="{1AAD47CA-45CD-4CA5-AD97-95DF0A854B00}"/>
          </ac:picMkLst>
        </pc:picChg>
        <pc:picChg chg="add mod">
          <ac:chgData name="Hubert Barrantes" userId="S::hubert.barrantes@knights.ucf.edu::59c3bfb0-37b9-4389-87a5-06b63fcd5ed0" providerId="AD" clId="Web-{8EE213E3-72A2-516F-D40C-EF0BCA4D1B58}" dt="2019-09-22T20:34:22.467" v="1632" actId="14100"/>
          <ac:picMkLst>
            <pc:docMk/>
            <pc:sldMk cId="3135119624" sldId="281"/>
            <ac:picMk id="7" creationId="{FB56A0ED-E94A-497F-8E59-AF113235D712}"/>
          </ac:picMkLst>
        </pc:picChg>
      </pc:sldChg>
    </pc:docChg>
  </pc:docChgLst>
  <pc:docChgLst>
    <pc:chgData name="Richard Almario" userId="S::ralmario@knights.ucf.edu::83d7fdcf-55ee-4c48-ab8a-1b811bfb0f3a" providerId="AD" clId="Web-{687A61D2-AFE4-AD72-FE3C-861978488BF3}"/>
    <pc:docChg chg="addSld delSld modSld">
      <pc:chgData name="Richard Almario" userId="S::ralmario@knights.ucf.edu::83d7fdcf-55ee-4c48-ab8a-1b811bfb0f3a" providerId="AD" clId="Web-{687A61D2-AFE4-AD72-FE3C-861978488BF3}" dt="2019-09-24T00:39:17.575" v="62"/>
      <pc:docMkLst>
        <pc:docMk/>
      </pc:docMkLst>
      <pc:sldChg chg="addSp delSp modSp">
        <pc:chgData name="Richard Almario" userId="S::ralmario@knights.ucf.edu::83d7fdcf-55ee-4c48-ab8a-1b811bfb0f3a" providerId="AD" clId="Web-{687A61D2-AFE4-AD72-FE3C-861978488BF3}" dt="2019-09-24T00:37:41.981" v="2"/>
        <pc:sldMkLst>
          <pc:docMk/>
          <pc:sldMk cId="1170845812" sldId="266"/>
        </pc:sldMkLst>
        <pc:picChg chg="add del mod">
          <ac:chgData name="Richard Almario" userId="S::ralmario@knights.ucf.edu::83d7fdcf-55ee-4c48-ab8a-1b811bfb0f3a" providerId="AD" clId="Web-{687A61D2-AFE4-AD72-FE3C-861978488BF3}" dt="2019-09-24T00:37:41.981" v="2"/>
          <ac:picMkLst>
            <pc:docMk/>
            <pc:sldMk cId="1170845812" sldId="266"/>
            <ac:picMk id="3" creationId="{BD6C8A59-3507-4CFD-8EA4-3E3E8EDFBC07}"/>
          </ac:picMkLst>
        </pc:picChg>
      </pc:sldChg>
      <pc:sldChg chg="addSp delSp modSp new mod setBg setClrOvrMap">
        <pc:chgData name="Richard Almario" userId="S::ralmario@knights.ucf.edu::83d7fdcf-55ee-4c48-ab8a-1b811bfb0f3a" providerId="AD" clId="Web-{687A61D2-AFE4-AD72-FE3C-861978488BF3}" dt="2019-09-24T00:39:17.575" v="62"/>
        <pc:sldMkLst>
          <pc:docMk/>
          <pc:sldMk cId="2837871549" sldId="306"/>
        </pc:sldMkLst>
        <pc:spChg chg="mod">
          <ac:chgData name="Richard Almario" userId="S::ralmario@knights.ucf.edu::83d7fdcf-55ee-4c48-ab8a-1b811bfb0f3a" providerId="AD" clId="Web-{687A61D2-AFE4-AD72-FE3C-861978488BF3}" dt="2019-09-24T00:39:17.575" v="62"/>
          <ac:spMkLst>
            <pc:docMk/>
            <pc:sldMk cId="2837871549" sldId="306"/>
            <ac:spMk id="2" creationId="{8F57240B-B3D7-4FD0-A106-38849A80E8AF}"/>
          </ac:spMkLst>
        </pc:spChg>
        <pc:spChg chg="del">
          <ac:chgData name="Richard Almario" userId="S::ralmario@knights.ucf.edu::83d7fdcf-55ee-4c48-ab8a-1b811bfb0f3a" providerId="AD" clId="Web-{687A61D2-AFE4-AD72-FE3C-861978488BF3}" dt="2019-09-24T00:38:40.731" v="54"/>
          <ac:spMkLst>
            <pc:docMk/>
            <pc:sldMk cId="2837871549" sldId="306"/>
            <ac:spMk id="3" creationId="{DD985B98-E8A3-4164-970C-2B8C25CDD518}"/>
          </ac:spMkLst>
        </pc:spChg>
        <pc:spChg chg="add del">
          <ac:chgData name="Richard Almario" userId="S::ralmario@knights.ucf.edu::83d7fdcf-55ee-4c48-ab8a-1b811bfb0f3a" providerId="AD" clId="Web-{687A61D2-AFE4-AD72-FE3C-861978488BF3}" dt="2019-09-24T00:38:51.560" v="58"/>
          <ac:spMkLst>
            <pc:docMk/>
            <pc:sldMk cId="2837871549" sldId="306"/>
            <ac:spMk id="6" creationId="{867D4867-5BA7-4462-B2F6-A23F4A622AA7}"/>
          </ac:spMkLst>
        </pc:spChg>
        <pc:spChg chg="add del">
          <ac:chgData name="Richard Almario" userId="S::ralmario@knights.ucf.edu::83d7fdcf-55ee-4c48-ab8a-1b811bfb0f3a" providerId="AD" clId="Web-{687A61D2-AFE4-AD72-FE3C-861978488BF3}" dt="2019-09-24T00:38:51.560" v="58"/>
          <ac:spMkLst>
            <pc:docMk/>
            <pc:sldMk cId="2837871549" sldId="306"/>
            <ac:spMk id="7" creationId="{BB8688D3-F1E0-4D31-BFF6-092D8030508B}"/>
          </ac:spMkLst>
        </pc:spChg>
        <pc:spChg chg="add del">
          <ac:chgData name="Richard Almario" userId="S::ralmario@knights.ucf.edu::83d7fdcf-55ee-4c48-ab8a-1b811bfb0f3a" providerId="AD" clId="Web-{687A61D2-AFE4-AD72-FE3C-861978488BF3}" dt="2019-09-24T00:38:47.013" v="56"/>
          <ac:spMkLst>
            <pc:docMk/>
            <pc:sldMk cId="2837871549" sldId="306"/>
            <ac:spMk id="8" creationId="{29EAAF35-2100-4039-B223-F6ED2BD1BAD6}"/>
          </ac:spMkLst>
        </pc:spChg>
        <pc:spChg chg="add del">
          <ac:chgData name="Richard Almario" userId="S::ralmario@knights.ucf.edu::83d7fdcf-55ee-4c48-ab8a-1b811bfb0f3a" providerId="AD" clId="Web-{687A61D2-AFE4-AD72-FE3C-861978488BF3}" dt="2019-09-24T00:39:17.575" v="62"/>
          <ac:spMkLst>
            <pc:docMk/>
            <pc:sldMk cId="2837871549" sldId="306"/>
            <ac:spMk id="9" creationId="{823AC064-BC96-4F32-8AE1-B2FD38754823}"/>
          </ac:spMkLst>
        </pc:spChg>
        <pc:spChg chg="add del">
          <ac:chgData name="Richard Almario" userId="S::ralmario@knights.ucf.edu::83d7fdcf-55ee-4c48-ab8a-1b811bfb0f3a" providerId="AD" clId="Web-{687A61D2-AFE4-AD72-FE3C-861978488BF3}" dt="2019-09-24T00:38:47.013" v="56"/>
          <ac:spMkLst>
            <pc:docMk/>
            <pc:sldMk cId="2837871549" sldId="306"/>
            <ac:spMk id="11" creationId="{4F74D28C-3268-4E35-8EE1-D92CB4A85A7D}"/>
          </ac:spMkLst>
        </pc:spChg>
        <pc:spChg chg="add">
          <ac:chgData name="Richard Almario" userId="S::ralmario@knights.ucf.edu::83d7fdcf-55ee-4c48-ab8a-1b811bfb0f3a" providerId="AD" clId="Web-{687A61D2-AFE4-AD72-FE3C-861978488BF3}" dt="2019-09-24T00:39:17.575" v="62"/>
          <ac:spMkLst>
            <pc:docMk/>
            <pc:sldMk cId="2837871549" sldId="306"/>
            <ac:spMk id="15" creationId="{6753252F-4873-4F63-801D-CC719279A7D5}"/>
          </ac:spMkLst>
        </pc:spChg>
        <pc:spChg chg="add">
          <ac:chgData name="Richard Almario" userId="S::ralmario@knights.ucf.edu::83d7fdcf-55ee-4c48-ab8a-1b811bfb0f3a" providerId="AD" clId="Web-{687A61D2-AFE4-AD72-FE3C-861978488BF3}" dt="2019-09-24T00:39:17.575" v="62"/>
          <ac:spMkLst>
            <pc:docMk/>
            <pc:sldMk cId="2837871549" sldId="306"/>
            <ac:spMk id="17" creationId="{047C8CCB-F95D-4249-92DD-651249D3535A}"/>
          </ac:spMkLst>
        </pc:spChg>
        <pc:picChg chg="add mod ord modCrop">
          <ac:chgData name="Richard Almario" userId="S::ralmario@knights.ucf.edu::83d7fdcf-55ee-4c48-ab8a-1b811bfb0f3a" providerId="AD" clId="Web-{687A61D2-AFE4-AD72-FE3C-861978488BF3}" dt="2019-09-24T00:39:17.575" v="62"/>
          <ac:picMkLst>
            <pc:docMk/>
            <pc:sldMk cId="2837871549" sldId="306"/>
            <ac:picMk id="4" creationId="{68DC14AC-9819-4EF2-8C68-EA9CB8788024}"/>
          </ac:picMkLst>
        </pc:picChg>
        <pc:cxnChg chg="add del">
          <ac:chgData name="Richard Almario" userId="S::ralmario@knights.ucf.edu::83d7fdcf-55ee-4c48-ab8a-1b811bfb0f3a" providerId="AD" clId="Web-{687A61D2-AFE4-AD72-FE3C-861978488BF3}" dt="2019-09-24T00:39:17.575" v="62"/>
          <ac:cxnSpMkLst>
            <pc:docMk/>
            <pc:sldMk cId="2837871549" sldId="306"/>
            <ac:cxnSpMk id="10" creationId="{7E7C77BC-7138-40B1-A15B-20F57A494629}"/>
          </ac:cxnSpMkLst>
        </pc:cxnChg>
      </pc:sldChg>
    </pc:docChg>
  </pc:docChgLst>
  <pc:docChgLst>
    <pc:chgData name="Coraima Orochena" userId="S::ocoraima@knights.ucf.edu::2c60725b-baa3-4c07-821a-f6452e2ba822" providerId="AD" clId="Web-{B9A2559C-481D-458F-B091-B0A465896EF0}"/>
    <pc:docChg chg="modSld">
      <pc:chgData name="Coraima Orochena" userId="S::ocoraima@knights.ucf.edu::2c60725b-baa3-4c07-821a-f6452e2ba822" providerId="AD" clId="Web-{B9A2559C-481D-458F-B091-B0A465896EF0}" dt="2019-11-21T16:39:49.044" v="121" actId="20577"/>
      <pc:docMkLst>
        <pc:docMk/>
      </pc:docMkLst>
      <pc:sldChg chg="modSp">
        <pc:chgData name="Coraima Orochena" userId="S::ocoraima@knights.ucf.edu::2c60725b-baa3-4c07-821a-f6452e2ba822" providerId="AD" clId="Web-{B9A2559C-481D-458F-B091-B0A465896EF0}" dt="2019-11-21T16:39:49.044" v="120" actId="20577"/>
        <pc:sldMkLst>
          <pc:docMk/>
          <pc:sldMk cId="681739787" sldId="308"/>
        </pc:sldMkLst>
        <pc:spChg chg="mod">
          <ac:chgData name="Coraima Orochena" userId="S::ocoraima@knights.ucf.edu::2c60725b-baa3-4c07-821a-f6452e2ba822" providerId="AD" clId="Web-{B9A2559C-481D-458F-B091-B0A465896EF0}" dt="2019-11-21T16:39:49.044" v="120" actId="20577"/>
          <ac:spMkLst>
            <pc:docMk/>
            <pc:sldMk cId="681739787" sldId="308"/>
            <ac:spMk id="3" creationId="{9C48704C-54E7-405F-B818-4E9B5A81712B}"/>
          </ac:spMkLst>
        </pc:spChg>
      </pc:sldChg>
    </pc:docChg>
  </pc:docChgLst>
  <pc:docChgLst>
    <pc:chgData name="Jose Castano" userId="S::jocastano12@knights.ucf.edu::00d16353-dfe6-4bc7-afb5-2335c21c1cbd" providerId="AD" clId="Web-{6C75B519-6F8D-C7A1-B09B-412393BD26A3}"/>
    <pc:docChg chg="addSld delSld modSld sldOrd">
      <pc:chgData name="Jose Castano" userId="S::jocastano12@knights.ucf.edu::00d16353-dfe6-4bc7-afb5-2335c21c1cbd" providerId="AD" clId="Web-{6C75B519-6F8D-C7A1-B09B-412393BD26A3}" dt="2019-09-22T14:57:47.616" v="45"/>
      <pc:docMkLst>
        <pc:docMk/>
      </pc:docMkLst>
      <pc:sldChg chg="ord">
        <pc:chgData name="Jose Castano" userId="S::jocastano12@knights.ucf.edu::00d16353-dfe6-4bc7-afb5-2335c21c1cbd" providerId="AD" clId="Web-{6C75B519-6F8D-C7A1-B09B-412393BD26A3}" dt="2019-09-22T14:57:47.616" v="45"/>
        <pc:sldMkLst>
          <pc:docMk/>
          <pc:sldMk cId="1504518591" sldId="257"/>
        </pc:sldMkLst>
      </pc:sldChg>
      <pc:sldChg chg="modSp add replId">
        <pc:chgData name="Jose Castano" userId="S::jocastano12@knights.ucf.edu::00d16353-dfe6-4bc7-afb5-2335c21c1cbd" providerId="AD" clId="Web-{6C75B519-6F8D-C7A1-B09B-412393BD26A3}" dt="2019-09-22T14:53:18.099" v="16" actId="20577"/>
        <pc:sldMkLst>
          <pc:docMk/>
          <pc:sldMk cId="4014350688" sldId="269"/>
        </pc:sldMkLst>
        <pc:spChg chg="mod">
          <ac:chgData name="Jose Castano" userId="S::jocastano12@knights.ucf.edu::00d16353-dfe6-4bc7-afb5-2335c21c1cbd" providerId="AD" clId="Web-{6C75B519-6F8D-C7A1-B09B-412393BD26A3}" dt="2019-09-22T14:53:18.099" v="16" actId="20577"/>
          <ac:spMkLst>
            <pc:docMk/>
            <pc:sldMk cId="4014350688" sldId="269"/>
            <ac:spMk id="2" creationId="{C85512C1-BCED-4031-8B52-D4D3DC40BB1D}"/>
          </ac:spMkLst>
        </pc:spChg>
      </pc:sldChg>
      <pc:sldChg chg="addSp modSp new mod setBg">
        <pc:chgData name="Jose Castano" userId="S::jocastano12@knights.ucf.edu::00d16353-dfe6-4bc7-afb5-2335c21c1cbd" providerId="AD" clId="Web-{6C75B519-6F8D-C7A1-B09B-412393BD26A3}" dt="2019-09-22T14:57:24.741" v="43"/>
        <pc:sldMkLst>
          <pc:docMk/>
          <pc:sldMk cId="1001011670" sldId="270"/>
        </pc:sldMkLst>
        <pc:spChg chg="mod">
          <ac:chgData name="Jose Castano" userId="S::jocastano12@knights.ucf.edu::00d16353-dfe6-4bc7-afb5-2335c21c1cbd" providerId="AD" clId="Web-{6C75B519-6F8D-C7A1-B09B-412393BD26A3}" dt="2019-09-22T14:57:24.741" v="43"/>
          <ac:spMkLst>
            <pc:docMk/>
            <pc:sldMk cId="1001011670" sldId="270"/>
            <ac:spMk id="2" creationId="{9B4884E6-C484-459C-A2B7-E274C11EEA78}"/>
          </ac:spMkLst>
        </pc:spChg>
        <pc:spChg chg="add">
          <ac:chgData name="Jose Castano" userId="S::jocastano12@knights.ucf.edu::00d16353-dfe6-4bc7-afb5-2335c21c1cbd" providerId="AD" clId="Web-{6C75B519-6F8D-C7A1-B09B-412393BD26A3}" dt="2019-09-22T14:57:24.741" v="43"/>
          <ac:spMkLst>
            <pc:docMk/>
            <pc:sldMk cId="1001011670" sldId="270"/>
            <ac:spMk id="9" creationId="{AB45A142-4255-493C-8284-5D566C121B10}"/>
          </ac:spMkLst>
        </pc:spChg>
        <pc:picChg chg="add mod modCrop">
          <ac:chgData name="Jose Castano" userId="S::jocastano12@knights.ucf.edu::00d16353-dfe6-4bc7-afb5-2335c21c1cbd" providerId="AD" clId="Web-{6C75B519-6F8D-C7A1-B09B-412393BD26A3}" dt="2019-09-22T14:57:24.741" v="43"/>
          <ac:picMkLst>
            <pc:docMk/>
            <pc:sldMk cId="1001011670" sldId="270"/>
            <ac:picMk id="4" creationId="{18A8C5B6-6CC4-483C-B45E-0D38329D2FD7}"/>
          </ac:picMkLst>
        </pc:picChg>
        <pc:cxnChg chg="add">
          <ac:chgData name="Jose Castano" userId="S::jocastano12@knights.ucf.edu::00d16353-dfe6-4bc7-afb5-2335c21c1cbd" providerId="AD" clId="Web-{6C75B519-6F8D-C7A1-B09B-412393BD26A3}" dt="2019-09-22T14:57:24.741" v="43"/>
          <ac:cxnSpMkLst>
            <pc:docMk/>
            <pc:sldMk cId="1001011670" sldId="270"/>
            <ac:cxnSpMk id="11" creationId="{38FB9660-F42F-4313-BBC4-47C007FE484C}"/>
          </ac:cxnSpMkLst>
        </pc:cxnChg>
      </pc:sldChg>
    </pc:docChg>
  </pc:docChgLst>
  <pc:docChgLst>
    <pc:chgData name="Jose Castano" userId="S::jocastano12@knights.ucf.edu::00d16353-dfe6-4bc7-afb5-2335c21c1cbd" providerId="AD" clId="Web-{55B3C3D8-EC7D-4BF7-A4D0-392BE377CD96}"/>
    <pc:docChg chg="addSld modSld sldOrd">
      <pc:chgData name="Jose Castano" userId="S::jocastano12@knights.ucf.edu::00d16353-dfe6-4bc7-afb5-2335c21c1cbd" providerId="AD" clId="Web-{55B3C3D8-EC7D-4BF7-A4D0-392BE377CD96}" dt="2019-09-19T23:01:52.934" v="812"/>
      <pc:docMkLst>
        <pc:docMk/>
      </pc:docMkLst>
      <pc:sldChg chg="modSp ord">
        <pc:chgData name="Jose Castano" userId="S::jocastano12@knights.ucf.edu::00d16353-dfe6-4bc7-afb5-2335c21c1cbd" providerId="AD" clId="Web-{55B3C3D8-EC7D-4BF7-A4D0-392BE377CD96}" dt="2019-09-19T22:59:24.085" v="782"/>
        <pc:sldMkLst>
          <pc:docMk/>
          <pc:sldMk cId="1504518591" sldId="257"/>
        </pc:sldMkLst>
        <pc:graphicFrameChg chg="mod modGraphic">
          <ac:chgData name="Jose Castano" userId="S::jocastano12@knights.ucf.edu::00d16353-dfe6-4bc7-afb5-2335c21c1cbd" providerId="AD" clId="Web-{55B3C3D8-EC7D-4BF7-A4D0-392BE377CD96}" dt="2019-09-19T22:59:24.085" v="782"/>
          <ac:graphicFrameMkLst>
            <pc:docMk/>
            <pc:sldMk cId="1504518591" sldId="257"/>
            <ac:graphicFrameMk id="9" creationId="{1CB4217C-2233-4BED-B0BA-CDABBDF8989D}"/>
          </ac:graphicFrameMkLst>
        </pc:graphicFrameChg>
      </pc:sldChg>
      <pc:sldChg chg="modSp">
        <pc:chgData name="Jose Castano" userId="S::jocastano12@knights.ucf.edu::00d16353-dfe6-4bc7-afb5-2335c21c1cbd" providerId="AD" clId="Web-{55B3C3D8-EC7D-4BF7-A4D0-392BE377CD96}" dt="2019-09-19T22:59:31.882" v="798"/>
        <pc:sldMkLst>
          <pc:docMk/>
          <pc:sldMk cId="3466876922" sldId="258"/>
        </pc:sldMkLst>
        <pc:graphicFrameChg chg="mod modGraphic">
          <ac:chgData name="Jose Castano" userId="S::jocastano12@knights.ucf.edu::00d16353-dfe6-4bc7-afb5-2335c21c1cbd" providerId="AD" clId="Web-{55B3C3D8-EC7D-4BF7-A4D0-392BE377CD96}" dt="2019-09-19T22:59:31.882" v="798"/>
          <ac:graphicFrameMkLst>
            <pc:docMk/>
            <pc:sldMk cId="3466876922" sldId="258"/>
            <ac:graphicFrameMk id="3" creationId="{98CE2D82-4A80-4335-A466-548123D50A23}"/>
          </ac:graphicFrameMkLst>
        </pc:graphicFrameChg>
      </pc:sldChg>
      <pc:sldChg chg="modSp new">
        <pc:chgData name="Jose Castano" userId="S::jocastano12@knights.ucf.edu::00d16353-dfe6-4bc7-afb5-2335c21c1cbd" providerId="AD" clId="Web-{55B3C3D8-EC7D-4BF7-A4D0-392BE377CD96}" dt="2019-09-19T22:17:55.911" v="259" actId="20577"/>
        <pc:sldMkLst>
          <pc:docMk/>
          <pc:sldMk cId="4251601225" sldId="260"/>
        </pc:sldMkLst>
        <pc:spChg chg="mod">
          <ac:chgData name="Jose Castano" userId="S::jocastano12@knights.ucf.edu::00d16353-dfe6-4bc7-afb5-2335c21c1cbd" providerId="AD" clId="Web-{55B3C3D8-EC7D-4BF7-A4D0-392BE377CD96}" dt="2019-09-19T22:17:55.911" v="259" actId="20577"/>
          <ac:spMkLst>
            <pc:docMk/>
            <pc:sldMk cId="4251601225" sldId="260"/>
            <ac:spMk id="2" creationId="{FF701DEE-3B6E-48EF-AC7E-119E8B1F6C63}"/>
          </ac:spMkLst>
        </pc:spChg>
      </pc:sldChg>
      <pc:sldChg chg="modSp new">
        <pc:chgData name="Jose Castano" userId="S::jocastano12@knights.ucf.edu::00d16353-dfe6-4bc7-afb5-2335c21c1cbd" providerId="AD" clId="Web-{55B3C3D8-EC7D-4BF7-A4D0-392BE377CD96}" dt="2019-09-19T22:18:00.786" v="262" actId="20577"/>
        <pc:sldMkLst>
          <pc:docMk/>
          <pc:sldMk cId="3311419410" sldId="262"/>
        </pc:sldMkLst>
        <pc:spChg chg="mod">
          <ac:chgData name="Jose Castano" userId="S::jocastano12@knights.ucf.edu::00d16353-dfe6-4bc7-afb5-2335c21c1cbd" providerId="AD" clId="Web-{55B3C3D8-EC7D-4BF7-A4D0-392BE377CD96}" dt="2019-09-19T22:18:00.786" v="262" actId="20577"/>
          <ac:spMkLst>
            <pc:docMk/>
            <pc:sldMk cId="3311419410" sldId="262"/>
            <ac:spMk id="2" creationId="{C85512C1-BCED-4031-8B52-D4D3DC40BB1D}"/>
          </ac:spMkLst>
        </pc:spChg>
      </pc:sldChg>
      <pc:sldChg chg="addSp delSp modSp new">
        <pc:chgData name="Jose Castano" userId="S::jocastano12@knights.ucf.edu::00d16353-dfe6-4bc7-afb5-2335c21c1cbd" providerId="AD" clId="Web-{55B3C3D8-EC7D-4BF7-A4D0-392BE377CD96}" dt="2019-09-19T22:50:01.489" v="772"/>
        <pc:sldMkLst>
          <pc:docMk/>
          <pc:sldMk cId="1170845812" sldId="266"/>
        </pc:sldMkLst>
        <pc:spChg chg="mod">
          <ac:chgData name="Jose Castano" userId="S::jocastano12@knights.ucf.edu::00d16353-dfe6-4bc7-afb5-2335c21c1cbd" providerId="AD" clId="Web-{55B3C3D8-EC7D-4BF7-A4D0-392BE377CD96}" dt="2019-09-19T22:17:42.645" v="253" actId="20577"/>
          <ac:spMkLst>
            <pc:docMk/>
            <pc:sldMk cId="1170845812" sldId="266"/>
            <ac:spMk id="2" creationId="{6D24400E-DC49-414E-B032-C1BEDFF057DF}"/>
          </ac:spMkLst>
        </pc:spChg>
        <pc:spChg chg="del mod">
          <ac:chgData name="Jose Castano" userId="S::jocastano12@knights.ucf.edu::00d16353-dfe6-4bc7-afb5-2335c21c1cbd" providerId="AD" clId="Web-{55B3C3D8-EC7D-4BF7-A4D0-392BE377CD96}" dt="2019-09-19T22:45:54.559" v="273"/>
          <ac:spMkLst>
            <pc:docMk/>
            <pc:sldMk cId="1170845812" sldId="266"/>
            <ac:spMk id="3" creationId="{E4EF35E3-1030-402F-B901-8D251685E991}"/>
          </ac:spMkLst>
        </pc:spChg>
        <pc:graphicFrameChg chg="add mod ord modGraphic">
          <ac:chgData name="Jose Castano" userId="S::jocastano12@knights.ucf.edu::00d16353-dfe6-4bc7-afb5-2335c21c1cbd" providerId="AD" clId="Web-{55B3C3D8-EC7D-4BF7-A4D0-392BE377CD96}" dt="2019-09-19T22:50:01.489" v="772"/>
          <ac:graphicFrameMkLst>
            <pc:docMk/>
            <pc:sldMk cId="1170845812" sldId="266"/>
            <ac:graphicFrameMk id="4" creationId="{30962265-49B8-4742-B0D7-87DCB49EC5D3}"/>
          </ac:graphicFrameMkLst>
        </pc:graphicFrameChg>
      </pc:sldChg>
    </pc:docChg>
  </pc:docChgLst>
  <pc:docChgLst>
    <pc:chgData name="Jose Castano" userId="S::jocastano12@knights.ucf.edu::00d16353-dfe6-4bc7-afb5-2335c21c1cbd" providerId="AD" clId="Web-{56263253-11F0-1E48-7C3D-E7F2AA6ECE68}"/>
    <pc:docChg chg="sldOrd">
      <pc:chgData name="Jose Castano" userId="S::jocastano12@knights.ucf.edu::00d16353-dfe6-4bc7-afb5-2335c21c1cbd" providerId="AD" clId="Web-{56263253-11F0-1E48-7C3D-E7F2AA6ECE68}" dt="2019-09-19T23:29:41.744" v="2"/>
      <pc:docMkLst>
        <pc:docMk/>
      </pc:docMkLst>
      <pc:sldChg chg="ord">
        <pc:chgData name="Jose Castano" userId="S::jocastano12@knights.ucf.edu::00d16353-dfe6-4bc7-afb5-2335c21c1cbd" providerId="AD" clId="Web-{56263253-11F0-1E48-7C3D-E7F2AA6ECE68}" dt="2019-09-19T23:29:10.447" v="1"/>
        <pc:sldMkLst>
          <pc:docMk/>
          <pc:sldMk cId="4251601225" sldId="260"/>
        </pc:sldMkLst>
      </pc:sldChg>
    </pc:docChg>
  </pc:docChgLst>
  <pc:docChgLst>
    <pc:chgData name="Richard Almario" userId="S::ralmario@knights.ucf.edu::83d7fdcf-55ee-4c48-ab8a-1b811bfb0f3a" providerId="AD" clId="Web-{20706E79-E9B8-B559-5DE9-7A64C0973098}"/>
    <pc:docChg chg="addSld delSld modSld addMainMaster delMainMaster">
      <pc:chgData name="Richard Almario" userId="S::ralmario@knights.ucf.edu::83d7fdcf-55ee-4c48-ab8a-1b811bfb0f3a" providerId="AD" clId="Web-{20706E79-E9B8-B559-5DE9-7A64C0973098}" dt="2019-09-23T19:46:52.712" v="23"/>
      <pc:docMkLst>
        <pc:docMk/>
      </pc:docMkLst>
      <pc:sldChg chg="addSp delSp modSp mod delDesignElem chgLayout">
        <pc:chgData name="Richard Almario" userId="S::ralmario@knights.ucf.edu::83d7fdcf-55ee-4c48-ab8a-1b811bfb0f3a" providerId="AD" clId="Web-{20706E79-E9B8-B559-5DE9-7A64C0973098}" dt="2019-09-23T19:44:52.102" v="4"/>
        <pc:sldMkLst>
          <pc:docMk/>
          <pc:sldMk cId="109857222" sldId="256"/>
        </pc:sldMkLst>
        <pc:spChg chg="mod ord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109857222" sldId="256"/>
            <ac:spMk id="14" creationId="{1DB7C82F-AB7E-4F0C-B829-FA1B9C415180}"/>
          </ac:spMkLst>
        </pc:spChg>
      </pc:sldChg>
      <pc:sldChg chg="modSp mod modClrScheme chgLayout">
        <pc:chgData name="Richard Almario" userId="S::ralmario@knights.ucf.edu::83d7fdcf-55ee-4c48-ab8a-1b811bfb0f3a" providerId="AD" clId="Web-{20706E79-E9B8-B559-5DE9-7A64C0973098}" dt="2019-09-23T19:44:52.102" v="4"/>
        <pc:sldMkLst>
          <pc:docMk/>
          <pc:sldMk cId="1504518591" sldId="257"/>
        </pc:sldMkLst>
        <pc:spChg chg="mod ord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1504518591" sldId="257"/>
            <ac:spMk id="2" creationId="{A824B36B-E01D-4409-943D-8A58029B4944}"/>
          </ac:spMkLst>
        </pc:spChg>
      </pc:sldChg>
      <pc:sldChg chg="modSp mod modClrScheme chgLayout">
        <pc:chgData name="Richard Almario" userId="S::ralmario@knights.ucf.edu::83d7fdcf-55ee-4c48-ab8a-1b811bfb0f3a" providerId="AD" clId="Web-{20706E79-E9B8-B559-5DE9-7A64C0973098}" dt="2019-09-23T19:44:52.102" v="4"/>
        <pc:sldMkLst>
          <pc:docMk/>
          <pc:sldMk cId="3466876922" sldId="258"/>
        </pc:sldMkLst>
        <pc:spChg chg="mod ord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3466876922" sldId="258"/>
            <ac:spMk id="2" creationId="{D60ABAE7-4DE3-4272-B840-7D63CFB4D56D}"/>
          </ac:spMkLst>
        </pc:spChg>
      </pc:sldChg>
      <pc:sldChg chg="addSp delSp modSp mod modClrScheme delDesignElem chgLayout">
        <pc:chgData name="Richard Almario" userId="S::ralmario@knights.ucf.edu::83d7fdcf-55ee-4c48-ab8a-1b811bfb0f3a" providerId="AD" clId="Web-{20706E79-E9B8-B559-5DE9-7A64C0973098}" dt="2019-09-23T19:44:52.102" v="4"/>
        <pc:sldMkLst>
          <pc:docMk/>
          <pc:sldMk cId="4251601225" sldId="260"/>
        </pc:sldMkLst>
        <pc:spChg chg="mod ord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4251601225" sldId="260"/>
            <ac:spMk id="2" creationId="{FF701DEE-3B6E-48EF-AC7E-119E8B1F6C63}"/>
          </ac:spMkLst>
        </pc:spChg>
        <pc:spChg chg="add del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4251601225" sldId="260"/>
            <ac:spMk id="49" creationId="{1707FC24-6981-43D9-B525-C7832BA22463}"/>
          </ac:spMkLst>
        </pc:spChg>
      </pc:sldChg>
      <pc:sldChg chg="addSp delSp modSp mod modClrScheme delDesignElem chgLayout">
        <pc:chgData name="Richard Almario" userId="S::ralmario@knights.ucf.edu::83d7fdcf-55ee-4c48-ab8a-1b811bfb0f3a" providerId="AD" clId="Web-{20706E79-E9B8-B559-5DE9-7A64C0973098}" dt="2019-09-23T19:44:52.102" v="4"/>
        <pc:sldMkLst>
          <pc:docMk/>
          <pc:sldMk cId="3311419410" sldId="262"/>
        </pc:sldMkLst>
        <pc:spChg chg="mod ord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3311419410" sldId="262"/>
            <ac:spMk id="2" creationId="{C85512C1-BCED-4031-8B52-D4D3DC40BB1D}"/>
          </ac:spMkLst>
        </pc:spChg>
        <pc:spChg chg="add del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3311419410" sldId="262"/>
            <ac:spMk id="24" creationId="{0BC9EFE1-D8CB-4668-9980-DB108327A794}"/>
          </ac:spMkLst>
        </pc:spChg>
        <pc:spChg chg="add del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3311419410" sldId="262"/>
            <ac:spMk id="26" creationId="{77DA6D33-2D62-458C-BF5D-DBF612FD557E}"/>
          </ac:spMkLst>
        </pc:spChg>
        <pc:picChg chg="add del">
          <ac:chgData name="Richard Almario" userId="S::ralmario@knights.ucf.edu::83d7fdcf-55ee-4c48-ab8a-1b811bfb0f3a" providerId="AD" clId="Web-{20706E79-E9B8-B559-5DE9-7A64C0973098}" dt="2019-09-23T19:44:52.102" v="4"/>
          <ac:picMkLst>
            <pc:docMk/>
            <pc:sldMk cId="3311419410" sldId="262"/>
            <ac:picMk id="25" creationId="{7CBAE1BD-B8E4-4029-8AA2-C77E4FED9864}"/>
          </ac:picMkLst>
        </pc:picChg>
      </pc:sldChg>
      <pc:sldChg chg="addSp delSp modSp mod modClrScheme delDesignElem chgLayout">
        <pc:chgData name="Richard Almario" userId="S::ralmario@knights.ucf.edu::83d7fdcf-55ee-4c48-ab8a-1b811bfb0f3a" providerId="AD" clId="Web-{20706E79-E9B8-B559-5DE9-7A64C0973098}" dt="2019-09-23T19:44:52.102" v="4"/>
        <pc:sldMkLst>
          <pc:docMk/>
          <pc:sldMk cId="1170845812" sldId="266"/>
        </pc:sldMkLst>
        <pc:spChg chg="mod ord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1170845812" sldId="266"/>
            <ac:spMk id="2" creationId="{6D24400E-DC49-414E-B032-C1BEDFF057DF}"/>
          </ac:spMkLst>
        </pc:spChg>
        <pc:spChg chg="add del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1170845812" sldId="266"/>
            <ac:spMk id="9" creationId="{4281BC32-FF58-4898-A6B5-7B3D059BCEB0}"/>
          </ac:spMkLst>
        </pc:spChg>
        <pc:spChg chg="add del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1170845812" sldId="266"/>
            <ac:spMk id="11" creationId="{0D614406-135F-4875-9C87-53822CB19ABB}"/>
          </ac:spMkLst>
        </pc:spChg>
        <pc:spChg chg="add del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1170845812" sldId="266"/>
            <ac:spMk id="13" creationId="{A47020BD-3785-4628-8C5E-A4011B43EF88}"/>
          </ac:spMkLst>
        </pc:spChg>
        <pc:graphicFrameChg chg="mod ord">
          <ac:chgData name="Richard Almario" userId="S::ralmario@knights.ucf.edu::83d7fdcf-55ee-4c48-ab8a-1b811bfb0f3a" providerId="AD" clId="Web-{20706E79-E9B8-B559-5DE9-7A64C0973098}" dt="2019-09-23T19:44:52.102" v="4"/>
          <ac:graphicFrameMkLst>
            <pc:docMk/>
            <pc:sldMk cId="1170845812" sldId="266"/>
            <ac:graphicFrameMk id="4" creationId="{30962265-49B8-4742-B0D7-87DCB49EC5D3}"/>
          </ac:graphicFrameMkLst>
        </pc:graphicFrameChg>
      </pc:sldChg>
      <pc:sldChg chg="mod modClrScheme chgLayout">
        <pc:chgData name="Richard Almario" userId="S::ralmario@knights.ucf.edu::83d7fdcf-55ee-4c48-ab8a-1b811bfb0f3a" providerId="AD" clId="Web-{20706E79-E9B8-B559-5DE9-7A64C0973098}" dt="2019-09-23T19:44:52.102" v="4"/>
        <pc:sldMkLst>
          <pc:docMk/>
          <pc:sldMk cId="3783417175" sldId="268"/>
        </pc:sldMkLst>
      </pc:sldChg>
      <pc:sldChg chg="addSp delSp modSp mod delDesignElem chgLayout">
        <pc:chgData name="Richard Almario" userId="S::ralmario@knights.ucf.edu::83d7fdcf-55ee-4c48-ab8a-1b811bfb0f3a" providerId="AD" clId="Web-{20706E79-E9B8-B559-5DE9-7A64C0973098}" dt="2019-09-23T19:44:52.102" v="4"/>
        <pc:sldMkLst>
          <pc:docMk/>
          <pc:sldMk cId="4014350688" sldId="269"/>
        </pc:sldMkLst>
        <pc:spChg chg="mod ord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4014350688" sldId="269"/>
            <ac:spMk id="2" creationId="{C85512C1-BCED-4031-8B52-D4D3DC40BB1D}"/>
          </ac:spMkLst>
        </pc:spChg>
        <pc:spChg chg="add del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4014350688" sldId="269"/>
            <ac:spMk id="41" creationId="{C0B27210-D0CA-4654-B3E3-9ABB4F178EA1}"/>
          </ac:spMkLst>
        </pc:spChg>
        <pc:spChg chg="add del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4014350688" sldId="269"/>
            <ac:spMk id="43" creationId="{1DB7C82F-AB7E-4F0C-B829-FA1B9C415180}"/>
          </ac:spMkLst>
        </pc:spChg>
        <pc:spChg chg="add del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4014350688" sldId="269"/>
            <ac:spMk id="45" creationId="{70B66945-4967-4040-926D-DCA44313CDAB}"/>
          </ac:spMkLst>
        </pc:spChg>
      </pc:sldChg>
      <pc:sldChg chg="addSp delSp modSp mod modClrScheme delDesignElem chgLayout">
        <pc:chgData name="Richard Almario" userId="S::ralmario@knights.ucf.edu::83d7fdcf-55ee-4c48-ab8a-1b811bfb0f3a" providerId="AD" clId="Web-{20706E79-E9B8-B559-5DE9-7A64C0973098}" dt="2019-09-23T19:44:52.102" v="4"/>
        <pc:sldMkLst>
          <pc:docMk/>
          <pc:sldMk cId="1001011670" sldId="270"/>
        </pc:sldMkLst>
        <pc:spChg chg="mod ord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1001011670" sldId="270"/>
            <ac:spMk id="2" creationId="{9B4884E6-C484-459C-A2B7-E274C11EEA78}"/>
          </ac:spMkLst>
        </pc:spChg>
        <pc:spChg chg="add del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1001011670" sldId="270"/>
            <ac:spMk id="9" creationId="{AB45A142-4255-493C-8284-5D566C121B10}"/>
          </ac:spMkLst>
        </pc:spChg>
        <pc:cxnChg chg="add del">
          <ac:chgData name="Richard Almario" userId="S::ralmario@knights.ucf.edu::83d7fdcf-55ee-4c48-ab8a-1b811bfb0f3a" providerId="AD" clId="Web-{20706E79-E9B8-B559-5DE9-7A64C0973098}" dt="2019-09-23T19:44:52.102" v="4"/>
          <ac:cxnSpMkLst>
            <pc:docMk/>
            <pc:sldMk cId="1001011670" sldId="270"/>
            <ac:cxnSpMk id="11" creationId="{38FB9660-F42F-4313-BBC4-47C007FE484C}"/>
          </ac:cxnSpMkLst>
        </pc:cxnChg>
      </pc:sldChg>
      <pc:sldChg chg="modSp mod modClrScheme chgLayout">
        <pc:chgData name="Richard Almario" userId="S::ralmario@knights.ucf.edu::83d7fdcf-55ee-4c48-ab8a-1b811bfb0f3a" providerId="AD" clId="Web-{20706E79-E9B8-B559-5DE9-7A64C0973098}" dt="2019-09-23T19:44:52.102" v="4"/>
        <pc:sldMkLst>
          <pc:docMk/>
          <pc:sldMk cId="4259805079" sldId="273"/>
        </pc:sldMkLst>
        <pc:spChg chg="mod ord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4259805079" sldId="273"/>
            <ac:spMk id="2" creationId="{3CF93FF5-5614-455D-AC7F-63CAB174B809}"/>
          </ac:spMkLst>
        </pc:spChg>
        <pc:spChg chg="mod ord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4259805079" sldId="273"/>
            <ac:spMk id="3" creationId="{D8A5897F-166A-40CC-8E97-05BB667AD319}"/>
          </ac:spMkLst>
        </pc:spChg>
      </pc:sldChg>
      <pc:sldChg chg="addSp delSp modSp mod modClrScheme delDesignElem chgLayout">
        <pc:chgData name="Richard Almario" userId="S::ralmario@knights.ucf.edu::83d7fdcf-55ee-4c48-ab8a-1b811bfb0f3a" providerId="AD" clId="Web-{20706E79-E9B8-B559-5DE9-7A64C0973098}" dt="2019-09-23T19:44:52.102" v="4"/>
        <pc:sldMkLst>
          <pc:docMk/>
          <pc:sldMk cId="721425589" sldId="275"/>
        </pc:sldMkLst>
        <pc:spChg chg="mod ord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721425589" sldId="275"/>
            <ac:spMk id="2" creationId="{C85512C1-BCED-4031-8B52-D4D3DC40BB1D}"/>
          </ac:spMkLst>
        </pc:spChg>
        <pc:spChg chg="add del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721425589" sldId="275"/>
            <ac:spMk id="48" creationId="{823AC064-BC96-4F32-8AE1-B2FD38754823}"/>
          </ac:spMkLst>
        </pc:spChg>
        <pc:cxnChg chg="add del">
          <ac:chgData name="Richard Almario" userId="S::ralmario@knights.ucf.edu::83d7fdcf-55ee-4c48-ab8a-1b811bfb0f3a" providerId="AD" clId="Web-{20706E79-E9B8-B559-5DE9-7A64C0973098}" dt="2019-09-23T19:44:52.102" v="4"/>
          <ac:cxnSpMkLst>
            <pc:docMk/>
            <pc:sldMk cId="721425589" sldId="275"/>
            <ac:cxnSpMk id="47" creationId="{DB146403-F3D6-484B-B2ED-97F9565D0370}"/>
          </ac:cxnSpMkLst>
        </pc:cxnChg>
        <pc:cxnChg chg="add del">
          <ac:chgData name="Richard Almario" userId="S::ralmario@knights.ucf.edu::83d7fdcf-55ee-4c48-ab8a-1b811bfb0f3a" providerId="AD" clId="Web-{20706E79-E9B8-B559-5DE9-7A64C0973098}" dt="2019-09-23T19:44:52.102" v="4"/>
          <ac:cxnSpMkLst>
            <pc:docMk/>
            <pc:sldMk cId="721425589" sldId="275"/>
            <ac:cxnSpMk id="49" creationId="{7E7C77BC-7138-40B1-A15B-20F57A494629}"/>
          </ac:cxnSpMkLst>
        </pc:cxnChg>
      </pc:sldChg>
      <pc:sldChg chg="addSp delSp modSp mod modClrScheme delDesignElem chgLayout">
        <pc:chgData name="Richard Almario" userId="S::ralmario@knights.ucf.edu::83d7fdcf-55ee-4c48-ab8a-1b811bfb0f3a" providerId="AD" clId="Web-{20706E79-E9B8-B559-5DE9-7A64C0973098}" dt="2019-09-23T19:44:52.102" v="4"/>
        <pc:sldMkLst>
          <pc:docMk/>
          <pc:sldMk cId="1304591890" sldId="278"/>
        </pc:sldMkLst>
        <pc:spChg chg="mod ord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1304591890" sldId="278"/>
            <ac:spMk id="2" creationId="{E906DA80-6879-4ABD-A96F-7FB7A6807917}"/>
          </ac:spMkLst>
        </pc:spChg>
        <pc:spChg chg="mod ord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1304591890" sldId="278"/>
            <ac:spMk id="3" creationId="{C82E9230-B88F-4E3B-89B8-C18BAE823ADA}"/>
          </ac:spMkLst>
        </pc:spChg>
        <pc:spChg chg="add del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1304591890" sldId="278"/>
            <ac:spMk id="31" creationId="{42A5316D-ED2F-4F89-B4B4-8D9240B1A348}"/>
          </ac:spMkLst>
        </pc:spChg>
      </pc:sldChg>
      <pc:sldChg chg="addSp delSp modSp mod delDesignElem chgLayout">
        <pc:chgData name="Richard Almario" userId="S::ralmario@knights.ucf.edu::83d7fdcf-55ee-4c48-ab8a-1b811bfb0f3a" providerId="AD" clId="Web-{20706E79-E9B8-B559-5DE9-7A64C0973098}" dt="2019-09-23T19:44:52.102" v="4"/>
        <pc:sldMkLst>
          <pc:docMk/>
          <pc:sldMk cId="1110096838" sldId="279"/>
        </pc:sldMkLst>
        <pc:spChg chg="mod ord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1110096838" sldId="279"/>
            <ac:spMk id="2" creationId="{E906DA80-6879-4ABD-A96F-7FB7A6807917}"/>
          </ac:spMkLst>
        </pc:spChg>
        <pc:spChg chg="mod ord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1110096838" sldId="279"/>
            <ac:spMk id="3" creationId="{C82E9230-B88F-4E3B-89B8-C18BAE823ADA}"/>
          </ac:spMkLst>
        </pc:spChg>
        <pc:spChg chg="add del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1110096838" sldId="279"/>
            <ac:spMk id="34" creationId="{867D4867-5BA7-4462-B2F6-A23F4A622AA7}"/>
          </ac:spMkLst>
        </pc:spChg>
      </pc:sldChg>
      <pc:sldChg chg="addSp delSp modSp mod modClrScheme delDesignElem chgLayout">
        <pc:chgData name="Richard Almario" userId="S::ralmario@knights.ucf.edu::83d7fdcf-55ee-4c48-ab8a-1b811bfb0f3a" providerId="AD" clId="Web-{20706E79-E9B8-B559-5DE9-7A64C0973098}" dt="2019-09-23T19:44:52.102" v="4"/>
        <pc:sldMkLst>
          <pc:docMk/>
          <pc:sldMk cId="3723038538" sldId="280"/>
        </pc:sldMkLst>
        <pc:spChg chg="mod ord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3723038538" sldId="280"/>
            <ac:spMk id="2" creationId="{C85512C1-BCED-4031-8B52-D4D3DC40BB1D}"/>
          </ac:spMkLst>
        </pc:spChg>
        <pc:spChg chg="add del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3723038538" sldId="280"/>
            <ac:spMk id="68" creationId="{6753252F-4873-4F63-801D-CC719279A7D5}"/>
          </ac:spMkLst>
        </pc:spChg>
        <pc:spChg chg="add del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3723038538" sldId="280"/>
            <ac:spMk id="70" creationId="{047C8CCB-F95D-4249-92DD-651249D3535A}"/>
          </ac:spMkLst>
        </pc:spChg>
      </pc:sldChg>
      <pc:sldChg chg="addSp delSp modSp mod modClrScheme delDesignElem chgLayout">
        <pc:chgData name="Richard Almario" userId="S::ralmario@knights.ucf.edu::83d7fdcf-55ee-4c48-ab8a-1b811bfb0f3a" providerId="AD" clId="Web-{20706E79-E9B8-B559-5DE9-7A64C0973098}" dt="2019-09-23T19:44:52.102" v="4"/>
        <pc:sldMkLst>
          <pc:docMk/>
          <pc:sldMk cId="3135119624" sldId="281"/>
        </pc:sldMkLst>
        <pc:spChg chg="mod ord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3135119624" sldId="281"/>
            <ac:spMk id="2" creationId="{C85512C1-BCED-4031-8B52-D4D3DC40BB1D}"/>
          </ac:spMkLst>
        </pc:spChg>
        <pc:spChg chg="add del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3135119624" sldId="281"/>
            <ac:spMk id="51" creationId="{823AC064-BC96-4F32-8AE1-B2FD38754823}"/>
          </ac:spMkLst>
        </pc:spChg>
        <pc:cxnChg chg="add del">
          <ac:chgData name="Richard Almario" userId="S::ralmario@knights.ucf.edu::83d7fdcf-55ee-4c48-ab8a-1b811bfb0f3a" providerId="AD" clId="Web-{20706E79-E9B8-B559-5DE9-7A64C0973098}" dt="2019-09-23T19:44:52.102" v="4"/>
          <ac:cxnSpMkLst>
            <pc:docMk/>
            <pc:sldMk cId="3135119624" sldId="281"/>
            <ac:cxnSpMk id="49" creationId="{DB146403-F3D6-484B-B2ED-97F9565D0370}"/>
          </ac:cxnSpMkLst>
        </pc:cxnChg>
        <pc:cxnChg chg="add del">
          <ac:chgData name="Richard Almario" userId="S::ralmario@knights.ucf.edu::83d7fdcf-55ee-4c48-ab8a-1b811bfb0f3a" providerId="AD" clId="Web-{20706E79-E9B8-B559-5DE9-7A64C0973098}" dt="2019-09-23T19:44:52.102" v="4"/>
          <ac:cxnSpMkLst>
            <pc:docMk/>
            <pc:sldMk cId="3135119624" sldId="281"/>
            <ac:cxnSpMk id="53" creationId="{7E7C77BC-7138-40B1-A15B-20F57A494629}"/>
          </ac:cxnSpMkLst>
        </pc:cxnChg>
      </pc:sldChg>
      <pc:sldChg chg="addSp delSp modSp mod modClrScheme delDesignElem chgLayout">
        <pc:chgData name="Richard Almario" userId="S::ralmario@knights.ucf.edu::83d7fdcf-55ee-4c48-ab8a-1b811bfb0f3a" providerId="AD" clId="Web-{20706E79-E9B8-B559-5DE9-7A64C0973098}" dt="2019-09-23T19:44:52.102" v="4"/>
        <pc:sldMkLst>
          <pc:docMk/>
          <pc:sldMk cId="2843355624" sldId="285"/>
        </pc:sldMkLst>
        <pc:spChg chg="mod ord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2843355624" sldId="285"/>
            <ac:spMk id="2" creationId="{C85512C1-BCED-4031-8B52-D4D3DC40BB1D}"/>
          </ac:spMkLst>
        </pc:spChg>
        <pc:spChg chg="add del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2843355624" sldId="285"/>
            <ac:spMk id="48" creationId="{823AC064-BC96-4F32-8AE1-B2FD38754823}"/>
          </ac:spMkLst>
        </pc:spChg>
        <pc:cxnChg chg="add del">
          <ac:chgData name="Richard Almario" userId="S::ralmario@knights.ucf.edu::83d7fdcf-55ee-4c48-ab8a-1b811bfb0f3a" providerId="AD" clId="Web-{20706E79-E9B8-B559-5DE9-7A64C0973098}" dt="2019-09-23T19:44:52.102" v="4"/>
          <ac:cxnSpMkLst>
            <pc:docMk/>
            <pc:sldMk cId="2843355624" sldId="285"/>
            <ac:cxnSpMk id="47" creationId="{DB146403-F3D6-484B-B2ED-97F9565D0370}"/>
          </ac:cxnSpMkLst>
        </pc:cxnChg>
        <pc:cxnChg chg="add del">
          <ac:chgData name="Richard Almario" userId="S::ralmario@knights.ucf.edu::83d7fdcf-55ee-4c48-ab8a-1b811bfb0f3a" providerId="AD" clId="Web-{20706E79-E9B8-B559-5DE9-7A64C0973098}" dt="2019-09-23T19:44:52.102" v="4"/>
          <ac:cxnSpMkLst>
            <pc:docMk/>
            <pc:sldMk cId="2843355624" sldId="285"/>
            <ac:cxnSpMk id="49" creationId="{7E7C77BC-7138-40B1-A15B-20F57A494629}"/>
          </ac:cxnSpMkLst>
        </pc:cxnChg>
      </pc:sldChg>
      <pc:sldChg chg="addSp delSp modSp mod modClrScheme delDesignElem chgLayout">
        <pc:chgData name="Richard Almario" userId="S::ralmario@knights.ucf.edu::83d7fdcf-55ee-4c48-ab8a-1b811bfb0f3a" providerId="AD" clId="Web-{20706E79-E9B8-B559-5DE9-7A64C0973098}" dt="2019-09-23T19:44:52.102" v="4"/>
        <pc:sldMkLst>
          <pc:docMk/>
          <pc:sldMk cId="1745029631" sldId="286"/>
        </pc:sldMkLst>
        <pc:spChg chg="mod ord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1745029631" sldId="286"/>
            <ac:spMk id="2" creationId="{C85512C1-BCED-4031-8B52-D4D3DC40BB1D}"/>
          </ac:spMkLst>
        </pc:spChg>
        <pc:spChg chg="add del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1745029631" sldId="286"/>
            <ac:spMk id="48" creationId="{823AC064-BC96-4F32-8AE1-B2FD38754823}"/>
          </ac:spMkLst>
        </pc:spChg>
        <pc:cxnChg chg="add del">
          <ac:chgData name="Richard Almario" userId="S::ralmario@knights.ucf.edu::83d7fdcf-55ee-4c48-ab8a-1b811bfb0f3a" providerId="AD" clId="Web-{20706E79-E9B8-B559-5DE9-7A64C0973098}" dt="2019-09-23T19:44:52.102" v="4"/>
          <ac:cxnSpMkLst>
            <pc:docMk/>
            <pc:sldMk cId="1745029631" sldId="286"/>
            <ac:cxnSpMk id="47" creationId="{DB146403-F3D6-484B-B2ED-97F9565D0370}"/>
          </ac:cxnSpMkLst>
        </pc:cxnChg>
        <pc:cxnChg chg="add del">
          <ac:chgData name="Richard Almario" userId="S::ralmario@knights.ucf.edu::83d7fdcf-55ee-4c48-ab8a-1b811bfb0f3a" providerId="AD" clId="Web-{20706E79-E9B8-B559-5DE9-7A64C0973098}" dt="2019-09-23T19:44:52.102" v="4"/>
          <ac:cxnSpMkLst>
            <pc:docMk/>
            <pc:sldMk cId="1745029631" sldId="286"/>
            <ac:cxnSpMk id="49" creationId="{7E7C77BC-7138-40B1-A15B-20F57A494629}"/>
          </ac:cxnSpMkLst>
        </pc:cxnChg>
      </pc:sldChg>
      <pc:sldChg chg="addSp delSp modSp mod modClrScheme delDesignElem chgLayout">
        <pc:chgData name="Richard Almario" userId="S::ralmario@knights.ucf.edu::83d7fdcf-55ee-4c48-ab8a-1b811bfb0f3a" providerId="AD" clId="Web-{20706E79-E9B8-B559-5DE9-7A64C0973098}" dt="2019-09-23T19:44:52.102" v="4"/>
        <pc:sldMkLst>
          <pc:docMk/>
          <pc:sldMk cId="3837090285" sldId="287"/>
        </pc:sldMkLst>
        <pc:spChg chg="mod ord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3837090285" sldId="287"/>
            <ac:spMk id="2" creationId="{C85512C1-BCED-4031-8B52-D4D3DC40BB1D}"/>
          </ac:spMkLst>
        </pc:spChg>
        <pc:spChg chg="add del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3837090285" sldId="287"/>
            <ac:spMk id="61" creationId="{823AC064-BC96-4F32-8AE1-B2FD38754823}"/>
          </ac:spMkLst>
        </pc:spChg>
        <pc:cxnChg chg="add del">
          <ac:chgData name="Richard Almario" userId="S::ralmario@knights.ucf.edu::83d7fdcf-55ee-4c48-ab8a-1b811bfb0f3a" providerId="AD" clId="Web-{20706E79-E9B8-B559-5DE9-7A64C0973098}" dt="2019-09-23T19:44:52.102" v="4"/>
          <ac:cxnSpMkLst>
            <pc:docMk/>
            <pc:sldMk cId="3837090285" sldId="287"/>
            <ac:cxnSpMk id="59" creationId="{DB146403-F3D6-484B-B2ED-97F9565D0370}"/>
          </ac:cxnSpMkLst>
        </pc:cxnChg>
        <pc:cxnChg chg="add del">
          <ac:chgData name="Richard Almario" userId="S::ralmario@knights.ucf.edu::83d7fdcf-55ee-4c48-ab8a-1b811bfb0f3a" providerId="AD" clId="Web-{20706E79-E9B8-B559-5DE9-7A64C0973098}" dt="2019-09-23T19:44:52.102" v="4"/>
          <ac:cxnSpMkLst>
            <pc:docMk/>
            <pc:sldMk cId="3837090285" sldId="287"/>
            <ac:cxnSpMk id="63" creationId="{7E7C77BC-7138-40B1-A15B-20F57A494629}"/>
          </ac:cxnSpMkLst>
        </pc:cxnChg>
      </pc:sldChg>
      <pc:sldChg chg="addSp delSp modSp mod modClrScheme delDesignElem chgLayout">
        <pc:chgData name="Richard Almario" userId="S::ralmario@knights.ucf.edu::83d7fdcf-55ee-4c48-ab8a-1b811bfb0f3a" providerId="AD" clId="Web-{20706E79-E9B8-B559-5DE9-7A64C0973098}" dt="2019-09-23T19:44:52.102" v="4"/>
        <pc:sldMkLst>
          <pc:docMk/>
          <pc:sldMk cId="2666218802" sldId="288"/>
        </pc:sldMkLst>
        <pc:spChg chg="mod ord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2666218802" sldId="288"/>
            <ac:spMk id="2" creationId="{C85512C1-BCED-4031-8B52-D4D3DC40BB1D}"/>
          </ac:spMkLst>
        </pc:spChg>
        <pc:spChg chg="add del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2666218802" sldId="288"/>
            <ac:spMk id="61" creationId="{823AC064-BC96-4F32-8AE1-B2FD38754823}"/>
          </ac:spMkLst>
        </pc:spChg>
        <pc:cxnChg chg="add del">
          <ac:chgData name="Richard Almario" userId="S::ralmario@knights.ucf.edu::83d7fdcf-55ee-4c48-ab8a-1b811bfb0f3a" providerId="AD" clId="Web-{20706E79-E9B8-B559-5DE9-7A64C0973098}" dt="2019-09-23T19:44:52.102" v="4"/>
          <ac:cxnSpMkLst>
            <pc:docMk/>
            <pc:sldMk cId="2666218802" sldId="288"/>
            <ac:cxnSpMk id="59" creationId="{DB146403-F3D6-484B-B2ED-97F9565D0370}"/>
          </ac:cxnSpMkLst>
        </pc:cxnChg>
        <pc:cxnChg chg="add del">
          <ac:chgData name="Richard Almario" userId="S::ralmario@knights.ucf.edu::83d7fdcf-55ee-4c48-ab8a-1b811bfb0f3a" providerId="AD" clId="Web-{20706E79-E9B8-B559-5DE9-7A64C0973098}" dt="2019-09-23T19:44:52.102" v="4"/>
          <ac:cxnSpMkLst>
            <pc:docMk/>
            <pc:sldMk cId="2666218802" sldId="288"/>
            <ac:cxnSpMk id="63" creationId="{7E7C77BC-7138-40B1-A15B-20F57A494629}"/>
          </ac:cxnSpMkLst>
        </pc:cxnChg>
      </pc:sldChg>
      <pc:sldChg chg="addSp delSp modSp mod delDesignElem chgLayout">
        <pc:chgData name="Richard Almario" userId="S::ralmario@knights.ucf.edu::83d7fdcf-55ee-4c48-ab8a-1b811bfb0f3a" providerId="AD" clId="Web-{20706E79-E9B8-B559-5DE9-7A64C0973098}" dt="2019-09-23T19:44:52.102" v="4"/>
        <pc:sldMkLst>
          <pc:docMk/>
          <pc:sldMk cId="1126203630" sldId="289"/>
        </pc:sldMkLst>
        <pc:spChg chg="mod ord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1126203630" sldId="289"/>
            <ac:spMk id="2" creationId="{E906DA80-6879-4ABD-A96F-7FB7A6807917}"/>
          </ac:spMkLst>
        </pc:spChg>
        <pc:spChg chg="mod ord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1126203630" sldId="289"/>
            <ac:spMk id="3" creationId="{C82E9230-B88F-4E3B-89B8-C18BAE823ADA}"/>
          </ac:spMkLst>
        </pc:spChg>
        <pc:spChg chg="add del">
          <ac:chgData name="Richard Almario" userId="S::ralmario@knights.ucf.edu::83d7fdcf-55ee-4c48-ab8a-1b811bfb0f3a" providerId="AD" clId="Web-{20706E79-E9B8-B559-5DE9-7A64C0973098}" dt="2019-09-23T19:44:52.102" v="4"/>
          <ac:spMkLst>
            <pc:docMk/>
            <pc:sldMk cId="1126203630" sldId="289"/>
            <ac:spMk id="34" creationId="{867D4867-5BA7-4462-B2F6-A23F4A622AA7}"/>
          </ac:spMkLst>
        </pc:spChg>
      </pc:sldChg>
      <pc:sldChg chg="addSp delSp modSp new mod setBg setClrOvrMap">
        <pc:chgData name="Richard Almario" userId="S::ralmario@knights.ucf.edu::83d7fdcf-55ee-4c48-ab8a-1b811bfb0f3a" providerId="AD" clId="Web-{20706E79-E9B8-B559-5DE9-7A64C0973098}" dt="2019-09-23T19:46:35.165" v="22"/>
        <pc:sldMkLst>
          <pc:docMk/>
          <pc:sldMk cId="3159246945" sldId="290"/>
        </pc:sldMkLst>
        <pc:spChg chg="mod">
          <ac:chgData name="Richard Almario" userId="S::ralmario@knights.ucf.edu::83d7fdcf-55ee-4c48-ab8a-1b811bfb0f3a" providerId="AD" clId="Web-{20706E79-E9B8-B559-5DE9-7A64C0973098}" dt="2019-09-23T19:45:53.993" v="19"/>
          <ac:spMkLst>
            <pc:docMk/>
            <pc:sldMk cId="3159246945" sldId="290"/>
            <ac:spMk id="2" creationId="{595F4903-5EF8-41D5-9C75-F6F381EA0084}"/>
          </ac:spMkLst>
        </pc:spChg>
        <pc:spChg chg="mod">
          <ac:chgData name="Richard Almario" userId="S::ralmario@knights.ucf.edu::83d7fdcf-55ee-4c48-ab8a-1b811bfb0f3a" providerId="AD" clId="Web-{20706E79-E9B8-B559-5DE9-7A64C0973098}" dt="2019-09-23T19:45:53.993" v="19"/>
          <ac:spMkLst>
            <pc:docMk/>
            <pc:sldMk cId="3159246945" sldId="290"/>
            <ac:spMk id="3" creationId="{A923E971-66D1-4DFB-B254-7D303465C4D5}"/>
          </ac:spMkLst>
        </pc:spChg>
        <pc:spChg chg="add del">
          <ac:chgData name="Richard Almario" userId="S::ralmario@knights.ucf.edu::83d7fdcf-55ee-4c48-ab8a-1b811bfb0f3a" providerId="AD" clId="Web-{20706E79-E9B8-B559-5DE9-7A64C0973098}" dt="2019-09-23T19:46:35.165" v="22"/>
          <ac:spMkLst>
            <pc:docMk/>
            <pc:sldMk cId="3159246945" sldId="290"/>
            <ac:spMk id="9" creationId="{867D4867-5BA7-4462-B2F6-A23F4A622AA7}"/>
          </ac:spMkLst>
        </pc:spChg>
        <pc:spChg chg="add">
          <ac:chgData name="Richard Almario" userId="S::ralmario@knights.ucf.edu::83d7fdcf-55ee-4c48-ab8a-1b811bfb0f3a" providerId="AD" clId="Web-{20706E79-E9B8-B559-5DE9-7A64C0973098}" dt="2019-09-23T19:46:35.165" v="22"/>
          <ac:spMkLst>
            <pc:docMk/>
            <pc:sldMk cId="3159246945" sldId="290"/>
            <ac:spMk id="14" creationId="{867D4867-5BA7-4462-B2F6-A23F4A622AA7}"/>
          </ac:spMkLst>
        </pc:spChg>
        <pc:picChg chg="add del mod">
          <ac:chgData name="Richard Almario" userId="S::ralmario@knights.ucf.edu::83d7fdcf-55ee-4c48-ab8a-1b811bfb0f3a" providerId="AD" clId="Web-{20706E79-E9B8-B559-5DE9-7A64C0973098}" dt="2019-09-23T19:46:29.665" v="20"/>
          <ac:picMkLst>
            <pc:docMk/>
            <pc:sldMk cId="3159246945" sldId="290"/>
            <ac:picMk id="4" creationId="{47618475-8423-4013-B399-EA7D6C4C9BF7}"/>
          </ac:picMkLst>
        </pc:picChg>
        <pc:picChg chg="add mod">
          <ac:chgData name="Richard Almario" userId="S::ralmario@knights.ucf.edu::83d7fdcf-55ee-4c48-ab8a-1b811bfb0f3a" providerId="AD" clId="Web-{20706E79-E9B8-B559-5DE9-7A64C0973098}" dt="2019-09-23T19:46:35.165" v="22"/>
          <ac:picMkLst>
            <pc:docMk/>
            <pc:sldMk cId="3159246945" sldId="290"/>
            <ac:picMk id="6" creationId="{437A7E95-C497-445F-9B75-65B097C0B84B}"/>
          </ac:picMkLst>
        </pc:picChg>
      </pc:sldChg>
      <pc:sldMasterChg chg="add del addSldLayout delSldLayout">
        <pc:chgData name="Richard Almario" userId="S::ralmario@knights.ucf.edu::83d7fdcf-55ee-4c48-ab8a-1b811bfb0f3a" providerId="AD" clId="Web-{20706E79-E9B8-B559-5DE9-7A64C0973098}" dt="2019-09-23T19:44:52.102" v="4"/>
        <pc:sldMasterMkLst>
          <pc:docMk/>
          <pc:sldMasterMk cId="2460954070" sldId="2147483660"/>
        </pc:sldMasterMkLst>
        <pc:sldLayoutChg chg="add del">
          <pc:chgData name="Richard Almario" userId="S::ralmario@knights.ucf.edu::83d7fdcf-55ee-4c48-ab8a-1b811bfb0f3a" providerId="AD" clId="Web-{20706E79-E9B8-B559-5DE9-7A64C0973098}" dt="2019-09-23T19:44:52.102" v="4"/>
          <pc:sldLayoutMkLst>
            <pc:docMk/>
            <pc:sldMasterMk cId="2460954070" sldId="2147483660"/>
            <pc:sldLayoutMk cId="2385387890" sldId="2147483661"/>
          </pc:sldLayoutMkLst>
        </pc:sldLayoutChg>
        <pc:sldLayoutChg chg="add del">
          <pc:chgData name="Richard Almario" userId="S::ralmario@knights.ucf.edu::83d7fdcf-55ee-4c48-ab8a-1b811bfb0f3a" providerId="AD" clId="Web-{20706E79-E9B8-B559-5DE9-7A64C0973098}" dt="2019-09-23T19:44:52.102" v="4"/>
          <pc:sldLayoutMkLst>
            <pc:docMk/>
            <pc:sldMasterMk cId="2460954070" sldId="2147483660"/>
            <pc:sldLayoutMk cId="949138452" sldId="2147483662"/>
          </pc:sldLayoutMkLst>
        </pc:sldLayoutChg>
        <pc:sldLayoutChg chg="add del">
          <pc:chgData name="Richard Almario" userId="S::ralmario@knights.ucf.edu::83d7fdcf-55ee-4c48-ab8a-1b811bfb0f3a" providerId="AD" clId="Web-{20706E79-E9B8-B559-5DE9-7A64C0973098}" dt="2019-09-23T19:44:52.102" v="4"/>
          <pc:sldLayoutMkLst>
            <pc:docMk/>
            <pc:sldMasterMk cId="2460954070" sldId="2147483660"/>
            <pc:sldLayoutMk cId="2591524520" sldId="2147483663"/>
          </pc:sldLayoutMkLst>
        </pc:sldLayoutChg>
        <pc:sldLayoutChg chg="add del">
          <pc:chgData name="Richard Almario" userId="S::ralmario@knights.ucf.edu::83d7fdcf-55ee-4c48-ab8a-1b811bfb0f3a" providerId="AD" clId="Web-{20706E79-E9B8-B559-5DE9-7A64C0973098}" dt="2019-09-23T19:44:52.102" v="4"/>
          <pc:sldLayoutMkLst>
            <pc:docMk/>
            <pc:sldMasterMk cId="2460954070" sldId="2147483660"/>
            <pc:sldLayoutMk cId="1203092039" sldId="2147483664"/>
          </pc:sldLayoutMkLst>
        </pc:sldLayoutChg>
        <pc:sldLayoutChg chg="add del">
          <pc:chgData name="Richard Almario" userId="S::ralmario@knights.ucf.edu::83d7fdcf-55ee-4c48-ab8a-1b811bfb0f3a" providerId="AD" clId="Web-{20706E79-E9B8-B559-5DE9-7A64C0973098}" dt="2019-09-23T19:44:52.102" v="4"/>
          <pc:sldLayoutMkLst>
            <pc:docMk/>
            <pc:sldMasterMk cId="2460954070" sldId="2147483660"/>
            <pc:sldLayoutMk cId="3733172339" sldId="2147483665"/>
          </pc:sldLayoutMkLst>
        </pc:sldLayoutChg>
        <pc:sldLayoutChg chg="add del">
          <pc:chgData name="Richard Almario" userId="S::ralmario@knights.ucf.edu::83d7fdcf-55ee-4c48-ab8a-1b811bfb0f3a" providerId="AD" clId="Web-{20706E79-E9B8-B559-5DE9-7A64C0973098}" dt="2019-09-23T19:44:52.102" v="4"/>
          <pc:sldLayoutMkLst>
            <pc:docMk/>
            <pc:sldMasterMk cId="2460954070" sldId="2147483660"/>
            <pc:sldLayoutMk cId="3210312558" sldId="2147483666"/>
          </pc:sldLayoutMkLst>
        </pc:sldLayoutChg>
        <pc:sldLayoutChg chg="add del">
          <pc:chgData name="Richard Almario" userId="S::ralmario@knights.ucf.edu::83d7fdcf-55ee-4c48-ab8a-1b811bfb0f3a" providerId="AD" clId="Web-{20706E79-E9B8-B559-5DE9-7A64C0973098}" dt="2019-09-23T19:44:52.102" v="4"/>
          <pc:sldLayoutMkLst>
            <pc:docMk/>
            <pc:sldMasterMk cId="2460954070" sldId="2147483660"/>
            <pc:sldLayoutMk cId="3146388984" sldId="2147483667"/>
          </pc:sldLayoutMkLst>
        </pc:sldLayoutChg>
        <pc:sldLayoutChg chg="add del">
          <pc:chgData name="Richard Almario" userId="S::ralmario@knights.ucf.edu::83d7fdcf-55ee-4c48-ab8a-1b811bfb0f3a" providerId="AD" clId="Web-{20706E79-E9B8-B559-5DE9-7A64C0973098}" dt="2019-09-23T19:44:52.102" v="4"/>
          <pc:sldLayoutMkLst>
            <pc:docMk/>
            <pc:sldMasterMk cId="2460954070" sldId="2147483660"/>
            <pc:sldLayoutMk cId="3171841454" sldId="2147483668"/>
          </pc:sldLayoutMkLst>
        </pc:sldLayoutChg>
        <pc:sldLayoutChg chg="add del">
          <pc:chgData name="Richard Almario" userId="S::ralmario@knights.ucf.edu::83d7fdcf-55ee-4c48-ab8a-1b811bfb0f3a" providerId="AD" clId="Web-{20706E79-E9B8-B559-5DE9-7A64C0973098}" dt="2019-09-23T19:44:52.102" v="4"/>
          <pc:sldLayoutMkLst>
            <pc:docMk/>
            <pc:sldMasterMk cId="2460954070" sldId="2147483660"/>
            <pc:sldLayoutMk cId="1718958274" sldId="2147483669"/>
          </pc:sldLayoutMkLst>
        </pc:sldLayoutChg>
        <pc:sldLayoutChg chg="add del">
          <pc:chgData name="Richard Almario" userId="S::ralmario@knights.ucf.edu::83d7fdcf-55ee-4c48-ab8a-1b811bfb0f3a" providerId="AD" clId="Web-{20706E79-E9B8-B559-5DE9-7A64C0973098}" dt="2019-09-23T19:44:52.102" v="4"/>
          <pc:sldLayoutMkLst>
            <pc:docMk/>
            <pc:sldMasterMk cId="2460954070" sldId="2147483660"/>
            <pc:sldLayoutMk cId="2202905451" sldId="2147483670"/>
          </pc:sldLayoutMkLst>
        </pc:sldLayoutChg>
        <pc:sldLayoutChg chg="add del">
          <pc:chgData name="Richard Almario" userId="S::ralmario@knights.ucf.edu::83d7fdcf-55ee-4c48-ab8a-1b811bfb0f3a" providerId="AD" clId="Web-{20706E79-E9B8-B559-5DE9-7A64C0973098}" dt="2019-09-23T19:44:52.102" v="4"/>
          <pc:sldLayoutMkLst>
            <pc:docMk/>
            <pc:sldMasterMk cId="2460954070" sldId="2147483660"/>
            <pc:sldLayoutMk cId="3479445657" sldId="2147483671"/>
          </pc:sldLayoutMkLst>
        </pc:sldLayoutChg>
      </pc:sldMasterChg>
    </pc:docChg>
  </pc:docChgLst>
  <pc:docChgLst>
    <pc:chgData name="Jose Castano" userId="S::jocastano12@knights.ucf.edu::00d16353-dfe6-4bc7-afb5-2335c21c1cbd" providerId="AD" clId="Web-{FD864BAC-2B6A-4030-9FEB-0E0FDFE05AB0}"/>
    <pc:docChg chg="modSld">
      <pc:chgData name="Jose Castano" userId="S::jocastano12@knights.ucf.edu::00d16353-dfe6-4bc7-afb5-2335c21c1cbd" providerId="AD" clId="Web-{FD864BAC-2B6A-4030-9FEB-0E0FDFE05AB0}" dt="2019-09-22T12:35:24.755" v="8" actId="14100"/>
      <pc:docMkLst>
        <pc:docMk/>
      </pc:docMkLst>
    </pc:docChg>
  </pc:docChgLst>
  <pc:docChgLst>
    <pc:chgData name="Hubert Barrantes" userId="S::hubert.barrantes@knights.ucf.edu::59c3bfb0-37b9-4389-87a5-06b63fcd5ed0" providerId="AD" clId="Web-{5B65405C-4354-5D83-7D88-A30B0B3EA27A}"/>
    <pc:docChg chg="addSld delSld modSld sldOrd">
      <pc:chgData name="Hubert Barrantes" userId="S::hubert.barrantes@knights.ucf.edu::59c3bfb0-37b9-4389-87a5-06b63fcd5ed0" providerId="AD" clId="Web-{5B65405C-4354-5D83-7D88-A30B0B3EA27A}" dt="2019-11-21T03:42:38.507" v="1037" actId="20577"/>
      <pc:docMkLst>
        <pc:docMk/>
      </pc:docMkLst>
      <pc:sldChg chg="del">
        <pc:chgData name="Hubert Barrantes" userId="S::hubert.barrantes@knights.ucf.edu::59c3bfb0-37b9-4389-87a5-06b63fcd5ed0" providerId="AD" clId="Web-{5B65405C-4354-5D83-7D88-A30B0B3EA27A}" dt="2019-11-21T03:18:07.581" v="323"/>
        <pc:sldMkLst>
          <pc:docMk/>
          <pc:sldMk cId="3568236708" sldId="261"/>
        </pc:sldMkLst>
      </pc:sldChg>
      <pc:sldChg chg="del">
        <pc:chgData name="Hubert Barrantes" userId="S::hubert.barrantes@knights.ucf.edu::59c3bfb0-37b9-4389-87a5-06b63fcd5ed0" providerId="AD" clId="Web-{5B65405C-4354-5D83-7D88-A30B0B3EA27A}" dt="2019-11-21T03:18:17.191" v="324"/>
        <pc:sldMkLst>
          <pc:docMk/>
          <pc:sldMk cId="1972199809" sldId="271"/>
        </pc:sldMkLst>
      </pc:sldChg>
      <pc:sldChg chg="delSp modSp del ord">
        <pc:chgData name="Hubert Barrantes" userId="S::hubert.barrantes@knights.ucf.edu::59c3bfb0-37b9-4389-87a5-06b63fcd5ed0" providerId="AD" clId="Web-{5B65405C-4354-5D83-7D88-A30B0B3EA27A}" dt="2019-11-21T03:28:25.057" v="435"/>
        <pc:sldMkLst>
          <pc:docMk/>
          <pc:sldMk cId="1956228622" sldId="274"/>
        </pc:sldMkLst>
        <pc:spChg chg="mod">
          <ac:chgData name="Hubert Barrantes" userId="S::hubert.barrantes@knights.ucf.edu::59c3bfb0-37b9-4389-87a5-06b63fcd5ed0" providerId="AD" clId="Web-{5B65405C-4354-5D83-7D88-A30B0B3EA27A}" dt="2019-11-21T03:28:24.729" v="433" actId="20577"/>
          <ac:spMkLst>
            <pc:docMk/>
            <pc:sldMk cId="1956228622" sldId="274"/>
            <ac:spMk id="2" creationId="{355F73D5-E65E-42D8-B0F2-6F3A8C693ADB}"/>
          </ac:spMkLst>
        </pc:spChg>
        <pc:graphicFrameChg chg="del mod modGraphic">
          <ac:chgData name="Hubert Barrantes" userId="S::hubert.barrantes@knights.ucf.edu::59c3bfb0-37b9-4389-87a5-06b63fcd5ed0" providerId="AD" clId="Web-{5B65405C-4354-5D83-7D88-A30B0B3EA27A}" dt="2019-11-21T03:28:06.150" v="424"/>
          <ac:graphicFrameMkLst>
            <pc:docMk/>
            <pc:sldMk cId="1956228622" sldId="274"/>
            <ac:graphicFrameMk id="4" creationId="{6E706EE4-C03C-4DCD-B245-32345476B9AD}"/>
          </ac:graphicFrameMkLst>
        </pc:graphicFrameChg>
      </pc:sldChg>
      <pc:sldChg chg="del">
        <pc:chgData name="Hubert Barrantes" userId="S::hubert.barrantes@knights.ucf.edu::59c3bfb0-37b9-4389-87a5-06b63fcd5ed0" providerId="AD" clId="Web-{5B65405C-4354-5D83-7D88-A30B0B3EA27A}" dt="2019-11-21T03:17:52.221" v="322"/>
        <pc:sldMkLst>
          <pc:docMk/>
          <pc:sldMk cId="3862014027" sldId="277"/>
        </pc:sldMkLst>
      </pc:sldChg>
      <pc:sldChg chg="modSp">
        <pc:chgData name="Hubert Barrantes" userId="S::hubert.barrantes@knights.ucf.edu::59c3bfb0-37b9-4389-87a5-06b63fcd5ed0" providerId="AD" clId="Web-{5B65405C-4354-5D83-7D88-A30B0B3EA27A}" dt="2019-11-21T03:06:03.104" v="39" actId="20577"/>
        <pc:sldMkLst>
          <pc:docMk/>
          <pc:sldMk cId="2843355624" sldId="285"/>
        </pc:sldMkLst>
        <pc:spChg chg="mod">
          <ac:chgData name="Hubert Barrantes" userId="S::hubert.barrantes@knights.ucf.edu::59c3bfb0-37b9-4389-87a5-06b63fcd5ed0" providerId="AD" clId="Web-{5B65405C-4354-5D83-7D88-A30B0B3EA27A}" dt="2019-11-21T03:06:03.104" v="39" actId="20577"/>
          <ac:spMkLst>
            <pc:docMk/>
            <pc:sldMk cId="2843355624" sldId="285"/>
            <ac:spMk id="2" creationId="{C85512C1-BCED-4031-8B52-D4D3DC40BB1D}"/>
          </ac:spMkLst>
        </pc:spChg>
      </pc:sldChg>
      <pc:sldChg chg="modSp">
        <pc:chgData name="Hubert Barrantes" userId="S::hubert.barrantes@knights.ucf.edu::59c3bfb0-37b9-4389-87a5-06b63fcd5ed0" providerId="AD" clId="Web-{5B65405C-4354-5D83-7D88-A30B0B3EA27A}" dt="2019-11-21T03:15:21.263" v="321"/>
        <pc:sldMkLst>
          <pc:docMk/>
          <pc:sldMk cId="363879919" sldId="304"/>
        </pc:sldMkLst>
        <pc:spChg chg="mod">
          <ac:chgData name="Hubert Barrantes" userId="S::hubert.barrantes@knights.ucf.edu::59c3bfb0-37b9-4389-87a5-06b63fcd5ed0" providerId="AD" clId="Web-{5B65405C-4354-5D83-7D88-A30B0B3EA27A}" dt="2019-11-21T03:01:20.126" v="22" actId="20577"/>
          <ac:spMkLst>
            <pc:docMk/>
            <pc:sldMk cId="363879919" sldId="304"/>
            <ac:spMk id="2" creationId="{E906DA80-6879-4ABD-A96F-7FB7A6807917}"/>
          </ac:spMkLst>
        </pc:spChg>
        <pc:spChg chg="mod">
          <ac:chgData name="Hubert Barrantes" userId="S::hubert.barrantes@knights.ucf.edu::59c3bfb0-37b9-4389-87a5-06b63fcd5ed0" providerId="AD" clId="Web-{5B65405C-4354-5D83-7D88-A30B0B3EA27A}" dt="2019-11-21T03:12:14.554" v="194" actId="20577"/>
          <ac:spMkLst>
            <pc:docMk/>
            <pc:sldMk cId="363879919" sldId="304"/>
            <ac:spMk id="3" creationId="{C82E9230-B88F-4E3B-89B8-C18BAE823ADA}"/>
          </ac:spMkLst>
        </pc:spChg>
        <pc:graphicFrameChg chg="mod modGraphic">
          <ac:chgData name="Hubert Barrantes" userId="S::hubert.barrantes@knights.ucf.edu::59c3bfb0-37b9-4389-87a5-06b63fcd5ed0" providerId="AD" clId="Web-{5B65405C-4354-5D83-7D88-A30B0B3EA27A}" dt="2019-11-21T03:15:21.263" v="321"/>
          <ac:graphicFrameMkLst>
            <pc:docMk/>
            <pc:sldMk cId="363879919" sldId="304"/>
            <ac:graphicFrameMk id="4" creationId="{EF0631C8-3DFD-42D2-AE50-16D9438B5A0E}"/>
          </ac:graphicFrameMkLst>
        </pc:graphicFrameChg>
      </pc:sldChg>
      <pc:sldChg chg="modSp new del">
        <pc:chgData name="Hubert Barrantes" userId="S::hubert.barrantes@knights.ucf.edu::59c3bfb0-37b9-4389-87a5-06b63fcd5ed0" providerId="AD" clId="Web-{5B65405C-4354-5D83-7D88-A30B0B3EA27A}" dt="2019-11-21T03:29:00.871" v="443"/>
        <pc:sldMkLst>
          <pc:docMk/>
          <pc:sldMk cId="1206814894" sldId="312"/>
        </pc:sldMkLst>
        <pc:spChg chg="mod">
          <ac:chgData name="Hubert Barrantes" userId="S::hubert.barrantes@knights.ucf.edu::59c3bfb0-37b9-4389-87a5-06b63fcd5ed0" providerId="AD" clId="Web-{5B65405C-4354-5D83-7D88-A30B0B3EA27A}" dt="2019-11-21T03:28:52.573" v="440" actId="20577"/>
          <ac:spMkLst>
            <pc:docMk/>
            <pc:sldMk cId="1206814894" sldId="312"/>
            <ac:spMk id="2" creationId="{ECD963C8-14C4-411E-B13B-DD1179C84685}"/>
          </ac:spMkLst>
        </pc:spChg>
      </pc:sldChg>
      <pc:sldChg chg="add del replId">
        <pc:chgData name="Hubert Barrantes" userId="S::hubert.barrantes@knights.ucf.edu::59c3bfb0-37b9-4389-87a5-06b63fcd5ed0" providerId="AD" clId="Web-{5B65405C-4354-5D83-7D88-A30B0B3EA27A}" dt="2019-11-21T03:20:34.166" v="326"/>
        <pc:sldMkLst>
          <pc:docMk/>
          <pc:sldMk cId="1470439043" sldId="312"/>
        </pc:sldMkLst>
      </pc:sldChg>
      <pc:sldChg chg="modSp new">
        <pc:chgData name="Hubert Barrantes" userId="S::hubert.barrantes@knights.ucf.edu::59c3bfb0-37b9-4389-87a5-06b63fcd5ed0" providerId="AD" clId="Web-{5B65405C-4354-5D83-7D88-A30B0B3EA27A}" dt="2019-11-21T03:39:59.018" v="991" actId="20577"/>
        <pc:sldMkLst>
          <pc:docMk/>
          <pc:sldMk cId="2585042544" sldId="312"/>
        </pc:sldMkLst>
        <pc:spChg chg="mod">
          <ac:chgData name="Hubert Barrantes" userId="S::hubert.barrantes@knights.ucf.edu::59c3bfb0-37b9-4389-87a5-06b63fcd5ed0" providerId="AD" clId="Web-{5B65405C-4354-5D83-7D88-A30B0B3EA27A}" dt="2019-11-21T03:39:59.018" v="991" actId="20577"/>
          <ac:spMkLst>
            <pc:docMk/>
            <pc:sldMk cId="2585042544" sldId="312"/>
            <ac:spMk id="2" creationId="{61D1967A-CCA3-4730-B952-D024D01E90E1}"/>
          </ac:spMkLst>
        </pc:spChg>
        <pc:spChg chg="mod">
          <ac:chgData name="Hubert Barrantes" userId="S::hubert.barrantes@knights.ucf.edu::59c3bfb0-37b9-4389-87a5-06b63fcd5ed0" providerId="AD" clId="Web-{5B65405C-4354-5D83-7D88-A30B0B3EA27A}" dt="2019-11-21T03:39:51.830" v="987" actId="20577"/>
          <ac:spMkLst>
            <pc:docMk/>
            <pc:sldMk cId="2585042544" sldId="312"/>
            <ac:spMk id="3" creationId="{469FD0BB-831A-4BC0-A30A-11BF4935D99D}"/>
          </ac:spMkLst>
        </pc:spChg>
      </pc:sldChg>
      <pc:sldChg chg="modSp add replId">
        <pc:chgData name="Hubert Barrantes" userId="S::hubert.barrantes@knights.ucf.edu::59c3bfb0-37b9-4389-87a5-06b63fcd5ed0" providerId="AD" clId="Web-{5B65405C-4354-5D83-7D88-A30B0B3EA27A}" dt="2019-11-21T03:42:38.507" v="1036" actId="20577"/>
        <pc:sldMkLst>
          <pc:docMk/>
          <pc:sldMk cId="475106602" sldId="313"/>
        </pc:sldMkLst>
        <pc:spChg chg="mod">
          <ac:chgData name="Hubert Barrantes" userId="S::hubert.barrantes@knights.ucf.edu::59c3bfb0-37b9-4389-87a5-06b63fcd5ed0" providerId="AD" clId="Web-{5B65405C-4354-5D83-7D88-A30B0B3EA27A}" dt="2019-11-21T03:42:38.507" v="1036" actId="20577"/>
          <ac:spMkLst>
            <pc:docMk/>
            <pc:sldMk cId="475106602" sldId="313"/>
            <ac:spMk id="3" creationId="{469FD0BB-831A-4BC0-A30A-11BF4935D99D}"/>
          </ac:spMkLst>
        </pc:spChg>
      </pc:sldChg>
    </pc:docChg>
  </pc:docChgLst>
  <pc:docChgLst>
    <pc:chgData name="Richard Almario" userId="S::ralmario@knights.ucf.edu::83d7fdcf-55ee-4c48-ab8a-1b811bfb0f3a" providerId="AD" clId="Web-{E07F20CC-B016-EB61-C166-83ABA216F5E7}"/>
    <pc:docChg chg="addSld modSld sldOrd">
      <pc:chgData name="Richard Almario" userId="S::ralmario@knights.ucf.edu::83d7fdcf-55ee-4c48-ab8a-1b811bfb0f3a" providerId="AD" clId="Web-{E07F20CC-B016-EB61-C166-83ABA216F5E7}" dt="2019-09-24T12:43:40.092" v="242" actId="20577"/>
      <pc:docMkLst>
        <pc:docMk/>
      </pc:docMkLst>
      <pc:sldChg chg="modSp">
        <pc:chgData name="Richard Almario" userId="S::ralmario@knights.ucf.edu::83d7fdcf-55ee-4c48-ab8a-1b811bfb0f3a" providerId="AD" clId="Web-{E07F20CC-B016-EB61-C166-83ABA216F5E7}" dt="2019-09-24T12:43:40.092" v="241" actId="20577"/>
        <pc:sldMkLst>
          <pc:docMk/>
          <pc:sldMk cId="1126203630" sldId="289"/>
        </pc:sldMkLst>
        <pc:spChg chg="mod">
          <ac:chgData name="Richard Almario" userId="S::ralmario@knights.ucf.edu::83d7fdcf-55ee-4c48-ab8a-1b811bfb0f3a" providerId="AD" clId="Web-{E07F20CC-B016-EB61-C166-83ABA216F5E7}" dt="2019-09-24T12:43:40.092" v="241" actId="20577"/>
          <ac:spMkLst>
            <pc:docMk/>
            <pc:sldMk cId="1126203630" sldId="289"/>
            <ac:spMk id="6" creationId="{C274AE74-3CC6-4CA9-97FA-8EA2EDC0783B}"/>
          </ac:spMkLst>
        </pc:spChg>
      </pc:sldChg>
      <pc:sldChg chg="addSp delSp modSp add ord replId">
        <pc:chgData name="Richard Almario" userId="S::ralmario@knights.ucf.edu::83d7fdcf-55ee-4c48-ab8a-1b811bfb0f3a" providerId="AD" clId="Web-{E07F20CC-B016-EB61-C166-83ABA216F5E7}" dt="2019-09-24T12:29:32.895" v="35" actId="20577"/>
        <pc:sldMkLst>
          <pc:docMk/>
          <pc:sldMk cId="3322212901" sldId="311"/>
        </pc:sldMkLst>
        <pc:spChg chg="mod">
          <ac:chgData name="Richard Almario" userId="S::ralmario@knights.ucf.edu::83d7fdcf-55ee-4c48-ab8a-1b811bfb0f3a" providerId="AD" clId="Web-{E07F20CC-B016-EB61-C166-83ABA216F5E7}" dt="2019-09-24T12:29:32.895" v="35" actId="20577"/>
          <ac:spMkLst>
            <pc:docMk/>
            <pc:sldMk cId="3322212901" sldId="311"/>
            <ac:spMk id="2" creationId="{C85512C1-BCED-4031-8B52-D4D3DC40BB1D}"/>
          </ac:spMkLst>
        </pc:spChg>
        <pc:spChg chg="del">
          <ac:chgData name="Richard Almario" userId="S::ralmario@knights.ucf.edu::83d7fdcf-55ee-4c48-ab8a-1b811bfb0f3a" providerId="AD" clId="Web-{E07F20CC-B016-EB61-C166-83ABA216F5E7}" dt="2019-09-24T12:28:41.192" v="4"/>
          <ac:spMkLst>
            <pc:docMk/>
            <pc:sldMk cId="3322212901" sldId="311"/>
            <ac:spMk id="48" creationId="{823AC064-BC96-4F32-8AE1-B2FD38754823}"/>
          </ac:spMkLst>
        </pc:spChg>
        <pc:spChg chg="add">
          <ac:chgData name="Richard Almario" userId="S::ralmario@knights.ucf.edu::83d7fdcf-55ee-4c48-ab8a-1b811bfb0f3a" providerId="AD" clId="Web-{E07F20CC-B016-EB61-C166-83ABA216F5E7}" dt="2019-09-24T12:28:41.192" v="4"/>
          <ac:spMkLst>
            <pc:docMk/>
            <pc:sldMk cId="3322212901" sldId="311"/>
            <ac:spMk id="56" creationId="{823AC064-BC96-4F32-8AE1-B2FD38754823}"/>
          </ac:spMkLst>
        </pc:spChg>
        <pc:picChg chg="del">
          <ac:chgData name="Richard Almario" userId="S::ralmario@knights.ucf.edu::83d7fdcf-55ee-4c48-ab8a-1b811bfb0f3a" providerId="AD" clId="Web-{E07F20CC-B016-EB61-C166-83ABA216F5E7}" dt="2019-09-24T12:27:19.894" v="2"/>
          <ac:picMkLst>
            <pc:docMk/>
            <pc:sldMk cId="3322212901" sldId="311"/>
            <ac:picMk id="3" creationId="{317445D0-7583-49FB-8917-A2E4AD15AC6F}"/>
          </ac:picMkLst>
        </pc:picChg>
        <pc:picChg chg="add mod">
          <ac:chgData name="Richard Almario" userId="S::ralmario@knights.ucf.edu::83d7fdcf-55ee-4c48-ab8a-1b811bfb0f3a" providerId="AD" clId="Web-{E07F20CC-B016-EB61-C166-83ABA216F5E7}" dt="2019-09-24T12:28:41.192" v="4"/>
          <ac:picMkLst>
            <pc:docMk/>
            <pc:sldMk cId="3322212901" sldId="311"/>
            <ac:picMk id="4" creationId="{1AB8844B-8284-4D73-9866-F3C4D9BD0DB7}"/>
          </ac:picMkLst>
        </pc:picChg>
        <pc:cxnChg chg="del">
          <ac:chgData name="Richard Almario" userId="S::ralmario@knights.ucf.edu::83d7fdcf-55ee-4c48-ab8a-1b811bfb0f3a" providerId="AD" clId="Web-{E07F20CC-B016-EB61-C166-83ABA216F5E7}" dt="2019-09-24T12:28:41.192" v="4"/>
          <ac:cxnSpMkLst>
            <pc:docMk/>
            <pc:sldMk cId="3322212901" sldId="311"/>
            <ac:cxnSpMk id="47" creationId="{DB146403-F3D6-484B-B2ED-97F9565D0370}"/>
          </ac:cxnSpMkLst>
        </pc:cxnChg>
        <pc:cxnChg chg="del">
          <ac:chgData name="Richard Almario" userId="S::ralmario@knights.ucf.edu::83d7fdcf-55ee-4c48-ab8a-1b811bfb0f3a" providerId="AD" clId="Web-{E07F20CC-B016-EB61-C166-83ABA216F5E7}" dt="2019-09-24T12:28:41.192" v="4"/>
          <ac:cxnSpMkLst>
            <pc:docMk/>
            <pc:sldMk cId="3322212901" sldId="311"/>
            <ac:cxnSpMk id="49" creationId="{7E7C77BC-7138-40B1-A15B-20F57A494629}"/>
          </ac:cxnSpMkLst>
        </pc:cxnChg>
        <pc:cxnChg chg="add">
          <ac:chgData name="Richard Almario" userId="S::ralmario@knights.ucf.edu::83d7fdcf-55ee-4c48-ab8a-1b811bfb0f3a" providerId="AD" clId="Web-{E07F20CC-B016-EB61-C166-83ABA216F5E7}" dt="2019-09-24T12:28:41.192" v="4"/>
          <ac:cxnSpMkLst>
            <pc:docMk/>
            <pc:sldMk cId="3322212901" sldId="311"/>
            <ac:cxnSpMk id="54" creationId="{DB146403-F3D6-484B-B2ED-97F9565D0370}"/>
          </ac:cxnSpMkLst>
        </pc:cxnChg>
        <pc:cxnChg chg="add">
          <ac:chgData name="Richard Almario" userId="S::ralmario@knights.ucf.edu::83d7fdcf-55ee-4c48-ab8a-1b811bfb0f3a" providerId="AD" clId="Web-{E07F20CC-B016-EB61-C166-83ABA216F5E7}" dt="2019-09-24T12:28:41.192" v="4"/>
          <ac:cxnSpMkLst>
            <pc:docMk/>
            <pc:sldMk cId="3322212901" sldId="311"/>
            <ac:cxnSpMk id="58" creationId="{7E7C77BC-7138-40B1-A15B-20F57A494629}"/>
          </ac:cxnSpMkLst>
        </pc:cxnChg>
      </pc:sldChg>
    </pc:docChg>
  </pc:docChgLst>
  <pc:docChgLst>
    <pc:chgData name="Jose Castano" userId="S::jocastano12@knights.ucf.edu::00d16353-dfe6-4bc7-afb5-2335c21c1cbd" providerId="AD" clId="Web-{8A0DE910-39B9-8E08-6B40-3E7DB79359C4}"/>
    <pc:docChg chg="modSld">
      <pc:chgData name="Jose Castano" userId="S::jocastano12@knights.ucf.edu::00d16353-dfe6-4bc7-afb5-2335c21c1cbd" providerId="AD" clId="Web-{8A0DE910-39B9-8E08-6B40-3E7DB79359C4}" dt="2019-09-20T16:59:20.668" v="45" actId="20577"/>
      <pc:docMkLst>
        <pc:docMk/>
      </pc:docMkLst>
      <pc:sldChg chg="modSp">
        <pc:chgData name="Jose Castano" userId="S::jocastano12@knights.ucf.edu::00d16353-dfe6-4bc7-afb5-2335c21c1cbd" providerId="AD" clId="Web-{8A0DE910-39B9-8E08-6B40-3E7DB79359C4}" dt="2019-09-20T16:59:20.653" v="44" actId="20577"/>
        <pc:sldMkLst>
          <pc:docMk/>
          <pc:sldMk cId="4251601225" sldId="260"/>
        </pc:sldMkLst>
        <pc:spChg chg="mod">
          <ac:chgData name="Jose Castano" userId="S::jocastano12@knights.ucf.edu::00d16353-dfe6-4bc7-afb5-2335c21c1cbd" providerId="AD" clId="Web-{8A0DE910-39B9-8E08-6B40-3E7DB79359C4}" dt="2019-09-20T16:59:07.590" v="42" actId="20577"/>
          <ac:spMkLst>
            <pc:docMk/>
            <pc:sldMk cId="4251601225" sldId="260"/>
            <ac:spMk id="2" creationId="{FF701DEE-3B6E-48EF-AC7E-119E8B1F6C63}"/>
          </ac:spMkLst>
        </pc:spChg>
        <pc:spChg chg="mod">
          <ac:chgData name="Jose Castano" userId="S::jocastano12@knights.ucf.edu::00d16353-dfe6-4bc7-afb5-2335c21c1cbd" providerId="AD" clId="Web-{8A0DE910-39B9-8E08-6B40-3E7DB79359C4}" dt="2019-09-20T16:59:20.653" v="44" actId="20577"/>
          <ac:spMkLst>
            <pc:docMk/>
            <pc:sldMk cId="4251601225" sldId="260"/>
            <ac:spMk id="3" creationId="{58A2298F-97D0-4AB3-B95A-168F91B95D01}"/>
          </ac:spMkLst>
        </pc:spChg>
      </pc:sldChg>
    </pc:docChg>
  </pc:docChgLst>
  <pc:docChgLst>
    <pc:chgData name="Richard Almario" userId="S::ralmario@knights.ucf.edu::83d7fdcf-55ee-4c48-ab8a-1b811bfb0f3a" providerId="AD" clId="Web-{FA8C6258-EB95-1E4E-A9F4-0ECE46942DAE}"/>
    <pc:docChg chg="addSld modSld addMainMaster delMainMaster">
      <pc:chgData name="Richard Almario" userId="S::ralmario@knights.ucf.edu::83d7fdcf-55ee-4c48-ab8a-1b811bfb0f3a" providerId="AD" clId="Web-{FA8C6258-EB95-1E4E-A9F4-0ECE46942DAE}" dt="2019-09-23T19:42:51.071" v="445"/>
      <pc:docMkLst>
        <pc:docMk/>
      </pc:docMkLst>
      <pc:sldChg chg="addSp delSp modSp mod modClrScheme delDesignElem chgLayout">
        <pc:chgData name="Richard Almario" userId="S::ralmario@knights.ucf.edu::83d7fdcf-55ee-4c48-ab8a-1b811bfb0f3a" providerId="AD" clId="Web-{FA8C6258-EB95-1E4E-A9F4-0ECE46942DAE}" dt="2019-09-23T19:07:12.302" v="142"/>
        <pc:sldMkLst>
          <pc:docMk/>
          <pc:sldMk cId="109857222" sldId="256"/>
        </pc:sldMkLst>
        <pc:spChg chg="mod ord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109857222" sldId="256"/>
            <ac:spMk id="14" creationId="{1DB7C82F-AB7E-4F0C-B829-FA1B9C415180}"/>
          </ac:spMkLst>
        </pc:spChg>
      </pc:sldChg>
      <pc:sldChg chg="modSp mod modClrScheme chgLayout">
        <pc:chgData name="Richard Almario" userId="S::ralmario@knights.ucf.edu::83d7fdcf-55ee-4c48-ab8a-1b811bfb0f3a" providerId="AD" clId="Web-{FA8C6258-EB95-1E4E-A9F4-0ECE46942DAE}" dt="2019-09-23T19:07:12.302" v="142"/>
        <pc:sldMkLst>
          <pc:docMk/>
          <pc:sldMk cId="1504518591" sldId="257"/>
        </pc:sldMkLst>
        <pc:spChg chg="mod ord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1504518591" sldId="257"/>
            <ac:spMk id="2" creationId="{A824B36B-E01D-4409-943D-8A58029B4944}"/>
          </ac:spMkLst>
        </pc:spChg>
      </pc:sldChg>
      <pc:sldChg chg="modSp mod modClrScheme chgLayout">
        <pc:chgData name="Richard Almario" userId="S::ralmario@knights.ucf.edu::83d7fdcf-55ee-4c48-ab8a-1b811bfb0f3a" providerId="AD" clId="Web-{FA8C6258-EB95-1E4E-A9F4-0ECE46942DAE}" dt="2019-09-23T19:07:12.302" v="142"/>
        <pc:sldMkLst>
          <pc:docMk/>
          <pc:sldMk cId="3466876922" sldId="258"/>
        </pc:sldMkLst>
        <pc:spChg chg="mod ord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3466876922" sldId="258"/>
            <ac:spMk id="2" creationId="{D60ABAE7-4DE3-4272-B840-7D63CFB4D56D}"/>
          </ac:spMkLst>
        </pc:spChg>
      </pc:sldChg>
      <pc:sldChg chg="addSp delSp modSp mod modClrScheme delDesignElem chgLayout">
        <pc:chgData name="Richard Almario" userId="S::ralmario@knights.ucf.edu::83d7fdcf-55ee-4c48-ab8a-1b811bfb0f3a" providerId="AD" clId="Web-{FA8C6258-EB95-1E4E-A9F4-0ECE46942DAE}" dt="2019-09-23T19:07:12.302" v="142"/>
        <pc:sldMkLst>
          <pc:docMk/>
          <pc:sldMk cId="4251601225" sldId="260"/>
        </pc:sldMkLst>
        <pc:spChg chg="mod ord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4251601225" sldId="260"/>
            <ac:spMk id="2" creationId="{FF701DEE-3B6E-48EF-AC7E-119E8B1F6C63}"/>
          </ac:spMkLst>
        </pc:spChg>
        <pc:spChg chg="add del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4251601225" sldId="260"/>
            <ac:spMk id="49" creationId="{1707FC24-6981-43D9-B525-C7832BA22463}"/>
          </ac:spMkLst>
        </pc:spChg>
      </pc:sldChg>
      <pc:sldChg chg="addSp delSp modSp mod modClrScheme delDesignElem chgLayout">
        <pc:chgData name="Richard Almario" userId="S::ralmario@knights.ucf.edu::83d7fdcf-55ee-4c48-ab8a-1b811bfb0f3a" providerId="AD" clId="Web-{FA8C6258-EB95-1E4E-A9F4-0ECE46942DAE}" dt="2019-09-23T19:07:12.302" v="142"/>
        <pc:sldMkLst>
          <pc:docMk/>
          <pc:sldMk cId="3311419410" sldId="262"/>
        </pc:sldMkLst>
        <pc:spChg chg="mod ord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3311419410" sldId="262"/>
            <ac:spMk id="2" creationId="{C85512C1-BCED-4031-8B52-D4D3DC40BB1D}"/>
          </ac:spMkLst>
        </pc:spChg>
        <pc:spChg chg="add del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3311419410" sldId="262"/>
            <ac:spMk id="24" creationId="{0BC9EFE1-D8CB-4668-9980-DB108327A794}"/>
          </ac:spMkLst>
        </pc:spChg>
        <pc:spChg chg="add del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3311419410" sldId="262"/>
            <ac:spMk id="26" creationId="{77DA6D33-2D62-458C-BF5D-DBF612FD557E}"/>
          </ac:spMkLst>
        </pc:spChg>
        <pc:picChg chg="add del">
          <ac:chgData name="Richard Almario" userId="S::ralmario@knights.ucf.edu::83d7fdcf-55ee-4c48-ab8a-1b811bfb0f3a" providerId="AD" clId="Web-{FA8C6258-EB95-1E4E-A9F4-0ECE46942DAE}" dt="2019-09-23T19:07:12.302" v="142"/>
          <ac:picMkLst>
            <pc:docMk/>
            <pc:sldMk cId="3311419410" sldId="262"/>
            <ac:picMk id="25" creationId="{7CBAE1BD-B8E4-4029-8AA2-C77E4FED9864}"/>
          </ac:picMkLst>
        </pc:picChg>
      </pc:sldChg>
      <pc:sldChg chg="addSp delSp modSp mod modClrScheme delDesignElem chgLayout">
        <pc:chgData name="Richard Almario" userId="S::ralmario@knights.ucf.edu::83d7fdcf-55ee-4c48-ab8a-1b811bfb0f3a" providerId="AD" clId="Web-{FA8C6258-EB95-1E4E-A9F4-0ECE46942DAE}" dt="2019-09-23T19:07:12.302" v="142"/>
        <pc:sldMkLst>
          <pc:docMk/>
          <pc:sldMk cId="1170845812" sldId="266"/>
        </pc:sldMkLst>
        <pc:spChg chg="mod ord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1170845812" sldId="266"/>
            <ac:spMk id="2" creationId="{6D24400E-DC49-414E-B032-C1BEDFF057DF}"/>
          </ac:spMkLst>
        </pc:spChg>
        <pc:spChg chg="add del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1170845812" sldId="266"/>
            <ac:spMk id="9" creationId="{4281BC32-FF58-4898-A6B5-7B3D059BCEB0}"/>
          </ac:spMkLst>
        </pc:spChg>
        <pc:spChg chg="add del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1170845812" sldId="266"/>
            <ac:spMk id="11" creationId="{0D614406-135F-4875-9C87-53822CB19ABB}"/>
          </ac:spMkLst>
        </pc:spChg>
        <pc:spChg chg="add del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1170845812" sldId="266"/>
            <ac:spMk id="13" creationId="{A47020BD-3785-4628-8C5E-A4011B43EF88}"/>
          </ac:spMkLst>
        </pc:spChg>
        <pc:graphicFrameChg chg="mod ord modGraphic">
          <ac:chgData name="Richard Almario" userId="S::ralmario@knights.ucf.edu::83d7fdcf-55ee-4c48-ab8a-1b811bfb0f3a" providerId="AD" clId="Web-{FA8C6258-EB95-1E4E-A9F4-0ECE46942DAE}" dt="2019-09-23T19:07:12.302" v="142"/>
          <ac:graphicFrameMkLst>
            <pc:docMk/>
            <pc:sldMk cId="1170845812" sldId="266"/>
            <ac:graphicFrameMk id="4" creationId="{30962265-49B8-4742-B0D7-87DCB49EC5D3}"/>
          </ac:graphicFrameMkLst>
        </pc:graphicFrameChg>
      </pc:sldChg>
      <pc:sldChg chg="mod modClrScheme chgLayout">
        <pc:chgData name="Richard Almario" userId="S::ralmario@knights.ucf.edu::83d7fdcf-55ee-4c48-ab8a-1b811bfb0f3a" providerId="AD" clId="Web-{FA8C6258-EB95-1E4E-A9F4-0ECE46942DAE}" dt="2019-09-23T19:07:12.302" v="142"/>
        <pc:sldMkLst>
          <pc:docMk/>
          <pc:sldMk cId="3783417175" sldId="268"/>
        </pc:sldMkLst>
      </pc:sldChg>
      <pc:sldChg chg="addSp delSp modSp mod setBg modClrScheme setClrOvrMap delDesignElem chgLayout">
        <pc:chgData name="Richard Almario" userId="S::ralmario@knights.ucf.edu::83d7fdcf-55ee-4c48-ab8a-1b811bfb0f3a" providerId="AD" clId="Web-{FA8C6258-EB95-1E4E-A9F4-0ECE46942DAE}" dt="2019-09-23T19:07:12.302" v="142"/>
        <pc:sldMkLst>
          <pc:docMk/>
          <pc:sldMk cId="4014350688" sldId="269"/>
        </pc:sldMkLst>
        <pc:spChg chg="mod ord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4014350688" sldId="269"/>
            <ac:spMk id="2" creationId="{C85512C1-BCED-4031-8B52-D4D3DC40BB1D}"/>
          </ac:spMkLst>
        </pc:spChg>
        <pc:spChg chg="del">
          <ac:chgData name="Richard Almario" userId="S::ralmario@knights.ucf.edu::83d7fdcf-55ee-4c48-ab8a-1b811bfb0f3a" providerId="AD" clId="Web-{FA8C6258-EB95-1E4E-A9F4-0ECE46942DAE}" dt="2019-09-23T19:04:37.048" v="125"/>
          <ac:spMkLst>
            <pc:docMk/>
            <pc:sldMk cId="4014350688" sldId="269"/>
            <ac:spMk id="36" creationId="{BCC55ACC-A2F6-403C-A3A4-D59B3734D45F}"/>
          </ac:spMkLst>
        </pc:spChg>
        <pc:spChg chg="add del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4014350688" sldId="269"/>
            <ac:spMk id="41" creationId="{C0B27210-D0CA-4654-B3E3-9ABB4F178EA1}"/>
          </ac:spMkLst>
        </pc:spChg>
        <pc:spChg chg="add del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4014350688" sldId="269"/>
            <ac:spMk id="43" creationId="{1DB7C82F-AB7E-4F0C-B829-FA1B9C415180}"/>
          </ac:spMkLst>
        </pc:spChg>
        <pc:spChg chg="add del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4014350688" sldId="269"/>
            <ac:spMk id="45" creationId="{70B66945-4967-4040-926D-DCA44313CDAB}"/>
          </ac:spMkLst>
        </pc:spChg>
        <pc:picChg chg="del">
          <ac:chgData name="Richard Almario" userId="S::ralmario@knights.ucf.edu::83d7fdcf-55ee-4c48-ab8a-1b811bfb0f3a" providerId="AD" clId="Web-{FA8C6258-EB95-1E4E-A9F4-0ECE46942DAE}" dt="2019-09-23T19:04:17.501" v="122"/>
          <ac:picMkLst>
            <pc:docMk/>
            <pc:sldMk cId="4014350688" sldId="269"/>
            <ac:picMk id="3" creationId="{9BF40DE7-3378-4DFB-985E-B09EEFC4940E}"/>
          </ac:picMkLst>
        </pc:picChg>
        <pc:picChg chg="add mod">
          <ac:chgData name="Richard Almario" userId="S::ralmario@knights.ucf.edu::83d7fdcf-55ee-4c48-ab8a-1b811bfb0f3a" providerId="AD" clId="Web-{FA8C6258-EB95-1E4E-A9F4-0ECE46942DAE}" dt="2019-09-23T19:04:37.048" v="125"/>
          <ac:picMkLst>
            <pc:docMk/>
            <pc:sldMk cId="4014350688" sldId="269"/>
            <ac:picMk id="4" creationId="{15D2C617-4F48-4CA7-9FC4-6F4313E8F76F}"/>
          </ac:picMkLst>
        </pc:picChg>
      </pc:sldChg>
      <pc:sldChg chg="addSp delSp modSp mod modClrScheme delDesignElem chgLayout">
        <pc:chgData name="Richard Almario" userId="S::ralmario@knights.ucf.edu::83d7fdcf-55ee-4c48-ab8a-1b811bfb0f3a" providerId="AD" clId="Web-{FA8C6258-EB95-1E4E-A9F4-0ECE46942DAE}" dt="2019-09-23T19:07:12.302" v="142"/>
        <pc:sldMkLst>
          <pc:docMk/>
          <pc:sldMk cId="1001011670" sldId="270"/>
        </pc:sldMkLst>
        <pc:spChg chg="mod ord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1001011670" sldId="270"/>
            <ac:spMk id="2" creationId="{9B4884E6-C484-459C-A2B7-E274C11EEA78}"/>
          </ac:spMkLst>
        </pc:spChg>
        <pc:spChg chg="add del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1001011670" sldId="270"/>
            <ac:spMk id="9" creationId="{AB45A142-4255-493C-8284-5D566C121B10}"/>
          </ac:spMkLst>
        </pc:spChg>
        <pc:cxnChg chg="add del">
          <ac:chgData name="Richard Almario" userId="S::ralmario@knights.ucf.edu::83d7fdcf-55ee-4c48-ab8a-1b811bfb0f3a" providerId="AD" clId="Web-{FA8C6258-EB95-1E4E-A9F4-0ECE46942DAE}" dt="2019-09-23T19:07:12.302" v="142"/>
          <ac:cxnSpMkLst>
            <pc:docMk/>
            <pc:sldMk cId="1001011670" sldId="270"/>
            <ac:cxnSpMk id="11" creationId="{38FB9660-F42F-4313-BBC4-47C007FE484C}"/>
          </ac:cxnSpMkLst>
        </pc:cxnChg>
      </pc:sldChg>
      <pc:sldChg chg="modSp mod modClrScheme chgLayout">
        <pc:chgData name="Richard Almario" userId="S::ralmario@knights.ucf.edu::83d7fdcf-55ee-4c48-ab8a-1b811bfb0f3a" providerId="AD" clId="Web-{FA8C6258-EB95-1E4E-A9F4-0ECE46942DAE}" dt="2019-09-23T19:07:12.302" v="142"/>
        <pc:sldMkLst>
          <pc:docMk/>
          <pc:sldMk cId="4259805079" sldId="273"/>
        </pc:sldMkLst>
        <pc:spChg chg="mod ord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4259805079" sldId="273"/>
            <ac:spMk id="2" creationId="{3CF93FF5-5614-455D-AC7F-63CAB174B809}"/>
          </ac:spMkLst>
        </pc:spChg>
        <pc:spChg chg="mod ord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4259805079" sldId="273"/>
            <ac:spMk id="3" creationId="{D8A5897F-166A-40CC-8E97-05BB667AD319}"/>
          </ac:spMkLst>
        </pc:spChg>
      </pc:sldChg>
      <pc:sldChg chg="addSp delSp modSp mod modClrScheme delDesignElem chgLayout">
        <pc:chgData name="Richard Almario" userId="S::ralmario@knights.ucf.edu::83d7fdcf-55ee-4c48-ab8a-1b811bfb0f3a" providerId="AD" clId="Web-{FA8C6258-EB95-1E4E-A9F4-0ECE46942DAE}" dt="2019-09-23T19:07:12.302" v="142"/>
        <pc:sldMkLst>
          <pc:docMk/>
          <pc:sldMk cId="721425589" sldId="275"/>
        </pc:sldMkLst>
        <pc:spChg chg="mod ord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721425589" sldId="275"/>
            <ac:spMk id="2" creationId="{C85512C1-BCED-4031-8B52-D4D3DC40BB1D}"/>
          </ac:spMkLst>
        </pc:spChg>
        <pc:spChg chg="add del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721425589" sldId="275"/>
            <ac:spMk id="48" creationId="{823AC064-BC96-4F32-8AE1-B2FD38754823}"/>
          </ac:spMkLst>
        </pc:spChg>
        <pc:cxnChg chg="add del">
          <ac:chgData name="Richard Almario" userId="S::ralmario@knights.ucf.edu::83d7fdcf-55ee-4c48-ab8a-1b811bfb0f3a" providerId="AD" clId="Web-{FA8C6258-EB95-1E4E-A9F4-0ECE46942DAE}" dt="2019-09-23T19:07:12.302" v="142"/>
          <ac:cxnSpMkLst>
            <pc:docMk/>
            <pc:sldMk cId="721425589" sldId="275"/>
            <ac:cxnSpMk id="47" creationId="{DB146403-F3D6-484B-B2ED-97F9565D0370}"/>
          </ac:cxnSpMkLst>
        </pc:cxnChg>
        <pc:cxnChg chg="add del">
          <ac:chgData name="Richard Almario" userId="S::ralmario@knights.ucf.edu::83d7fdcf-55ee-4c48-ab8a-1b811bfb0f3a" providerId="AD" clId="Web-{FA8C6258-EB95-1E4E-A9F4-0ECE46942DAE}" dt="2019-09-23T19:07:12.302" v="142"/>
          <ac:cxnSpMkLst>
            <pc:docMk/>
            <pc:sldMk cId="721425589" sldId="275"/>
            <ac:cxnSpMk id="49" creationId="{7E7C77BC-7138-40B1-A15B-20F57A494629}"/>
          </ac:cxnSpMkLst>
        </pc:cxnChg>
      </pc:sldChg>
      <pc:sldChg chg="addSp delSp modSp mod modClrScheme delDesignElem chgLayout">
        <pc:chgData name="Richard Almario" userId="S::ralmario@knights.ucf.edu::83d7fdcf-55ee-4c48-ab8a-1b811bfb0f3a" providerId="AD" clId="Web-{FA8C6258-EB95-1E4E-A9F4-0ECE46942DAE}" dt="2019-09-23T19:07:12.302" v="142"/>
        <pc:sldMkLst>
          <pc:docMk/>
          <pc:sldMk cId="1304591890" sldId="278"/>
        </pc:sldMkLst>
        <pc:spChg chg="mod ord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1304591890" sldId="278"/>
            <ac:spMk id="2" creationId="{E906DA80-6879-4ABD-A96F-7FB7A6807917}"/>
          </ac:spMkLst>
        </pc:spChg>
        <pc:spChg chg="mod ord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1304591890" sldId="278"/>
            <ac:spMk id="3" creationId="{C82E9230-B88F-4E3B-89B8-C18BAE823ADA}"/>
          </ac:spMkLst>
        </pc:spChg>
        <pc:spChg chg="add del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1304591890" sldId="278"/>
            <ac:spMk id="31" creationId="{42A5316D-ED2F-4F89-B4B4-8D9240B1A348}"/>
          </ac:spMkLst>
        </pc:spChg>
      </pc:sldChg>
      <pc:sldChg chg="addSp delSp modSp mod modClrScheme delDesignElem chgLayout">
        <pc:chgData name="Richard Almario" userId="S::ralmario@knights.ucf.edu::83d7fdcf-55ee-4c48-ab8a-1b811bfb0f3a" providerId="AD" clId="Web-{FA8C6258-EB95-1E4E-A9F4-0ECE46942DAE}" dt="2019-09-23T19:29:05.473" v="337" actId="20577"/>
        <pc:sldMkLst>
          <pc:docMk/>
          <pc:sldMk cId="1110096838" sldId="279"/>
        </pc:sldMkLst>
        <pc:spChg chg="mod ord">
          <ac:chgData name="Richard Almario" userId="S::ralmario@knights.ucf.edu::83d7fdcf-55ee-4c48-ab8a-1b811bfb0f3a" providerId="AD" clId="Web-{FA8C6258-EB95-1E4E-A9F4-0ECE46942DAE}" dt="2019-09-23T19:29:05.473" v="337" actId="20577"/>
          <ac:spMkLst>
            <pc:docMk/>
            <pc:sldMk cId="1110096838" sldId="279"/>
            <ac:spMk id="2" creationId="{E906DA80-6879-4ABD-A96F-7FB7A6807917}"/>
          </ac:spMkLst>
        </pc:spChg>
        <pc:spChg chg="mod ord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1110096838" sldId="279"/>
            <ac:spMk id="3" creationId="{C82E9230-B88F-4E3B-89B8-C18BAE823ADA}"/>
          </ac:spMkLst>
        </pc:spChg>
        <pc:spChg chg="mod">
          <ac:chgData name="Richard Almario" userId="S::ralmario@knights.ucf.edu::83d7fdcf-55ee-4c48-ab8a-1b811bfb0f3a" providerId="AD" clId="Web-{FA8C6258-EB95-1E4E-A9F4-0ECE46942DAE}" dt="2019-09-23T19:12:34.106" v="315" actId="20577"/>
          <ac:spMkLst>
            <pc:docMk/>
            <pc:sldMk cId="1110096838" sldId="279"/>
            <ac:spMk id="6" creationId="{C274AE74-3CC6-4CA9-97FA-8EA2EDC0783B}"/>
          </ac:spMkLst>
        </pc:spChg>
        <pc:spChg chg="add del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1110096838" sldId="279"/>
            <ac:spMk id="34" creationId="{867D4867-5BA7-4462-B2F6-A23F4A622AA7}"/>
          </ac:spMkLst>
        </pc:spChg>
        <pc:picChg chg="add del">
          <ac:chgData name="Richard Almario" userId="S::ralmario@knights.ucf.edu::83d7fdcf-55ee-4c48-ab8a-1b811bfb0f3a" providerId="AD" clId="Web-{FA8C6258-EB95-1E4E-A9F4-0ECE46942DAE}" dt="2019-09-23T19:06:40.098" v="137"/>
          <ac:picMkLst>
            <pc:docMk/>
            <pc:sldMk cId="1110096838" sldId="279"/>
            <ac:picMk id="4" creationId="{1BEC2D85-20EA-4AFE-AFDA-B463D47805D2}"/>
          </ac:picMkLst>
        </pc:picChg>
      </pc:sldChg>
      <pc:sldChg chg="addSp delSp modSp mod modClrScheme delDesignElem chgLayout">
        <pc:chgData name="Richard Almario" userId="S::ralmario@knights.ucf.edu::83d7fdcf-55ee-4c48-ab8a-1b811bfb0f3a" providerId="AD" clId="Web-{FA8C6258-EB95-1E4E-A9F4-0ECE46942DAE}" dt="2019-09-23T19:07:12.302" v="142"/>
        <pc:sldMkLst>
          <pc:docMk/>
          <pc:sldMk cId="3723038538" sldId="280"/>
        </pc:sldMkLst>
        <pc:spChg chg="mod ord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3723038538" sldId="280"/>
            <ac:spMk id="2" creationId="{C85512C1-BCED-4031-8B52-D4D3DC40BB1D}"/>
          </ac:spMkLst>
        </pc:spChg>
        <pc:spChg chg="add del mod">
          <ac:chgData name="Richard Almario" userId="S::ralmario@knights.ucf.edu::83d7fdcf-55ee-4c48-ab8a-1b811bfb0f3a" providerId="AD" clId="Web-{FA8C6258-EB95-1E4E-A9F4-0ECE46942DAE}" dt="2019-09-23T18:37:16.508" v="3"/>
          <ac:spMkLst>
            <pc:docMk/>
            <pc:sldMk cId="3723038538" sldId="280"/>
            <ac:spMk id="3" creationId="{47FE8635-3022-402E-B941-91DE91EE9FB0}"/>
          </ac:spMkLst>
        </pc:spChg>
        <pc:spChg chg="del">
          <ac:chgData name="Richard Almario" userId="S::ralmario@knights.ucf.edu::83d7fdcf-55ee-4c48-ab8a-1b811bfb0f3a" providerId="AD" clId="Web-{FA8C6258-EB95-1E4E-A9F4-0ECE46942DAE}" dt="2019-09-23T18:37:41.728" v="5"/>
          <ac:spMkLst>
            <pc:docMk/>
            <pc:sldMk cId="3723038538" sldId="280"/>
            <ac:spMk id="61" creationId="{823AC064-BC96-4F32-8AE1-B2FD38754823}"/>
          </ac:spMkLst>
        </pc:spChg>
        <pc:spChg chg="add del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3723038538" sldId="280"/>
            <ac:spMk id="68" creationId="{6753252F-4873-4F63-801D-CC719279A7D5}"/>
          </ac:spMkLst>
        </pc:spChg>
        <pc:spChg chg="add del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3723038538" sldId="280"/>
            <ac:spMk id="70" creationId="{047C8CCB-F95D-4249-92DD-651249D3535A}"/>
          </ac:spMkLst>
        </pc:spChg>
        <pc:picChg chg="add mod">
          <ac:chgData name="Richard Almario" userId="S::ralmario@knights.ucf.edu::83d7fdcf-55ee-4c48-ab8a-1b811bfb0f3a" providerId="AD" clId="Web-{FA8C6258-EB95-1E4E-A9F4-0ECE46942DAE}" dt="2019-09-23T18:37:53.134" v="7" actId="14100"/>
          <ac:picMkLst>
            <pc:docMk/>
            <pc:sldMk cId="3723038538" sldId="280"/>
            <ac:picMk id="4" creationId="{0168F0B3-BF61-4FEB-934F-E8E3DD897BEF}"/>
          </ac:picMkLst>
        </pc:picChg>
        <pc:cxnChg chg="del">
          <ac:chgData name="Richard Almario" userId="S::ralmario@knights.ucf.edu::83d7fdcf-55ee-4c48-ab8a-1b811bfb0f3a" providerId="AD" clId="Web-{FA8C6258-EB95-1E4E-A9F4-0ECE46942DAE}" dt="2019-09-23T18:37:41.728" v="5"/>
          <ac:cxnSpMkLst>
            <pc:docMk/>
            <pc:sldMk cId="3723038538" sldId="280"/>
            <ac:cxnSpMk id="59" creationId="{DB146403-F3D6-484B-B2ED-97F9565D0370}"/>
          </ac:cxnSpMkLst>
        </pc:cxnChg>
        <pc:cxnChg chg="del">
          <ac:chgData name="Richard Almario" userId="S::ralmario@knights.ucf.edu::83d7fdcf-55ee-4c48-ab8a-1b811bfb0f3a" providerId="AD" clId="Web-{FA8C6258-EB95-1E4E-A9F4-0ECE46942DAE}" dt="2019-09-23T18:37:41.728" v="5"/>
          <ac:cxnSpMkLst>
            <pc:docMk/>
            <pc:sldMk cId="3723038538" sldId="280"/>
            <ac:cxnSpMk id="63" creationId="{7E7C77BC-7138-40B1-A15B-20F57A494629}"/>
          </ac:cxnSpMkLst>
        </pc:cxnChg>
      </pc:sldChg>
      <pc:sldChg chg="addSp delSp modSp mod modClrScheme delDesignElem chgLayout">
        <pc:chgData name="Richard Almario" userId="S::ralmario@knights.ucf.edu::83d7fdcf-55ee-4c48-ab8a-1b811bfb0f3a" providerId="AD" clId="Web-{FA8C6258-EB95-1E4E-A9F4-0ECE46942DAE}" dt="2019-09-23T19:07:12.302" v="142"/>
        <pc:sldMkLst>
          <pc:docMk/>
          <pc:sldMk cId="3135119624" sldId="281"/>
        </pc:sldMkLst>
        <pc:spChg chg="mod ord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3135119624" sldId="281"/>
            <ac:spMk id="2" creationId="{C85512C1-BCED-4031-8B52-D4D3DC40BB1D}"/>
          </ac:spMkLst>
        </pc:spChg>
        <pc:spChg chg="add del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3135119624" sldId="281"/>
            <ac:spMk id="51" creationId="{823AC064-BC96-4F32-8AE1-B2FD38754823}"/>
          </ac:spMkLst>
        </pc:spChg>
        <pc:cxnChg chg="add del">
          <ac:chgData name="Richard Almario" userId="S::ralmario@knights.ucf.edu::83d7fdcf-55ee-4c48-ab8a-1b811bfb0f3a" providerId="AD" clId="Web-{FA8C6258-EB95-1E4E-A9F4-0ECE46942DAE}" dt="2019-09-23T19:07:12.302" v="142"/>
          <ac:cxnSpMkLst>
            <pc:docMk/>
            <pc:sldMk cId="3135119624" sldId="281"/>
            <ac:cxnSpMk id="49" creationId="{DB146403-F3D6-484B-B2ED-97F9565D0370}"/>
          </ac:cxnSpMkLst>
        </pc:cxnChg>
        <pc:cxnChg chg="add del">
          <ac:chgData name="Richard Almario" userId="S::ralmario@knights.ucf.edu::83d7fdcf-55ee-4c48-ab8a-1b811bfb0f3a" providerId="AD" clId="Web-{FA8C6258-EB95-1E4E-A9F4-0ECE46942DAE}" dt="2019-09-23T19:07:12.302" v="142"/>
          <ac:cxnSpMkLst>
            <pc:docMk/>
            <pc:sldMk cId="3135119624" sldId="281"/>
            <ac:cxnSpMk id="53" creationId="{7E7C77BC-7138-40B1-A15B-20F57A494629}"/>
          </ac:cxnSpMkLst>
        </pc:cxnChg>
      </pc:sldChg>
      <pc:sldChg chg="addSp delSp modSp mod modClrScheme delDesignElem chgLayout">
        <pc:chgData name="Richard Almario" userId="S::ralmario@knights.ucf.edu::83d7fdcf-55ee-4c48-ab8a-1b811bfb0f3a" providerId="AD" clId="Web-{FA8C6258-EB95-1E4E-A9F4-0ECE46942DAE}" dt="2019-09-23T19:07:12.302" v="142"/>
        <pc:sldMkLst>
          <pc:docMk/>
          <pc:sldMk cId="2843355624" sldId="285"/>
        </pc:sldMkLst>
        <pc:spChg chg="mod ord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2843355624" sldId="285"/>
            <ac:spMk id="2" creationId="{C85512C1-BCED-4031-8B52-D4D3DC40BB1D}"/>
          </ac:spMkLst>
        </pc:spChg>
        <pc:spChg chg="add del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2843355624" sldId="285"/>
            <ac:spMk id="48" creationId="{823AC064-BC96-4F32-8AE1-B2FD38754823}"/>
          </ac:spMkLst>
        </pc:spChg>
        <pc:cxnChg chg="add del">
          <ac:chgData name="Richard Almario" userId="S::ralmario@knights.ucf.edu::83d7fdcf-55ee-4c48-ab8a-1b811bfb0f3a" providerId="AD" clId="Web-{FA8C6258-EB95-1E4E-A9F4-0ECE46942DAE}" dt="2019-09-23T19:07:12.302" v="142"/>
          <ac:cxnSpMkLst>
            <pc:docMk/>
            <pc:sldMk cId="2843355624" sldId="285"/>
            <ac:cxnSpMk id="47" creationId="{DB146403-F3D6-484B-B2ED-97F9565D0370}"/>
          </ac:cxnSpMkLst>
        </pc:cxnChg>
        <pc:cxnChg chg="add del">
          <ac:chgData name="Richard Almario" userId="S::ralmario@knights.ucf.edu::83d7fdcf-55ee-4c48-ab8a-1b811bfb0f3a" providerId="AD" clId="Web-{FA8C6258-EB95-1E4E-A9F4-0ECE46942DAE}" dt="2019-09-23T19:07:12.302" v="142"/>
          <ac:cxnSpMkLst>
            <pc:docMk/>
            <pc:sldMk cId="2843355624" sldId="285"/>
            <ac:cxnSpMk id="49" creationId="{7E7C77BC-7138-40B1-A15B-20F57A494629}"/>
          </ac:cxnSpMkLst>
        </pc:cxnChg>
      </pc:sldChg>
      <pc:sldChg chg="addSp delSp modSp mod modClrScheme delDesignElem chgLayout">
        <pc:chgData name="Richard Almario" userId="S::ralmario@knights.ucf.edu::83d7fdcf-55ee-4c48-ab8a-1b811bfb0f3a" providerId="AD" clId="Web-{FA8C6258-EB95-1E4E-A9F4-0ECE46942DAE}" dt="2019-09-23T19:07:12.302" v="142"/>
        <pc:sldMkLst>
          <pc:docMk/>
          <pc:sldMk cId="1745029631" sldId="286"/>
        </pc:sldMkLst>
        <pc:spChg chg="mod ord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1745029631" sldId="286"/>
            <ac:spMk id="2" creationId="{C85512C1-BCED-4031-8B52-D4D3DC40BB1D}"/>
          </ac:spMkLst>
        </pc:spChg>
        <pc:spChg chg="add del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1745029631" sldId="286"/>
            <ac:spMk id="48" creationId="{823AC064-BC96-4F32-8AE1-B2FD38754823}"/>
          </ac:spMkLst>
        </pc:spChg>
        <pc:cxnChg chg="add del">
          <ac:chgData name="Richard Almario" userId="S::ralmario@knights.ucf.edu::83d7fdcf-55ee-4c48-ab8a-1b811bfb0f3a" providerId="AD" clId="Web-{FA8C6258-EB95-1E4E-A9F4-0ECE46942DAE}" dt="2019-09-23T19:07:12.302" v="142"/>
          <ac:cxnSpMkLst>
            <pc:docMk/>
            <pc:sldMk cId="1745029631" sldId="286"/>
            <ac:cxnSpMk id="47" creationId="{DB146403-F3D6-484B-B2ED-97F9565D0370}"/>
          </ac:cxnSpMkLst>
        </pc:cxnChg>
        <pc:cxnChg chg="add del">
          <ac:chgData name="Richard Almario" userId="S::ralmario@knights.ucf.edu::83d7fdcf-55ee-4c48-ab8a-1b811bfb0f3a" providerId="AD" clId="Web-{FA8C6258-EB95-1E4E-A9F4-0ECE46942DAE}" dt="2019-09-23T19:07:12.302" v="142"/>
          <ac:cxnSpMkLst>
            <pc:docMk/>
            <pc:sldMk cId="1745029631" sldId="286"/>
            <ac:cxnSpMk id="49" creationId="{7E7C77BC-7138-40B1-A15B-20F57A494629}"/>
          </ac:cxnSpMkLst>
        </pc:cxnChg>
      </pc:sldChg>
      <pc:sldChg chg="addSp delSp modSp mod modClrScheme delDesignElem chgLayout">
        <pc:chgData name="Richard Almario" userId="S::ralmario@knights.ucf.edu::83d7fdcf-55ee-4c48-ab8a-1b811bfb0f3a" providerId="AD" clId="Web-{FA8C6258-EB95-1E4E-A9F4-0ECE46942DAE}" dt="2019-09-23T19:07:12.302" v="142"/>
        <pc:sldMkLst>
          <pc:docMk/>
          <pc:sldMk cId="3837090285" sldId="287"/>
        </pc:sldMkLst>
        <pc:spChg chg="mod ord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3837090285" sldId="287"/>
            <ac:spMk id="2" creationId="{C85512C1-BCED-4031-8B52-D4D3DC40BB1D}"/>
          </ac:spMkLst>
        </pc:spChg>
        <pc:spChg chg="add del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3837090285" sldId="287"/>
            <ac:spMk id="61" creationId="{823AC064-BC96-4F32-8AE1-B2FD38754823}"/>
          </ac:spMkLst>
        </pc:spChg>
        <pc:cxnChg chg="add del">
          <ac:chgData name="Richard Almario" userId="S::ralmario@knights.ucf.edu::83d7fdcf-55ee-4c48-ab8a-1b811bfb0f3a" providerId="AD" clId="Web-{FA8C6258-EB95-1E4E-A9F4-0ECE46942DAE}" dt="2019-09-23T19:07:12.302" v="142"/>
          <ac:cxnSpMkLst>
            <pc:docMk/>
            <pc:sldMk cId="3837090285" sldId="287"/>
            <ac:cxnSpMk id="59" creationId="{DB146403-F3D6-484B-B2ED-97F9565D0370}"/>
          </ac:cxnSpMkLst>
        </pc:cxnChg>
        <pc:cxnChg chg="add del">
          <ac:chgData name="Richard Almario" userId="S::ralmario@knights.ucf.edu::83d7fdcf-55ee-4c48-ab8a-1b811bfb0f3a" providerId="AD" clId="Web-{FA8C6258-EB95-1E4E-A9F4-0ECE46942DAE}" dt="2019-09-23T19:07:12.302" v="142"/>
          <ac:cxnSpMkLst>
            <pc:docMk/>
            <pc:sldMk cId="3837090285" sldId="287"/>
            <ac:cxnSpMk id="63" creationId="{7E7C77BC-7138-40B1-A15B-20F57A494629}"/>
          </ac:cxnSpMkLst>
        </pc:cxnChg>
      </pc:sldChg>
      <pc:sldChg chg="addSp delSp modSp mod modClrScheme delDesignElem chgLayout">
        <pc:chgData name="Richard Almario" userId="S::ralmario@knights.ucf.edu::83d7fdcf-55ee-4c48-ab8a-1b811bfb0f3a" providerId="AD" clId="Web-{FA8C6258-EB95-1E4E-A9F4-0ECE46942DAE}" dt="2019-09-23T19:07:12.302" v="142"/>
        <pc:sldMkLst>
          <pc:docMk/>
          <pc:sldMk cId="2666218802" sldId="288"/>
        </pc:sldMkLst>
        <pc:spChg chg="mod ord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2666218802" sldId="288"/>
            <ac:spMk id="2" creationId="{C85512C1-BCED-4031-8B52-D4D3DC40BB1D}"/>
          </ac:spMkLst>
        </pc:spChg>
        <pc:spChg chg="add del">
          <ac:chgData name="Richard Almario" userId="S::ralmario@knights.ucf.edu::83d7fdcf-55ee-4c48-ab8a-1b811bfb0f3a" providerId="AD" clId="Web-{FA8C6258-EB95-1E4E-A9F4-0ECE46942DAE}" dt="2019-09-23T19:07:12.302" v="142"/>
          <ac:spMkLst>
            <pc:docMk/>
            <pc:sldMk cId="2666218802" sldId="288"/>
            <ac:spMk id="61" creationId="{823AC064-BC96-4F32-8AE1-B2FD38754823}"/>
          </ac:spMkLst>
        </pc:spChg>
        <pc:cxnChg chg="add del">
          <ac:chgData name="Richard Almario" userId="S::ralmario@knights.ucf.edu::83d7fdcf-55ee-4c48-ab8a-1b811bfb0f3a" providerId="AD" clId="Web-{FA8C6258-EB95-1E4E-A9F4-0ECE46942DAE}" dt="2019-09-23T19:07:12.302" v="142"/>
          <ac:cxnSpMkLst>
            <pc:docMk/>
            <pc:sldMk cId="2666218802" sldId="288"/>
            <ac:cxnSpMk id="59" creationId="{DB146403-F3D6-484B-B2ED-97F9565D0370}"/>
          </ac:cxnSpMkLst>
        </pc:cxnChg>
        <pc:cxnChg chg="add del">
          <ac:chgData name="Richard Almario" userId="S::ralmario@knights.ucf.edu::83d7fdcf-55ee-4c48-ab8a-1b811bfb0f3a" providerId="AD" clId="Web-{FA8C6258-EB95-1E4E-A9F4-0ECE46942DAE}" dt="2019-09-23T19:07:12.302" v="142"/>
          <ac:cxnSpMkLst>
            <pc:docMk/>
            <pc:sldMk cId="2666218802" sldId="288"/>
            <ac:cxnSpMk id="63" creationId="{7E7C77BC-7138-40B1-A15B-20F57A494629}"/>
          </ac:cxnSpMkLst>
        </pc:cxnChg>
      </pc:sldChg>
      <pc:sldChg chg="addSp delSp modSp add replId">
        <pc:chgData name="Richard Almario" userId="S::ralmario@knights.ucf.edu::83d7fdcf-55ee-4c48-ab8a-1b811bfb0f3a" providerId="AD" clId="Web-{FA8C6258-EB95-1E4E-A9F4-0ECE46942DAE}" dt="2019-09-23T19:30:54.757" v="401" actId="1076"/>
        <pc:sldMkLst>
          <pc:docMk/>
          <pc:sldMk cId="1126203630" sldId="289"/>
        </pc:sldMkLst>
        <pc:spChg chg="mod">
          <ac:chgData name="Richard Almario" userId="S::ralmario@knights.ucf.edu::83d7fdcf-55ee-4c48-ab8a-1b811bfb0f3a" providerId="AD" clId="Web-{FA8C6258-EB95-1E4E-A9F4-0ECE46942DAE}" dt="2019-09-23T19:29:42.881" v="365" actId="20577"/>
          <ac:spMkLst>
            <pc:docMk/>
            <pc:sldMk cId="1126203630" sldId="289"/>
            <ac:spMk id="2" creationId="{E906DA80-6879-4ABD-A96F-7FB7A6807917}"/>
          </ac:spMkLst>
        </pc:spChg>
        <pc:picChg chg="del">
          <ac:chgData name="Richard Almario" userId="S::ralmario@knights.ucf.edu::83d7fdcf-55ee-4c48-ab8a-1b811bfb0f3a" providerId="AD" clId="Web-{FA8C6258-EB95-1E4E-A9F4-0ECE46942DAE}" dt="2019-09-23T19:30:03.725" v="391"/>
          <ac:picMkLst>
            <pc:docMk/>
            <pc:sldMk cId="1126203630" sldId="289"/>
            <ac:picMk id="4" creationId="{1AF136F6-CCEA-4100-8DD2-1EFB9C6FD7A0}"/>
          </ac:picMkLst>
        </pc:picChg>
        <pc:picChg chg="add del mod">
          <ac:chgData name="Richard Almario" userId="S::ralmario@knights.ucf.edu::83d7fdcf-55ee-4c48-ab8a-1b811bfb0f3a" providerId="AD" clId="Web-{FA8C6258-EB95-1E4E-A9F4-0ECE46942DAE}" dt="2019-09-23T19:30:31.929" v="395"/>
          <ac:picMkLst>
            <pc:docMk/>
            <pc:sldMk cId="1126203630" sldId="289"/>
            <ac:picMk id="5" creationId="{5B6CE3D0-51B6-4B53-B58E-8046466064A9}"/>
          </ac:picMkLst>
        </pc:picChg>
        <pc:picChg chg="add mod">
          <ac:chgData name="Richard Almario" userId="S::ralmario@knights.ucf.edu::83d7fdcf-55ee-4c48-ab8a-1b811bfb0f3a" providerId="AD" clId="Web-{FA8C6258-EB95-1E4E-A9F4-0ECE46942DAE}" dt="2019-09-23T19:30:54.757" v="401" actId="1076"/>
          <ac:picMkLst>
            <pc:docMk/>
            <pc:sldMk cId="1126203630" sldId="289"/>
            <ac:picMk id="8" creationId="{E2B1297A-73DF-49D2-A436-F3AD54A16605}"/>
          </ac:picMkLst>
        </pc:picChg>
      </pc:sldChg>
      <pc:sldMasterChg chg="add del addSldLayout delSldLayout">
        <pc:chgData name="Richard Almario" userId="S::ralmario@knights.ucf.edu::83d7fdcf-55ee-4c48-ab8a-1b811bfb0f3a" providerId="AD" clId="Web-{FA8C6258-EB95-1E4E-A9F4-0ECE46942DAE}" dt="2019-09-23T19:07:12.302" v="142"/>
        <pc:sldMasterMkLst>
          <pc:docMk/>
          <pc:sldMasterMk cId="2460954070" sldId="2147483660"/>
        </pc:sldMasterMkLst>
        <pc:sldLayoutChg chg="add del">
          <pc:chgData name="Richard Almario" userId="S::ralmario@knights.ucf.edu::83d7fdcf-55ee-4c48-ab8a-1b811bfb0f3a" providerId="AD" clId="Web-{FA8C6258-EB95-1E4E-A9F4-0ECE46942DAE}" dt="2019-09-23T19:07:12.302" v="142"/>
          <pc:sldLayoutMkLst>
            <pc:docMk/>
            <pc:sldMasterMk cId="2460954070" sldId="2147483660"/>
            <pc:sldLayoutMk cId="2385387890" sldId="2147483661"/>
          </pc:sldLayoutMkLst>
        </pc:sldLayoutChg>
        <pc:sldLayoutChg chg="add del">
          <pc:chgData name="Richard Almario" userId="S::ralmario@knights.ucf.edu::83d7fdcf-55ee-4c48-ab8a-1b811bfb0f3a" providerId="AD" clId="Web-{FA8C6258-EB95-1E4E-A9F4-0ECE46942DAE}" dt="2019-09-23T19:07:12.302" v="142"/>
          <pc:sldLayoutMkLst>
            <pc:docMk/>
            <pc:sldMasterMk cId="2460954070" sldId="2147483660"/>
            <pc:sldLayoutMk cId="949138452" sldId="2147483662"/>
          </pc:sldLayoutMkLst>
        </pc:sldLayoutChg>
        <pc:sldLayoutChg chg="add del">
          <pc:chgData name="Richard Almario" userId="S::ralmario@knights.ucf.edu::83d7fdcf-55ee-4c48-ab8a-1b811bfb0f3a" providerId="AD" clId="Web-{FA8C6258-EB95-1E4E-A9F4-0ECE46942DAE}" dt="2019-09-23T19:07:12.302" v="142"/>
          <pc:sldLayoutMkLst>
            <pc:docMk/>
            <pc:sldMasterMk cId="2460954070" sldId="2147483660"/>
            <pc:sldLayoutMk cId="2591524520" sldId="2147483663"/>
          </pc:sldLayoutMkLst>
        </pc:sldLayoutChg>
        <pc:sldLayoutChg chg="add del">
          <pc:chgData name="Richard Almario" userId="S::ralmario@knights.ucf.edu::83d7fdcf-55ee-4c48-ab8a-1b811bfb0f3a" providerId="AD" clId="Web-{FA8C6258-EB95-1E4E-A9F4-0ECE46942DAE}" dt="2019-09-23T19:07:12.302" v="142"/>
          <pc:sldLayoutMkLst>
            <pc:docMk/>
            <pc:sldMasterMk cId="2460954070" sldId="2147483660"/>
            <pc:sldLayoutMk cId="1203092039" sldId="2147483664"/>
          </pc:sldLayoutMkLst>
        </pc:sldLayoutChg>
        <pc:sldLayoutChg chg="add del">
          <pc:chgData name="Richard Almario" userId="S::ralmario@knights.ucf.edu::83d7fdcf-55ee-4c48-ab8a-1b811bfb0f3a" providerId="AD" clId="Web-{FA8C6258-EB95-1E4E-A9F4-0ECE46942DAE}" dt="2019-09-23T19:07:12.302" v="142"/>
          <pc:sldLayoutMkLst>
            <pc:docMk/>
            <pc:sldMasterMk cId="2460954070" sldId="2147483660"/>
            <pc:sldLayoutMk cId="3733172339" sldId="2147483665"/>
          </pc:sldLayoutMkLst>
        </pc:sldLayoutChg>
        <pc:sldLayoutChg chg="add del">
          <pc:chgData name="Richard Almario" userId="S::ralmario@knights.ucf.edu::83d7fdcf-55ee-4c48-ab8a-1b811bfb0f3a" providerId="AD" clId="Web-{FA8C6258-EB95-1E4E-A9F4-0ECE46942DAE}" dt="2019-09-23T19:07:12.302" v="142"/>
          <pc:sldLayoutMkLst>
            <pc:docMk/>
            <pc:sldMasterMk cId="2460954070" sldId="2147483660"/>
            <pc:sldLayoutMk cId="3210312558" sldId="2147483666"/>
          </pc:sldLayoutMkLst>
        </pc:sldLayoutChg>
        <pc:sldLayoutChg chg="add del">
          <pc:chgData name="Richard Almario" userId="S::ralmario@knights.ucf.edu::83d7fdcf-55ee-4c48-ab8a-1b811bfb0f3a" providerId="AD" clId="Web-{FA8C6258-EB95-1E4E-A9F4-0ECE46942DAE}" dt="2019-09-23T19:07:12.302" v="142"/>
          <pc:sldLayoutMkLst>
            <pc:docMk/>
            <pc:sldMasterMk cId="2460954070" sldId="2147483660"/>
            <pc:sldLayoutMk cId="3146388984" sldId="2147483667"/>
          </pc:sldLayoutMkLst>
        </pc:sldLayoutChg>
        <pc:sldLayoutChg chg="add del">
          <pc:chgData name="Richard Almario" userId="S::ralmario@knights.ucf.edu::83d7fdcf-55ee-4c48-ab8a-1b811bfb0f3a" providerId="AD" clId="Web-{FA8C6258-EB95-1E4E-A9F4-0ECE46942DAE}" dt="2019-09-23T19:07:12.302" v="142"/>
          <pc:sldLayoutMkLst>
            <pc:docMk/>
            <pc:sldMasterMk cId="2460954070" sldId="2147483660"/>
            <pc:sldLayoutMk cId="3171841454" sldId="2147483668"/>
          </pc:sldLayoutMkLst>
        </pc:sldLayoutChg>
        <pc:sldLayoutChg chg="add del">
          <pc:chgData name="Richard Almario" userId="S::ralmario@knights.ucf.edu::83d7fdcf-55ee-4c48-ab8a-1b811bfb0f3a" providerId="AD" clId="Web-{FA8C6258-EB95-1E4E-A9F4-0ECE46942DAE}" dt="2019-09-23T19:07:12.302" v="142"/>
          <pc:sldLayoutMkLst>
            <pc:docMk/>
            <pc:sldMasterMk cId="2460954070" sldId="2147483660"/>
            <pc:sldLayoutMk cId="1718958274" sldId="2147483669"/>
          </pc:sldLayoutMkLst>
        </pc:sldLayoutChg>
        <pc:sldLayoutChg chg="add del">
          <pc:chgData name="Richard Almario" userId="S::ralmario@knights.ucf.edu::83d7fdcf-55ee-4c48-ab8a-1b811bfb0f3a" providerId="AD" clId="Web-{FA8C6258-EB95-1E4E-A9F4-0ECE46942DAE}" dt="2019-09-23T19:07:12.302" v="142"/>
          <pc:sldLayoutMkLst>
            <pc:docMk/>
            <pc:sldMasterMk cId="2460954070" sldId="2147483660"/>
            <pc:sldLayoutMk cId="2202905451" sldId="2147483670"/>
          </pc:sldLayoutMkLst>
        </pc:sldLayoutChg>
        <pc:sldLayoutChg chg="add del">
          <pc:chgData name="Richard Almario" userId="S::ralmario@knights.ucf.edu::83d7fdcf-55ee-4c48-ab8a-1b811bfb0f3a" providerId="AD" clId="Web-{FA8C6258-EB95-1E4E-A9F4-0ECE46942DAE}" dt="2019-09-23T19:07:12.302" v="142"/>
          <pc:sldLayoutMkLst>
            <pc:docMk/>
            <pc:sldMasterMk cId="2460954070" sldId="2147483660"/>
            <pc:sldLayoutMk cId="3479445657" sldId="2147483671"/>
          </pc:sldLayoutMkLst>
        </pc:sldLayoutChg>
      </pc:sldMasterChg>
    </pc:docChg>
  </pc:docChgLst>
  <pc:docChgLst>
    <pc:chgData name="Jose Castano" userId="S::jocastano12@knights.ucf.edu::00d16353-dfe6-4bc7-afb5-2335c21c1cbd" providerId="AD" clId="Web-{97C3AF05-4A89-68EF-A73E-B3EAF8A92286}"/>
    <pc:docChg chg="modSld">
      <pc:chgData name="Jose Castano" userId="S::jocastano12@knights.ucf.edu::00d16353-dfe6-4bc7-afb5-2335c21c1cbd" providerId="AD" clId="Web-{97C3AF05-4A89-68EF-A73E-B3EAF8A92286}" dt="2019-09-20T21:36:10.300" v="11" actId="14100"/>
      <pc:docMkLst>
        <pc:docMk/>
      </pc:docMkLst>
      <pc:sldChg chg="addSp modSp">
        <pc:chgData name="Jose Castano" userId="S::jocastano12@knights.ucf.edu::00d16353-dfe6-4bc7-afb5-2335c21c1cbd" providerId="AD" clId="Web-{97C3AF05-4A89-68EF-A73E-B3EAF8A92286}" dt="2019-09-20T21:32:45.235" v="4" actId="14100"/>
        <pc:sldMkLst>
          <pc:docMk/>
          <pc:sldMk cId="3783417175" sldId="268"/>
        </pc:sldMkLst>
        <pc:picChg chg="add mod">
          <ac:chgData name="Jose Castano" userId="S::jocastano12@knights.ucf.edu::00d16353-dfe6-4bc7-afb5-2335c21c1cbd" providerId="AD" clId="Web-{97C3AF05-4A89-68EF-A73E-B3EAF8A92286}" dt="2019-09-20T21:32:45.235" v="4" actId="14100"/>
          <ac:picMkLst>
            <pc:docMk/>
            <pc:sldMk cId="3783417175" sldId="268"/>
            <ac:picMk id="3" creationId="{41590CF3-6523-4331-AD6A-63CC4DB89CD8}"/>
          </ac:picMkLst>
        </pc:picChg>
      </pc:sldChg>
    </pc:docChg>
  </pc:docChgLst>
  <pc:docChgLst>
    <pc:chgData name="Richard Almario" userId="S::ralmario@knights.ucf.edu::83d7fdcf-55ee-4c48-ab8a-1b811bfb0f3a" providerId="AD" clId="Web-{B4C85458-00FE-ECD2-8597-292FAB6F1214}"/>
    <pc:docChg chg="delSld modSld">
      <pc:chgData name="Richard Almario" userId="S::ralmario@knights.ucf.edu::83d7fdcf-55ee-4c48-ab8a-1b811bfb0f3a" providerId="AD" clId="Web-{B4C85458-00FE-ECD2-8597-292FAB6F1214}" dt="2019-09-23T22:24:47.262" v="43" actId="1076"/>
      <pc:docMkLst>
        <pc:docMk/>
      </pc:docMkLst>
      <pc:sldChg chg="addSp delSp modSp">
        <pc:chgData name="Richard Almario" userId="S::ralmario@knights.ucf.edu::83d7fdcf-55ee-4c48-ab8a-1b811bfb0f3a" providerId="AD" clId="Web-{B4C85458-00FE-ECD2-8597-292FAB6F1214}" dt="2019-09-23T22:15:42.339" v="38" actId="20577"/>
        <pc:sldMkLst>
          <pc:docMk/>
          <pc:sldMk cId="3311419410" sldId="262"/>
        </pc:sldMkLst>
        <pc:spChg chg="mod">
          <ac:chgData name="Richard Almario" userId="S::ralmario@knights.ucf.edu::83d7fdcf-55ee-4c48-ab8a-1b811bfb0f3a" providerId="AD" clId="Web-{B4C85458-00FE-ECD2-8597-292FAB6F1214}" dt="2019-09-23T22:15:42.339" v="38" actId="20577"/>
          <ac:spMkLst>
            <pc:docMk/>
            <pc:sldMk cId="3311419410" sldId="262"/>
            <ac:spMk id="2" creationId="{C85512C1-BCED-4031-8B52-D4D3DC40BB1D}"/>
          </ac:spMkLst>
        </pc:spChg>
        <pc:spChg chg="add del">
          <ac:chgData name="Richard Almario" userId="S::ralmario@knights.ucf.edu::83d7fdcf-55ee-4c48-ab8a-1b811bfb0f3a" providerId="AD" clId="Web-{B4C85458-00FE-ECD2-8597-292FAB6F1214}" dt="2019-09-23T22:15:09.370" v="30"/>
          <ac:spMkLst>
            <pc:docMk/>
            <pc:sldMk cId="3311419410" sldId="262"/>
            <ac:spMk id="24" creationId="{0BC9EFE1-D8CB-4668-9980-DB108327A794}"/>
          </ac:spMkLst>
        </pc:spChg>
        <pc:spChg chg="add del">
          <ac:chgData name="Richard Almario" userId="S::ralmario@knights.ucf.edu::83d7fdcf-55ee-4c48-ab8a-1b811bfb0f3a" providerId="AD" clId="Web-{B4C85458-00FE-ECD2-8597-292FAB6F1214}" dt="2019-09-23T22:15:09.370" v="30"/>
          <ac:spMkLst>
            <pc:docMk/>
            <pc:sldMk cId="3311419410" sldId="262"/>
            <ac:spMk id="26" creationId="{77DA6D33-2D62-458C-BF5D-DBF612FD557E}"/>
          </ac:spMkLst>
        </pc:spChg>
        <pc:spChg chg="add">
          <ac:chgData name="Richard Almario" userId="S::ralmario@knights.ucf.edu::83d7fdcf-55ee-4c48-ab8a-1b811bfb0f3a" providerId="AD" clId="Web-{B4C85458-00FE-ECD2-8597-292FAB6F1214}" dt="2019-09-23T22:15:09.370" v="30"/>
          <ac:spMkLst>
            <pc:docMk/>
            <pc:sldMk cId="3311419410" sldId="262"/>
            <ac:spMk id="28" creationId="{A4AC5506-6312-4701-8D3C-40187889A947}"/>
          </ac:spMkLst>
        </pc:spChg>
        <pc:spChg chg="add del">
          <ac:chgData name="Richard Almario" userId="S::ralmario@knights.ucf.edu::83d7fdcf-55ee-4c48-ab8a-1b811bfb0f3a" providerId="AD" clId="Web-{B4C85458-00FE-ECD2-8597-292FAB6F1214}" dt="2019-09-23T22:15:09.370" v="29"/>
          <ac:spMkLst>
            <pc:docMk/>
            <pc:sldMk cId="3311419410" sldId="262"/>
            <ac:spMk id="31" creationId="{823AC064-BC96-4F32-8AE1-B2FD38754823}"/>
          </ac:spMkLst>
        </pc:spChg>
        <pc:picChg chg="add mod">
          <ac:chgData name="Richard Almario" userId="S::ralmario@knights.ucf.edu::83d7fdcf-55ee-4c48-ab8a-1b811bfb0f3a" providerId="AD" clId="Web-{B4C85458-00FE-ECD2-8597-292FAB6F1214}" dt="2019-09-23T22:15:25.495" v="35" actId="1076"/>
          <ac:picMkLst>
            <pc:docMk/>
            <pc:sldMk cId="3311419410" sldId="262"/>
            <ac:picMk id="3" creationId="{3AEDA0CA-50B1-4AE8-8C23-1E73A2186508}"/>
          </ac:picMkLst>
        </pc:picChg>
        <pc:picChg chg="add del">
          <ac:chgData name="Richard Almario" userId="S::ralmario@knights.ucf.edu::83d7fdcf-55ee-4c48-ab8a-1b811bfb0f3a" providerId="AD" clId="Web-{B4C85458-00FE-ECD2-8597-292FAB6F1214}" dt="2019-09-23T22:15:09.370" v="30"/>
          <ac:picMkLst>
            <pc:docMk/>
            <pc:sldMk cId="3311419410" sldId="262"/>
            <ac:picMk id="25" creationId="{7CBAE1BD-B8E4-4029-8AA2-C77E4FED9864}"/>
          </ac:picMkLst>
        </pc:picChg>
        <pc:picChg chg="del">
          <ac:chgData name="Richard Almario" userId="S::ralmario@knights.ucf.edu::83d7fdcf-55ee-4c48-ab8a-1b811bfb0f3a" providerId="AD" clId="Web-{B4C85458-00FE-ECD2-8597-292FAB6F1214}" dt="2019-09-23T22:14:27.823" v="26"/>
          <ac:picMkLst>
            <pc:docMk/>
            <pc:sldMk cId="3311419410" sldId="262"/>
            <ac:picMk id="27" creationId="{20F9A638-EC19-42B9-9F75-8F7E16F96A6A}"/>
          </ac:picMkLst>
        </pc:picChg>
        <pc:cxnChg chg="add del">
          <ac:chgData name="Richard Almario" userId="S::ralmario@knights.ucf.edu::83d7fdcf-55ee-4c48-ab8a-1b811bfb0f3a" providerId="AD" clId="Web-{B4C85458-00FE-ECD2-8597-292FAB6F1214}" dt="2019-09-23T22:15:09.370" v="29"/>
          <ac:cxnSpMkLst>
            <pc:docMk/>
            <pc:sldMk cId="3311419410" sldId="262"/>
            <ac:cxnSpMk id="33" creationId="{7E7C77BC-7138-40B1-A15B-20F57A494629}"/>
          </ac:cxnSpMkLst>
        </pc:cxnChg>
      </pc:sldChg>
      <pc:sldChg chg="modSp">
        <pc:chgData name="Richard Almario" userId="S::ralmario@knights.ucf.edu::83d7fdcf-55ee-4c48-ab8a-1b811bfb0f3a" providerId="AD" clId="Web-{B4C85458-00FE-ECD2-8597-292FAB6F1214}" dt="2019-09-23T22:24:47.262" v="43" actId="1076"/>
        <pc:sldMkLst>
          <pc:docMk/>
          <pc:sldMk cId="3837090285" sldId="287"/>
        </pc:sldMkLst>
        <pc:picChg chg="mod">
          <ac:chgData name="Richard Almario" userId="S::ralmario@knights.ucf.edu::83d7fdcf-55ee-4c48-ab8a-1b811bfb0f3a" providerId="AD" clId="Web-{B4C85458-00FE-ECD2-8597-292FAB6F1214}" dt="2019-09-23T22:24:47.262" v="43" actId="1076"/>
          <ac:picMkLst>
            <pc:docMk/>
            <pc:sldMk cId="3837090285" sldId="287"/>
            <ac:picMk id="3" creationId="{3D4E6DDD-E29B-44E8-B862-9949F468F3AF}"/>
          </ac:picMkLst>
        </pc:picChg>
      </pc:sldChg>
      <pc:sldChg chg="addSp delSp modSp mod setBg">
        <pc:chgData name="Richard Almario" userId="S::ralmario@knights.ucf.edu::83d7fdcf-55ee-4c48-ab8a-1b811bfb0f3a" providerId="AD" clId="Web-{B4C85458-00FE-ECD2-8597-292FAB6F1214}" dt="2019-09-23T22:10:43.775" v="25"/>
        <pc:sldMkLst>
          <pc:docMk/>
          <pc:sldMk cId="455503710" sldId="296"/>
        </pc:sldMkLst>
        <pc:spChg chg="mod">
          <ac:chgData name="Richard Almario" userId="S::ralmario@knights.ucf.edu::83d7fdcf-55ee-4c48-ab8a-1b811bfb0f3a" providerId="AD" clId="Web-{B4C85458-00FE-ECD2-8597-292FAB6F1214}" dt="2019-09-23T22:10:29.463" v="1"/>
          <ac:spMkLst>
            <pc:docMk/>
            <pc:sldMk cId="455503710" sldId="296"/>
            <ac:spMk id="2" creationId="{978471CE-AF49-4244-B466-423F1E952AE3}"/>
          </ac:spMkLst>
        </pc:spChg>
        <pc:spChg chg="del">
          <ac:chgData name="Richard Almario" userId="S::ralmario@knights.ucf.edu::83d7fdcf-55ee-4c48-ab8a-1b811bfb0f3a" providerId="AD" clId="Web-{B4C85458-00FE-ECD2-8597-292FAB6F1214}" dt="2019-09-23T22:10:18.150" v="0"/>
          <ac:spMkLst>
            <pc:docMk/>
            <pc:sldMk cId="455503710" sldId="296"/>
            <ac:spMk id="3" creationId="{D292B5D8-9F90-46DA-8E6B-BD5272B78757}"/>
          </ac:spMkLst>
        </pc:spChg>
        <pc:spChg chg="add">
          <ac:chgData name="Richard Almario" userId="S::ralmario@knights.ucf.edu::83d7fdcf-55ee-4c48-ab8a-1b811bfb0f3a" providerId="AD" clId="Web-{B4C85458-00FE-ECD2-8597-292FAB6F1214}" dt="2019-09-23T22:10:29.463" v="1"/>
          <ac:spMkLst>
            <pc:docMk/>
            <pc:sldMk cId="455503710" sldId="296"/>
            <ac:spMk id="10" creationId="{823AC064-BC96-4F32-8AE1-B2FD38754823}"/>
          </ac:spMkLst>
        </pc:spChg>
        <pc:graphicFrameChg chg="add mod ord modGraphic">
          <ac:chgData name="Richard Almario" userId="S::ralmario@knights.ucf.edu::83d7fdcf-55ee-4c48-ab8a-1b811bfb0f3a" providerId="AD" clId="Web-{B4C85458-00FE-ECD2-8597-292FAB6F1214}" dt="2019-09-23T22:10:43.775" v="25"/>
          <ac:graphicFrameMkLst>
            <pc:docMk/>
            <pc:sldMk cId="455503710" sldId="296"/>
            <ac:graphicFrameMk id="5" creationId="{5F19E9E4-B129-4153-BEBC-EF8B39B30F25}"/>
          </ac:graphicFrameMkLst>
        </pc:graphicFrameChg>
        <pc:cxnChg chg="add">
          <ac:chgData name="Richard Almario" userId="S::ralmario@knights.ucf.edu::83d7fdcf-55ee-4c48-ab8a-1b811bfb0f3a" providerId="AD" clId="Web-{B4C85458-00FE-ECD2-8597-292FAB6F1214}" dt="2019-09-23T22:10:29.463" v="1"/>
          <ac:cxnSpMkLst>
            <pc:docMk/>
            <pc:sldMk cId="455503710" sldId="296"/>
            <ac:cxnSpMk id="12" creationId="{7E7C77BC-7138-40B1-A15B-20F57A494629}"/>
          </ac:cxnSpMkLst>
        </pc:cxnChg>
      </pc:sldChg>
    </pc:docChg>
  </pc:docChgLst>
  <pc:docChgLst>
    <pc:chgData name="Hubert Barrantes" userId="S::hubert.barrantes@knights.ucf.edu::59c3bfb0-37b9-4389-87a5-06b63fcd5ed0" providerId="AD" clId="Web-{E789B621-D29A-C356-01A8-07C4D666AFBD}"/>
    <pc:docChg chg="addSld delSld modSld sldOrd">
      <pc:chgData name="Hubert Barrantes" userId="S::hubert.barrantes@knights.ucf.edu::59c3bfb0-37b9-4389-87a5-06b63fcd5ed0" providerId="AD" clId="Web-{E789B621-D29A-C356-01A8-07C4D666AFBD}" dt="2019-11-21T04:38:59.695" v="1462" actId="20577"/>
      <pc:docMkLst>
        <pc:docMk/>
      </pc:docMkLst>
      <pc:sldChg chg="modSp">
        <pc:chgData name="Hubert Barrantes" userId="S::hubert.barrantes@knights.ucf.edu::59c3bfb0-37b9-4389-87a5-06b63fcd5ed0" providerId="AD" clId="Web-{E789B621-D29A-C356-01A8-07C4D666AFBD}" dt="2019-11-21T04:19:18.753" v="1076" actId="20577"/>
        <pc:sldMkLst>
          <pc:docMk/>
          <pc:sldMk cId="4259805079" sldId="273"/>
        </pc:sldMkLst>
        <pc:spChg chg="mod">
          <ac:chgData name="Hubert Barrantes" userId="S::hubert.barrantes@knights.ucf.edu::59c3bfb0-37b9-4389-87a5-06b63fcd5ed0" providerId="AD" clId="Web-{E789B621-D29A-C356-01A8-07C4D666AFBD}" dt="2019-11-21T04:18:37.894" v="994" actId="20577"/>
          <ac:spMkLst>
            <pc:docMk/>
            <pc:sldMk cId="4259805079" sldId="273"/>
            <ac:spMk id="2" creationId="{3CF93FF5-5614-455D-AC7F-63CAB174B809}"/>
          </ac:spMkLst>
        </pc:spChg>
        <pc:spChg chg="mod">
          <ac:chgData name="Hubert Barrantes" userId="S::hubert.barrantes@knights.ucf.edu::59c3bfb0-37b9-4389-87a5-06b63fcd5ed0" providerId="AD" clId="Web-{E789B621-D29A-C356-01A8-07C4D666AFBD}" dt="2019-11-21T04:19:18.753" v="1076" actId="20577"/>
          <ac:spMkLst>
            <pc:docMk/>
            <pc:sldMk cId="4259805079" sldId="273"/>
            <ac:spMk id="3" creationId="{D8A5897F-166A-40CC-8E97-05BB667AD319}"/>
          </ac:spMkLst>
        </pc:spChg>
      </pc:sldChg>
      <pc:sldChg chg="ord">
        <pc:chgData name="Hubert Barrantes" userId="S::hubert.barrantes@knights.ucf.edu::59c3bfb0-37b9-4389-87a5-06b63fcd5ed0" providerId="AD" clId="Web-{E789B621-D29A-C356-01A8-07C4D666AFBD}" dt="2019-11-21T04:06:14.688" v="710"/>
        <pc:sldMkLst>
          <pc:docMk/>
          <pc:sldMk cId="2843355624" sldId="285"/>
        </pc:sldMkLst>
      </pc:sldChg>
      <pc:sldChg chg="addSp delSp modSp">
        <pc:chgData name="Hubert Barrantes" userId="S::hubert.barrantes@knights.ucf.edu::59c3bfb0-37b9-4389-87a5-06b63fcd5ed0" providerId="AD" clId="Web-{E789B621-D29A-C356-01A8-07C4D666AFBD}" dt="2019-11-21T03:57:29.212" v="684"/>
        <pc:sldMkLst>
          <pc:docMk/>
          <pc:sldMk cId="2585042544" sldId="312"/>
        </pc:sldMkLst>
        <pc:spChg chg="mod">
          <ac:chgData name="Hubert Barrantes" userId="S::hubert.barrantes@knights.ucf.edu::59c3bfb0-37b9-4389-87a5-06b63fcd5ed0" providerId="AD" clId="Web-{E789B621-D29A-C356-01A8-07C4D666AFBD}" dt="2019-11-21T03:57:12.525" v="679" actId="20577"/>
          <ac:spMkLst>
            <pc:docMk/>
            <pc:sldMk cId="2585042544" sldId="312"/>
            <ac:spMk id="2" creationId="{61D1967A-CCA3-4730-B952-D024D01E90E1}"/>
          </ac:spMkLst>
        </pc:spChg>
        <pc:spChg chg="mod">
          <ac:chgData name="Hubert Barrantes" userId="S::hubert.barrantes@knights.ucf.edu::59c3bfb0-37b9-4389-87a5-06b63fcd5ed0" providerId="AD" clId="Web-{E789B621-D29A-C356-01A8-07C4D666AFBD}" dt="2019-11-21T03:48:29.086" v="33" actId="20577"/>
          <ac:spMkLst>
            <pc:docMk/>
            <pc:sldMk cId="2585042544" sldId="312"/>
            <ac:spMk id="3" creationId="{469FD0BB-831A-4BC0-A30A-11BF4935D99D}"/>
          </ac:spMkLst>
        </pc:spChg>
        <pc:graphicFrameChg chg="add del mod modGraphic">
          <ac:chgData name="Hubert Barrantes" userId="S::hubert.barrantes@knights.ucf.edu::59c3bfb0-37b9-4389-87a5-06b63fcd5ed0" providerId="AD" clId="Web-{E789B621-D29A-C356-01A8-07C4D666AFBD}" dt="2019-11-21T03:47:08.242" v="24"/>
          <ac:graphicFrameMkLst>
            <pc:docMk/>
            <pc:sldMk cId="2585042544" sldId="312"/>
            <ac:graphicFrameMk id="4" creationId="{B7E6BC15-4ECB-4F91-B30F-CB052A9E504D}"/>
          </ac:graphicFrameMkLst>
        </pc:graphicFrameChg>
        <pc:graphicFrameChg chg="add mod modGraphic">
          <ac:chgData name="Hubert Barrantes" userId="S::hubert.barrantes@knights.ucf.edu::59c3bfb0-37b9-4389-87a5-06b63fcd5ed0" providerId="AD" clId="Web-{E789B621-D29A-C356-01A8-07C4D666AFBD}" dt="2019-11-21T03:57:29.212" v="684"/>
          <ac:graphicFrameMkLst>
            <pc:docMk/>
            <pc:sldMk cId="2585042544" sldId="312"/>
            <ac:graphicFrameMk id="6" creationId="{75A80C01-2A9E-466D-A872-F8D44F837BFE}"/>
          </ac:graphicFrameMkLst>
        </pc:graphicFrameChg>
      </pc:sldChg>
      <pc:sldChg chg="del">
        <pc:chgData name="Hubert Barrantes" userId="S::hubert.barrantes@knights.ucf.edu::59c3bfb0-37b9-4389-87a5-06b63fcd5ed0" providerId="AD" clId="Web-{E789B621-D29A-C356-01A8-07C4D666AFBD}" dt="2019-11-21T04:01:38.765" v="707"/>
        <pc:sldMkLst>
          <pc:docMk/>
          <pc:sldMk cId="475106602" sldId="313"/>
        </pc:sldMkLst>
      </pc:sldChg>
      <pc:sldChg chg="new del">
        <pc:chgData name="Hubert Barrantes" userId="S::hubert.barrantes@knights.ucf.edu::59c3bfb0-37b9-4389-87a5-06b63fcd5ed0" providerId="AD" clId="Web-{E789B621-D29A-C356-01A8-07C4D666AFBD}" dt="2019-11-21T04:06:31.063" v="711"/>
        <pc:sldMkLst>
          <pc:docMk/>
          <pc:sldMk cId="833883217" sldId="313"/>
        </pc:sldMkLst>
      </pc:sldChg>
      <pc:sldChg chg="modSp add ord replId">
        <pc:chgData name="Hubert Barrantes" userId="S::hubert.barrantes@knights.ucf.edu::59c3bfb0-37b9-4389-87a5-06b63fcd5ed0" providerId="AD" clId="Web-{E789B621-D29A-C356-01A8-07C4D666AFBD}" dt="2019-11-21T04:17:29.534" v="983"/>
        <pc:sldMkLst>
          <pc:docMk/>
          <pc:sldMk cId="2165749766" sldId="313"/>
        </pc:sldMkLst>
        <pc:spChg chg="mod">
          <ac:chgData name="Hubert Barrantes" userId="S::hubert.barrantes@knights.ucf.edu::59c3bfb0-37b9-4389-87a5-06b63fcd5ed0" providerId="AD" clId="Web-{E789B621-D29A-C356-01A8-07C4D666AFBD}" dt="2019-11-21T04:16:59.331" v="914" actId="20577"/>
          <ac:spMkLst>
            <pc:docMk/>
            <pc:sldMk cId="2165749766" sldId="313"/>
            <ac:spMk id="2" creationId="{61D1967A-CCA3-4730-B952-D024D01E90E1}"/>
          </ac:spMkLst>
        </pc:spChg>
        <pc:graphicFrameChg chg="mod modGraphic">
          <ac:chgData name="Hubert Barrantes" userId="S::hubert.barrantes@knights.ucf.edu::59c3bfb0-37b9-4389-87a5-06b63fcd5ed0" providerId="AD" clId="Web-{E789B621-D29A-C356-01A8-07C4D666AFBD}" dt="2019-11-21T04:17:29.534" v="983"/>
          <ac:graphicFrameMkLst>
            <pc:docMk/>
            <pc:sldMk cId="2165749766" sldId="313"/>
            <ac:graphicFrameMk id="6" creationId="{75A80C01-2A9E-466D-A872-F8D44F837BFE}"/>
          </ac:graphicFrameMkLst>
        </pc:graphicFrameChg>
      </pc:sldChg>
      <pc:sldChg chg="modSp new">
        <pc:chgData name="Hubert Barrantes" userId="S::hubert.barrantes@knights.ucf.edu::59c3bfb0-37b9-4389-87a5-06b63fcd5ed0" providerId="AD" clId="Web-{E789B621-D29A-C356-01A8-07C4D666AFBD}" dt="2019-11-21T04:38:59.695" v="1461" actId="20577"/>
        <pc:sldMkLst>
          <pc:docMk/>
          <pc:sldMk cId="1803810991" sldId="314"/>
        </pc:sldMkLst>
        <pc:spChg chg="mod">
          <ac:chgData name="Hubert Barrantes" userId="S::hubert.barrantes@knights.ucf.edu::59c3bfb0-37b9-4389-87a5-06b63fcd5ed0" providerId="AD" clId="Web-{E789B621-D29A-C356-01A8-07C4D666AFBD}" dt="2019-11-21T04:36:24.898" v="1425" actId="20577"/>
          <ac:spMkLst>
            <pc:docMk/>
            <pc:sldMk cId="1803810991" sldId="314"/>
            <ac:spMk id="2" creationId="{2297EA49-59B2-422A-802A-EADA891D7542}"/>
          </ac:spMkLst>
        </pc:spChg>
        <pc:spChg chg="mod">
          <ac:chgData name="Hubert Barrantes" userId="S::hubert.barrantes@knights.ucf.edu::59c3bfb0-37b9-4389-87a5-06b63fcd5ed0" providerId="AD" clId="Web-{E789B621-D29A-C356-01A8-07C4D666AFBD}" dt="2019-11-21T04:38:59.695" v="1461" actId="20577"/>
          <ac:spMkLst>
            <pc:docMk/>
            <pc:sldMk cId="1803810991" sldId="314"/>
            <ac:spMk id="3" creationId="{31E64CD0-74F6-47FC-AF40-B963E9F8F7E6}"/>
          </ac:spMkLst>
        </pc:spChg>
      </pc:sldChg>
      <pc:sldChg chg="modSp new del">
        <pc:chgData name="Hubert Barrantes" userId="S::hubert.barrantes@knights.ucf.edu::59c3bfb0-37b9-4389-87a5-06b63fcd5ed0" providerId="AD" clId="Web-{E789B621-D29A-C356-01A8-07C4D666AFBD}" dt="2019-11-21T04:01:41.672" v="708"/>
        <pc:sldMkLst>
          <pc:docMk/>
          <pc:sldMk cId="3669906642" sldId="314"/>
        </pc:sldMkLst>
        <pc:spChg chg="mod">
          <ac:chgData name="Hubert Barrantes" userId="S::hubert.barrantes@knights.ucf.edu::59c3bfb0-37b9-4389-87a5-06b63fcd5ed0" providerId="AD" clId="Web-{E789B621-D29A-C356-01A8-07C4D666AFBD}" dt="2019-11-21T03:59:21.531" v="704" actId="20577"/>
          <ac:spMkLst>
            <pc:docMk/>
            <pc:sldMk cId="3669906642" sldId="314"/>
            <ac:spMk id="2" creationId="{2D9ECD61-9963-41E1-ADFA-3FF5E458D6D8}"/>
          </ac:spMkLst>
        </pc:spChg>
      </pc:sldChg>
    </pc:docChg>
  </pc:docChgLst>
  <pc:docChgLst>
    <pc:chgData name="Richard Almario" userId="S::ralmario@knights.ucf.edu::83d7fdcf-55ee-4c48-ab8a-1b811bfb0f3a" providerId="AD" clId="Web-{B77BFAFA-B421-FDFF-466A-BE9065579C43}"/>
    <pc:docChg chg="addSld delSld modSld sldOrd">
      <pc:chgData name="Richard Almario" userId="S::ralmario@knights.ucf.edu::83d7fdcf-55ee-4c48-ab8a-1b811bfb0f3a" providerId="AD" clId="Web-{B77BFAFA-B421-FDFF-466A-BE9065579C43}" dt="2019-09-24T03:52:39.534" v="1439"/>
      <pc:docMkLst>
        <pc:docMk/>
      </pc:docMkLst>
      <pc:sldChg chg="modSp">
        <pc:chgData name="Richard Almario" userId="S::ralmario@knights.ucf.edu::83d7fdcf-55ee-4c48-ab8a-1b811bfb0f3a" providerId="AD" clId="Web-{B77BFAFA-B421-FDFF-466A-BE9065579C43}" dt="2019-09-24T00:48:51.726" v="11" actId="14100"/>
        <pc:sldMkLst>
          <pc:docMk/>
          <pc:sldMk cId="109857222" sldId="256"/>
        </pc:sldMkLst>
        <pc:spChg chg="mod">
          <ac:chgData name="Richard Almario" userId="S::ralmario@knights.ucf.edu::83d7fdcf-55ee-4c48-ab8a-1b811bfb0f3a" providerId="AD" clId="Web-{B77BFAFA-B421-FDFF-466A-BE9065579C43}" dt="2019-09-24T00:48:51.726" v="11" actId="14100"/>
          <ac:spMkLst>
            <pc:docMk/>
            <pc:sldMk cId="109857222" sldId="256"/>
            <ac:spMk id="3" creationId="{00000000-0000-0000-0000-000000000000}"/>
          </ac:spMkLst>
        </pc:spChg>
      </pc:sldChg>
      <pc:sldChg chg="modSp">
        <pc:chgData name="Richard Almario" userId="S::ralmario@knights.ucf.edu::83d7fdcf-55ee-4c48-ab8a-1b811bfb0f3a" providerId="AD" clId="Web-{B77BFAFA-B421-FDFF-466A-BE9065579C43}" dt="2019-09-24T01:27:49.811" v="88" actId="20577"/>
        <pc:sldMkLst>
          <pc:docMk/>
          <pc:sldMk cId="1504518591" sldId="257"/>
        </pc:sldMkLst>
        <pc:spChg chg="mod">
          <ac:chgData name="Richard Almario" userId="S::ralmario@knights.ucf.edu::83d7fdcf-55ee-4c48-ab8a-1b811bfb0f3a" providerId="AD" clId="Web-{B77BFAFA-B421-FDFF-466A-BE9065579C43}" dt="2019-09-24T01:27:49.811" v="88" actId="20577"/>
          <ac:spMkLst>
            <pc:docMk/>
            <pc:sldMk cId="1504518591" sldId="257"/>
            <ac:spMk id="2" creationId="{A824B36B-E01D-4409-943D-8A58029B4944}"/>
          </ac:spMkLst>
        </pc:spChg>
      </pc:sldChg>
      <pc:sldChg chg="addSp modSp mod setBg">
        <pc:chgData name="Richard Almario" userId="S::ralmario@knights.ucf.edu::83d7fdcf-55ee-4c48-ab8a-1b811bfb0f3a" providerId="AD" clId="Web-{B77BFAFA-B421-FDFF-466A-BE9065579C43}" dt="2019-09-24T01:32:30.415" v="164"/>
        <pc:sldMkLst>
          <pc:docMk/>
          <pc:sldMk cId="3466876922" sldId="258"/>
        </pc:sldMkLst>
        <pc:spChg chg="mod">
          <ac:chgData name="Richard Almario" userId="S::ralmario@knights.ucf.edu::83d7fdcf-55ee-4c48-ab8a-1b811bfb0f3a" providerId="AD" clId="Web-{B77BFAFA-B421-FDFF-466A-BE9065579C43}" dt="2019-09-24T01:32:30.415" v="164"/>
          <ac:spMkLst>
            <pc:docMk/>
            <pc:sldMk cId="3466876922" sldId="258"/>
            <ac:spMk id="2" creationId="{D60ABAE7-4DE3-4272-B840-7D63CFB4D56D}"/>
          </ac:spMkLst>
        </pc:spChg>
        <pc:spChg chg="add">
          <ac:chgData name="Richard Almario" userId="S::ralmario@knights.ucf.edu::83d7fdcf-55ee-4c48-ab8a-1b811bfb0f3a" providerId="AD" clId="Web-{B77BFAFA-B421-FDFF-466A-BE9065579C43}" dt="2019-09-24T01:32:30.415" v="164"/>
          <ac:spMkLst>
            <pc:docMk/>
            <pc:sldMk cId="3466876922" sldId="258"/>
            <ac:spMk id="8" creationId="{823AC064-BC96-4F32-8AE1-B2FD38754823}"/>
          </ac:spMkLst>
        </pc:spChg>
        <pc:graphicFrameChg chg="mod modGraphic">
          <ac:chgData name="Richard Almario" userId="S::ralmario@knights.ucf.edu::83d7fdcf-55ee-4c48-ab8a-1b811bfb0f3a" providerId="AD" clId="Web-{B77BFAFA-B421-FDFF-466A-BE9065579C43}" dt="2019-09-24T01:32:30.415" v="164"/>
          <ac:graphicFrameMkLst>
            <pc:docMk/>
            <pc:sldMk cId="3466876922" sldId="258"/>
            <ac:graphicFrameMk id="3" creationId="{98CE2D82-4A80-4335-A466-548123D50A23}"/>
          </ac:graphicFrameMkLst>
        </pc:graphicFrameChg>
        <pc:cxnChg chg="add">
          <ac:chgData name="Richard Almario" userId="S::ralmario@knights.ucf.edu::83d7fdcf-55ee-4c48-ab8a-1b811bfb0f3a" providerId="AD" clId="Web-{B77BFAFA-B421-FDFF-466A-BE9065579C43}" dt="2019-09-24T01:32:30.415" v="164"/>
          <ac:cxnSpMkLst>
            <pc:docMk/>
            <pc:sldMk cId="3466876922" sldId="258"/>
            <ac:cxnSpMk id="10" creationId="{7E7C77BC-7138-40B1-A15B-20F57A494629}"/>
          </ac:cxnSpMkLst>
        </pc:cxnChg>
      </pc:sldChg>
      <pc:sldChg chg="mod modShow">
        <pc:chgData name="Richard Almario" userId="S::ralmario@knights.ucf.edu::83d7fdcf-55ee-4c48-ab8a-1b811bfb0f3a" providerId="AD" clId="Web-{B77BFAFA-B421-FDFF-466A-BE9065579C43}" dt="2019-09-24T01:22:18.205" v="43"/>
        <pc:sldMkLst>
          <pc:docMk/>
          <pc:sldMk cId="3311419410" sldId="262"/>
        </pc:sldMkLst>
      </pc:sldChg>
      <pc:sldChg chg="addSp delSp modSp mod setBg">
        <pc:chgData name="Richard Almario" userId="S::ralmario@knights.ucf.edu::83d7fdcf-55ee-4c48-ab8a-1b811bfb0f3a" providerId="AD" clId="Web-{B77BFAFA-B421-FDFF-466A-BE9065579C43}" dt="2019-09-24T03:21:29.537" v="1414"/>
        <pc:sldMkLst>
          <pc:docMk/>
          <pc:sldMk cId="4259805079" sldId="273"/>
        </pc:sldMkLst>
        <pc:spChg chg="mod">
          <ac:chgData name="Richard Almario" userId="S::ralmario@knights.ucf.edu::83d7fdcf-55ee-4c48-ab8a-1b811bfb0f3a" providerId="AD" clId="Web-{B77BFAFA-B421-FDFF-466A-BE9065579C43}" dt="2019-09-24T03:21:29.537" v="1414"/>
          <ac:spMkLst>
            <pc:docMk/>
            <pc:sldMk cId="4259805079" sldId="273"/>
            <ac:spMk id="2" creationId="{3CF93FF5-5614-455D-AC7F-63CAB174B809}"/>
          </ac:spMkLst>
        </pc:spChg>
        <pc:spChg chg="add del">
          <ac:chgData name="Richard Almario" userId="S::ralmario@knights.ucf.edu::83d7fdcf-55ee-4c48-ab8a-1b811bfb0f3a" providerId="AD" clId="Web-{B77BFAFA-B421-FDFF-466A-BE9065579C43}" dt="2019-09-24T03:21:29.537" v="1414"/>
          <ac:spMkLst>
            <pc:docMk/>
            <pc:sldMk cId="4259805079" sldId="273"/>
            <ac:spMk id="3" creationId="{D8A5897F-166A-40CC-8E97-05BB667AD319}"/>
          </ac:spMkLst>
        </pc:spChg>
        <pc:spChg chg="add del">
          <ac:chgData name="Richard Almario" userId="S::ralmario@knights.ucf.edu::83d7fdcf-55ee-4c48-ab8a-1b811bfb0f3a" providerId="AD" clId="Web-{B77BFAFA-B421-FDFF-466A-BE9065579C43}" dt="2019-09-24T03:21:29.537" v="1414"/>
          <ac:spMkLst>
            <pc:docMk/>
            <pc:sldMk cId="4259805079" sldId="273"/>
            <ac:spMk id="10" creationId="{46C2E80F-49A6-4372-B103-219D417A55ED}"/>
          </ac:spMkLst>
        </pc:spChg>
        <pc:graphicFrameChg chg="add del">
          <ac:chgData name="Richard Almario" userId="S::ralmario@knights.ucf.edu::83d7fdcf-55ee-4c48-ab8a-1b811bfb0f3a" providerId="AD" clId="Web-{B77BFAFA-B421-FDFF-466A-BE9065579C43}" dt="2019-09-24T03:21:29.537" v="1414"/>
          <ac:graphicFrameMkLst>
            <pc:docMk/>
            <pc:sldMk cId="4259805079" sldId="273"/>
            <ac:graphicFrameMk id="5" creationId="{675F06AA-3DE1-4061-B0C2-63B2E900CD1A}"/>
          </ac:graphicFrameMkLst>
        </pc:graphicFrameChg>
      </pc:sldChg>
      <pc:sldChg chg="addSp delSp modSp">
        <pc:chgData name="Richard Almario" userId="S::ralmario@knights.ucf.edu::83d7fdcf-55ee-4c48-ab8a-1b811bfb0f3a" providerId="AD" clId="Web-{B77BFAFA-B421-FDFF-466A-BE9065579C43}" dt="2019-09-24T01:32:00.492" v="163"/>
        <pc:sldMkLst>
          <pc:docMk/>
          <pc:sldMk cId="721425589" sldId="275"/>
        </pc:sldMkLst>
        <pc:spChg chg="mod">
          <ac:chgData name="Richard Almario" userId="S::ralmario@knights.ucf.edu::83d7fdcf-55ee-4c48-ab8a-1b811bfb0f3a" providerId="AD" clId="Web-{B77BFAFA-B421-FDFF-466A-BE9065579C43}" dt="2019-09-24T01:32:00.492" v="163"/>
          <ac:spMkLst>
            <pc:docMk/>
            <pc:sldMk cId="721425589" sldId="275"/>
            <ac:spMk id="2" creationId="{C85512C1-BCED-4031-8B52-D4D3DC40BB1D}"/>
          </ac:spMkLst>
        </pc:spChg>
        <pc:spChg chg="del">
          <ac:chgData name="Richard Almario" userId="S::ralmario@knights.ucf.edu::83d7fdcf-55ee-4c48-ab8a-1b811bfb0f3a" providerId="AD" clId="Web-{B77BFAFA-B421-FDFF-466A-BE9065579C43}" dt="2019-09-24T01:32:00.492" v="163"/>
          <ac:spMkLst>
            <pc:docMk/>
            <pc:sldMk cId="721425589" sldId="275"/>
            <ac:spMk id="48" creationId="{823AC064-BC96-4F32-8AE1-B2FD38754823}"/>
          </ac:spMkLst>
        </pc:spChg>
        <pc:spChg chg="add">
          <ac:chgData name="Richard Almario" userId="S::ralmario@knights.ucf.edu::83d7fdcf-55ee-4c48-ab8a-1b811bfb0f3a" providerId="AD" clId="Web-{B77BFAFA-B421-FDFF-466A-BE9065579C43}" dt="2019-09-24T01:32:00.492" v="163"/>
          <ac:spMkLst>
            <pc:docMk/>
            <pc:sldMk cId="721425589" sldId="275"/>
            <ac:spMk id="56" creationId="{823AC064-BC96-4F32-8AE1-B2FD38754823}"/>
          </ac:spMkLst>
        </pc:spChg>
        <pc:picChg chg="add mod">
          <ac:chgData name="Richard Almario" userId="S::ralmario@knights.ucf.edu::83d7fdcf-55ee-4c48-ab8a-1b811bfb0f3a" providerId="AD" clId="Web-{B77BFAFA-B421-FDFF-466A-BE9065579C43}" dt="2019-09-24T01:32:00.492" v="163"/>
          <ac:picMkLst>
            <pc:docMk/>
            <pc:sldMk cId="721425589" sldId="275"/>
            <ac:picMk id="3" creationId="{0CAEF16F-DDDF-485E-BD90-C8F20BC8DD1B}"/>
          </ac:picMkLst>
        </pc:picChg>
        <pc:cxnChg chg="del">
          <ac:chgData name="Richard Almario" userId="S::ralmario@knights.ucf.edu::83d7fdcf-55ee-4c48-ab8a-1b811bfb0f3a" providerId="AD" clId="Web-{B77BFAFA-B421-FDFF-466A-BE9065579C43}" dt="2019-09-24T01:32:00.492" v="163"/>
          <ac:cxnSpMkLst>
            <pc:docMk/>
            <pc:sldMk cId="721425589" sldId="275"/>
            <ac:cxnSpMk id="47" creationId="{DB146403-F3D6-484B-B2ED-97F9565D0370}"/>
          </ac:cxnSpMkLst>
        </pc:cxnChg>
        <pc:cxnChg chg="del">
          <ac:chgData name="Richard Almario" userId="S::ralmario@knights.ucf.edu::83d7fdcf-55ee-4c48-ab8a-1b811bfb0f3a" providerId="AD" clId="Web-{B77BFAFA-B421-FDFF-466A-BE9065579C43}" dt="2019-09-24T01:32:00.492" v="163"/>
          <ac:cxnSpMkLst>
            <pc:docMk/>
            <pc:sldMk cId="721425589" sldId="275"/>
            <ac:cxnSpMk id="49" creationId="{7E7C77BC-7138-40B1-A15B-20F57A494629}"/>
          </ac:cxnSpMkLst>
        </pc:cxnChg>
        <pc:cxnChg chg="add">
          <ac:chgData name="Richard Almario" userId="S::ralmario@knights.ucf.edu::83d7fdcf-55ee-4c48-ab8a-1b811bfb0f3a" providerId="AD" clId="Web-{B77BFAFA-B421-FDFF-466A-BE9065579C43}" dt="2019-09-24T01:32:00.492" v="163"/>
          <ac:cxnSpMkLst>
            <pc:docMk/>
            <pc:sldMk cId="721425589" sldId="275"/>
            <ac:cxnSpMk id="51" creationId="{DB146403-F3D6-484B-B2ED-97F9565D0370}"/>
          </ac:cxnSpMkLst>
        </pc:cxnChg>
        <pc:cxnChg chg="add">
          <ac:chgData name="Richard Almario" userId="S::ralmario@knights.ucf.edu::83d7fdcf-55ee-4c48-ab8a-1b811bfb0f3a" providerId="AD" clId="Web-{B77BFAFA-B421-FDFF-466A-BE9065579C43}" dt="2019-09-24T01:32:00.492" v="163"/>
          <ac:cxnSpMkLst>
            <pc:docMk/>
            <pc:sldMk cId="721425589" sldId="275"/>
            <ac:cxnSpMk id="58" creationId="{7E7C77BC-7138-40B1-A15B-20F57A494629}"/>
          </ac:cxnSpMkLst>
        </pc:cxnChg>
      </pc:sldChg>
      <pc:sldChg chg="addSp delSp modSp ord">
        <pc:chgData name="Richard Almario" userId="S::ralmario@knights.ucf.edu::83d7fdcf-55ee-4c48-ab8a-1b811bfb0f3a" providerId="AD" clId="Web-{B77BFAFA-B421-FDFF-466A-BE9065579C43}" dt="2019-09-24T02:45:19.402" v="1352"/>
        <pc:sldMkLst>
          <pc:docMk/>
          <pc:sldMk cId="3135119624" sldId="281"/>
        </pc:sldMkLst>
        <pc:spChg chg="mod">
          <ac:chgData name="Richard Almario" userId="S::ralmario@knights.ucf.edu::83d7fdcf-55ee-4c48-ab8a-1b811bfb0f3a" providerId="AD" clId="Web-{B77BFAFA-B421-FDFF-466A-BE9065579C43}" dt="2019-09-24T02:45:19.402" v="1352"/>
          <ac:spMkLst>
            <pc:docMk/>
            <pc:sldMk cId="3135119624" sldId="281"/>
            <ac:spMk id="2" creationId="{C85512C1-BCED-4031-8B52-D4D3DC40BB1D}"/>
          </ac:spMkLst>
        </pc:spChg>
        <pc:spChg chg="del">
          <ac:chgData name="Richard Almario" userId="S::ralmario@knights.ucf.edu::83d7fdcf-55ee-4c48-ab8a-1b811bfb0f3a" providerId="AD" clId="Web-{B77BFAFA-B421-FDFF-466A-BE9065579C43}" dt="2019-09-24T02:45:19.402" v="1352"/>
          <ac:spMkLst>
            <pc:docMk/>
            <pc:sldMk cId="3135119624" sldId="281"/>
            <ac:spMk id="51" creationId="{823AC064-BC96-4F32-8AE1-B2FD38754823}"/>
          </ac:spMkLst>
        </pc:spChg>
        <pc:spChg chg="add">
          <ac:chgData name="Richard Almario" userId="S::ralmario@knights.ucf.edu::83d7fdcf-55ee-4c48-ab8a-1b811bfb0f3a" providerId="AD" clId="Web-{B77BFAFA-B421-FDFF-466A-BE9065579C43}" dt="2019-09-24T02:45:19.402" v="1352"/>
          <ac:spMkLst>
            <pc:docMk/>
            <pc:sldMk cId="3135119624" sldId="281"/>
            <ac:spMk id="60" creationId="{823AC064-BC96-4F32-8AE1-B2FD38754823}"/>
          </ac:spMkLst>
        </pc:spChg>
        <pc:picChg chg="add mod ord">
          <ac:chgData name="Richard Almario" userId="S::ralmario@knights.ucf.edu::83d7fdcf-55ee-4c48-ab8a-1b811bfb0f3a" providerId="AD" clId="Web-{B77BFAFA-B421-FDFF-466A-BE9065579C43}" dt="2019-09-24T02:45:19.402" v="1352"/>
          <ac:picMkLst>
            <pc:docMk/>
            <pc:sldMk cId="3135119624" sldId="281"/>
            <ac:picMk id="4" creationId="{BD0D9377-47A5-483E-B2E6-6806229A424D}"/>
          </ac:picMkLst>
        </pc:picChg>
        <pc:picChg chg="del">
          <ac:chgData name="Richard Almario" userId="S::ralmario@knights.ucf.edu::83d7fdcf-55ee-4c48-ab8a-1b811bfb0f3a" providerId="AD" clId="Web-{B77BFAFA-B421-FDFF-466A-BE9065579C43}" dt="2019-09-24T02:45:16.605" v="1350"/>
          <ac:picMkLst>
            <pc:docMk/>
            <pc:sldMk cId="3135119624" sldId="281"/>
            <ac:picMk id="7" creationId="{FB56A0ED-E94A-497F-8E59-AF113235D712}"/>
          </ac:picMkLst>
        </pc:picChg>
        <pc:cxnChg chg="del">
          <ac:chgData name="Richard Almario" userId="S::ralmario@knights.ucf.edu::83d7fdcf-55ee-4c48-ab8a-1b811bfb0f3a" providerId="AD" clId="Web-{B77BFAFA-B421-FDFF-466A-BE9065579C43}" dt="2019-09-24T02:45:19.402" v="1352"/>
          <ac:cxnSpMkLst>
            <pc:docMk/>
            <pc:sldMk cId="3135119624" sldId="281"/>
            <ac:cxnSpMk id="49" creationId="{DB146403-F3D6-484B-B2ED-97F9565D0370}"/>
          </ac:cxnSpMkLst>
        </pc:cxnChg>
        <pc:cxnChg chg="del">
          <ac:chgData name="Richard Almario" userId="S::ralmario@knights.ucf.edu::83d7fdcf-55ee-4c48-ab8a-1b811bfb0f3a" providerId="AD" clId="Web-{B77BFAFA-B421-FDFF-466A-BE9065579C43}" dt="2019-09-24T02:45:19.402" v="1352"/>
          <ac:cxnSpMkLst>
            <pc:docMk/>
            <pc:sldMk cId="3135119624" sldId="281"/>
            <ac:cxnSpMk id="53" creationId="{7E7C77BC-7138-40B1-A15B-20F57A494629}"/>
          </ac:cxnSpMkLst>
        </pc:cxnChg>
        <pc:cxnChg chg="add">
          <ac:chgData name="Richard Almario" userId="S::ralmario@knights.ucf.edu::83d7fdcf-55ee-4c48-ab8a-1b811bfb0f3a" providerId="AD" clId="Web-{B77BFAFA-B421-FDFF-466A-BE9065579C43}" dt="2019-09-24T02:45:19.402" v="1352"/>
          <ac:cxnSpMkLst>
            <pc:docMk/>
            <pc:sldMk cId="3135119624" sldId="281"/>
            <ac:cxnSpMk id="58" creationId="{DB146403-F3D6-484B-B2ED-97F9565D0370}"/>
          </ac:cxnSpMkLst>
        </pc:cxnChg>
        <pc:cxnChg chg="add">
          <ac:chgData name="Richard Almario" userId="S::ralmario@knights.ucf.edu::83d7fdcf-55ee-4c48-ab8a-1b811bfb0f3a" providerId="AD" clId="Web-{B77BFAFA-B421-FDFF-466A-BE9065579C43}" dt="2019-09-24T02:45:19.402" v="1352"/>
          <ac:cxnSpMkLst>
            <pc:docMk/>
            <pc:sldMk cId="3135119624" sldId="281"/>
            <ac:cxnSpMk id="62" creationId="{7E7C77BC-7138-40B1-A15B-20F57A494629}"/>
          </ac:cxnSpMkLst>
        </pc:cxnChg>
      </pc:sldChg>
      <pc:sldChg chg="addSp delSp modSp">
        <pc:chgData name="Richard Almario" userId="S::ralmario@knights.ucf.edu::83d7fdcf-55ee-4c48-ab8a-1b811bfb0f3a" providerId="AD" clId="Web-{B77BFAFA-B421-FDFF-466A-BE9065579C43}" dt="2019-09-24T01:31:10.318" v="160"/>
        <pc:sldMkLst>
          <pc:docMk/>
          <pc:sldMk cId="1745029631" sldId="286"/>
        </pc:sldMkLst>
        <pc:spChg chg="mod">
          <ac:chgData name="Richard Almario" userId="S::ralmario@knights.ucf.edu::83d7fdcf-55ee-4c48-ab8a-1b811bfb0f3a" providerId="AD" clId="Web-{B77BFAFA-B421-FDFF-466A-BE9065579C43}" dt="2019-09-24T01:31:10.318" v="160"/>
          <ac:spMkLst>
            <pc:docMk/>
            <pc:sldMk cId="1745029631" sldId="286"/>
            <ac:spMk id="2" creationId="{C85512C1-BCED-4031-8B52-D4D3DC40BB1D}"/>
          </ac:spMkLst>
        </pc:spChg>
        <pc:spChg chg="del">
          <ac:chgData name="Richard Almario" userId="S::ralmario@knights.ucf.edu::83d7fdcf-55ee-4c48-ab8a-1b811bfb0f3a" providerId="AD" clId="Web-{B77BFAFA-B421-FDFF-466A-BE9065579C43}" dt="2019-09-24T01:31:10.318" v="160"/>
          <ac:spMkLst>
            <pc:docMk/>
            <pc:sldMk cId="1745029631" sldId="286"/>
            <ac:spMk id="48" creationId="{823AC064-BC96-4F32-8AE1-B2FD38754823}"/>
          </ac:spMkLst>
        </pc:spChg>
        <pc:spChg chg="add">
          <ac:chgData name="Richard Almario" userId="S::ralmario@knights.ucf.edu::83d7fdcf-55ee-4c48-ab8a-1b811bfb0f3a" providerId="AD" clId="Web-{B77BFAFA-B421-FDFF-466A-BE9065579C43}" dt="2019-09-24T01:31:10.318" v="160"/>
          <ac:spMkLst>
            <pc:docMk/>
            <pc:sldMk cId="1745029631" sldId="286"/>
            <ac:spMk id="56" creationId="{823AC064-BC96-4F32-8AE1-B2FD38754823}"/>
          </ac:spMkLst>
        </pc:spChg>
        <pc:picChg chg="add mod">
          <ac:chgData name="Richard Almario" userId="S::ralmario@knights.ucf.edu::83d7fdcf-55ee-4c48-ab8a-1b811bfb0f3a" providerId="AD" clId="Web-{B77BFAFA-B421-FDFF-466A-BE9065579C43}" dt="2019-09-24T01:31:10.318" v="160"/>
          <ac:picMkLst>
            <pc:docMk/>
            <pc:sldMk cId="1745029631" sldId="286"/>
            <ac:picMk id="3" creationId="{DB263F47-3723-4074-BE7F-B88D74108C19}"/>
          </ac:picMkLst>
        </pc:picChg>
        <pc:cxnChg chg="del">
          <ac:chgData name="Richard Almario" userId="S::ralmario@knights.ucf.edu::83d7fdcf-55ee-4c48-ab8a-1b811bfb0f3a" providerId="AD" clId="Web-{B77BFAFA-B421-FDFF-466A-BE9065579C43}" dt="2019-09-24T01:31:10.318" v="160"/>
          <ac:cxnSpMkLst>
            <pc:docMk/>
            <pc:sldMk cId="1745029631" sldId="286"/>
            <ac:cxnSpMk id="47" creationId="{DB146403-F3D6-484B-B2ED-97F9565D0370}"/>
          </ac:cxnSpMkLst>
        </pc:cxnChg>
        <pc:cxnChg chg="del">
          <ac:chgData name="Richard Almario" userId="S::ralmario@knights.ucf.edu::83d7fdcf-55ee-4c48-ab8a-1b811bfb0f3a" providerId="AD" clId="Web-{B77BFAFA-B421-FDFF-466A-BE9065579C43}" dt="2019-09-24T01:31:10.318" v="160"/>
          <ac:cxnSpMkLst>
            <pc:docMk/>
            <pc:sldMk cId="1745029631" sldId="286"/>
            <ac:cxnSpMk id="49" creationId="{7E7C77BC-7138-40B1-A15B-20F57A494629}"/>
          </ac:cxnSpMkLst>
        </pc:cxnChg>
        <pc:cxnChg chg="add">
          <ac:chgData name="Richard Almario" userId="S::ralmario@knights.ucf.edu::83d7fdcf-55ee-4c48-ab8a-1b811bfb0f3a" providerId="AD" clId="Web-{B77BFAFA-B421-FDFF-466A-BE9065579C43}" dt="2019-09-24T01:31:10.318" v="160"/>
          <ac:cxnSpMkLst>
            <pc:docMk/>
            <pc:sldMk cId="1745029631" sldId="286"/>
            <ac:cxnSpMk id="54" creationId="{DB146403-F3D6-484B-B2ED-97F9565D0370}"/>
          </ac:cxnSpMkLst>
        </pc:cxnChg>
        <pc:cxnChg chg="add">
          <ac:chgData name="Richard Almario" userId="S::ralmario@knights.ucf.edu::83d7fdcf-55ee-4c48-ab8a-1b811bfb0f3a" providerId="AD" clId="Web-{B77BFAFA-B421-FDFF-466A-BE9065579C43}" dt="2019-09-24T01:31:10.318" v="160"/>
          <ac:cxnSpMkLst>
            <pc:docMk/>
            <pc:sldMk cId="1745029631" sldId="286"/>
            <ac:cxnSpMk id="58" creationId="{7E7C77BC-7138-40B1-A15B-20F57A494629}"/>
          </ac:cxnSpMkLst>
        </pc:cxnChg>
      </pc:sldChg>
      <pc:sldChg chg="addSp delSp modSp">
        <pc:chgData name="Richard Almario" userId="S::ralmario@knights.ucf.edu::83d7fdcf-55ee-4c48-ab8a-1b811bfb0f3a" providerId="AD" clId="Web-{B77BFAFA-B421-FDFF-466A-BE9065579C43}" dt="2019-09-24T01:27:24.873" v="70" actId="20577"/>
        <pc:sldMkLst>
          <pc:docMk/>
          <pc:sldMk cId="3837090285" sldId="287"/>
        </pc:sldMkLst>
        <pc:spChg chg="mod">
          <ac:chgData name="Richard Almario" userId="S::ralmario@knights.ucf.edu::83d7fdcf-55ee-4c48-ab8a-1b811bfb0f3a" providerId="AD" clId="Web-{B77BFAFA-B421-FDFF-466A-BE9065579C43}" dt="2019-09-24T01:27:24.873" v="70" actId="20577"/>
          <ac:spMkLst>
            <pc:docMk/>
            <pc:sldMk cId="3837090285" sldId="287"/>
            <ac:spMk id="2" creationId="{C85512C1-BCED-4031-8B52-D4D3DC40BB1D}"/>
          </ac:spMkLst>
        </pc:spChg>
        <pc:spChg chg="del">
          <ac:chgData name="Richard Almario" userId="S::ralmario@knights.ucf.edu::83d7fdcf-55ee-4c48-ab8a-1b811bfb0f3a" providerId="AD" clId="Web-{B77BFAFA-B421-FDFF-466A-BE9065579C43}" dt="2019-09-24T01:27:07.044" v="59"/>
          <ac:spMkLst>
            <pc:docMk/>
            <pc:sldMk cId="3837090285" sldId="287"/>
            <ac:spMk id="61" creationId="{823AC064-BC96-4F32-8AE1-B2FD38754823}"/>
          </ac:spMkLst>
        </pc:spChg>
        <pc:spChg chg="add">
          <ac:chgData name="Richard Almario" userId="S::ralmario@knights.ucf.edu::83d7fdcf-55ee-4c48-ab8a-1b811bfb0f3a" providerId="AD" clId="Web-{B77BFAFA-B421-FDFF-466A-BE9065579C43}" dt="2019-09-24T01:27:07.044" v="59"/>
          <ac:spMkLst>
            <pc:docMk/>
            <pc:sldMk cId="3837090285" sldId="287"/>
            <ac:spMk id="70" creationId="{823AC064-BC96-4F32-8AE1-B2FD38754823}"/>
          </ac:spMkLst>
        </pc:spChg>
        <pc:picChg chg="del">
          <ac:chgData name="Richard Almario" userId="S::ralmario@knights.ucf.edu::83d7fdcf-55ee-4c48-ab8a-1b811bfb0f3a" providerId="AD" clId="Web-{B77BFAFA-B421-FDFF-466A-BE9065579C43}" dt="2019-09-24T01:27:01.028" v="56"/>
          <ac:picMkLst>
            <pc:docMk/>
            <pc:sldMk cId="3837090285" sldId="287"/>
            <ac:picMk id="4" creationId="{CB5B816A-F848-4E27-873A-1B1A65C3A5B6}"/>
          </ac:picMkLst>
        </pc:picChg>
        <pc:picChg chg="add mod">
          <ac:chgData name="Richard Almario" userId="S::ralmario@knights.ucf.edu::83d7fdcf-55ee-4c48-ab8a-1b811bfb0f3a" providerId="AD" clId="Web-{B77BFAFA-B421-FDFF-466A-BE9065579C43}" dt="2019-09-24T01:27:07.044" v="59"/>
          <ac:picMkLst>
            <pc:docMk/>
            <pc:sldMk cId="3837090285" sldId="287"/>
            <ac:picMk id="5" creationId="{1874E32D-AC8F-42B0-9BAC-50A35AEDD461}"/>
          </ac:picMkLst>
        </pc:picChg>
        <pc:cxnChg chg="del">
          <ac:chgData name="Richard Almario" userId="S::ralmario@knights.ucf.edu::83d7fdcf-55ee-4c48-ab8a-1b811bfb0f3a" providerId="AD" clId="Web-{B77BFAFA-B421-FDFF-466A-BE9065579C43}" dt="2019-09-24T01:27:07.044" v="59"/>
          <ac:cxnSpMkLst>
            <pc:docMk/>
            <pc:sldMk cId="3837090285" sldId="287"/>
            <ac:cxnSpMk id="59" creationId="{DB146403-F3D6-484B-B2ED-97F9565D0370}"/>
          </ac:cxnSpMkLst>
        </pc:cxnChg>
        <pc:cxnChg chg="del">
          <ac:chgData name="Richard Almario" userId="S::ralmario@knights.ucf.edu::83d7fdcf-55ee-4c48-ab8a-1b811bfb0f3a" providerId="AD" clId="Web-{B77BFAFA-B421-FDFF-466A-BE9065579C43}" dt="2019-09-24T01:27:07.044" v="59"/>
          <ac:cxnSpMkLst>
            <pc:docMk/>
            <pc:sldMk cId="3837090285" sldId="287"/>
            <ac:cxnSpMk id="63" creationId="{7E7C77BC-7138-40B1-A15B-20F57A494629}"/>
          </ac:cxnSpMkLst>
        </pc:cxnChg>
        <pc:cxnChg chg="add">
          <ac:chgData name="Richard Almario" userId="S::ralmario@knights.ucf.edu::83d7fdcf-55ee-4c48-ab8a-1b811bfb0f3a" providerId="AD" clId="Web-{B77BFAFA-B421-FDFF-466A-BE9065579C43}" dt="2019-09-24T01:27:07.044" v="59"/>
          <ac:cxnSpMkLst>
            <pc:docMk/>
            <pc:sldMk cId="3837090285" sldId="287"/>
            <ac:cxnSpMk id="68" creationId="{DB146403-F3D6-484B-B2ED-97F9565D0370}"/>
          </ac:cxnSpMkLst>
        </pc:cxnChg>
        <pc:cxnChg chg="add">
          <ac:chgData name="Richard Almario" userId="S::ralmario@knights.ucf.edu::83d7fdcf-55ee-4c48-ab8a-1b811bfb0f3a" providerId="AD" clId="Web-{B77BFAFA-B421-FDFF-466A-BE9065579C43}" dt="2019-09-24T01:27:07.044" v="59"/>
          <ac:cxnSpMkLst>
            <pc:docMk/>
            <pc:sldMk cId="3837090285" sldId="287"/>
            <ac:cxnSpMk id="72" creationId="{7E7C77BC-7138-40B1-A15B-20F57A494629}"/>
          </ac:cxnSpMkLst>
        </pc:cxnChg>
      </pc:sldChg>
      <pc:sldChg chg="ord">
        <pc:chgData name="Richard Almario" userId="S::ralmario@knights.ucf.edu::83d7fdcf-55ee-4c48-ab8a-1b811bfb0f3a" providerId="AD" clId="Web-{B77BFAFA-B421-FDFF-466A-BE9065579C43}" dt="2019-09-24T01:32:57.900" v="165"/>
        <pc:sldMkLst>
          <pc:docMk/>
          <pc:sldMk cId="2463416176" sldId="291"/>
        </pc:sldMkLst>
      </pc:sldChg>
      <pc:sldChg chg="addSp delSp modSp mod ord setBg">
        <pc:chgData name="Richard Almario" userId="S::ralmario@knights.ucf.edu::83d7fdcf-55ee-4c48-ab8a-1b811bfb0f3a" providerId="AD" clId="Web-{B77BFAFA-B421-FDFF-466A-BE9065579C43}" dt="2019-09-24T03:27:59.473" v="1433"/>
        <pc:sldMkLst>
          <pc:docMk/>
          <pc:sldMk cId="3977218939" sldId="295"/>
        </pc:sldMkLst>
        <pc:spChg chg="mod">
          <ac:chgData name="Richard Almario" userId="S::ralmario@knights.ucf.edu::83d7fdcf-55ee-4c48-ab8a-1b811bfb0f3a" providerId="AD" clId="Web-{B77BFAFA-B421-FDFF-466A-BE9065579C43}" dt="2019-09-24T02:33:46.408" v="1278"/>
          <ac:spMkLst>
            <pc:docMk/>
            <pc:sldMk cId="3977218939" sldId="295"/>
            <ac:spMk id="2" creationId="{B4592D98-6C61-447D-9DB8-F254DED1E1F2}"/>
          </ac:spMkLst>
        </pc:spChg>
        <pc:spChg chg="add del mod">
          <ac:chgData name="Richard Almario" userId="S::ralmario@knights.ucf.edu::83d7fdcf-55ee-4c48-ab8a-1b811bfb0f3a" providerId="AD" clId="Web-{B77BFAFA-B421-FDFF-466A-BE9065579C43}" dt="2019-09-24T02:33:46.408" v="1278"/>
          <ac:spMkLst>
            <pc:docMk/>
            <pc:sldMk cId="3977218939" sldId="295"/>
            <ac:spMk id="3" creationId="{EA1F5C50-25F4-4772-8C51-6C4D493C0AF9}"/>
          </ac:spMkLst>
        </pc:spChg>
        <pc:spChg chg="add del">
          <ac:chgData name="Richard Almario" userId="S::ralmario@knights.ucf.edu::83d7fdcf-55ee-4c48-ab8a-1b811bfb0f3a" providerId="AD" clId="Web-{B77BFAFA-B421-FDFF-466A-BE9065579C43}" dt="2019-09-24T02:33:46.314" v="1277"/>
          <ac:spMkLst>
            <pc:docMk/>
            <pc:sldMk cId="3977218939" sldId="295"/>
            <ac:spMk id="7" creationId="{4351DFE5-F63D-4BE0-BDA9-E3EB88F01AA5}"/>
          </ac:spMkLst>
        </pc:spChg>
        <pc:spChg chg="add del">
          <ac:chgData name="Richard Almario" userId="S::ralmario@knights.ucf.edu::83d7fdcf-55ee-4c48-ab8a-1b811bfb0f3a" providerId="AD" clId="Web-{B77BFAFA-B421-FDFF-466A-BE9065579C43}" dt="2019-09-24T02:33:38.892" v="1275"/>
          <ac:spMkLst>
            <pc:docMk/>
            <pc:sldMk cId="3977218939" sldId="295"/>
            <ac:spMk id="8" creationId="{8D70B121-56F4-4848-B38B-182089D909FA}"/>
          </ac:spMkLst>
        </pc:spChg>
        <pc:spChg chg="add del">
          <ac:chgData name="Richard Almario" userId="S::ralmario@knights.ucf.edu::83d7fdcf-55ee-4c48-ab8a-1b811bfb0f3a" providerId="AD" clId="Web-{B77BFAFA-B421-FDFF-466A-BE9065579C43}" dt="2019-09-24T02:33:37.064" v="1273"/>
          <ac:spMkLst>
            <pc:docMk/>
            <pc:sldMk cId="3977218939" sldId="295"/>
            <ac:spMk id="10" creationId="{46C2E80F-49A6-4372-B103-219D417A55ED}"/>
          </ac:spMkLst>
        </pc:spChg>
        <pc:spChg chg="add del">
          <ac:chgData name="Richard Almario" userId="S::ralmario@knights.ucf.edu::83d7fdcf-55ee-4c48-ab8a-1b811bfb0f3a" providerId="AD" clId="Web-{B77BFAFA-B421-FDFF-466A-BE9065579C43}" dt="2019-09-24T03:27:59.473" v="1433"/>
          <ac:spMkLst>
            <pc:docMk/>
            <pc:sldMk cId="3977218939" sldId="295"/>
            <ac:spMk id="11" creationId="{46C2E80F-49A6-4372-B103-219D417A55ED}"/>
          </ac:spMkLst>
        </pc:spChg>
        <pc:spChg chg="add">
          <ac:chgData name="Richard Almario" userId="S::ralmario@knights.ucf.edu::83d7fdcf-55ee-4c48-ab8a-1b811bfb0f3a" providerId="AD" clId="Web-{B77BFAFA-B421-FDFF-466A-BE9065579C43}" dt="2019-09-24T03:27:59.473" v="1433"/>
          <ac:spMkLst>
            <pc:docMk/>
            <pc:sldMk cId="3977218939" sldId="295"/>
            <ac:spMk id="17" creationId="{46C2E80F-49A6-4372-B103-219D417A55ED}"/>
          </ac:spMkLst>
        </pc:spChg>
        <pc:graphicFrameChg chg="add del">
          <ac:chgData name="Richard Almario" userId="S::ralmario@knights.ucf.edu::83d7fdcf-55ee-4c48-ab8a-1b811bfb0f3a" providerId="AD" clId="Web-{B77BFAFA-B421-FDFF-466A-BE9065579C43}" dt="2019-09-24T02:33:37.064" v="1273"/>
          <ac:graphicFrameMkLst>
            <pc:docMk/>
            <pc:sldMk cId="3977218939" sldId="295"/>
            <ac:graphicFrameMk id="5" creationId="{14674E7E-4043-455C-9FC3-C220A740B50A}"/>
          </ac:graphicFrameMkLst>
        </pc:graphicFrameChg>
        <pc:graphicFrameChg chg="add mod modGraphic">
          <ac:chgData name="Richard Almario" userId="S::ralmario@knights.ucf.edu::83d7fdcf-55ee-4c48-ab8a-1b811bfb0f3a" providerId="AD" clId="Web-{B77BFAFA-B421-FDFF-466A-BE9065579C43}" dt="2019-09-24T03:27:59.473" v="1433"/>
          <ac:graphicFrameMkLst>
            <pc:docMk/>
            <pc:sldMk cId="3977218939" sldId="295"/>
            <ac:graphicFrameMk id="12" creationId="{14674E7E-4043-455C-9FC3-C220A740B50A}"/>
          </ac:graphicFrameMkLst>
        </pc:graphicFrameChg>
        <pc:picChg chg="add del">
          <ac:chgData name="Richard Almario" userId="S::ralmario@knights.ucf.edu::83d7fdcf-55ee-4c48-ab8a-1b811bfb0f3a" providerId="AD" clId="Web-{B77BFAFA-B421-FDFF-466A-BE9065579C43}" dt="2019-09-24T02:33:46.314" v="1277"/>
          <ac:picMkLst>
            <pc:docMk/>
            <pc:sldMk cId="3977218939" sldId="295"/>
            <ac:picMk id="9" creationId="{3AA16612-ACD2-4A16-8F2B-4514FD6BF28F}"/>
          </ac:picMkLst>
        </pc:picChg>
        <pc:cxnChg chg="add del">
          <ac:chgData name="Richard Almario" userId="S::ralmario@knights.ucf.edu::83d7fdcf-55ee-4c48-ab8a-1b811bfb0f3a" providerId="AD" clId="Web-{B77BFAFA-B421-FDFF-466A-BE9065579C43}" dt="2019-09-24T02:33:38.892" v="1275"/>
          <ac:cxnSpMkLst>
            <pc:docMk/>
            <pc:sldMk cId="3977218939" sldId="295"/>
            <ac:cxnSpMk id="6" creationId="{2D72A2C9-F3CA-4216-8BAD-FA4C970C3C4E}"/>
          </ac:cxnSpMkLst>
        </pc:cxnChg>
      </pc:sldChg>
      <pc:sldChg chg="modSp">
        <pc:chgData name="Richard Almario" userId="S::ralmario@knights.ucf.edu::83d7fdcf-55ee-4c48-ab8a-1b811bfb0f3a" providerId="AD" clId="Web-{B77BFAFA-B421-FDFF-466A-BE9065579C43}" dt="2019-09-24T03:18:24.406" v="1412"/>
        <pc:sldMkLst>
          <pc:docMk/>
          <pc:sldMk cId="455503710" sldId="296"/>
        </pc:sldMkLst>
        <pc:graphicFrameChg chg="mod modGraphic">
          <ac:chgData name="Richard Almario" userId="S::ralmario@knights.ucf.edu::83d7fdcf-55ee-4c48-ab8a-1b811bfb0f3a" providerId="AD" clId="Web-{B77BFAFA-B421-FDFF-466A-BE9065579C43}" dt="2019-09-24T03:18:24.406" v="1412"/>
          <ac:graphicFrameMkLst>
            <pc:docMk/>
            <pc:sldMk cId="455503710" sldId="296"/>
            <ac:graphicFrameMk id="5" creationId="{5F19E9E4-B129-4153-BEBC-EF8B39B30F25}"/>
          </ac:graphicFrameMkLst>
        </pc:graphicFrameChg>
      </pc:sldChg>
      <pc:sldChg chg="modSp ord">
        <pc:chgData name="Richard Almario" userId="S::ralmario@knights.ucf.edu::83d7fdcf-55ee-4c48-ab8a-1b811bfb0f3a" providerId="AD" clId="Web-{B77BFAFA-B421-FDFF-466A-BE9065579C43}" dt="2019-09-24T01:16:02.192" v="42"/>
        <pc:sldMkLst>
          <pc:docMk/>
          <pc:sldMk cId="799684499" sldId="301"/>
        </pc:sldMkLst>
        <pc:graphicFrameChg chg="mod modGraphic">
          <ac:chgData name="Richard Almario" userId="S::ralmario@knights.ucf.edu::83d7fdcf-55ee-4c48-ab8a-1b811bfb0f3a" providerId="AD" clId="Web-{B77BFAFA-B421-FDFF-466A-BE9065579C43}" dt="2019-09-24T01:16:02.192" v="42"/>
          <ac:graphicFrameMkLst>
            <pc:docMk/>
            <pc:sldMk cId="799684499" sldId="301"/>
            <ac:graphicFrameMk id="4" creationId="{665DFE19-ED62-44EE-800D-2DBB8449B078}"/>
          </ac:graphicFrameMkLst>
        </pc:graphicFrameChg>
      </pc:sldChg>
      <pc:sldChg chg="addSp modSp mod ord setBg">
        <pc:chgData name="Richard Almario" userId="S::ralmario@knights.ucf.edu::83d7fdcf-55ee-4c48-ab8a-1b811bfb0f3a" providerId="AD" clId="Web-{B77BFAFA-B421-FDFF-466A-BE9065579C43}" dt="2019-09-24T03:25:52.375" v="1432"/>
        <pc:sldMkLst>
          <pc:docMk/>
          <pc:sldMk cId="216918758" sldId="302"/>
        </pc:sldMkLst>
        <pc:spChg chg="mod">
          <ac:chgData name="Richard Almario" userId="S::ralmario@knights.ucf.edu::83d7fdcf-55ee-4c48-ab8a-1b811bfb0f3a" providerId="AD" clId="Web-{B77BFAFA-B421-FDFF-466A-BE9065579C43}" dt="2019-09-24T02:34:44.066" v="1321"/>
          <ac:spMkLst>
            <pc:docMk/>
            <pc:sldMk cId="216918758" sldId="302"/>
            <ac:spMk id="2" creationId="{BF19A565-58FE-47E6-8DC0-6C3322260C72}"/>
          </ac:spMkLst>
        </pc:spChg>
        <pc:spChg chg="add">
          <ac:chgData name="Richard Almario" userId="S::ralmario@knights.ucf.edu::83d7fdcf-55ee-4c48-ab8a-1b811bfb0f3a" providerId="AD" clId="Web-{B77BFAFA-B421-FDFF-466A-BE9065579C43}" dt="2019-09-24T02:34:44.066" v="1321"/>
          <ac:spMkLst>
            <pc:docMk/>
            <pc:sldMk cId="216918758" sldId="302"/>
            <ac:spMk id="10" creationId="{42A5316D-ED2F-4F89-B4B4-8D9240B1A348}"/>
          </ac:spMkLst>
        </pc:spChg>
        <pc:graphicFrameChg chg="mod modGraphic">
          <ac:chgData name="Richard Almario" userId="S::ralmario@knights.ucf.edu::83d7fdcf-55ee-4c48-ab8a-1b811bfb0f3a" providerId="AD" clId="Web-{B77BFAFA-B421-FDFF-466A-BE9065579C43}" dt="2019-09-24T03:25:52.375" v="1432"/>
          <ac:graphicFrameMkLst>
            <pc:docMk/>
            <pc:sldMk cId="216918758" sldId="302"/>
            <ac:graphicFrameMk id="5" creationId="{2FEF8BE7-F2A3-4BE3-A25E-54F4AB22E233}"/>
          </ac:graphicFrameMkLst>
        </pc:graphicFrameChg>
      </pc:sldChg>
      <pc:sldChg chg="addSp modSp mod setBg">
        <pc:chgData name="Richard Almario" userId="S::ralmario@knights.ucf.edu::83d7fdcf-55ee-4c48-ab8a-1b811bfb0f3a" providerId="AD" clId="Web-{B77BFAFA-B421-FDFF-466A-BE9065579C43}" dt="2019-09-24T02:20:32.442" v="908"/>
        <pc:sldMkLst>
          <pc:docMk/>
          <pc:sldMk cId="2039241488" sldId="303"/>
        </pc:sldMkLst>
        <pc:spChg chg="mod">
          <ac:chgData name="Richard Almario" userId="S::ralmario@knights.ucf.edu::83d7fdcf-55ee-4c48-ab8a-1b811bfb0f3a" providerId="AD" clId="Web-{B77BFAFA-B421-FDFF-466A-BE9065579C43}" dt="2019-09-24T02:20:32.442" v="908"/>
          <ac:spMkLst>
            <pc:docMk/>
            <pc:sldMk cId="2039241488" sldId="303"/>
            <ac:spMk id="2" creationId="{57AE125A-E3E4-4677-8D3C-B3A0CA515BF9}"/>
          </ac:spMkLst>
        </pc:spChg>
        <pc:spChg chg="mod">
          <ac:chgData name="Richard Almario" userId="S::ralmario@knights.ucf.edu::83d7fdcf-55ee-4c48-ab8a-1b811bfb0f3a" providerId="AD" clId="Web-{B77BFAFA-B421-FDFF-466A-BE9065579C43}" dt="2019-09-24T02:20:32.442" v="908"/>
          <ac:spMkLst>
            <pc:docMk/>
            <pc:sldMk cId="2039241488" sldId="303"/>
            <ac:spMk id="3" creationId="{1892F5F5-5AA6-46A4-8C10-EC0CCC2CE633}"/>
          </ac:spMkLst>
        </pc:spChg>
        <pc:spChg chg="add">
          <ac:chgData name="Richard Almario" userId="S::ralmario@knights.ucf.edu::83d7fdcf-55ee-4c48-ab8a-1b811bfb0f3a" providerId="AD" clId="Web-{B77BFAFA-B421-FDFF-466A-BE9065579C43}" dt="2019-09-24T02:20:32.442" v="908"/>
          <ac:spMkLst>
            <pc:docMk/>
            <pc:sldMk cId="2039241488" sldId="303"/>
            <ac:spMk id="8" creationId="{8D70B121-56F4-4848-B38B-182089D909FA}"/>
          </ac:spMkLst>
        </pc:spChg>
        <pc:cxnChg chg="add">
          <ac:chgData name="Richard Almario" userId="S::ralmario@knights.ucf.edu::83d7fdcf-55ee-4c48-ab8a-1b811bfb0f3a" providerId="AD" clId="Web-{B77BFAFA-B421-FDFF-466A-BE9065579C43}" dt="2019-09-24T02:20:32.442" v="908"/>
          <ac:cxnSpMkLst>
            <pc:docMk/>
            <pc:sldMk cId="2039241488" sldId="303"/>
            <ac:cxnSpMk id="10" creationId="{2D72A2C9-F3CA-4216-8BAD-FA4C970C3C4E}"/>
          </ac:cxnSpMkLst>
        </pc:cxnChg>
      </pc:sldChg>
      <pc:sldChg chg="addSp delSp modSp mod setBg setClrOvrMap">
        <pc:chgData name="Richard Almario" userId="S::ralmario@knights.ucf.edu::83d7fdcf-55ee-4c48-ab8a-1b811bfb0f3a" providerId="AD" clId="Web-{B77BFAFA-B421-FDFF-466A-BE9065579C43}" dt="2019-09-24T03:52:39.534" v="1439"/>
        <pc:sldMkLst>
          <pc:docMk/>
          <pc:sldMk cId="3967541705" sldId="305"/>
        </pc:sldMkLst>
        <pc:spChg chg="mod">
          <ac:chgData name="Richard Almario" userId="S::ralmario@knights.ucf.edu::83d7fdcf-55ee-4c48-ab8a-1b811bfb0f3a" providerId="AD" clId="Web-{B77BFAFA-B421-FDFF-466A-BE9065579C43}" dt="2019-09-24T03:52:39.534" v="1439"/>
          <ac:spMkLst>
            <pc:docMk/>
            <pc:sldMk cId="3967541705" sldId="305"/>
            <ac:spMk id="2" creationId="{063A3053-CBD8-44DE-BE8E-A849D63F8DF7}"/>
          </ac:spMkLst>
        </pc:spChg>
        <pc:spChg chg="del mod">
          <ac:chgData name="Richard Almario" userId="S::ralmario@knights.ucf.edu::83d7fdcf-55ee-4c48-ab8a-1b811bfb0f3a" providerId="AD" clId="Web-{B77BFAFA-B421-FDFF-466A-BE9065579C43}" dt="2019-09-24T03:52:39.534" v="1439"/>
          <ac:spMkLst>
            <pc:docMk/>
            <pc:sldMk cId="3967541705" sldId="305"/>
            <ac:spMk id="8" creationId="{AFB35311-741A-4B2C-AF11-EC40E9CCBDE4}"/>
          </ac:spMkLst>
        </pc:spChg>
        <pc:spChg chg="del">
          <ac:chgData name="Richard Almario" userId="S::ralmario@knights.ucf.edu::83d7fdcf-55ee-4c48-ab8a-1b811bfb0f3a" providerId="AD" clId="Web-{B77BFAFA-B421-FDFF-466A-BE9065579C43}" dt="2019-09-24T03:52:39.534" v="1439"/>
          <ac:spMkLst>
            <pc:docMk/>
            <pc:sldMk cId="3967541705" sldId="305"/>
            <ac:spMk id="11" creationId="{867D4867-5BA7-4462-B2F6-A23F4A622AA7}"/>
          </ac:spMkLst>
        </pc:spChg>
        <pc:spChg chg="add">
          <ac:chgData name="Richard Almario" userId="S::ralmario@knights.ucf.edu::83d7fdcf-55ee-4c48-ab8a-1b811bfb0f3a" providerId="AD" clId="Web-{B77BFAFA-B421-FDFF-466A-BE9065579C43}" dt="2019-09-24T03:52:39.534" v="1439"/>
          <ac:spMkLst>
            <pc:docMk/>
            <pc:sldMk cId="3967541705" sldId="305"/>
            <ac:spMk id="16" creationId="{AB45A142-4255-493C-8284-5D566C121B10}"/>
          </ac:spMkLst>
        </pc:spChg>
        <pc:picChg chg="mod">
          <ac:chgData name="Richard Almario" userId="S::ralmario@knights.ucf.edu::83d7fdcf-55ee-4c48-ab8a-1b811bfb0f3a" providerId="AD" clId="Web-{B77BFAFA-B421-FDFF-466A-BE9065579C43}" dt="2019-09-24T03:52:39.534" v="1439"/>
          <ac:picMkLst>
            <pc:docMk/>
            <pc:sldMk cId="3967541705" sldId="305"/>
            <ac:picMk id="4" creationId="{2B6284DB-2249-496B-8B60-F1E4D0C7F42F}"/>
          </ac:picMkLst>
        </pc:picChg>
        <pc:cxnChg chg="add">
          <ac:chgData name="Richard Almario" userId="S::ralmario@knights.ucf.edu::83d7fdcf-55ee-4c48-ab8a-1b811bfb0f3a" providerId="AD" clId="Web-{B77BFAFA-B421-FDFF-466A-BE9065579C43}" dt="2019-09-24T03:52:39.534" v="1439"/>
          <ac:cxnSpMkLst>
            <pc:docMk/>
            <pc:sldMk cId="3967541705" sldId="305"/>
            <ac:cxnSpMk id="18" creationId="{38FB9660-F42F-4313-BBC4-47C007FE484C}"/>
          </ac:cxnSpMkLst>
        </pc:cxnChg>
      </pc:sldChg>
      <pc:sldChg chg="addSp delSp modSp add mod ord replId modShow">
        <pc:chgData name="Richard Almario" userId="S::ralmario@knights.ucf.edu::83d7fdcf-55ee-4c48-ab8a-1b811bfb0f3a" providerId="AD" clId="Web-{B77BFAFA-B421-FDFF-466A-BE9065579C43}" dt="2019-09-24T01:30:30.067" v="156"/>
        <pc:sldMkLst>
          <pc:docMk/>
          <pc:sldMk cId="3340157687" sldId="307"/>
        </pc:sldMkLst>
        <pc:spChg chg="mod">
          <ac:chgData name="Richard Almario" userId="S::ralmario@knights.ucf.edu::83d7fdcf-55ee-4c48-ab8a-1b811bfb0f3a" providerId="AD" clId="Web-{B77BFAFA-B421-FDFF-466A-BE9065579C43}" dt="2019-09-24T01:29:33.878" v="137" actId="20577"/>
          <ac:spMkLst>
            <pc:docMk/>
            <pc:sldMk cId="3340157687" sldId="307"/>
            <ac:spMk id="2" creationId="{C85512C1-BCED-4031-8B52-D4D3DC40BB1D}"/>
          </ac:spMkLst>
        </pc:spChg>
        <pc:picChg chg="del">
          <ac:chgData name="Richard Almario" userId="S::ralmario@knights.ucf.edu::83d7fdcf-55ee-4c48-ab8a-1b811bfb0f3a" providerId="AD" clId="Web-{B77BFAFA-B421-FDFF-466A-BE9065579C43}" dt="2019-09-24T01:29:22.533" v="124"/>
          <ac:picMkLst>
            <pc:docMk/>
            <pc:sldMk cId="3340157687" sldId="307"/>
            <ac:picMk id="3" creationId="{3AEDA0CA-50B1-4AE8-8C23-1E73A2186508}"/>
          </ac:picMkLst>
        </pc:picChg>
        <pc:picChg chg="add mod ord">
          <ac:chgData name="Richard Almario" userId="S::ralmario@knights.ucf.edu::83d7fdcf-55ee-4c48-ab8a-1b811bfb0f3a" providerId="AD" clId="Web-{B77BFAFA-B421-FDFF-466A-BE9065579C43}" dt="2019-09-24T01:30:22.395" v="154" actId="1076"/>
          <ac:picMkLst>
            <pc:docMk/>
            <pc:sldMk cId="3340157687" sldId="307"/>
            <ac:picMk id="4" creationId="{9825EAE1-333A-4621-9B83-CEEDB885D972}"/>
          </ac:picMkLst>
        </pc:picChg>
        <pc:picChg chg="add mod">
          <ac:chgData name="Richard Almario" userId="S::ralmario@knights.ucf.edu::83d7fdcf-55ee-4c48-ab8a-1b811bfb0f3a" providerId="AD" clId="Web-{B77BFAFA-B421-FDFF-466A-BE9065579C43}" dt="2019-09-24T01:30:25.473" v="155" actId="1076"/>
          <ac:picMkLst>
            <pc:docMk/>
            <pc:sldMk cId="3340157687" sldId="307"/>
            <ac:picMk id="6" creationId="{77176CE3-73D9-48A9-B6D5-33DACD98E481}"/>
          </ac:picMkLst>
        </pc:picChg>
      </pc:sldChg>
      <pc:sldChg chg="addSp modSp new mod setBg">
        <pc:chgData name="Richard Almario" userId="S::ralmario@knights.ucf.edu::83d7fdcf-55ee-4c48-ab8a-1b811bfb0f3a" providerId="AD" clId="Web-{B77BFAFA-B421-FDFF-466A-BE9065579C43}" dt="2019-09-24T02:14:13.943" v="676" actId="20577"/>
        <pc:sldMkLst>
          <pc:docMk/>
          <pc:sldMk cId="681739787" sldId="308"/>
        </pc:sldMkLst>
        <pc:spChg chg="mod">
          <ac:chgData name="Richard Almario" userId="S::ralmario@knights.ucf.edu::83d7fdcf-55ee-4c48-ab8a-1b811bfb0f3a" providerId="AD" clId="Web-{B77BFAFA-B421-FDFF-466A-BE9065579C43}" dt="2019-09-24T02:13:00.706" v="599"/>
          <ac:spMkLst>
            <pc:docMk/>
            <pc:sldMk cId="681739787" sldId="308"/>
            <ac:spMk id="2" creationId="{540CF5E6-016D-4A92-A5F4-A4B35D2A6223}"/>
          </ac:spMkLst>
        </pc:spChg>
        <pc:spChg chg="mod ord">
          <ac:chgData name="Richard Almario" userId="S::ralmario@knights.ucf.edu::83d7fdcf-55ee-4c48-ab8a-1b811bfb0f3a" providerId="AD" clId="Web-{B77BFAFA-B421-FDFF-466A-BE9065579C43}" dt="2019-09-24T02:14:13.943" v="676" actId="20577"/>
          <ac:spMkLst>
            <pc:docMk/>
            <pc:sldMk cId="681739787" sldId="308"/>
            <ac:spMk id="3" creationId="{9C48704C-54E7-405F-B818-4E9B5A81712B}"/>
          </ac:spMkLst>
        </pc:spChg>
        <pc:picChg chg="add mod">
          <ac:chgData name="Richard Almario" userId="S::ralmario@knights.ucf.edu::83d7fdcf-55ee-4c48-ab8a-1b811bfb0f3a" providerId="AD" clId="Web-{B77BFAFA-B421-FDFF-466A-BE9065579C43}" dt="2019-09-24T02:13:00.706" v="599"/>
          <ac:picMkLst>
            <pc:docMk/>
            <pc:sldMk cId="681739787" sldId="308"/>
            <ac:picMk id="4" creationId="{5C88B938-39D7-43FD-87F1-371CE5DE5BD6}"/>
          </ac:picMkLst>
        </pc:picChg>
        <pc:cxnChg chg="add">
          <ac:chgData name="Richard Almario" userId="S::ralmario@knights.ucf.edu::83d7fdcf-55ee-4c48-ab8a-1b811bfb0f3a" providerId="AD" clId="Web-{B77BFAFA-B421-FDFF-466A-BE9065579C43}" dt="2019-09-24T02:13:00.706" v="599"/>
          <ac:cxnSpMkLst>
            <pc:docMk/>
            <pc:sldMk cId="681739787" sldId="308"/>
            <ac:cxnSpMk id="9" creationId="{39B7FDC9-F0CE-43A7-9F2A-83DD09DC3453}"/>
          </ac:cxnSpMkLst>
        </pc:cxnChg>
      </pc:sldChg>
      <pc:sldChg chg="addSp delSp modSp new mod ord setBg">
        <pc:chgData name="Richard Almario" userId="S::ralmario@knights.ucf.edu::83d7fdcf-55ee-4c48-ab8a-1b811bfb0f3a" providerId="AD" clId="Web-{B77BFAFA-B421-FDFF-466A-BE9065579C43}" dt="2019-09-24T02:38:47.450" v="1329"/>
        <pc:sldMkLst>
          <pc:docMk/>
          <pc:sldMk cId="4015534151" sldId="309"/>
        </pc:sldMkLst>
        <pc:spChg chg="mod">
          <ac:chgData name="Richard Almario" userId="S::ralmario@knights.ucf.edu::83d7fdcf-55ee-4c48-ab8a-1b811bfb0f3a" providerId="AD" clId="Web-{B77BFAFA-B421-FDFF-466A-BE9065579C43}" dt="2019-09-24T02:30:09.931" v="1254" actId="20577"/>
          <ac:spMkLst>
            <pc:docMk/>
            <pc:sldMk cId="4015534151" sldId="309"/>
            <ac:spMk id="2" creationId="{A52F65CA-31A5-4135-86B5-4332094B0CEF}"/>
          </ac:spMkLst>
        </pc:spChg>
        <pc:spChg chg="del mod">
          <ac:chgData name="Richard Almario" userId="S::ralmario@knights.ucf.edu::83d7fdcf-55ee-4c48-ab8a-1b811bfb0f3a" providerId="AD" clId="Web-{B77BFAFA-B421-FDFF-466A-BE9065579C43}" dt="2019-09-24T02:22:56.447" v="924"/>
          <ac:spMkLst>
            <pc:docMk/>
            <pc:sldMk cId="4015534151" sldId="309"/>
            <ac:spMk id="3" creationId="{DC08FA13-D113-4AD2-89DC-2D8626E90D67}"/>
          </ac:spMkLst>
        </pc:spChg>
        <pc:spChg chg="add">
          <ac:chgData name="Richard Almario" userId="S::ralmario@knights.ucf.edu::83d7fdcf-55ee-4c48-ab8a-1b811bfb0f3a" providerId="AD" clId="Web-{B77BFAFA-B421-FDFF-466A-BE9065579C43}" dt="2019-09-24T02:29:55.478" v="1244"/>
          <ac:spMkLst>
            <pc:docMk/>
            <pc:sldMk cId="4015534151" sldId="309"/>
            <ac:spMk id="9" creationId="{823AC064-BC96-4F32-8AE1-B2FD38754823}"/>
          </ac:spMkLst>
        </pc:spChg>
        <pc:graphicFrameChg chg="add mod ord modGraphic">
          <ac:chgData name="Richard Almario" userId="S::ralmario@knights.ucf.edu::83d7fdcf-55ee-4c48-ab8a-1b811bfb0f3a" providerId="AD" clId="Web-{B77BFAFA-B421-FDFF-466A-BE9065579C43}" dt="2019-09-24T02:32:25.718" v="1271"/>
          <ac:graphicFrameMkLst>
            <pc:docMk/>
            <pc:sldMk cId="4015534151" sldId="309"/>
            <ac:graphicFrameMk id="4" creationId="{CCF50AF8-E3F1-4193-8887-11DD6DC74921}"/>
          </ac:graphicFrameMkLst>
        </pc:graphicFrameChg>
        <pc:cxnChg chg="add">
          <ac:chgData name="Richard Almario" userId="S::ralmario@knights.ucf.edu::83d7fdcf-55ee-4c48-ab8a-1b811bfb0f3a" providerId="AD" clId="Web-{B77BFAFA-B421-FDFF-466A-BE9065579C43}" dt="2019-09-24T02:29:55.478" v="1244"/>
          <ac:cxnSpMkLst>
            <pc:docMk/>
            <pc:sldMk cId="4015534151" sldId="309"/>
            <ac:cxnSpMk id="11" creationId="{7E7C77BC-7138-40B1-A15B-20F57A494629}"/>
          </ac:cxnSpMkLst>
        </pc:cxnChg>
      </pc:sldChg>
      <pc:sldChg chg="add replId">
        <pc:chgData name="Richard Almario" userId="S::ralmario@knights.ucf.edu::83d7fdcf-55ee-4c48-ab8a-1b811bfb0f3a" providerId="AD" clId="Web-{B77BFAFA-B421-FDFF-466A-BE9065579C43}" dt="2019-09-24T02:38:51.638" v="1330"/>
        <pc:sldMkLst>
          <pc:docMk/>
          <pc:sldMk cId="849111988" sldId="310"/>
        </pc:sldMkLst>
      </pc:sldChg>
    </pc:docChg>
  </pc:docChgLst>
  <pc:docChgLst>
    <pc:chgData name="Jose Castano" userId="S::jocastano12@knights.ucf.edu::00d16353-dfe6-4bc7-afb5-2335c21c1cbd" providerId="AD" clId="Web-{D5B3DC83-9824-AF32-5007-ADC107058D71}"/>
    <pc:docChg chg="addSld modSld">
      <pc:chgData name="Jose Castano" userId="S::jocastano12@knights.ucf.edu::00d16353-dfe6-4bc7-afb5-2335c21c1cbd" providerId="AD" clId="Web-{D5B3DC83-9824-AF32-5007-ADC107058D71}" dt="2019-09-22T21:00:32.556" v="258"/>
      <pc:docMkLst>
        <pc:docMk/>
      </pc:docMkLst>
      <pc:sldChg chg="modSp">
        <pc:chgData name="Jose Castano" userId="S::jocastano12@knights.ucf.edu::00d16353-dfe6-4bc7-afb5-2335c21c1cbd" providerId="AD" clId="Web-{D5B3DC83-9824-AF32-5007-ADC107058D71}" dt="2019-09-22T21:00:32.556" v="258"/>
        <pc:sldMkLst>
          <pc:docMk/>
          <pc:sldMk cId="1170845812" sldId="266"/>
        </pc:sldMkLst>
        <pc:graphicFrameChg chg="mod modGraphic">
          <ac:chgData name="Jose Castano" userId="S::jocastano12@knights.ucf.edu::00d16353-dfe6-4bc7-afb5-2335c21c1cbd" providerId="AD" clId="Web-{D5B3DC83-9824-AF32-5007-ADC107058D71}" dt="2019-09-22T21:00:32.556" v="258"/>
          <ac:graphicFrameMkLst>
            <pc:docMk/>
            <pc:sldMk cId="1170845812" sldId="266"/>
            <ac:graphicFrameMk id="4" creationId="{30962265-49B8-4742-B0D7-87DCB49EC5D3}"/>
          </ac:graphicFrameMkLst>
        </pc:graphicFrameChg>
      </pc:sldChg>
    </pc:docChg>
  </pc:docChgLst>
  <pc:docChgLst>
    <pc:chgData name="Richard Almario" userId="83d7fdcf-55ee-4c48-ab8a-1b811bfb0f3a" providerId="ADAL" clId="{B5312F67-408B-44AF-BB3F-03DAD746A6DE}"/>
    <pc:docChg chg="undo custSel mod addSld delSld modSld">
      <pc:chgData name="Richard Almario" userId="83d7fdcf-55ee-4c48-ab8a-1b811bfb0f3a" providerId="ADAL" clId="{B5312F67-408B-44AF-BB3F-03DAD746A6DE}" dt="2019-11-21T07:17:25.281" v="160"/>
      <pc:docMkLst>
        <pc:docMk/>
      </pc:docMkLst>
      <pc:sldChg chg="modSp">
        <pc:chgData name="Richard Almario" userId="83d7fdcf-55ee-4c48-ab8a-1b811bfb0f3a" providerId="ADAL" clId="{B5312F67-408B-44AF-BB3F-03DAD746A6DE}" dt="2019-09-22T15:36:13.321" v="62" actId="20577"/>
        <pc:sldMkLst>
          <pc:docMk/>
          <pc:sldMk cId="109857222" sldId="256"/>
        </pc:sldMkLst>
        <pc:spChg chg="mod">
          <ac:chgData name="Richard Almario" userId="83d7fdcf-55ee-4c48-ab8a-1b811bfb0f3a" providerId="ADAL" clId="{B5312F67-408B-44AF-BB3F-03DAD746A6DE}" dt="2019-09-22T15:36:13.321" v="62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Richard Almario" userId="83d7fdcf-55ee-4c48-ab8a-1b811bfb0f3a" providerId="ADAL" clId="{B5312F67-408B-44AF-BB3F-03DAD746A6DE}" dt="2019-09-22T15:35:52.499" v="0" actId="1076"/>
          <ac:spMkLst>
            <pc:docMk/>
            <pc:sldMk cId="109857222" sldId="256"/>
            <ac:spMk id="3" creationId="{00000000-0000-0000-0000-000000000000}"/>
          </ac:spMkLst>
        </pc:spChg>
      </pc:sldChg>
      <pc:sldChg chg="addSp delSp modSp">
        <pc:chgData name="Richard Almario" userId="83d7fdcf-55ee-4c48-ab8a-1b811bfb0f3a" providerId="ADAL" clId="{B5312F67-408B-44AF-BB3F-03DAD746A6DE}" dt="2019-11-21T07:15:35.982" v="86" actId="26606"/>
        <pc:sldMkLst>
          <pc:docMk/>
          <pc:sldMk cId="3311419410" sldId="262"/>
        </pc:sldMkLst>
        <pc:spChg chg="mod">
          <ac:chgData name="Richard Almario" userId="83d7fdcf-55ee-4c48-ab8a-1b811bfb0f3a" providerId="ADAL" clId="{B5312F67-408B-44AF-BB3F-03DAD746A6DE}" dt="2019-11-21T05:59:07.175" v="72" actId="26606"/>
          <ac:spMkLst>
            <pc:docMk/>
            <pc:sldMk cId="3311419410" sldId="262"/>
            <ac:spMk id="2" creationId="{C85512C1-BCED-4031-8B52-D4D3DC40BB1D}"/>
          </ac:spMkLst>
        </pc:spChg>
        <pc:spChg chg="add del">
          <ac:chgData name="Richard Almario" userId="83d7fdcf-55ee-4c48-ab8a-1b811bfb0f3a" providerId="ADAL" clId="{B5312F67-408B-44AF-BB3F-03DAD746A6DE}" dt="2019-11-21T05:57:24.073" v="67"/>
          <ac:spMkLst>
            <pc:docMk/>
            <pc:sldMk cId="3311419410" sldId="262"/>
            <ac:spMk id="4" creationId="{FE48F6FC-0D28-422D-A0D9-D7BC3CF6FC2F}"/>
          </ac:spMkLst>
        </pc:spChg>
        <pc:spChg chg="del">
          <ac:chgData name="Richard Almario" userId="83d7fdcf-55ee-4c48-ab8a-1b811bfb0f3a" providerId="ADAL" clId="{B5312F67-408B-44AF-BB3F-03DAD746A6DE}" dt="2019-11-21T05:59:07.175" v="72" actId="26606"/>
          <ac:spMkLst>
            <pc:docMk/>
            <pc:sldMk cId="3311419410" sldId="262"/>
            <ac:spMk id="28" creationId="{A4AC5506-6312-4701-8D3C-40187889A947}"/>
          </ac:spMkLst>
        </pc:spChg>
        <pc:spChg chg="add del">
          <ac:chgData name="Richard Almario" userId="83d7fdcf-55ee-4c48-ab8a-1b811bfb0f3a" providerId="ADAL" clId="{B5312F67-408B-44AF-BB3F-03DAD746A6DE}" dt="2019-11-21T07:15:35.982" v="86" actId="26606"/>
          <ac:spMkLst>
            <pc:docMk/>
            <pc:sldMk cId="3311419410" sldId="262"/>
            <ac:spMk id="30" creationId="{A4AC5506-6312-4701-8D3C-40187889A947}"/>
          </ac:spMkLst>
        </pc:spChg>
        <pc:spChg chg="add">
          <ac:chgData name="Richard Almario" userId="83d7fdcf-55ee-4c48-ab8a-1b811bfb0f3a" providerId="ADAL" clId="{B5312F67-408B-44AF-BB3F-03DAD746A6DE}" dt="2019-11-21T07:15:35.982" v="86" actId="26606"/>
          <ac:spMkLst>
            <pc:docMk/>
            <pc:sldMk cId="3311419410" sldId="262"/>
            <ac:spMk id="35" creationId="{A4AC5506-6312-4701-8D3C-40187889A947}"/>
          </ac:spMkLst>
        </pc:spChg>
        <pc:picChg chg="del">
          <ac:chgData name="Richard Almario" userId="83d7fdcf-55ee-4c48-ab8a-1b811bfb0f3a" providerId="ADAL" clId="{B5312F67-408B-44AF-BB3F-03DAD746A6DE}" dt="2019-11-21T05:52:20.746" v="65" actId="478"/>
          <ac:picMkLst>
            <pc:docMk/>
            <pc:sldMk cId="3311419410" sldId="262"/>
            <ac:picMk id="3" creationId="{3AEDA0CA-50B1-4AE8-8C23-1E73A2186508}"/>
          </ac:picMkLst>
        </pc:picChg>
        <pc:picChg chg="add mod">
          <ac:chgData name="Richard Almario" userId="83d7fdcf-55ee-4c48-ab8a-1b811bfb0f3a" providerId="ADAL" clId="{B5312F67-408B-44AF-BB3F-03DAD746A6DE}" dt="2019-11-21T05:59:07.175" v="72" actId="26606"/>
          <ac:picMkLst>
            <pc:docMk/>
            <pc:sldMk cId="3311419410" sldId="262"/>
            <ac:picMk id="6" creationId="{B9E47594-FAA3-4812-85DC-B630F0A3DC6F}"/>
          </ac:picMkLst>
        </pc:picChg>
      </pc:sldChg>
      <pc:sldChg chg="addSp delSp modSp">
        <pc:chgData name="Richard Almario" userId="83d7fdcf-55ee-4c48-ab8a-1b811bfb0f3a" providerId="ADAL" clId="{B5312F67-408B-44AF-BB3F-03DAD746A6DE}" dt="2019-11-21T06:03:37.994" v="85" actId="1076"/>
        <pc:sldMkLst>
          <pc:docMk/>
          <pc:sldMk cId="3783417175" sldId="268"/>
        </pc:sldMkLst>
        <pc:picChg chg="add del">
          <ac:chgData name="Richard Almario" userId="83d7fdcf-55ee-4c48-ab8a-1b811bfb0f3a" providerId="ADAL" clId="{B5312F67-408B-44AF-BB3F-03DAD746A6DE}" dt="2019-11-21T06:02:22.919" v="77" actId="478"/>
          <ac:picMkLst>
            <pc:docMk/>
            <pc:sldMk cId="3783417175" sldId="268"/>
            <ac:picMk id="2" creationId="{DD45A472-21E7-46BA-9D39-92C9AD100C13}"/>
          </ac:picMkLst>
        </pc:picChg>
        <pc:picChg chg="del">
          <ac:chgData name="Richard Almario" userId="83d7fdcf-55ee-4c48-ab8a-1b811bfb0f3a" providerId="ADAL" clId="{B5312F67-408B-44AF-BB3F-03DAD746A6DE}" dt="2019-11-21T06:01:33.488" v="73" actId="478"/>
          <ac:picMkLst>
            <pc:docMk/>
            <pc:sldMk cId="3783417175" sldId="268"/>
            <ac:picMk id="3" creationId="{41590CF3-6523-4331-AD6A-63CC4DB89CD8}"/>
          </ac:picMkLst>
        </pc:picChg>
        <pc:picChg chg="del">
          <ac:chgData name="Richard Almario" userId="83d7fdcf-55ee-4c48-ab8a-1b811bfb0f3a" providerId="ADAL" clId="{B5312F67-408B-44AF-BB3F-03DAD746A6DE}" dt="2019-11-21T06:01:39.830" v="74" actId="478"/>
          <ac:picMkLst>
            <pc:docMk/>
            <pc:sldMk cId="3783417175" sldId="268"/>
            <ac:picMk id="4" creationId="{D69EC140-23BA-417A-B03D-5C30C8B2AAA9}"/>
          </ac:picMkLst>
        </pc:picChg>
        <pc:picChg chg="add del mod">
          <ac:chgData name="Richard Almario" userId="83d7fdcf-55ee-4c48-ab8a-1b811bfb0f3a" providerId="ADAL" clId="{B5312F67-408B-44AF-BB3F-03DAD746A6DE}" dt="2019-11-21T06:03:32.761" v="84" actId="478"/>
          <ac:picMkLst>
            <pc:docMk/>
            <pc:sldMk cId="3783417175" sldId="268"/>
            <ac:picMk id="5" creationId="{154B9F13-34EB-4061-9CB2-06218C1D9F61}"/>
          </ac:picMkLst>
        </pc:picChg>
        <pc:picChg chg="add mod">
          <ac:chgData name="Richard Almario" userId="83d7fdcf-55ee-4c48-ab8a-1b811bfb0f3a" providerId="ADAL" clId="{B5312F67-408B-44AF-BB3F-03DAD746A6DE}" dt="2019-11-21T06:03:37.994" v="85" actId="1076"/>
          <ac:picMkLst>
            <pc:docMk/>
            <pc:sldMk cId="3783417175" sldId="268"/>
            <ac:picMk id="6" creationId="{D58E01BD-8B47-4262-A899-B13C94066ADA}"/>
          </ac:picMkLst>
        </pc:picChg>
      </pc:sldChg>
      <pc:sldChg chg="modSp">
        <pc:chgData name="Richard Almario" userId="83d7fdcf-55ee-4c48-ab8a-1b811bfb0f3a" providerId="ADAL" clId="{B5312F67-408B-44AF-BB3F-03DAD746A6DE}" dt="2019-11-21T07:17:25.281" v="160"/>
        <pc:sldMkLst>
          <pc:docMk/>
          <pc:sldMk cId="799684499" sldId="301"/>
        </pc:sldMkLst>
        <pc:graphicFrameChg chg="mod">
          <ac:chgData name="Richard Almario" userId="83d7fdcf-55ee-4c48-ab8a-1b811bfb0f3a" providerId="ADAL" clId="{B5312F67-408B-44AF-BB3F-03DAD746A6DE}" dt="2019-11-21T07:17:25.281" v="160"/>
          <ac:graphicFrameMkLst>
            <pc:docMk/>
            <pc:sldMk cId="799684499" sldId="301"/>
            <ac:graphicFrameMk id="4" creationId="{665DFE19-ED62-44EE-800D-2DBB8449B078}"/>
          </ac:graphicFrameMkLst>
        </pc:graphicFrameChg>
      </pc:sldChg>
      <pc:sldChg chg="modSp">
        <pc:chgData name="Richard Almario" userId="83d7fdcf-55ee-4c48-ab8a-1b811bfb0f3a" providerId="ADAL" clId="{B5312F67-408B-44AF-BB3F-03DAD746A6DE}" dt="2019-11-21T07:16:44.908" v="159" actId="20577"/>
        <pc:sldMkLst>
          <pc:docMk/>
          <pc:sldMk cId="2039241488" sldId="303"/>
        </pc:sldMkLst>
        <pc:spChg chg="mod">
          <ac:chgData name="Richard Almario" userId="83d7fdcf-55ee-4c48-ab8a-1b811bfb0f3a" providerId="ADAL" clId="{B5312F67-408B-44AF-BB3F-03DAD746A6DE}" dt="2019-11-21T07:16:44.908" v="159" actId="20577"/>
          <ac:spMkLst>
            <pc:docMk/>
            <pc:sldMk cId="2039241488" sldId="303"/>
            <ac:spMk id="3" creationId="{1892F5F5-5AA6-46A4-8C10-EC0CCC2CE633}"/>
          </ac:spMkLst>
        </pc:spChg>
      </pc:sldChg>
    </pc:docChg>
  </pc:docChgLst>
  <pc:docChgLst>
    <pc:chgData name="Hubert Barrantes" userId="S::hubert.barrantes@knights.ucf.edu::59c3bfb0-37b9-4389-87a5-06b63fcd5ed0" providerId="AD" clId="Web-{A958D661-5554-4A6B-43DD-3A3BFB2ACF00}"/>
    <pc:docChg chg="addSld modSld">
      <pc:chgData name="Hubert Barrantes" userId="S::hubert.barrantes@knights.ucf.edu::59c3bfb0-37b9-4389-87a5-06b63fcd5ed0" providerId="AD" clId="Web-{A958D661-5554-4A6B-43DD-3A3BFB2ACF00}" dt="2019-09-22T20:56:48.354" v="427" actId="20577"/>
      <pc:docMkLst>
        <pc:docMk/>
      </pc:docMkLst>
      <pc:sldChg chg="modSp">
        <pc:chgData name="Hubert Barrantes" userId="S::hubert.barrantes@knights.ucf.edu::59c3bfb0-37b9-4389-87a5-06b63fcd5ed0" providerId="AD" clId="Web-{A958D661-5554-4A6B-43DD-3A3BFB2ACF00}" dt="2019-09-22T20:36:06.813" v="42" actId="20577"/>
        <pc:sldMkLst>
          <pc:docMk/>
          <pc:sldMk cId="3135119624" sldId="281"/>
        </pc:sldMkLst>
        <pc:spChg chg="mod">
          <ac:chgData name="Hubert Barrantes" userId="S::hubert.barrantes@knights.ucf.edu::59c3bfb0-37b9-4389-87a5-06b63fcd5ed0" providerId="AD" clId="Web-{A958D661-5554-4A6B-43DD-3A3BFB2ACF00}" dt="2019-09-22T20:36:06.813" v="42" actId="20577"/>
          <ac:spMkLst>
            <pc:docMk/>
            <pc:sldMk cId="3135119624" sldId="281"/>
            <ac:spMk id="2" creationId="{C85512C1-BCED-4031-8B52-D4D3DC40BB1D}"/>
          </ac:spMkLst>
        </pc:spChg>
      </pc:sldChg>
    </pc:docChg>
  </pc:docChgLst>
  <pc:docChgLst>
    <pc:chgData name="Jose Castano" userId="S::jocastano12@knights.ucf.edu::00d16353-dfe6-4bc7-afb5-2335c21c1cbd" providerId="AD" clId="Web-{0526D1AC-6724-962E-E130-FD879DCC70CD}"/>
    <pc:docChg chg="addSld delSld modSld sldOrd">
      <pc:chgData name="Jose Castano" userId="S::jocastano12@knights.ucf.edu::00d16353-dfe6-4bc7-afb5-2335c21c1cbd" providerId="AD" clId="Web-{0526D1AC-6724-962E-E130-FD879DCC70CD}" dt="2019-09-24T00:09:52.473" v="2930" actId="20577"/>
      <pc:docMkLst>
        <pc:docMk/>
      </pc:docMkLst>
      <pc:sldChg chg="addSp modSp mod ord setBg">
        <pc:chgData name="Jose Castano" userId="S::jocastano12@knights.ucf.edu::00d16353-dfe6-4bc7-afb5-2335c21c1cbd" providerId="AD" clId="Web-{0526D1AC-6724-962E-E130-FD879DCC70CD}" dt="2019-09-23T21:08:11.651" v="27"/>
        <pc:sldMkLst>
          <pc:docMk/>
          <pc:sldMk cId="1504518591" sldId="257"/>
        </pc:sldMkLst>
        <pc:spChg chg="mod">
          <ac:chgData name="Jose Castano" userId="S::jocastano12@knights.ucf.edu::00d16353-dfe6-4bc7-afb5-2335c21c1cbd" providerId="AD" clId="Web-{0526D1AC-6724-962E-E130-FD879DCC70CD}" dt="2019-09-23T21:08:11.651" v="27"/>
          <ac:spMkLst>
            <pc:docMk/>
            <pc:sldMk cId="1504518591" sldId="257"/>
            <ac:spMk id="2" creationId="{A824B36B-E01D-4409-943D-8A58029B4944}"/>
          </ac:spMkLst>
        </pc:spChg>
        <pc:spChg chg="add">
          <ac:chgData name="Jose Castano" userId="S::jocastano12@knights.ucf.edu::00d16353-dfe6-4bc7-afb5-2335c21c1cbd" providerId="AD" clId="Web-{0526D1AC-6724-962E-E130-FD879DCC70CD}" dt="2019-09-23T21:08:11.651" v="27"/>
          <ac:spMkLst>
            <pc:docMk/>
            <pc:sldMk cId="1504518591" sldId="257"/>
            <ac:spMk id="11" creationId="{823AC064-BC96-4F32-8AE1-B2FD38754823}"/>
          </ac:spMkLst>
        </pc:spChg>
        <pc:graphicFrameChg chg="mod modGraphic">
          <ac:chgData name="Jose Castano" userId="S::jocastano12@knights.ucf.edu::00d16353-dfe6-4bc7-afb5-2335c21c1cbd" providerId="AD" clId="Web-{0526D1AC-6724-962E-E130-FD879DCC70CD}" dt="2019-09-23T21:08:11.651" v="27"/>
          <ac:graphicFrameMkLst>
            <pc:docMk/>
            <pc:sldMk cId="1504518591" sldId="257"/>
            <ac:graphicFrameMk id="9" creationId="{1CB4217C-2233-4BED-B0BA-CDABBDF8989D}"/>
          </ac:graphicFrameMkLst>
        </pc:graphicFrameChg>
        <pc:cxnChg chg="add">
          <ac:chgData name="Jose Castano" userId="S::jocastano12@knights.ucf.edu::00d16353-dfe6-4bc7-afb5-2335c21c1cbd" providerId="AD" clId="Web-{0526D1AC-6724-962E-E130-FD879DCC70CD}" dt="2019-09-23T21:08:11.651" v="27"/>
          <ac:cxnSpMkLst>
            <pc:docMk/>
            <pc:sldMk cId="1504518591" sldId="257"/>
            <ac:cxnSpMk id="16" creationId="{7E7C77BC-7138-40B1-A15B-20F57A494629}"/>
          </ac:cxnSpMkLst>
        </pc:cxnChg>
      </pc:sldChg>
      <pc:sldChg chg="ord">
        <pc:chgData name="Jose Castano" userId="S::jocastano12@knights.ucf.edu::00d16353-dfe6-4bc7-afb5-2335c21c1cbd" providerId="AD" clId="Web-{0526D1AC-6724-962E-E130-FD879DCC70CD}" dt="2019-09-23T20:56:54.601" v="22"/>
        <pc:sldMkLst>
          <pc:docMk/>
          <pc:sldMk cId="3311419410" sldId="262"/>
        </pc:sldMkLst>
      </pc:sldChg>
      <pc:sldChg chg="modSp">
        <pc:chgData name="Jose Castano" userId="S::jocastano12@knights.ucf.edu::00d16353-dfe6-4bc7-afb5-2335c21c1cbd" providerId="AD" clId="Web-{0526D1AC-6724-962E-E130-FD879DCC70CD}" dt="2019-09-23T21:00:04.680" v="23" actId="14100"/>
        <pc:sldMkLst>
          <pc:docMk/>
          <pc:sldMk cId="2463416176" sldId="291"/>
        </pc:sldMkLst>
        <pc:picChg chg="mod">
          <ac:chgData name="Jose Castano" userId="S::jocastano12@knights.ucf.edu::00d16353-dfe6-4bc7-afb5-2335c21c1cbd" providerId="AD" clId="Web-{0526D1AC-6724-962E-E130-FD879DCC70CD}" dt="2019-09-23T21:00:04.680" v="23" actId="14100"/>
          <ac:picMkLst>
            <pc:docMk/>
            <pc:sldMk cId="2463416176" sldId="291"/>
            <ac:picMk id="4" creationId="{6204D1B9-237D-432F-84D9-4B774B08AF56}"/>
          </ac:picMkLst>
        </pc:picChg>
      </pc:sldChg>
      <pc:sldChg chg="modSp">
        <pc:chgData name="Jose Castano" userId="S::jocastano12@knights.ucf.edu::00d16353-dfe6-4bc7-afb5-2335c21c1cbd" providerId="AD" clId="Web-{0526D1AC-6724-962E-E130-FD879DCC70CD}" dt="2019-09-24T00:09:33.878" v="2928" actId="20577"/>
        <pc:sldMkLst>
          <pc:docMk/>
          <pc:sldMk cId="3977218939" sldId="295"/>
        </pc:sldMkLst>
        <pc:spChg chg="mod">
          <ac:chgData name="Jose Castano" userId="S::jocastano12@knights.ucf.edu::00d16353-dfe6-4bc7-afb5-2335c21c1cbd" providerId="AD" clId="Web-{0526D1AC-6724-962E-E130-FD879DCC70CD}" dt="2019-09-24T00:06:03.893" v="2885" actId="20577"/>
          <ac:spMkLst>
            <pc:docMk/>
            <pc:sldMk cId="3977218939" sldId="295"/>
            <ac:spMk id="2" creationId="{B4592D98-6C61-447D-9DB8-F254DED1E1F2}"/>
          </ac:spMkLst>
        </pc:spChg>
        <pc:spChg chg="mod">
          <ac:chgData name="Jose Castano" userId="S::jocastano12@knights.ucf.edu::00d16353-dfe6-4bc7-afb5-2335c21c1cbd" providerId="AD" clId="Web-{0526D1AC-6724-962E-E130-FD879DCC70CD}" dt="2019-09-24T00:09:33.878" v="2928" actId="20577"/>
          <ac:spMkLst>
            <pc:docMk/>
            <pc:sldMk cId="3977218939" sldId="295"/>
            <ac:spMk id="3" creationId="{EA1F5C50-25F4-4772-8C51-6C4D493C0AF9}"/>
          </ac:spMkLst>
        </pc:spChg>
      </pc:sldChg>
      <pc:sldChg chg="modSp new">
        <pc:chgData name="Jose Castano" userId="S::jocastano12@knights.ucf.edu::00d16353-dfe6-4bc7-afb5-2335c21c1cbd" providerId="AD" clId="Web-{0526D1AC-6724-962E-E130-FD879DCC70CD}" dt="2019-09-23T21:09:51.667" v="39" actId="20577"/>
        <pc:sldMkLst>
          <pc:docMk/>
          <pc:sldMk cId="455503710" sldId="296"/>
        </pc:sldMkLst>
        <pc:spChg chg="mod">
          <ac:chgData name="Jose Castano" userId="S::jocastano12@knights.ucf.edu::00d16353-dfe6-4bc7-afb5-2335c21c1cbd" providerId="AD" clId="Web-{0526D1AC-6724-962E-E130-FD879DCC70CD}" dt="2019-09-23T21:09:51.667" v="39" actId="20577"/>
          <ac:spMkLst>
            <pc:docMk/>
            <pc:sldMk cId="455503710" sldId="296"/>
            <ac:spMk id="2" creationId="{978471CE-AF49-4244-B466-423F1E952AE3}"/>
          </ac:spMkLst>
        </pc:spChg>
      </pc:sldChg>
      <pc:sldChg chg="addSp delSp modSp mod setBg setClrOvrMap">
        <pc:chgData name="Jose Castano" userId="S::jocastano12@knights.ucf.edu::00d16353-dfe6-4bc7-afb5-2335c21c1cbd" providerId="AD" clId="Web-{0526D1AC-6724-962E-E130-FD879DCC70CD}" dt="2019-09-24T00:03:43.392" v="2858"/>
        <pc:sldMkLst>
          <pc:docMk/>
          <pc:sldMk cId="3946436322" sldId="297"/>
        </pc:sldMkLst>
        <pc:spChg chg="mod">
          <ac:chgData name="Jose Castano" userId="S::jocastano12@knights.ucf.edu::00d16353-dfe6-4bc7-afb5-2335c21c1cbd" providerId="AD" clId="Web-{0526D1AC-6724-962E-E130-FD879DCC70CD}" dt="2019-09-24T00:03:18.939" v="2853"/>
          <ac:spMkLst>
            <pc:docMk/>
            <pc:sldMk cId="3946436322" sldId="297"/>
            <ac:spMk id="2" creationId="{063A3053-CBD8-44DE-BE8E-A849D63F8DF7}"/>
          </ac:spMkLst>
        </pc:spChg>
        <pc:spChg chg="del mod">
          <ac:chgData name="Jose Castano" userId="S::jocastano12@knights.ucf.edu::00d16353-dfe6-4bc7-afb5-2335c21c1cbd" providerId="AD" clId="Web-{0526D1AC-6724-962E-E130-FD879DCC70CD}" dt="2019-09-24T00:02:21.376" v="2841"/>
          <ac:spMkLst>
            <pc:docMk/>
            <pc:sldMk cId="3946436322" sldId="297"/>
            <ac:spMk id="8" creationId="{AFB35311-741A-4B2C-AF11-EC40E9CCBDE4}"/>
          </ac:spMkLst>
        </pc:spChg>
        <pc:spChg chg="del">
          <ac:chgData name="Jose Castano" userId="S::jocastano12@knights.ucf.edu::00d16353-dfe6-4bc7-afb5-2335c21c1cbd" providerId="AD" clId="Web-{0526D1AC-6724-962E-E130-FD879DCC70CD}" dt="2019-09-24T00:02:26.610" v="2842"/>
          <ac:spMkLst>
            <pc:docMk/>
            <pc:sldMk cId="3946436322" sldId="297"/>
            <ac:spMk id="11" creationId="{867D4867-5BA7-4462-B2F6-A23F4A622AA7}"/>
          </ac:spMkLst>
        </pc:spChg>
        <pc:spChg chg="add del">
          <ac:chgData name="Jose Castano" userId="S::jocastano12@knights.ucf.edu::00d16353-dfe6-4bc7-afb5-2335c21c1cbd" providerId="AD" clId="Web-{0526D1AC-6724-962E-E130-FD879DCC70CD}" dt="2019-09-24T00:03:13.876" v="2852"/>
          <ac:spMkLst>
            <pc:docMk/>
            <pc:sldMk cId="3946436322" sldId="297"/>
            <ac:spMk id="15" creationId="{FD477BA5-1E5F-4835-B972-25A9EB1F0D6E}"/>
          </ac:spMkLst>
        </pc:spChg>
        <pc:spChg chg="add del mod">
          <ac:chgData name="Jose Castano" userId="S::jocastano12@knights.ucf.edu::00d16353-dfe6-4bc7-afb5-2335c21c1cbd" providerId="AD" clId="Web-{0526D1AC-6724-962E-E130-FD879DCC70CD}" dt="2019-09-24T00:03:42.689" v="2857"/>
          <ac:spMkLst>
            <pc:docMk/>
            <pc:sldMk cId="3946436322" sldId="297"/>
            <ac:spMk id="16" creationId="{FFCEFBD9-0CCD-4D4C-9FE3-C577F99AD11D}"/>
          </ac:spMkLst>
        </pc:spChg>
        <pc:spChg chg="add del">
          <ac:chgData name="Jose Castano" userId="S::jocastano12@knights.ucf.edu::00d16353-dfe6-4bc7-afb5-2335c21c1cbd" providerId="AD" clId="Web-{0526D1AC-6724-962E-E130-FD879DCC70CD}" dt="2019-09-24T00:03:18.939" v="2853"/>
          <ac:spMkLst>
            <pc:docMk/>
            <pc:sldMk cId="3946436322" sldId="297"/>
            <ac:spMk id="18" creationId="{867D4867-5BA7-4462-B2F6-A23F4A622AA7}"/>
          </ac:spMkLst>
        </pc:spChg>
        <pc:spChg chg="add">
          <ac:chgData name="Jose Castano" userId="S::jocastano12@knights.ucf.edu::00d16353-dfe6-4bc7-afb5-2335c21c1cbd" providerId="AD" clId="Web-{0526D1AC-6724-962E-E130-FD879DCC70CD}" dt="2019-09-24T00:03:18.939" v="2853"/>
          <ac:spMkLst>
            <pc:docMk/>
            <pc:sldMk cId="3946436322" sldId="297"/>
            <ac:spMk id="23" creationId="{AB45A142-4255-493C-8284-5D566C121B10}"/>
          </ac:spMkLst>
        </pc:spChg>
        <pc:picChg chg="add del mod ord">
          <ac:chgData name="Jose Castano" userId="S::jocastano12@knights.ucf.edu::00d16353-dfe6-4bc7-afb5-2335c21c1cbd" providerId="AD" clId="Web-{0526D1AC-6724-962E-E130-FD879DCC70CD}" dt="2019-09-24T00:03:03.485" v="2847"/>
          <ac:picMkLst>
            <pc:docMk/>
            <pc:sldMk cId="3946436322" sldId="297"/>
            <ac:picMk id="3" creationId="{A2F84178-8F00-4AB6-AE8A-9BABFC3C4378}"/>
          </ac:picMkLst>
        </pc:picChg>
        <pc:picChg chg="del">
          <ac:chgData name="Jose Castano" userId="S::jocastano12@knights.ucf.edu::00d16353-dfe6-4bc7-afb5-2335c21c1cbd" providerId="AD" clId="Web-{0526D1AC-6724-962E-E130-FD879DCC70CD}" dt="2019-09-24T00:02:14.673" v="2836"/>
          <ac:picMkLst>
            <pc:docMk/>
            <pc:sldMk cId="3946436322" sldId="297"/>
            <ac:picMk id="4" creationId="{2B6284DB-2249-496B-8B60-F1E4D0C7F42F}"/>
          </ac:picMkLst>
        </pc:picChg>
        <pc:picChg chg="add del mod ord">
          <ac:chgData name="Jose Castano" userId="S::jocastano12@knights.ucf.edu::00d16353-dfe6-4bc7-afb5-2335c21c1cbd" providerId="AD" clId="Web-{0526D1AC-6724-962E-E130-FD879DCC70CD}" dt="2019-09-24T00:03:11.095" v="2851"/>
          <ac:picMkLst>
            <pc:docMk/>
            <pc:sldMk cId="3946436322" sldId="297"/>
            <ac:picMk id="6" creationId="{ECE235CC-0E6A-4FD9-A2BC-1FA6E56DCBD9}"/>
          </ac:picMkLst>
        </pc:picChg>
        <pc:picChg chg="add del mod ord">
          <ac:chgData name="Jose Castano" userId="S::jocastano12@knights.ucf.edu::00d16353-dfe6-4bc7-afb5-2335c21c1cbd" providerId="AD" clId="Web-{0526D1AC-6724-962E-E130-FD879DCC70CD}" dt="2019-09-24T00:03:42.689" v="2857"/>
          <ac:picMkLst>
            <pc:docMk/>
            <pc:sldMk cId="3946436322" sldId="297"/>
            <ac:picMk id="9" creationId="{1DD7C668-0166-44F6-B534-E2E8F0B24286}"/>
          </ac:picMkLst>
        </pc:picChg>
        <pc:picChg chg="add del mod">
          <ac:chgData name="Jose Castano" userId="S::jocastano12@knights.ucf.edu::00d16353-dfe6-4bc7-afb5-2335c21c1cbd" providerId="AD" clId="Web-{0526D1AC-6724-962E-E130-FD879DCC70CD}" dt="2019-09-24T00:03:43.392" v="2858"/>
          <ac:picMkLst>
            <pc:docMk/>
            <pc:sldMk cId="3946436322" sldId="297"/>
            <ac:picMk id="12" creationId="{34C55064-4801-43F5-9D5B-913CEDBB87F0}"/>
          </ac:picMkLst>
        </pc:picChg>
        <pc:cxnChg chg="add">
          <ac:chgData name="Jose Castano" userId="S::jocastano12@knights.ucf.edu::00d16353-dfe6-4bc7-afb5-2335c21c1cbd" providerId="AD" clId="Web-{0526D1AC-6724-962E-E130-FD879DCC70CD}" dt="2019-09-24T00:03:18.939" v="2853"/>
          <ac:cxnSpMkLst>
            <pc:docMk/>
            <pc:sldMk cId="3946436322" sldId="297"/>
            <ac:cxnSpMk id="25" creationId="{38FB9660-F42F-4313-BBC4-47C007FE484C}"/>
          </ac:cxnSpMkLst>
        </pc:cxnChg>
      </pc:sldChg>
      <pc:sldChg chg="addSp delSp modSp new mod setBg setClrOvrMap">
        <pc:chgData name="Jose Castano" userId="S::jocastano12@knights.ucf.edu::00d16353-dfe6-4bc7-afb5-2335c21c1cbd" providerId="AD" clId="Web-{0526D1AC-6724-962E-E130-FD879DCC70CD}" dt="2019-09-23T23:39:03.195" v="2305" actId="1076"/>
        <pc:sldMkLst>
          <pc:docMk/>
          <pc:sldMk cId="936935846" sldId="300"/>
        </pc:sldMkLst>
        <pc:spChg chg="mod">
          <ac:chgData name="Jose Castano" userId="S::jocastano12@knights.ucf.edu::00d16353-dfe6-4bc7-afb5-2335c21c1cbd" providerId="AD" clId="Web-{0526D1AC-6724-962E-E130-FD879DCC70CD}" dt="2019-09-23T23:38:50.461" v="2300"/>
          <ac:spMkLst>
            <pc:docMk/>
            <pc:sldMk cId="936935846" sldId="300"/>
            <ac:spMk id="2" creationId="{4D29DBC5-3F44-4DE2-BE68-0E767B68BA50}"/>
          </ac:spMkLst>
        </pc:spChg>
        <pc:spChg chg="del mod">
          <ac:chgData name="Jose Castano" userId="S::jocastano12@knights.ucf.edu::00d16353-dfe6-4bc7-afb5-2335c21c1cbd" providerId="AD" clId="Web-{0526D1AC-6724-962E-E130-FD879DCC70CD}" dt="2019-09-23T23:34:51.881" v="2286"/>
          <ac:spMkLst>
            <pc:docMk/>
            <pc:sldMk cId="936935846" sldId="300"/>
            <ac:spMk id="3" creationId="{1C322D23-30D8-4F1E-AAA9-AF07663F81FF}"/>
          </ac:spMkLst>
        </pc:spChg>
        <pc:spChg chg="add del mod">
          <ac:chgData name="Jose Castano" userId="S::jocastano12@knights.ucf.edu::00d16353-dfe6-4bc7-afb5-2335c21c1cbd" providerId="AD" clId="Web-{0526D1AC-6724-962E-E130-FD879DCC70CD}" dt="2019-09-23T23:37:51.851" v="2289"/>
          <ac:spMkLst>
            <pc:docMk/>
            <pc:sldMk cId="936935846" sldId="300"/>
            <ac:spMk id="7" creationId="{AA3831DA-7B1E-4829-AFB7-E2DACFE03425}"/>
          </ac:spMkLst>
        </pc:spChg>
        <pc:spChg chg="add del">
          <ac:chgData name="Jose Castano" userId="S::jocastano12@knights.ucf.edu::00d16353-dfe6-4bc7-afb5-2335c21c1cbd" providerId="AD" clId="Web-{0526D1AC-6724-962E-E130-FD879DCC70CD}" dt="2019-09-23T23:37:54.570" v="2290"/>
          <ac:spMkLst>
            <pc:docMk/>
            <pc:sldMk cId="936935846" sldId="300"/>
            <ac:spMk id="9" creationId="{823AC064-BC96-4F32-8AE1-B2FD38754823}"/>
          </ac:spMkLst>
        </pc:spChg>
        <pc:spChg chg="add del mod">
          <ac:chgData name="Jose Castano" userId="S::jocastano12@knights.ucf.edu::00d16353-dfe6-4bc7-afb5-2335c21c1cbd" providerId="AD" clId="Web-{0526D1AC-6724-962E-E130-FD879DCC70CD}" dt="2019-09-23T23:38:40.226" v="2296"/>
          <ac:spMkLst>
            <pc:docMk/>
            <pc:sldMk cId="936935846" sldId="300"/>
            <ac:spMk id="13" creationId="{9D98CE0B-8CE1-49D9-BF03-B187EBCC030D}"/>
          </ac:spMkLst>
        </pc:spChg>
        <pc:spChg chg="add del">
          <ac:chgData name="Jose Castano" userId="S::jocastano12@knights.ucf.edu::00d16353-dfe6-4bc7-afb5-2335c21c1cbd" providerId="AD" clId="Web-{0526D1AC-6724-962E-E130-FD879DCC70CD}" dt="2019-09-23T23:38:50.476" v="2301"/>
          <ac:spMkLst>
            <pc:docMk/>
            <pc:sldMk cId="936935846" sldId="300"/>
            <ac:spMk id="16" creationId="{823AC064-BC96-4F32-8AE1-B2FD38754823}"/>
          </ac:spMkLst>
        </pc:spChg>
        <pc:spChg chg="add del">
          <ac:chgData name="Jose Castano" userId="S::jocastano12@knights.ucf.edu::00d16353-dfe6-4bc7-afb5-2335c21c1cbd" providerId="AD" clId="Web-{0526D1AC-6724-962E-E130-FD879DCC70CD}" dt="2019-09-23T23:38:50.461" v="2300"/>
          <ac:spMkLst>
            <pc:docMk/>
            <pc:sldMk cId="936935846" sldId="300"/>
            <ac:spMk id="20" creationId="{867D4867-5BA7-4462-B2F6-A23F4A622AA7}"/>
          </ac:spMkLst>
        </pc:spChg>
        <pc:spChg chg="add">
          <ac:chgData name="Jose Castano" userId="S::jocastano12@knights.ucf.edu::00d16353-dfe6-4bc7-afb5-2335c21c1cbd" providerId="AD" clId="Web-{0526D1AC-6724-962E-E130-FD879DCC70CD}" dt="2019-09-23T23:38:50.476" v="2301"/>
          <ac:spMkLst>
            <pc:docMk/>
            <pc:sldMk cId="936935846" sldId="300"/>
            <ac:spMk id="21" creationId="{823AC064-BC96-4F32-8AE1-B2FD38754823}"/>
          </ac:spMkLst>
        </pc:spChg>
        <pc:spChg chg="add del">
          <ac:chgData name="Jose Castano" userId="S::jocastano12@knights.ucf.edu::00d16353-dfe6-4bc7-afb5-2335c21c1cbd" providerId="AD" clId="Web-{0526D1AC-6724-962E-E130-FD879DCC70CD}" dt="2019-09-23T23:38:50.461" v="2300"/>
          <ac:spMkLst>
            <pc:docMk/>
            <pc:sldMk cId="936935846" sldId="300"/>
            <ac:spMk id="22" creationId="{42D0A84D-3D6E-4A25-8CCD-DD981FE00D6F}"/>
          </ac:spMkLst>
        </pc:spChg>
        <pc:spChg chg="add del">
          <ac:chgData name="Jose Castano" userId="S::jocastano12@knights.ucf.edu::00d16353-dfe6-4bc7-afb5-2335c21c1cbd" providerId="AD" clId="Web-{0526D1AC-6724-962E-E130-FD879DCC70CD}" dt="2019-09-23T23:38:46.789" v="2298"/>
          <ac:spMkLst>
            <pc:docMk/>
            <pc:sldMk cId="936935846" sldId="300"/>
            <ac:spMk id="23" creationId="{823AC064-BC96-4F32-8AE1-B2FD38754823}"/>
          </ac:spMkLst>
        </pc:spChg>
        <pc:picChg chg="add del mod ord">
          <ac:chgData name="Jose Castano" userId="S::jocastano12@knights.ucf.edu::00d16353-dfe6-4bc7-afb5-2335c21c1cbd" providerId="AD" clId="Web-{0526D1AC-6724-962E-E130-FD879DCC70CD}" dt="2019-09-23T23:37:50.492" v="2288"/>
          <ac:picMkLst>
            <pc:docMk/>
            <pc:sldMk cId="936935846" sldId="300"/>
            <ac:picMk id="4" creationId="{26C1AB6A-4760-4763-8A6A-535C9CDB2CCA}"/>
          </ac:picMkLst>
        </pc:picChg>
        <pc:picChg chg="add del mod ord">
          <ac:chgData name="Jose Castano" userId="S::jocastano12@knights.ucf.edu::00d16353-dfe6-4bc7-afb5-2335c21c1cbd" providerId="AD" clId="Web-{0526D1AC-6724-962E-E130-FD879DCC70CD}" dt="2019-09-23T23:38:38.867" v="2295"/>
          <ac:picMkLst>
            <pc:docMk/>
            <pc:sldMk cId="936935846" sldId="300"/>
            <ac:picMk id="8" creationId="{36A93044-EECD-43A1-A24D-144606C78C6F}"/>
          </ac:picMkLst>
        </pc:picChg>
        <pc:picChg chg="add mod ord">
          <ac:chgData name="Jose Castano" userId="S::jocastano12@knights.ucf.edu::00d16353-dfe6-4bc7-afb5-2335c21c1cbd" providerId="AD" clId="Web-{0526D1AC-6724-962E-E130-FD879DCC70CD}" dt="2019-09-23T23:39:03.195" v="2305" actId="1076"/>
          <ac:picMkLst>
            <pc:docMk/>
            <pc:sldMk cId="936935846" sldId="300"/>
            <ac:picMk id="14" creationId="{DFC0F195-AC26-48D6-8264-713817AF693F}"/>
          </ac:picMkLst>
        </pc:picChg>
        <pc:cxnChg chg="add del">
          <ac:chgData name="Jose Castano" userId="S::jocastano12@knights.ucf.edu::00d16353-dfe6-4bc7-afb5-2335c21c1cbd" providerId="AD" clId="Web-{0526D1AC-6724-962E-E130-FD879DCC70CD}" dt="2019-09-23T23:37:54.570" v="2290"/>
          <ac:cxnSpMkLst>
            <pc:docMk/>
            <pc:sldMk cId="936935846" sldId="300"/>
            <ac:cxnSpMk id="11" creationId="{7E7C77BC-7138-40B1-A15B-20F57A494629}"/>
          </ac:cxnSpMkLst>
        </pc:cxnChg>
        <pc:cxnChg chg="add del">
          <ac:chgData name="Jose Castano" userId="S::jocastano12@knights.ucf.edu::00d16353-dfe6-4bc7-afb5-2335c21c1cbd" providerId="AD" clId="Web-{0526D1AC-6724-962E-E130-FD879DCC70CD}" dt="2019-09-23T23:38:50.476" v="2301"/>
          <ac:cxnSpMkLst>
            <pc:docMk/>
            <pc:sldMk cId="936935846" sldId="300"/>
            <ac:cxnSpMk id="18" creationId="{7E7C77BC-7138-40B1-A15B-20F57A494629}"/>
          </ac:cxnSpMkLst>
        </pc:cxnChg>
        <pc:cxnChg chg="add">
          <ac:chgData name="Jose Castano" userId="S::jocastano12@knights.ucf.edu::00d16353-dfe6-4bc7-afb5-2335c21c1cbd" providerId="AD" clId="Web-{0526D1AC-6724-962E-E130-FD879DCC70CD}" dt="2019-09-23T23:38:50.476" v="2301"/>
          <ac:cxnSpMkLst>
            <pc:docMk/>
            <pc:sldMk cId="936935846" sldId="300"/>
            <ac:cxnSpMk id="24" creationId="{7E7C77BC-7138-40B1-A15B-20F57A494629}"/>
          </ac:cxnSpMkLst>
        </pc:cxnChg>
        <pc:cxnChg chg="add del">
          <ac:chgData name="Jose Castano" userId="S::jocastano12@knights.ucf.edu::00d16353-dfe6-4bc7-afb5-2335c21c1cbd" providerId="AD" clId="Web-{0526D1AC-6724-962E-E130-FD879DCC70CD}" dt="2019-09-23T23:38:46.789" v="2298"/>
          <ac:cxnSpMkLst>
            <pc:docMk/>
            <pc:sldMk cId="936935846" sldId="300"/>
            <ac:cxnSpMk id="25" creationId="{7E7C77BC-7138-40B1-A15B-20F57A494629}"/>
          </ac:cxnSpMkLst>
        </pc:cxnChg>
      </pc:sldChg>
      <pc:sldChg chg="addSp delSp modSp new mod setBg">
        <pc:chgData name="Jose Castano" userId="S::jocastano12@knights.ucf.edu::00d16353-dfe6-4bc7-afb5-2335c21c1cbd" providerId="AD" clId="Web-{0526D1AC-6724-962E-E130-FD879DCC70CD}" dt="2019-09-23T23:46:10.698" v="2692"/>
        <pc:sldMkLst>
          <pc:docMk/>
          <pc:sldMk cId="799684499" sldId="301"/>
        </pc:sldMkLst>
        <pc:spChg chg="mod">
          <ac:chgData name="Jose Castano" userId="S::jocastano12@knights.ucf.edu::00d16353-dfe6-4bc7-afb5-2335c21c1cbd" providerId="AD" clId="Web-{0526D1AC-6724-962E-E130-FD879DCC70CD}" dt="2019-09-23T23:45:26.744" v="2668"/>
          <ac:spMkLst>
            <pc:docMk/>
            <pc:sldMk cId="799684499" sldId="301"/>
            <ac:spMk id="2" creationId="{9E88C24C-380C-4415-A1A8-EF6EFC89A1BC}"/>
          </ac:spMkLst>
        </pc:spChg>
        <pc:spChg chg="del">
          <ac:chgData name="Jose Castano" userId="S::jocastano12@knights.ucf.edu::00d16353-dfe6-4bc7-afb5-2335c21c1cbd" providerId="AD" clId="Web-{0526D1AC-6724-962E-E130-FD879DCC70CD}" dt="2019-09-23T23:39:58.086" v="2306"/>
          <ac:spMkLst>
            <pc:docMk/>
            <pc:sldMk cId="799684499" sldId="301"/>
            <ac:spMk id="3" creationId="{439B88F0-4DCB-426D-9CF6-F3141414EE98}"/>
          </ac:spMkLst>
        </pc:spChg>
        <pc:spChg chg="add del">
          <ac:chgData name="Jose Castano" userId="S::jocastano12@knights.ucf.edu::00d16353-dfe6-4bc7-afb5-2335c21c1cbd" providerId="AD" clId="Web-{0526D1AC-6724-962E-E130-FD879DCC70CD}" dt="2019-09-23T23:44:45.619" v="2658"/>
          <ac:spMkLst>
            <pc:docMk/>
            <pc:sldMk cId="799684499" sldId="301"/>
            <ac:spMk id="9" creationId="{4281BC32-FF58-4898-A6B5-7B3D059BCEB0}"/>
          </ac:spMkLst>
        </pc:spChg>
        <pc:spChg chg="add del">
          <ac:chgData name="Jose Castano" userId="S::jocastano12@knights.ucf.edu::00d16353-dfe6-4bc7-afb5-2335c21c1cbd" providerId="AD" clId="Web-{0526D1AC-6724-962E-E130-FD879DCC70CD}" dt="2019-09-23T23:44:45.619" v="2658"/>
          <ac:spMkLst>
            <pc:docMk/>
            <pc:sldMk cId="799684499" sldId="301"/>
            <ac:spMk id="11" creationId="{0D614406-135F-4875-9C87-53822CB19ABB}"/>
          </ac:spMkLst>
        </pc:spChg>
        <pc:spChg chg="add del">
          <ac:chgData name="Jose Castano" userId="S::jocastano12@knights.ucf.edu::00d16353-dfe6-4bc7-afb5-2335c21c1cbd" providerId="AD" clId="Web-{0526D1AC-6724-962E-E130-FD879DCC70CD}" dt="2019-09-23T23:44:45.619" v="2658"/>
          <ac:spMkLst>
            <pc:docMk/>
            <pc:sldMk cId="799684499" sldId="301"/>
            <ac:spMk id="13" creationId="{A47020BD-3785-4628-8C5E-A4011B43EF88}"/>
          </ac:spMkLst>
        </pc:spChg>
        <pc:spChg chg="add del">
          <ac:chgData name="Jose Castano" userId="S::jocastano12@knights.ucf.edu::00d16353-dfe6-4bc7-afb5-2335c21c1cbd" providerId="AD" clId="Web-{0526D1AC-6724-962E-E130-FD879DCC70CD}" dt="2019-09-23T23:45:26.744" v="2668"/>
          <ac:spMkLst>
            <pc:docMk/>
            <pc:sldMk cId="799684499" sldId="301"/>
            <ac:spMk id="18" creationId="{0D614406-135F-4875-9C87-53822CB19ABB}"/>
          </ac:spMkLst>
        </pc:spChg>
        <pc:spChg chg="add del">
          <ac:chgData name="Jose Castano" userId="S::jocastano12@knights.ucf.edu::00d16353-dfe6-4bc7-afb5-2335c21c1cbd" providerId="AD" clId="Web-{0526D1AC-6724-962E-E130-FD879DCC70CD}" dt="2019-09-23T23:45:24.729" v="2665"/>
          <ac:spMkLst>
            <pc:docMk/>
            <pc:sldMk cId="799684499" sldId="301"/>
            <ac:spMk id="22" creationId="{73DE2CFE-42F2-48F0-8706-5264E012B10C}"/>
          </ac:spMkLst>
        </pc:spChg>
        <pc:spChg chg="add del">
          <ac:chgData name="Jose Castano" userId="S::jocastano12@knights.ucf.edu::00d16353-dfe6-4bc7-afb5-2335c21c1cbd" providerId="AD" clId="Web-{0526D1AC-6724-962E-E130-FD879DCC70CD}" dt="2019-09-23T23:45:26.713" v="2667"/>
          <ac:spMkLst>
            <pc:docMk/>
            <pc:sldMk cId="799684499" sldId="301"/>
            <ac:spMk id="23" creationId="{0D614406-135F-4875-9C87-53822CB19ABB}"/>
          </ac:spMkLst>
        </pc:spChg>
        <pc:spChg chg="add del">
          <ac:chgData name="Jose Castano" userId="S::jocastano12@knights.ucf.edu::00d16353-dfe6-4bc7-afb5-2335c21c1cbd" providerId="AD" clId="Web-{0526D1AC-6724-962E-E130-FD879DCC70CD}" dt="2019-09-23T23:45:16.557" v="2663"/>
          <ac:spMkLst>
            <pc:docMk/>
            <pc:sldMk cId="799684499" sldId="301"/>
            <ac:spMk id="25" creationId="{0D614406-135F-4875-9C87-53822CB19ABB}"/>
          </ac:spMkLst>
        </pc:spChg>
        <pc:spChg chg="add">
          <ac:chgData name="Jose Castano" userId="S::jocastano12@knights.ucf.edu::00d16353-dfe6-4bc7-afb5-2335c21c1cbd" providerId="AD" clId="Web-{0526D1AC-6724-962E-E130-FD879DCC70CD}" dt="2019-09-23T23:45:26.744" v="2668"/>
          <ac:spMkLst>
            <pc:docMk/>
            <pc:sldMk cId="799684499" sldId="301"/>
            <ac:spMk id="26" creationId="{4281BC32-FF58-4898-A6B5-7B3D059BCEB0}"/>
          </ac:spMkLst>
        </pc:spChg>
        <pc:spChg chg="add">
          <ac:chgData name="Jose Castano" userId="S::jocastano12@knights.ucf.edu::00d16353-dfe6-4bc7-afb5-2335c21c1cbd" providerId="AD" clId="Web-{0526D1AC-6724-962E-E130-FD879DCC70CD}" dt="2019-09-23T23:45:26.744" v="2668"/>
          <ac:spMkLst>
            <pc:docMk/>
            <pc:sldMk cId="799684499" sldId="301"/>
            <ac:spMk id="28" creationId="{0D614406-135F-4875-9C87-53822CB19ABB}"/>
          </ac:spMkLst>
        </pc:spChg>
        <pc:spChg chg="add">
          <ac:chgData name="Jose Castano" userId="S::jocastano12@knights.ucf.edu::00d16353-dfe6-4bc7-afb5-2335c21c1cbd" providerId="AD" clId="Web-{0526D1AC-6724-962E-E130-FD879DCC70CD}" dt="2019-09-23T23:45:26.744" v="2668"/>
          <ac:spMkLst>
            <pc:docMk/>
            <pc:sldMk cId="799684499" sldId="301"/>
            <ac:spMk id="29" creationId="{A47020BD-3785-4628-8C5E-A4011B43EF88}"/>
          </ac:spMkLst>
        </pc:spChg>
        <pc:graphicFrameChg chg="add mod ord modGraphic">
          <ac:chgData name="Jose Castano" userId="S::jocastano12@knights.ucf.edu::00d16353-dfe6-4bc7-afb5-2335c21c1cbd" providerId="AD" clId="Web-{0526D1AC-6724-962E-E130-FD879DCC70CD}" dt="2019-09-23T23:46:10.698" v="2692"/>
          <ac:graphicFrameMkLst>
            <pc:docMk/>
            <pc:sldMk cId="799684499" sldId="301"/>
            <ac:graphicFrameMk id="4" creationId="{665DFE19-ED62-44EE-800D-2DBB8449B078}"/>
          </ac:graphicFrameMkLst>
        </pc:graphicFrameChg>
        <pc:cxnChg chg="add del">
          <ac:chgData name="Jose Castano" userId="S::jocastano12@knights.ucf.edu::00d16353-dfe6-4bc7-afb5-2335c21c1cbd" providerId="AD" clId="Web-{0526D1AC-6724-962E-E130-FD879DCC70CD}" dt="2019-09-23T23:45:26.744" v="2668"/>
          <ac:cxnSpMkLst>
            <pc:docMk/>
            <pc:sldMk cId="799684499" sldId="301"/>
            <ac:cxnSpMk id="20" creationId="{C6C21149-7D17-44C2-AFB6-4D931DC55FB1}"/>
          </ac:cxnSpMkLst>
        </pc:cxnChg>
        <pc:cxnChg chg="add del">
          <ac:chgData name="Jose Castano" userId="S::jocastano12@knights.ucf.edu::00d16353-dfe6-4bc7-afb5-2335c21c1cbd" providerId="AD" clId="Web-{0526D1AC-6724-962E-E130-FD879DCC70CD}" dt="2019-09-23T23:45:26.713" v="2667"/>
          <ac:cxnSpMkLst>
            <pc:docMk/>
            <pc:sldMk cId="799684499" sldId="301"/>
            <ac:cxnSpMk id="24" creationId="{C6C21149-7D17-44C2-AFB6-4D931DC55FB1}"/>
          </ac:cxnSpMkLst>
        </pc:cxnChg>
        <pc:cxnChg chg="add del">
          <ac:chgData name="Jose Castano" userId="S::jocastano12@knights.ucf.edu::00d16353-dfe6-4bc7-afb5-2335c21c1cbd" providerId="AD" clId="Web-{0526D1AC-6724-962E-E130-FD879DCC70CD}" dt="2019-09-23T23:45:16.557" v="2663"/>
          <ac:cxnSpMkLst>
            <pc:docMk/>
            <pc:sldMk cId="799684499" sldId="301"/>
            <ac:cxnSpMk id="27" creationId="{C6C21149-7D17-44C2-AFB6-4D931DC55FB1}"/>
          </ac:cxnSpMkLst>
        </pc:cxnChg>
      </pc:sldChg>
      <pc:sldChg chg="addSp delSp modSp new">
        <pc:chgData name="Jose Castano" userId="S::jocastano12@knights.ucf.edu::00d16353-dfe6-4bc7-afb5-2335c21c1cbd" providerId="AD" clId="Web-{0526D1AC-6724-962E-E130-FD879DCC70CD}" dt="2019-09-23T23:52:07.888" v="2766"/>
        <pc:sldMkLst>
          <pc:docMk/>
          <pc:sldMk cId="216918758" sldId="302"/>
        </pc:sldMkLst>
        <pc:spChg chg="mod">
          <ac:chgData name="Jose Castano" userId="S::jocastano12@knights.ucf.edu::00d16353-dfe6-4bc7-afb5-2335c21c1cbd" providerId="AD" clId="Web-{0526D1AC-6724-962E-E130-FD879DCC70CD}" dt="2019-09-23T22:56:28.848" v="1654" actId="20577"/>
          <ac:spMkLst>
            <pc:docMk/>
            <pc:sldMk cId="216918758" sldId="302"/>
            <ac:spMk id="2" creationId="{BF19A565-58FE-47E6-8DC0-6C3322260C72}"/>
          </ac:spMkLst>
        </pc:spChg>
        <pc:spChg chg="del">
          <ac:chgData name="Jose Castano" userId="S::jocastano12@knights.ucf.edu::00d16353-dfe6-4bc7-afb5-2335c21c1cbd" providerId="AD" clId="Web-{0526D1AC-6724-962E-E130-FD879DCC70CD}" dt="2019-09-23T23:51:29.450" v="2693"/>
          <ac:spMkLst>
            <pc:docMk/>
            <pc:sldMk cId="216918758" sldId="302"/>
            <ac:spMk id="3" creationId="{5D0EDCF8-D590-4E2F-B6A4-0A7FD9E03D40}"/>
          </ac:spMkLst>
        </pc:spChg>
        <pc:graphicFrameChg chg="add mod ord modGraphic">
          <ac:chgData name="Jose Castano" userId="S::jocastano12@knights.ucf.edu::00d16353-dfe6-4bc7-afb5-2335c21c1cbd" providerId="AD" clId="Web-{0526D1AC-6724-962E-E130-FD879DCC70CD}" dt="2019-09-23T23:52:07.888" v="2766"/>
          <ac:graphicFrameMkLst>
            <pc:docMk/>
            <pc:sldMk cId="216918758" sldId="302"/>
            <ac:graphicFrameMk id="5" creationId="{2FEF8BE7-F2A3-4BE3-A25E-54F4AB22E233}"/>
          </ac:graphicFrameMkLst>
        </pc:graphicFrameChg>
      </pc:sldChg>
      <pc:sldChg chg="modSp new">
        <pc:chgData name="Jose Castano" userId="S::jocastano12@knights.ucf.edu::00d16353-dfe6-4bc7-afb5-2335c21c1cbd" providerId="AD" clId="Web-{0526D1AC-6724-962E-E130-FD879DCC70CD}" dt="2019-09-23T22:57:28.473" v="1761" actId="20577"/>
        <pc:sldMkLst>
          <pc:docMk/>
          <pc:sldMk cId="2039241488" sldId="303"/>
        </pc:sldMkLst>
        <pc:spChg chg="mod">
          <ac:chgData name="Jose Castano" userId="S::jocastano12@knights.ucf.edu::00d16353-dfe6-4bc7-afb5-2335c21c1cbd" providerId="AD" clId="Web-{0526D1AC-6724-962E-E130-FD879DCC70CD}" dt="2019-09-23T22:56:58.285" v="1668" actId="20577"/>
          <ac:spMkLst>
            <pc:docMk/>
            <pc:sldMk cId="2039241488" sldId="303"/>
            <ac:spMk id="2" creationId="{57AE125A-E3E4-4677-8D3C-B3A0CA515BF9}"/>
          </ac:spMkLst>
        </pc:spChg>
        <pc:spChg chg="mod">
          <ac:chgData name="Jose Castano" userId="S::jocastano12@knights.ucf.edu::00d16353-dfe6-4bc7-afb5-2335c21c1cbd" providerId="AD" clId="Web-{0526D1AC-6724-962E-E130-FD879DCC70CD}" dt="2019-09-23T22:57:28.473" v="1761" actId="20577"/>
          <ac:spMkLst>
            <pc:docMk/>
            <pc:sldMk cId="2039241488" sldId="303"/>
            <ac:spMk id="3" creationId="{1892F5F5-5AA6-46A4-8C10-EC0CCC2CE633}"/>
          </ac:spMkLst>
        </pc:spChg>
      </pc:sldChg>
      <pc:sldChg chg="addSp delSp modSp add ord replId">
        <pc:chgData name="Jose Castano" userId="S::jocastano12@knights.ucf.edu::00d16353-dfe6-4bc7-afb5-2335c21c1cbd" providerId="AD" clId="Web-{0526D1AC-6724-962E-E130-FD879DCC70CD}" dt="2019-09-23T23:24:27.734" v="2285"/>
        <pc:sldMkLst>
          <pc:docMk/>
          <pc:sldMk cId="363879919" sldId="304"/>
        </pc:sldMkLst>
        <pc:spChg chg="mod">
          <ac:chgData name="Jose Castano" userId="S::jocastano12@knights.ucf.edu::00d16353-dfe6-4bc7-afb5-2335c21c1cbd" providerId="AD" clId="Web-{0526D1AC-6724-962E-E130-FD879DCC70CD}" dt="2019-09-23T23:03:30.320" v="1817" actId="20577"/>
          <ac:spMkLst>
            <pc:docMk/>
            <pc:sldMk cId="363879919" sldId="304"/>
            <ac:spMk id="2" creationId="{E906DA80-6879-4ABD-A96F-7FB7A6807917}"/>
          </ac:spMkLst>
        </pc:spChg>
        <pc:spChg chg="mod">
          <ac:chgData name="Jose Castano" userId="S::jocastano12@knights.ucf.edu::00d16353-dfe6-4bc7-afb5-2335c21c1cbd" providerId="AD" clId="Web-{0526D1AC-6724-962E-E130-FD879DCC70CD}" dt="2019-09-23T23:03:38.882" v="1823" actId="20577"/>
          <ac:spMkLst>
            <pc:docMk/>
            <pc:sldMk cId="363879919" sldId="304"/>
            <ac:spMk id="3" creationId="{C82E9230-B88F-4E3B-89B8-C18BAE823ADA}"/>
          </ac:spMkLst>
        </pc:spChg>
        <pc:graphicFrameChg chg="add mod modGraphic">
          <ac:chgData name="Jose Castano" userId="S::jocastano12@knights.ucf.edu::00d16353-dfe6-4bc7-afb5-2335c21c1cbd" providerId="AD" clId="Web-{0526D1AC-6724-962E-E130-FD879DCC70CD}" dt="2019-09-23T23:24:27.734" v="2285"/>
          <ac:graphicFrameMkLst>
            <pc:docMk/>
            <pc:sldMk cId="363879919" sldId="304"/>
            <ac:graphicFrameMk id="4" creationId="{EF0631C8-3DFD-42D2-AE50-16D9438B5A0E}"/>
          </ac:graphicFrameMkLst>
        </pc:graphicFrameChg>
        <pc:picChg chg="del">
          <ac:chgData name="Jose Castano" userId="S::jocastano12@knights.ucf.edu::00d16353-dfe6-4bc7-afb5-2335c21c1cbd" providerId="AD" clId="Web-{0526D1AC-6724-962E-E130-FD879DCC70CD}" dt="2019-09-23T23:03:43.039" v="1825"/>
          <ac:picMkLst>
            <pc:docMk/>
            <pc:sldMk cId="363879919" sldId="304"/>
            <ac:picMk id="11" creationId="{D8DA2D7E-5A75-42DE-A719-946F1D95F9D1}"/>
          </ac:picMkLst>
        </pc:picChg>
      </pc:sldChg>
      <pc:sldChg chg="add replId">
        <pc:chgData name="Jose Castano" userId="S::jocastano12@knights.ucf.edu::00d16353-dfe6-4bc7-afb5-2335c21c1cbd" providerId="AD" clId="Web-{0526D1AC-6724-962E-E130-FD879DCC70CD}" dt="2019-09-24T00:01:47.829" v="2798"/>
        <pc:sldMkLst>
          <pc:docMk/>
          <pc:sldMk cId="3967541705" sldId="305"/>
        </pc:sldMkLst>
      </pc:sldChg>
    </pc:docChg>
  </pc:docChgLst>
  <pc:docChgLst>
    <pc:chgData name="Jose Castano" userId="S::jocastano12@knights.ucf.edu::00d16353-dfe6-4bc7-afb5-2335c21c1cbd" providerId="AD" clId="Web-{61397528-ED5C-D100-F779-015C5EA1EF9B}"/>
    <pc:docChg chg="addSld delSld modSld">
      <pc:chgData name="Jose Castano" userId="S::jocastano12@knights.ucf.edu::00d16353-dfe6-4bc7-afb5-2335c21c1cbd" providerId="AD" clId="Web-{61397528-ED5C-D100-F779-015C5EA1EF9B}" dt="2019-11-21T19:36:10.620" v="363" actId="20577"/>
      <pc:docMkLst>
        <pc:docMk/>
      </pc:docMkLst>
      <pc:sldChg chg="del">
        <pc:chgData name="Jose Castano" userId="S::jocastano12@knights.ucf.edu::00d16353-dfe6-4bc7-afb5-2335c21c1cbd" providerId="AD" clId="Web-{61397528-ED5C-D100-F779-015C5EA1EF9B}" dt="2019-11-21T17:26:15.955" v="75"/>
        <pc:sldMkLst>
          <pc:docMk/>
          <pc:sldMk cId="4251601225" sldId="260"/>
        </pc:sldMkLst>
      </pc:sldChg>
      <pc:sldChg chg="modSp del">
        <pc:chgData name="Jose Castano" userId="S::jocastano12@knights.ucf.edu::00d16353-dfe6-4bc7-afb5-2335c21c1cbd" providerId="AD" clId="Web-{61397528-ED5C-D100-F779-015C5EA1EF9B}" dt="2019-11-21T17:52:16.304" v="174"/>
        <pc:sldMkLst>
          <pc:docMk/>
          <pc:sldMk cId="3311419410" sldId="262"/>
        </pc:sldMkLst>
        <pc:spChg chg="mod">
          <ac:chgData name="Jose Castano" userId="S::jocastano12@knights.ucf.edu::00d16353-dfe6-4bc7-afb5-2335c21c1cbd" providerId="AD" clId="Web-{61397528-ED5C-D100-F779-015C5EA1EF9B}" dt="2019-11-21T17:12:21.584" v="0" actId="20577"/>
          <ac:spMkLst>
            <pc:docMk/>
            <pc:sldMk cId="3311419410" sldId="262"/>
            <ac:spMk id="2" creationId="{C85512C1-BCED-4031-8B52-D4D3DC40BB1D}"/>
          </ac:spMkLst>
        </pc:spChg>
        <pc:picChg chg="mod">
          <ac:chgData name="Jose Castano" userId="S::jocastano12@knights.ucf.edu::00d16353-dfe6-4bc7-afb5-2335c21c1cbd" providerId="AD" clId="Web-{61397528-ED5C-D100-F779-015C5EA1EF9B}" dt="2019-11-21T17:17:06.796" v="4" actId="14100"/>
          <ac:picMkLst>
            <pc:docMk/>
            <pc:sldMk cId="3311419410" sldId="262"/>
            <ac:picMk id="6" creationId="{B9E47594-FAA3-4812-85DC-B630F0A3DC6F}"/>
          </ac:picMkLst>
        </pc:picChg>
      </pc:sldChg>
      <pc:sldChg chg="addSp delSp modSp mod setBg">
        <pc:chgData name="Jose Castano" userId="S::jocastano12@knights.ucf.edu::00d16353-dfe6-4bc7-afb5-2335c21c1cbd" providerId="AD" clId="Web-{61397528-ED5C-D100-F779-015C5EA1EF9B}" dt="2019-11-21T17:46:41.699" v="170" actId="14100"/>
        <pc:sldMkLst>
          <pc:docMk/>
          <pc:sldMk cId="3783417175" sldId="268"/>
        </pc:sldMkLst>
        <pc:spChg chg="add del">
          <ac:chgData name="Jose Castano" userId="S::jocastano12@knights.ucf.edu::00d16353-dfe6-4bc7-afb5-2335c21c1cbd" providerId="AD" clId="Web-{61397528-ED5C-D100-F779-015C5EA1EF9B}" dt="2019-11-21T17:20:13.365" v="20"/>
          <ac:spMkLst>
            <pc:docMk/>
            <pc:sldMk cId="3783417175" sldId="268"/>
            <ac:spMk id="8" creationId="{73EDB3DA-AEF0-428A-A317-C42827E6C836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20:13.365" v="20"/>
          <ac:spMkLst>
            <pc:docMk/>
            <pc:sldMk cId="3783417175" sldId="268"/>
            <ac:spMk id="9" creationId="{4A06AD8B-0227-4FF6-AEB4-C66C5A5398C1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20:17.068" v="22"/>
          <ac:spMkLst>
            <pc:docMk/>
            <pc:sldMk cId="3783417175" sldId="268"/>
            <ac:spMk id="10" creationId="{E97C36FC-DEAA-4DCA-B0AB-7F9357FA4016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20:10.568" v="18"/>
          <ac:spMkLst>
            <pc:docMk/>
            <pc:sldMk cId="3783417175" sldId="268"/>
            <ac:spMk id="11" creationId="{E97C36FC-DEAA-4DCA-B0AB-7F9357FA4016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20:17.068" v="22"/>
          <ac:spMkLst>
            <pc:docMk/>
            <pc:sldMk cId="3783417175" sldId="268"/>
            <ac:spMk id="12" creationId="{278C38CD-A630-49FF-8417-6792A2B13FCA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20:10.568" v="18"/>
          <ac:spMkLst>
            <pc:docMk/>
            <pc:sldMk cId="3783417175" sldId="268"/>
            <ac:spMk id="13" creationId="{278C38CD-A630-49FF-8417-6792A2B13FCA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20:19.537" v="24"/>
          <ac:spMkLst>
            <pc:docMk/>
            <pc:sldMk cId="3783417175" sldId="268"/>
            <ac:spMk id="14" creationId="{B527B32F-07F3-4C94-B09B-8C8F310F0D56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20:13.365" v="20"/>
          <ac:spMkLst>
            <pc:docMk/>
            <pc:sldMk cId="3783417175" sldId="268"/>
            <ac:spMk id="15" creationId="{5DFACEB2-7564-4FB9-B739-C2CE339BA3D2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20:19.537" v="24"/>
          <ac:spMkLst>
            <pc:docMk/>
            <pc:sldMk cId="3783417175" sldId="268"/>
            <ac:spMk id="16" creationId="{7F41D4CC-403D-465E-9223-3277868A5D9E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20:19.537" v="24"/>
          <ac:spMkLst>
            <pc:docMk/>
            <pc:sldMk cId="3783417175" sldId="268"/>
            <ac:spMk id="17" creationId="{3DC4C688-715E-4A31-AB90-6A5752887D8A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20:21.569" v="26"/>
          <ac:spMkLst>
            <pc:docMk/>
            <pc:sldMk cId="3783417175" sldId="268"/>
            <ac:spMk id="18" creationId="{73EDB3DA-AEF0-428A-A317-C42827E6C836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20:21.569" v="26"/>
          <ac:spMkLst>
            <pc:docMk/>
            <pc:sldMk cId="3783417175" sldId="268"/>
            <ac:spMk id="19" creationId="{4A06AD8B-0227-4FF6-AEB4-C66C5A5398C1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20:21.569" v="26"/>
          <ac:spMkLst>
            <pc:docMk/>
            <pc:sldMk cId="3783417175" sldId="268"/>
            <ac:spMk id="20" creationId="{5DFACEB2-7564-4FB9-B739-C2CE339BA3D2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20:50.882" v="40"/>
          <ac:spMkLst>
            <pc:docMk/>
            <pc:sldMk cId="3783417175" sldId="268"/>
            <ac:spMk id="21" creationId="{E97C36FC-DEAA-4DCA-B0AB-7F9357FA4016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20:50.882" v="40"/>
          <ac:spMkLst>
            <pc:docMk/>
            <pc:sldMk cId="3783417175" sldId="268"/>
            <ac:spMk id="22" creationId="{278C38CD-A630-49FF-8417-6792A2B13FCA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24:44.218" v="55"/>
          <ac:spMkLst>
            <pc:docMk/>
            <pc:sldMk cId="3783417175" sldId="268"/>
            <ac:spMk id="23" creationId="{56651B3B-2F8A-4E48-BEA0-5D35421CE7B5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20:46.179" v="35"/>
          <ac:spMkLst>
            <pc:docMk/>
            <pc:sldMk cId="3783417175" sldId="268"/>
            <ac:spMk id="24" creationId="{E97C36FC-DEAA-4DCA-B0AB-7F9357FA4016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20:46.179" v="35"/>
          <ac:spMkLst>
            <pc:docMk/>
            <pc:sldMk cId="3783417175" sldId="268"/>
            <ac:spMk id="25" creationId="{278C38CD-A630-49FF-8417-6792A2B13FCA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24:44.218" v="55"/>
          <ac:spMkLst>
            <pc:docMk/>
            <pc:sldMk cId="3783417175" sldId="268"/>
            <ac:spMk id="26" creationId="{112839B5-6527-4FE1-B5CA-71D5FFC47C0E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20:35.178" v="33"/>
          <ac:spMkLst>
            <pc:docMk/>
            <pc:sldMk cId="3783417175" sldId="268"/>
            <ac:spMk id="27" creationId="{73EDB3DA-AEF0-428A-A317-C42827E6C836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24:44.218" v="55"/>
          <ac:spMkLst>
            <pc:docMk/>
            <pc:sldMk cId="3783417175" sldId="268"/>
            <ac:spMk id="28" creationId="{BE12D8E2-6088-4997-A8C6-1794DA9E1D48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20:35.178" v="33"/>
          <ac:spMkLst>
            <pc:docMk/>
            <pc:sldMk cId="3783417175" sldId="268"/>
            <ac:spMk id="29" creationId="{4A06AD8B-0227-4FF6-AEB4-C66C5A5398C1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24:44.218" v="55"/>
          <ac:spMkLst>
            <pc:docMk/>
            <pc:sldMk cId="3783417175" sldId="268"/>
            <ac:spMk id="30" creationId="{FAF10F47-1605-47C5-AE58-9062909ADA42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20:35.178" v="33"/>
          <ac:spMkLst>
            <pc:docMk/>
            <pc:sldMk cId="3783417175" sldId="268"/>
            <ac:spMk id="31" creationId="{5DFACEB2-7564-4FB9-B739-C2CE339BA3D2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25:34.813" v="71"/>
          <ac:spMkLst>
            <pc:docMk/>
            <pc:sldMk cId="3783417175" sldId="268"/>
            <ac:spMk id="32" creationId="{19B2EB12-332C-4DCC-9746-30DD4690F95F}"/>
          </ac:spMkLst>
        </pc:spChg>
        <pc:grpChg chg="add del">
          <ac:chgData name="Jose Castano" userId="S::jocastano12@knights.ucf.edu::00d16353-dfe6-4bc7-afb5-2335c21c1cbd" providerId="AD" clId="Web-{61397528-ED5C-D100-F779-015C5EA1EF9B}" dt="2019-11-21T17:25:34.813" v="71"/>
          <ac:grpSpMkLst>
            <pc:docMk/>
            <pc:sldMk cId="3783417175" sldId="268"/>
            <ac:grpSpMk id="33" creationId="{AFD40B55-BABB-4B33-ADD3-0C2340430678}"/>
          </ac:grpSpMkLst>
        </pc:grpChg>
        <pc:grpChg chg="add del">
          <ac:chgData name="Jose Castano" userId="S::jocastano12@knights.ucf.edu::00d16353-dfe6-4bc7-afb5-2335c21c1cbd" providerId="AD" clId="Web-{61397528-ED5C-D100-F779-015C5EA1EF9B}" dt="2019-11-21T17:25:34.813" v="71"/>
          <ac:grpSpMkLst>
            <pc:docMk/>
            <pc:sldMk cId="3783417175" sldId="268"/>
            <ac:grpSpMk id="36" creationId="{E616EDA1-F722-4C6A-AD2F-E487C7EBE6BD}"/>
          </ac:grpSpMkLst>
        </pc:grpChg>
        <pc:grpChg chg="add del">
          <ac:chgData name="Jose Castano" userId="S::jocastano12@knights.ucf.edu::00d16353-dfe6-4bc7-afb5-2335c21c1cbd" providerId="AD" clId="Web-{61397528-ED5C-D100-F779-015C5EA1EF9B}" dt="2019-11-21T17:25:34.813" v="71"/>
          <ac:grpSpMkLst>
            <pc:docMk/>
            <pc:sldMk cId="3783417175" sldId="268"/>
            <ac:grpSpMk id="39" creationId="{718BCC2B-0684-4382-A2D3-C9ADC776876E}"/>
          </ac:grpSpMkLst>
        </pc:grpChg>
        <pc:grpChg chg="add del">
          <ac:chgData name="Jose Castano" userId="S::jocastano12@knights.ucf.edu::00d16353-dfe6-4bc7-afb5-2335c21c1cbd" providerId="AD" clId="Web-{61397528-ED5C-D100-F779-015C5EA1EF9B}" dt="2019-11-21T17:25:34.813" v="71"/>
          <ac:grpSpMkLst>
            <pc:docMk/>
            <pc:sldMk cId="3783417175" sldId="268"/>
            <ac:grpSpMk id="42" creationId="{B5D0BDB0-2E17-4D86-BEE1-1A1817E04694}"/>
          </ac:grpSpMkLst>
        </pc:grpChg>
        <pc:picChg chg="add mod ord">
          <ac:chgData name="Jose Castano" userId="S::jocastano12@knights.ucf.edu::00d16353-dfe6-4bc7-afb5-2335c21c1cbd" providerId="AD" clId="Web-{61397528-ED5C-D100-F779-015C5EA1EF9B}" dt="2019-11-21T17:46:37.891" v="169" actId="1076"/>
          <ac:picMkLst>
            <pc:docMk/>
            <pc:sldMk cId="3783417175" sldId="268"/>
            <ac:picMk id="2" creationId="{CCEA1F18-786D-4FF1-B148-C67BC7C77CCC}"/>
          </ac:picMkLst>
        </pc:picChg>
        <pc:picChg chg="add mod ord">
          <ac:chgData name="Jose Castano" userId="S::jocastano12@knights.ucf.edu::00d16353-dfe6-4bc7-afb5-2335c21c1cbd" providerId="AD" clId="Web-{61397528-ED5C-D100-F779-015C5EA1EF9B}" dt="2019-11-21T17:46:30.496" v="163" actId="1076"/>
          <ac:picMkLst>
            <pc:docMk/>
            <pc:sldMk cId="3783417175" sldId="268"/>
            <ac:picMk id="4" creationId="{A31A5B55-0138-43F0-BF37-5FE95F0572AA}"/>
          </ac:picMkLst>
        </pc:picChg>
        <pc:picChg chg="mod ord">
          <ac:chgData name="Jose Castano" userId="S::jocastano12@knights.ucf.edu::00d16353-dfe6-4bc7-afb5-2335c21c1cbd" providerId="AD" clId="Web-{61397528-ED5C-D100-F779-015C5EA1EF9B}" dt="2019-11-21T17:25:40.235" v="73" actId="1076"/>
          <ac:picMkLst>
            <pc:docMk/>
            <pc:sldMk cId="3783417175" sldId="268"/>
            <ac:picMk id="6" creationId="{D58E01BD-8B47-4262-A899-B13C94066ADA}"/>
          </ac:picMkLst>
        </pc:picChg>
        <pc:picChg chg="add mod">
          <ac:chgData name="Jose Castano" userId="S::jocastano12@knights.ucf.edu::00d16353-dfe6-4bc7-afb5-2335c21c1cbd" providerId="AD" clId="Web-{61397528-ED5C-D100-F779-015C5EA1EF9B}" dt="2019-11-21T17:31:00.137" v="86" actId="1076"/>
          <ac:picMkLst>
            <pc:docMk/>
            <pc:sldMk cId="3783417175" sldId="268"/>
            <ac:picMk id="7" creationId="{FD8D19A8-B429-431C-88B1-B3B9117A668D}"/>
          </ac:picMkLst>
        </pc:picChg>
        <pc:picChg chg="add mod">
          <ac:chgData name="Jose Castano" userId="S::jocastano12@knights.ucf.edu::00d16353-dfe6-4bc7-afb5-2335c21c1cbd" providerId="AD" clId="Web-{61397528-ED5C-D100-F779-015C5EA1EF9B}" dt="2019-11-21T17:46:41.699" v="170" actId="14100"/>
          <ac:picMkLst>
            <pc:docMk/>
            <pc:sldMk cId="3783417175" sldId="268"/>
            <ac:picMk id="46" creationId="{EA16AC19-1BA9-4EB8-A523-07686B648D21}"/>
          </ac:picMkLst>
        </pc:picChg>
      </pc:sldChg>
      <pc:sldChg chg="modSp">
        <pc:chgData name="Jose Castano" userId="S::jocastano12@knights.ucf.edu::00d16353-dfe6-4bc7-afb5-2335c21c1cbd" providerId="AD" clId="Web-{61397528-ED5C-D100-F779-015C5EA1EF9B}" dt="2019-11-21T19:11:00.898" v="339"/>
        <pc:sldMkLst>
          <pc:docMk/>
          <pc:sldMk cId="1304591890" sldId="278"/>
        </pc:sldMkLst>
        <pc:graphicFrameChg chg="mod modGraphic">
          <ac:chgData name="Jose Castano" userId="S::jocastano12@knights.ucf.edu::00d16353-dfe6-4bc7-afb5-2335c21c1cbd" providerId="AD" clId="Web-{61397528-ED5C-D100-F779-015C5EA1EF9B}" dt="2019-11-21T19:11:00.898" v="339"/>
          <ac:graphicFrameMkLst>
            <pc:docMk/>
            <pc:sldMk cId="1304591890" sldId="278"/>
            <ac:graphicFrameMk id="6" creationId="{FED6B89E-045F-4C28-A1AD-0EB65F75CEDB}"/>
          </ac:graphicFrameMkLst>
        </pc:graphicFrameChg>
      </pc:sldChg>
      <pc:sldChg chg="modSp">
        <pc:chgData name="Jose Castano" userId="S::jocastano12@knights.ucf.edu::00d16353-dfe6-4bc7-afb5-2335c21c1cbd" providerId="AD" clId="Web-{61397528-ED5C-D100-F779-015C5EA1EF9B}" dt="2019-11-21T17:33:41.861" v="88" actId="1076"/>
        <pc:sldMkLst>
          <pc:docMk/>
          <pc:sldMk cId="3977218939" sldId="295"/>
        </pc:sldMkLst>
        <pc:graphicFrameChg chg="mod">
          <ac:chgData name="Jose Castano" userId="S::jocastano12@knights.ucf.edu::00d16353-dfe6-4bc7-afb5-2335c21c1cbd" providerId="AD" clId="Web-{61397528-ED5C-D100-F779-015C5EA1EF9B}" dt="2019-11-21T17:33:41.861" v="88" actId="1076"/>
          <ac:graphicFrameMkLst>
            <pc:docMk/>
            <pc:sldMk cId="3977218939" sldId="295"/>
            <ac:graphicFrameMk id="12" creationId="{14674E7E-4043-455C-9FC3-C220A740B50A}"/>
          </ac:graphicFrameMkLst>
        </pc:graphicFrameChg>
      </pc:sldChg>
      <pc:sldChg chg="del">
        <pc:chgData name="Jose Castano" userId="S::jocastano12@knights.ucf.edu::00d16353-dfe6-4bc7-afb5-2335c21c1cbd" providerId="AD" clId="Web-{61397528-ED5C-D100-F779-015C5EA1EF9B}" dt="2019-11-21T17:13:34.493" v="3"/>
        <pc:sldMkLst>
          <pc:docMk/>
          <pc:sldMk cId="3946436322" sldId="297"/>
        </pc:sldMkLst>
      </pc:sldChg>
      <pc:sldChg chg="add del mod modShow">
        <pc:chgData name="Jose Castano" userId="S::jocastano12@knights.ucf.edu::00d16353-dfe6-4bc7-afb5-2335c21c1cbd" providerId="AD" clId="Web-{61397528-ED5C-D100-F779-015C5EA1EF9B}" dt="2019-11-21T19:00:46.534" v="328"/>
        <pc:sldMkLst>
          <pc:docMk/>
          <pc:sldMk cId="936935846" sldId="300"/>
        </pc:sldMkLst>
      </pc:sldChg>
      <pc:sldChg chg="addSp delSp modSp">
        <pc:chgData name="Jose Castano" userId="S::jocastano12@knights.ucf.edu::00d16353-dfe6-4bc7-afb5-2335c21c1cbd" providerId="AD" clId="Web-{61397528-ED5C-D100-F779-015C5EA1EF9B}" dt="2019-11-21T17:29:33.696" v="84" actId="14100"/>
        <pc:sldMkLst>
          <pc:docMk/>
          <pc:sldMk cId="3340157687" sldId="307"/>
        </pc:sldMkLst>
        <pc:picChg chg="add mod">
          <ac:chgData name="Jose Castano" userId="S::jocastano12@knights.ucf.edu::00d16353-dfe6-4bc7-afb5-2335c21c1cbd" providerId="AD" clId="Web-{61397528-ED5C-D100-F779-015C5EA1EF9B}" dt="2019-11-21T17:29:33.696" v="84" actId="14100"/>
          <ac:picMkLst>
            <pc:docMk/>
            <pc:sldMk cId="3340157687" sldId="307"/>
            <ac:picMk id="3" creationId="{B3FA76D0-5098-4BE1-8CA5-4E23A545CD3D}"/>
          </ac:picMkLst>
        </pc:picChg>
        <pc:picChg chg="del">
          <ac:chgData name="Jose Castano" userId="S::jocastano12@knights.ucf.edu::00d16353-dfe6-4bc7-afb5-2335c21c1cbd" providerId="AD" clId="Web-{61397528-ED5C-D100-F779-015C5EA1EF9B}" dt="2019-11-21T17:29:23.024" v="80"/>
          <ac:picMkLst>
            <pc:docMk/>
            <pc:sldMk cId="3340157687" sldId="307"/>
            <ac:picMk id="4" creationId="{9825EAE1-333A-4621-9B83-CEEDB885D972}"/>
          </ac:picMkLst>
        </pc:picChg>
      </pc:sldChg>
      <pc:sldChg chg="addSp delSp modSp">
        <pc:chgData name="Jose Castano" userId="S::jocastano12@knights.ucf.edu::00d16353-dfe6-4bc7-afb5-2335c21c1cbd" providerId="AD" clId="Web-{61397528-ED5C-D100-F779-015C5EA1EF9B}" dt="2019-11-21T18:22:02.691" v="230"/>
        <pc:sldMkLst>
          <pc:docMk/>
          <pc:sldMk cId="681739787" sldId="308"/>
        </pc:sldMkLst>
        <pc:spChg chg="mod">
          <ac:chgData name="Jose Castano" userId="S::jocastano12@knights.ucf.edu::00d16353-dfe6-4bc7-afb5-2335c21c1cbd" providerId="AD" clId="Web-{61397528-ED5C-D100-F779-015C5EA1EF9B}" dt="2019-11-21T18:22:02.691" v="230"/>
          <ac:spMkLst>
            <pc:docMk/>
            <pc:sldMk cId="681739787" sldId="308"/>
            <ac:spMk id="2" creationId="{540CF5E6-016D-4A92-A5F4-A4B35D2A6223}"/>
          </ac:spMkLst>
        </pc:spChg>
        <pc:spChg chg="del mod">
          <ac:chgData name="Jose Castano" userId="S::jocastano12@knights.ucf.edu::00d16353-dfe6-4bc7-afb5-2335c21c1cbd" providerId="AD" clId="Web-{61397528-ED5C-D100-F779-015C5EA1EF9B}" dt="2019-11-21T18:21:38.206" v="225"/>
          <ac:spMkLst>
            <pc:docMk/>
            <pc:sldMk cId="681739787" sldId="308"/>
            <ac:spMk id="3" creationId="{9C48704C-54E7-405F-B818-4E9B5A81712B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8:22:02.676" v="229"/>
          <ac:spMkLst>
            <pc:docMk/>
            <pc:sldMk cId="681739787" sldId="308"/>
            <ac:spMk id="11" creationId="{A5711A0E-A428-4ED1-96CB-33D69FD842E4}"/>
          </ac:spMkLst>
        </pc:spChg>
        <pc:spChg chg="add">
          <ac:chgData name="Jose Castano" userId="S::jocastano12@knights.ucf.edu::00d16353-dfe6-4bc7-afb5-2335c21c1cbd" providerId="AD" clId="Web-{61397528-ED5C-D100-F779-015C5EA1EF9B}" dt="2019-11-21T18:22:02.691" v="230"/>
          <ac:spMkLst>
            <pc:docMk/>
            <pc:sldMk cId="681739787" sldId="308"/>
            <ac:spMk id="12" creationId="{823AC064-BC96-4F32-8AE1-B2FD38754823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8:22:00.535" v="227"/>
          <ac:spMkLst>
            <pc:docMk/>
            <pc:sldMk cId="681739787" sldId="308"/>
            <ac:spMk id="14" creationId="{823AC064-BC96-4F32-8AE1-B2FD38754823}"/>
          </ac:spMkLst>
        </pc:spChg>
        <pc:picChg chg="del">
          <ac:chgData name="Jose Castano" userId="S::jocastano12@knights.ucf.edu::00d16353-dfe6-4bc7-afb5-2335c21c1cbd" providerId="AD" clId="Web-{61397528-ED5C-D100-F779-015C5EA1EF9B}" dt="2019-11-21T18:03:15.685" v="216"/>
          <ac:picMkLst>
            <pc:docMk/>
            <pc:sldMk cId="681739787" sldId="308"/>
            <ac:picMk id="4" creationId="{5C88B938-39D7-43FD-87F1-371CE5DE5BD6}"/>
          </ac:picMkLst>
        </pc:picChg>
        <pc:picChg chg="add mod">
          <ac:chgData name="Jose Castano" userId="S::jocastano12@knights.ucf.edu::00d16353-dfe6-4bc7-afb5-2335c21c1cbd" providerId="AD" clId="Web-{61397528-ED5C-D100-F779-015C5EA1EF9B}" dt="2019-11-21T18:22:02.691" v="230"/>
          <ac:picMkLst>
            <pc:docMk/>
            <pc:sldMk cId="681739787" sldId="308"/>
            <ac:picMk id="5" creationId="{945C3C3A-5920-4C3B-A20B-199FBF171436}"/>
          </ac:picMkLst>
        </pc:picChg>
        <pc:picChg chg="add mod ord">
          <ac:chgData name="Jose Castano" userId="S::jocastano12@knights.ucf.edu::00d16353-dfe6-4bc7-afb5-2335c21c1cbd" providerId="AD" clId="Web-{61397528-ED5C-D100-F779-015C5EA1EF9B}" dt="2019-11-21T18:22:02.691" v="230"/>
          <ac:picMkLst>
            <pc:docMk/>
            <pc:sldMk cId="681739787" sldId="308"/>
            <ac:picMk id="7" creationId="{31C88518-A8A2-46D3-8897-BF60CEFAC02D}"/>
          </ac:picMkLst>
        </pc:picChg>
        <pc:cxnChg chg="add del">
          <ac:chgData name="Jose Castano" userId="S::jocastano12@knights.ucf.edu::00d16353-dfe6-4bc7-afb5-2335c21c1cbd" providerId="AD" clId="Web-{61397528-ED5C-D100-F779-015C5EA1EF9B}" dt="2019-11-21T18:22:02.691" v="230"/>
          <ac:cxnSpMkLst>
            <pc:docMk/>
            <pc:sldMk cId="681739787" sldId="308"/>
            <ac:cxnSpMk id="9" creationId="{39B7FDC9-F0CE-43A7-9F2A-83DD09DC3453}"/>
          </ac:cxnSpMkLst>
        </pc:cxnChg>
        <pc:cxnChg chg="add">
          <ac:chgData name="Jose Castano" userId="S::jocastano12@knights.ucf.edu::00d16353-dfe6-4bc7-afb5-2335c21c1cbd" providerId="AD" clId="Web-{61397528-ED5C-D100-F779-015C5EA1EF9B}" dt="2019-11-21T18:22:02.691" v="230"/>
          <ac:cxnSpMkLst>
            <pc:docMk/>
            <pc:sldMk cId="681739787" sldId="308"/>
            <ac:cxnSpMk id="13" creationId="{7E7C77BC-7138-40B1-A15B-20F57A494629}"/>
          </ac:cxnSpMkLst>
        </pc:cxnChg>
        <pc:cxnChg chg="add">
          <ac:chgData name="Jose Castano" userId="S::jocastano12@knights.ucf.edu::00d16353-dfe6-4bc7-afb5-2335c21c1cbd" providerId="AD" clId="Web-{61397528-ED5C-D100-F779-015C5EA1EF9B}" dt="2019-11-21T18:22:02.691" v="230"/>
          <ac:cxnSpMkLst>
            <pc:docMk/>
            <pc:sldMk cId="681739787" sldId="308"/>
            <ac:cxnSpMk id="15" creationId="{DB146403-F3D6-484B-B2ED-97F9565D0370}"/>
          </ac:cxnSpMkLst>
        </pc:cxnChg>
        <pc:cxnChg chg="add del">
          <ac:chgData name="Jose Castano" userId="S::jocastano12@knights.ucf.edu::00d16353-dfe6-4bc7-afb5-2335c21c1cbd" providerId="AD" clId="Web-{61397528-ED5C-D100-F779-015C5EA1EF9B}" dt="2019-11-21T18:22:00.535" v="227"/>
          <ac:cxnSpMkLst>
            <pc:docMk/>
            <pc:sldMk cId="681739787" sldId="308"/>
            <ac:cxnSpMk id="16" creationId="{7E7C77BC-7138-40B1-A15B-20F57A494629}"/>
          </ac:cxnSpMkLst>
        </pc:cxnChg>
        <pc:cxnChg chg="add del">
          <ac:chgData name="Jose Castano" userId="S::jocastano12@knights.ucf.edu::00d16353-dfe6-4bc7-afb5-2335c21c1cbd" providerId="AD" clId="Web-{61397528-ED5C-D100-F779-015C5EA1EF9B}" dt="2019-11-21T18:22:00.535" v="227"/>
          <ac:cxnSpMkLst>
            <pc:docMk/>
            <pc:sldMk cId="681739787" sldId="308"/>
            <ac:cxnSpMk id="18" creationId="{DB146403-F3D6-484B-B2ED-97F9565D0370}"/>
          </ac:cxnSpMkLst>
        </pc:cxnChg>
      </pc:sldChg>
      <pc:sldChg chg="modSp">
        <pc:chgData name="Jose Castano" userId="S::jocastano12@knights.ucf.edu::00d16353-dfe6-4bc7-afb5-2335c21c1cbd" providerId="AD" clId="Web-{61397528-ED5C-D100-F779-015C5EA1EF9B}" dt="2019-11-21T17:18:10.580" v="12"/>
        <pc:sldMkLst>
          <pc:docMk/>
          <pc:sldMk cId="4015534151" sldId="309"/>
        </pc:sldMkLst>
        <pc:graphicFrameChg chg="mod modGraphic">
          <ac:chgData name="Jose Castano" userId="S::jocastano12@knights.ucf.edu::00d16353-dfe6-4bc7-afb5-2335c21c1cbd" providerId="AD" clId="Web-{61397528-ED5C-D100-F779-015C5EA1EF9B}" dt="2019-11-21T17:18:10.580" v="12"/>
          <ac:graphicFrameMkLst>
            <pc:docMk/>
            <pc:sldMk cId="4015534151" sldId="309"/>
            <ac:graphicFrameMk id="4" creationId="{CCF50AF8-E3F1-4193-8887-11DD6DC74921}"/>
          </ac:graphicFrameMkLst>
        </pc:graphicFrameChg>
      </pc:sldChg>
      <pc:sldChg chg="modSp">
        <pc:chgData name="Jose Castano" userId="S::jocastano12@knights.ucf.edu::00d16353-dfe6-4bc7-afb5-2335c21c1cbd" providerId="AD" clId="Web-{61397528-ED5C-D100-F779-015C5EA1EF9B}" dt="2019-11-21T19:04:12.306" v="329" actId="1076"/>
        <pc:sldMkLst>
          <pc:docMk/>
          <pc:sldMk cId="2165749766" sldId="313"/>
        </pc:sldMkLst>
        <pc:graphicFrameChg chg="mod">
          <ac:chgData name="Jose Castano" userId="S::jocastano12@knights.ucf.edu::00d16353-dfe6-4bc7-afb5-2335c21c1cbd" providerId="AD" clId="Web-{61397528-ED5C-D100-F779-015C5EA1EF9B}" dt="2019-11-21T19:04:12.306" v="329" actId="1076"/>
          <ac:graphicFrameMkLst>
            <pc:docMk/>
            <pc:sldMk cId="2165749766" sldId="313"/>
            <ac:graphicFrameMk id="6" creationId="{75A80C01-2A9E-466D-A872-F8D44F837BFE}"/>
          </ac:graphicFrameMkLst>
        </pc:graphicFrameChg>
      </pc:sldChg>
      <pc:sldChg chg="modSp">
        <pc:chgData name="Jose Castano" userId="S::jocastano12@knights.ucf.edu::00d16353-dfe6-4bc7-afb5-2335c21c1cbd" providerId="AD" clId="Web-{61397528-ED5C-D100-F779-015C5EA1EF9B}" dt="2019-11-21T19:36:10.620" v="362" actId="20577"/>
        <pc:sldMkLst>
          <pc:docMk/>
          <pc:sldMk cId="1803810991" sldId="314"/>
        </pc:sldMkLst>
        <pc:spChg chg="mod">
          <ac:chgData name="Jose Castano" userId="S::jocastano12@knights.ucf.edu::00d16353-dfe6-4bc7-afb5-2335c21c1cbd" providerId="AD" clId="Web-{61397528-ED5C-D100-F779-015C5EA1EF9B}" dt="2019-11-21T19:36:10.620" v="362" actId="20577"/>
          <ac:spMkLst>
            <pc:docMk/>
            <pc:sldMk cId="1803810991" sldId="314"/>
            <ac:spMk id="3" creationId="{31E64CD0-74F6-47FC-AF40-B963E9F8F7E6}"/>
          </ac:spMkLst>
        </pc:spChg>
      </pc:sldChg>
      <pc:sldChg chg="addSp delSp modSp new del mod setBg">
        <pc:chgData name="Jose Castano" userId="S::jocastano12@knights.ucf.edu::00d16353-dfe6-4bc7-afb5-2335c21c1cbd" providerId="AD" clId="Web-{61397528-ED5C-D100-F779-015C5EA1EF9B}" dt="2019-11-21T17:39:14.640" v="140"/>
        <pc:sldMkLst>
          <pc:docMk/>
          <pc:sldMk cId="3965913777" sldId="315"/>
        </pc:sldMkLst>
        <pc:spChg chg="mod">
          <ac:chgData name="Jose Castano" userId="S::jocastano12@knights.ucf.edu::00d16353-dfe6-4bc7-afb5-2335c21c1cbd" providerId="AD" clId="Web-{61397528-ED5C-D100-F779-015C5EA1EF9B}" dt="2019-11-21T17:37:12.946" v="105"/>
          <ac:spMkLst>
            <pc:docMk/>
            <pc:sldMk cId="3965913777" sldId="315"/>
            <ac:spMk id="2" creationId="{2599552D-4D77-48DB-AD36-5DA9680FB558}"/>
          </ac:spMkLst>
        </pc:spChg>
        <pc:spChg chg="del">
          <ac:chgData name="Jose Castano" userId="S::jocastano12@knights.ucf.edu::00d16353-dfe6-4bc7-afb5-2335c21c1cbd" providerId="AD" clId="Web-{61397528-ED5C-D100-F779-015C5EA1EF9B}" dt="2019-11-21T17:36:44.947" v="90"/>
          <ac:spMkLst>
            <pc:docMk/>
            <pc:sldMk cId="3965913777" sldId="315"/>
            <ac:spMk id="3" creationId="{1BD77477-5C1C-4783-ADBF-2A9DA9AA0E00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36:51.711" v="94"/>
          <ac:spMkLst>
            <pc:docMk/>
            <pc:sldMk cId="3965913777" sldId="315"/>
            <ac:spMk id="6" creationId="{07322A9E-F1EC-405E-8971-BA906EFFCCB8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36:51.711" v="94"/>
          <ac:spMkLst>
            <pc:docMk/>
            <pc:sldMk cId="3965913777" sldId="315"/>
            <ac:spMk id="7" creationId="{A5704422-1118-4FD1-95AD-29A064EB80D9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36:55.398" v="96"/>
          <ac:spMkLst>
            <pc:docMk/>
            <pc:sldMk cId="3965913777" sldId="315"/>
            <ac:spMk id="8" creationId="{16C5FA50-8D52-4617-AF91-5C7B1C8352F1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36:49.789" v="92"/>
          <ac:spMkLst>
            <pc:docMk/>
            <pc:sldMk cId="3965913777" sldId="315"/>
            <ac:spMk id="9" creationId="{16C5FA50-8D52-4617-AF91-5C7B1C8352F1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36:55.398" v="96"/>
          <ac:spMkLst>
            <pc:docMk/>
            <pc:sldMk cId="3965913777" sldId="315"/>
            <ac:spMk id="10" creationId="{E223798C-12AD-4B0C-A50C-D676347D67CF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36:49.789" v="92"/>
          <ac:spMkLst>
            <pc:docMk/>
            <pc:sldMk cId="3965913777" sldId="315"/>
            <ac:spMk id="11" creationId="{E223798C-12AD-4B0C-A50C-D676347D67CF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36:58.367" v="98"/>
          <ac:spMkLst>
            <pc:docMk/>
            <pc:sldMk cId="3965913777" sldId="315"/>
            <ac:spMk id="12" creationId="{92468898-5A6E-4D55-85EC-308E785EE06C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36:51.711" v="94"/>
          <ac:spMkLst>
            <pc:docMk/>
            <pc:sldMk cId="3965913777" sldId="315"/>
            <ac:spMk id="13" creationId="{A88B2AAA-B805-498E-A9E6-98B885855498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36:58.367" v="98"/>
          <ac:spMkLst>
            <pc:docMk/>
            <pc:sldMk cId="3965913777" sldId="315"/>
            <ac:spMk id="14" creationId="{3E23A947-2D45-4208-AE2B-64948C87A3EB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36:51.711" v="94"/>
          <ac:spMkLst>
            <pc:docMk/>
            <pc:sldMk cId="3965913777" sldId="315"/>
            <ac:spMk id="15" creationId="{9B8051E0-19D7-43E1-BFD9-E6DBFEB3A3F1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36:58.367" v="98"/>
          <ac:spMkLst>
            <pc:docMk/>
            <pc:sldMk cId="3965913777" sldId="315"/>
            <ac:spMk id="16" creationId="{E5BBB0F9-6A59-4D02-A9C7-A2D6516684CE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36:51.711" v="94"/>
          <ac:spMkLst>
            <pc:docMk/>
            <pc:sldMk cId="3965913777" sldId="315"/>
            <ac:spMk id="17" creationId="{4EDB2B02-86A2-46F5-A4BE-B7D9B10411D6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36:58.367" v="98"/>
          <ac:spMkLst>
            <pc:docMk/>
            <pc:sldMk cId="3965913777" sldId="315"/>
            <ac:spMk id="18" creationId="{9C673137-32DE-492B-841B-DD4D1516CBA8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36:51.711" v="94"/>
          <ac:spMkLst>
            <pc:docMk/>
            <pc:sldMk cId="3965913777" sldId="315"/>
            <ac:spMk id="19" creationId="{43954639-FB5D-41F4-9560-6F6DFE778425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37:00.867" v="100"/>
          <ac:spMkLst>
            <pc:docMk/>
            <pc:sldMk cId="3965913777" sldId="315"/>
            <ac:spMk id="20" creationId="{E45CA849-654C-4173-AD99-B3A2528275F5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36:51.711" v="94"/>
          <ac:spMkLst>
            <pc:docMk/>
            <pc:sldMk cId="3965913777" sldId="315"/>
            <ac:spMk id="21" creationId="{E898931C-0323-41FA-A036-20F818B1FF81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37:00.867" v="100"/>
          <ac:spMkLst>
            <pc:docMk/>
            <pc:sldMk cId="3965913777" sldId="315"/>
            <ac:spMk id="22" creationId="{3E23A947-2D45-4208-AE2B-64948C87A3EB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36:51.711" v="94"/>
          <ac:spMkLst>
            <pc:docMk/>
            <pc:sldMk cId="3965913777" sldId="315"/>
            <ac:spMk id="23" creationId="{89AFE9DD-0792-4B98-B4EB-97ACA17E6AA8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37:00.867" v="100"/>
          <ac:spMkLst>
            <pc:docMk/>
            <pc:sldMk cId="3965913777" sldId="315"/>
            <ac:spMk id="24" creationId="{E5BBB0F9-6A59-4D02-A9C7-A2D6516684CE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36:51.711" v="94"/>
          <ac:spMkLst>
            <pc:docMk/>
            <pc:sldMk cId="3965913777" sldId="315"/>
            <ac:spMk id="25" creationId="{3981F5C4-9AE1-404E-AF44-A4E6DB374F9D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37:00.867" v="100"/>
          <ac:spMkLst>
            <pc:docMk/>
            <pc:sldMk cId="3965913777" sldId="315"/>
            <ac:spMk id="26" creationId="{9C979345-7B12-4E77-B813-0DD7820607E5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36:51.711" v="94"/>
          <ac:spMkLst>
            <pc:docMk/>
            <pc:sldMk cId="3965913777" sldId="315"/>
            <ac:spMk id="27" creationId="{763C1781-8726-4FAC-8C45-FF40376BE409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37:06.258" v="102"/>
          <ac:spMkLst>
            <pc:docMk/>
            <pc:sldMk cId="3965913777" sldId="315"/>
            <ac:spMk id="28" creationId="{16C5FA50-8D52-4617-AF91-5C7B1C8352F1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36:51.711" v="94"/>
          <ac:spMkLst>
            <pc:docMk/>
            <pc:sldMk cId="3965913777" sldId="315"/>
            <ac:spMk id="29" creationId="{301491B5-56C7-43DC-A3D9-861EECCA056A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37:06.258" v="102"/>
          <ac:spMkLst>
            <pc:docMk/>
            <pc:sldMk cId="3965913777" sldId="315"/>
            <ac:spMk id="30" creationId="{E223798C-12AD-4B0C-A50C-D676347D67CF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36:51.711" v="94"/>
          <ac:spMkLst>
            <pc:docMk/>
            <pc:sldMk cId="3965913777" sldId="315"/>
            <ac:spMk id="31" creationId="{237E2353-22DF-46E0-A200-FB30F8F394E2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37:12.930" v="104"/>
          <ac:spMkLst>
            <pc:docMk/>
            <pc:sldMk cId="3965913777" sldId="315"/>
            <ac:spMk id="32" creationId="{4038CB10-1F5C-4D54-9DF7-12586DE5B007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36:51.711" v="94"/>
          <ac:spMkLst>
            <pc:docMk/>
            <pc:sldMk cId="3965913777" sldId="315"/>
            <ac:spMk id="33" creationId="{DD6138DB-057B-45F7-A5F4-E7BFDA20D02C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37:12.930" v="104"/>
          <ac:spMkLst>
            <pc:docMk/>
            <pc:sldMk cId="3965913777" sldId="315"/>
            <ac:spMk id="34" creationId="{73ED6512-6858-4552-B699-9A97FE9A4EA2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36:51.711" v="94"/>
          <ac:spMkLst>
            <pc:docMk/>
            <pc:sldMk cId="3965913777" sldId="315"/>
            <ac:spMk id="35" creationId="{79A54AB1-B64F-4843-BFAB-81CB74E66B65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7:37:12.930" v="104"/>
          <ac:spMkLst>
            <pc:docMk/>
            <pc:sldMk cId="3965913777" sldId="315"/>
            <ac:spMk id="36" creationId="{A61B4E41-1366-4360-891D-404F125F5725}"/>
          </ac:spMkLst>
        </pc:spChg>
        <pc:spChg chg="add">
          <ac:chgData name="Jose Castano" userId="S::jocastano12@knights.ucf.edu::00d16353-dfe6-4bc7-afb5-2335c21c1cbd" providerId="AD" clId="Web-{61397528-ED5C-D100-F779-015C5EA1EF9B}" dt="2019-11-21T17:37:12.946" v="105"/>
          <ac:spMkLst>
            <pc:docMk/>
            <pc:sldMk cId="3965913777" sldId="315"/>
            <ac:spMk id="37" creationId="{16C5FA50-8D52-4617-AF91-5C7B1C8352F1}"/>
          </ac:spMkLst>
        </pc:spChg>
        <pc:spChg chg="add">
          <ac:chgData name="Jose Castano" userId="S::jocastano12@knights.ucf.edu::00d16353-dfe6-4bc7-afb5-2335c21c1cbd" providerId="AD" clId="Web-{61397528-ED5C-D100-F779-015C5EA1EF9B}" dt="2019-11-21T17:37:12.946" v="105"/>
          <ac:spMkLst>
            <pc:docMk/>
            <pc:sldMk cId="3965913777" sldId="315"/>
            <ac:spMk id="38" creationId="{E223798C-12AD-4B0C-A50C-D676347D67CF}"/>
          </ac:spMkLst>
        </pc:spChg>
        <pc:picChg chg="add mod ord">
          <ac:chgData name="Jose Castano" userId="S::jocastano12@knights.ucf.edu::00d16353-dfe6-4bc7-afb5-2335c21c1cbd" providerId="AD" clId="Web-{61397528-ED5C-D100-F779-015C5EA1EF9B}" dt="2019-11-21T17:37:12.946" v="105"/>
          <ac:picMkLst>
            <pc:docMk/>
            <pc:sldMk cId="3965913777" sldId="315"/>
            <ac:picMk id="4" creationId="{B1FDB8C6-D822-4A5D-AE49-367052349EBD}"/>
          </ac:picMkLst>
        </pc:picChg>
      </pc:sldChg>
      <pc:sldChg chg="addSp delSp modSp add replId">
        <pc:chgData name="Jose Castano" userId="S::jocastano12@knights.ucf.edu::00d16353-dfe6-4bc7-afb5-2335c21c1cbd" providerId="AD" clId="Web-{61397528-ED5C-D100-F779-015C5EA1EF9B}" dt="2019-11-21T17:38:42.496" v="137" actId="20577"/>
        <pc:sldMkLst>
          <pc:docMk/>
          <pc:sldMk cId="2288551405" sldId="316"/>
        </pc:sldMkLst>
        <pc:spChg chg="mod">
          <ac:chgData name="Jose Castano" userId="S::jocastano12@knights.ucf.edu::00d16353-dfe6-4bc7-afb5-2335c21c1cbd" providerId="AD" clId="Web-{61397528-ED5C-D100-F779-015C5EA1EF9B}" dt="2019-11-21T17:38:42.496" v="137" actId="20577"/>
          <ac:spMkLst>
            <pc:docMk/>
            <pc:sldMk cId="2288551405" sldId="316"/>
            <ac:spMk id="2" creationId="{E5109E9E-2FCD-421C-8047-47EB881F60FC}"/>
          </ac:spMkLst>
        </pc:spChg>
        <pc:spChg chg="add del mod">
          <ac:chgData name="Jose Castano" userId="S::jocastano12@knights.ucf.edu::00d16353-dfe6-4bc7-afb5-2335c21c1cbd" providerId="AD" clId="Web-{61397528-ED5C-D100-F779-015C5EA1EF9B}" dt="2019-11-21T17:38:25.448" v="116"/>
          <ac:spMkLst>
            <pc:docMk/>
            <pc:sldMk cId="2288551405" sldId="316"/>
            <ac:spMk id="5" creationId="{E36D0879-C1F2-4084-AF60-C2B987F76F1B}"/>
          </ac:spMkLst>
        </pc:spChg>
        <pc:picChg chg="del">
          <ac:chgData name="Jose Castano" userId="S::jocastano12@knights.ucf.edu::00d16353-dfe6-4bc7-afb5-2335c21c1cbd" providerId="AD" clId="Web-{61397528-ED5C-D100-F779-015C5EA1EF9B}" dt="2019-11-21T17:37:46.853" v="107"/>
          <ac:picMkLst>
            <pc:docMk/>
            <pc:sldMk cId="2288551405" sldId="316"/>
            <ac:picMk id="4" creationId="{6204D1B9-237D-432F-84D9-4B774B08AF56}"/>
          </ac:picMkLst>
        </pc:picChg>
        <pc:picChg chg="add mod">
          <ac:chgData name="Jose Castano" userId="S::jocastano12@knights.ucf.edu::00d16353-dfe6-4bc7-afb5-2335c21c1cbd" providerId="AD" clId="Web-{61397528-ED5C-D100-F779-015C5EA1EF9B}" dt="2019-11-21T17:37:59.276" v="111" actId="1076"/>
          <ac:picMkLst>
            <pc:docMk/>
            <pc:sldMk cId="2288551405" sldId="316"/>
            <ac:picMk id="6" creationId="{9A997B35-6757-493C-9036-C3EC197B5A19}"/>
          </ac:picMkLst>
        </pc:picChg>
      </pc:sldChg>
      <pc:sldChg chg="addSp modSp new del">
        <pc:chgData name="Jose Castano" userId="S::jocastano12@knights.ucf.edu::00d16353-dfe6-4bc7-afb5-2335c21c1cbd" providerId="AD" clId="Web-{61397528-ED5C-D100-F779-015C5EA1EF9B}" dt="2019-11-21T17:48:20.140" v="171"/>
        <pc:sldMkLst>
          <pc:docMk/>
          <pc:sldMk cId="2891091" sldId="317"/>
        </pc:sldMkLst>
        <pc:picChg chg="add mod">
          <ac:chgData name="Jose Castano" userId="S::jocastano12@knights.ucf.edu::00d16353-dfe6-4bc7-afb5-2335c21c1cbd" providerId="AD" clId="Web-{61397528-ED5C-D100-F779-015C5EA1EF9B}" dt="2019-11-21T17:45:52.807" v="154" actId="14100"/>
          <ac:picMkLst>
            <pc:docMk/>
            <pc:sldMk cId="2891091" sldId="317"/>
            <ac:picMk id="2" creationId="{E0C2F4B5-7A3D-4612-88C1-522906E7A6C5}"/>
          </ac:picMkLst>
        </pc:picChg>
      </pc:sldChg>
      <pc:sldChg chg="add mod replId modShow">
        <pc:chgData name="Jose Castano" userId="S::jocastano12@knights.ucf.edu::00d16353-dfe6-4bc7-afb5-2335c21c1cbd" providerId="AD" clId="Web-{61397528-ED5C-D100-F779-015C5EA1EF9B}" dt="2019-11-21T17:52:13.788" v="173"/>
        <pc:sldMkLst>
          <pc:docMk/>
          <pc:sldMk cId="3108986915" sldId="317"/>
        </pc:sldMkLst>
      </pc:sldChg>
      <pc:sldChg chg="addSp modSp new mod setBg">
        <pc:chgData name="Jose Castano" userId="S::jocastano12@knights.ucf.edu::00d16353-dfe6-4bc7-afb5-2335c21c1cbd" providerId="AD" clId="Web-{61397528-ED5C-D100-F779-015C5EA1EF9B}" dt="2019-11-21T17:59:41.584" v="214"/>
        <pc:sldMkLst>
          <pc:docMk/>
          <pc:sldMk cId="206992288" sldId="318"/>
        </pc:sldMkLst>
        <pc:spChg chg="mod">
          <ac:chgData name="Jose Castano" userId="S::jocastano12@knights.ucf.edu::00d16353-dfe6-4bc7-afb5-2335c21c1cbd" providerId="AD" clId="Web-{61397528-ED5C-D100-F779-015C5EA1EF9B}" dt="2019-11-21T17:59:41.584" v="214"/>
          <ac:spMkLst>
            <pc:docMk/>
            <pc:sldMk cId="206992288" sldId="318"/>
            <ac:spMk id="2" creationId="{B2D45AFD-9164-4714-8530-82B155CF5FBE}"/>
          </ac:spMkLst>
        </pc:spChg>
        <pc:spChg chg="add">
          <ac:chgData name="Jose Castano" userId="S::jocastano12@knights.ucf.edu::00d16353-dfe6-4bc7-afb5-2335c21c1cbd" providerId="AD" clId="Web-{61397528-ED5C-D100-F779-015C5EA1EF9B}" dt="2019-11-21T17:59:41.584" v="214"/>
          <ac:spMkLst>
            <pc:docMk/>
            <pc:sldMk cId="206992288" sldId="318"/>
            <ac:spMk id="8" creationId="{AB45A142-4255-493C-8284-5D566C121B10}"/>
          </ac:spMkLst>
        </pc:spChg>
        <pc:picChg chg="add mod">
          <ac:chgData name="Jose Castano" userId="S::jocastano12@knights.ucf.edu::00d16353-dfe6-4bc7-afb5-2335c21c1cbd" providerId="AD" clId="Web-{61397528-ED5C-D100-F779-015C5EA1EF9B}" dt="2019-11-21T17:59:41.584" v="214"/>
          <ac:picMkLst>
            <pc:docMk/>
            <pc:sldMk cId="206992288" sldId="318"/>
            <ac:picMk id="3" creationId="{27400A9C-82AD-451F-B9B4-42F69A87A56D}"/>
          </ac:picMkLst>
        </pc:picChg>
        <pc:cxnChg chg="add">
          <ac:chgData name="Jose Castano" userId="S::jocastano12@knights.ucf.edu::00d16353-dfe6-4bc7-afb5-2335c21c1cbd" providerId="AD" clId="Web-{61397528-ED5C-D100-F779-015C5EA1EF9B}" dt="2019-11-21T17:59:41.584" v="214"/>
          <ac:cxnSpMkLst>
            <pc:docMk/>
            <pc:sldMk cId="206992288" sldId="318"/>
            <ac:cxnSpMk id="10" creationId="{38FB9660-F42F-4313-BBC4-47C007FE484C}"/>
          </ac:cxnSpMkLst>
        </pc:cxnChg>
      </pc:sldChg>
      <pc:sldChg chg="addSp delSp modSp new mod setBg">
        <pc:chgData name="Jose Castano" userId="S::jocastano12@knights.ucf.edu::00d16353-dfe6-4bc7-afb5-2335c21c1cbd" providerId="AD" clId="Web-{61397528-ED5C-D100-F779-015C5EA1EF9B}" dt="2019-11-21T18:28:04.828" v="325"/>
        <pc:sldMkLst>
          <pc:docMk/>
          <pc:sldMk cId="2770668178" sldId="319"/>
        </pc:sldMkLst>
        <pc:spChg chg="mod">
          <ac:chgData name="Jose Castano" userId="S::jocastano12@knights.ucf.edu::00d16353-dfe6-4bc7-afb5-2335c21c1cbd" providerId="AD" clId="Web-{61397528-ED5C-D100-F779-015C5EA1EF9B}" dt="2019-11-21T18:28:04.828" v="325"/>
          <ac:spMkLst>
            <pc:docMk/>
            <pc:sldMk cId="2770668178" sldId="319"/>
            <ac:spMk id="2" creationId="{71894D6F-582F-4464-8FBF-713C1ECED5FE}"/>
          </ac:spMkLst>
        </pc:spChg>
        <pc:spChg chg="del">
          <ac:chgData name="Jose Castano" userId="S::jocastano12@knights.ucf.edu::00d16353-dfe6-4bc7-afb5-2335c21c1cbd" providerId="AD" clId="Web-{61397528-ED5C-D100-F779-015C5EA1EF9B}" dt="2019-11-21T18:28:01.641" v="324"/>
          <ac:spMkLst>
            <pc:docMk/>
            <pc:sldMk cId="2770668178" sldId="319"/>
            <ac:spMk id="3" creationId="{874F9482-F0FC-4FD2-9201-02517E671122}"/>
          </ac:spMkLst>
        </pc:spChg>
        <pc:spChg chg="add">
          <ac:chgData name="Jose Castano" userId="S::jocastano12@knights.ucf.edu::00d16353-dfe6-4bc7-afb5-2335c21c1cbd" providerId="AD" clId="Web-{61397528-ED5C-D100-F779-015C5EA1EF9B}" dt="2019-11-21T18:28:04.828" v="325"/>
          <ac:spMkLst>
            <pc:docMk/>
            <pc:sldMk cId="2770668178" sldId="319"/>
            <ac:spMk id="9" creationId="{823AC064-BC96-4F32-8AE1-B2FD38754823}"/>
          </ac:spMkLst>
        </pc:spChg>
        <pc:picChg chg="add mod ord">
          <ac:chgData name="Jose Castano" userId="S::jocastano12@knights.ucf.edu::00d16353-dfe6-4bc7-afb5-2335c21c1cbd" providerId="AD" clId="Web-{61397528-ED5C-D100-F779-015C5EA1EF9B}" dt="2019-11-21T18:28:04.828" v="325"/>
          <ac:picMkLst>
            <pc:docMk/>
            <pc:sldMk cId="2770668178" sldId="319"/>
            <ac:picMk id="4" creationId="{048549B3-1461-4587-874E-0716BE2330D3}"/>
          </ac:picMkLst>
        </pc:picChg>
        <pc:cxnChg chg="add">
          <ac:chgData name="Jose Castano" userId="S::jocastano12@knights.ucf.edu::00d16353-dfe6-4bc7-afb5-2335c21c1cbd" providerId="AD" clId="Web-{61397528-ED5C-D100-F779-015C5EA1EF9B}" dt="2019-11-21T18:28:04.828" v="325"/>
          <ac:cxnSpMkLst>
            <pc:docMk/>
            <pc:sldMk cId="2770668178" sldId="319"/>
            <ac:cxnSpMk id="11" creationId="{7E7C77BC-7138-40B1-A15B-20F57A494629}"/>
          </ac:cxnSpMkLst>
        </pc:cxnChg>
      </pc:sldChg>
      <pc:sldChg chg="addSp delSp modSp add replId">
        <pc:chgData name="Jose Castano" userId="S::jocastano12@knights.ucf.edu::00d16353-dfe6-4bc7-afb5-2335c21c1cbd" providerId="AD" clId="Web-{61397528-ED5C-D100-F779-015C5EA1EF9B}" dt="2019-11-21T19:12:06.322" v="357" actId="1076"/>
        <pc:sldMkLst>
          <pc:docMk/>
          <pc:sldMk cId="36358487" sldId="320"/>
        </pc:sldMkLst>
        <pc:spChg chg="mod">
          <ac:chgData name="Jose Castano" userId="S::jocastano12@knights.ucf.edu::00d16353-dfe6-4bc7-afb5-2335c21c1cbd" providerId="AD" clId="Web-{61397528-ED5C-D100-F779-015C5EA1EF9B}" dt="2019-11-21T19:11:43.556" v="351"/>
          <ac:spMkLst>
            <pc:docMk/>
            <pc:sldMk cId="36358487" sldId="320"/>
            <ac:spMk id="2" creationId="{E906DA80-6879-4ABD-A96F-7FB7A6807917}"/>
          </ac:spMkLst>
        </pc:spChg>
        <pc:spChg chg="del">
          <ac:chgData name="Jose Castano" userId="S::jocastano12@knights.ucf.edu::00d16353-dfe6-4bc7-afb5-2335c21c1cbd" providerId="AD" clId="Web-{61397528-ED5C-D100-F779-015C5EA1EF9B}" dt="2019-11-21T19:11:21.352" v="347"/>
          <ac:spMkLst>
            <pc:docMk/>
            <pc:sldMk cId="36358487" sldId="320"/>
            <ac:spMk id="3" creationId="{C82E9230-B88F-4E3B-89B8-C18BAE823ADA}"/>
          </ac:spMkLst>
        </pc:spChg>
        <pc:spChg chg="add del mod">
          <ac:chgData name="Jose Castano" userId="S::jocastano12@knights.ucf.edu::00d16353-dfe6-4bc7-afb5-2335c21c1cbd" providerId="AD" clId="Web-{61397528-ED5C-D100-F779-015C5EA1EF9B}" dt="2019-11-21T19:11:27.211" v="348"/>
          <ac:spMkLst>
            <pc:docMk/>
            <pc:sldMk cId="36358487" sldId="320"/>
            <ac:spMk id="5" creationId="{9A428AFD-F50F-47F6-9D02-D6118CFE63EC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9:11:43.556" v="351"/>
          <ac:spMkLst>
            <pc:docMk/>
            <pc:sldMk cId="36358487" sldId="320"/>
            <ac:spMk id="31" creationId="{42A5316D-ED2F-4F89-B4B4-8D9240B1A348}"/>
          </ac:spMkLst>
        </pc:spChg>
        <pc:spChg chg="add del">
          <ac:chgData name="Jose Castano" userId="S::jocastano12@knights.ucf.edu::00d16353-dfe6-4bc7-afb5-2335c21c1cbd" providerId="AD" clId="Web-{61397528-ED5C-D100-F779-015C5EA1EF9B}" dt="2019-11-21T19:11:43.556" v="351"/>
          <ac:spMkLst>
            <pc:docMk/>
            <pc:sldMk cId="36358487" sldId="320"/>
            <ac:spMk id="36" creationId="{AB45A142-4255-493C-8284-5D566C121B10}"/>
          </ac:spMkLst>
        </pc:spChg>
        <pc:graphicFrameChg chg="del mod modGraphic">
          <ac:chgData name="Jose Castano" userId="S::jocastano12@knights.ucf.edu::00d16353-dfe6-4bc7-afb5-2335c21c1cbd" providerId="AD" clId="Web-{61397528-ED5C-D100-F779-015C5EA1EF9B}" dt="2019-11-21T19:11:21.336" v="346"/>
          <ac:graphicFrameMkLst>
            <pc:docMk/>
            <pc:sldMk cId="36358487" sldId="320"/>
            <ac:graphicFrameMk id="6" creationId="{FED6B89E-045F-4C28-A1AD-0EB65F75CEDB}"/>
          </ac:graphicFrameMkLst>
        </pc:graphicFrameChg>
        <pc:picChg chg="add mod ord">
          <ac:chgData name="Jose Castano" userId="S::jocastano12@knights.ucf.edu::00d16353-dfe6-4bc7-afb5-2335c21c1cbd" providerId="AD" clId="Web-{61397528-ED5C-D100-F779-015C5EA1EF9B}" dt="2019-11-21T19:12:06.322" v="357" actId="1076"/>
          <ac:picMkLst>
            <pc:docMk/>
            <pc:sldMk cId="36358487" sldId="320"/>
            <ac:picMk id="7" creationId="{CF98880E-F4EB-440D-982A-5FAA7B0EDF62}"/>
          </ac:picMkLst>
        </pc:picChg>
        <pc:cxnChg chg="add del">
          <ac:chgData name="Jose Castano" userId="S::jocastano12@knights.ucf.edu::00d16353-dfe6-4bc7-afb5-2335c21c1cbd" providerId="AD" clId="Web-{61397528-ED5C-D100-F779-015C5EA1EF9B}" dt="2019-11-21T19:11:43.556" v="351"/>
          <ac:cxnSpMkLst>
            <pc:docMk/>
            <pc:sldMk cId="36358487" sldId="320"/>
            <ac:cxnSpMk id="38" creationId="{38FB9660-F42F-4313-BBC4-47C007FE484C}"/>
          </ac:cxnSpMkLst>
        </pc:cxnChg>
      </pc:sldChg>
    </pc:docChg>
  </pc:docChgLst>
  <pc:docChgLst>
    <pc:chgData name="Jose Castano" userId="S::jocastano12@knights.ucf.edu::00d16353-dfe6-4bc7-afb5-2335c21c1cbd" providerId="AD" clId="Web-{6E2DBCD5-63A3-209B-8D87-75F61BD5EC40}"/>
    <pc:docChg chg="addSld modSld">
      <pc:chgData name="Jose Castano" userId="S::jocastano12@knights.ucf.edu::00d16353-dfe6-4bc7-afb5-2335c21c1cbd" providerId="AD" clId="Web-{6E2DBCD5-63A3-209B-8D87-75F61BD5EC40}" dt="2019-09-18T17:42:17.175" v="1446"/>
      <pc:docMkLst>
        <pc:docMk/>
      </pc:docMkLst>
      <pc:sldChg chg="addSp delSp modSp new">
        <pc:chgData name="Jose Castano" userId="S::jocastano12@knights.ucf.edu::00d16353-dfe6-4bc7-afb5-2335c21c1cbd" providerId="AD" clId="Web-{6E2DBCD5-63A3-209B-8D87-75F61BD5EC40}" dt="2019-09-18T17:37:06.555" v="1297"/>
        <pc:sldMkLst>
          <pc:docMk/>
          <pc:sldMk cId="1504518591" sldId="257"/>
        </pc:sldMkLst>
        <pc:spChg chg="mod">
          <ac:chgData name="Jose Castano" userId="S::jocastano12@knights.ucf.edu::00d16353-dfe6-4bc7-afb5-2335c21c1cbd" providerId="AD" clId="Web-{6E2DBCD5-63A3-209B-8D87-75F61BD5EC40}" dt="2019-09-18T16:44:33.395" v="824" actId="20577"/>
          <ac:spMkLst>
            <pc:docMk/>
            <pc:sldMk cId="1504518591" sldId="257"/>
            <ac:spMk id="2" creationId="{A824B36B-E01D-4409-943D-8A58029B4944}"/>
          </ac:spMkLst>
        </pc:spChg>
        <pc:spChg chg="del mod">
          <ac:chgData name="Jose Castano" userId="S::jocastano12@knights.ucf.edu::00d16353-dfe6-4bc7-afb5-2335c21c1cbd" providerId="AD" clId="Web-{6E2DBCD5-63A3-209B-8D87-75F61BD5EC40}" dt="2019-09-18T16:43:57.863" v="812"/>
          <ac:spMkLst>
            <pc:docMk/>
            <pc:sldMk cId="1504518591" sldId="257"/>
            <ac:spMk id="3" creationId="{CCFF24D7-2A2E-4E53-A0EE-CFEB4F269930}"/>
          </ac:spMkLst>
        </pc:spChg>
        <pc:spChg chg="del mod">
          <ac:chgData name="Jose Castano" userId="S::jocastano12@knights.ucf.edu::00d16353-dfe6-4bc7-afb5-2335c21c1cbd" providerId="AD" clId="Web-{6E2DBCD5-63A3-209B-8D87-75F61BD5EC40}" dt="2019-09-18T16:44:14.676" v="820"/>
          <ac:spMkLst>
            <pc:docMk/>
            <pc:sldMk cId="1504518591" sldId="257"/>
            <ac:spMk id="4" creationId="{F81BFA94-BC19-4F99-BF8B-D27D90E9F7FD}"/>
          </ac:spMkLst>
        </pc:spChg>
        <pc:spChg chg="del mod">
          <ac:chgData name="Jose Castano" userId="S::jocastano12@knights.ucf.edu::00d16353-dfe6-4bc7-afb5-2335c21c1cbd" providerId="AD" clId="Web-{6E2DBCD5-63A3-209B-8D87-75F61BD5EC40}" dt="2019-09-18T16:44:02.816" v="813"/>
          <ac:spMkLst>
            <pc:docMk/>
            <pc:sldMk cId="1504518591" sldId="257"/>
            <ac:spMk id="5" creationId="{4C2F67FC-9A5E-4A34-8B8F-B3B0BA7ECFBD}"/>
          </ac:spMkLst>
        </pc:spChg>
        <pc:spChg chg="del mod">
          <ac:chgData name="Jose Castano" userId="S::jocastano12@knights.ucf.edu::00d16353-dfe6-4bc7-afb5-2335c21c1cbd" providerId="AD" clId="Web-{6E2DBCD5-63A3-209B-8D87-75F61BD5EC40}" dt="2019-09-18T16:44:18.911" v="821"/>
          <ac:spMkLst>
            <pc:docMk/>
            <pc:sldMk cId="1504518591" sldId="257"/>
            <ac:spMk id="6" creationId="{4422F74B-09EC-4AEA-894B-3B7D008B9F2A}"/>
          </ac:spMkLst>
        </pc:spChg>
        <pc:spChg chg="add del mod">
          <ac:chgData name="Jose Castano" userId="S::jocastano12@knights.ucf.edu::00d16353-dfe6-4bc7-afb5-2335c21c1cbd" providerId="AD" clId="Web-{6E2DBCD5-63A3-209B-8D87-75F61BD5EC40}" dt="2019-09-18T16:44:05.379" v="814"/>
          <ac:spMkLst>
            <pc:docMk/>
            <pc:sldMk cId="1504518591" sldId="257"/>
            <ac:spMk id="12" creationId="{4EB653DC-ADD4-4B8C-9E55-071A27ADB5EC}"/>
          </ac:spMkLst>
        </pc:spChg>
        <pc:spChg chg="add del mod">
          <ac:chgData name="Jose Castano" userId="S::jocastano12@knights.ucf.edu::00d16353-dfe6-4bc7-afb5-2335c21c1cbd" providerId="AD" clId="Web-{6E2DBCD5-63A3-209B-8D87-75F61BD5EC40}" dt="2019-09-18T16:44:22.504" v="822"/>
          <ac:spMkLst>
            <pc:docMk/>
            <pc:sldMk cId="1504518591" sldId="257"/>
            <ac:spMk id="14" creationId="{A58661B6-B637-4FA0-AC28-9DBFDDD8866D}"/>
          </ac:spMkLst>
        </pc:spChg>
        <pc:graphicFrameChg chg="add del mod modGraphic">
          <ac:chgData name="Jose Castano" userId="S::jocastano12@knights.ucf.edu::00d16353-dfe6-4bc7-afb5-2335c21c1cbd" providerId="AD" clId="Web-{6E2DBCD5-63A3-209B-8D87-75F61BD5EC40}" dt="2019-09-18T16:41:20.279" v="429"/>
          <ac:graphicFrameMkLst>
            <pc:docMk/>
            <pc:sldMk cId="1504518591" sldId="257"/>
            <ac:graphicFrameMk id="7" creationId="{2DC4396F-F11B-4828-9E03-F670ABB9F954}"/>
          </ac:graphicFrameMkLst>
        </pc:graphicFrameChg>
        <pc:graphicFrameChg chg="add mod modGraphic">
          <ac:chgData name="Jose Castano" userId="S::jocastano12@knights.ucf.edu::00d16353-dfe6-4bc7-afb5-2335c21c1cbd" providerId="AD" clId="Web-{6E2DBCD5-63A3-209B-8D87-75F61BD5EC40}" dt="2019-09-18T17:37:06.555" v="1297"/>
          <ac:graphicFrameMkLst>
            <pc:docMk/>
            <pc:sldMk cId="1504518591" sldId="257"/>
            <ac:graphicFrameMk id="9" creationId="{1CB4217C-2233-4BED-B0BA-CDABBDF8989D}"/>
          </ac:graphicFrameMkLst>
        </pc:graphicFrameChg>
      </pc:sldChg>
      <pc:sldChg chg="addSp modSp new">
        <pc:chgData name="Jose Castano" userId="S::jocastano12@knights.ucf.edu::00d16353-dfe6-4bc7-afb5-2335c21c1cbd" providerId="AD" clId="Web-{6E2DBCD5-63A3-209B-8D87-75F61BD5EC40}" dt="2019-09-18T17:42:17.175" v="1446"/>
        <pc:sldMkLst>
          <pc:docMk/>
          <pc:sldMk cId="3466876922" sldId="258"/>
        </pc:sldMkLst>
        <pc:spChg chg="mod">
          <ac:chgData name="Jose Castano" userId="S::jocastano12@knights.ucf.edu::00d16353-dfe6-4bc7-afb5-2335c21c1cbd" providerId="AD" clId="Web-{6E2DBCD5-63A3-209B-8D87-75F61BD5EC40}" dt="2019-09-18T16:46:03.258" v="876" actId="20577"/>
          <ac:spMkLst>
            <pc:docMk/>
            <pc:sldMk cId="3466876922" sldId="258"/>
            <ac:spMk id="2" creationId="{D60ABAE7-4DE3-4272-B840-7D63CFB4D56D}"/>
          </ac:spMkLst>
        </pc:spChg>
        <pc:graphicFrameChg chg="add mod modGraphic">
          <ac:chgData name="Jose Castano" userId="S::jocastano12@knights.ucf.edu::00d16353-dfe6-4bc7-afb5-2335c21c1cbd" providerId="AD" clId="Web-{6E2DBCD5-63A3-209B-8D87-75F61BD5EC40}" dt="2019-09-18T17:42:17.175" v="1446"/>
          <ac:graphicFrameMkLst>
            <pc:docMk/>
            <pc:sldMk cId="3466876922" sldId="258"/>
            <ac:graphicFrameMk id="3" creationId="{98CE2D82-4A80-4335-A466-548123D50A23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3931BC-D713-4732-ABFB-AD9894C9072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93DD9F9-FEDE-454A-8380-52046A4F2413}">
      <dgm:prSet/>
      <dgm:spPr/>
      <dgm:t>
        <a:bodyPr/>
        <a:lstStyle/>
        <a:p>
          <a:r>
            <a:rPr lang="en-US"/>
            <a:t>Used to program LED's</a:t>
          </a:r>
        </a:p>
      </dgm:t>
    </dgm:pt>
    <dgm:pt modelId="{5EB82DCF-4AC7-4D3E-909E-1244D0974992}" type="parTrans" cxnId="{06B99F93-3189-4835-BFC8-FCDFA26E166C}">
      <dgm:prSet/>
      <dgm:spPr/>
      <dgm:t>
        <a:bodyPr/>
        <a:lstStyle/>
        <a:p>
          <a:endParaRPr lang="en-US"/>
        </a:p>
      </dgm:t>
    </dgm:pt>
    <dgm:pt modelId="{1787FF3F-D2A7-48C0-AE17-2501FAF232A9}" type="sibTrans" cxnId="{06B99F93-3189-4835-BFC8-FCDFA26E166C}">
      <dgm:prSet/>
      <dgm:spPr/>
      <dgm:t>
        <a:bodyPr/>
        <a:lstStyle/>
        <a:p>
          <a:endParaRPr lang="en-US"/>
        </a:p>
      </dgm:t>
    </dgm:pt>
    <dgm:pt modelId="{32CC8CAB-A8D2-4E3D-BC03-215170901A5B}">
      <dgm:prSet/>
      <dgm:spPr/>
      <dgm:t>
        <a:bodyPr/>
        <a:lstStyle/>
        <a:p>
          <a:r>
            <a:rPr lang="en-US" err="1"/>
            <a:t>FastLED</a:t>
          </a:r>
          <a:r>
            <a:rPr lang="en-US"/>
            <a:t> has a more robust feature set</a:t>
          </a:r>
        </a:p>
      </dgm:t>
    </dgm:pt>
    <dgm:pt modelId="{19136B24-E4E6-4FD5-862E-01A5DA3872CD}" type="parTrans" cxnId="{7F97A3F1-B4D0-48E2-AE54-4030B22F1EC1}">
      <dgm:prSet/>
      <dgm:spPr/>
      <dgm:t>
        <a:bodyPr/>
        <a:lstStyle/>
        <a:p>
          <a:endParaRPr lang="en-US"/>
        </a:p>
      </dgm:t>
    </dgm:pt>
    <dgm:pt modelId="{E347BC37-E707-4388-810B-F41E420E1167}" type="sibTrans" cxnId="{7F97A3F1-B4D0-48E2-AE54-4030B22F1EC1}">
      <dgm:prSet/>
      <dgm:spPr/>
      <dgm:t>
        <a:bodyPr/>
        <a:lstStyle/>
        <a:p>
          <a:endParaRPr lang="en-US"/>
        </a:p>
      </dgm:t>
    </dgm:pt>
    <dgm:pt modelId="{08CB16B6-3613-4BB1-B339-63DC0237402C}">
      <dgm:prSet/>
      <dgm:spPr/>
      <dgm:t>
        <a:bodyPr/>
        <a:lstStyle/>
        <a:p>
          <a:r>
            <a:rPr lang="en-US">
              <a:cs typeface="Calibri Light" panose="020F0302020204030204"/>
            </a:rPr>
            <a:t>Fast </a:t>
          </a:r>
          <a:r>
            <a:rPr lang="en-US"/>
            <a:t>math and memory functions</a:t>
          </a:r>
        </a:p>
      </dgm:t>
    </dgm:pt>
    <dgm:pt modelId="{598316E7-D9A0-4D9C-A8C5-C8ED5CBCA4AD}" type="parTrans" cxnId="{B4305B82-306D-40ED-8129-C635BAFD8A0A}">
      <dgm:prSet/>
      <dgm:spPr/>
      <dgm:t>
        <a:bodyPr/>
        <a:lstStyle/>
        <a:p>
          <a:endParaRPr lang="en-US"/>
        </a:p>
      </dgm:t>
    </dgm:pt>
    <dgm:pt modelId="{BAA454C7-6CEB-4D8F-BBF5-8981AF3226F5}" type="sibTrans" cxnId="{B4305B82-306D-40ED-8129-C635BAFD8A0A}">
      <dgm:prSet/>
      <dgm:spPr/>
      <dgm:t>
        <a:bodyPr/>
        <a:lstStyle/>
        <a:p>
          <a:endParaRPr lang="en-US"/>
        </a:p>
      </dgm:t>
    </dgm:pt>
    <dgm:pt modelId="{5C2132E1-7B5C-4F03-B065-4896212EDB92}">
      <dgm:prSet/>
      <dgm:spPr/>
      <dgm:t>
        <a:bodyPr/>
        <a:lstStyle/>
        <a:p>
          <a:r>
            <a:rPr lang="en-US"/>
            <a:t>color palettes</a:t>
          </a:r>
        </a:p>
      </dgm:t>
    </dgm:pt>
    <dgm:pt modelId="{0AA7AD2C-1F5B-498C-86D7-16D155C0C62E}" type="parTrans" cxnId="{CBF625C0-7037-4814-9DDE-D32BA3045957}">
      <dgm:prSet/>
      <dgm:spPr/>
      <dgm:t>
        <a:bodyPr/>
        <a:lstStyle/>
        <a:p>
          <a:endParaRPr lang="en-US"/>
        </a:p>
      </dgm:t>
    </dgm:pt>
    <dgm:pt modelId="{AB2DAD8E-D40C-4804-AEBB-78A1222C8079}" type="sibTrans" cxnId="{CBF625C0-7037-4814-9DDE-D32BA3045957}">
      <dgm:prSet/>
      <dgm:spPr/>
      <dgm:t>
        <a:bodyPr/>
        <a:lstStyle/>
        <a:p>
          <a:endParaRPr lang="en-US"/>
        </a:p>
      </dgm:t>
    </dgm:pt>
    <dgm:pt modelId="{071D84DD-5CCC-4EB0-82D2-2A39BBFFBE1C}">
      <dgm:prSet/>
      <dgm:spPr/>
      <dgm:t>
        <a:bodyPr/>
        <a:lstStyle/>
        <a:p>
          <a:r>
            <a:rPr lang="en-US"/>
            <a:t>Newer than Adafruit </a:t>
          </a:r>
          <a:r>
            <a:rPr lang="en-US" err="1"/>
            <a:t>Neopixel</a:t>
          </a:r>
          <a:r>
            <a:rPr lang="en-US"/>
            <a:t> Library</a:t>
          </a:r>
        </a:p>
      </dgm:t>
    </dgm:pt>
    <dgm:pt modelId="{320498F5-27EA-4A0F-80D0-FC7F5B217D60}" type="parTrans" cxnId="{85F96BC3-5D21-4F3B-95F5-57DA9C36D906}">
      <dgm:prSet/>
      <dgm:spPr/>
      <dgm:t>
        <a:bodyPr/>
        <a:lstStyle/>
        <a:p>
          <a:endParaRPr lang="en-US"/>
        </a:p>
      </dgm:t>
    </dgm:pt>
    <dgm:pt modelId="{8F96F3AE-BE29-4E53-936F-13D2FEEA0880}" type="sibTrans" cxnId="{85F96BC3-5D21-4F3B-95F5-57DA9C36D906}">
      <dgm:prSet/>
      <dgm:spPr/>
      <dgm:t>
        <a:bodyPr/>
        <a:lstStyle/>
        <a:p>
          <a:endParaRPr lang="en-US"/>
        </a:p>
      </dgm:t>
    </dgm:pt>
    <dgm:pt modelId="{C37FBFC7-8854-4035-B314-5A65D4EB3C10}" type="pres">
      <dgm:prSet presAssocID="{F83931BC-D713-4732-ABFB-AD9894C90724}" presName="linear" presStyleCnt="0">
        <dgm:presLayoutVars>
          <dgm:animLvl val="lvl"/>
          <dgm:resizeHandles val="exact"/>
        </dgm:presLayoutVars>
      </dgm:prSet>
      <dgm:spPr/>
    </dgm:pt>
    <dgm:pt modelId="{69589B7A-FDC8-4E62-875B-B90F47E88DAD}" type="pres">
      <dgm:prSet presAssocID="{A93DD9F9-FEDE-454A-8380-52046A4F241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F48E27E-863A-421C-9F1F-75A2DECA9081}" type="pres">
      <dgm:prSet presAssocID="{1787FF3F-D2A7-48C0-AE17-2501FAF232A9}" presName="spacer" presStyleCnt="0"/>
      <dgm:spPr/>
    </dgm:pt>
    <dgm:pt modelId="{1F578834-FD8C-453D-A415-7067DF1E1D7F}" type="pres">
      <dgm:prSet presAssocID="{32CC8CAB-A8D2-4E3D-BC03-215170901A5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37E673E-377E-4000-9E80-154310AE43E4}" type="pres">
      <dgm:prSet presAssocID="{E347BC37-E707-4388-810B-F41E420E1167}" presName="spacer" presStyleCnt="0"/>
      <dgm:spPr/>
    </dgm:pt>
    <dgm:pt modelId="{BB22F366-A828-413E-9D8C-ADE0414F8FD1}" type="pres">
      <dgm:prSet presAssocID="{08CB16B6-3613-4BB1-B339-63DC0237402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BD8AC65-FABA-4571-9D7A-16F63669CC9E}" type="pres">
      <dgm:prSet presAssocID="{BAA454C7-6CEB-4D8F-BBF5-8981AF3226F5}" presName="spacer" presStyleCnt="0"/>
      <dgm:spPr/>
    </dgm:pt>
    <dgm:pt modelId="{2FA128A5-6A74-4B8E-8A1F-6B77B9374623}" type="pres">
      <dgm:prSet presAssocID="{5C2132E1-7B5C-4F03-B065-4896212EDB9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64F02EE-AEDA-4F46-B71B-AA3AFE424DAA}" type="pres">
      <dgm:prSet presAssocID="{AB2DAD8E-D40C-4804-AEBB-78A1222C8079}" presName="spacer" presStyleCnt="0"/>
      <dgm:spPr/>
    </dgm:pt>
    <dgm:pt modelId="{226CC6D5-6CB7-48CD-A0E6-62101D793A72}" type="pres">
      <dgm:prSet presAssocID="{071D84DD-5CCC-4EB0-82D2-2A39BBFFBE1C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F08CF756-CBD5-4C14-BE41-D080738F1D8E}" type="presOf" srcId="{F83931BC-D713-4732-ABFB-AD9894C90724}" destId="{C37FBFC7-8854-4035-B314-5A65D4EB3C10}" srcOrd="0" destOrd="0" presId="urn:microsoft.com/office/officeart/2005/8/layout/vList2"/>
    <dgm:cxn modelId="{244C6D7E-1866-4CDD-839A-1DD701A4C7B3}" type="presOf" srcId="{32CC8CAB-A8D2-4E3D-BC03-215170901A5B}" destId="{1F578834-FD8C-453D-A415-7067DF1E1D7F}" srcOrd="0" destOrd="0" presId="urn:microsoft.com/office/officeart/2005/8/layout/vList2"/>
    <dgm:cxn modelId="{B4305B82-306D-40ED-8129-C635BAFD8A0A}" srcId="{F83931BC-D713-4732-ABFB-AD9894C90724}" destId="{08CB16B6-3613-4BB1-B339-63DC0237402C}" srcOrd="2" destOrd="0" parTransId="{598316E7-D9A0-4D9C-A8C5-C8ED5CBCA4AD}" sibTransId="{BAA454C7-6CEB-4D8F-BBF5-8981AF3226F5}"/>
    <dgm:cxn modelId="{06B99F93-3189-4835-BFC8-FCDFA26E166C}" srcId="{F83931BC-D713-4732-ABFB-AD9894C90724}" destId="{A93DD9F9-FEDE-454A-8380-52046A4F2413}" srcOrd="0" destOrd="0" parTransId="{5EB82DCF-4AC7-4D3E-909E-1244D0974992}" sibTransId="{1787FF3F-D2A7-48C0-AE17-2501FAF232A9}"/>
    <dgm:cxn modelId="{FBB312A9-8AC2-4C13-A3FB-E9743E59F3DC}" type="presOf" srcId="{08CB16B6-3613-4BB1-B339-63DC0237402C}" destId="{BB22F366-A828-413E-9D8C-ADE0414F8FD1}" srcOrd="0" destOrd="0" presId="urn:microsoft.com/office/officeart/2005/8/layout/vList2"/>
    <dgm:cxn modelId="{CBF625C0-7037-4814-9DDE-D32BA3045957}" srcId="{F83931BC-D713-4732-ABFB-AD9894C90724}" destId="{5C2132E1-7B5C-4F03-B065-4896212EDB92}" srcOrd="3" destOrd="0" parTransId="{0AA7AD2C-1F5B-498C-86D7-16D155C0C62E}" sibTransId="{AB2DAD8E-D40C-4804-AEBB-78A1222C8079}"/>
    <dgm:cxn modelId="{85F96BC3-5D21-4F3B-95F5-57DA9C36D906}" srcId="{F83931BC-D713-4732-ABFB-AD9894C90724}" destId="{071D84DD-5CCC-4EB0-82D2-2A39BBFFBE1C}" srcOrd="4" destOrd="0" parTransId="{320498F5-27EA-4A0F-80D0-FC7F5B217D60}" sibTransId="{8F96F3AE-BE29-4E53-936F-13D2FEEA0880}"/>
    <dgm:cxn modelId="{7F97A3F1-B4D0-48E2-AE54-4030B22F1EC1}" srcId="{F83931BC-D713-4732-ABFB-AD9894C90724}" destId="{32CC8CAB-A8D2-4E3D-BC03-215170901A5B}" srcOrd="1" destOrd="0" parTransId="{19136B24-E4E6-4FD5-862E-01A5DA3872CD}" sibTransId="{E347BC37-E707-4388-810B-F41E420E1167}"/>
    <dgm:cxn modelId="{4B5EE7F4-25B8-4624-9884-9106248581EA}" type="presOf" srcId="{A93DD9F9-FEDE-454A-8380-52046A4F2413}" destId="{69589B7A-FDC8-4E62-875B-B90F47E88DAD}" srcOrd="0" destOrd="0" presId="urn:microsoft.com/office/officeart/2005/8/layout/vList2"/>
    <dgm:cxn modelId="{3A8A86FC-FBB4-4F28-B516-35CBCB0BE1A8}" type="presOf" srcId="{071D84DD-5CCC-4EB0-82D2-2A39BBFFBE1C}" destId="{226CC6D5-6CB7-48CD-A0E6-62101D793A72}" srcOrd="0" destOrd="0" presId="urn:microsoft.com/office/officeart/2005/8/layout/vList2"/>
    <dgm:cxn modelId="{9B3181FE-EC86-4CBE-818F-ED48F3864E09}" type="presOf" srcId="{5C2132E1-7B5C-4F03-B065-4896212EDB92}" destId="{2FA128A5-6A74-4B8E-8A1F-6B77B9374623}" srcOrd="0" destOrd="0" presId="urn:microsoft.com/office/officeart/2005/8/layout/vList2"/>
    <dgm:cxn modelId="{7C62E224-1EED-47AC-AB79-A3F540E360EC}" type="presParOf" srcId="{C37FBFC7-8854-4035-B314-5A65D4EB3C10}" destId="{69589B7A-FDC8-4E62-875B-B90F47E88DAD}" srcOrd="0" destOrd="0" presId="urn:microsoft.com/office/officeart/2005/8/layout/vList2"/>
    <dgm:cxn modelId="{E192D814-537B-43A2-ACE9-E68F90D80D67}" type="presParOf" srcId="{C37FBFC7-8854-4035-B314-5A65D4EB3C10}" destId="{5F48E27E-863A-421C-9F1F-75A2DECA9081}" srcOrd="1" destOrd="0" presId="urn:microsoft.com/office/officeart/2005/8/layout/vList2"/>
    <dgm:cxn modelId="{74272778-3C93-4050-9807-EE0CC1EC4C91}" type="presParOf" srcId="{C37FBFC7-8854-4035-B314-5A65D4EB3C10}" destId="{1F578834-FD8C-453D-A415-7067DF1E1D7F}" srcOrd="2" destOrd="0" presId="urn:microsoft.com/office/officeart/2005/8/layout/vList2"/>
    <dgm:cxn modelId="{062AAC55-A80E-4084-8040-A74E3100DD66}" type="presParOf" srcId="{C37FBFC7-8854-4035-B314-5A65D4EB3C10}" destId="{437E673E-377E-4000-9E80-154310AE43E4}" srcOrd="3" destOrd="0" presId="urn:microsoft.com/office/officeart/2005/8/layout/vList2"/>
    <dgm:cxn modelId="{F36D7799-3A8E-49B1-9D11-1B0DB6E1E554}" type="presParOf" srcId="{C37FBFC7-8854-4035-B314-5A65D4EB3C10}" destId="{BB22F366-A828-413E-9D8C-ADE0414F8FD1}" srcOrd="4" destOrd="0" presId="urn:microsoft.com/office/officeart/2005/8/layout/vList2"/>
    <dgm:cxn modelId="{D32678C0-9C21-4D34-AD06-531378FA9BC1}" type="presParOf" srcId="{C37FBFC7-8854-4035-B314-5A65D4EB3C10}" destId="{3BD8AC65-FABA-4571-9D7A-16F63669CC9E}" srcOrd="5" destOrd="0" presId="urn:microsoft.com/office/officeart/2005/8/layout/vList2"/>
    <dgm:cxn modelId="{9377F1F8-4721-4F95-BEC9-5AFB09B74CEC}" type="presParOf" srcId="{C37FBFC7-8854-4035-B314-5A65D4EB3C10}" destId="{2FA128A5-6A74-4B8E-8A1F-6B77B9374623}" srcOrd="6" destOrd="0" presId="urn:microsoft.com/office/officeart/2005/8/layout/vList2"/>
    <dgm:cxn modelId="{BC587FBB-D7DE-4BE2-8E63-355746A9DF48}" type="presParOf" srcId="{C37FBFC7-8854-4035-B314-5A65D4EB3C10}" destId="{C64F02EE-AEDA-4F46-B71B-AA3AFE424DAA}" srcOrd="7" destOrd="0" presId="urn:microsoft.com/office/officeart/2005/8/layout/vList2"/>
    <dgm:cxn modelId="{FA6E2B2A-1A8D-4042-8C33-7BFADFF09D5C}" type="presParOf" srcId="{C37FBFC7-8854-4035-B314-5A65D4EB3C10}" destId="{226CC6D5-6CB7-48CD-A0E6-62101D793A7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89B7A-FDC8-4E62-875B-B90F47E88DAD}">
      <dsp:nvSpPr>
        <dsp:cNvPr id="0" name=""/>
        <dsp:cNvSpPr/>
      </dsp:nvSpPr>
      <dsp:spPr>
        <a:xfrm>
          <a:off x="0" y="905315"/>
          <a:ext cx="6513603" cy="7435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Used to program LED's</a:t>
          </a:r>
        </a:p>
      </dsp:txBody>
      <dsp:txXfrm>
        <a:off x="36296" y="941611"/>
        <a:ext cx="6441011" cy="670943"/>
      </dsp:txXfrm>
    </dsp:sp>
    <dsp:sp modelId="{1F578834-FD8C-453D-A415-7067DF1E1D7F}">
      <dsp:nvSpPr>
        <dsp:cNvPr id="0" name=""/>
        <dsp:cNvSpPr/>
      </dsp:nvSpPr>
      <dsp:spPr>
        <a:xfrm>
          <a:off x="0" y="1738130"/>
          <a:ext cx="6513603" cy="743535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err="1"/>
            <a:t>FastLED</a:t>
          </a:r>
          <a:r>
            <a:rPr lang="en-US" sz="3100" kern="1200"/>
            <a:t> has a more robust feature set</a:t>
          </a:r>
        </a:p>
      </dsp:txBody>
      <dsp:txXfrm>
        <a:off x="36296" y="1774426"/>
        <a:ext cx="6441011" cy="670943"/>
      </dsp:txXfrm>
    </dsp:sp>
    <dsp:sp modelId="{BB22F366-A828-413E-9D8C-ADE0414F8FD1}">
      <dsp:nvSpPr>
        <dsp:cNvPr id="0" name=""/>
        <dsp:cNvSpPr/>
      </dsp:nvSpPr>
      <dsp:spPr>
        <a:xfrm>
          <a:off x="0" y="2570945"/>
          <a:ext cx="6513603" cy="743535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cs typeface="Calibri Light" panose="020F0302020204030204"/>
            </a:rPr>
            <a:t>Fast </a:t>
          </a:r>
          <a:r>
            <a:rPr lang="en-US" sz="3100" kern="1200"/>
            <a:t>math and memory functions</a:t>
          </a:r>
        </a:p>
      </dsp:txBody>
      <dsp:txXfrm>
        <a:off x="36296" y="2607241"/>
        <a:ext cx="6441011" cy="670943"/>
      </dsp:txXfrm>
    </dsp:sp>
    <dsp:sp modelId="{2FA128A5-6A74-4B8E-8A1F-6B77B9374623}">
      <dsp:nvSpPr>
        <dsp:cNvPr id="0" name=""/>
        <dsp:cNvSpPr/>
      </dsp:nvSpPr>
      <dsp:spPr>
        <a:xfrm>
          <a:off x="0" y="3403760"/>
          <a:ext cx="6513603" cy="743535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color palettes</a:t>
          </a:r>
        </a:p>
      </dsp:txBody>
      <dsp:txXfrm>
        <a:off x="36296" y="3440056"/>
        <a:ext cx="6441011" cy="670943"/>
      </dsp:txXfrm>
    </dsp:sp>
    <dsp:sp modelId="{226CC6D5-6CB7-48CD-A0E6-62101D793A72}">
      <dsp:nvSpPr>
        <dsp:cNvPr id="0" name=""/>
        <dsp:cNvSpPr/>
      </dsp:nvSpPr>
      <dsp:spPr>
        <a:xfrm>
          <a:off x="0" y="4236575"/>
          <a:ext cx="6513603" cy="743535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Newer than Adafruit </a:t>
          </a:r>
          <a:r>
            <a:rPr lang="en-US" sz="3100" kern="1200" err="1"/>
            <a:t>Neopixel</a:t>
          </a:r>
          <a:r>
            <a:rPr lang="en-US" sz="3100" kern="1200"/>
            <a:t> Library</a:t>
          </a:r>
        </a:p>
      </dsp:txBody>
      <dsp:txXfrm>
        <a:off x="36296" y="4272871"/>
        <a:ext cx="6441011" cy="6709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>
                <a:cs typeface="Calibri Light"/>
              </a:rPr>
              <a:t>Smart Tabletop Gaming 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53345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1400">
                <a:cs typeface="Calibri"/>
              </a:rPr>
              <a:t>By: </a:t>
            </a:r>
          </a:p>
          <a:p>
            <a:pPr algn="l"/>
            <a:r>
              <a:rPr lang="en-US" sz="1400">
                <a:cs typeface="Calibri"/>
              </a:rPr>
              <a:t>Richard Almario  </a:t>
            </a:r>
            <a:r>
              <a:rPr lang="en-US" sz="1400" err="1">
                <a:cs typeface="Calibri"/>
              </a:rPr>
              <a:t>CpE</a:t>
            </a:r>
            <a:endParaRPr lang="en-US" sz="1400">
              <a:cs typeface="Calibri"/>
            </a:endParaRPr>
          </a:p>
          <a:p>
            <a:pPr algn="l"/>
            <a:r>
              <a:rPr lang="en-US" sz="1400">
                <a:cs typeface="Calibri"/>
              </a:rPr>
              <a:t>Hubert </a:t>
            </a:r>
            <a:r>
              <a:rPr lang="en-US" sz="1400" err="1">
                <a:cs typeface="Calibri"/>
              </a:rPr>
              <a:t>Barrantes</a:t>
            </a:r>
            <a:r>
              <a:rPr lang="en-US" sz="1400">
                <a:cs typeface="Calibri"/>
              </a:rPr>
              <a:t> </a:t>
            </a:r>
            <a:r>
              <a:rPr lang="en-US" sz="1400" err="1">
                <a:cs typeface="Calibri"/>
              </a:rPr>
              <a:t>CpE</a:t>
            </a:r>
            <a:endParaRPr lang="en-US" sz="1400">
              <a:cs typeface="Calibri"/>
            </a:endParaRPr>
          </a:p>
          <a:p>
            <a:pPr algn="l"/>
            <a:r>
              <a:rPr lang="en-US" sz="1400" err="1">
                <a:cs typeface="Calibri"/>
              </a:rPr>
              <a:t>Coraima</a:t>
            </a:r>
            <a:r>
              <a:rPr lang="en-US" sz="1400">
                <a:cs typeface="Calibri"/>
              </a:rPr>
              <a:t> Orochena EE</a:t>
            </a:r>
          </a:p>
          <a:p>
            <a:pPr algn="l"/>
            <a:r>
              <a:rPr lang="en-US" sz="1400">
                <a:cs typeface="Calibri"/>
              </a:rPr>
              <a:t>Jose Castano EE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0FE77DE7-684F-49A9-87E4-409AA001F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630" y="-134721"/>
            <a:ext cx="5784062" cy="635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5512C1-BCED-4031-8B52-D4D3DC40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PCB </a:t>
            </a:r>
            <a:r>
              <a:rPr lang="en-US" sz="3200">
                <a:solidFill>
                  <a:schemeClr val="bg1"/>
                </a:solidFill>
              </a:rPr>
              <a:t>Diagram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 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E47594-FAA3-4812-85DC-B630F0A3D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01" y="1718359"/>
            <a:ext cx="8932171" cy="442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86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5512C1-BCED-4031-8B52-D4D3DC40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XY Plotter</a:t>
            </a:r>
          </a:p>
        </p:txBody>
      </p:sp>
      <p:pic>
        <p:nvPicPr>
          <p:cNvPr id="3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3D4E6DDD-E29B-44E8-B862-9949F468F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079" y="307731"/>
            <a:ext cx="3657838" cy="3997637"/>
          </a:xfrm>
          <a:prstGeom prst="rect">
            <a:avLst/>
          </a:prstGeom>
        </p:spPr>
      </p:pic>
      <p:pic>
        <p:nvPicPr>
          <p:cNvPr id="4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CB5B816A-F848-4E27-873A-1B1A65C3A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764" y="307731"/>
            <a:ext cx="5312475" cy="3997637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218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0ABAE7-4DE3-4272-B840-7D63CFB4D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XY Plotters 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8CE2D82-4A80-4335-A466-548123D50A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393949"/>
              </p:ext>
            </p:extLst>
          </p:nvPr>
        </p:nvGraphicFramePr>
        <p:xfrm>
          <a:off x="524633" y="307731"/>
          <a:ext cx="11087635" cy="399764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251455">
                  <a:extLst>
                    <a:ext uri="{9D8B030D-6E8A-4147-A177-3AD203B41FA5}">
                      <a16:colId xmlns:a16="http://schemas.microsoft.com/office/drawing/2014/main" val="3079590942"/>
                    </a:ext>
                  </a:extLst>
                </a:gridCol>
                <a:gridCol w="4167577">
                  <a:extLst>
                    <a:ext uri="{9D8B030D-6E8A-4147-A177-3AD203B41FA5}">
                      <a16:colId xmlns:a16="http://schemas.microsoft.com/office/drawing/2014/main" val="2188244024"/>
                    </a:ext>
                  </a:extLst>
                </a:gridCol>
                <a:gridCol w="2668603">
                  <a:extLst>
                    <a:ext uri="{9D8B030D-6E8A-4147-A177-3AD203B41FA5}">
                      <a16:colId xmlns:a16="http://schemas.microsoft.com/office/drawing/2014/main" val="2101256997"/>
                    </a:ext>
                  </a:extLst>
                </a:gridCol>
              </a:tblGrid>
              <a:tr h="628201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Name </a:t>
                      </a:r>
                    </a:p>
                  </a:txBody>
                  <a:tcPr marL="142773" marR="142773" marT="71386" marB="713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Working Area </a:t>
                      </a:r>
                    </a:p>
                  </a:txBody>
                  <a:tcPr marL="142773" marR="142773" marT="71386" marB="713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Price </a:t>
                      </a:r>
                    </a:p>
                  </a:txBody>
                  <a:tcPr marL="142773" marR="142773" marT="71386" marB="71386"/>
                </a:tc>
                <a:extLst>
                  <a:ext uri="{0D108BD9-81ED-4DB2-BD59-A6C34878D82A}">
                    <a16:rowId xmlns:a16="http://schemas.microsoft.com/office/drawing/2014/main" val="1734001126"/>
                  </a:ext>
                </a:extLst>
              </a:tr>
              <a:tr h="1056519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Laser Engraver Machine </a:t>
                      </a:r>
                    </a:p>
                  </a:txBody>
                  <a:tcPr marL="142773" marR="142773" marT="71386" marB="713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15.7 X 19.7 in</a:t>
                      </a:r>
                    </a:p>
                  </a:txBody>
                  <a:tcPr marL="142773" marR="142773" marT="71386" marB="713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$198.00</a:t>
                      </a:r>
                    </a:p>
                  </a:txBody>
                  <a:tcPr marL="142773" marR="142773" marT="71386" marB="71386"/>
                </a:tc>
                <a:extLst>
                  <a:ext uri="{0D108BD9-81ED-4DB2-BD59-A6C34878D82A}">
                    <a16:rowId xmlns:a16="http://schemas.microsoft.com/office/drawing/2014/main" val="4192677176"/>
                  </a:ext>
                </a:extLst>
              </a:tr>
              <a:tr h="628201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GoooGi Geeklab </a:t>
                      </a:r>
                    </a:p>
                  </a:txBody>
                  <a:tcPr marL="142773" marR="142773" marT="71386" marB="713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8.3 X 11.7 in</a:t>
                      </a:r>
                    </a:p>
                  </a:txBody>
                  <a:tcPr marL="142773" marR="142773" marT="71386" marB="713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$255.00</a:t>
                      </a:r>
                    </a:p>
                  </a:txBody>
                  <a:tcPr marL="142773" marR="142773" marT="71386" marB="71386"/>
                </a:tc>
                <a:extLst>
                  <a:ext uri="{0D108BD9-81ED-4DB2-BD59-A6C34878D82A}">
                    <a16:rowId xmlns:a16="http://schemas.microsoft.com/office/drawing/2014/main" val="3323278668"/>
                  </a:ext>
                </a:extLst>
              </a:tr>
              <a:tr h="1056519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EleksDraw Pen Writing Machine</a:t>
                      </a:r>
                    </a:p>
                  </a:txBody>
                  <a:tcPr marL="142773" marR="142773" marT="71386" marB="713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11 X 7.9 in </a:t>
                      </a:r>
                    </a:p>
                  </a:txBody>
                  <a:tcPr marL="142773" marR="142773" marT="71386" marB="713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$299.90</a:t>
                      </a:r>
                    </a:p>
                  </a:txBody>
                  <a:tcPr marL="142773" marR="142773" marT="71386" marB="71386"/>
                </a:tc>
                <a:extLst>
                  <a:ext uri="{0D108BD9-81ED-4DB2-BD59-A6C34878D82A}">
                    <a16:rowId xmlns:a16="http://schemas.microsoft.com/office/drawing/2014/main" val="1587673110"/>
                  </a:ext>
                </a:extLst>
              </a:tr>
              <a:tr h="62820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/>
                        <a:t>IDRAW Machine</a:t>
                      </a:r>
                    </a:p>
                  </a:txBody>
                  <a:tcPr marL="142773" marR="142773" marT="71386" marB="71386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/>
                        <a:t> 11.7 X 16.5 in</a:t>
                      </a:r>
                    </a:p>
                  </a:txBody>
                  <a:tcPr marL="142773" marR="142773" marT="71386" marB="71386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/>
                        <a:t>$350.00</a:t>
                      </a:r>
                    </a:p>
                  </a:txBody>
                  <a:tcPr marL="142773" marR="142773" marT="71386" marB="71386"/>
                </a:tc>
                <a:extLst>
                  <a:ext uri="{0D108BD9-81ED-4DB2-BD59-A6C34878D82A}">
                    <a16:rowId xmlns:a16="http://schemas.microsoft.com/office/drawing/2014/main" val="1553760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6876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4884E6-C484-459C-A2B7-E274C11EE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IDRAW Machine 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floor, indoor, wooden, appliance&#10;&#10;Description generated with very high confidence">
            <a:extLst>
              <a:ext uri="{FF2B5EF4-FFF2-40B4-BE49-F238E27FC236}">
                <a16:creationId xmlns:a16="http://schemas.microsoft.com/office/drawing/2014/main" id="{18A8C5B6-6CC4-483C-B45E-0D38329D2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14" r="6789"/>
          <a:stretch/>
        </p:blipFill>
        <p:spPr>
          <a:xfrm>
            <a:off x="5153822" y="1029768"/>
            <a:ext cx="6553545" cy="480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11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45AFD-9164-4714-8530-82B155CF5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Electromagnet Diagram 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27400A9C-82AD-451F-B9B4-42F69A87A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812" y="492573"/>
            <a:ext cx="5645564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2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Connector 5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5512C1-BCED-4031-8B52-D4D3DC40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LEDS</a:t>
            </a:r>
          </a:p>
        </p:txBody>
      </p:sp>
      <p:pic>
        <p:nvPicPr>
          <p:cNvPr id="5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26146E90-E65A-4D30-A259-639000925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079" y="307731"/>
            <a:ext cx="3657838" cy="3997637"/>
          </a:xfrm>
          <a:prstGeom prst="rect">
            <a:avLst/>
          </a:prstGeom>
        </p:spPr>
      </p:pic>
      <p:pic>
        <p:nvPicPr>
          <p:cNvPr id="3" name="Picture 3" descr="A close up of a map&#10;&#10;Description generated with high confidence">
            <a:extLst>
              <a:ext uri="{FF2B5EF4-FFF2-40B4-BE49-F238E27FC236}">
                <a16:creationId xmlns:a16="http://schemas.microsoft.com/office/drawing/2014/main" id="{0CAEF16F-DDDF-485E-BD90-C8F20BC8D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764" y="307731"/>
            <a:ext cx="5312475" cy="3997637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425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82998F-5638-42BF-8A05-7D47E1672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LEDS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650021-7187-45A3-B557-D3C6B2F7B1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0496" y="492573"/>
            <a:ext cx="5940197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9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592D98-6C61-447D-9DB8-F254DED1E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FastLED Library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14674E7E-4043-455C-9FC3-C220A740B5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0079704"/>
              </p:ext>
            </p:extLst>
          </p:nvPr>
        </p:nvGraphicFramePr>
        <p:xfrm>
          <a:off x="5108036" y="485301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7218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3A3053-CBD8-44DE-BE8E-A849D63F8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LED WS2182B Sequence Diagram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6284DB-2249-496B-8B60-F1E4D0C7F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3822" y="901664"/>
            <a:ext cx="6553545" cy="506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41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894D6F-582F-4464-8FBF-713C1ECED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LED Matrix Construction 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048549B3-1461-4587-874E-0716BE2330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3359" y="2509911"/>
            <a:ext cx="5330182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68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81BC32-FF58-4898-A6B5-7B3D059BC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614406-135F-4875-9C87-53822CB1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21396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24400E-DC49-414E-B032-C1BEDFF05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434101"/>
            <a:ext cx="10279971" cy="1362042"/>
          </a:xfrm>
        </p:spPr>
        <p:txBody>
          <a:bodyPr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  <a:cs typeface="Calibri Light"/>
              </a:rPr>
              <a:t>Motivation and Objectives 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7020BD-3785-4628-8C5E-A4011B43E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39694"/>
            <a:ext cx="12192000" cy="14630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0962265-49B8-4742-B0D7-87DCB49EC5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2279951"/>
              </p:ext>
            </p:extLst>
          </p:nvPr>
        </p:nvGraphicFramePr>
        <p:xfrm>
          <a:off x="960120" y="2970820"/>
          <a:ext cx="10279972" cy="288007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794112">
                  <a:extLst>
                    <a:ext uri="{9D8B030D-6E8A-4147-A177-3AD203B41FA5}">
                      <a16:colId xmlns:a16="http://schemas.microsoft.com/office/drawing/2014/main" val="2826819135"/>
                    </a:ext>
                  </a:extLst>
                </a:gridCol>
                <a:gridCol w="5485860">
                  <a:extLst>
                    <a:ext uri="{9D8B030D-6E8A-4147-A177-3AD203B41FA5}">
                      <a16:colId xmlns:a16="http://schemas.microsoft.com/office/drawing/2014/main" val="4233454950"/>
                    </a:ext>
                  </a:extLst>
                </a:gridCol>
              </a:tblGrid>
              <a:tr h="476404">
                <a:tc>
                  <a:txBody>
                    <a:bodyPr/>
                    <a:lstStyle/>
                    <a:p>
                      <a:pPr algn="ctr"/>
                      <a:r>
                        <a:rPr lang="en-US" sz="2100"/>
                        <a:t>Motivation </a:t>
                      </a:r>
                    </a:p>
                  </a:txBody>
                  <a:tcPr marL="108274" marR="108274" marT="54137" marB="541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/>
                        <a:t>Objectives </a:t>
                      </a:r>
                    </a:p>
                  </a:txBody>
                  <a:tcPr marL="108274" marR="108274" marT="54137" marB="54137"/>
                </a:tc>
                <a:extLst>
                  <a:ext uri="{0D108BD9-81ED-4DB2-BD59-A6C34878D82A}">
                    <a16:rowId xmlns:a16="http://schemas.microsoft.com/office/drawing/2014/main" val="1468544645"/>
                  </a:ext>
                </a:extLst>
              </a:tr>
              <a:tr h="801225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To make the game paperless </a:t>
                      </a:r>
                    </a:p>
                  </a:txBody>
                  <a:tcPr marL="108274" marR="108274" marT="54137" marB="541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To move the game pieces with a magnetic XY plotter</a:t>
                      </a:r>
                    </a:p>
                  </a:txBody>
                  <a:tcPr marL="108274" marR="108274" marT="54137" marB="54137"/>
                </a:tc>
                <a:extLst>
                  <a:ext uri="{0D108BD9-81ED-4DB2-BD59-A6C34878D82A}">
                    <a16:rowId xmlns:a16="http://schemas.microsoft.com/office/drawing/2014/main" val="2106655761"/>
                  </a:ext>
                </a:extLst>
              </a:tr>
              <a:tr h="801225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To merge a physical session with a Virtual tabletop</a:t>
                      </a:r>
                    </a:p>
                  </a:txBody>
                  <a:tcPr marL="108274" marR="108274" marT="54137" marB="541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Implementation of the LEDs to add effect on the game </a:t>
                      </a:r>
                    </a:p>
                  </a:txBody>
                  <a:tcPr marL="108274" marR="108274" marT="54137" marB="54137"/>
                </a:tc>
                <a:extLst>
                  <a:ext uri="{0D108BD9-81ED-4DB2-BD59-A6C34878D82A}">
                    <a16:rowId xmlns:a16="http://schemas.microsoft.com/office/drawing/2014/main" val="135813047"/>
                  </a:ext>
                </a:extLst>
              </a:tr>
              <a:tr h="801225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Able to communicate online </a:t>
                      </a:r>
                    </a:p>
                  </a:txBody>
                  <a:tcPr marL="108274" marR="108274" marT="54137" marB="541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Able to use an application to command the game pieces' movement using an Wifi module</a:t>
                      </a:r>
                    </a:p>
                  </a:txBody>
                  <a:tcPr marL="108274" marR="108274" marT="54137" marB="54137"/>
                </a:tc>
                <a:extLst>
                  <a:ext uri="{0D108BD9-81ED-4DB2-BD59-A6C34878D82A}">
                    <a16:rowId xmlns:a16="http://schemas.microsoft.com/office/drawing/2014/main" val="1309808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0845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5512C1-BCED-4031-8B52-D4D3DC40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Sensors</a:t>
            </a:r>
          </a:p>
        </p:txBody>
      </p:sp>
      <p:pic>
        <p:nvPicPr>
          <p:cNvPr id="5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26146E90-E65A-4D30-A259-639000925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079" y="307731"/>
            <a:ext cx="3657838" cy="3997637"/>
          </a:xfrm>
          <a:prstGeom prst="rect">
            <a:avLst/>
          </a:prstGeom>
        </p:spPr>
      </p:pic>
      <p:pic>
        <p:nvPicPr>
          <p:cNvPr id="3" name="Picture 3" descr="A close up of a map&#10;&#10;Description generated with high confidence">
            <a:extLst>
              <a:ext uri="{FF2B5EF4-FFF2-40B4-BE49-F238E27FC236}">
                <a16:creationId xmlns:a16="http://schemas.microsoft.com/office/drawing/2014/main" id="{DB263F47-3723-4074-BE7F-B88D74108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764" y="307731"/>
            <a:ext cx="5312475" cy="3997637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029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109E9E-2FCD-421C-8047-47EB881F6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Reed Switch Matrix</a:t>
            </a:r>
            <a:endParaRPr lang="en-US" sz="4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204D1B9-237D-432F-84D9-4B774B08AF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8791" y="290868"/>
            <a:ext cx="6141902" cy="608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16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109E9E-2FCD-421C-8047-47EB881F6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Reed Switch Matrix </a:t>
            </a:r>
            <a:br>
              <a:rPr lang="en-US" sz="4800">
                <a:solidFill>
                  <a:srgbClr val="FFFFFF"/>
                </a:solidFill>
              </a:rPr>
            </a:br>
            <a:r>
              <a:rPr lang="en-US" sz="4800">
                <a:solidFill>
                  <a:srgbClr val="FFFFFF"/>
                </a:solidFill>
              </a:rPr>
              <a:t> Construction </a:t>
            </a:r>
            <a:endParaRPr lang="en-US" sz="4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 descr="A picture containing kite, small, pulling, pulled&#10;&#10;Description generated with very high confidence">
            <a:extLst>
              <a:ext uri="{FF2B5EF4-FFF2-40B4-BE49-F238E27FC236}">
                <a16:creationId xmlns:a16="http://schemas.microsoft.com/office/drawing/2014/main" id="{9A997B35-6757-493C-9036-C3EC197B5A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3" r="6072"/>
          <a:stretch/>
        </p:blipFill>
        <p:spPr>
          <a:xfrm>
            <a:off x="5332590" y="1402613"/>
            <a:ext cx="5984279" cy="401757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88551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0CF5E6-016D-4A92-A5F4-A4B35D2A6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Sensor Input</a:t>
            </a:r>
          </a:p>
        </p:txBody>
      </p:sp>
      <p:cxnSp>
        <p:nvCxnSpPr>
          <p:cNvPr id="13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945C3C3A-5920-4C3B-A20B-199FBF171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988" y="2426818"/>
            <a:ext cx="4447075" cy="3997637"/>
          </a:xfrm>
          <a:prstGeom prst="rect">
            <a:avLst/>
          </a:prstGeom>
        </p:spPr>
      </p:pic>
      <p:cxnSp>
        <p:nvCxnSpPr>
          <p:cNvPr id="15" name="Straight Connector 1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31C88518-A8A2-46D3-8897-BF60CEFAC0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45073" y="2822265"/>
            <a:ext cx="5455917" cy="320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39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5512C1-BCED-4031-8B52-D4D3DC40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Power</a:t>
            </a:r>
          </a:p>
        </p:txBody>
      </p:sp>
      <p:pic>
        <p:nvPicPr>
          <p:cNvPr id="3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923EC7F0-2E85-4B99-BFC0-8D144CA98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079" y="307731"/>
            <a:ext cx="3657838" cy="3997637"/>
          </a:xfrm>
          <a:prstGeom prst="rect">
            <a:avLst/>
          </a:prstGeom>
        </p:spPr>
      </p:pic>
      <p:pic>
        <p:nvPicPr>
          <p:cNvPr id="4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BD0D9377-47A5-483E-B2E6-6806229A4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764" y="307731"/>
            <a:ext cx="5312475" cy="3997637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9143E7B-3FF0-4F59-A421-00B4D5FBC9FC}"/>
              </a:ext>
            </a:extLst>
          </p:cNvPr>
          <p:cNvSpPr txBox="1"/>
          <p:nvPr/>
        </p:nvSpPr>
        <p:spPr>
          <a:xfrm>
            <a:off x="1001441" y="2338147"/>
            <a:ext cx="4468483" cy="6137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AA2BE8-EDB4-4A1B-8773-0A68B48A5B45}"/>
              </a:ext>
            </a:extLst>
          </p:cNvPr>
          <p:cNvSpPr txBox="1"/>
          <p:nvPr/>
        </p:nvSpPr>
        <p:spPr>
          <a:xfrm>
            <a:off x="1618891" y="1978325"/>
            <a:ext cx="3447690" cy="7232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endParaRPr lang="en-US"/>
          </a:p>
          <a:p>
            <a:pPr>
              <a:spcAft>
                <a:spcPts val="600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19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F65CA-31A5-4135-86B5-4332094B0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Voltage Source</a:t>
            </a:r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5400">
                <a:solidFill>
                  <a:srgbClr val="FFFFFF"/>
                </a:solidFill>
              </a:rPr>
              <a:t> </a:t>
            </a:r>
            <a:endParaRPr lang="en-US" sz="54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CF50AF8-E3F1-4193-8887-11DD6DC749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1506824"/>
              </p:ext>
            </p:extLst>
          </p:nvPr>
        </p:nvGraphicFramePr>
        <p:xfrm>
          <a:off x="793598" y="2509911"/>
          <a:ext cx="10549705" cy="3198112"/>
        </p:xfrm>
        <a:graphic>
          <a:graphicData uri="http://schemas.openxmlformats.org/drawingml/2006/table">
            <a:tbl>
              <a:tblPr firstRow="1" bandRow="1">
                <a:noFill/>
                <a:tableStyleId>{073A0DAA-6AF3-43AB-8588-CEC1D06C72B9}</a:tableStyleId>
              </a:tblPr>
              <a:tblGrid>
                <a:gridCol w="4362881">
                  <a:extLst>
                    <a:ext uri="{9D8B030D-6E8A-4147-A177-3AD203B41FA5}">
                      <a16:colId xmlns:a16="http://schemas.microsoft.com/office/drawing/2014/main" val="2877927523"/>
                    </a:ext>
                  </a:extLst>
                </a:gridCol>
                <a:gridCol w="6186824">
                  <a:extLst>
                    <a:ext uri="{9D8B030D-6E8A-4147-A177-3AD203B41FA5}">
                      <a16:colId xmlns:a16="http://schemas.microsoft.com/office/drawing/2014/main" val="643153623"/>
                    </a:ext>
                  </a:extLst>
                </a:gridCol>
              </a:tblGrid>
              <a:tr h="799528"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solidFill>
                            <a:srgbClr val="FFFFFF"/>
                          </a:solidFill>
                        </a:rPr>
                        <a:t>Voltage Source </a:t>
                      </a:r>
                    </a:p>
                  </a:txBody>
                  <a:tcPr marL="329476" marR="197685" marT="197685" marB="197685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solidFill>
                            <a:srgbClr val="FFFFFF"/>
                          </a:solidFill>
                        </a:rPr>
                        <a:t>Component</a:t>
                      </a:r>
                    </a:p>
                  </a:txBody>
                  <a:tcPr marL="329476" marR="197685" marT="197685" marB="197685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463098"/>
                  </a:ext>
                </a:extLst>
              </a:tr>
              <a:tr h="799528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5V-12V</a:t>
                      </a:r>
                    </a:p>
                  </a:txBody>
                  <a:tcPr marL="329476" marR="197685" marT="197685" marB="197685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PCB</a:t>
                      </a:r>
                    </a:p>
                  </a:txBody>
                  <a:tcPr marL="329476" marR="197685" marT="197685" marB="197685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500596"/>
                  </a:ext>
                </a:extLst>
              </a:tr>
              <a:tr h="799528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5V</a:t>
                      </a:r>
                    </a:p>
                  </a:txBody>
                  <a:tcPr marL="329476" marR="197685" marT="197685" marB="197685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LED Drivers </a:t>
                      </a:r>
                    </a:p>
                  </a:txBody>
                  <a:tcPr marL="329476" marR="197685" marT="197685" marB="197685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521538"/>
                  </a:ext>
                </a:extLst>
              </a:tr>
              <a:tr h="79952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12V</a:t>
                      </a:r>
                    </a:p>
                  </a:txBody>
                  <a:tcPr marL="329476" marR="197685" marT="197685" marB="197685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XY Plotter </a:t>
                      </a:r>
                    </a:p>
                  </a:txBody>
                  <a:tcPr marL="329476" marR="197685" marT="197685" marB="197685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4079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5534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5512C1-BCED-4031-8B52-D4D3DC40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WiFi-Communication</a:t>
            </a:r>
          </a:p>
        </p:txBody>
      </p:sp>
      <p:pic>
        <p:nvPicPr>
          <p:cNvPr id="3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923EC7F0-2E85-4B99-BFC0-8D144CA98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079" y="307731"/>
            <a:ext cx="3657838" cy="3997637"/>
          </a:xfrm>
          <a:prstGeom prst="rect">
            <a:avLst/>
          </a:prstGeom>
        </p:spPr>
      </p:pic>
      <p:pic>
        <p:nvPicPr>
          <p:cNvPr id="7" name="Picture 7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FB56A0ED-E94A-497F-8E59-AF113235D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764" y="307731"/>
            <a:ext cx="5312475" cy="3997637"/>
          </a:xfrm>
          <a:prstGeom prst="rect">
            <a:avLst/>
          </a:prstGeom>
        </p:spPr>
      </p:pic>
      <p:cxnSp>
        <p:nvCxnSpPr>
          <p:cNvPr id="53" name="Straight Connector 5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9143E7B-3FF0-4F59-A421-00B4D5FBC9FC}"/>
              </a:ext>
            </a:extLst>
          </p:cNvPr>
          <p:cNvSpPr txBox="1"/>
          <p:nvPr/>
        </p:nvSpPr>
        <p:spPr>
          <a:xfrm>
            <a:off x="1001441" y="2338147"/>
            <a:ext cx="4468483" cy="6137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AA2BE8-EDB4-4A1B-8773-0A68B48A5B45}"/>
              </a:ext>
            </a:extLst>
          </p:cNvPr>
          <p:cNvSpPr txBox="1"/>
          <p:nvPr/>
        </p:nvSpPr>
        <p:spPr>
          <a:xfrm>
            <a:off x="1618891" y="1978325"/>
            <a:ext cx="3447690" cy="7232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endParaRPr lang="en-US"/>
          </a:p>
          <a:p>
            <a:pPr>
              <a:spcAft>
                <a:spcPts val="600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11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06DA80-6879-4ABD-A96F-7FB7A6807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31" y="911465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000" b="1" err="1">
                <a:cs typeface="Calibri Light"/>
              </a:rPr>
              <a:t>WiFi</a:t>
            </a:r>
            <a:r>
              <a:rPr lang="en-US" sz="2000" b="1">
                <a:cs typeface="Calibri Light"/>
              </a:rPr>
              <a:t> Module: ESP8266-12e</a:t>
            </a:r>
            <a:endParaRPr lang="en-US" sz="2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E9230-B88F-4E3B-89B8-C18BAE823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000">
                <a:ea typeface="+mn-lt"/>
                <a:cs typeface="+mn-lt"/>
              </a:rPr>
              <a:t>Used to stablish wireless network connection for the microcontroller </a:t>
            </a:r>
          </a:p>
          <a:p>
            <a:r>
              <a:rPr lang="en-US" sz="2000">
                <a:ea typeface="+mn-lt"/>
                <a:cs typeface="+mn-lt"/>
              </a:rPr>
              <a:t>Integrated cache to improve the performance of the system and minimize memory requirements </a:t>
            </a:r>
          </a:p>
          <a:p>
            <a:r>
              <a:rPr lang="en-US" sz="2000">
                <a:ea typeface="+mn-lt"/>
                <a:cs typeface="+mn-lt"/>
              </a:rPr>
              <a:t>Abundant Learning Resources</a:t>
            </a:r>
          </a:p>
          <a:p>
            <a:r>
              <a:rPr lang="en-US" sz="2000">
                <a:ea typeface="+mn-lt"/>
                <a:cs typeface="+mn-lt"/>
              </a:rPr>
              <a:t>Relatively inexpensive</a:t>
            </a:r>
          </a:p>
          <a:p>
            <a:r>
              <a:rPr lang="en-US" sz="2000">
                <a:ea typeface="+mn-lt"/>
                <a:cs typeface="+mn-lt"/>
              </a:rPr>
              <a:t>Flexible designed and enhanced functions</a:t>
            </a:r>
            <a:endParaRPr lang="en-US"/>
          </a:p>
          <a:p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F0631C8-3DFD-42D2-AE50-16D9438B5A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386175"/>
              </p:ext>
            </p:extLst>
          </p:nvPr>
        </p:nvGraphicFramePr>
        <p:xfrm>
          <a:off x="6456947" y="788736"/>
          <a:ext cx="4524146" cy="5400305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262073">
                  <a:extLst>
                    <a:ext uri="{9D8B030D-6E8A-4147-A177-3AD203B41FA5}">
                      <a16:colId xmlns:a16="http://schemas.microsoft.com/office/drawing/2014/main" val="2631478551"/>
                    </a:ext>
                  </a:extLst>
                </a:gridCol>
                <a:gridCol w="2262073">
                  <a:extLst>
                    <a:ext uri="{9D8B030D-6E8A-4147-A177-3AD203B41FA5}">
                      <a16:colId xmlns:a16="http://schemas.microsoft.com/office/drawing/2014/main" val="2524158803"/>
                    </a:ext>
                  </a:extLst>
                </a:gridCol>
              </a:tblGrid>
              <a:tr h="402593">
                <a:tc>
                  <a:txBody>
                    <a:bodyPr/>
                    <a:lstStyle/>
                    <a:p>
                      <a:r>
                        <a:rPr lang="en-US"/>
                        <a:t>Specifications: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721112"/>
                  </a:ext>
                </a:extLst>
              </a:tr>
              <a:tr h="832952">
                <a:tc>
                  <a:txBody>
                    <a:bodyPr/>
                    <a:lstStyle/>
                    <a:p>
                      <a:r>
                        <a:rPr lang="en-US"/>
                        <a:t>Operating Voltage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3.3V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567699"/>
                  </a:ext>
                </a:extLst>
              </a:tr>
              <a:tr h="832952">
                <a:tc>
                  <a:txBody>
                    <a:bodyPr/>
                    <a:lstStyle/>
                    <a:p>
                      <a:r>
                        <a:rPr lang="en-US"/>
                        <a:t>Operating Current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80mA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343563"/>
                  </a:ext>
                </a:extLst>
              </a:tr>
              <a:tr h="832952">
                <a:tc>
                  <a:txBody>
                    <a:bodyPr/>
                    <a:lstStyle/>
                    <a:p>
                      <a:r>
                        <a:rPr lang="en-US"/>
                        <a:t>Package size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(16x24x3)mm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8952377"/>
                  </a:ext>
                </a:extLst>
              </a:tr>
              <a:tr h="832952">
                <a:tc>
                  <a:txBody>
                    <a:bodyPr/>
                    <a:lstStyle/>
                    <a:p>
                      <a:r>
                        <a:rPr lang="en-US"/>
                        <a:t>Security 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WPA/WPA2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395410"/>
                  </a:ext>
                </a:extLst>
              </a:tr>
              <a:tr h="832952">
                <a:tc>
                  <a:txBody>
                    <a:bodyPr/>
                    <a:lstStyle/>
                    <a:p>
                      <a:r>
                        <a:rPr lang="en-US"/>
                        <a:t>User Configurations 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AT instruction set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Cloud server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903015"/>
                  </a:ext>
                </a:extLst>
              </a:tr>
              <a:tr h="83295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Network Protocols 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IPv4, TCP/UDP/HTTP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2980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879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1967A-CCA3-4730-B952-D024D01E9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>
                <a:ea typeface="+mj-lt"/>
                <a:cs typeface="+mj-lt"/>
              </a:rPr>
              <a:t>Communication Protocol: </a:t>
            </a:r>
            <a:r>
              <a:rPr lang="en-US" sz="2800" b="1" err="1">
                <a:ea typeface="+mj-lt"/>
                <a:cs typeface="+mj-lt"/>
              </a:rPr>
              <a:t>Websocket</a:t>
            </a:r>
            <a:r>
              <a:rPr lang="en-US" sz="2800" b="1">
                <a:ea typeface="+mj-lt"/>
                <a:cs typeface="+mj-lt"/>
              </a:rPr>
              <a:t> vs </a:t>
            </a:r>
            <a:r>
              <a:rPr lang="en-US" sz="2800" b="1" err="1">
                <a:ea typeface="+mj-lt"/>
                <a:cs typeface="+mj-lt"/>
              </a:rPr>
              <a:t>SocketIO</a:t>
            </a:r>
            <a:endParaRPr lang="en-US" sz="2800" b="1" err="1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FD0BB-831A-4BC0-A30A-11BF4935D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5A80C01-2A9E-466D-A872-F8D44F837B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327196"/>
              </p:ext>
            </p:extLst>
          </p:nvPr>
        </p:nvGraphicFramePr>
        <p:xfrm>
          <a:off x="2005263" y="1831473"/>
          <a:ext cx="8168640" cy="474868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084320">
                  <a:extLst>
                    <a:ext uri="{9D8B030D-6E8A-4147-A177-3AD203B41FA5}">
                      <a16:colId xmlns:a16="http://schemas.microsoft.com/office/drawing/2014/main" val="3098737500"/>
                    </a:ext>
                  </a:extLst>
                </a:gridCol>
                <a:gridCol w="4084320">
                  <a:extLst>
                    <a:ext uri="{9D8B030D-6E8A-4147-A177-3AD203B41FA5}">
                      <a16:colId xmlns:a16="http://schemas.microsoft.com/office/drawing/2014/main" val="409184300"/>
                    </a:ext>
                  </a:extLst>
                </a:gridCol>
              </a:tblGrid>
              <a:tr h="79144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err="1"/>
                        <a:t>Websocket</a:t>
                      </a:r>
                      <a:r>
                        <a:rPr lang="en-US" sz="2400"/>
                        <a:t>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err="1"/>
                        <a:t>SocketIO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940280"/>
                  </a:ext>
                </a:extLst>
              </a:tr>
              <a:tr h="791448">
                <a:tc>
                  <a:txBody>
                    <a:bodyPr/>
                    <a:lstStyle/>
                    <a:p>
                      <a:r>
                        <a:rPr lang="en-US"/>
                        <a:t>Protocol which is established over the TCP connection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Library used to work with </a:t>
                      </a:r>
                      <a:r>
                        <a:rPr lang="en-US" err="1"/>
                        <a:t>websocket</a:t>
                      </a:r>
                      <a:r>
                        <a:rPr lang="en-US"/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980360"/>
                  </a:ext>
                </a:extLst>
              </a:tr>
              <a:tr h="791448">
                <a:tc>
                  <a:txBody>
                    <a:bodyPr/>
                    <a:lstStyle/>
                    <a:p>
                      <a:r>
                        <a:rPr lang="en-US"/>
                        <a:t>Provides full duplex communication between client and server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Provides the event-based communication between browser and server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342868"/>
                  </a:ext>
                </a:extLst>
              </a:tr>
              <a:tr h="791448">
                <a:tc>
                  <a:txBody>
                    <a:bodyPr/>
                    <a:lstStyle/>
                    <a:p>
                      <a:r>
                        <a:rPr lang="en-US"/>
                        <a:t>Proxy and load balancer are not supported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Connection can be established in the presence of proxies and load balancers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414107"/>
                  </a:ext>
                </a:extLst>
              </a:tr>
              <a:tr h="791448">
                <a:tc>
                  <a:txBody>
                    <a:bodyPr/>
                    <a:lstStyle/>
                    <a:p>
                      <a:r>
                        <a:rPr lang="en-US"/>
                        <a:t>Doesn't support broadcasting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Supports Broadcating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02743"/>
                  </a:ext>
                </a:extLst>
              </a:tr>
              <a:tr h="79144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doesn’t have a fallback option.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It supports fallback options.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294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50425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5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5512C1-BCED-4031-8B52-D4D3DC40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Web Server and Data Storage </a:t>
            </a:r>
          </a:p>
        </p:txBody>
      </p:sp>
      <p:pic>
        <p:nvPicPr>
          <p:cNvPr id="5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26146E90-E65A-4D30-A259-639000925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079" y="307731"/>
            <a:ext cx="3657838" cy="3997637"/>
          </a:xfrm>
          <a:prstGeom prst="rect">
            <a:avLst/>
          </a:prstGeom>
        </p:spPr>
      </p:pic>
      <p:pic>
        <p:nvPicPr>
          <p:cNvPr id="3" name="Picture 3" descr="A close up of a map&#10;&#10;Description generated with high confidence">
            <a:extLst>
              <a:ext uri="{FF2B5EF4-FFF2-40B4-BE49-F238E27FC236}">
                <a16:creationId xmlns:a16="http://schemas.microsoft.com/office/drawing/2014/main" id="{317445D0-7583-49FB-8917-A2E4AD15A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764" y="307731"/>
            <a:ext cx="5312475" cy="3997637"/>
          </a:xfrm>
          <a:prstGeom prst="rect">
            <a:avLst/>
          </a:prstGeom>
        </p:spPr>
      </p:pic>
      <p:cxnSp>
        <p:nvCxnSpPr>
          <p:cNvPr id="49" name="Straight Connector 5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355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8471CE-AF49-4244-B466-423F1E952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Features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F19E9E4-B129-4153-BEBC-EF8B39B30F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1773137"/>
              </p:ext>
            </p:extLst>
          </p:nvPr>
        </p:nvGraphicFramePr>
        <p:xfrm>
          <a:off x="1427302" y="2509911"/>
          <a:ext cx="9282297" cy="422554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45278">
                  <a:extLst>
                    <a:ext uri="{9D8B030D-6E8A-4147-A177-3AD203B41FA5}">
                      <a16:colId xmlns:a16="http://schemas.microsoft.com/office/drawing/2014/main" val="3461009161"/>
                    </a:ext>
                  </a:extLst>
                </a:gridCol>
                <a:gridCol w="3076245">
                  <a:extLst>
                    <a:ext uri="{9D8B030D-6E8A-4147-A177-3AD203B41FA5}">
                      <a16:colId xmlns:a16="http://schemas.microsoft.com/office/drawing/2014/main" val="4093613603"/>
                    </a:ext>
                  </a:extLst>
                </a:gridCol>
                <a:gridCol w="3060774">
                  <a:extLst>
                    <a:ext uri="{9D8B030D-6E8A-4147-A177-3AD203B41FA5}">
                      <a16:colId xmlns:a16="http://schemas.microsoft.com/office/drawing/2014/main" val="2463250715"/>
                    </a:ext>
                  </a:extLst>
                </a:gridCol>
              </a:tblGrid>
              <a:tr h="454354">
                <a:tc>
                  <a:txBody>
                    <a:bodyPr/>
                    <a:lstStyle/>
                    <a:p>
                      <a:pPr fontAlgn="base"/>
                      <a:r>
                        <a:rPr lang="en-US" sz="1600">
                          <a:effectLst/>
                        </a:rPr>
                        <a:t>Main </a:t>
                      </a:r>
                    </a:p>
                  </a:txBody>
                  <a:tcPr marL="199616" marR="119769" marT="119769" marB="119769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600">
                          <a:effectLst/>
                        </a:rPr>
                        <a:t>Secondary </a:t>
                      </a:r>
                    </a:p>
                  </a:txBody>
                  <a:tcPr marL="199616" marR="119769" marT="119769" marB="119769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600">
                          <a:effectLst/>
                        </a:rPr>
                        <a:t>Stretch goals </a:t>
                      </a:r>
                    </a:p>
                  </a:txBody>
                  <a:tcPr marL="199616" marR="119769" marT="119769" marB="119769" anchor="ctr"/>
                </a:tc>
                <a:extLst>
                  <a:ext uri="{0D108BD9-81ED-4DB2-BD59-A6C34878D82A}">
                    <a16:rowId xmlns:a16="http://schemas.microsoft.com/office/drawing/2014/main" val="13969403"/>
                  </a:ext>
                </a:extLst>
              </a:tr>
              <a:tr h="1412487">
                <a:tc>
                  <a:txBody>
                    <a:bodyPr/>
                    <a:lstStyle/>
                    <a:p>
                      <a:pPr fontAlgn="base"/>
                      <a:r>
                        <a:rPr lang="en-US" sz="1600">
                          <a:effectLst/>
                        </a:rPr>
                        <a:t>Move the pieces of the board by using the app </a:t>
                      </a:r>
                    </a:p>
                  </a:txBody>
                  <a:tcPr marL="199616" marR="103800" marT="103800" marB="103800" anchor="ctr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effectLst/>
                          <a:latin typeface="Calibri"/>
                        </a:rPr>
                        <a:t>Pinpoint Ending and Starting points for game objects while the object is moving. </a:t>
                      </a:r>
                    </a:p>
                    <a:p>
                      <a:pPr lvl="0">
                        <a:buNone/>
                      </a:pPr>
                      <a:endParaRPr lang="en-US" sz="1600">
                        <a:effectLst/>
                      </a:endParaRPr>
                    </a:p>
                  </a:txBody>
                  <a:tcPr marL="199616" marR="103800" marT="103800" marB="103800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600">
                          <a:effectLst/>
                        </a:rPr>
                        <a:t>LED Spell effects </a:t>
                      </a:r>
                    </a:p>
                  </a:txBody>
                  <a:tcPr marL="199616" marR="103800" marT="103800" marB="103800" anchor="ctr"/>
                </a:tc>
                <a:extLst>
                  <a:ext uri="{0D108BD9-81ED-4DB2-BD59-A6C34878D82A}">
                    <a16:rowId xmlns:a16="http://schemas.microsoft.com/office/drawing/2014/main" val="3001553682"/>
                  </a:ext>
                </a:extLst>
              </a:tr>
              <a:tr h="646581">
                <a:tc>
                  <a:txBody>
                    <a:bodyPr/>
                    <a:lstStyle/>
                    <a:p>
                      <a:pPr fontAlgn="base"/>
                      <a:r>
                        <a:rPr lang="en-US" sz="1600">
                          <a:effectLst/>
                        </a:rPr>
                        <a:t>Track the pieces on the board </a:t>
                      </a:r>
                    </a:p>
                  </a:txBody>
                  <a:tcPr marL="199616" marR="103800" marT="103800" marB="103800" anchor="ctr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effectLst/>
                          <a:latin typeface="Calibri"/>
                        </a:rPr>
                        <a:t>Web app: have a responsive </a:t>
                      </a:r>
                      <a:r>
                        <a:rPr lang="en-US" sz="1600" b="0" i="0" u="none" strike="noStrike" noProof="0" err="1">
                          <a:effectLst/>
                          <a:latin typeface="Calibri"/>
                        </a:rPr>
                        <a:t>gui</a:t>
                      </a:r>
                      <a:r>
                        <a:rPr lang="en-US" sz="1600" b="0" i="0" u="none" strike="noStrike" noProof="0">
                          <a:effectLst/>
                          <a:latin typeface="Calibri"/>
                        </a:rPr>
                        <a:t> </a:t>
                      </a:r>
                    </a:p>
                    <a:p>
                      <a:pPr lvl="0">
                        <a:buNone/>
                      </a:pPr>
                      <a:endParaRPr lang="en-US" sz="1600">
                        <a:effectLst/>
                      </a:endParaRPr>
                    </a:p>
                  </a:txBody>
                  <a:tcPr marL="199616" marR="103800" marT="103800" marB="103800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600">
                          <a:effectLst/>
                        </a:rPr>
                        <a:t>LED range of sight of game pieces </a:t>
                      </a:r>
                    </a:p>
                  </a:txBody>
                  <a:tcPr marL="199616" marR="103800" marT="103800" marB="103800" anchor="ctr"/>
                </a:tc>
                <a:extLst>
                  <a:ext uri="{0D108BD9-81ED-4DB2-BD59-A6C34878D82A}">
                    <a16:rowId xmlns:a16="http://schemas.microsoft.com/office/drawing/2014/main" val="3954193709"/>
                  </a:ext>
                </a:extLst>
              </a:tr>
              <a:tr h="646581">
                <a:tc>
                  <a:txBody>
                    <a:bodyPr/>
                    <a:lstStyle/>
                    <a:p>
                      <a:pPr fontAlgn="base"/>
                      <a:r>
                        <a:rPr lang="en-US" sz="1600">
                          <a:effectLst/>
                        </a:rPr>
                        <a:t>Pinpoint pos on the board by using the web app </a:t>
                      </a:r>
                    </a:p>
                  </a:txBody>
                  <a:tcPr marL="199616" marR="103800" marT="103800" marB="103800" anchor="ctr"/>
                </a:tc>
                <a:tc>
                  <a:txBody>
                    <a:bodyPr/>
                    <a:lstStyle/>
                    <a:p>
                      <a:pPr fontAlgn="base"/>
                      <a:endParaRPr lang="en-US" sz="1600">
                        <a:effectLst/>
                      </a:endParaRPr>
                    </a:p>
                  </a:txBody>
                  <a:tcPr marL="199616" marR="103800" marT="103800" marB="103800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600">
                          <a:effectLst/>
                        </a:rPr>
                        <a:t>Layered/Scalable maps </a:t>
                      </a:r>
                    </a:p>
                  </a:txBody>
                  <a:tcPr marL="199616" marR="103800" marT="103800" marB="103800" anchor="ctr"/>
                </a:tc>
                <a:extLst>
                  <a:ext uri="{0D108BD9-81ED-4DB2-BD59-A6C34878D82A}">
                    <a16:rowId xmlns:a16="http://schemas.microsoft.com/office/drawing/2014/main" val="3475862511"/>
                  </a:ext>
                </a:extLst>
              </a:tr>
              <a:tr h="873758">
                <a:tc>
                  <a:txBody>
                    <a:bodyPr/>
                    <a:lstStyle/>
                    <a:p>
                      <a:pPr fontAlgn="base"/>
                      <a:r>
                        <a:rPr lang="en-US" sz="1600">
                          <a:effectLst/>
                        </a:rPr>
                        <a:t>Have a working pathfinding with the plotter (don’t collide game objects) </a:t>
                      </a:r>
                    </a:p>
                  </a:txBody>
                  <a:tcPr marL="199616" marR="103800" marT="103800" marB="103800" anchor="ctr"/>
                </a:tc>
                <a:tc>
                  <a:txBody>
                    <a:bodyPr/>
                    <a:lstStyle/>
                    <a:p>
                      <a:pPr fontAlgn="base"/>
                      <a:endParaRPr lang="en-US" sz="1600">
                        <a:effectLst/>
                      </a:endParaRPr>
                    </a:p>
                  </a:txBody>
                  <a:tcPr marL="199616" marR="103800" marT="103800" marB="103800" anchor="ctr"/>
                </a:tc>
                <a:tc>
                  <a:txBody>
                    <a:bodyPr/>
                    <a:lstStyle/>
                    <a:p>
                      <a:pPr fontAlgn="base"/>
                      <a:endParaRPr lang="en-US" sz="1600">
                        <a:effectLst/>
                      </a:endParaRPr>
                    </a:p>
                  </a:txBody>
                  <a:tcPr marL="199616" marR="103800" marT="103800" marB="103800" anchor="ctr"/>
                </a:tc>
                <a:extLst>
                  <a:ext uri="{0D108BD9-81ED-4DB2-BD59-A6C34878D82A}">
                    <a16:rowId xmlns:a16="http://schemas.microsoft.com/office/drawing/2014/main" val="153148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55037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1967A-CCA3-4730-B952-D024D01E9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>
                <a:ea typeface="+mj-lt"/>
                <a:cs typeface="+mj-lt"/>
              </a:rPr>
              <a:t>Webserver Comparison : PHP Vs NodeJS </a:t>
            </a:r>
            <a:endParaRPr lang="en-US" sz="2800" b="1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FD0BB-831A-4BC0-A30A-11BF4935D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5A80C01-2A9E-466D-A872-F8D44F837B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979293"/>
              </p:ext>
            </p:extLst>
          </p:nvPr>
        </p:nvGraphicFramePr>
        <p:xfrm>
          <a:off x="1775225" y="1270756"/>
          <a:ext cx="8168640" cy="551494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084320">
                  <a:extLst>
                    <a:ext uri="{9D8B030D-6E8A-4147-A177-3AD203B41FA5}">
                      <a16:colId xmlns:a16="http://schemas.microsoft.com/office/drawing/2014/main" val="3098737500"/>
                    </a:ext>
                  </a:extLst>
                </a:gridCol>
                <a:gridCol w="4084320">
                  <a:extLst>
                    <a:ext uri="{9D8B030D-6E8A-4147-A177-3AD203B41FA5}">
                      <a16:colId xmlns:a16="http://schemas.microsoft.com/office/drawing/2014/main" val="409184300"/>
                    </a:ext>
                  </a:extLst>
                </a:gridCol>
              </a:tblGrid>
              <a:tr h="40911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/>
                        <a:t>PHP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NodeJS </a:t>
                      </a:r>
                      <a:endParaRPr lang="en-US" sz="2400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940280"/>
                  </a:ext>
                </a:extLst>
              </a:tr>
              <a:tr h="70134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Easy to configure the development environment 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Built in server support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980360"/>
                  </a:ext>
                </a:extLst>
              </a:tr>
              <a:tr h="1198135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All internet hosting services support PHP</a:t>
                      </a:r>
                      <a:endParaRPr lang="en-US"/>
                    </a:p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/>
                        <a:t>Uses a  single syntax for client and server side of the website. (This improves the reusability of the code and makes the work of a full stack developer easier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342868"/>
                  </a:ext>
                </a:extLst>
              </a:tr>
              <a:tr h="1235675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Supports more frameworks and CMS</a:t>
                      </a:r>
                      <a:endParaRPr lang="en-US"/>
                    </a:p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Module caching – modules are downloaded and initialized when they are called for the first time, afterward they are constantly available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414107"/>
                  </a:ext>
                </a:extLst>
              </a:tr>
              <a:tr h="62829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uses its own memory, so the workload of the server and loading time gets reduced automatically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Stream module makes it easier to work with large files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02743"/>
                  </a:ext>
                </a:extLst>
              </a:tr>
              <a:tr h="100818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/>
                        <a:t>Great for CMS technologies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/>
                        <a:t>Almost identical syntax to JavaScript, thus it easy to pick-up and learn for JS developers. 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294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5749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93FF5-5614-455D-AC7F-63CAB174B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>
                <a:ea typeface="+mj-lt"/>
                <a:cs typeface="+mj-lt"/>
              </a:rPr>
              <a:t>Webserver Comparison : PHP Vs NodeJS </a:t>
            </a:r>
            <a:endParaRPr lang="en-US">
              <a:ea typeface="+mj-lt"/>
              <a:cs typeface="+mj-lt"/>
            </a:endParaRPr>
          </a:p>
          <a:p>
            <a:endParaRPr lang="en-US" b="1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5897F-166A-40CC-8E97-05BB667AD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-Node JS is the chosen webserver to utilize in our web application:</a:t>
            </a:r>
          </a:p>
          <a:p>
            <a:pPr marL="0" indent="0">
              <a:buNone/>
            </a:pPr>
            <a:r>
              <a:rPr lang="en-US">
                <a:cs typeface="Calibri"/>
              </a:rPr>
              <a:t>Reasons:</a:t>
            </a:r>
          </a:p>
          <a:p>
            <a:pPr marL="457200" indent="-457200"/>
            <a:r>
              <a:rPr lang="en-US">
                <a:ea typeface="+mn-lt"/>
                <a:cs typeface="+mn-lt"/>
              </a:rPr>
              <a:t>allow us to create high performance, highly scalable, “real-time” applications.</a:t>
            </a:r>
          </a:p>
          <a:p>
            <a:pPr marL="457200" indent="-457200"/>
            <a:r>
              <a:rPr lang="en-US">
                <a:ea typeface="+mn-lt"/>
                <a:cs typeface="+mn-lt"/>
              </a:rPr>
              <a:t>benefit from re-usability of code and the lack of context switching.</a:t>
            </a:r>
          </a:p>
          <a:p>
            <a:pPr marL="457200" indent="-457200"/>
            <a:r>
              <a:rPr lang="en-US">
                <a:cs typeface="Calibri"/>
              </a:rPr>
              <a:t>Only one programming language used(JavaScript) which allows user to write both front and back end in the same language. </a:t>
            </a:r>
          </a:p>
          <a:p>
            <a:pPr marL="457200" indent="-457200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9805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7EA49-59B2-422A-802A-EADA891D7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cs typeface="Calibri Light"/>
              </a:rPr>
              <a:t>Local </a:t>
            </a:r>
            <a:r>
              <a:rPr lang="en-US" b="1" err="1">
                <a:cs typeface="Calibri Light"/>
              </a:rPr>
              <a:t>Datatabase</a:t>
            </a:r>
            <a:r>
              <a:rPr lang="en-US" b="1">
                <a:cs typeface="Calibri Light"/>
              </a:rPr>
              <a:t> Storage 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64CD0-74F6-47FC-AF40-B963E9F8F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>
                <a:cs typeface="Calibri"/>
              </a:rPr>
              <a:t>Free to store data locally, can use a json file to store all data </a:t>
            </a:r>
          </a:p>
          <a:p>
            <a:pPr marL="457200" indent="-457200"/>
            <a:r>
              <a:rPr lang="en-US">
                <a:cs typeface="Calibri"/>
              </a:rPr>
              <a:t>Very secure </a:t>
            </a:r>
          </a:p>
          <a:p>
            <a:pPr marL="457200" indent="-457200"/>
            <a:r>
              <a:rPr lang="en-US">
                <a:cs typeface="Calibri"/>
              </a:rPr>
              <a:t>User does not require internet connection to access it 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38109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5512C1-BCED-4031-8B52-D4D3DC40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Web &amp; Gameboard App Design </a:t>
            </a:r>
          </a:p>
        </p:txBody>
      </p:sp>
      <p:pic>
        <p:nvPicPr>
          <p:cNvPr id="5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26146E90-E65A-4D30-A259-639000925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079" y="307731"/>
            <a:ext cx="3657838" cy="3997637"/>
          </a:xfrm>
          <a:prstGeom prst="rect">
            <a:avLst/>
          </a:prstGeom>
        </p:spPr>
      </p:pic>
      <p:pic>
        <p:nvPicPr>
          <p:cNvPr id="4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1AB8844B-8284-4D73-9866-F3C4D9BD0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764" y="307731"/>
            <a:ext cx="5312475" cy="3997637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212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5F4903-5EF8-41D5-9C75-F6F381EA0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800" b="1">
                <a:cs typeface="Calibri Light"/>
              </a:rPr>
              <a:t>Web App Block Diagram</a:t>
            </a:r>
            <a:endParaRPr lang="en-US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3E971-66D1-4DFB-B254-7D303465C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r>
              <a:rPr lang="en-US" sz="2000">
                <a:ea typeface="+mn-lt"/>
                <a:cs typeface="+mn-lt"/>
              </a:rPr>
              <a:t>Landing page after login validation</a:t>
            </a:r>
          </a:p>
          <a:p>
            <a:pPr marL="285750"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r>
              <a:rPr lang="en-US" sz="2000">
                <a:ea typeface="+mn-lt"/>
                <a:cs typeface="+mn-lt"/>
              </a:rPr>
              <a:t>Large Grid space</a:t>
            </a:r>
          </a:p>
          <a:p>
            <a:pPr marL="285750"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r>
              <a:rPr lang="en-US" sz="2000">
                <a:ea typeface="+mn-lt"/>
                <a:cs typeface="+mn-lt"/>
              </a:rPr>
              <a:t>User interaction with the Grid table reflects these actions on the physical gameboard</a:t>
            </a:r>
            <a:endParaRPr lang="en-US" sz="200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437A7E95-C497-445F-9B75-65B097C0B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838" y="643467"/>
            <a:ext cx="6218619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469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06DA80-6879-4ABD-A96F-7FB7A6807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800" b="1">
                <a:cs typeface="Calibri Light"/>
              </a:rPr>
              <a:t>Tabletop Block Diagram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E9230-B88F-4E3B-89B8-C18BAE823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>
              <a:ea typeface="+mn-lt"/>
              <a:cs typeface="+mn-lt"/>
            </a:endParaRPr>
          </a:p>
          <a:p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74AE74-3CC6-4CA9-97FA-8EA2EDC0783B}"/>
              </a:ext>
            </a:extLst>
          </p:cNvPr>
          <p:cNvSpPr txBox="1"/>
          <p:nvPr/>
        </p:nvSpPr>
        <p:spPr>
          <a:xfrm>
            <a:off x="645459" y="2640106"/>
            <a:ext cx="3314700" cy="26161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/>
              <a:t>User Actions are transmitted over the web </a:t>
            </a:r>
            <a:endParaRPr lang="en-US"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>
                <a:cs typeface="Calibri"/>
              </a:rPr>
              <a:t>Offsite user actions reflect on the gameboard.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>
                <a:cs typeface="Calibri"/>
              </a:rPr>
              <a:t>Tabletop users actions are also picked up as an interrupt.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endParaRPr lang="en-US">
              <a:cs typeface="Calibri"/>
            </a:endParaRPr>
          </a:p>
        </p:txBody>
      </p:sp>
      <p:pic>
        <p:nvPicPr>
          <p:cNvPr id="8" name="Picture 8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E2B1297A-73DF-49D2-A436-F3AD54A16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498" y="172492"/>
            <a:ext cx="6246540" cy="614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03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06DA80-6879-4ABD-A96F-7FB7A6807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800" b="1">
                <a:cs typeface="Calibri Light"/>
              </a:rPr>
              <a:t>User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E9230-B88F-4E3B-89B8-C18BAE823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>
              <a:ea typeface="+mn-lt"/>
              <a:cs typeface="+mn-lt"/>
            </a:endParaRPr>
          </a:p>
          <a:p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</p:txBody>
      </p:sp>
      <p:pic>
        <p:nvPicPr>
          <p:cNvPr id="5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id="{2C12E357-34E7-42E2-A3D3-9E9A612B8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866" y="114984"/>
            <a:ext cx="7162014" cy="65040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74AE74-3CC6-4CA9-97FA-8EA2EDC0783B}"/>
              </a:ext>
            </a:extLst>
          </p:cNvPr>
          <p:cNvSpPr txBox="1"/>
          <p:nvPr/>
        </p:nvSpPr>
        <p:spPr>
          <a:xfrm>
            <a:off x="645459" y="2640106"/>
            <a:ext cx="3190723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>
                <a:cs typeface="Calibri"/>
              </a:rPr>
              <a:t>The Game board matrix displays the current state of the board</a:t>
            </a:r>
            <a:endParaRPr lang="en-US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>
                <a:cs typeface="Calibri"/>
              </a:rPr>
              <a:t>Selected objects display basic information on the UI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0096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3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06DA80-6879-4ABD-A96F-7FB7A6807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600" b="1">
                <a:solidFill>
                  <a:srgbClr val="FFFFFF"/>
                </a:solidFill>
                <a:cs typeface="Calibri Light"/>
              </a:rPr>
              <a:t>Software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E9230-B88F-4E3B-89B8-C18BAE823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4884873"/>
            <a:ext cx="7188199" cy="129209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800">
              <a:ea typeface="+mn-lt"/>
              <a:cs typeface="+mn-lt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ED6B89E-045F-4C28-A1AD-0EB65F75CE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697277"/>
              </p:ext>
            </p:extLst>
          </p:nvPr>
        </p:nvGraphicFramePr>
        <p:xfrm>
          <a:off x="3834580" y="835741"/>
          <a:ext cx="7967348" cy="5407736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4010490">
                  <a:extLst>
                    <a:ext uri="{9D8B030D-6E8A-4147-A177-3AD203B41FA5}">
                      <a16:colId xmlns:a16="http://schemas.microsoft.com/office/drawing/2014/main" val="3968949429"/>
                    </a:ext>
                  </a:extLst>
                </a:gridCol>
                <a:gridCol w="3956858">
                  <a:extLst>
                    <a:ext uri="{9D8B030D-6E8A-4147-A177-3AD203B41FA5}">
                      <a16:colId xmlns:a16="http://schemas.microsoft.com/office/drawing/2014/main" val="3595360895"/>
                    </a:ext>
                  </a:extLst>
                </a:gridCol>
              </a:tblGrid>
              <a:tr h="648187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 cap="all" spc="150">
                          <a:solidFill>
                            <a:schemeClr val="lt1"/>
                          </a:solidFill>
                          <a:effectLst/>
                        </a:rPr>
                        <a:t> Graphical UI Advantages vs Disadvantages</a:t>
                      </a:r>
                    </a:p>
                  </a:txBody>
                  <a:tcPr marL="92181" marR="92181" marT="92181" marB="921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559743"/>
                  </a:ext>
                </a:extLst>
              </a:tr>
              <a:tr h="592629">
                <a:tc>
                  <a:txBody>
                    <a:bodyPr/>
                    <a:lstStyle/>
                    <a:p>
                      <a:pPr algn="ctr"/>
                      <a:r>
                        <a:rPr lang="en-US" sz="1200" b="1" cap="none" spc="0">
                          <a:solidFill>
                            <a:schemeClr val="tx1"/>
                          </a:solidFill>
                          <a:effectLst/>
                        </a:rPr>
                        <a:t>Advantages</a:t>
                      </a:r>
                    </a:p>
                  </a:txBody>
                  <a:tcPr marL="92181" marR="92181" marT="92181" marB="921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cap="none" spc="0">
                          <a:solidFill>
                            <a:schemeClr val="tx1"/>
                          </a:solidFill>
                          <a:effectLst/>
                        </a:rPr>
                        <a:t>Disadvantages</a:t>
                      </a:r>
                    </a:p>
                  </a:txBody>
                  <a:tcPr marL="92181" marR="92181" marT="92181" marB="921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5346851"/>
                  </a:ext>
                </a:extLst>
              </a:tr>
              <a:tr h="833384">
                <a:tc>
                  <a:txBody>
                    <a:bodyPr/>
                    <a:lstStyle/>
                    <a:p>
                      <a:pPr marL="342900" lvl="0" indent="-342900"/>
                      <a:r>
                        <a:rPr lang="en-US" sz="1200" b="0" cap="none" spc="0">
                          <a:solidFill>
                            <a:schemeClr val="tx1"/>
                          </a:solidFill>
                          <a:effectLst/>
                        </a:rPr>
                        <a:t>Relatively easy to use, ideal for a beginner.</a:t>
                      </a:r>
                    </a:p>
                  </a:txBody>
                  <a:tcPr marL="92181" marR="92181" marT="92181" marB="921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/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GUIs take a large amount of hard disk space compared to other interfaces </a:t>
                      </a:r>
                    </a:p>
                  </a:txBody>
                  <a:tcPr marL="92181" marR="92181" marT="92181" marB="921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956630"/>
                  </a:ext>
                </a:extLst>
              </a:tr>
              <a:tr h="833384">
                <a:tc>
                  <a:txBody>
                    <a:bodyPr/>
                    <a:lstStyle/>
                    <a:p>
                      <a:pPr marL="342900" lvl="0" indent="-342900"/>
                      <a:r>
                        <a:rPr lang="en-US" sz="1200" b="0" cap="none" spc="0">
                          <a:solidFill>
                            <a:schemeClr val="tx1"/>
                          </a:solidFill>
                          <a:effectLst/>
                        </a:rPr>
                        <a:t>Easy to explore and find way around system using the WIMP/GUI interface method</a:t>
                      </a:r>
                    </a:p>
                  </a:txBody>
                  <a:tcPr marL="92181" marR="92181" marT="92181" marB="921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/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Need significantly more memory(RAM) to run compared to other type interfaces</a:t>
                      </a:r>
                    </a:p>
                  </a:txBody>
                  <a:tcPr marL="92181" marR="92181" marT="92181" marB="921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191816"/>
                  </a:ext>
                </a:extLst>
              </a:tr>
              <a:tr h="833384">
                <a:tc>
                  <a:txBody>
                    <a:bodyPr/>
                    <a:lstStyle/>
                    <a:p>
                      <a:pPr marL="342900" lvl="0" indent="-342900"/>
                      <a:r>
                        <a:rPr lang="en-US" sz="1200" b="0" cap="none" spc="0">
                          <a:solidFill>
                            <a:schemeClr val="tx1"/>
                          </a:solidFill>
                          <a:effectLst/>
                        </a:rPr>
                        <a:t>No need to learn complicated commands </a:t>
                      </a:r>
                    </a:p>
                  </a:txBody>
                  <a:tcPr marL="92181" marR="92181" marT="92181" marB="921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/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Use more processing power compared to other type of interfaces</a:t>
                      </a:r>
                    </a:p>
                  </a:txBody>
                  <a:tcPr marL="92181" marR="92181" marT="92181" marB="921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035295"/>
                  </a:ext>
                </a:extLst>
              </a:tr>
              <a:tr h="833384">
                <a:tc>
                  <a:txBody>
                    <a:bodyPr/>
                    <a:lstStyle/>
                    <a:p>
                      <a:pPr marL="342900" lvl="0" indent="-342900"/>
                      <a:endParaRPr lang="en-US" sz="1200" b="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2181" marR="92181" marT="92181" marB="921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/>
                      <a:endParaRPr lang="en-US" sz="12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2181" marR="92181" marT="92181" marB="921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92795"/>
                  </a:ext>
                </a:extLst>
              </a:tr>
              <a:tr h="833384">
                <a:tc>
                  <a:txBody>
                    <a:bodyPr/>
                    <a:lstStyle/>
                    <a:p>
                      <a:pPr marL="342900" lvl="0" indent="-342900"/>
                      <a:endParaRPr lang="en-US" sz="1200" b="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2181" marR="92181" marT="92181" marB="921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2181" marR="92181" marT="92181" marB="921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032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45918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3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06DA80-6879-4ABD-A96F-7FB7A6807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600" b="1">
                <a:solidFill>
                  <a:srgbClr val="FFFFFF"/>
                </a:solidFill>
                <a:cs typeface="Calibri Light"/>
              </a:rPr>
              <a:t>Software Design</a:t>
            </a:r>
          </a:p>
        </p:txBody>
      </p:sp>
      <p:pic>
        <p:nvPicPr>
          <p:cNvPr id="7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CF98880E-F4EB-440D-982A-5FAA7B0EDF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3573" y="85965"/>
            <a:ext cx="5620248" cy="6507941"/>
          </a:xfrm>
        </p:spPr>
      </p:pic>
    </p:spTree>
    <p:extLst>
      <p:ext uri="{BB962C8B-B14F-4D97-AF65-F5344CB8AC3E}">
        <p14:creationId xmlns:p14="http://schemas.microsoft.com/office/powerpoint/2010/main" val="363584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5512C1-BCED-4031-8B52-D4D3DC40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Administrative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15D2C617-4F48-4CA7-9FC4-6F4313E8F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82" y="674407"/>
            <a:ext cx="4047843" cy="414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50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5512C1-BCED-4031-8B52-D4D3DC40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Block Diagram</a:t>
            </a:r>
          </a:p>
        </p:txBody>
      </p:sp>
      <p:pic>
        <p:nvPicPr>
          <p:cNvPr id="4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0168F0B3-BF61-4FEB-934F-E8E3DD897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700" y="302032"/>
            <a:ext cx="7584022" cy="612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385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19A565-58FE-47E6-8DC0-6C332226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400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600">
                <a:solidFill>
                  <a:srgbClr val="FFFFFF"/>
                </a:solidFill>
                <a:cs typeface="Calibri Light"/>
              </a:rPr>
              <a:t>Financing </a:t>
            </a:r>
            <a:endParaRPr lang="en-US" sz="26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FEF8BE7-F2A3-4BE3-A25E-54F4AB22E2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6879726"/>
              </p:ext>
            </p:extLst>
          </p:nvPr>
        </p:nvGraphicFramePr>
        <p:xfrm>
          <a:off x="4045705" y="1166648"/>
          <a:ext cx="7300989" cy="452470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89098">
                  <a:extLst>
                    <a:ext uri="{9D8B030D-6E8A-4147-A177-3AD203B41FA5}">
                      <a16:colId xmlns:a16="http://schemas.microsoft.com/office/drawing/2014/main" val="1848614535"/>
                    </a:ext>
                  </a:extLst>
                </a:gridCol>
                <a:gridCol w="2193328">
                  <a:extLst>
                    <a:ext uri="{9D8B030D-6E8A-4147-A177-3AD203B41FA5}">
                      <a16:colId xmlns:a16="http://schemas.microsoft.com/office/drawing/2014/main" val="3855731086"/>
                    </a:ext>
                  </a:extLst>
                </a:gridCol>
                <a:gridCol w="2118563">
                  <a:extLst>
                    <a:ext uri="{9D8B030D-6E8A-4147-A177-3AD203B41FA5}">
                      <a16:colId xmlns:a16="http://schemas.microsoft.com/office/drawing/2014/main" val="266932571"/>
                    </a:ext>
                  </a:extLst>
                </a:gridCol>
              </a:tblGrid>
              <a:tr h="411337">
                <a:tc gridSpan="3"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</a:rPr>
                        <a:t>Budget Expectations </a:t>
                      </a:r>
                      <a:endParaRPr lang="en-US" sz="2400" b="1">
                        <a:effectLst/>
                      </a:endParaRPr>
                    </a:p>
                  </a:txBody>
                  <a:tcPr marL="120981" marR="120981" marT="60491" marB="60491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306292"/>
                  </a:ext>
                </a:extLst>
              </a:tr>
              <a:tr h="41133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>
                          <a:effectLst/>
                        </a:rPr>
                        <a:t>Unit </a:t>
                      </a:r>
                      <a:endParaRPr lang="en-US" sz="2400" b="1">
                        <a:effectLst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>
                          <a:effectLst/>
                        </a:rPr>
                        <a:t>Quantity </a:t>
                      </a:r>
                      <a:endParaRPr lang="en-US" sz="2400" b="1">
                        <a:effectLst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>
                          <a:effectLst/>
                        </a:rPr>
                        <a:t>Cost </a:t>
                      </a:r>
                      <a:endParaRPr lang="en-US" sz="2400" b="1">
                        <a:effectLst/>
                      </a:endParaRPr>
                    </a:p>
                  </a:txBody>
                  <a:tcPr marL="120981" marR="120981" marT="60491" marB="60491" anchor="ctr"/>
                </a:tc>
                <a:extLst>
                  <a:ext uri="{0D108BD9-81ED-4DB2-BD59-A6C34878D82A}">
                    <a16:rowId xmlns:a16="http://schemas.microsoft.com/office/drawing/2014/main" val="179052821"/>
                  </a:ext>
                </a:extLst>
              </a:tr>
              <a:tr h="41133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</a:rPr>
                        <a:t>XY Plotter </a:t>
                      </a:r>
                      <a:endParaRPr lang="en-US" sz="2400" b="1">
                        <a:effectLst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</a:rPr>
                        <a:t>1 </a:t>
                      </a:r>
                      <a:endParaRPr lang="en-US" sz="2400">
                        <a:effectLst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1600">
                          <a:effectLst/>
                        </a:rPr>
                        <a:t>$350 </a:t>
                      </a:r>
                      <a:endParaRPr lang="en-US" sz="2400">
                        <a:effectLst/>
                      </a:endParaRPr>
                    </a:p>
                  </a:txBody>
                  <a:tcPr marL="120981" marR="120981" marT="60491" marB="60491" anchor="ctr"/>
                </a:tc>
                <a:extLst>
                  <a:ext uri="{0D108BD9-81ED-4DB2-BD59-A6C34878D82A}">
                    <a16:rowId xmlns:a16="http://schemas.microsoft.com/office/drawing/2014/main" val="1271403252"/>
                  </a:ext>
                </a:extLst>
              </a:tr>
              <a:tr h="41133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</a:rPr>
                        <a:t>Sensors </a:t>
                      </a:r>
                      <a:endParaRPr lang="en-US" sz="2400" b="1">
                        <a:effectLst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</a:rPr>
                        <a:t>176</a:t>
                      </a:r>
                      <a:endParaRPr lang="en-US" sz="2400">
                        <a:effectLst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1600">
                          <a:effectLst/>
                        </a:rPr>
                        <a:t>~$150 </a:t>
                      </a:r>
                      <a:endParaRPr lang="en-US" sz="2400">
                        <a:effectLst/>
                      </a:endParaRPr>
                    </a:p>
                  </a:txBody>
                  <a:tcPr marL="120981" marR="120981" marT="60491" marB="60491" anchor="ctr"/>
                </a:tc>
                <a:extLst>
                  <a:ext uri="{0D108BD9-81ED-4DB2-BD59-A6C34878D82A}">
                    <a16:rowId xmlns:a16="http://schemas.microsoft.com/office/drawing/2014/main" val="1345358315"/>
                  </a:ext>
                </a:extLst>
              </a:tr>
              <a:tr h="41133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</a:rPr>
                        <a:t>LEDs </a:t>
                      </a:r>
                      <a:endParaRPr lang="en-US" sz="2400" b="1">
                        <a:effectLst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</a:rPr>
                        <a:t>176(11x16) </a:t>
                      </a:r>
                      <a:endParaRPr lang="en-US" sz="2400">
                        <a:effectLst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1600">
                          <a:effectLst/>
                        </a:rPr>
                        <a:t>$45 </a:t>
                      </a:r>
                      <a:endParaRPr lang="en-US" sz="2400">
                        <a:effectLst/>
                      </a:endParaRPr>
                    </a:p>
                  </a:txBody>
                  <a:tcPr marL="120981" marR="120981" marT="60491" marB="60491" anchor="ctr"/>
                </a:tc>
                <a:extLst>
                  <a:ext uri="{0D108BD9-81ED-4DB2-BD59-A6C34878D82A}">
                    <a16:rowId xmlns:a16="http://schemas.microsoft.com/office/drawing/2014/main" val="847943601"/>
                  </a:ext>
                </a:extLst>
              </a:tr>
              <a:tr h="41133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</a:rPr>
                        <a:t>Controller </a:t>
                      </a:r>
                      <a:endParaRPr lang="en-US" sz="2400" b="1">
                        <a:effectLst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</a:rPr>
                        <a:t>1 </a:t>
                      </a:r>
                      <a:endParaRPr lang="en-US" sz="2400">
                        <a:effectLst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1600">
                          <a:effectLst/>
                        </a:rPr>
                        <a:t>$15-$30 </a:t>
                      </a:r>
                      <a:endParaRPr lang="en-US" sz="2400">
                        <a:effectLst/>
                      </a:endParaRPr>
                    </a:p>
                  </a:txBody>
                  <a:tcPr marL="120981" marR="120981" marT="60491" marB="60491" anchor="ctr"/>
                </a:tc>
                <a:extLst>
                  <a:ext uri="{0D108BD9-81ED-4DB2-BD59-A6C34878D82A}">
                    <a16:rowId xmlns:a16="http://schemas.microsoft.com/office/drawing/2014/main" val="2264953484"/>
                  </a:ext>
                </a:extLst>
              </a:tr>
              <a:tr h="41133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</a:rPr>
                        <a:t>Server </a:t>
                      </a:r>
                      <a:endParaRPr lang="en-US" sz="2400" b="1">
                        <a:effectLst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</a:rPr>
                        <a:t>1 </a:t>
                      </a:r>
                      <a:endParaRPr lang="en-US" sz="2400">
                        <a:effectLst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1600">
                          <a:effectLst/>
                        </a:rPr>
                        <a:t>$100 </a:t>
                      </a:r>
                      <a:endParaRPr lang="en-US" sz="2400">
                        <a:effectLst/>
                      </a:endParaRPr>
                    </a:p>
                  </a:txBody>
                  <a:tcPr marL="120981" marR="120981" marT="60491" marB="60491" anchor="ctr"/>
                </a:tc>
                <a:extLst>
                  <a:ext uri="{0D108BD9-81ED-4DB2-BD59-A6C34878D82A}">
                    <a16:rowId xmlns:a16="http://schemas.microsoft.com/office/drawing/2014/main" val="4034703120"/>
                  </a:ext>
                </a:extLst>
              </a:tr>
              <a:tr h="41133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</a:rPr>
                        <a:t>Power Source </a:t>
                      </a:r>
                      <a:endParaRPr lang="en-US" sz="2400" b="1">
                        <a:effectLst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</a:rPr>
                        <a:t>3 </a:t>
                      </a:r>
                      <a:endParaRPr lang="en-US" sz="2400">
                        <a:effectLst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1600">
                          <a:effectLst/>
                        </a:rPr>
                        <a:t>$80 </a:t>
                      </a:r>
                      <a:endParaRPr lang="en-US" sz="2400">
                        <a:effectLst/>
                      </a:endParaRPr>
                    </a:p>
                  </a:txBody>
                  <a:tcPr marL="120981" marR="120981" marT="60491" marB="60491" anchor="ctr"/>
                </a:tc>
                <a:extLst>
                  <a:ext uri="{0D108BD9-81ED-4DB2-BD59-A6C34878D82A}">
                    <a16:rowId xmlns:a16="http://schemas.microsoft.com/office/drawing/2014/main" val="1951833099"/>
                  </a:ext>
                </a:extLst>
              </a:tr>
              <a:tr h="41133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</a:rPr>
                        <a:t>Magnet </a:t>
                      </a:r>
                      <a:endParaRPr lang="en-US" sz="2400" b="1">
                        <a:effectLst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</a:rPr>
                        <a:t>Variable </a:t>
                      </a:r>
                      <a:endParaRPr lang="en-US" sz="2400">
                        <a:effectLst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1600">
                          <a:effectLst/>
                        </a:rPr>
                        <a:t>~$2-$20 </a:t>
                      </a:r>
                      <a:endParaRPr lang="en-US" sz="2400">
                        <a:effectLst/>
                      </a:endParaRPr>
                    </a:p>
                  </a:txBody>
                  <a:tcPr marL="120981" marR="120981" marT="60491" marB="60491" anchor="ctr"/>
                </a:tc>
                <a:extLst>
                  <a:ext uri="{0D108BD9-81ED-4DB2-BD59-A6C34878D82A}">
                    <a16:rowId xmlns:a16="http://schemas.microsoft.com/office/drawing/2014/main" val="928982517"/>
                  </a:ext>
                </a:extLst>
              </a:tr>
              <a:tr h="41133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</a:rPr>
                        <a:t>PCB Frame </a:t>
                      </a: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ctr" fontAlgn="base"/>
                      <a:endParaRPr lang="en-US" sz="160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1600">
                          <a:effectLst/>
                        </a:rPr>
                        <a:t>~$700 </a:t>
                      </a:r>
                      <a:endParaRPr lang="en-US" sz="2400">
                        <a:effectLst/>
                      </a:endParaRPr>
                    </a:p>
                  </a:txBody>
                  <a:tcPr marL="120981" marR="120981" marT="60491" marB="60491" anchor="ctr"/>
                </a:tc>
                <a:extLst>
                  <a:ext uri="{0D108BD9-81ED-4DB2-BD59-A6C34878D82A}">
                    <a16:rowId xmlns:a16="http://schemas.microsoft.com/office/drawing/2014/main" val="3907879150"/>
                  </a:ext>
                </a:extLst>
              </a:tr>
              <a:tr h="41133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effectLst/>
                        </a:rPr>
                        <a:t>Project Enclosure </a:t>
                      </a: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>
                        <a:effectLst/>
                      </a:endParaRPr>
                    </a:p>
                  </a:txBody>
                  <a:tcPr marL="120981" marR="120981" marT="60491" marB="60491" anchor="ctr"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600">
                          <a:effectLst/>
                        </a:rPr>
                        <a:t>~150</a:t>
                      </a:r>
                    </a:p>
                  </a:txBody>
                  <a:tcPr marL="120981" marR="120981" marT="60491" marB="60491" anchor="ctr"/>
                </a:tc>
                <a:extLst>
                  <a:ext uri="{0D108BD9-81ED-4DB2-BD59-A6C34878D82A}">
                    <a16:rowId xmlns:a16="http://schemas.microsoft.com/office/drawing/2014/main" val="57613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9187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4">
            <a:extLst>
              <a:ext uri="{FF2B5EF4-FFF2-40B4-BE49-F238E27FC236}">
                <a16:creationId xmlns:a16="http://schemas.microsoft.com/office/drawing/2014/main" id="{4281BC32-FF58-4898-A6B5-7B3D059BC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6">
            <a:extLst>
              <a:ext uri="{FF2B5EF4-FFF2-40B4-BE49-F238E27FC236}">
                <a16:creationId xmlns:a16="http://schemas.microsoft.com/office/drawing/2014/main" id="{0D614406-135F-4875-9C87-53822CB1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21396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88C24C-380C-4415-A1A8-EF6EFC89A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434101"/>
            <a:ext cx="10279971" cy="1362042"/>
          </a:xfrm>
        </p:spPr>
        <p:txBody>
          <a:bodyPr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  <a:cs typeface="Calibri Light"/>
              </a:rPr>
              <a:t>Work distribution 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7020BD-3785-4628-8C5E-A4011B43E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39694"/>
            <a:ext cx="12192000" cy="14630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65DFE19-ED62-44EE-800D-2DBB8449B0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0150363"/>
              </p:ext>
            </p:extLst>
          </p:nvPr>
        </p:nvGraphicFramePr>
        <p:xfrm>
          <a:off x="1110102" y="2917149"/>
          <a:ext cx="9979996" cy="3003872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1561933">
                  <a:extLst>
                    <a:ext uri="{9D8B030D-6E8A-4147-A177-3AD203B41FA5}">
                      <a16:colId xmlns:a16="http://schemas.microsoft.com/office/drawing/2014/main" val="2452674117"/>
                    </a:ext>
                  </a:extLst>
                </a:gridCol>
                <a:gridCol w="1474835">
                  <a:extLst>
                    <a:ext uri="{9D8B030D-6E8A-4147-A177-3AD203B41FA5}">
                      <a16:colId xmlns:a16="http://schemas.microsoft.com/office/drawing/2014/main" val="2264781314"/>
                    </a:ext>
                  </a:extLst>
                </a:gridCol>
                <a:gridCol w="1548580">
                  <a:extLst>
                    <a:ext uri="{9D8B030D-6E8A-4147-A177-3AD203B41FA5}">
                      <a16:colId xmlns:a16="http://schemas.microsoft.com/office/drawing/2014/main" val="2861747541"/>
                    </a:ext>
                  </a:extLst>
                </a:gridCol>
                <a:gridCol w="1765402">
                  <a:extLst>
                    <a:ext uri="{9D8B030D-6E8A-4147-A177-3AD203B41FA5}">
                      <a16:colId xmlns:a16="http://schemas.microsoft.com/office/drawing/2014/main" val="2266394364"/>
                    </a:ext>
                  </a:extLst>
                </a:gridCol>
                <a:gridCol w="1708353">
                  <a:extLst>
                    <a:ext uri="{9D8B030D-6E8A-4147-A177-3AD203B41FA5}">
                      <a16:colId xmlns:a16="http://schemas.microsoft.com/office/drawing/2014/main" val="2705449067"/>
                    </a:ext>
                  </a:extLst>
                </a:gridCol>
                <a:gridCol w="1920893">
                  <a:extLst>
                    <a:ext uri="{9D8B030D-6E8A-4147-A177-3AD203B41FA5}">
                      <a16:colId xmlns:a16="http://schemas.microsoft.com/office/drawing/2014/main" val="3981483802"/>
                    </a:ext>
                  </a:extLst>
                </a:gridCol>
              </a:tblGrid>
              <a:tr h="959544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 b="1">
                        <a:solidFill>
                          <a:srgbClr val="FFFFFF"/>
                        </a:solidFill>
                      </a:endParaRPr>
                    </a:p>
                  </a:txBody>
                  <a:tcPr marL="203730" marR="122238" marT="122238" marB="122238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X/Y plotter 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Sensors/LED 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PCB/ Schematic </a:t>
                      </a:r>
                      <a:r>
                        <a:rPr lang="en-US" sz="1600" b="1" err="1">
                          <a:solidFill>
                            <a:schemeClr val="bg1"/>
                          </a:solidFill>
                        </a:rPr>
                        <a:t>Desgin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 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err="1">
                          <a:solidFill>
                            <a:schemeClr val="bg1"/>
                          </a:solidFill>
                        </a:rPr>
                        <a:t>WiFi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 Communication 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Web Application/Server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762475"/>
                  </a:ext>
                </a:extLst>
              </a:tr>
              <a:tr h="50696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5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Jose </a:t>
                      </a:r>
                    </a:p>
                  </a:txBody>
                  <a:tcPr marL="203730" marR="122238" marT="122238" marB="122238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5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5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738028"/>
                  </a:ext>
                </a:extLst>
              </a:tr>
              <a:tr h="506969">
                <a:tc>
                  <a:txBody>
                    <a:bodyPr/>
                    <a:lstStyle/>
                    <a:p>
                      <a:r>
                        <a:rPr lang="en-US" sz="1500" b="1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Coraima</a:t>
                      </a:r>
                    </a:p>
                  </a:txBody>
                  <a:tcPr marL="203730" marR="122238" marT="122238" marB="122238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5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5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026619"/>
                  </a:ext>
                </a:extLst>
              </a:tr>
              <a:tr h="506969">
                <a:tc>
                  <a:txBody>
                    <a:bodyPr/>
                    <a:lstStyle/>
                    <a:p>
                      <a:r>
                        <a:rPr lang="en-US" sz="15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Hubert </a:t>
                      </a:r>
                    </a:p>
                  </a:txBody>
                  <a:tcPr marL="203730" marR="122238" marT="122238" marB="122238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722985"/>
                  </a:ext>
                </a:extLst>
              </a:tr>
              <a:tr h="506969">
                <a:tc>
                  <a:txBody>
                    <a:bodyPr/>
                    <a:lstStyle/>
                    <a:p>
                      <a:r>
                        <a:rPr lang="en-US" sz="15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Richard </a:t>
                      </a:r>
                    </a:p>
                  </a:txBody>
                  <a:tcPr marL="203730" marR="122238" marT="122238" marB="122238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203730" marR="122238" marT="122238" marB="122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8778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96844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29DBC5-3F44-4DE2-BE68-0E767B68B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Progress</a:t>
            </a:r>
          </a:p>
        </p:txBody>
      </p:sp>
      <p:cxnSp>
        <p:nvCxnSpPr>
          <p:cNvPr id="24" name="Straight Connector 2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FC0F195-AC26-48D6-8264-713817AF69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9659" y="2300976"/>
            <a:ext cx="7174455" cy="442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358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AE125A-E3E4-4677-8D3C-B3A0CA515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accent1"/>
                </a:solidFill>
                <a:cs typeface="Calibri Light"/>
              </a:rPr>
              <a:t>Issues </a:t>
            </a:r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2F5F5-5AA6-46A4-8C10-EC0CCC2CE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err="1">
                <a:cs typeface="Calibri"/>
              </a:rPr>
              <a:t>Wifi</a:t>
            </a:r>
            <a:r>
              <a:rPr lang="en-US" sz="2400">
                <a:cs typeface="Calibri"/>
              </a:rPr>
              <a:t> connection</a:t>
            </a:r>
          </a:p>
          <a:p>
            <a:r>
              <a:rPr lang="en-US" sz="2400">
                <a:cs typeface="Calibri"/>
              </a:rPr>
              <a:t>Current drain on the MISO bus </a:t>
            </a:r>
          </a:p>
        </p:txBody>
      </p:sp>
    </p:spTree>
    <p:extLst>
      <p:ext uri="{BB962C8B-B14F-4D97-AF65-F5344CB8AC3E}">
        <p14:creationId xmlns:p14="http://schemas.microsoft.com/office/powerpoint/2010/main" val="2039241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33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57240B-B3D7-4FD0-A106-38849A80E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Project Concept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8DC14AC-9819-4EF2-8C68-EA9CB87880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92" b="6977"/>
          <a:stretch/>
        </p:blipFill>
        <p:spPr>
          <a:xfrm>
            <a:off x="4413907" y="961812"/>
            <a:ext cx="6437585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71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5512C1-BCED-4031-8B52-D4D3DC40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Controller and Schematics</a:t>
            </a:r>
          </a:p>
        </p:txBody>
      </p:sp>
      <p:pic>
        <p:nvPicPr>
          <p:cNvPr id="3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3D4E6DDD-E29B-44E8-B862-9949F468F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079" y="307731"/>
            <a:ext cx="3657838" cy="3997637"/>
          </a:xfrm>
          <a:prstGeom prst="rect">
            <a:avLst/>
          </a:prstGeom>
        </p:spPr>
      </p:pic>
      <p:pic>
        <p:nvPicPr>
          <p:cNvPr id="5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1874E32D-AC8F-42B0-9BAC-50A35AEDD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764" y="307731"/>
            <a:ext cx="5312475" cy="3997637"/>
          </a:xfrm>
          <a:prstGeom prst="rect">
            <a:avLst/>
          </a:prstGeom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090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24B36B-E01D-4409-943D-8A58029B4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MCU Dev Board </a:t>
            </a:r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Types</a:t>
            </a:r>
            <a:r>
              <a:rPr lang="en-US" sz="5400">
                <a:solidFill>
                  <a:srgbClr val="FFFFFF"/>
                </a:solidFill>
              </a:rPr>
              <a:t> </a:t>
            </a:r>
            <a:endParaRPr lang="en-US" sz="54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1CB4217C-2233-4BED-B0BA-CDABBDF898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607261"/>
              </p:ext>
            </p:extLst>
          </p:nvPr>
        </p:nvGraphicFramePr>
        <p:xfrm>
          <a:off x="320040" y="2638777"/>
          <a:ext cx="11496822" cy="373990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520059">
                  <a:extLst>
                    <a:ext uri="{9D8B030D-6E8A-4147-A177-3AD203B41FA5}">
                      <a16:colId xmlns:a16="http://schemas.microsoft.com/office/drawing/2014/main" val="2935106476"/>
                    </a:ext>
                  </a:extLst>
                </a:gridCol>
                <a:gridCol w="5976763">
                  <a:extLst>
                    <a:ext uri="{9D8B030D-6E8A-4147-A177-3AD203B41FA5}">
                      <a16:colId xmlns:a16="http://schemas.microsoft.com/office/drawing/2014/main" val="3663600110"/>
                    </a:ext>
                  </a:extLst>
                </a:gridCol>
              </a:tblGrid>
              <a:tr h="697271">
                <a:tc>
                  <a:txBody>
                    <a:bodyPr/>
                    <a:lstStyle/>
                    <a:p>
                      <a:pPr algn="ctr"/>
                      <a:r>
                        <a:rPr lang="en-US" sz="3100"/>
                        <a:t>Arduino MEGA 2560</a:t>
                      </a:r>
                    </a:p>
                  </a:txBody>
                  <a:tcPr marL="158471" marR="158471" marT="79235" marB="792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100"/>
                        <a:t>Raspberry PI </a:t>
                      </a:r>
                    </a:p>
                  </a:txBody>
                  <a:tcPr marL="158471" marR="158471" marT="79235" marB="79235"/>
                </a:tc>
                <a:extLst>
                  <a:ext uri="{0D108BD9-81ED-4DB2-BD59-A6C34878D82A}">
                    <a16:rowId xmlns:a16="http://schemas.microsoft.com/office/drawing/2014/main" val="2960503725"/>
                  </a:ext>
                </a:extLst>
              </a:tr>
              <a:tr h="697271">
                <a:tc>
                  <a:txBody>
                    <a:bodyPr/>
                    <a:lstStyle/>
                    <a:p>
                      <a:pPr algn="ctr"/>
                      <a:r>
                        <a:rPr lang="en-US" sz="3100"/>
                        <a:t>Relatively Cheap </a:t>
                      </a:r>
                    </a:p>
                  </a:txBody>
                  <a:tcPr marL="158471" marR="158471" marT="79235" marB="792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100"/>
                        <a:t>Relatively Expensive </a:t>
                      </a:r>
                    </a:p>
                  </a:txBody>
                  <a:tcPr marL="158471" marR="158471" marT="79235" marB="79235"/>
                </a:tc>
                <a:extLst>
                  <a:ext uri="{0D108BD9-81ED-4DB2-BD59-A6C34878D82A}">
                    <a16:rowId xmlns:a16="http://schemas.microsoft.com/office/drawing/2014/main" val="107337427"/>
                  </a:ext>
                </a:extLst>
              </a:tr>
              <a:tr h="1648095">
                <a:tc>
                  <a:txBody>
                    <a:bodyPr/>
                    <a:lstStyle/>
                    <a:p>
                      <a:pPr algn="ctr"/>
                      <a:r>
                        <a:rPr lang="en-US" sz="3100"/>
                        <a:t>Less computational power </a:t>
                      </a:r>
                    </a:p>
                  </a:txBody>
                  <a:tcPr marL="158471" marR="158471" marT="79235" marB="79235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3100" b="0" i="0" u="none" strike="noStrike" noProof="0">
                          <a:latin typeface="Calibri"/>
                        </a:rPr>
                        <a:t>Mainly used for computer's HDMI visual I/O</a:t>
                      </a:r>
                    </a:p>
                    <a:p>
                      <a:pPr lvl="0" algn="ctr">
                        <a:buNone/>
                      </a:pPr>
                      <a:endParaRPr lang="en-US" sz="3100"/>
                    </a:p>
                  </a:txBody>
                  <a:tcPr marL="158471" marR="158471" marT="79235" marB="79235"/>
                </a:tc>
                <a:extLst>
                  <a:ext uri="{0D108BD9-81ED-4DB2-BD59-A6C34878D82A}">
                    <a16:rowId xmlns:a16="http://schemas.microsoft.com/office/drawing/2014/main" val="2512625509"/>
                  </a:ext>
                </a:extLst>
              </a:tr>
              <a:tr h="697271">
                <a:tc>
                  <a:txBody>
                    <a:bodyPr/>
                    <a:lstStyle/>
                    <a:p>
                      <a:pPr algn="ctr"/>
                      <a:r>
                        <a:rPr lang="en-US" sz="3100"/>
                        <a:t>Used perfectly for hardware </a:t>
                      </a:r>
                    </a:p>
                  </a:txBody>
                  <a:tcPr marL="158471" marR="158471" marT="79235" marB="792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100"/>
                        <a:t>Used perfectly for software </a:t>
                      </a:r>
                    </a:p>
                  </a:txBody>
                  <a:tcPr marL="158471" marR="158471" marT="79235" marB="79235"/>
                </a:tc>
                <a:extLst>
                  <a:ext uri="{0D108BD9-81ED-4DB2-BD59-A6C34878D82A}">
                    <a16:rowId xmlns:a16="http://schemas.microsoft.com/office/drawing/2014/main" val="440924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4518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5512C1-BCED-4031-8B52-D4D3DC40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ATMEGA2560 MCU</a:t>
            </a:r>
            <a:endParaRPr lang="en-US" sz="3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A circuit board&#10;&#10;Description generated with high confidence">
            <a:extLst>
              <a:ext uri="{FF2B5EF4-FFF2-40B4-BE49-F238E27FC236}">
                <a16:creationId xmlns:a16="http://schemas.microsoft.com/office/drawing/2014/main" id="{77176CE3-73D9-48A9-B6D5-33DACD98E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82" y="1504803"/>
            <a:ext cx="2743200" cy="2743200"/>
          </a:xfrm>
          <a:prstGeom prst="rect">
            <a:avLst/>
          </a:prstGeom>
        </p:spPr>
      </p:pic>
      <p:pic>
        <p:nvPicPr>
          <p:cNvPr id="3" name="Picture 4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B3FA76D0-5098-4BE1-8CA5-4E23A545C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004" y="2036965"/>
            <a:ext cx="6740105" cy="458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57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8E01BD-8B47-4262-A899-B13C94066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29" y="722069"/>
            <a:ext cx="5921965" cy="2105588"/>
          </a:xfrm>
          <a:prstGeom prst="rect">
            <a:avLst/>
          </a:prstGeom>
        </p:spPr>
      </p:pic>
      <p:pic>
        <p:nvPicPr>
          <p:cNvPr id="2" name="Picture 2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CCEA1F18-786D-4FF1-B148-C67BC7C77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381" y="3335054"/>
            <a:ext cx="3591465" cy="2991477"/>
          </a:xfrm>
          <a:prstGeom prst="rect">
            <a:avLst/>
          </a:prstGeom>
        </p:spPr>
      </p:pic>
      <p:pic>
        <p:nvPicPr>
          <p:cNvPr id="4" name="Picture 4" descr="A screenshot of text&#10;&#10;Description generated with very high confidence">
            <a:extLst>
              <a:ext uri="{FF2B5EF4-FFF2-40B4-BE49-F238E27FC236}">
                <a16:creationId xmlns:a16="http://schemas.microsoft.com/office/drawing/2014/main" id="{A31A5B55-0138-43F0-BF37-5FE95F057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873" y="3485993"/>
            <a:ext cx="3375804" cy="2905254"/>
          </a:xfrm>
          <a:prstGeom prst="rect">
            <a:avLst/>
          </a:prstGeom>
        </p:spPr>
      </p:pic>
      <p:pic>
        <p:nvPicPr>
          <p:cNvPr id="7" name="Picture 2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FD8D19A8-B429-431C-88B1-B3B9117A6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638" y="534839"/>
            <a:ext cx="3661552" cy="2711569"/>
          </a:xfrm>
          <a:prstGeom prst="rect">
            <a:avLst/>
          </a:prstGeom>
        </p:spPr>
      </p:pic>
      <p:pic>
        <p:nvPicPr>
          <p:cNvPr id="46" name="Picture 2" descr="A picture containing clock&#10;&#10;Description generated with very high confidence">
            <a:extLst>
              <a:ext uri="{FF2B5EF4-FFF2-40B4-BE49-F238E27FC236}">
                <a16:creationId xmlns:a16="http://schemas.microsoft.com/office/drawing/2014/main" id="{EA16AC19-1BA9-4EB8-A523-07686B648D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8136" y="4137346"/>
            <a:ext cx="2973238" cy="105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17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A51E7FB-C1E2-49DB-B03E-D4756463BC64}">
  <we:reference id="wa200000113" version="1.0.0.0" store="en-US" storeType="OMEX"/>
  <we:alternateReferences>
    <we:reference id="wa200000113" version="1.0.0.0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4184E6E592C744969D023E98C5E0F0" ma:contentTypeVersion="10" ma:contentTypeDescription="Create a new document." ma:contentTypeScope="" ma:versionID="67c14c5b4ef7ab281c5deccab06f3e47">
  <xsd:schema xmlns:xsd="http://www.w3.org/2001/XMLSchema" xmlns:xs="http://www.w3.org/2001/XMLSchema" xmlns:p="http://schemas.microsoft.com/office/2006/metadata/properties" xmlns:ns2="386e92ef-cda4-4b0e-9f1b-65f00796d5d7" xmlns:ns3="53a2dbcc-8de8-45e5-8385-0dbec7b22da8" targetNamespace="http://schemas.microsoft.com/office/2006/metadata/properties" ma:root="true" ma:fieldsID="17d6d281ef33e9ee5f89b9895b670e22" ns2:_="" ns3:_="">
    <xsd:import namespace="386e92ef-cda4-4b0e-9f1b-65f00796d5d7"/>
    <xsd:import namespace="53a2dbcc-8de8-45e5-8385-0dbec7b22d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6e92ef-cda4-4b0e-9f1b-65f00796d5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a2dbcc-8de8-45e5-8385-0dbec7b22da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3a2dbcc-8de8-45e5-8385-0dbec7b22da8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964D7D7-914C-4DB6-BDE8-D480624557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7BD171-0123-4D28-8E72-92AE8EA5E672}">
  <ds:schemaRefs>
    <ds:schemaRef ds:uri="386e92ef-cda4-4b0e-9f1b-65f00796d5d7"/>
    <ds:schemaRef ds:uri="53a2dbcc-8de8-45e5-8385-0dbec7b22da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1EABF9E-6377-481F-8E4F-6159D7354981}">
  <ds:schemaRefs>
    <ds:schemaRef ds:uri="386e92ef-cda4-4b0e-9f1b-65f00796d5d7"/>
    <ds:schemaRef ds:uri="53a2dbcc-8de8-45e5-8385-0dbec7b22da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43</Slides>
  <Notes>0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Smart Tabletop Gaming  </vt:lpstr>
      <vt:lpstr>Motivation and Objectives </vt:lpstr>
      <vt:lpstr>Features</vt:lpstr>
      <vt:lpstr>Block Diagram</vt:lpstr>
      <vt:lpstr>Project Concept</vt:lpstr>
      <vt:lpstr>Controller and Schematics</vt:lpstr>
      <vt:lpstr>MCU Dev Board Types </vt:lpstr>
      <vt:lpstr>ATMEGA2560 MCU</vt:lpstr>
      <vt:lpstr>PowerPoint Presentation</vt:lpstr>
      <vt:lpstr>PCB Diagram  </vt:lpstr>
      <vt:lpstr>XY Plotter</vt:lpstr>
      <vt:lpstr>XY Plotters </vt:lpstr>
      <vt:lpstr>IDRAW Machine </vt:lpstr>
      <vt:lpstr>Electromagnet Diagram </vt:lpstr>
      <vt:lpstr>LEDS</vt:lpstr>
      <vt:lpstr>LEDS</vt:lpstr>
      <vt:lpstr>FastLED Library</vt:lpstr>
      <vt:lpstr>LED WS2182B Sequence Diagram</vt:lpstr>
      <vt:lpstr>LED Matrix Construction </vt:lpstr>
      <vt:lpstr>Sensors</vt:lpstr>
      <vt:lpstr>Reed Switch Matrix</vt:lpstr>
      <vt:lpstr>Reed Switch Matrix   Construction </vt:lpstr>
      <vt:lpstr>Sensor Input</vt:lpstr>
      <vt:lpstr>Power</vt:lpstr>
      <vt:lpstr>Voltage Source  </vt:lpstr>
      <vt:lpstr>WiFi-Communication</vt:lpstr>
      <vt:lpstr>WiFi Module: ESP8266-12e</vt:lpstr>
      <vt:lpstr>Communication Protocol: Websocket vs SocketIO</vt:lpstr>
      <vt:lpstr>Web Server and Data Storage </vt:lpstr>
      <vt:lpstr>Webserver Comparison : PHP Vs NodeJS </vt:lpstr>
      <vt:lpstr>Webserver Comparison : PHP Vs NodeJS  </vt:lpstr>
      <vt:lpstr>Local Datatabase Storage </vt:lpstr>
      <vt:lpstr>Web &amp; Gameboard App Design </vt:lpstr>
      <vt:lpstr>Web App Block Diagram</vt:lpstr>
      <vt:lpstr>Tabletop Block Diagram</vt:lpstr>
      <vt:lpstr>User Interface</vt:lpstr>
      <vt:lpstr>Software Design</vt:lpstr>
      <vt:lpstr>Software Design</vt:lpstr>
      <vt:lpstr>Administrative</vt:lpstr>
      <vt:lpstr>Financing </vt:lpstr>
      <vt:lpstr>Work distribution </vt:lpstr>
      <vt:lpstr>Progress</vt:lpstr>
      <vt:lpstr>Issues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Tabletop Gaming  </dc:title>
  <dc:creator>Richard Almario</dc:creator>
  <cp:revision>1</cp:revision>
  <dcterms:created xsi:type="dcterms:W3CDTF">2019-11-21T07:15:35Z</dcterms:created>
  <dcterms:modified xsi:type="dcterms:W3CDTF">2019-11-21T19:36:29Z</dcterms:modified>
</cp:coreProperties>
</file>