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9" r:id="rId4"/>
  </p:sldMasterIdLst>
  <p:notesMasterIdLst>
    <p:notesMasterId r:id="rId34"/>
  </p:notesMasterIdLst>
  <p:sldIdLst>
    <p:sldId id="256" r:id="rId5"/>
    <p:sldId id="257" r:id="rId6"/>
    <p:sldId id="258" r:id="rId7"/>
    <p:sldId id="260" r:id="rId8"/>
    <p:sldId id="339" r:id="rId9"/>
    <p:sldId id="261" r:id="rId10"/>
    <p:sldId id="320" r:id="rId11"/>
    <p:sldId id="272" r:id="rId12"/>
    <p:sldId id="270" r:id="rId13"/>
    <p:sldId id="271" r:id="rId14"/>
    <p:sldId id="306" r:id="rId15"/>
    <p:sldId id="325" r:id="rId16"/>
    <p:sldId id="275" r:id="rId17"/>
    <p:sldId id="279" r:id="rId18"/>
    <p:sldId id="281" r:id="rId19"/>
    <p:sldId id="308" r:id="rId20"/>
    <p:sldId id="280" r:id="rId21"/>
    <p:sldId id="324" r:id="rId22"/>
    <p:sldId id="326" r:id="rId23"/>
    <p:sldId id="331" r:id="rId24"/>
    <p:sldId id="327" r:id="rId25"/>
    <p:sldId id="328" r:id="rId26"/>
    <p:sldId id="329" r:id="rId27"/>
    <p:sldId id="338" r:id="rId28"/>
    <p:sldId id="285" r:id="rId29"/>
    <p:sldId id="335" r:id="rId30"/>
    <p:sldId id="337" r:id="rId31"/>
    <p:sldId id="341" r:id="rId32"/>
    <p:sldId id="34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D756440-C0B6-4F9A-AF78-E53A5D0C03BA}">
          <p14:sldIdLst>
            <p14:sldId id="256"/>
          </p14:sldIdLst>
        </p14:section>
        <p14:section name="Project Overview" id="{0B77C42D-D9E6-4B7E-B89F-9E24FF8DBF7D}">
          <p14:sldIdLst>
            <p14:sldId id="257"/>
            <p14:sldId id="258"/>
            <p14:sldId id="260"/>
            <p14:sldId id="339"/>
            <p14:sldId id="261"/>
            <p14:sldId id="320"/>
          </p14:sldIdLst>
        </p14:section>
        <p14:section name="Robot" id="{867BAEB5-F17D-494C-AF9B-BBCB7EEB3D2D}">
          <p14:sldIdLst>
            <p14:sldId id="272"/>
            <p14:sldId id="270"/>
            <p14:sldId id="271"/>
            <p14:sldId id="306"/>
            <p14:sldId id="325"/>
          </p14:sldIdLst>
        </p14:section>
        <p14:section name="Arena" id="{C1D496C4-0647-4D4F-902B-77E207225A76}">
          <p14:sldIdLst>
            <p14:sldId id="275"/>
            <p14:sldId id="279"/>
            <p14:sldId id="281"/>
            <p14:sldId id="308"/>
            <p14:sldId id="280"/>
            <p14:sldId id="324"/>
            <p14:sldId id="326"/>
            <p14:sldId id="331"/>
            <p14:sldId id="327"/>
            <p14:sldId id="328"/>
            <p14:sldId id="329"/>
            <p14:sldId id="338"/>
          </p14:sldIdLst>
        </p14:section>
        <p14:section name="Game" id="{A8E2125B-2702-4FDF-B9B3-482A48D9D7C9}">
          <p14:sldIdLst>
            <p14:sldId id="285"/>
            <p14:sldId id="335"/>
            <p14:sldId id="337"/>
            <p14:sldId id="341"/>
            <p14:sldId id="34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vrat Jain" initials="SJ" lastIdx="1" clrIdx="0">
    <p:extLst>
      <p:ext uri="{19B8F6BF-5375-455C-9EA6-DF929625EA0E}">
        <p15:presenceInfo xmlns:p15="http://schemas.microsoft.com/office/powerpoint/2012/main" userId="S::jain.suvrat97@knights.ucf.edu::9c56a97b-f890-4d03-8b09-a619a1267654" providerId="AD"/>
      </p:ext>
    </p:extLst>
  </p:cmAuthor>
  <p:cmAuthor id="2" name="Cory Ricondo" initials="CR" lastIdx="1" clrIdx="1">
    <p:extLst>
      <p:ext uri="{19B8F6BF-5375-455C-9EA6-DF929625EA0E}">
        <p15:presenceInfo xmlns:p15="http://schemas.microsoft.com/office/powerpoint/2012/main" userId="S::coryricondo@knights.ucf.edu::18bcf57d-87bb-4e9f-a823-cf4959375e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B6CF77-7A99-4BE1-917E-871D760D53F3}" v="43" dt="2019-11-24T22:47:09.599"/>
    <p1510:client id="{0608597D-DCFC-4D3D-A430-BB53CA5AE986}" v="206" dt="2019-11-24T17:36:15.420"/>
    <p1510:client id="{26AF15EE-6643-7EF8-B261-7EFBA7571F73}" v="35" dt="2019-11-25T02:20:44.8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820" autoAdjust="0"/>
  </p:normalViewPr>
  <p:slideViewPr>
    <p:cSldViewPr snapToGrid="0">
      <p:cViewPr varScale="1">
        <p:scale>
          <a:sx n="74" d="100"/>
          <a:sy n="74" d="100"/>
        </p:scale>
        <p:origin x="19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on Gross" userId="5cfe96b0-eadf-49fc-9e70-cfaec2917642" providerId="ADAL" clId="{0608597D-DCFC-4D3D-A430-BB53CA5AE986}"/>
    <pc:docChg chg="undo custSel mod modSld modMainMaster">
      <pc:chgData name="Brandon Gross" userId="5cfe96b0-eadf-49fc-9e70-cfaec2917642" providerId="ADAL" clId="{0608597D-DCFC-4D3D-A430-BB53CA5AE986}" dt="2019-11-24T17:33:34.539" v="2310"/>
      <pc:docMkLst>
        <pc:docMk/>
      </pc:docMkLst>
      <pc:sldChg chg="modTransition">
        <pc:chgData name="Brandon Gross" userId="5cfe96b0-eadf-49fc-9e70-cfaec2917642" providerId="ADAL" clId="{0608597D-DCFC-4D3D-A430-BB53CA5AE986}" dt="2019-11-24T17:33:34.539" v="2310"/>
        <pc:sldMkLst>
          <pc:docMk/>
          <pc:sldMk cId="1323585510" sldId="256"/>
        </pc:sldMkLst>
      </pc:sldChg>
      <pc:sldChg chg="addSp delSp modSp mod modTransition setBg modNotesTx">
        <pc:chgData name="Brandon Gross" userId="5cfe96b0-eadf-49fc-9e70-cfaec2917642" providerId="ADAL" clId="{0608597D-DCFC-4D3D-A430-BB53CA5AE986}" dt="2019-11-24T17:33:34.539" v="2310"/>
        <pc:sldMkLst>
          <pc:docMk/>
          <pc:sldMk cId="3570500817" sldId="257"/>
        </pc:sldMkLst>
        <pc:spChg chg="add del">
          <ac:chgData name="Brandon Gross" userId="5cfe96b0-eadf-49fc-9e70-cfaec2917642" providerId="ADAL" clId="{0608597D-DCFC-4D3D-A430-BB53CA5AE986}" dt="2019-11-24T16:52:29.232" v="1383" actId="26606"/>
          <ac:spMkLst>
            <pc:docMk/>
            <pc:sldMk cId="3570500817" sldId="257"/>
            <ac:spMk id="16" creationId="{46C2E80F-49A6-4372-B103-219D417A55ED}"/>
          </ac:spMkLst>
        </pc:spChg>
        <pc:spChg chg="add del">
          <ac:chgData name="Brandon Gross" userId="5cfe96b0-eadf-49fc-9e70-cfaec2917642" providerId="ADAL" clId="{0608597D-DCFC-4D3D-A430-BB53CA5AE986}" dt="2019-11-24T16:51:50.840" v="1379" actId="26606"/>
          <ac:spMkLst>
            <pc:docMk/>
            <pc:sldMk cId="3570500817" sldId="257"/>
            <ac:spMk id="19" creationId="{46C2E80F-49A6-4372-B103-219D417A55ED}"/>
          </ac:spMkLst>
        </pc:spChg>
        <pc:spChg chg="add">
          <ac:chgData name="Brandon Gross" userId="5cfe96b0-eadf-49fc-9e70-cfaec2917642" providerId="ADAL" clId="{0608597D-DCFC-4D3D-A430-BB53CA5AE986}" dt="2019-11-24T16:52:29.232" v="1383" actId="26606"/>
          <ac:spMkLst>
            <pc:docMk/>
            <pc:sldMk cId="3570500817" sldId="257"/>
            <ac:spMk id="21" creationId="{46C2E80F-49A6-4372-B103-219D417A55ED}"/>
          </ac:spMkLst>
        </pc:spChg>
        <pc:graphicFrameChg chg="mod modGraphic">
          <ac:chgData name="Brandon Gross" userId="5cfe96b0-eadf-49fc-9e70-cfaec2917642" providerId="ADAL" clId="{0608597D-DCFC-4D3D-A430-BB53CA5AE986}" dt="2019-11-24T16:52:29.232" v="1383" actId="26606"/>
          <ac:graphicFrameMkLst>
            <pc:docMk/>
            <pc:sldMk cId="3570500817" sldId="257"/>
            <ac:graphicFrameMk id="14" creationId="{95A4F89A-572A-4D05-B653-193D904E0464}"/>
          </ac:graphicFrameMkLst>
        </pc:graphicFrameChg>
      </pc:sldChg>
      <pc:sldChg chg="addSp modSp mod modTransition setBg modNotesTx">
        <pc:chgData name="Brandon Gross" userId="5cfe96b0-eadf-49fc-9e70-cfaec2917642" providerId="ADAL" clId="{0608597D-DCFC-4D3D-A430-BB53CA5AE986}" dt="2019-11-24T17:33:34.539" v="2310"/>
        <pc:sldMkLst>
          <pc:docMk/>
          <pc:sldMk cId="3634832727" sldId="258"/>
        </pc:sldMkLst>
        <pc:spChg chg="add">
          <ac:chgData name="Brandon Gross" userId="5cfe96b0-eadf-49fc-9e70-cfaec2917642" providerId="ADAL" clId="{0608597D-DCFC-4D3D-A430-BB53CA5AE986}" dt="2019-11-24T16:52:03.873" v="1380" actId="26606"/>
          <ac:spMkLst>
            <pc:docMk/>
            <pc:sldMk cId="3634832727" sldId="258"/>
            <ac:spMk id="48" creationId="{46C2E80F-49A6-4372-B103-219D417A55ED}"/>
          </ac:spMkLst>
        </pc:spChg>
        <pc:graphicFrameChg chg="mod modGraphic">
          <ac:chgData name="Brandon Gross" userId="5cfe96b0-eadf-49fc-9e70-cfaec2917642" providerId="ADAL" clId="{0608597D-DCFC-4D3D-A430-BB53CA5AE986}" dt="2019-11-24T17:06:29.638" v="2099" actId="20577"/>
          <ac:graphicFrameMkLst>
            <pc:docMk/>
            <pc:sldMk cId="3634832727" sldId="258"/>
            <ac:graphicFrameMk id="43" creationId="{6E87A5F9-CE48-471E-9F9D-5DAE6952CA88}"/>
          </ac:graphicFrameMkLst>
        </pc:graphicFrameChg>
      </pc:sldChg>
      <pc:sldChg chg="addSp modSp mod modTransition setBg modNotesTx">
        <pc:chgData name="Brandon Gross" userId="5cfe96b0-eadf-49fc-9e70-cfaec2917642" providerId="ADAL" clId="{0608597D-DCFC-4D3D-A430-BB53CA5AE986}" dt="2019-11-24T17:33:34.539" v="2310"/>
        <pc:sldMkLst>
          <pc:docMk/>
          <pc:sldMk cId="2522279257" sldId="260"/>
        </pc:sldMkLst>
        <pc:spChg chg="add">
          <ac:chgData name="Brandon Gross" userId="5cfe96b0-eadf-49fc-9e70-cfaec2917642" providerId="ADAL" clId="{0608597D-DCFC-4D3D-A430-BB53CA5AE986}" dt="2019-11-24T16:52:25.579" v="1382" actId="26606"/>
          <ac:spMkLst>
            <pc:docMk/>
            <pc:sldMk cId="2522279257" sldId="260"/>
            <ac:spMk id="14" creationId="{46C2E80F-49A6-4372-B103-219D417A55ED}"/>
          </ac:spMkLst>
        </pc:spChg>
        <pc:graphicFrameChg chg="mod modGraphic">
          <ac:chgData name="Brandon Gross" userId="5cfe96b0-eadf-49fc-9e70-cfaec2917642" providerId="ADAL" clId="{0608597D-DCFC-4D3D-A430-BB53CA5AE986}" dt="2019-11-24T17:07:31.340" v="2258" actId="20577"/>
          <ac:graphicFrameMkLst>
            <pc:docMk/>
            <pc:sldMk cId="2522279257" sldId="260"/>
            <ac:graphicFrameMk id="9" creationId="{7905008B-3383-4418-9328-B07947950933}"/>
          </ac:graphicFrameMkLst>
        </pc:graphicFrameChg>
      </pc:sldChg>
      <pc:sldChg chg="modSp modTransition">
        <pc:chgData name="Brandon Gross" userId="5cfe96b0-eadf-49fc-9e70-cfaec2917642" providerId="ADAL" clId="{0608597D-DCFC-4D3D-A430-BB53CA5AE986}" dt="2019-11-24T17:33:34.539" v="2310"/>
        <pc:sldMkLst>
          <pc:docMk/>
          <pc:sldMk cId="4082240835" sldId="261"/>
        </pc:sldMkLst>
        <pc:spChg chg="mod">
          <ac:chgData name="Brandon Gross" userId="5cfe96b0-eadf-49fc-9e70-cfaec2917642" providerId="ADAL" clId="{0608597D-DCFC-4D3D-A430-BB53CA5AE986}" dt="2019-11-24T17:12:21.263" v="2270" actId="1076"/>
          <ac:spMkLst>
            <pc:docMk/>
            <pc:sldMk cId="4082240835" sldId="261"/>
            <ac:spMk id="2" creationId="{3737E844-B37D-4EA4-813C-952376F80C25}"/>
          </ac:spMkLst>
        </pc:spChg>
        <pc:picChg chg="mod">
          <ac:chgData name="Brandon Gross" userId="5cfe96b0-eadf-49fc-9e70-cfaec2917642" providerId="ADAL" clId="{0608597D-DCFC-4D3D-A430-BB53CA5AE986}" dt="2019-11-24T17:12:18.647" v="2269" actId="1076"/>
          <ac:picMkLst>
            <pc:docMk/>
            <pc:sldMk cId="4082240835" sldId="261"/>
            <ac:picMk id="4" creationId="{3047C9B4-5F9C-4695-9407-A9B57D21DFB9}"/>
          </ac:picMkLst>
        </pc:picChg>
      </pc:sldChg>
      <pc:sldChg chg="modSp modTransition">
        <pc:chgData name="Brandon Gross" userId="5cfe96b0-eadf-49fc-9e70-cfaec2917642" providerId="ADAL" clId="{0608597D-DCFC-4D3D-A430-BB53CA5AE986}" dt="2019-11-24T17:33:34.539" v="2310"/>
        <pc:sldMkLst>
          <pc:docMk/>
          <pc:sldMk cId="2961176107" sldId="270"/>
        </pc:sldMkLst>
        <pc:spChg chg="mod">
          <ac:chgData name="Brandon Gross" userId="5cfe96b0-eadf-49fc-9e70-cfaec2917642" providerId="ADAL" clId="{0608597D-DCFC-4D3D-A430-BB53CA5AE986}" dt="2019-11-24T17:12:53.294" v="2302" actId="15"/>
          <ac:spMkLst>
            <pc:docMk/>
            <pc:sldMk cId="2961176107" sldId="270"/>
            <ac:spMk id="3" creationId="{BDE390CD-3AD3-4BB1-AFA4-B10F45F350DC}"/>
          </ac:spMkLst>
        </pc:spChg>
      </pc:sldChg>
      <pc:sldChg chg="modTransition">
        <pc:chgData name="Brandon Gross" userId="5cfe96b0-eadf-49fc-9e70-cfaec2917642" providerId="ADAL" clId="{0608597D-DCFC-4D3D-A430-BB53CA5AE986}" dt="2019-11-24T17:33:34.539" v="2310"/>
        <pc:sldMkLst>
          <pc:docMk/>
          <pc:sldMk cId="857870409" sldId="271"/>
        </pc:sldMkLst>
      </pc:sldChg>
      <pc:sldChg chg="modSp modTransition">
        <pc:chgData name="Brandon Gross" userId="5cfe96b0-eadf-49fc-9e70-cfaec2917642" providerId="ADAL" clId="{0608597D-DCFC-4D3D-A430-BB53CA5AE986}" dt="2019-11-24T17:33:34.539" v="2310"/>
        <pc:sldMkLst>
          <pc:docMk/>
          <pc:sldMk cId="1735605032" sldId="272"/>
        </pc:sldMkLst>
        <pc:spChg chg="mod">
          <ac:chgData name="Brandon Gross" userId="5cfe96b0-eadf-49fc-9e70-cfaec2917642" providerId="ADAL" clId="{0608597D-DCFC-4D3D-A430-BB53CA5AE986}" dt="2019-11-24T17:12:30.870" v="2271" actId="120"/>
          <ac:spMkLst>
            <pc:docMk/>
            <pc:sldMk cId="1735605032" sldId="272"/>
            <ac:spMk id="2" creationId="{06682D4F-1220-4A1A-A5CA-D78F46EE8FD3}"/>
          </ac:spMkLst>
        </pc:spChg>
      </pc:sldChg>
      <pc:sldChg chg="modTransition">
        <pc:chgData name="Brandon Gross" userId="5cfe96b0-eadf-49fc-9e70-cfaec2917642" providerId="ADAL" clId="{0608597D-DCFC-4D3D-A430-BB53CA5AE986}" dt="2019-11-24T17:33:34.539" v="2310"/>
        <pc:sldMkLst>
          <pc:docMk/>
          <pc:sldMk cId="3072798507" sldId="275"/>
        </pc:sldMkLst>
      </pc:sldChg>
      <pc:sldChg chg="modTransition">
        <pc:chgData name="Brandon Gross" userId="5cfe96b0-eadf-49fc-9e70-cfaec2917642" providerId="ADAL" clId="{0608597D-DCFC-4D3D-A430-BB53CA5AE986}" dt="2019-11-24T17:33:34.539" v="2310"/>
        <pc:sldMkLst>
          <pc:docMk/>
          <pc:sldMk cId="1530504093" sldId="279"/>
        </pc:sldMkLst>
      </pc:sldChg>
      <pc:sldChg chg="modSp modTransition">
        <pc:chgData name="Brandon Gross" userId="5cfe96b0-eadf-49fc-9e70-cfaec2917642" providerId="ADAL" clId="{0608597D-DCFC-4D3D-A430-BB53CA5AE986}" dt="2019-11-24T17:33:34.539" v="2310"/>
        <pc:sldMkLst>
          <pc:docMk/>
          <pc:sldMk cId="2467123623" sldId="280"/>
        </pc:sldMkLst>
        <pc:spChg chg="mod">
          <ac:chgData name="Brandon Gross" userId="5cfe96b0-eadf-49fc-9e70-cfaec2917642" providerId="ADAL" clId="{0608597D-DCFC-4D3D-A430-BB53CA5AE986}" dt="2019-11-24T16:53:46.570" v="1670" actId="20577"/>
          <ac:spMkLst>
            <pc:docMk/>
            <pc:sldMk cId="2467123623" sldId="280"/>
            <ac:spMk id="3" creationId="{62BD0220-4DA5-46C0-9D77-4664AEE2B05D}"/>
          </ac:spMkLst>
        </pc:spChg>
      </pc:sldChg>
      <pc:sldChg chg="modTransition">
        <pc:chgData name="Brandon Gross" userId="5cfe96b0-eadf-49fc-9e70-cfaec2917642" providerId="ADAL" clId="{0608597D-DCFC-4D3D-A430-BB53CA5AE986}" dt="2019-11-24T17:33:34.539" v="2310"/>
        <pc:sldMkLst>
          <pc:docMk/>
          <pc:sldMk cId="2695366438" sldId="281"/>
        </pc:sldMkLst>
      </pc:sldChg>
      <pc:sldChg chg="modTransition">
        <pc:chgData name="Brandon Gross" userId="5cfe96b0-eadf-49fc-9e70-cfaec2917642" providerId="ADAL" clId="{0608597D-DCFC-4D3D-A430-BB53CA5AE986}" dt="2019-11-24T17:33:34.539" v="2310"/>
        <pc:sldMkLst>
          <pc:docMk/>
          <pc:sldMk cId="1807116076" sldId="285"/>
        </pc:sldMkLst>
      </pc:sldChg>
      <pc:sldChg chg="modTransition">
        <pc:chgData name="Brandon Gross" userId="5cfe96b0-eadf-49fc-9e70-cfaec2917642" providerId="ADAL" clId="{0608597D-DCFC-4D3D-A430-BB53CA5AE986}" dt="2019-11-24T17:33:34.539" v="2310"/>
        <pc:sldMkLst>
          <pc:docMk/>
          <pc:sldMk cId="1247526309" sldId="306"/>
        </pc:sldMkLst>
      </pc:sldChg>
      <pc:sldChg chg="modTransition">
        <pc:chgData name="Brandon Gross" userId="5cfe96b0-eadf-49fc-9e70-cfaec2917642" providerId="ADAL" clId="{0608597D-DCFC-4D3D-A430-BB53CA5AE986}" dt="2019-11-24T17:33:34.539" v="2310"/>
        <pc:sldMkLst>
          <pc:docMk/>
          <pc:sldMk cId="4198075428" sldId="308"/>
        </pc:sldMkLst>
      </pc:sldChg>
      <pc:sldChg chg="modTransition">
        <pc:chgData name="Brandon Gross" userId="5cfe96b0-eadf-49fc-9e70-cfaec2917642" providerId="ADAL" clId="{0608597D-DCFC-4D3D-A430-BB53CA5AE986}" dt="2019-11-24T17:33:34.539" v="2310"/>
        <pc:sldMkLst>
          <pc:docMk/>
          <pc:sldMk cId="856231764" sldId="320"/>
        </pc:sldMkLst>
      </pc:sldChg>
      <pc:sldChg chg="addSp delSp modSp modTransition">
        <pc:chgData name="Brandon Gross" userId="5cfe96b0-eadf-49fc-9e70-cfaec2917642" providerId="ADAL" clId="{0608597D-DCFC-4D3D-A430-BB53CA5AE986}" dt="2019-11-24T17:33:34.539" v="2310"/>
        <pc:sldMkLst>
          <pc:docMk/>
          <pc:sldMk cId="1361061729" sldId="324"/>
        </pc:sldMkLst>
        <pc:spChg chg="add del mod">
          <ac:chgData name="Brandon Gross" userId="5cfe96b0-eadf-49fc-9e70-cfaec2917642" providerId="ADAL" clId="{0608597D-DCFC-4D3D-A430-BB53CA5AE986}" dt="2019-11-24T16:54:15.931" v="1737" actId="20577"/>
          <ac:spMkLst>
            <pc:docMk/>
            <pc:sldMk cId="1361061729" sldId="324"/>
            <ac:spMk id="16" creationId="{136AF456-C9CD-4E7D-A0CF-48918BA78B18}"/>
          </ac:spMkLst>
        </pc:spChg>
        <pc:picChg chg="mod">
          <ac:chgData name="Brandon Gross" userId="5cfe96b0-eadf-49fc-9e70-cfaec2917642" providerId="ADAL" clId="{0608597D-DCFC-4D3D-A430-BB53CA5AE986}" dt="2019-11-24T16:54:03.357" v="1675" actId="1076"/>
          <ac:picMkLst>
            <pc:docMk/>
            <pc:sldMk cId="1361061729" sldId="324"/>
            <ac:picMk id="14" creationId="{D41AD1C5-AADD-4DB0-976F-25B31D93F312}"/>
          </ac:picMkLst>
        </pc:picChg>
      </pc:sldChg>
      <pc:sldChg chg="modSp modTransition">
        <pc:chgData name="Brandon Gross" userId="5cfe96b0-eadf-49fc-9e70-cfaec2917642" providerId="ADAL" clId="{0608597D-DCFC-4D3D-A430-BB53CA5AE986}" dt="2019-11-24T17:33:34.539" v="2310"/>
        <pc:sldMkLst>
          <pc:docMk/>
          <pc:sldMk cId="3486184335" sldId="325"/>
        </pc:sldMkLst>
        <pc:picChg chg="mod">
          <ac:chgData name="Brandon Gross" userId="5cfe96b0-eadf-49fc-9e70-cfaec2917642" providerId="ADAL" clId="{0608597D-DCFC-4D3D-A430-BB53CA5AE986}" dt="2019-11-24T17:13:09.164" v="2303" actId="1440"/>
          <ac:picMkLst>
            <pc:docMk/>
            <pc:sldMk cId="3486184335" sldId="325"/>
            <ac:picMk id="4" creationId="{CDF7049B-BADB-4439-88FA-AA3E9A9016D2}"/>
          </ac:picMkLst>
        </pc:picChg>
        <pc:picChg chg="mod">
          <ac:chgData name="Brandon Gross" userId="5cfe96b0-eadf-49fc-9e70-cfaec2917642" providerId="ADAL" clId="{0608597D-DCFC-4D3D-A430-BB53CA5AE986}" dt="2019-11-24T17:13:09.164" v="2303" actId="1440"/>
          <ac:picMkLst>
            <pc:docMk/>
            <pc:sldMk cId="3486184335" sldId="325"/>
            <ac:picMk id="5" creationId="{A8C567F9-323E-F742-B500-8080770DAEF8}"/>
          </ac:picMkLst>
        </pc:picChg>
      </pc:sldChg>
      <pc:sldChg chg="modTransition">
        <pc:chgData name="Brandon Gross" userId="5cfe96b0-eadf-49fc-9e70-cfaec2917642" providerId="ADAL" clId="{0608597D-DCFC-4D3D-A430-BB53CA5AE986}" dt="2019-11-24T17:33:34.539" v="2310"/>
        <pc:sldMkLst>
          <pc:docMk/>
          <pc:sldMk cId="3461954077" sldId="326"/>
        </pc:sldMkLst>
      </pc:sldChg>
      <pc:sldChg chg="modTransition">
        <pc:chgData name="Brandon Gross" userId="5cfe96b0-eadf-49fc-9e70-cfaec2917642" providerId="ADAL" clId="{0608597D-DCFC-4D3D-A430-BB53CA5AE986}" dt="2019-11-24T17:33:34.539" v="2310"/>
        <pc:sldMkLst>
          <pc:docMk/>
          <pc:sldMk cId="749703901" sldId="327"/>
        </pc:sldMkLst>
      </pc:sldChg>
      <pc:sldChg chg="modTransition">
        <pc:chgData name="Brandon Gross" userId="5cfe96b0-eadf-49fc-9e70-cfaec2917642" providerId="ADAL" clId="{0608597D-DCFC-4D3D-A430-BB53CA5AE986}" dt="2019-11-24T17:33:34.539" v="2310"/>
        <pc:sldMkLst>
          <pc:docMk/>
          <pc:sldMk cId="745253725" sldId="328"/>
        </pc:sldMkLst>
      </pc:sldChg>
      <pc:sldChg chg="modTransition">
        <pc:chgData name="Brandon Gross" userId="5cfe96b0-eadf-49fc-9e70-cfaec2917642" providerId="ADAL" clId="{0608597D-DCFC-4D3D-A430-BB53CA5AE986}" dt="2019-11-24T17:33:34.539" v="2310"/>
        <pc:sldMkLst>
          <pc:docMk/>
          <pc:sldMk cId="3064149629" sldId="329"/>
        </pc:sldMkLst>
      </pc:sldChg>
      <pc:sldChg chg="modTransition">
        <pc:chgData name="Brandon Gross" userId="5cfe96b0-eadf-49fc-9e70-cfaec2917642" providerId="ADAL" clId="{0608597D-DCFC-4D3D-A430-BB53CA5AE986}" dt="2019-11-24T17:33:34.539" v="2310"/>
        <pc:sldMkLst>
          <pc:docMk/>
          <pc:sldMk cId="4144476787" sldId="331"/>
        </pc:sldMkLst>
      </pc:sldChg>
      <pc:sldChg chg="modTransition">
        <pc:chgData name="Brandon Gross" userId="5cfe96b0-eadf-49fc-9e70-cfaec2917642" providerId="ADAL" clId="{0608597D-DCFC-4D3D-A430-BB53CA5AE986}" dt="2019-11-24T17:33:34.539" v="2310"/>
        <pc:sldMkLst>
          <pc:docMk/>
          <pc:sldMk cId="3926174835" sldId="335"/>
        </pc:sldMkLst>
      </pc:sldChg>
      <pc:sldChg chg="modTransition">
        <pc:chgData name="Brandon Gross" userId="5cfe96b0-eadf-49fc-9e70-cfaec2917642" providerId="ADAL" clId="{0608597D-DCFC-4D3D-A430-BB53CA5AE986}" dt="2019-11-24T17:33:34.539" v="2310"/>
        <pc:sldMkLst>
          <pc:docMk/>
          <pc:sldMk cId="4163003183" sldId="337"/>
        </pc:sldMkLst>
      </pc:sldChg>
      <pc:sldChg chg="modTransition">
        <pc:chgData name="Brandon Gross" userId="5cfe96b0-eadf-49fc-9e70-cfaec2917642" providerId="ADAL" clId="{0608597D-DCFC-4D3D-A430-BB53CA5AE986}" dt="2019-11-24T17:33:34.539" v="2310"/>
        <pc:sldMkLst>
          <pc:docMk/>
          <pc:sldMk cId="778580981" sldId="338"/>
        </pc:sldMkLst>
      </pc:sldChg>
      <pc:sldChg chg="modTransition">
        <pc:chgData name="Brandon Gross" userId="5cfe96b0-eadf-49fc-9e70-cfaec2917642" providerId="ADAL" clId="{0608597D-DCFC-4D3D-A430-BB53CA5AE986}" dt="2019-11-24T17:33:34.539" v="2310"/>
        <pc:sldMkLst>
          <pc:docMk/>
          <pc:sldMk cId="575085031" sldId="339"/>
        </pc:sldMkLst>
      </pc:sldChg>
      <pc:sldChg chg="modSp modTransition">
        <pc:chgData name="Brandon Gross" userId="5cfe96b0-eadf-49fc-9e70-cfaec2917642" providerId="ADAL" clId="{0608597D-DCFC-4D3D-A430-BB53CA5AE986}" dt="2019-11-24T17:33:34.539" v="2310"/>
        <pc:sldMkLst>
          <pc:docMk/>
          <pc:sldMk cId="3419879421" sldId="340"/>
        </pc:sldMkLst>
        <pc:spChg chg="mod">
          <ac:chgData name="Brandon Gross" userId="5cfe96b0-eadf-49fc-9e70-cfaec2917642" providerId="ADAL" clId="{0608597D-DCFC-4D3D-A430-BB53CA5AE986}" dt="2019-11-24T16:56:50.078" v="2082" actId="20577"/>
          <ac:spMkLst>
            <pc:docMk/>
            <pc:sldMk cId="3419879421" sldId="340"/>
            <ac:spMk id="3" creationId="{52C4CEA1-1FC5-4C02-A157-2676E5FA42CE}"/>
          </ac:spMkLst>
        </pc:spChg>
      </pc:sldChg>
      <pc:sldChg chg="modSp modTransition">
        <pc:chgData name="Brandon Gross" userId="5cfe96b0-eadf-49fc-9e70-cfaec2917642" providerId="ADAL" clId="{0608597D-DCFC-4D3D-A430-BB53CA5AE986}" dt="2019-11-24T17:33:34.539" v="2310"/>
        <pc:sldMkLst>
          <pc:docMk/>
          <pc:sldMk cId="846322874" sldId="341"/>
        </pc:sldMkLst>
        <pc:spChg chg="mod">
          <ac:chgData name="Brandon Gross" userId="5cfe96b0-eadf-49fc-9e70-cfaec2917642" providerId="ADAL" clId="{0608597D-DCFC-4D3D-A430-BB53CA5AE986}" dt="2019-11-24T16:56:23.369" v="2070" actId="20577"/>
          <ac:spMkLst>
            <pc:docMk/>
            <pc:sldMk cId="846322874" sldId="341"/>
            <ac:spMk id="3" creationId="{A3BCFDEF-3AA5-448F-A4C4-DEC54D5223B4}"/>
          </ac:spMkLst>
        </pc:spChg>
      </pc:sldChg>
      <pc:sldMasterChg chg="modTransition modSldLayout">
        <pc:chgData name="Brandon Gross" userId="5cfe96b0-eadf-49fc-9e70-cfaec2917642" providerId="ADAL" clId="{0608597D-DCFC-4D3D-A430-BB53CA5AE986}" dt="2019-11-24T16:48:21.519" v="1377"/>
        <pc:sldMasterMkLst>
          <pc:docMk/>
          <pc:sldMasterMk cId="112057028" sldId="2147484089"/>
        </pc:sldMasterMkLst>
        <pc:sldLayoutChg chg="modTransition">
          <pc:chgData name="Brandon Gross" userId="5cfe96b0-eadf-49fc-9e70-cfaec2917642" providerId="ADAL" clId="{0608597D-DCFC-4D3D-A430-BB53CA5AE986}" dt="2019-11-24T16:48:21.519" v="1377"/>
          <pc:sldLayoutMkLst>
            <pc:docMk/>
            <pc:sldMasterMk cId="112057028" sldId="2147484089"/>
            <pc:sldLayoutMk cId="3906464028" sldId="2147484090"/>
          </pc:sldLayoutMkLst>
        </pc:sldLayoutChg>
        <pc:sldLayoutChg chg="modTransition">
          <pc:chgData name="Brandon Gross" userId="5cfe96b0-eadf-49fc-9e70-cfaec2917642" providerId="ADAL" clId="{0608597D-DCFC-4D3D-A430-BB53CA5AE986}" dt="2019-11-24T16:48:21.519" v="1377"/>
          <pc:sldLayoutMkLst>
            <pc:docMk/>
            <pc:sldMasterMk cId="112057028" sldId="2147484089"/>
            <pc:sldLayoutMk cId="3995324146" sldId="2147484091"/>
          </pc:sldLayoutMkLst>
        </pc:sldLayoutChg>
        <pc:sldLayoutChg chg="modTransition">
          <pc:chgData name="Brandon Gross" userId="5cfe96b0-eadf-49fc-9e70-cfaec2917642" providerId="ADAL" clId="{0608597D-DCFC-4D3D-A430-BB53CA5AE986}" dt="2019-11-24T16:48:21.519" v="1377"/>
          <pc:sldLayoutMkLst>
            <pc:docMk/>
            <pc:sldMasterMk cId="112057028" sldId="2147484089"/>
            <pc:sldLayoutMk cId="4215356514" sldId="2147484092"/>
          </pc:sldLayoutMkLst>
        </pc:sldLayoutChg>
        <pc:sldLayoutChg chg="modTransition">
          <pc:chgData name="Brandon Gross" userId="5cfe96b0-eadf-49fc-9e70-cfaec2917642" providerId="ADAL" clId="{0608597D-DCFC-4D3D-A430-BB53CA5AE986}" dt="2019-11-24T16:48:21.519" v="1377"/>
          <pc:sldLayoutMkLst>
            <pc:docMk/>
            <pc:sldMasterMk cId="112057028" sldId="2147484089"/>
            <pc:sldLayoutMk cId="2329110877" sldId="2147484093"/>
          </pc:sldLayoutMkLst>
        </pc:sldLayoutChg>
        <pc:sldLayoutChg chg="modTransition">
          <pc:chgData name="Brandon Gross" userId="5cfe96b0-eadf-49fc-9e70-cfaec2917642" providerId="ADAL" clId="{0608597D-DCFC-4D3D-A430-BB53CA5AE986}" dt="2019-11-24T16:48:21.519" v="1377"/>
          <pc:sldLayoutMkLst>
            <pc:docMk/>
            <pc:sldMasterMk cId="112057028" sldId="2147484089"/>
            <pc:sldLayoutMk cId="2456116547" sldId="2147484094"/>
          </pc:sldLayoutMkLst>
        </pc:sldLayoutChg>
        <pc:sldLayoutChg chg="modTransition">
          <pc:chgData name="Brandon Gross" userId="5cfe96b0-eadf-49fc-9e70-cfaec2917642" providerId="ADAL" clId="{0608597D-DCFC-4D3D-A430-BB53CA5AE986}" dt="2019-11-24T16:48:21.519" v="1377"/>
          <pc:sldLayoutMkLst>
            <pc:docMk/>
            <pc:sldMasterMk cId="112057028" sldId="2147484089"/>
            <pc:sldLayoutMk cId="162026746" sldId="2147484095"/>
          </pc:sldLayoutMkLst>
        </pc:sldLayoutChg>
        <pc:sldLayoutChg chg="modTransition">
          <pc:chgData name="Brandon Gross" userId="5cfe96b0-eadf-49fc-9e70-cfaec2917642" providerId="ADAL" clId="{0608597D-DCFC-4D3D-A430-BB53CA5AE986}" dt="2019-11-24T16:48:21.519" v="1377"/>
          <pc:sldLayoutMkLst>
            <pc:docMk/>
            <pc:sldMasterMk cId="112057028" sldId="2147484089"/>
            <pc:sldLayoutMk cId="183160301" sldId="2147484096"/>
          </pc:sldLayoutMkLst>
        </pc:sldLayoutChg>
        <pc:sldLayoutChg chg="modTransition">
          <pc:chgData name="Brandon Gross" userId="5cfe96b0-eadf-49fc-9e70-cfaec2917642" providerId="ADAL" clId="{0608597D-DCFC-4D3D-A430-BB53CA5AE986}" dt="2019-11-24T16:48:21.519" v="1377"/>
          <pc:sldLayoutMkLst>
            <pc:docMk/>
            <pc:sldMasterMk cId="112057028" sldId="2147484089"/>
            <pc:sldLayoutMk cId="3605514435" sldId="2147484097"/>
          </pc:sldLayoutMkLst>
        </pc:sldLayoutChg>
        <pc:sldLayoutChg chg="modTransition">
          <pc:chgData name="Brandon Gross" userId="5cfe96b0-eadf-49fc-9e70-cfaec2917642" providerId="ADAL" clId="{0608597D-DCFC-4D3D-A430-BB53CA5AE986}" dt="2019-11-24T16:48:21.519" v="1377"/>
          <pc:sldLayoutMkLst>
            <pc:docMk/>
            <pc:sldMasterMk cId="112057028" sldId="2147484089"/>
            <pc:sldLayoutMk cId="1273094712" sldId="2147484098"/>
          </pc:sldLayoutMkLst>
        </pc:sldLayoutChg>
        <pc:sldLayoutChg chg="modTransition">
          <pc:chgData name="Brandon Gross" userId="5cfe96b0-eadf-49fc-9e70-cfaec2917642" providerId="ADAL" clId="{0608597D-DCFC-4D3D-A430-BB53CA5AE986}" dt="2019-11-24T16:48:21.519" v="1377"/>
          <pc:sldLayoutMkLst>
            <pc:docMk/>
            <pc:sldMasterMk cId="112057028" sldId="2147484089"/>
            <pc:sldLayoutMk cId="2392440078" sldId="2147484099"/>
          </pc:sldLayoutMkLst>
        </pc:sldLayoutChg>
        <pc:sldLayoutChg chg="modTransition">
          <pc:chgData name="Brandon Gross" userId="5cfe96b0-eadf-49fc-9e70-cfaec2917642" providerId="ADAL" clId="{0608597D-DCFC-4D3D-A430-BB53CA5AE986}" dt="2019-11-24T16:48:21.519" v="1377"/>
          <pc:sldLayoutMkLst>
            <pc:docMk/>
            <pc:sldMasterMk cId="112057028" sldId="2147484089"/>
            <pc:sldLayoutMk cId="1021360836" sldId="2147484100"/>
          </pc:sldLayoutMkLst>
        </pc:sldLayoutChg>
      </pc:sldMasterChg>
    </pc:docChg>
  </pc:docChgLst>
  <pc:docChgLst>
    <pc:chgData name="Brandon Gross" userId="5cfe96b0-eadf-49fc-9e70-cfaec2917642" providerId="ADAL" clId="{E1952C9B-815C-4DDA-B443-6BA540E2888D}"/>
    <pc:docChg chg="undo custSel mod addSld delSld modSld sldOrd delSection modSection">
      <pc:chgData name="Brandon Gross" userId="5cfe96b0-eadf-49fc-9e70-cfaec2917642" providerId="ADAL" clId="{E1952C9B-815C-4DDA-B443-6BA540E2888D}" dt="2019-11-24T16:29:59.796" v="710" actId="20577"/>
      <pc:docMkLst>
        <pc:docMk/>
      </pc:docMkLst>
      <pc:sldChg chg="modSp">
        <pc:chgData name="Brandon Gross" userId="5cfe96b0-eadf-49fc-9e70-cfaec2917642" providerId="ADAL" clId="{E1952C9B-815C-4DDA-B443-6BA540E2888D}" dt="2019-11-24T16:12:32.834" v="0" actId="20577"/>
        <pc:sldMkLst>
          <pc:docMk/>
          <pc:sldMk cId="1323585510" sldId="256"/>
        </pc:sldMkLst>
        <pc:spChg chg="mod">
          <ac:chgData name="Brandon Gross" userId="5cfe96b0-eadf-49fc-9e70-cfaec2917642" providerId="ADAL" clId="{E1952C9B-815C-4DDA-B443-6BA540E2888D}" dt="2019-11-24T16:12:32.834" v="0" actId="20577"/>
          <ac:spMkLst>
            <pc:docMk/>
            <pc:sldMk cId="1323585510" sldId="256"/>
            <ac:spMk id="3" creationId="{171715BA-6E14-400D-B0DC-3273C13D36CD}"/>
          </ac:spMkLst>
        </pc:spChg>
      </pc:sldChg>
      <pc:sldChg chg="modSp">
        <pc:chgData name="Brandon Gross" userId="5cfe96b0-eadf-49fc-9e70-cfaec2917642" providerId="ADAL" clId="{E1952C9B-815C-4DDA-B443-6BA540E2888D}" dt="2019-11-24T16:17:49.072" v="32" actId="478"/>
        <pc:sldMkLst>
          <pc:docMk/>
          <pc:sldMk cId="3634832727" sldId="258"/>
        </pc:sldMkLst>
        <pc:graphicFrameChg chg="mod">
          <ac:chgData name="Brandon Gross" userId="5cfe96b0-eadf-49fc-9e70-cfaec2917642" providerId="ADAL" clId="{E1952C9B-815C-4DDA-B443-6BA540E2888D}" dt="2019-11-24T16:17:49.072" v="32" actId="478"/>
          <ac:graphicFrameMkLst>
            <pc:docMk/>
            <pc:sldMk cId="3634832727" sldId="258"/>
            <ac:graphicFrameMk id="43" creationId="{6E87A5F9-CE48-471E-9F9D-5DAE6952CA88}"/>
          </ac:graphicFrameMkLst>
        </pc:graphicFrameChg>
      </pc:sldChg>
      <pc:sldChg chg="del">
        <pc:chgData name="Brandon Gross" userId="5cfe96b0-eadf-49fc-9e70-cfaec2917642" providerId="ADAL" clId="{E1952C9B-815C-4DDA-B443-6BA540E2888D}" dt="2019-11-24T16:13:51.545" v="7" actId="47"/>
        <pc:sldMkLst>
          <pc:docMk/>
          <pc:sldMk cId="3462482102" sldId="264"/>
        </pc:sldMkLst>
      </pc:sldChg>
      <pc:sldChg chg="modSp">
        <pc:chgData name="Brandon Gross" userId="5cfe96b0-eadf-49fc-9e70-cfaec2917642" providerId="ADAL" clId="{E1952C9B-815C-4DDA-B443-6BA540E2888D}" dt="2019-11-24T16:22:24.906" v="104" actId="20577"/>
        <pc:sldMkLst>
          <pc:docMk/>
          <pc:sldMk cId="2961176107" sldId="270"/>
        </pc:sldMkLst>
        <pc:spChg chg="mod">
          <ac:chgData name="Brandon Gross" userId="5cfe96b0-eadf-49fc-9e70-cfaec2917642" providerId="ADAL" clId="{E1952C9B-815C-4DDA-B443-6BA540E2888D}" dt="2019-11-24T16:22:24.906" v="104" actId="20577"/>
          <ac:spMkLst>
            <pc:docMk/>
            <pc:sldMk cId="2961176107" sldId="270"/>
            <ac:spMk id="3" creationId="{BDE390CD-3AD3-4BB1-AFA4-B10F45F350DC}"/>
          </ac:spMkLst>
        </pc:spChg>
      </pc:sldChg>
      <pc:sldChg chg="modSp">
        <pc:chgData name="Brandon Gross" userId="5cfe96b0-eadf-49fc-9e70-cfaec2917642" providerId="ADAL" clId="{E1952C9B-815C-4DDA-B443-6BA540E2888D}" dt="2019-11-24T16:22:35.431" v="108" actId="1076"/>
        <pc:sldMkLst>
          <pc:docMk/>
          <pc:sldMk cId="857870409" sldId="271"/>
        </pc:sldMkLst>
        <pc:spChg chg="mod">
          <ac:chgData name="Brandon Gross" userId="5cfe96b0-eadf-49fc-9e70-cfaec2917642" providerId="ADAL" clId="{E1952C9B-815C-4DDA-B443-6BA540E2888D}" dt="2019-11-24T16:22:35.431" v="108" actId="1076"/>
          <ac:spMkLst>
            <pc:docMk/>
            <pc:sldMk cId="857870409" sldId="271"/>
            <ac:spMk id="3" creationId="{D569FABC-1837-42CE-9BEC-685BEE8E6B13}"/>
          </ac:spMkLst>
        </pc:spChg>
      </pc:sldChg>
      <pc:sldChg chg="del">
        <pc:chgData name="Brandon Gross" userId="5cfe96b0-eadf-49fc-9e70-cfaec2917642" providerId="ADAL" clId="{E1952C9B-815C-4DDA-B443-6BA540E2888D}" dt="2019-11-24T16:22:47.532" v="109" actId="47"/>
        <pc:sldMkLst>
          <pc:docMk/>
          <pc:sldMk cId="113116152" sldId="273"/>
        </pc:sldMkLst>
      </pc:sldChg>
      <pc:sldChg chg="del">
        <pc:chgData name="Brandon Gross" userId="5cfe96b0-eadf-49fc-9e70-cfaec2917642" providerId="ADAL" clId="{E1952C9B-815C-4DDA-B443-6BA540E2888D}" dt="2019-11-24T16:22:49.604" v="110" actId="47"/>
        <pc:sldMkLst>
          <pc:docMk/>
          <pc:sldMk cId="4080889477" sldId="274"/>
        </pc:sldMkLst>
      </pc:sldChg>
      <pc:sldChg chg="del">
        <pc:chgData name="Brandon Gross" userId="5cfe96b0-eadf-49fc-9e70-cfaec2917642" providerId="ADAL" clId="{E1952C9B-815C-4DDA-B443-6BA540E2888D}" dt="2019-11-24T16:14:08.985" v="13" actId="47"/>
        <pc:sldMkLst>
          <pc:docMk/>
          <pc:sldMk cId="993820963" sldId="278"/>
        </pc:sldMkLst>
      </pc:sldChg>
      <pc:sldChg chg="modSp">
        <pc:chgData name="Brandon Gross" userId="5cfe96b0-eadf-49fc-9e70-cfaec2917642" providerId="ADAL" clId="{E1952C9B-815C-4DDA-B443-6BA540E2888D}" dt="2019-11-24T16:23:42.849" v="114" actId="15"/>
        <pc:sldMkLst>
          <pc:docMk/>
          <pc:sldMk cId="2467123623" sldId="280"/>
        </pc:sldMkLst>
        <pc:spChg chg="mod">
          <ac:chgData name="Brandon Gross" userId="5cfe96b0-eadf-49fc-9e70-cfaec2917642" providerId="ADAL" clId="{E1952C9B-815C-4DDA-B443-6BA540E2888D}" dt="2019-11-24T16:23:42.849" v="114" actId="15"/>
          <ac:spMkLst>
            <pc:docMk/>
            <pc:sldMk cId="2467123623" sldId="280"/>
            <ac:spMk id="3" creationId="{62BD0220-4DA5-46C0-9D77-4664AEE2B05D}"/>
          </ac:spMkLst>
        </pc:spChg>
      </pc:sldChg>
      <pc:sldChg chg="del">
        <pc:chgData name="Brandon Gross" userId="5cfe96b0-eadf-49fc-9e70-cfaec2917642" providerId="ADAL" clId="{E1952C9B-815C-4DDA-B443-6BA540E2888D}" dt="2019-11-24T16:14:10.006" v="14" actId="47"/>
        <pc:sldMkLst>
          <pc:docMk/>
          <pc:sldMk cId="1468978698" sldId="282"/>
        </pc:sldMkLst>
      </pc:sldChg>
      <pc:sldChg chg="del">
        <pc:chgData name="Brandon Gross" userId="5cfe96b0-eadf-49fc-9e70-cfaec2917642" providerId="ADAL" clId="{E1952C9B-815C-4DDA-B443-6BA540E2888D}" dt="2019-11-24T16:23:07.084" v="111" actId="47"/>
        <pc:sldMkLst>
          <pc:docMk/>
          <pc:sldMk cId="2408142580" sldId="283"/>
        </pc:sldMkLst>
      </pc:sldChg>
      <pc:sldChg chg="delSp modSp">
        <pc:chgData name="Brandon Gross" userId="5cfe96b0-eadf-49fc-9e70-cfaec2917642" providerId="ADAL" clId="{E1952C9B-815C-4DDA-B443-6BA540E2888D}" dt="2019-11-24T16:16:12.291" v="29" actId="1076"/>
        <pc:sldMkLst>
          <pc:docMk/>
          <pc:sldMk cId="1807116076" sldId="285"/>
        </pc:sldMkLst>
        <pc:spChg chg="del">
          <ac:chgData name="Brandon Gross" userId="5cfe96b0-eadf-49fc-9e70-cfaec2917642" providerId="ADAL" clId="{E1952C9B-815C-4DDA-B443-6BA540E2888D}" dt="2019-11-24T16:16:07.634" v="28" actId="478"/>
          <ac:spMkLst>
            <pc:docMk/>
            <pc:sldMk cId="1807116076" sldId="285"/>
            <ac:spMk id="3" creationId="{498403A8-F4B1-4E8D-A39A-9A61373525C9}"/>
          </ac:spMkLst>
        </pc:spChg>
        <pc:picChg chg="mod">
          <ac:chgData name="Brandon Gross" userId="5cfe96b0-eadf-49fc-9e70-cfaec2917642" providerId="ADAL" clId="{E1952C9B-815C-4DDA-B443-6BA540E2888D}" dt="2019-11-24T16:16:12.291" v="29" actId="1076"/>
          <ac:picMkLst>
            <pc:docMk/>
            <pc:sldMk cId="1807116076" sldId="285"/>
            <ac:picMk id="7" creationId="{8F14F551-A6AF-4669-AE14-E05A558B825C}"/>
          </ac:picMkLst>
        </pc:picChg>
      </pc:sldChg>
      <pc:sldChg chg="del">
        <pc:chgData name="Brandon Gross" userId="5cfe96b0-eadf-49fc-9e70-cfaec2917642" providerId="ADAL" clId="{E1952C9B-815C-4DDA-B443-6BA540E2888D}" dt="2019-11-24T16:14:48.946" v="25" actId="47"/>
        <pc:sldMkLst>
          <pc:docMk/>
          <pc:sldMk cId="3302201794" sldId="291"/>
        </pc:sldMkLst>
      </pc:sldChg>
      <pc:sldChg chg="del">
        <pc:chgData name="Brandon Gross" userId="5cfe96b0-eadf-49fc-9e70-cfaec2917642" providerId="ADAL" clId="{E1952C9B-815C-4DDA-B443-6BA540E2888D}" dt="2019-11-24T16:14:44.135" v="21" actId="47"/>
        <pc:sldMkLst>
          <pc:docMk/>
          <pc:sldMk cId="1373796282" sldId="292"/>
        </pc:sldMkLst>
      </pc:sldChg>
      <pc:sldChg chg="del">
        <pc:chgData name="Brandon Gross" userId="5cfe96b0-eadf-49fc-9e70-cfaec2917642" providerId="ADAL" clId="{E1952C9B-815C-4DDA-B443-6BA540E2888D}" dt="2019-11-24T16:13:54.157" v="9" actId="47"/>
        <pc:sldMkLst>
          <pc:docMk/>
          <pc:sldMk cId="2092015037" sldId="303"/>
        </pc:sldMkLst>
      </pc:sldChg>
      <pc:sldChg chg="del">
        <pc:chgData name="Brandon Gross" userId="5cfe96b0-eadf-49fc-9e70-cfaec2917642" providerId="ADAL" clId="{E1952C9B-815C-4DDA-B443-6BA540E2888D}" dt="2019-11-24T16:13:56.415" v="11" actId="47"/>
        <pc:sldMkLst>
          <pc:docMk/>
          <pc:sldMk cId="3558420092" sldId="304"/>
        </pc:sldMkLst>
      </pc:sldChg>
      <pc:sldChg chg="del">
        <pc:chgData name="Brandon Gross" userId="5cfe96b0-eadf-49fc-9e70-cfaec2917642" providerId="ADAL" clId="{E1952C9B-815C-4DDA-B443-6BA540E2888D}" dt="2019-11-24T16:13:53.279" v="8" actId="47"/>
        <pc:sldMkLst>
          <pc:docMk/>
          <pc:sldMk cId="634933625" sldId="305"/>
        </pc:sldMkLst>
      </pc:sldChg>
      <pc:sldChg chg="del">
        <pc:chgData name="Brandon Gross" userId="5cfe96b0-eadf-49fc-9e70-cfaec2917642" providerId="ADAL" clId="{E1952C9B-815C-4DDA-B443-6BA540E2888D}" dt="2019-11-24T16:13:41.567" v="2" actId="47"/>
        <pc:sldMkLst>
          <pc:docMk/>
          <pc:sldMk cId="2861838064" sldId="310"/>
        </pc:sldMkLst>
      </pc:sldChg>
      <pc:sldChg chg="del">
        <pc:chgData name="Brandon Gross" userId="5cfe96b0-eadf-49fc-9e70-cfaec2917642" providerId="ADAL" clId="{E1952C9B-815C-4DDA-B443-6BA540E2888D}" dt="2019-11-24T16:13:44.969" v="4" actId="47"/>
        <pc:sldMkLst>
          <pc:docMk/>
          <pc:sldMk cId="2907226745" sldId="311"/>
        </pc:sldMkLst>
      </pc:sldChg>
      <pc:sldChg chg="del">
        <pc:chgData name="Brandon Gross" userId="5cfe96b0-eadf-49fc-9e70-cfaec2917642" providerId="ADAL" clId="{E1952C9B-815C-4DDA-B443-6BA540E2888D}" dt="2019-11-24T16:13:46.790" v="5" actId="47"/>
        <pc:sldMkLst>
          <pc:docMk/>
          <pc:sldMk cId="1566645821" sldId="312"/>
        </pc:sldMkLst>
      </pc:sldChg>
      <pc:sldChg chg="del">
        <pc:chgData name="Brandon Gross" userId="5cfe96b0-eadf-49fc-9e70-cfaec2917642" providerId="ADAL" clId="{E1952C9B-815C-4DDA-B443-6BA540E2888D}" dt="2019-11-24T16:13:42.919" v="3" actId="47"/>
        <pc:sldMkLst>
          <pc:docMk/>
          <pc:sldMk cId="2073348427" sldId="313"/>
        </pc:sldMkLst>
      </pc:sldChg>
      <pc:sldChg chg="del">
        <pc:chgData name="Brandon Gross" userId="5cfe96b0-eadf-49fc-9e70-cfaec2917642" providerId="ADAL" clId="{E1952C9B-815C-4DDA-B443-6BA540E2888D}" dt="2019-11-24T16:13:39.590" v="1" actId="47"/>
        <pc:sldMkLst>
          <pc:docMk/>
          <pc:sldMk cId="1033744284" sldId="314"/>
        </pc:sldMkLst>
      </pc:sldChg>
      <pc:sldChg chg="del">
        <pc:chgData name="Brandon Gross" userId="5cfe96b0-eadf-49fc-9e70-cfaec2917642" providerId="ADAL" clId="{E1952C9B-815C-4DDA-B443-6BA540E2888D}" dt="2019-11-24T16:14:17.669" v="15" actId="47"/>
        <pc:sldMkLst>
          <pc:docMk/>
          <pc:sldMk cId="3228675628" sldId="316"/>
        </pc:sldMkLst>
      </pc:sldChg>
      <pc:sldChg chg="del">
        <pc:chgData name="Brandon Gross" userId="5cfe96b0-eadf-49fc-9e70-cfaec2917642" providerId="ADAL" clId="{E1952C9B-815C-4DDA-B443-6BA540E2888D}" dt="2019-11-24T16:13:55.509" v="10" actId="47"/>
        <pc:sldMkLst>
          <pc:docMk/>
          <pc:sldMk cId="2954472881" sldId="317"/>
        </pc:sldMkLst>
      </pc:sldChg>
      <pc:sldChg chg="del">
        <pc:chgData name="Brandon Gross" userId="5cfe96b0-eadf-49fc-9e70-cfaec2917642" providerId="ADAL" clId="{E1952C9B-815C-4DDA-B443-6BA540E2888D}" dt="2019-11-24T16:14:45.264" v="22" actId="47"/>
        <pc:sldMkLst>
          <pc:docMk/>
          <pc:sldMk cId="3146988727" sldId="318"/>
        </pc:sldMkLst>
      </pc:sldChg>
      <pc:sldChg chg="del">
        <pc:chgData name="Brandon Gross" userId="5cfe96b0-eadf-49fc-9e70-cfaec2917642" providerId="ADAL" clId="{E1952C9B-815C-4DDA-B443-6BA540E2888D}" dt="2019-11-24T16:14:46.423" v="23" actId="47"/>
        <pc:sldMkLst>
          <pc:docMk/>
          <pc:sldMk cId="1749373954" sldId="319"/>
        </pc:sldMkLst>
      </pc:sldChg>
      <pc:sldChg chg="del">
        <pc:chgData name="Brandon Gross" userId="5cfe96b0-eadf-49fc-9e70-cfaec2917642" providerId="ADAL" clId="{E1952C9B-815C-4DDA-B443-6BA540E2888D}" dt="2019-11-24T16:14:42.152" v="20" actId="47"/>
        <pc:sldMkLst>
          <pc:docMk/>
          <pc:sldMk cId="2074777492" sldId="321"/>
        </pc:sldMkLst>
      </pc:sldChg>
      <pc:sldChg chg="del">
        <pc:chgData name="Brandon Gross" userId="5cfe96b0-eadf-49fc-9e70-cfaec2917642" providerId="ADAL" clId="{E1952C9B-815C-4DDA-B443-6BA540E2888D}" dt="2019-11-24T16:13:50.513" v="6" actId="47"/>
        <pc:sldMkLst>
          <pc:docMk/>
          <pc:sldMk cId="1000888813" sldId="322"/>
        </pc:sldMkLst>
      </pc:sldChg>
      <pc:sldChg chg="addSp modSp mod setBg">
        <pc:chgData name="Brandon Gross" userId="5cfe96b0-eadf-49fc-9e70-cfaec2917642" providerId="ADAL" clId="{E1952C9B-815C-4DDA-B443-6BA540E2888D}" dt="2019-11-24T16:21:45.557" v="70" actId="26606"/>
        <pc:sldMkLst>
          <pc:docMk/>
          <pc:sldMk cId="3486184335" sldId="325"/>
        </pc:sldMkLst>
        <pc:spChg chg="mod">
          <ac:chgData name="Brandon Gross" userId="5cfe96b0-eadf-49fc-9e70-cfaec2917642" providerId="ADAL" clId="{E1952C9B-815C-4DDA-B443-6BA540E2888D}" dt="2019-11-24T16:21:45.557" v="70" actId="26606"/>
          <ac:spMkLst>
            <pc:docMk/>
            <pc:sldMk cId="3486184335" sldId="325"/>
            <ac:spMk id="2" creationId="{31C8B309-3D20-4225-ABB4-2499FBF8B540}"/>
          </ac:spMkLst>
        </pc:spChg>
        <pc:spChg chg="add">
          <ac:chgData name="Brandon Gross" userId="5cfe96b0-eadf-49fc-9e70-cfaec2917642" providerId="ADAL" clId="{E1952C9B-815C-4DDA-B443-6BA540E2888D}" dt="2019-11-24T16:21:45.557" v="70" actId="26606"/>
          <ac:spMkLst>
            <pc:docMk/>
            <pc:sldMk cId="3486184335" sldId="325"/>
            <ac:spMk id="10" creationId="{823AC064-BC96-4F32-8AE1-B2FD38754823}"/>
          </ac:spMkLst>
        </pc:spChg>
        <pc:picChg chg="add mod">
          <ac:chgData name="Brandon Gross" userId="5cfe96b0-eadf-49fc-9e70-cfaec2917642" providerId="ADAL" clId="{E1952C9B-815C-4DDA-B443-6BA540E2888D}" dt="2019-11-24T16:21:45.557" v="70" actId="26606"/>
          <ac:picMkLst>
            <pc:docMk/>
            <pc:sldMk cId="3486184335" sldId="325"/>
            <ac:picMk id="4" creationId="{CDF7049B-BADB-4439-88FA-AA3E9A9016D2}"/>
          </ac:picMkLst>
        </pc:picChg>
        <pc:picChg chg="mod">
          <ac:chgData name="Brandon Gross" userId="5cfe96b0-eadf-49fc-9e70-cfaec2917642" providerId="ADAL" clId="{E1952C9B-815C-4DDA-B443-6BA540E2888D}" dt="2019-11-24T16:21:45.557" v="70" actId="26606"/>
          <ac:picMkLst>
            <pc:docMk/>
            <pc:sldMk cId="3486184335" sldId="325"/>
            <ac:picMk id="5" creationId="{A8C567F9-323E-F742-B500-8080770DAEF8}"/>
          </ac:picMkLst>
        </pc:picChg>
        <pc:picChg chg="add mod">
          <ac:chgData name="Brandon Gross" userId="5cfe96b0-eadf-49fc-9e70-cfaec2917642" providerId="ADAL" clId="{E1952C9B-815C-4DDA-B443-6BA540E2888D}" dt="2019-11-24T16:21:27.162" v="68" actId="571"/>
          <ac:picMkLst>
            <pc:docMk/>
            <pc:sldMk cId="3486184335" sldId="325"/>
            <ac:picMk id="6" creationId="{F9E35FAA-F65B-4657-803E-B5D5AA6D591D}"/>
          </ac:picMkLst>
        </pc:picChg>
        <pc:picChg chg="add mod">
          <ac:chgData name="Brandon Gross" userId="5cfe96b0-eadf-49fc-9e70-cfaec2917642" providerId="ADAL" clId="{E1952C9B-815C-4DDA-B443-6BA540E2888D}" dt="2019-11-24T16:21:27.162" v="68" actId="571"/>
          <ac:picMkLst>
            <pc:docMk/>
            <pc:sldMk cId="3486184335" sldId="325"/>
            <ac:picMk id="7" creationId="{136FB792-061E-4F06-88AE-85C61E0AF58B}"/>
          </ac:picMkLst>
        </pc:picChg>
        <pc:cxnChg chg="add">
          <ac:chgData name="Brandon Gross" userId="5cfe96b0-eadf-49fc-9e70-cfaec2917642" providerId="ADAL" clId="{E1952C9B-815C-4DDA-B443-6BA540E2888D}" dt="2019-11-24T16:21:45.557" v="70" actId="26606"/>
          <ac:cxnSpMkLst>
            <pc:docMk/>
            <pc:sldMk cId="3486184335" sldId="325"/>
            <ac:cxnSpMk id="12" creationId="{7E7C77BC-7138-40B1-A15B-20F57A494629}"/>
          </ac:cxnSpMkLst>
        </pc:cxnChg>
        <pc:cxnChg chg="add">
          <ac:chgData name="Brandon Gross" userId="5cfe96b0-eadf-49fc-9e70-cfaec2917642" providerId="ADAL" clId="{E1952C9B-815C-4DDA-B443-6BA540E2888D}" dt="2019-11-24T16:21:45.557" v="70" actId="26606"/>
          <ac:cxnSpMkLst>
            <pc:docMk/>
            <pc:sldMk cId="3486184335" sldId="325"/>
            <ac:cxnSpMk id="14" creationId="{DB146403-F3D6-484B-B2ED-97F9565D0370}"/>
          </ac:cxnSpMkLst>
        </pc:cxnChg>
      </pc:sldChg>
      <pc:sldChg chg="del">
        <pc:chgData name="Brandon Gross" userId="5cfe96b0-eadf-49fc-9e70-cfaec2917642" providerId="ADAL" clId="{E1952C9B-815C-4DDA-B443-6BA540E2888D}" dt="2019-11-24T16:14:47.400" v="24" actId="47"/>
        <pc:sldMkLst>
          <pc:docMk/>
          <pc:sldMk cId="2832865727" sldId="330"/>
        </pc:sldMkLst>
      </pc:sldChg>
      <pc:sldChg chg="del">
        <pc:chgData name="Brandon Gross" userId="5cfe96b0-eadf-49fc-9e70-cfaec2917642" providerId="ADAL" clId="{E1952C9B-815C-4DDA-B443-6BA540E2888D}" dt="2019-11-24T16:14:27.234" v="16" actId="47"/>
        <pc:sldMkLst>
          <pc:docMk/>
          <pc:sldMk cId="459233913" sldId="332"/>
        </pc:sldMkLst>
      </pc:sldChg>
      <pc:sldChg chg="del">
        <pc:chgData name="Brandon Gross" userId="5cfe96b0-eadf-49fc-9e70-cfaec2917642" providerId="ADAL" clId="{E1952C9B-815C-4DDA-B443-6BA540E2888D}" dt="2019-11-24T16:14:29.029" v="17" actId="47"/>
        <pc:sldMkLst>
          <pc:docMk/>
          <pc:sldMk cId="1583089549" sldId="333"/>
        </pc:sldMkLst>
      </pc:sldChg>
      <pc:sldChg chg="del">
        <pc:chgData name="Brandon Gross" userId="5cfe96b0-eadf-49fc-9e70-cfaec2917642" providerId="ADAL" clId="{E1952C9B-815C-4DDA-B443-6BA540E2888D}" dt="2019-11-24T16:14:30.844" v="18" actId="47"/>
        <pc:sldMkLst>
          <pc:docMk/>
          <pc:sldMk cId="3719533814" sldId="334"/>
        </pc:sldMkLst>
      </pc:sldChg>
      <pc:sldChg chg="del">
        <pc:chgData name="Brandon Gross" userId="5cfe96b0-eadf-49fc-9e70-cfaec2917642" providerId="ADAL" clId="{E1952C9B-815C-4DDA-B443-6BA540E2888D}" dt="2019-11-24T16:14:35.996" v="19" actId="47"/>
        <pc:sldMkLst>
          <pc:docMk/>
          <pc:sldMk cId="534917633" sldId="336"/>
        </pc:sldMkLst>
      </pc:sldChg>
      <pc:sldChg chg="modSp add">
        <pc:chgData name="Brandon Gross" userId="5cfe96b0-eadf-49fc-9e70-cfaec2917642" providerId="ADAL" clId="{E1952C9B-815C-4DDA-B443-6BA540E2888D}" dt="2019-11-24T16:24:48.940" v="300" actId="20577"/>
        <pc:sldMkLst>
          <pc:docMk/>
          <pc:sldMk cId="575085031" sldId="339"/>
        </pc:sldMkLst>
        <pc:spChg chg="mod">
          <ac:chgData name="Brandon Gross" userId="5cfe96b0-eadf-49fc-9e70-cfaec2917642" providerId="ADAL" clId="{E1952C9B-815C-4DDA-B443-6BA540E2888D}" dt="2019-11-24T16:24:16.714" v="121" actId="20577"/>
          <ac:spMkLst>
            <pc:docMk/>
            <pc:sldMk cId="575085031" sldId="339"/>
            <ac:spMk id="2" creationId="{3C5C686A-123B-407E-A79B-36D06033861A}"/>
          </ac:spMkLst>
        </pc:spChg>
        <pc:spChg chg="mod">
          <ac:chgData name="Brandon Gross" userId="5cfe96b0-eadf-49fc-9e70-cfaec2917642" providerId="ADAL" clId="{E1952C9B-815C-4DDA-B443-6BA540E2888D}" dt="2019-11-24T16:24:48.940" v="300" actId="20577"/>
          <ac:spMkLst>
            <pc:docMk/>
            <pc:sldMk cId="575085031" sldId="339"/>
            <ac:spMk id="3" creationId="{DD6F9D28-0C10-4F96-BCAD-F40364E979A7}"/>
          </ac:spMkLst>
        </pc:spChg>
      </pc:sldChg>
      <pc:sldChg chg="addSp delSp modSp del">
        <pc:chgData name="Brandon Gross" userId="5cfe96b0-eadf-49fc-9e70-cfaec2917642" providerId="ADAL" clId="{E1952C9B-815C-4DDA-B443-6BA540E2888D}" dt="2019-11-24T16:21:50.022" v="71" actId="47"/>
        <pc:sldMkLst>
          <pc:docMk/>
          <pc:sldMk cId="2813865455" sldId="339"/>
        </pc:sldMkLst>
        <pc:spChg chg="add mod">
          <ac:chgData name="Brandon Gross" userId="5cfe96b0-eadf-49fc-9e70-cfaec2917642" providerId="ADAL" clId="{E1952C9B-815C-4DDA-B443-6BA540E2888D}" dt="2019-11-24T16:20:30.608" v="38"/>
          <ac:spMkLst>
            <pc:docMk/>
            <pc:sldMk cId="2813865455" sldId="339"/>
            <ac:spMk id="3" creationId="{405034E2-588F-470C-B246-06BE840C989D}"/>
          </ac:spMkLst>
        </pc:spChg>
        <pc:picChg chg="del">
          <ac:chgData name="Brandon Gross" userId="5cfe96b0-eadf-49fc-9e70-cfaec2917642" providerId="ADAL" clId="{E1952C9B-815C-4DDA-B443-6BA540E2888D}" dt="2019-11-24T16:20:30.608" v="38"/>
          <ac:picMkLst>
            <pc:docMk/>
            <pc:sldMk cId="2813865455" sldId="339"/>
            <ac:picMk id="7" creationId="{E58E1FDB-ADF8-3149-BAA0-23B92D1F47A6}"/>
          </ac:picMkLst>
        </pc:picChg>
      </pc:sldChg>
      <pc:sldChg chg="modSp add">
        <pc:chgData name="Brandon Gross" userId="5cfe96b0-eadf-49fc-9e70-cfaec2917642" providerId="ADAL" clId="{E1952C9B-815C-4DDA-B443-6BA540E2888D}" dt="2019-11-24T16:29:43.994" v="690" actId="313"/>
        <pc:sldMkLst>
          <pc:docMk/>
          <pc:sldMk cId="3419879421" sldId="340"/>
        </pc:sldMkLst>
        <pc:spChg chg="mod">
          <ac:chgData name="Brandon Gross" userId="5cfe96b0-eadf-49fc-9e70-cfaec2917642" providerId="ADAL" clId="{E1952C9B-815C-4DDA-B443-6BA540E2888D}" dt="2019-11-24T16:29:43.994" v="690" actId="313"/>
          <ac:spMkLst>
            <pc:docMk/>
            <pc:sldMk cId="3419879421" sldId="340"/>
            <ac:spMk id="2" creationId="{D2D0A93F-729C-4B5F-BD76-40F2C0F7AB30}"/>
          </ac:spMkLst>
        </pc:spChg>
        <pc:spChg chg="mod">
          <ac:chgData name="Brandon Gross" userId="5cfe96b0-eadf-49fc-9e70-cfaec2917642" providerId="ADAL" clId="{E1952C9B-815C-4DDA-B443-6BA540E2888D}" dt="2019-11-24T16:29:34.832" v="661" actId="20577"/>
          <ac:spMkLst>
            <pc:docMk/>
            <pc:sldMk cId="3419879421" sldId="340"/>
            <ac:spMk id="3" creationId="{52C4CEA1-1FC5-4C02-A157-2676E5FA42CE}"/>
          </ac:spMkLst>
        </pc:spChg>
      </pc:sldChg>
      <pc:sldChg chg="del">
        <pc:chgData name="Brandon Gross" userId="5cfe96b0-eadf-49fc-9e70-cfaec2917642" providerId="ADAL" clId="{E1952C9B-815C-4DDA-B443-6BA540E2888D}" dt="2019-11-24T16:13:57.483" v="12" actId="47"/>
        <pc:sldMkLst>
          <pc:docMk/>
          <pc:sldMk cId="3951465362" sldId="340"/>
        </pc:sldMkLst>
      </pc:sldChg>
      <pc:sldChg chg="modSp add ord">
        <pc:chgData name="Brandon Gross" userId="5cfe96b0-eadf-49fc-9e70-cfaec2917642" providerId="ADAL" clId="{E1952C9B-815C-4DDA-B443-6BA540E2888D}" dt="2019-11-24T16:29:59.796" v="710" actId="20577"/>
        <pc:sldMkLst>
          <pc:docMk/>
          <pc:sldMk cId="846322874" sldId="341"/>
        </pc:sldMkLst>
        <pc:spChg chg="mod">
          <ac:chgData name="Brandon Gross" userId="5cfe96b0-eadf-49fc-9e70-cfaec2917642" providerId="ADAL" clId="{E1952C9B-815C-4DDA-B443-6BA540E2888D}" dt="2019-11-24T16:29:49.479" v="700" actId="20577"/>
          <ac:spMkLst>
            <pc:docMk/>
            <pc:sldMk cId="846322874" sldId="341"/>
            <ac:spMk id="2" creationId="{83CFE09F-1032-40B1-BA42-99996BA2FE8A}"/>
          </ac:spMkLst>
        </pc:spChg>
        <pc:spChg chg="mod">
          <ac:chgData name="Brandon Gross" userId="5cfe96b0-eadf-49fc-9e70-cfaec2917642" providerId="ADAL" clId="{E1952C9B-815C-4DDA-B443-6BA540E2888D}" dt="2019-11-24T16:29:59.796" v="710" actId="20577"/>
          <ac:spMkLst>
            <pc:docMk/>
            <pc:sldMk cId="846322874" sldId="341"/>
            <ac:spMk id="3" creationId="{A3BCFDEF-3AA5-448F-A4C4-DEC54D5223B4}"/>
          </ac:spMkLst>
        </pc:spChg>
      </pc:sldChg>
    </pc:docChg>
  </pc:docChgLst>
  <pc:docChgLst>
    <pc:chgData name="Cory Ricondo" userId="S::coryricondo@knights.ucf.edu::18bcf57d-87bb-4e9f-a823-cf4959375ee5" providerId="AD" clId="Web-{26AF15EE-6643-7EF8-B261-7EFBA7571F73}"/>
    <pc:docChg chg="modSld">
      <pc:chgData name="Cory Ricondo" userId="S::coryricondo@knights.ucf.edu::18bcf57d-87bb-4e9f-a823-cf4959375ee5" providerId="AD" clId="Web-{26AF15EE-6643-7EF8-B261-7EFBA7571F73}" dt="2019-11-25T02:20:43.129" v="1"/>
      <pc:docMkLst>
        <pc:docMk/>
      </pc:docMkLst>
      <pc:sldChg chg="modSp">
        <pc:chgData name="Cory Ricondo" userId="S::coryricondo@knights.ucf.edu::18bcf57d-87bb-4e9f-a823-cf4959375ee5" providerId="AD" clId="Web-{26AF15EE-6643-7EF8-B261-7EFBA7571F73}" dt="2019-11-25T02:20:43.129" v="1"/>
        <pc:sldMkLst>
          <pc:docMk/>
          <pc:sldMk cId="856231764" sldId="320"/>
        </pc:sldMkLst>
        <pc:graphicFrameChg chg="mod modGraphic">
          <ac:chgData name="Cory Ricondo" userId="S::coryricondo@knights.ucf.edu::18bcf57d-87bb-4e9f-a823-cf4959375ee5" providerId="AD" clId="Web-{26AF15EE-6643-7EF8-B261-7EFBA7571F73}" dt="2019-11-25T02:20:43.129" v="1"/>
          <ac:graphicFrameMkLst>
            <pc:docMk/>
            <pc:sldMk cId="856231764" sldId="320"/>
            <ac:graphicFrameMk id="9" creationId="{A9EA110E-A97F-47E8-BD6D-5323AEF1B5B0}"/>
          </ac:graphicFrameMkLst>
        </pc:graphicFrameChg>
      </pc:sldChg>
    </pc:docChg>
  </pc:docChgLst>
  <pc:docChgLst>
    <pc:chgData name="Brandon Gross" userId="5cfe96b0-eadf-49fc-9e70-cfaec2917642" providerId="ADAL" clId="{02B6CF77-7A99-4BE1-917E-871D760D53F3}"/>
    <pc:docChg chg="undo custSel mod modSld">
      <pc:chgData name="Brandon Gross" userId="5cfe96b0-eadf-49fc-9e70-cfaec2917642" providerId="ADAL" clId="{02B6CF77-7A99-4BE1-917E-871D760D53F3}" dt="2019-11-24T22:49:58.085" v="726" actId="313"/>
      <pc:docMkLst>
        <pc:docMk/>
      </pc:docMkLst>
      <pc:sldChg chg="modSp">
        <pc:chgData name="Brandon Gross" userId="5cfe96b0-eadf-49fc-9e70-cfaec2917642" providerId="ADAL" clId="{02B6CF77-7A99-4BE1-917E-871D760D53F3}" dt="2019-11-24T22:48:49.458" v="630" actId="20577"/>
        <pc:sldMkLst>
          <pc:docMk/>
          <pc:sldMk cId="857870409" sldId="271"/>
        </pc:sldMkLst>
        <pc:spChg chg="mod">
          <ac:chgData name="Brandon Gross" userId="5cfe96b0-eadf-49fc-9e70-cfaec2917642" providerId="ADAL" clId="{02B6CF77-7A99-4BE1-917E-871D760D53F3}" dt="2019-11-24T22:48:49.458" v="630" actId="20577"/>
          <ac:spMkLst>
            <pc:docMk/>
            <pc:sldMk cId="857870409" sldId="271"/>
            <ac:spMk id="3" creationId="{D569FABC-1837-42CE-9BEC-685BEE8E6B13}"/>
          </ac:spMkLst>
        </pc:spChg>
      </pc:sldChg>
      <pc:sldChg chg="addSp delSp modSp mod setBg">
        <pc:chgData name="Brandon Gross" userId="5cfe96b0-eadf-49fc-9e70-cfaec2917642" providerId="ADAL" clId="{02B6CF77-7A99-4BE1-917E-871D760D53F3}" dt="2019-11-24T22:47:09.599" v="384" actId="20577"/>
        <pc:sldMkLst>
          <pc:docMk/>
          <pc:sldMk cId="575085031" sldId="339"/>
        </pc:sldMkLst>
        <pc:spChg chg="mod">
          <ac:chgData name="Brandon Gross" userId="5cfe96b0-eadf-49fc-9e70-cfaec2917642" providerId="ADAL" clId="{02B6CF77-7A99-4BE1-917E-871D760D53F3}" dt="2019-11-24T22:46:53.249" v="341" actId="26606"/>
          <ac:spMkLst>
            <pc:docMk/>
            <pc:sldMk cId="575085031" sldId="339"/>
            <ac:spMk id="2" creationId="{3C5C686A-123B-407E-A79B-36D06033861A}"/>
          </ac:spMkLst>
        </pc:spChg>
        <pc:spChg chg="add del mod">
          <ac:chgData name="Brandon Gross" userId="5cfe96b0-eadf-49fc-9e70-cfaec2917642" providerId="ADAL" clId="{02B6CF77-7A99-4BE1-917E-871D760D53F3}" dt="2019-11-24T22:46:53.249" v="341" actId="26606"/>
          <ac:spMkLst>
            <pc:docMk/>
            <pc:sldMk cId="575085031" sldId="339"/>
            <ac:spMk id="3" creationId="{DD6F9D28-0C10-4F96-BCAD-F40364E979A7}"/>
          </ac:spMkLst>
        </pc:spChg>
        <pc:spChg chg="add del">
          <ac:chgData name="Brandon Gross" userId="5cfe96b0-eadf-49fc-9e70-cfaec2917642" providerId="ADAL" clId="{02B6CF77-7A99-4BE1-917E-871D760D53F3}" dt="2019-11-24T22:46:50.578" v="338" actId="26606"/>
          <ac:spMkLst>
            <pc:docMk/>
            <pc:sldMk cId="575085031" sldId="339"/>
            <ac:spMk id="10" creationId="{46C2E80F-49A6-4372-B103-219D417A55ED}"/>
          </ac:spMkLst>
        </pc:spChg>
        <pc:spChg chg="add del">
          <ac:chgData name="Brandon Gross" userId="5cfe96b0-eadf-49fc-9e70-cfaec2917642" providerId="ADAL" clId="{02B6CF77-7A99-4BE1-917E-871D760D53F3}" dt="2019-11-24T22:46:53.213" v="340" actId="26606"/>
          <ac:spMkLst>
            <pc:docMk/>
            <pc:sldMk cId="575085031" sldId="339"/>
            <ac:spMk id="19" creationId="{42285737-90EE-47DC-AC80-8AE156B11969}"/>
          </ac:spMkLst>
        </pc:spChg>
        <pc:spChg chg="add">
          <ac:chgData name="Brandon Gross" userId="5cfe96b0-eadf-49fc-9e70-cfaec2917642" providerId="ADAL" clId="{02B6CF77-7A99-4BE1-917E-871D760D53F3}" dt="2019-11-24T22:46:53.249" v="341" actId="26606"/>
          <ac:spMkLst>
            <pc:docMk/>
            <pc:sldMk cId="575085031" sldId="339"/>
            <ac:spMk id="22" creationId="{46C2E80F-49A6-4372-B103-219D417A55ED}"/>
          </ac:spMkLst>
        </pc:spChg>
        <pc:grpChg chg="add del">
          <ac:chgData name="Brandon Gross" userId="5cfe96b0-eadf-49fc-9e70-cfaec2917642" providerId="ADAL" clId="{02B6CF77-7A99-4BE1-917E-871D760D53F3}" dt="2019-11-24T22:46:53.213" v="340" actId="26606"/>
          <ac:grpSpMkLst>
            <pc:docMk/>
            <pc:sldMk cId="575085031" sldId="339"/>
            <ac:grpSpMk id="12" creationId="{B57BDC17-F1B3-455F-BBF1-680AA1F25C06}"/>
          </ac:grpSpMkLst>
        </pc:grpChg>
        <pc:graphicFrameChg chg="add del">
          <ac:chgData name="Brandon Gross" userId="5cfe96b0-eadf-49fc-9e70-cfaec2917642" providerId="ADAL" clId="{02B6CF77-7A99-4BE1-917E-871D760D53F3}" dt="2019-11-24T22:46:50.578" v="338" actId="26606"/>
          <ac:graphicFrameMkLst>
            <pc:docMk/>
            <pc:sldMk cId="575085031" sldId="339"/>
            <ac:graphicFrameMk id="5" creationId="{7E6BF862-9F03-45C2-BFF9-69708223C2E6}"/>
          </ac:graphicFrameMkLst>
        </pc:graphicFrameChg>
        <pc:graphicFrameChg chg="add del">
          <ac:chgData name="Brandon Gross" userId="5cfe96b0-eadf-49fc-9e70-cfaec2917642" providerId="ADAL" clId="{02B6CF77-7A99-4BE1-917E-871D760D53F3}" dt="2019-11-24T22:46:53.213" v="340" actId="26606"/>
          <ac:graphicFrameMkLst>
            <pc:docMk/>
            <pc:sldMk cId="575085031" sldId="339"/>
            <ac:graphicFrameMk id="20" creationId="{E53AA8AC-673B-40F2-9022-35010A44D899}"/>
          </ac:graphicFrameMkLst>
        </pc:graphicFrameChg>
        <pc:graphicFrameChg chg="add mod">
          <ac:chgData name="Brandon Gross" userId="5cfe96b0-eadf-49fc-9e70-cfaec2917642" providerId="ADAL" clId="{02B6CF77-7A99-4BE1-917E-871D760D53F3}" dt="2019-11-24T22:47:09.599" v="384" actId="20577"/>
          <ac:graphicFrameMkLst>
            <pc:docMk/>
            <pc:sldMk cId="575085031" sldId="339"/>
            <ac:graphicFrameMk id="23" creationId="{40F29741-2039-41F8-9518-643756629A3E}"/>
          </ac:graphicFrameMkLst>
        </pc:graphicFrameChg>
      </pc:sldChg>
      <pc:sldChg chg="modSp">
        <pc:chgData name="Brandon Gross" userId="5cfe96b0-eadf-49fc-9e70-cfaec2917642" providerId="ADAL" clId="{02B6CF77-7A99-4BE1-917E-871D760D53F3}" dt="2019-11-24T22:49:58.085" v="726" actId="313"/>
        <pc:sldMkLst>
          <pc:docMk/>
          <pc:sldMk cId="3419879421" sldId="340"/>
        </pc:sldMkLst>
        <pc:spChg chg="mod">
          <ac:chgData name="Brandon Gross" userId="5cfe96b0-eadf-49fc-9e70-cfaec2917642" providerId="ADAL" clId="{02B6CF77-7A99-4BE1-917E-871D760D53F3}" dt="2019-11-24T22:49:58.085" v="726" actId="313"/>
          <ac:spMkLst>
            <pc:docMk/>
            <pc:sldMk cId="3419879421" sldId="340"/>
            <ac:spMk id="3" creationId="{52C4CEA1-1FC5-4C02-A157-2676E5FA42CE}"/>
          </ac:spMkLst>
        </pc:spChg>
      </pc:sldChg>
      <pc:sldChg chg="modSp">
        <pc:chgData name="Brandon Gross" userId="5cfe96b0-eadf-49fc-9e70-cfaec2917642" providerId="ADAL" clId="{02B6CF77-7A99-4BE1-917E-871D760D53F3}" dt="2019-11-24T22:49:47.884" v="725" actId="20577"/>
        <pc:sldMkLst>
          <pc:docMk/>
          <pc:sldMk cId="846322874" sldId="341"/>
        </pc:sldMkLst>
        <pc:spChg chg="mod">
          <ac:chgData name="Brandon Gross" userId="5cfe96b0-eadf-49fc-9e70-cfaec2917642" providerId="ADAL" clId="{02B6CF77-7A99-4BE1-917E-871D760D53F3}" dt="2019-11-24T22:49:47.884" v="725" actId="20577"/>
          <ac:spMkLst>
            <pc:docMk/>
            <pc:sldMk cId="846322874" sldId="341"/>
            <ac:spMk id="3" creationId="{A3BCFDEF-3AA5-448F-A4C4-DEC54D5223B4}"/>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4.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4.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F25E7E-7EC9-459A-A168-06215388557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82D2B6C-6A27-4F16-98FC-03DC8BF1B553}">
      <dgm:prSet/>
      <dgm:spPr/>
      <dgm:t>
        <a:bodyPr/>
        <a:lstStyle/>
        <a:p>
          <a:pPr>
            <a:lnSpc>
              <a:spcPct val="100000"/>
            </a:lnSpc>
          </a:pPr>
          <a:r>
            <a:rPr lang="en-US"/>
            <a:t>Entertainment</a:t>
          </a:r>
        </a:p>
      </dgm:t>
    </dgm:pt>
    <dgm:pt modelId="{6C941087-5B2A-4037-9856-D8EF24FFB86C}" type="parTrans" cxnId="{3C7DEEC6-EE21-433E-BF93-F3BAC1F82D02}">
      <dgm:prSet/>
      <dgm:spPr/>
      <dgm:t>
        <a:bodyPr/>
        <a:lstStyle/>
        <a:p>
          <a:endParaRPr lang="en-US"/>
        </a:p>
      </dgm:t>
    </dgm:pt>
    <dgm:pt modelId="{20C3D2C4-E45C-4EA6-A315-7F370BA3B8B4}" type="sibTrans" cxnId="{3C7DEEC6-EE21-433E-BF93-F3BAC1F82D02}">
      <dgm:prSet/>
      <dgm:spPr/>
      <dgm:t>
        <a:bodyPr/>
        <a:lstStyle/>
        <a:p>
          <a:endParaRPr lang="en-US"/>
        </a:p>
      </dgm:t>
    </dgm:pt>
    <dgm:pt modelId="{25978976-FD95-4413-8125-1BDF8DA2E6DE}">
      <dgm:prSet/>
      <dgm:spPr/>
      <dgm:t>
        <a:bodyPr/>
        <a:lstStyle/>
        <a:p>
          <a:pPr>
            <a:lnSpc>
              <a:spcPct val="100000"/>
            </a:lnSpc>
          </a:pPr>
          <a:r>
            <a:rPr lang="en-US"/>
            <a:t>Robot Athleticism</a:t>
          </a:r>
        </a:p>
      </dgm:t>
    </dgm:pt>
    <dgm:pt modelId="{0D833943-BB25-4FF6-B54B-491885CD6F34}" type="parTrans" cxnId="{C6652499-CC23-410B-A42F-A09050E186F2}">
      <dgm:prSet/>
      <dgm:spPr/>
      <dgm:t>
        <a:bodyPr/>
        <a:lstStyle/>
        <a:p>
          <a:endParaRPr lang="en-US"/>
        </a:p>
      </dgm:t>
    </dgm:pt>
    <dgm:pt modelId="{95729055-1738-4C0E-B9A9-FA8090F0BB1D}" type="sibTrans" cxnId="{C6652499-CC23-410B-A42F-A09050E186F2}">
      <dgm:prSet/>
      <dgm:spPr/>
      <dgm:t>
        <a:bodyPr/>
        <a:lstStyle/>
        <a:p>
          <a:endParaRPr lang="en-US"/>
        </a:p>
      </dgm:t>
    </dgm:pt>
    <dgm:pt modelId="{69C3E8DC-60E3-45C1-B107-D615DC293DE4}">
      <dgm:prSet/>
      <dgm:spPr/>
      <dgm:t>
        <a:bodyPr/>
        <a:lstStyle/>
        <a:p>
          <a:pPr>
            <a:lnSpc>
              <a:spcPct val="100000"/>
            </a:lnSpc>
          </a:pPr>
          <a:r>
            <a:rPr lang="en-US"/>
            <a:t>Technologies and skills</a:t>
          </a:r>
        </a:p>
      </dgm:t>
    </dgm:pt>
    <dgm:pt modelId="{72CBC88B-6A1B-425E-A8C0-7A626393E150}" type="parTrans" cxnId="{5CE5A442-2D0C-4948-9812-F2C5840114EE}">
      <dgm:prSet/>
      <dgm:spPr/>
      <dgm:t>
        <a:bodyPr/>
        <a:lstStyle/>
        <a:p>
          <a:endParaRPr lang="en-US"/>
        </a:p>
      </dgm:t>
    </dgm:pt>
    <dgm:pt modelId="{2DF32D02-C402-4C53-94A7-2A63320D7F37}" type="sibTrans" cxnId="{5CE5A442-2D0C-4948-9812-F2C5840114EE}">
      <dgm:prSet/>
      <dgm:spPr/>
      <dgm:t>
        <a:bodyPr/>
        <a:lstStyle/>
        <a:p>
          <a:endParaRPr lang="en-US"/>
        </a:p>
      </dgm:t>
    </dgm:pt>
    <dgm:pt modelId="{AEDA3CF3-644C-4DEC-932C-37EE21BAE1D6}" type="pres">
      <dgm:prSet presAssocID="{1BF25E7E-7EC9-459A-A168-062153885573}" presName="root" presStyleCnt="0">
        <dgm:presLayoutVars>
          <dgm:dir/>
          <dgm:resizeHandles val="exact"/>
        </dgm:presLayoutVars>
      </dgm:prSet>
      <dgm:spPr/>
    </dgm:pt>
    <dgm:pt modelId="{CBBA9DF5-0FCF-4719-8346-5A8B12FCEB07}" type="pres">
      <dgm:prSet presAssocID="{182D2B6C-6A27-4F16-98FC-03DC8BF1B553}" presName="compNode" presStyleCnt="0"/>
      <dgm:spPr/>
    </dgm:pt>
    <dgm:pt modelId="{5B0069FE-911A-4499-8147-DDB5CB17E5FB}" type="pres">
      <dgm:prSet presAssocID="{182D2B6C-6A27-4F16-98FC-03DC8BF1B553}" presName="bgRect" presStyleLbl="bgShp" presStyleIdx="0" presStyleCnt="3"/>
      <dgm:spPr/>
    </dgm:pt>
    <dgm:pt modelId="{0F8B2624-D2DD-4F0B-B24B-BE921F23C14B}" type="pres">
      <dgm:prSet presAssocID="{182D2B6C-6A27-4F16-98FC-03DC8BF1B55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lm reel"/>
        </a:ext>
      </dgm:extLst>
    </dgm:pt>
    <dgm:pt modelId="{1E588F57-B127-4DB6-A869-E849DF6F1A32}" type="pres">
      <dgm:prSet presAssocID="{182D2B6C-6A27-4F16-98FC-03DC8BF1B553}" presName="spaceRect" presStyleCnt="0"/>
      <dgm:spPr/>
    </dgm:pt>
    <dgm:pt modelId="{3E91E632-1AAA-4292-AFAF-850E5932FA39}" type="pres">
      <dgm:prSet presAssocID="{182D2B6C-6A27-4F16-98FC-03DC8BF1B553}" presName="parTx" presStyleLbl="revTx" presStyleIdx="0" presStyleCnt="3">
        <dgm:presLayoutVars>
          <dgm:chMax val="0"/>
          <dgm:chPref val="0"/>
        </dgm:presLayoutVars>
      </dgm:prSet>
      <dgm:spPr/>
    </dgm:pt>
    <dgm:pt modelId="{9388131C-8114-44F5-89AB-690DB30F7BB9}" type="pres">
      <dgm:prSet presAssocID="{20C3D2C4-E45C-4EA6-A315-7F370BA3B8B4}" presName="sibTrans" presStyleCnt="0"/>
      <dgm:spPr/>
    </dgm:pt>
    <dgm:pt modelId="{55B24948-1FC8-4ECF-95CA-9BEC4ED671FB}" type="pres">
      <dgm:prSet presAssocID="{25978976-FD95-4413-8125-1BDF8DA2E6DE}" presName="compNode" presStyleCnt="0"/>
      <dgm:spPr/>
    </dgm:pt>
    <dgm:pt modelId="{D16AC963-FBC5-4315-BF98-4F951316ED53}" type="pres">
      <dgm:prSet presAssocID="{25978976-FD95-4413-8125-1BDF8DA2E6DE}" presName="bgRect" presStyleLbl="bgShp" presStyleIdx="1" presStyleCnt="3"/>
      <dgm:spPr/>
    </dgm:pt>
    <dgm:pt modelId="{A29E122C-6EAE-4723-9B0B-3F17C2BCFFE0}" type="pres">
      <dgm:prSet presAssocID="{25978976-FD95-4413-8125-1BDF8DA2E6D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49A437FF-DB45-4BEF-AC8D-6FEEAE80799B}" type="pres">
      <dgm:prSet presAssocID="{25978976-FD95-4413-8125-1BDF8DA2E6DE}" presName="spaceRect" presStyleCnt="0"/>
      <dgm:spPr/>
    </dgm:pt>
    <dgm:pt modelId="{446C3F76-E96B-4C2D-8F7E-E4550D26CF6E}" type="pres">
      <dgm:prSet presAssocID="{25978976-FD95-4413-8125-1BDF8DA2E6DE}" presName="parTx" presStyleLbl="revTx" presStyleIdx="1" presStyleCnt="3">
        <dgm:presLayoutVars>
          <dgm:chMax val="0"/>
          <dgm:chPref val="0"/>
        </dgm:presLayoutVars>
      </dgm:prSet>
      <dgm:spPr/>
    </dgm:pt>
    <dgm:pt modelId="{0B169817-A309-4FF8-9B0C-182F26626AC2}" type="pres">
      <dgm:prSet presAssocID="{95729055-1738-4C0E-B9A9-FA8090F0BB1D}" presName="sibTrans" presStyleCnt="0"/>
      <dgm:spPr/>
    </dgm:pt>
    <dgm:pt modelId="{B3034AA7-FEAA-43BA-A63F-BFDDF68EC803}" type="pres">
      <dgm:prSet presAssocID="{69C3E8DC-60E3-45C1-B107-D615DC293DE4}" presName="compNode" presStyleCnt="0"/>
      <dgm:spPr/>
    </dgm:pt>
    <dgm:pt modelId="{0843F9EB-7B23-4423-887D-EA44D8AB6493}" type="pres">
      <dgm:prSet presAssocID="{69C3E8DC-60E3-45C1-B107-D615DC293DE4}" presName="bgRect" presStyleLbl="bgShp" presStyleIdx="2" presStyleCnt="3"/>
      <dgm:spPr/>
    </dgm:pt>
    <dgm:pt modelId="{5E11A1D2-C428-416A-BFFE-EBADE3CB4762}" type="pres">
      <dgm:prSet presAssocID="{69C3E8DC-60E3-45C1-B107-D615DC293DE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puter"/>
        </a:ext>
      </dgm:extLst>
    </dgm:pt>
    <dgm:pt modelId="{DD1EF9F8-4A03-4AC3-BC3F-D9DF95A4CDCA}" type="pres">
      <dgm:prSet presAssocID="{69C3E8DC-60E3-45C1-B107-D615DC293DE4}" presName="spaceRect" presStyleCnt="0"/>
      <dgm:spPr/>
    </dgm:pt>
    <dgm:pt modelId="{2290671C-6069-414C-903B-2D9201C57271}" type="pres">
      <dgm:prSet presAssocID="{69C3E8DC-60E3-45C1-B107-D615DC293DE4}" presName="parTx" presStyleLbl="revTx" presStyleIdx="2" presStyleCnt="3">
        <dgm:presLayoutVars>
          <dgm:chMax val="0"/>
          <dgm:chPref val="0"/>
        </dgm:presLayoutVars>
      </dgm:prSet>
      <dgm:spPr/>
    </dgm:pt>
  </dgm:ptLst>
  <dgm:cxnLst>
    <dgm:cxn modelId="{5CE5A442-2D0C-4948-9812-F2C5840114EE}" srcId="{1BF25E7E-7EC9-459A-A168-062153885573}" destId="{69C3E8DC-60E3-45C1-B107-D615DC293DE4}" srcOrd="2" destOrd="0" parTransId="{72CBC88B-6A1B-425E-A8C0-7A626393E150}" sibTransId="{2DF32D02-C402-4C53-94A7-2A63320D7F37}"/>
    <dgm:cxn modelId="{C6652499-CC23-410B-A42F-A09050E186F2}" srcId="{1BF25E7E-7EC9-459A-A168-062153885573}" destId="{25978976-FD95-4413-8125-1BDF8DA2E6DE}" srcOrd="1" destOrd="0" parTransId="{0D833943-BB25-4FF6-B54B-491885CD6F34}" sibTransId="{95729055-1738-4C0E-B9A9-FA8090F0BB1D}"/>
    <dgm:cxn modelId="{A8AD63B8-59F0-491A-824C-930EE7DD6AF9}" type="presOf" srcId="{25978976-FD95-4413-8125-1BDF8DA2E6DE}" destId="{446C3F76-E96B-4C2D-8F7E-E4550D26CF6E}" srcOrd="0" destOrd="0" presId="urn:microsoft.com/office/officeart/2018/2/layout/IconVerticalSolidList"/>
    <dgm:cxn modelId="{71EA65C6-0C2E-453B-A7FD-2CCA36FF260B}" type="presOf" srcId="{1BF25E7E-7EC9-459A-A168-062153885573}" destId="{AEDA3CF3-644C-4DEC-932C-37EE21BAE1D6}" srcOrd="0" destOrd="0" presId="urn:microsoft.com/office/officeart/2018/2/layout/IconVerticalSolidList"/>
    <dgm:cxn modelId="{3C7DEEC6-EE21-433E-BF93-F3BAC1F82D02}" srcId="{1BF25E7E-7EC9-459A-A168-062153885573}" destId="{182D2B6C-6A27-4F16-98FC-03DC8BF1B553}" srcOrd="0" destOrd="0" parTransId="{6C941087-5B2A-4037-9856-D8EF24FFB86C}" sibTransId="{20C3D2C4-E45C-4EA6-A315-7F370BA3B8B4}"/>
    <dgm:cxn modelId="{4290DBD3-DE59-4656-8676-1A67FE2BD4DC}" type="presOf" srcId="{182D2B6C-6A27-4F16-98FC-03DC8BF1B553}" destId="{3E91E632-1AAA-4292-AFAF-850E5932FA39}" srcOrd="0" destOrd="0" presId="urn:microsoft.com/office/officeart/2018/2/layout/IconVerticalSolidList"/>
    <dgm:cxn modelId="{AD727CF7-E6D1-46D3-9AFA-4800A8B8EF95}" type="presOf" srcId="{69C3E8DC-60E3-45C1-B107-D615DC293DE4}" destId="{2290671C-6069-414C-903B-2D9201C57271}" srcOrd="0" destOrd="0" presId="urn:microsoft.com/office/officeart/2018/2/layout/IconVerticalSolidList"/>
    <dgm:cxn modelId="{D6B3E418-D4D7-4020-A47D-000A945AEA9A}" type="presParOf" srcId="{AEDA3CF3-644C-4DEC-932C-37EE21BAE1D6}" destId="{CBBA9DF5-0FCF-4719-8346-5A8B12FCEB07}" srcOrd="0" destOrd="0" presId="urn:microsoft.com/office/officeart/2018/2/layout/IconVerticalSolidList"/>
    <dgm:cxn modelId="{31127E82-DD44-4967-99F6-249421D7E5A5}" type="presParOf" srcId="{CBBA9DF5-0FCF-4719-8346-5A8B12FCEB07}" destId="{5B0069FE-911A-4499-8147-DDB5CB17E5FB}" srcOrd="0" destOrd="0" presId="urn:microsoft.com/office/officeart/2018/2/layout/IconVerticalSolidList"/>
    <dgm:cxn modelId="{74C2B33F-3DB6-4E6B-A5EE-25A35B235EBF}" type="presParOf" srcId="{CBBA9DF5-0FCF-4719-8346-5A8B12FCEB07}" destId="{0F8B2624-D2DD-4F0B-B24B-BE921F23C14B}" srcOrd="1" destOrd="0" presId="urn:microsoft.com/office/officeart/2018/2/layout/IconVerticalSolidList"/>
    <dgm:cxn modelId="{357AC5AA-0C16-498C-BF24-4B2BFF8FE8F4}" type="presParOf" srcId="{CBBA9DF5-0FCF-4719-8346-5A8B12FCEB07}" destId="{1E588F57-B127-4DB6-A869-E849DF6F1A32}" srcOrd="2" destOrd="0" presId="urn:microsoft.com/office/officeart/2018/2/layout/IconVerticalSolidList"/>
    <dgm:cxn modelId="{0CAE4DC2-D4B2-4557-AD28-CA4D837DB3DC}" type="presParOf" srcId="{CBBA9DF5-0FCF-4719-8346-5A8B12FCEB07}" destId="{3E91E632-1AAA-4292-AFAF-850E5932FA39}" srcOrd="3" destOrd="0" presId="urn:microsoft.com/office/officeart/2018/2/layout/IconVerticalSolidList"/>
    <dgm:cxn modelId="{EAB434DD-C0B9-43EA-8132-994FBD946C6B}" type="presParOf" srcId="{AEDA3CF3-644C-4DEC-932C-37EE21BAE1D6}" destId="{9388131C-8114-44F5-89AB-690DB30F7BB9}" srcOrd="1" destOrd="0" presId="urn:microsoft.com/office/officeart/2018/2/layout/IconVerticalSolidList"/>
    <dgm:cxn modelId="{F0573411-4990-46A4-845D-8A4A3C9BC9F3}" type="presParOf" srcId="{AEDA3CF3-644C-4DEC-932C-37EE21BAE1D6}" destId="{55B24948-1FC8-4ECF-95CA-9BEC4ED671FB}" srcOrd="2" destOrd="0" presId="urn:microsoft.com/office/officeart/2018/2/layout/IconVerticalSolidList"/>
    <dgm:cxn modelId="{ED5671F0-65C4-4656-BFAD-D3E46CE7C3FD}" type="presParOf" srcId="{55B24948-1FC8-4ECF-95CA-9BEC4ED671FB}" destId="{D16AC963-FBC5-4315-BF98-4F951316ED53}" srcOrd="0" destOrd="0" presId="urn:microsoft.com/office/officeart/2018/2/layout/IconVerticalSolidList"/>
    <dgm:cxn modelId="{BB9C3FF0-3E96-44AC-84DD-5221133D87B1}" type="presParOf" srcId="{55B24948-1FC8-4ECF-95CA-9BEC4ED671FB}" destId="{A29E122C-6EAE-4723-9B0B-3F17C2BCFFE0}" srcOrd="1" destOrd="0" presId="urn:microsoft.com/office/officeart/2018/2/layout/IconVerticalSolidList"/>
    <dgm:cxn modelId="{94C99B5A-4938-404B-97DD-97FA892061D0}" type="presParOf" srcId="{55B24948-1FC8-4ECF-95CA-9BEC4ED671FB}" destId="{49A437FF-DB45-4BEF-AC8D-6FEEAE80799B}" srcOrd="2" destOrd="0" presId="urn:microsoft.com/office/officeart/2018/2/layout/IconVerticalSolidList"/>
    <dgm:cxn modelId="{783B69E7-08DA-4B86-869C-F88D620B944A}" type="presParOf" srcId="{55B24948-1FC8-4ECF-95CA-9BEC4ED671FB}" destId="{446C3F76-E96B-4C2D-8F7E-E4550D26CF6E}" srcOrd="3" destOrd="0" presId="urn:microsoft.com/office/officeart/2018/2/layout/IconVerticalSolidList"/>
    <dgm:cxn modelId="{1BF0E159-E555-4B26-BE22-1D71ACFF3BFF}" type="presParOf" srcId="{AEDA3CF3-644C-4DEC-932C-37EE21BAE1D6}" destId="{0B169817-A309-4FF8-9B0C-182F26626AC2}" srcOrd="3" destOrd="0" presId="urn:microsoft.com/office/officeart/2018/2/layout/IconVerticalSolidList"/>
    <dgm:cxn modelId="{7235D3B3-51AE-47D1-A068-FEB8FADC0439}" type="presParOf" srcId="{AEDA3CF3-644C-4DEC-932C-37EE21BAE1D6}" destId="{B3034AA7-FEAA-43BA-A63F-BFDDF68EC803}" srcOrd="4" destOrd="0" presId="urn:microsoft.com/office/officeart/2018/2/layout/IconVerticalSolidList"/>
    <dgm:cxn modelId="{0D71EAA8-EF0F-4338-A6D9-A937621600B9}" type="presParOf" srcId="{B3034AA7-FEAA-43BA-A63F-BFDDF68EC803}" destId="{0843F9EB-7B23-4423-887D-EA44D8AB6493}" srcOrd="0" destOrd="0" presId="urn:microsoft.com/office/officeart/2018/2/layout/IconVerticalSolidList"/>
    <dgm:cxn modelId="{4CF5E627-31D4-4034-AE65-1C8A90CBF421}" type="presParOf" srcId="{B3034AA7-FEAA-43BA-A63F-BFDDF68EC803}" destId="{5E11A1D2-C428-416A-BFFE-EBADE3CB4762}" srcOrd="1" destOrd="0" presId="urn:microsoft.com/office/officeart/2018/2/layout/IconVerticalSolidList"/>
    <dgm:cxn modelId="{E4463BB2-4A60-48DB-8370-A198F1D17E59}" type="presParOf" srcId="{B3034AA7-FEAA-43BA-A63F-BFDDF68EC803}" destId="{DD1EF9F8-4A03-4AC3-BC3F-D9DF95A4CDCA}" srcOrd="2" destOrd="0" presId="urn:microsoft.com/office/officeart/2018/2/layout/IconVerticalSolidList"/>
    <dgm:cxn modelId="{97D20050-191F-4AAC-B0AF-32999BE2BC0A}" type="presParOf" srcId="{B3034AA7-FEAA-43BA-A63F-BFDDF68EC803}" destId="{2290671C-6069-414C-903B-2D9201C5727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A60699-3309-4660-B65F-45F97035483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2FE198B-F26A-4762-A875-58B3B857207C}">
      <dgm:prSet/>
      <dgm:spPr/>
      <dgm:t>
        <a:bodyPr/>
        <a:lstStyle/>
        <a:p>
          <a:pPr>
            <a:lnSpc>
              <a:spcPct val="100000"/>
            </a:lnSpc>
          </a:pPr>
          <a:r>
            <a:rPr lang="en-US"/>
            <a:t>Arcade-style entertainment system</a:t>
          </a:r>
        </a:p>
      </dgm:t>
    </dgm:pt>
    <dgm:pt modelId="{4484B852-2E4E-470C-AC0A-38C1C4D2ED52}" type="parTrans" cxnId="{EBE85B60-EF63-440A-8B41-2112032C8B18}">
      <dgm:prSet/>
      <dgm:spPr/>
      <dgm:t>
        <a:bodyPr/>
        <a:lstStyle/>
        <a:p>
          <a:endParaRPr lang="en-US"/>
        </a:p>
      </dgm:t>
    </dgm:pt>
    <dgm:pt modelId="{D985B243-26B8-43AD-8727-647EC1C62D6B}" type="sibTrans" cxnId="{EBE85B60-EF63-440A-8B41-2112032C8B18}">
      <dgm:prSet/>
      <dgm:spPr/>
      <dgm:t>
        <a:bodyPr/>
        <a:lstStyle/>
        <a:p>
          <a:endParaRPr lang="en-US"/>
        </a:p>
      </dgm:t>
    </dgm:pt>
    <dgm:pt modelId="{C8132D1C-F6E4-472C-B3BA-FE4E0BB50AD0}">
      <dgm:prSet/>
      <dgm:spPr/>
      <dgm:t>
        <a:bodyPr/>
        <a:lstStyle/>
        <a:p>
          <a:pPr>
            <a:lnSpc>
              <a:spcPct val="100000"/>
            </a:lnSpc>
          </a:pPr>
          <a:r>
            <a:rPr lang="en-US"/>
            <a:t>Eye-catching, engaging, and fun</a:t>
          </a:r>
        </a:p>
      </dgm:t>
    </dgm:pt>
    <dgm:pt modelId="{941736F3-F997-4ABE-BBDB-0A2A6FF8549A}" type="parTrans" cxnId="{0B19B34A-2059-4AEC-81E3-44066073C26B}">
      <dgm:prSet/>
      <dgm:spPr/>
      <dgm:t>
        <a:bodyPr/>
        <a:lstStyle/>
        <a:p>
          <a:endParaRPr lang="en-US"/>
        </a:p>
      </dgm:t>
    </dgm:pt>
    <dgm:pt modelId="{94899947-DCF8-4F93-823D-5074C60C5729}" type="sibTrans" cxnId="{0B19B34A-2059-4AEC-81E3-44066073C26B}">
      <dgm:prSet/>
      <dgm:spPr/>
      <dgm:t>
        <a:bodyPr/>
        <a:lstStyle/>
        <a:p>
          <a:endParaRPr lang="en-US"/>
        </a:p>
      </dgm:t>
    </dgm:pt>
    <dgm:pt modelId="{3B64D0E8-89C7-436A-BF95-96ED37FCD3F1}">
      <dgm:prSet/>
      <dgm:spPr/>
      <dgm:t>
        <a:bodyPr/>
        <a:lstStyle/>
        <a:p>
          <a:pPr>
            <a:lnSpc>
              <a:spcPct val="100000"/>
            </a:lnSpc>
          </a:pPr>
          <a:r>
            <a:rPr lang="en-US"/>
            <a:t>Low-cost and scalable</a:t>
          </a:r>
        </a:p>
      </dgm:t>
    </dgm:pt>
    <dgm:pt modelId="{866BD9A7-8CB4-49E1-8353-A31E819D0E80}" type="parTrans" cxnId="{177A65A7-E7F5-4495-BAA2-EB8B475B6089}">
      <dgm:prSet/>
      <dgm:spPr/>
      <dgm:t>
        <a:bodyPr/>
        <a:lstStyle/>
        <a:p>
          <a:endParaRPr lang="en-US"/>
        </a:p>
      </dgm:t>
    </dgm:pt>
    <dgm:pt modelId="{0442EFEC-8A78-4826-A9F1-03814C6F33B0}" type="sibTrans" cxnId="{177A65A7-E7F5-4495-BAA2-EB8B475B6089}">
      <dgm:prSet/>
      <dgm:spPr/>
      <dgm:t>
        <a:bodyPr/>
        <a:lstStyle/>
        <a:p>
          <a:endParaRPr lang="en-US"/>
        </a:p>
      </dgm:t>
    </dgm:pt>
    <dgm:pt modelId="{2AC6F904-0428-49CB-A66C-35BE2BD42C9C}">
      <dgm:prSet/>
      <dgm:spPr/>
      <dgm:t>
        <a:bodyPr/>
        <a:lstStyle/>
        <a:p>
          <a:pPr>
            <a:lnSpc>
              <a:spcPct val="100000"/>
            </a:lnSpc>
          </a:pPr>
          <a:r>
            <a:rPr lang="en-US" dirty="0"/>
            <a:t>Exciting Robot Capabilities</a:t>
          </a:r>
        </a:p>
      </dgm:t>
    </dgm:pt>
    <dgm:pt modelId="{0B9ECAF2-152D-4C21-8C4E-FCFB15B54251}" type="parTrans" cxnId="{248E4088-A318-4EA6-9A7D-AFF1AA2679F5}">
      <dgm:prSet/>
      <dgm:spPr/>
      <dgm:t>
        <a:bodyPr/>
        <a:lstStyle/>
        <a:p>
          <a:endParaRPr lang="en-US"/>
        </a:p>
      </dgm:t>
    </dgm:pt>
    <dgm:pt modelId="{1EB6ED71-9230-4288-8645-BA916023E85A}" type="sibTrans" cxnId="{248E4088-A318-4EA6-9A7D-AFF1AA2679F5}">
      <dgm:prSet/>
      <dgm:spPr/>
      <dgm:t>
        <a:bodyPr/>
        <a:lstStyle/>
        <a:p>
          <a:endParaRPr lang="en-US"/>
        </a:p>
      </dgm:t>
    </dgm:pt>
    <dgm:pt modelId="{92A28E30-B635-426A-85FE-A27AC90697BC}" type="pres">
      <dgm:prSet presAssocID="{74A60699-3309-4660-B65F-45F97035483E}" presName="root" presStyleCnt="0">
        <dgm:presLayoutVars>
          <dgm:dir/>
          <dgm:resizeHandles val="exact"/>
        </dgm:presLayoutVars>
      </dgm:prSet>
      <dgm:spPr/>
    </dgm:pt>
    <dgm:pt modelId="{1356D928-8AF5-4DF0-83D2-8E89C756D2FB}" type="pres">
      <dgm:prSet presAssocID="{B2FE198B-F26A-4762-A875-58B3B857207C}" presName="compNode" presStyleCnt="0"/>
      <dgm:spPr/>
    </dgm:pt>
    <dgm:pt modelId="{9C8F4087-629D-4D5B-8547-383F41F24641}" type="pres">
      <dgm:prSet presAssocID="{B2FE198B-F26A-4762-A875-58B3B857207C}" presName="bgRect" presStyleLbl="bgShp" presStyleIdx="0" presStyleCnt="4"/>
      <dgm:spPr/>
    </dgm:pt>
    <dgm:pt modelId="{02A3E404-DC8A-43B9-8010-59348843E8C6}" type="pres">
      <dgm:prSet presAssocID="{B2FE198B-F26A-4762-A875-58B3B857207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me controller"/>
        </a:ext>
      </dgm:extLst>
    </dgm:pt>
    <dgm:pt modelId="{1E65C9B9-ACD8-427B-A258-19AEFE7DE9EF}" type="pres">
      <dgm:prSet presAssocID="{B2FE198B-F26A-4762-A875-58B3B857207C}" presName="spaceRect" presStyleCnt="0"/>
      <dgm:spPr/>
    </dgm:pt>
    <dgm:pt modelId="{2999A494-59C2-4250-9C0A-66CEF614F2C0}" type="pres">
      <dgm:prSet presAssocID="{B2FE198B-F26A-4762-A875-58B3B857207C}" presName="parTx" presStyleLbl="revTx" presStyleIdx="0" presStyleCnt="4">
        <dgm:presLayoutVars>
          <dgm:chMax val="0"/>
          <dgm:chPref val="0"/>
        </dgm:presLayoutVars>
      </dgm:prSet>
      <dgm:spPr/>
    </dgm:pt>
    <dgm:pt modelId="{78EFA8BE-23D0-480A-85A9-8CE023EA8006}" type="pres">
      <dgm:prSet presAssocID="{D985B243-26B8-43AD-8727-647EC1C62D6B}" presName="sibTrans" presStyleCnt="0"/>
      <dgm:spPr/>
    </dgm:pt>
    <dgm:pt modelId="{C26C11EF-35EE-42CC-AB11-600AB81BE527}" type="pres">
      <dgm:prSet presAssocID="{C8132D1C-F6E4-472C-B3BA-FE4E0BB50AD0}" presName="compNode" presStyleCnt="0"/>
      <dgm:spPr/>
    </dgm:pt>
    <dgm:pt modelId="{A404F6E3-D22D-4BD0-9929-3079F615D81D}" type="pres">
      <dgm:prSet presAssocID="{C8132D1C-F6E4-472C-B3BA-FE4E0BB50AD0}" presName="bgRect" presStyleLbl="bgShp" presStyleIdx="1" presStyleCnt="4"/>
      <dgm:spPr/>
    </dgm:pt>
    <dgm:pt modelId="{E74A0DC6-10F4-4045-8264-4CD7A5D192D4}" type="pres">
      <dgm:prSet presAssocID="{C8132D1C-F6E4-472C-B3BA-FE4E0BB50AD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133BA134-DFF0-43D8-AACD-A8811D4B55EB}" type="pres">
      <dgm:prSet presAssocID="{C8132D1C-F6E4-472C-B3BA-FE4E0BB50AD0}" presName="spaceRect" presStyleCnt="0"/>
      <dgm:spPr/>
    </dgm:pt>
    <dgm:pt modelId="{D366B5B1-DC5B-4A1D-9BE1-2317C21BD7F3}" type="pres">
      <dgm:prSet presAssocID="{C8132D1C-F6E4-472C-B3BA-FE4E0BB50AD0}" presName="parTx" presStyleLbl="revTx" presStyleIdx="1" presStyleCnt="4">
        <dgm:presLayoutVars>
          <dgm:chMax val="0"/>
          <dgm:chPref val="0"/>
        </dgm:presLayoutVars>
      </dgm:prSet>
      <dgm:spPr/>
    </dgm:pt>
    <dgm:pt modelId="{E190F2B2-B544-489D-91C0-90DDE8E3096B}" type="pres">
      <dgm:prSet presAssocID="{94899947-DCF8-4F93-823D-5074C60C5729}" presName="sibTrans" presStyleCnt="0"/>
      <dgm:spPr/>
    </dgm:pt>
    <dgm:pt modelId="{A20FD46D-528A-4069-9FD6-82C8AEA0835B}" type="pres">
      <dgm:prSet presAssocID="{3B64D0E8-89C7-436A-BF95-96ED37FCD3F1}" presName="compNode" presStyleCnt="0"/>
      <dgm:spPr/>
    </dgm:pt>
    <dgm:pt modelId="{0E4560FE-E614-4796-9E3E-26C6D05955B6}" type="pres">
      <dgm:prSet presAssocID="{3B64D0E8-89C7-436A-BF95-96ED37FCD3F1}" presName="bgRect" presStyleLbl="bgShp" presStyleIdx="2" presStyleCnt="4"/>
      <dgm:spPr/>
    </dgm:pt>
    <dgm:pt modelId="{2E454082-ACC6-4776-8CBE-E0810A2F66FF}" type="pres">
      <dgm:prSet presAssocID="{3B64D0E8-89C7-436A-BF95-96ED37FCD3F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3500C9CA-8ACD-4A4A-AAA0-2AFE0FE94B08}" type="pres">
      <dgm:prSet presAssocID="{3B64D0E8-89C7-436A-BF95-96ED37FCD3F1}" presName="spaceRect" presStyleCnt="0"/>
      <dgm:spPr/>
    </dgm:pt>
    <dgm:pt modelId="{7537E473-FC66-45C2-8D92-EBD4CA494FCB}" type="pres">
      <dgm:prSet presAssocID="{3B64D0E8-89C7-436A-BF95-96ED37FCD3F1}" presName="parTx" presStyleLbl="revTx" presStyleIdx="2" presStyleCnt="4">
        <dgm:presLayoutVars>
          <dgm:chMax val="0"/>
          <dgm:chPref val="0"/>
        </dgm:presLayoutVars>
      </dgm:prSet>
      <dgm:spPr/>
    </dgm:pt>
    <dgm:pt modelId="{164617EF-1C37-4BA2-B292-97F7E3CAFE2A}" type="pres">
      <dgm:prSet presAssocID="{0442EFEC-8A78-4826-A9F1-03814C6F33B0}" presName="sibTrans" presStyleCnt="0"/>
      <dgm:spPr/>
    </dgm:pt>
    <dgm:pt modelId="{49987C3B-DCF0-42C1-A986-74E75F47457C}" type="pres">
      <dgm:prSet presAssocID="{2AC6F904-0428-49CB-A66C-35BE2BD42C9C}" presName="compNode" presStyleCnt="0"/>
      <dgm:spPr/>
    </dgm:pt>
    <dgm:pt modelId="{B4EC02BB-33C6-4E8D-8A90-23270A453D45}" type="pres">
      <dgm:prSet presAssocID="{2AC6F904-0428-49CB-A66C-35BE2BD42C9C}" presName="bgRect" presStyleLbl="bgShp" presStyleIdx="3" presStyleCnt="4"/>
      <dgm:spPr/>
    </dgm:pt>
    <dgm:pt modelId="{3D38955A-496D-4543-85D2-9E882C30791E}" type="pres">
      <dgm:prSet presAssocID="{2AC6F904-0428-49CB-A66C-35BE2BD42C9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obot"/>
        </a:ext>
      </dgm:extLst>
    </dgm:pt>
    <dgm:pt modelId="{4649C9EA-CFC8-4D33-952D-DBCEFF2E6DFE}" type="pres">
      <dgm:prSet presAssocID="{2AC6F904-0428-49CB-A66C-35BE2BD42C9C}" presName="spaceRect" presStyleCnt="0"/>
      <dgm:spPr/>
    </dgm:pt>
    <dgm:pt modelId="{449E8BDB-2E7C-4D79-B27A-F967765A3E03}" type="pres">
      <dgm:prSet presAssocID="{2AC6F904-0428-49CB-A66C-35BE2BD42C9C}" presName="parTx" presStyleLbl="revTx" presStyleIdx="3" presStyleCnt="4">
        <dgm:presLayoutVars>
          <dgm:chMax val="0"/>
          <dgm:chPref val="0"/>
        </dgm:presLayoutVars>
      </dgm:prSet>
      <dgm:spPr/>
    </dgm:pt>
  </dgm:ptLst>
  <dgm:cxnLst>
    <dgm:cxn modelId="{96FF860B-7E9A-41EB-A870-8974CAF35455}" type="presOf" srcId="{74A60699-3309-4660-B65F-45F97035483E}" destId="{92A28E30-B635-426A-85FE-A27AC90697BC}" srcOrd="0" destOrd="0" presId="urn:microsoft.com/office/officeart/2018/2/layout/IconVerticalSolidList"/>
    <dgm:cxn modelId="{0AD10D1A-4224-433B-AB4B-72741FA46032}" type="presOf" srcId="{C8132D1C-F6E4-472C-B3BA-FE4E0BB50AD0}" destId="{D366B5B1-DC5B-4A1D-9BE1-2317C21BD7F3}" srcOrd="0" destOrd="0" presId="urn:microsoft.com/office/officeart/2018/2/layout/IconVerticalSolidList"/>
    <dgm:cxn modelId="{B365BC5C-1D23-4545-BBA1-ED317B9CF157}" type="presOf" srcId="{3B64D0E8-89C7-436A-BF95-96ED37FCD3F1}" destId="{7537E473-FC66-45C2-8D92-EBD4CA494FCB}" srcOrd="0" destOrd="0" presId="urn:microsoft.com/office/officeart/2018/2/layout/IconVerticalSolidList"/>
    <dgm:cxn modelId="{EBE85B60-EF63-440A-8B41-2112032C8B18}" srcId="{74A60699-3309-4660-B65F-45F97035483E}" destId="{B2FE198B-F26A-4762-A875-58B3B857207C}" srcOrd="0" destOrd="0" parTransId="{4484B852-2E4E-470C-AC0A-38C1C4D2ED52}" sibTransId="{D985B243-26B8-43AD-8727-647EC1C62D6B}"/>
    <dgm:cxn modelId="{0B19B34A-2059-4AEC-81E3-44066073C26B}" srcId="{74A60699-3309-4660-B65F-45F97035483E}" destId="{C8132D1C-F6E4-472C-B3BA-FE4E0BB50AD0}" srcOrd="1" destOrd="0" parTransId="{941736F3-F997-4ABE-BBDB-0A2A6FF8549A}" sibTransId="{94899947-DCF8-4F93-823D-5074C60C5729}"/>
    <dgm:cxn modelId="{32622E51-7BF4-470C-8512-1147C4B80ED3}" type="presOf" srcId="{2AC6F904-0428-49CB-A66C-35BE2BD42C9C}" destId="{449E8BDB-2E7C-4D79-B27A-F967765A3E03}" srcOrd="0" destOrd="0" presId="urn:microsoft.com/office/officeart/2018/2/layout/IconVerticalSolidList"/>
    <dgm:cxn modelId="{129AE085-1200-4DC8-AC5B-17FD6B99AD28}" type="presOf" srcId="{B2FE198B-F26A-4762-A875-58B3B857207C}" destId="{2999A494-59C2-4250-9C0A-66CEF614F2C0}" srcOrd="0" destOrd="0" presId="urn:microsoft.com/office/officeart/2018/2/layout/IconVerticalSolidList"/>
    <dgm:cxn modelId="{248E4088-A318-4EA6-9A7D-AFF1AA2679F5}" srcId="{74A60699-3309-4660-B65F-45F97035483E}" destId="{2AC6F904-0428-49CB-A66C-35BE2BD42C9C}" srcOrd="3" destOrd="0" parTransId="{0B9ECAF2-152D-4C21-8C4E-FCFB15B54251}" sibTransId="{1EB6ED71-9230-4288-8645-BA916023E85A}"/>
    <dgm:cxn modelId="{177A65A7-E7F5-4495-BAA2-EB8B475B6089}" srcId="{74A60699-3309-4660-B65F-45F97035483E}" destId="{3B64D0E8-89C7-436A-BF95-96ED37FCD3F1}" srcOrd="2" destOrd="0" parTransId="{866BD9A7-8CB4-49E1-8353-A31E819D0E80}" sibTransId="{0442EFEC-8A78-4826-A9F1-03814C6F33B0}"/>
    <dgm:cxn modelId="{DCDFDD67-E199-4F8D-A7D1-BCD3E00D6052}" type="presParOf" srcId="{92A28E30-B635-426A-85FE-A27AC90697BC}" destId="{1356D928-8AF5-4DF0-83D2-8E89C756D2FB}" srcOrd="0" destOrd="0" presId="urn:microsoft.com/office/officeart/2018/2/layout/IconVerticalSolidList"/>
    <dgm:cxn modelId="{715613F2-4ECD-477F-996C-627526732912}" type="presParOf" srcId="{1356D928-8AF5-4DF0-83D2-8E89C756D2FB}" destId="{9C8F4087-629D-4D5B-8547-383F41F24641}" srcOrd="0" destOrd="0" presId="urn:microsoft.com/office/officeart/2018/2/layout/IconVerticalSolidList"/>
    <dgm:cxn modelId="{DE1793A7-F6B8-4209-917C-D0DA3139742C}" type="presParOf" srcId="{1356D928-8AF5-4DF0-83D2-8E89C756D2FB}" destId="{02A3E404-DC8A-43B9-8010-59348843E8C6}" srcOrd="1" destOrd="0" presId="urn:microsoft.com/office/officeart/2018/2/layout/IconVerticalSolidList"/>
    <dgm:cxn modelId="{232506F6-693B-471B-8860-2226DA36C872}" type="presParOf" srcId="{1356D928-8AF5-4DF0-83D2-8E89C756D2FB}" destId="{1E65C9B9-ACD8-427B-A258-19AEFE7DE9EF}" srcOrd="2" destOrd="0" presId="urn:microsoft.com/office/officeart/2018/2/layout/IconVerticalSolidList"/>
    <dgm:cxn modelId="{E27E62E9-7879-4FC0-9FFD-AC5B0AA37853}" type="presParOf" srcId="{1356D928-8AF5-4DF0-83D2-8E89C756D2FB}" destId="{2999A494-59C2-4250-9C0A-66CEF614F2C0}" srcOrd="3" destOrd="0" presId="urn:microsoft.com/office/officeart/2018/2/layout/IconVerticalSolidList"/>
    <dgm:cxn modelId="{854EF7C9-E2EC-4D11-A4C9-52CD0F1E1779}" type="presParOf" srcId="{92A28E30-B635-426A-85FE-A27AC90697BC}" destId="{78EFA8BE-23D0-480A-85A9-8CE023EA8006}" srcOrd="1" destOrd="0" presId="urn:microsoft.com/office/officeart/2018/2/layout/IconVerticalSolidList"/>
    <dgm:cxn modelId="{6B92E1F6-ED41-4CD7-B52E-8D56394FAA20}" type="presParOf" srcId="{92A28E30-B635-426A-85FE-A27AC90697BC}" destId="{C26C11EF-35EE-42CC-AB11-600AB81BE527}" srcOrd="2" destOrd="0" presId="urn:microsoft.com/office/officeart/2018/2/layout/IconVerticalSolidList"/>
    <dgm:cxn modelId="{B03E2551-DAC3-49E1-820F-C999EF4E998C}" type="presParOf" srcId="{C26C11EF-35EE-42CC-AB11-600AB81BE527}" destId="{A404F6E3-D22D-4BD0-9929-3079F615D81D}" srcOrd="0" destOrd="0" presId="urn:microsoft.com/office/officeart/2018/2/layout/IconVerticalSolidList"/>
    <dgm:cxn modelId="{D13ECBAE-5614-47A6-B606-C49F1D4DF932}" type="presParOf" srcId="{C26C11EF-35EE-42CC-AB11-600AB81BE527}" destId="{E74A0DC6-10F4-4045-8264-4CD7A5D192D4}" srcOrd="1" destOrd="0" presId="urn:microsoft.com/office/officeart/2018/2/layout/IconVerticalSolidList"/>
    <dgm:cxn modelId="{A0C689EA-6E59-4E86-BB5D-A38AFD1AC724}" type="presParOf" srcId="{C26C11EF-35EE-42CC-AB11-600AB81BE527}" destId="{133BA134-DFF0-43D8-AACD-A8811D4B55EB}" srcOrd="2" destOrd="0" presId="urn:microsoft.com/office/officeart/2018/2/layout/IconVerticalSolidList"/>
    <dgm:cxn modelId="{DDD01312-4099-488B-AFBC-BF9C5ED414AC}" type="presParOf" srcId="{C26C11EF-35EE-42CC-AB11-600AB81BE527}" destId="{D366B5B1-DC5B-4A1D-9BE1-2317C21BD7F3}" srcOrd="3" destOrd="0" presId="urn:microsoft.com/office/officeart/2018/2/layout/IconVerticalSolidList"/>
    <dgm:cxn modelId="{BBCECBC7-9B3D-4540-BDF8-0ABC8BC713EC}" type="presParOf" srcId="{92A28E30-B635-426A-85FE-A27AC90697BC}" destId="{E190F2B2-B544-489D-91C0-90DDE8E3096B}" srcOrd="3" destOrd="0" presId="urn:microsoft.com/office/officeart/2018/2/layout/IconVerticalSolidList"/>
    <dgm:cxn modelId="{C8AFA8DB-0E56-49E2-B96E-89C2DB014B4E}" type="presParOf" srcId="{92A28E30-B635-426A-85FE-A27AC90697BC}" destId="{A20FD46D-528A-4069-9FD6-82C8AEA0835B}" srcOrd="4" destOrd="0" presId="urn:microsoft.com/office/officeart/2018/2/layout/IconVerticalSolidList"/>
    <dgm:cxn modelId="{AF255F02-60A1-4BBE-AC09-A63BC2C31B2F}" type="presParOf" srcId="{A20FD46D-528A-4069-9FD6-82C8AEA0835B}" destId="{0E4560FE-E614-4796-9E3E-26C6D05955B6}" srcOrd="0" destOrd="0" presId="urn:microsoft.com/office/officeart/2018/2/layout/IconVerticalSolidList"/>
    <dgm:cxn modelId="{D10854DA-6645-4EA8-A2F2-084AA1E37E6E}" type="presParOf" srcId="{A20FD46D-528A-4069-9FD6-82C8AEA0835B}" destId="{2E454082-ACC6-4776-8CBE-E0810A2F66FF}" srcOrd="1" destOrd="0" presId="urn:microsoft.com/office/officeart/2018/2/layout/IconVerticalSolidList"/>
    <dgm:cxn modelId="{AADB8615-640A-499A-9BFB-EA998A9B8D55}" type="presParOf" srcId="{A20FD46D-528A-4069-9FD6-82C8AEA0835B}" destId="{3500C9CA-8ACD-4A4A-AAA0-2AFE0FE94B08}" srcOrd="2" destOrd="0" presId="urn:microsoft.com/office/officeart/2018/2/layout/IconVerticalSolidList"/>
    <dgm:cxn modelId="{E5B34D6D-9A31-4356-A6FB-2CE87F81BD73}" type="presParOf" srcId="{A20FD46D-528A-4069-9FD6-82C8AEA0835B}" destId="{7537E473-FC66-45C2-8D92-EBD4CA494FCB}" srcOrd="3" destOrd="0" presId="urn:microsoft.com/office/officeart/2018/2/layout/IconVerticalSolidList"/>
    <dgm:cxn modelId="{5A6E3367-CE70-4235-8857-0133D096C343}" type="presParOf" srcId="{92A28E30-B635-426A-85FE-A27AC90697BC}" destId="{164617EF-1C37-4BA2-B292-97F7E3CAFE2A}" srcOrd="5" destOrd="0" presId="urn:microsoft.com/office/officeart/2018/2/layout/IconVerticalSolidList"/>
    <dgm:cxn modelId="{C98D14DE-62C6-4924-BBEA-1235AF4676A0}" type="presParOf" srcId="{92A28E30-B635-426A-85FE-A27AC90697BC}" destId="{49987C3B-DCF0-42C1-A986-74E75F47457C}" srcOrd="6" destOrd="0" presId="urn:microsoft.com/office/officeart/2018/2/layout/IconVerticalSolidList"/>
    <dgm:cxn modelId="{5CA90C03-8ABE-4C5C-A501-F231F6333588}" type="presParOf" srcId="{49987C3B-DCF0-42C1-A986-74E75F47457C}" destId="{B4EC02BB-33C6-4E8D-8A90-23270A453D45}" srcOrd="0" destOrd="0" presId="urn:microsoft.com/office/officeart/2018/2/layout/IconVerticalSolidList"/>
    <dgm:cxn modelId="{A383C5E1-07F7-4F70-9BA5-D96DCDB55F19}" type="presParOf" srcId="{49987C3B-DCF0-42C1-A986-74E75F47457C}" destId="{3D38955A-496D-4543-85D2-9E882C30791E}" srcOrd="1" destOrd="0" presId="urn:microsoft.com/office/officeart/2018/2/layout/IconVerticalSolidList"/>
    <dgm:cxn modelId="{0439EFE5-524E-43AA-9646-2645FE33CF76}" type="presParOf" srcId="{49987C3B-DCF0-42C1-A986-74E75F47457C}" destId="{4649C9EA-CFC8-4D33-952D-DBCEFF2E6DFE}" srcOrd="2" destOrd="0" presId="urn:microsoft.com/office/officeart/2018/2/layout/IconVerticalSolidList"/>
    <dgm:cxn modelId="{76AFE44F-037B-43FD-BD6E-ED77882EC206}" type="presParOf" srcId="{49987C3B-DCF0-42C1-A986-74E75F47457C}" destId="{449E8BDB-2E7C-4D79-B27A-F967765A3E0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64CF88-A816-4B8F-8700-E9A92DEA890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C67C650-7BC3-47B9-A421-032B23E8371C}">
      <dgm:prSet/>
      <dgm:spPr/>
      <dgm:t>
        <a:bodyPr/>
        <a:lstStyle/>
        <a:p>
          <a:pPr>
            <a:lnSpc>
              <a:spcPct val="100000"/>
            </a:lnSpc>
          </a:pPr>
          <a:r>
            <a:rPr lang="en-US" dirty="0"/>
            <a:t>Economic: Budget, Scalability, Affordable</a:t>
          </a:r>
        </a:p>
      </dgm:t>
    </dgm:pt>
    <dgm:pt modelId="{0015607A-95D6-4920-AD34-E5207D23B81A}" type="parTrans" cxnId="{7C452A85-D8D5-4FA2-A236-858608A5B1A9}">
      <dgm:prSet/>
      <dgm:spPr/>
      <dgm:t>
        <a:bodyPr/>
        <a:lstStyle/>
        <a:p>
          <a:endParaRPr lang="en-US" sz="2800"/>
        </a:p>
      </dgm:t>
    </dgm:pt>
    <dgm:pt modelId="{0A196968-9AF8-4154-A125-38E3F5DAC682}" type="sibTrans" cxnId="{7C452A85-D8D5-4FA2-A236-858608A5B1A9}">
      <dgm:prSet/>
      <dgm:spPr/>
      <dgm:t>
        <a:bodyPr/>
        <a:lstStyle/>
        <a:p>
          <a:endParaRPr lang="en-US"/>
        </a:p>
      </dgm:t>
    </dgm:pt>
    <dgm:pt modelId="{8E146ABB-0DAF-4070-BBB8-CCFA6954AFAF}">
      <dgm:prSet/>
      <dgm:spPr/>
      <dgm:t>
        <a:bodyPr/>
        <a:lstStyle/>
        <a:p>
          <a:pPr>
            <a:lnSpc>
              <a:spcPct val="100000"/>
            </a:lnSpc>
          </a:pPr>
          <a:r>
            <a:rPr lang="en-US" dirty="0"/>
            <a:t>Health and Safety: Flying projectiles</a:t>
          </a:r>
        </a:p>
      </dgm:t>
    </dgm:pt>
    <dgm:pt modelId="{FE65E962-1B05-4FA7-B252-45385FD3B36E}" type="parTrans" cxnId="{2EC705A6-2B66-4A0B-8BBF-77DD3D9A695B}">
      <dgm:prSet/>
      <dgm:spPr/>
      <dgm:t>
        <a:bodyPr/>
        <a:lstStyle/>
        <a:p>
          <a:endParaRPr lang="en-US" sz="2800"/>
        </a:p>
      </dgm:t>
    </dgm:pt>
    <dgm:pt modelId="{DF3157B2-D317-4B1D-A93C-2E733E7A2C7B}" type="sibTrans" cxnId="{2EC705A6-2B66-4A0B-8BBF-77DD3D9A695B}">
      <dgm:prSet/>
      <dgm:spPr/>
      <dgm:t>
        <a:bodyPr/>
        <a:lstStyle/>
        <a:p>
          <a:endParaRPr lang="en-US"/>
        </a:p>
      </dgm:t>
    </dgm:pt>
    <dgm:pt modelId="{F97B3B9C-83DE-40DB-9373-3F8AD14CC065}">
      <dgm:prSet/>
      <dgm:spPr/>
      <dgm:t>
        <a:bodyPr/>
        <a:lstStyle/>
        <a:p>
          <a:pPr>
            <a:lnSpc>
              <a:spcPct val="100000"/>
            </a:lnSpc>
          </a:pPr>
          <a:r>
            <a:rPr lang="en-US" dirty="0"/>
            <a:t>Manufacturability: Produced in high Volume</a:t>
          </a:r>
        </a:p>
      </dgm:t>
    </dgm:pt>
    <dgm:pt modelId="{7B434756-274F-4237-8B49-F7DA50D93838}" type="parTrans" cxnId="{49173C9C-F6C1-42ED-96DB-1456D9882E15}">
      <dgm:prSet/>
      <dgm:spPr/>
      <dgm:t>
        <a:bodyPr/>
        <a:lstStyle/>
        <a:p>
          <a:endParaRPr lang="en-US" sz="2800"/>
        </a:p>
      </dgm:t>
    </dgm:pt>
    <dgm:pt modelId="{1D6BBABB-83D6-4F72-AD3D-C78AA16C3D81}" type="sibTrans" cxnId="{49173C9C-F6C1-42ED-96DB-1456D9882E15}">
      <dgm:prSet/>
      <dgm:spPr/>
      <dgm:t>
        <a:bodyPr/>
        <a:lstStyle/>
        <a:p>
          <a:endParaRPr lang="en-US"/>
        </a:p>
      </dgm:t>
    </dgm:pt>
    <dgm:pt modelId="{AEB055BE-9507-4199-A32E-39F316803B7C}">
      <dgm:prSet/>
      <dgm:spPr/>
      <dgm:t>
        <a:bodyPr/>
        <a:lstStyle/>
        <a:p>
          <a:pPr>
            <a:lnSpc>
              <a:spcPct val="100000"/>
            </a:lnSpc>
          </a:pPr>
          <a:r>
            <a:rPr lang="en-US" dirty="0"/>
            <a:t>Sustainability: Maintainable by technicians </a:t>
          </a:r>
        </a:p>
      </dgm:t>
    </dgm:pt>
    <dgm:pt modelId="{BD979F67-3F20-4E58-B1B5-FF774FB2766A}" type="parTrans" cxnId="{FF447304-F4BF-4A9C-B229-F1E37281E0CE}">
      <dgm:prSet/>
      <dgm:spPr/>
      <dgm:t>
        <a:bodyPr/>
        <a:lstStyle/>
        <a:p>
          <a:endParaRPr lang="en-US" sz="2800"/>
        </a:p>
      </dgm:t>
    </dgm:pt>
    <dgm:pt modelId="{F5EE7B0D-F0D9-41E2-87B8-E83D6515FCE4}" type="sibTrans" cxnId="{FF447304-F4BF-4A9C-B229-F1E37281E0CE}">
      <dgm:prSet/>
      <dgm:spPr/>
      <dgm:t>
        <a:bodyPr/>
        <a:lstStyle/>
        <a:p>
          <a:endParaRPr lang="en-US"/>
        </a:p>
      </dgm:t>
    </dgm:pt>
    <dgm:pt modelId="{4B4AEF4E-ACAA-4D26-953E-05E54C1810CC}" type="pres">
      <dgm:prSet presAssocID="{3764CF88-A816-4B8F-8700-E9A92DEA8903}" presName="root" presStyleCnt="0">
        <dgm:presLayoutVars>
          <dgm:dir/>
          <dgm:resizeHandles val="exact"/>
        </dgm:presLayoutVars>
      </dgm:prSet>
      <dgm:spPr/>
    </dgm:pt>
    <dgm:pt modelId="{8EF216AF-88C0-44CB-A90B-8AA1E22005EA}" type="pres">
      <dgm:prSet presAssocID="{FC67C650-7BC3-47B9-A421-032B23E8371C}" presName="compNode" presStyleCnt="0"/>
      <dgm:spPr/>
    </dgm:pt>
    <dgm:pt modelId="{0B94CF41-A4F2-4B71-941D-CEBFDBF18D6A}" type="pres">
      <dgm:prSet presAssocID="{FC67C650-7BC3-47B9-A421-032B23E8371C}" presName="bgRect" presStyleLbl="bgShp" presStyleIdx="0" presStyleCnt="4"/>
      <dgm:spPr/>
    </dgm:pt>
    <dgm:pt modelId="{DFE19DFD-4F5D-4323-B953-E9D61DE49B6F}" type="pres">
      <dgm:prSet presAssocID="{FC67C650-7BC3-47B9-A421-032B23E8371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A00C7973-CB2B-4FAA-A1D3-F01AFAF42705}" type="pres">
      <dgm:prSet presAssocID="{FC67C650-7BC3-47B9-A421-032B23E8371C}" presName="spaceRect" presStyleCnt="0"/>
      <dgm:spPr/>
    </dgm:pt>
    <dgm:pt modelId="{211894D5-0E08-492A-9ACA-40091C374942}" type="pres">
      <dgm:prSet presAssocID="{FC67C650-7BC3-47B9-A421-032B23E8371C}" presName="parTx" presStyleLbl="revTx" presStyleIdx="0" presStyleCnt="4">
        <dgm:presLayoutVars>
          <dgm:chMax val="0"/>
          <dgm:chPref val="0"/>
        </dgm:presLayoutVars>
      </dgm:prSet>
      <dgm:spPr/>
    </dgm:pt>
    <dgm:pt modelId="{62EAE0DE-1576-483E-A5EE-D4D3494C8093}" type="pres">
      <dgm:prSet presAssocID="{0A196968-9AF8-4154-A125-38E3F5DAC682}" presName="sibTrans" presStyleCnt="0"/>
      <dgm:spPr/>
    </dgm:pt>
    <dgm:pt modelId="{21773FF3-66E2-4383-B896-09BEECC08C44}" type="pres">
      <dgm:prSet presAssocID="{8E146ABB-0DAF-4070-BBB8-CCFA6954AFAF}" presName="compNode" presStyleCnt="0"/>
      <dgm:spPr/>
    </dgm:pt>
    <dgm:pt modelId="{D87DDB81-19AE-4568-BAB9-176275E37A92}" type="pres">
      <dgm:prSet presAssocID="{8E146ABB-0DAF-4070-BBB8-CCFA6954AFAF}" presName="bgRect" presStyleLbl="bgShp" presStyleIdx="1" presStyleCnt="4"/>
      <dgm:spPr/>
    </dgm:pt>
    <dgm:pt modelId="{EACC7060-443C-4D71-A19F-E3C4B629DA20}" type="pres">
      <dgm:prSet presAssocID="{8E146ABB-0DAF-4070-BBB8-CCFA6954AFA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st Aid Kit"/>
        </a:ext>
      </dgm:extLst>
    </dgm:pt>
    <dgm:pt modelId="{84E6AFF1-22C4-4F80-9DBC-E93EB20091D4}" type="pres">
      <dgm:prSet presAssocID="{8E146ABB-0DAF-4070-BBB8-CCFA6954AFAF}" presName="spaceRect" presStyleCnt="0"/>
      <dgm:spPr/>
    </dgm:pt>
    <dgm:pt modelId="{E3095449-4E2D-41E7-908C-FD552464F397}" type="pres">
      <dgm:prSet presAssocID="{8E146ABB-0DAF-4070-BBB8-CCFA6954AFAF}" presName="parTx" presStyleLbl="revTx" presStyleIdx="1" presStyleCnt="4">
        <dgm:presLayoutVars>
          <dgm:chMax val="0"/>
          <dgm:chPref val="0"/>
        </dgm:presLayoutVars>
      </dgm:prSet>
      <dgm:spPr/>
    </dgm:pt>
    <dgm:pt modelId="{21FF2160-C9AB-48C1-BBE9-9F209FDBC63D}" type="pres">
      <dgm:prSet presAssocID="{DF3157B2-D317-4B1D-A93C-2E733E7A2C7B}" presName="sibTrans" presStyleCnt="0"/>
      <dgm:spPr/>
    </dgm:pt>
    <dgm:pt modelId="{8F3654E8-56CA-4D9F-8765-335ED07EC0F5}" type="pres">
      <dgm:prSet presAssocID="{F97B3B9C-83DE-40DB-9373-3F8AD14CC065}" presName="compNode" presStyleCnt="0"/>
      <dgm:spPr/>
    </dgm:pt>
    <dgm:pt modelId="{5A3CCCEC-CCBE-4E9D-A748-1B17A15E793F}" type="pres">
      <dgm:prSet presAssocID="{F97B3B9C-83DE-40DB-9373-3F8AD14CC065}" presName="bgRect" presStyleLbl="bgShp" presStyleIdx="2" presStyleCnt="4"/>
      <dgm:spPr/>
    </dgm:pt>
    <dgm:pt modelId="{5AEE7C6E-3A18-450D-87E3-C75D6E548743}" type="pres">
      <dgm:prSet presAssocID="{F97B3B9C-83DE-40DB-9373-3F8AD14CC06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d Chime"/>
        </a:ext>
      </dgm:extLst>
    </dgm:pt>
    <dgm:pt modelId="{DC58A115-59EB-42C9-B7C7-C41BA2376175}" type="pres">
      <dgm:prSet presAssocID="{F97B3B9C-83DE-40DB-9373-3F8AD14CC065}" presName="spaceRect" presStyleCnt="0"/>
      <dgm:spPr/>
    </dgm:pt>
    <dgm:pt modelId="{BE68F728-AEF5-41A1-AFAE-8CBB4EAD14C2}" type="pres">
      <dgm:prSet presAssocID="{F97B3B9C-83DE-40DB-9373-3F8AD14CC065}" presName="parTx" presStyleLbl="revTx" presStyleIdx="2" presStyleCnt="4" custScaleX="104171">
        <dgm:presLayoutVars>
          <dgm:chMax val="0"/>
          <dgm:chPref val="0"/>
        </dgm:presLayoutVars>
      </dgm:prSet>
      <dgm:spPr/>
    </dgm:pt>
    <dgm:pt modelId="{CAA949C8-D38E-40D1-85A6-F698227C30C3}" type="pres">
      <dgm:prSet presAssocID="{1D6BBABB-83D6-4F72-AD3D-C78AA16C3D81}" presName="sibTrans" presStyleCnt="0"/>
      <dgm:spPr/>
    </dgm:pt>
    <dgm:pt modelId="{EBB81846-76D9-413B-957B-022251D643C3}" type="pres">
      <dgm:prSet presAssocID="{AEB055BE-9507-4199-A32E-39F316803B7C}" presName="compNode" presStyleCnt="0"/>
      <dgm:spPr/>
    </dgm:pt>
    <dgm:pt modelId="{95AED1B8-D34C-4E33-92D0-9E106A927965}" type="pres">
      <dgm:prSet presAssocID="{AEB055BE-9507-4199-A32E-39F316803B7C}" presName="bgRect" presStyleLbl="bgShp" presStyleIdx="3" presStyleCnt="4"/>
      <dgm:spPr/>
    </dgm:pt>
    <dgm:pt modelId="{E430D7A3-9E17-4F1C-833D-E9C344C48759}" type="pres">
      <dgm:prSet presAssocID="{AEB055BE-9507-4199-A32E-39F316803B7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eciduous tree"/>
        </a:ext>
      </dgm:extLst>
    </dgm:pt>
    <dgm:pt modelId="{1AC5A9DD-8D8B-4B06-BF6C-405A14475E5E}" type="pres">
      <dgm:prSet presAssocID="{AEB055BE-9507-4199-A32E-39F316803B7C}" presName="spaceRect" presStyleCnt="0"/>
      <dgm:spPr/>
    </dgm:pt>
    <dgm:pt modelId="{58D29959-5E29-45F2-AAB0-CAAC5D360521}" type="pres">
      <dgm:prSet presAssocID="{AEB055BE-9507-4199-A32E-39F316803B7C}" presName="parTx" presStyleLbl="revTx" presStyleIdx="3" presStyleCnt="4">
        <dgm:presLayoutVars>
          <dgm:chMax val="0"/>
          <dgm:chPref val="0"/>
        </dgm:presLayoutVars>
      </dgm:prSet>
      <dgm:spPr/>
    </dgm:pt>
  </dgm:ptLst>
  <dgm:cxnLst>
    <dgm:cxn modelId="{FF447304-F4BF-4A9C-B229-F1E37281E0CE}" srcId="{3764CF88-A816-4B8F-8700-E9A92DEA8903}" destId="{AEB055BE-9507-4199-A32E-39F316803B7C}" srcOrd="3" destOrd="0" parTransId="{BD979F67-3F20-4E58-B1B5-FF774FB2766A}" sibTransId="{F5EE7B0D-F0D9-41E2-87B8-E83D6515FCE4}"/>
    <dgm:cxn modelId="{7B286D37-637F-4A8D-A94B-943B2FC8391D}" type="presOf" srcId="{AEB055BE-9507-4199-A32E-39F316803B7C}" destId="{58D29959-5E29-45F2-AAB0-CAAC5D360521}" srcOrd="0" destOrd="0" presId="urn:microsoft.com/office/officeart/2018/2/layout/IconVerticalSolidList"/>
    <dgm:cxn modelId="{B681EA45-4813-4AF9-B42D-34B47B7A87F3}" type="presOf" srcId="{F97B3B9C-83DE-40DB-9373-3F8AD14CC065}" destId="{BE68F728-AEF5-41A1-AFAE-8CBB4EAD14C2}" srcOrd="0" destOrd="0" presId="urn:microsoft.com/office/officeart/2018/2/layout/IconVerticalSolidList"/>
    <dgm:cxn modelId="{16FCF546-69E2-4C6F-8E0A-0FB7283B4FDC}" type="presOf" srcId="{8E146ABB-0DAF-4070-BBB8-CCFA6954AFAF}" destId="{E3095449-4E2D-41E7-908C-FD552464F397}" srcOrd="0" destOrd="0" presId="urn:microsoft.com/office/officeart/2018/2/layout/IconVerticalSolidList"/>
    <dgm:cxn modelId="{16BFF97E-4BEF-4C3D-B43E-2E3E751C40AB}" type="presOf" srcId="{FC67C650-7BC3-47B9-A421-032B23E8371C}" destId="{211894D5-0E08-492A-9ACA-40091C374942}" srcOrd="0" destOrd="0" presId="urn:microsoft.com/office/officeart/2018/2/layout/IconVerticalSolidList"/>
    <dgm:cxn modelId="{7C452A85-D8D5-4FA2-A236-858608A5B1A9}" srcId="{3764CF88-A816-4B8F-8700-E9A92DEA8903}" destId="{FC67C650-7BC3-47B9-A421-032B23E8371C}" srcOrd="0" destOrd="0" parTransId="{0015607A-95D6-4920-AD34-E5207D23B81A}" sibTransId="{0A196968-9AF8-4154-A125-38E3F5DAC682}"/>
    <dgm:cxn modelId="{49173C9C-F6C1-42ED-96DB-1456D9882E15}" srcId="{3764CF88-A816-4B8F-8700-E9A92DEA8903}" destId="{F97B3B9C-83DE-40DB-9373-3F8AD14CC065}" srcOrd="2" destOrd="0" parTransId="{7B434756-274F-4237-8B49-F7DA50D93838}" sibTransId="{1D6BBABB-83D6-4F72-AD3D-C78AA16C3D81}"/>
    <dgm:cxn modelId="{2EC705A6-2B66-4A0B-8BBF-77DD3D9A695B}" srcId="{3764CF88-A816-4B8F-8700-E9A92DEA8903}" destId="{8E146ABB-0DAF-4070-BBB8-CCFA6954AFAF}" srcOrd="1" destOrd="0" parTransId="{FE65E962-1B05-4FA7-B252-45385FD3B36E}" sibTransId="{DF3157B2-D317-4B1D-A93C-2E733E7A2C7B}"/>
    <dgm:cxn modelId="{64E5CABA-C88A-471F-AC2C-9344A7F47EB3}" type="presOf" srcId="{3764CF88-A816-4B8F-8700-E9A92DEA8903}" destId="{4B4AEF4E-ACAA-4D26-953E-05E54C1810CC}" srcOrd="0" destOrd="0" presId="urn:microsoft.com/office/officeart/2018/2/layout/IconVerticalSolidList"/>
    <dgm:cxn modelId="{9DBE962C-5C02-4AE8-AF39-3680FA99BDF7}" type="presParOf" srcId="{4B4AEF4E-ACAA-4D26-953E-05E54C1810CC}" destId="{8EF216AF-88C0-44CB-A90B-8AA1E22005EA}" srcOrd="0" destOrd="0" presId="urn:microsoft.com/office/officeart/2018/2/layout/IconVerticalSolidList"/>
    <dgm:cxn modelId="{47ED9B7D-ADE7-4D7B-82CC-010DD2046553}" type="presParOf" srcId="{8EF216AF-88C0-44CB-A90B-8AA1E22005EA}" destId="{0B94CF41-A4F2-4B71-941D-CEBFDBF18D6A}" srcOrd="0" destOrd="0" presId="urn:microsoft.com/office/officeart/2018/2/layout/IconVerticalSolidList"/>
    <dgm:cxn modelId="{3656CDEB-9347-4DB8-AA44-D3400C12DA0B}" type="presParOf" srcId="{8EF216AF-88C0-44CB-A90B-8AA1E22005EA}" destId="{DFE19DFD-4F5D-4323-B953-E9D61DE49B6F}" srcOrd="1" destOrd="0" presId="urn:microsoft.com/office/officeart/2018/2/layout/IconVerticalSolidList"/>
    <dgm:cxn modelId="{AD0AF697-A4BB-4A40-868A-E830ACFD9ACB}" type="presParOf" srcId="{8EF216AF-88C0-44CB-A90B-8AA1E22005EA}" destId="{A00C7973-CB2B-4FAA-A1D3-F01AFAF42705}" srcOrd="2" destOrd="0" presId="urn:microsoft.com/office/officeart/2018/2/layout/IconVerticalSolidList"/>
    <dgm:cxn modelId="{B23A1DE7-EBEF-4557-ACD8-9BEDA02F707A}" type="presParOf" srcId="{8EF216AF-88C0-44CB-A90B-8AA1E22005EA}" destId="{211894D5-0E08-492A-9ACA-40091C374942}" srcOrd="3" destOrd="0" presId="urn:microsoft.com/office/officeart/2018/2/layout/IconVerticalSolidList"/>
    <dgm:cxn modelId="{4A170E3E-DB5D-4099-8249-DFCAFCAE1C85}" type="presParOf" srcId="{4B4AEF4E-ACAA-4D26-953E-05E54C1810CC}" destId="{62EAE0DE-1576-483E-A5EE-D4D3494C8093}" srcOrd="1" destOrd="0" presId="urn:microsoft.com/office/officeart/2018/2/layout/IconVerticalSolidList"/>
    <dgm:cxn modelId="{1417728A-F401-4F84-A9DE-CA0F1F313CB0}" type="presParOf" srcId="{4B4AEF4E-ACAA-4D26-953E-05E54C1810CC}" destId="{21773FF3-66E2-4383-B896-09BEECC08C44}" srcOrd="2" destOrd="0" presId="urn:microsoft.com/office/officeart/2018/2/layout/IconVerticalSolidList"/>
    <dgm:cxn modelId="{F84DFC87-8D65-4A34-B69B-FFF29AA2A189}" type="presParOf" srcId="{21773FF3-66E2-4383-B896-09BEECC08C44}" destId="{D87DDB81-19AE-4568-BAB9-176275E37A92}" srcOrd="0" destOrd="0" presId="urn:microsoft.com/office/officeart/2018/2/layout/IconVerticalSolidList"/>
    <dgm:cxn modelId="{A205473F-363A-481A-AED6-2FFE139D74D5}" type="presParOf" srcId="{21773FF3-66E2-4383-B896-09BEECC08C44}" destId="{EACC7060-443C-4D71-A19F-E3C4B629DA20}" srcOrd="1" destOrd="0" presId="urn:microsoft.com/office/officeart/2018/2/layout/IconVerticalSolidList"/>
    <dgm:cxn modelId="{BABA5DAD-A0EB-4ABC-809B-199B7C4210D9}" type="presParOf" srcId="{21773FF3-66E2-4383-B896-09BEECC08C44}" destId="{84E6AFF1-22C4-4F80-9DBC-E93EB20091D4}" srcOrd="2" destOrd="0" presId="urn:microsoft.com/office/officeart/2018/2/layout/IconVerticalSolidList"/>
    <dgm:cxn modelId="{B9986539-909A-494C-8C97-267813B7E304}" type="presParOf" srcId="{21773FF3-66E2-4383-B896-09BEECC08C44}" destId="{E3095449-4E2D-41E7-908C-FD552464F397}" srcOrd="3" destOrd="0" presId="urn:microsoft.com/office/officeart/2018/2/layout/IconVerticalSolidList"/>
    <dgm:cxn modelId="{2C378572-742E-47E1-A984-9AC25CB06A74}" type="presParOf" srcId="{4B4AEF4E-ACAA-4D26-953E-05E54C1810CC}" destId="{21FF2160-C9AB-48C1-BBE9-9F209FDBC63D}" srcOrd="3" destOrd="0" presId="urn:microsoft.com/office/officeart/2018/2/layout/IconVerticalSolidList"/>
    <dgm:cxn modelId="{D762B1AB-667F-4496-87EC-C71E31F501B5}" type="presParOf" srcId="{4B4AEF4E-ACAA-4D26-953E-05E54C1810CC}" destId="{8F3654E8-56CA-4D9F-8765-335ED07EC0F5}" srcOrd="4" destOrd="0" presId="urn:microsoft.com/office/officeart/2018/2/layout/IconVerticalSolidList"/>
    <dgm:cxn modelId="{86DEB37F-9095-414A-9214-BD118578BC2C}" type="presParOf" srcId="{8F3654E8-56CA-4D9F-8765-335ED07EC0F5}" destId="{5A3CCCEC-CCBE-4E9D-A748-1B17A15E793F}" srcOrd="0" destOrd="0" presId="urn:microsoft.com/office/officeart/2018/2/layout/IconVerticalSolidList"/>
    <dgm:cxn modelId="{A73677FB-4562-44BE-9F0E-A7D070B670E6}" type="presParOf" srcId="{8F3654E8-56CA-4D9F-8765-335ED07EC0F5}" destId="{5AEE7C6E-3A18-450D-87E3-C75D6E548743}" srcOrd="1" destOrd="0" presId="urn:microsoft.com/office/officeart/2018/2/layout/IconVerticalSolidList"/>
    <dgm:cxn modelId="{6AADB3B7-FEB9-49F8-9D01-FACFA8BFCB41}" type="presParOf" srcId="{8F3654E8-56CA-4D9F-8765-335ED07EC0F5}" destId="{DC58A115-59EB-42C9-B7C7-C41BA2376175}" srcOrd="2" destOrd="0" presId="urn:microsoft.com/office/officeart/2018/2/layout/IconVerticalSolidList"/>
    <dgm:cxn modelId="{30DFF204-5B32-483F-8CFE-063E79159BA6}" type="presParOf" srcId="{8F3654E8-56CA-4D9F-8765-335ED07EC0F5}" destId="{BE68F728-AEF5-41A1-AFAE-8CBB4EAD14C2}" srcOrd="3" destOrd="0" presId="urn:microsoft.com/office/officeart/2018/2/layout/IconVerticalSolidList"/>
    <dgm:cxn modelId="{05185E0A-9A42-450B-94AB-79B6880C5875}" type="presParOf" srcId="{4B4AEF4E-ACAA-4D26-953E-05E54C1810CC}" destId="{CAA949C8-D38E-40D1-85A6-F698227C30C3}" srcOrd="5" destOrd="0" presId="urn:microsoft.com/office/officeart/2018/2/layout/IconVerticalSolidList"/>
    <dgm:cxn modelId="{7E82A641-2B85-4A01-B5A9-4C1D6D4E2BAB}" type="presParOf" srcId="{4B4AEF4E-ACAA-4D26-953E-05E54C1810CC}" destId="{EBB81846-76D9-413B-957B-022251D643C3}" srcOrd="6" destOrd="0" presId="urn:microsoft.com/office/officeart/2018/2/layout/IconVerticalSolidList"/>
    <dgm:cxn modelId="{2F8CF582-B226-4402-AA71-EC30B7CF7F63}" type="presParOf" srcId="{EBB81846-76D9-413B-957B-022251D643C3}" destId="{95AED1B8-D34C-4E33-92D0-9E106A927965}" srcOrd="0" destOrd="0" presId="urn:microsoft.com/office/officeart/2018/2/layout/IconVerticalSolidList"/>
    <dgm:cxn modelId="{B274E68B-D239-4D62-8F51-64A3828554DF}" type="presParOf" srcId="{EBB81846-76D9-413B-957B-022251D643C3}" destId="{E430D7A3-9E17-4F1C-833D-E9C344C48759}" srcOrd="1" destOrd="0" presId="urn:microsoft.com/office/officeart/2018/2/layout/IconVerticalSolidList"/>
    <dgm:cxn modelId="{33933F59-ABC5-4DCA-ADE8-B0CD472C2ECB}" type="presParOf" srcId="{EBB81846-76D9-413B-957B-022251D643C3}" destId="{1AC5A9DD-8D8B-4B06-BF6C-405A14475E5E}" srcOrd="2" destOrd="0" presId="urn:microsoft.com/office/officeart/2018/2/layout/IconVerticalSolidList"/>
    <dgm:cxn modelId="{ABAF4541-823E-402A-B4D6-62C8912217B4}" type="presParOf" srcId="{EBB81846-76D9-413B-957B-022251D643C3}" destId="{58D29959-5E29-45F2-AAB0-CAAC5D36052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1BD2CA-019A-4730-8522-026BB0DE0EC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B3C87DF-29F8-4993-B6CD-7A5FE71CAD61}">
      <dgm:prSet/>
      <dgm:spPr/>
      <dgm:t>
        <a:bodyPr/>
        <a:lstStyle/>
        <a:p>
          <a:r>
            <a:rPr lang="en-US"/>
            <a:t>Entertainment industry</a:t>
          </a:r>
        </a:p>
      </dgm:t>
    </dgm:pt>
    <dgm:pt modelId="{D5BEE170-9E34-40DE-BBEE-CCFD215050E5}" type="parTrans" cxnId="{A68A0782-A56C-4616-BF0F-74EA429727ED}">
      <dgm:prSet/>
      <dgm:spPr/>
      <dgm:t>
        <a:bodyPr/>
        <a:lstStyle/>
        <a:p>
          <a:endParaRPr lang="en-US"/>
        </a:p>
      </dgm:t>
    </dgm:pt>
    <dgm:pt modelId="{46621B2C-9A90-415E-88EB-9AC040775A47}" type="sibTrans" cxnId="{A68A0782-A56C-4616-BF0F-74EA429727ED}">
      <dgm:prSet/>
      <dgm:spPr/>
      <dgm:t>
        <a:bodyPr/>
        <a:lstStyle/>
        <a:p>
          <a:endParaRPr lang="en-US"/>
        </a:p>
      </dgm:t>
    </dgm:pt>
    <dgm:pt modelId="{9744B9A1-A2B8-4169-AA49-D1361CB89529}">
      <dgm:prSet/>
      <dgm:spPr/>
      <dgm:t>
        <a:bodyPr/>
        <a:lstStyle/>
        <a:p>
          <a:r>
            <a:rPr lang="en-US"/>
            <a:t>Interactive displays</a:t>
          </a:r>
        </a:p>
      </dgm:t>
    </dgm:pt>
    <dgm:pt modelId="{90538C7A-DC3D-4385-8827-2968A1D80FEE}" type="parTrans" cxnId="{476B8114-7AF2-45CC-AE5D-30F0DBC41E52}">
      <dgm:prSet/>
      <dgm:spPr/>
      <dgm:t>
        <a:bodyPr/>
        <a:lstStyle/>
        <a:p>
          <a:endParaRPr lang="en-US"/>
        </a:p>
      </dgm:t>
    </dgm:pt>
    <dgm:pt modelId="{388D7A56-77AC-45E6-8F15-3BEB0AAF8BB8}" type="sibTrans" cxnId="{476B8114-7AF2-45CC-AE5D-30F0DBC41E52}">
      <dgm:prSet/>
      <dgm:spPr/>
      <dgm:t>
        <a:bodyPr/>
        <a:lstStyle/>
        <a:p>
          <a:endParaRPr lang="en-US"/>
        </a:p>
      </dgm:t>
    </dgm:pt>
    <dgm:pt modelId="{F5DE6915-6C16-4660-9E27-B8733F30CF85}">
      <dgm:prSet/>
      <dgm:spPr/>
      <dgm:t>
        <a:bodyPr/>
        <a:lstStyle/>
        <a:p>
          <a:r>
            <a:rPr lang="en-US"/>
            <a:t>New, unique experiences increases repeat-visits</a:t>
          </a:r>
        </a:p>
      </dgm:t>
    </dgm:pt>
    <dgm:pt modelId="{33718AFB-9E20-4711-9F29-2656DCE9C3D9}" type="parTrans" cxnId="{6535E77F-09C5-4357-AEC1-18FE3E701669}">
      <dgm:prSet/>
      <dgm:spPr/>
      <dgm:t>
        <a:bodyPr/>
        <a:lstStyle/>
        <a:p>
          <a:endParaRPr lang="en-US"/>
        </a:p>
      </dgm:t>
    </dgm:pt>
    <dgm:pt modelId="{DE8993E3-53DE-46ED-867A-56503F911FBC}" type="sibTrans" cxnId="{6535E77F-09C5-4357-AEC1-18FE3E701669}">
      <dgm:prSet/>
      <dgm:spPr/>
      <dgm:t>
        <a:bodyPr/>
        <a:lstStyle/>
        <a:p>
          <a:endParaRPr lang="en-US"/>
        </a:p>
      </dgm:t>
    </dgm:pt>
    <dgm:pt modelId="{1BBCDE7C-4064-4BBC-9630-890C4BADCD64}">
      <dgm:prSet/>
      <dgm:spPr/>
      <dgm:t>
        <a:bodyPr/>
        <a:lstStyle/>
        <a:p>
          <a:r>
            <a:rPr lang="en-US"/>
            <a:t>Robotics Industry</a:t>
          </a:r>
        </a:p>
      </dgm:t>
    </dgm:pt>
    <dgm:pt modelId="{454A250D-B7C4-4187-B24C-4B0294B372CE}" type="parTrans" cxnId="{9D5E36E6-7CBC-4D81-B031-24CDAB9173DE}">
      <dgm:prSet/>
      <dgm:spPr/>
      <dgm:t>
        <a:bodyPr/>
        <a:lstStyle/>
        <a:p>
          <a:endParaRPr lang="en-US"/>
        </a:p>
      </dgm:t>
    </dgm:pt>
    <dgm:pt modelId="{A9F49DD5-1545-45C4-9802-DD97D8786272}" type="sibTrans" cxnId="{9D5E36E6-7CBC-4D81-B031-24CDAB9173DE}">
      <dgm:prSet/>
      <dgm:spPr/>
      <dgm:t>
        <a:bodyPr/>
        <a:lstStyle/>
        <a:p>
          <a:endParaRPr lang="en-US"/>
        </a:p>
      </dgm:t>
    </dgm:pt>
    <dgm:pt modelId="{F227E963-6A0E-4489-BF76-C155659074D7}">
      <dgm:prSet/>
      <dgm:spPr/>
      <dgm:t>
        <a:bodyPr/>
        <a:lstStyle/>
        <a:p>
          <a:r>
            <a:rPr lang="en-US" dirty="0"/>
            <a:t>Platform to test new and unique software</a:t>
          </a:r>
        </a:p>
      </dgm:t>
    </dgm:pt>
    <dgm:pt modelId="{60FD77DE-5156-4DFC-B033-CC94C0175226}" type="parTrans" cxnId="{F28D7C77-4939-48D5-BAFC-05370EB519A2}">
      <dgm:prSet/>
      <dgm:spPr/>
      <dgm:t>
        <a:bodyPr/>
        <a:lstStyle/>
        <a:p>
          <a:endParaRPr lang="en-US"/>
        </a:p>
      </dgm:t>
    </dgm:pt>
    <dgm:pt modelId="{0E68D196-3060-4731-90B5-9CA6E3A01B7A}" type="sibTrans" cxnId="{F28D7C77-4939-48D5-BAFC-05370EB519A2}">
      <dgm:prSet/>
      <dgm:spPr/>
      <dgm:t>
        <a:bodyPr/>
        <a:lstStyle/>
        <a:p>
          <a:endParaRPr lang="en-US"/>
        </a:p>
      </dgm:t>
    </dgm:pt>
    <dgm:pt modelId="{957BF56E-F85A-4878-B3DB-DD3EC5EF0F9F}">
      <dgm:prSet/>
      <dgm:spPr/>
      <dgm:t>
        <a:bodyPr/>
        <a:lstStyle/>
        <a:p>
          <a:r>
            <a:rPr lang="en-US"/>
            <a:t>Expandable to a variety of sports and events</a:t>
          </a:r>
        </a:p>
      </dgm:t>
    </dgm:pt>
    <dgm:pt modelId="{0CD64615-2875-47BF-8C2D-CEE92361F61E}" type="parTrans" cxnId="{12A6226F-86A3-4FEF-9EAA-12A40F4764EB}">
      <dgm:prSet/>
      <dgm:spPr/>
      <dgm:t>
        <a:bodyPr/>
        <a:lstStyle/>
        <a:p>
          <a:endParaRPr lang="en-US"/>
        </a:p>
      </dgm:t>
    </dgm:pt>
    <dgm:pt modelId="{E66F3F9C-282C-4E39-BFFB-8C22E2B42DD4}" type="sibTrans" cxnId="{12A6226F-86A3-4FEF-9EAA-12A40F4764EB}">
      <dgm:prSet/>
      <dgm:spPr/>
      <dgm:t>
        <a:bodyPr/>
        <a:lstStyle/>
        <a:p>
          <a:endParaRPr lang="en-US"/>
        </a:p>
      </dgm:t>
    </dgm:pt>
    <dgm:pt modelId="{FB0DC2F2-F7CF-4070-943F-648BE0B66FBA}" type="pres">
      <dgm:prSet presAssocID="{661BD2CA-019A-4730-8522-026BB0DE0ECD}" presName="linear" presStyleCnt="0">
        <dgm:presLayoutVars>
          <dgm:animLvl val="lvl"/>
          <dgm:resizeHandles val="exact"/>
        </dgm:presLayoutVars>
      </dgm:prSet>
      <dgm:spPr/>
    </dgm:pt>
    <dgm:pt modelId="{9A914456-CC43-4E8D-BB2C-F63D61CF5990}" type="pres">
      <dgm:prSet presAssocID="{DB3C87DF-29F8-4993-B6CD-7A5FE71CAD61}" presName="parentText" presStyleLbl="node1" presStyleIdx="0" presStyleCnt="2">
        <dgm:presLayoutVars>
          <dgm:chMax val="0"/>
          <dgm:bulletEnabled val="1"/>
        </dgm:presLayoutVars>
      </dgm:prSet>
      <dgm:spPr/>
    </dgm:pt>
    <dgm:pt modelId="{43565280-572F-4370-9B47-BC32F77AB87A}" type="pres">
      <dgm:prSet presAssocID="{DB3C87DF-29F8-4993-B6CD-7A5FE71CAD61}" presName="childText" presStyleLbl="revTx" presStyleIdx="0" presStyleCnt="2">
        <dgm:presLayoutVars>
          <dgm:bulletEnabled val="1"/>
        </dgm:presLayoutVars>
      </dgm:prSet>
      <dgm:spPr/>
    </dgm:pt>
    <dgm:pt modelId="{1011BD8F-E383-44D4-A774-8EF533E41693}" type="pres">
      <dgm:prSet presAssocID="{1BBCDE7C-4064-4BBC-9630-890C4BADCD64}" presName="parentText" presStyleLbl="node1" presStyleIdx="1" presStyleCnt="2">
        <dgm:presLayoutVars>
          <dgm:chMax val="0"/>
          <dgm:bulletEnabled val="1"/>
        </dgm:presLayoutVars>
      </dgm:prSet>
      <dgm:spPr/>
    </dgm:pt>
    <dgm:pt modelId="{62BE0F22-E3DB-44C4-9A92-95AED054602F}" type="pres">
      <dgm:prSet presAssocID="{1BBCDE7C-4064-4BBC-9630-890C4BADCD64}" presName="childText" presStyleLbl="revTx" presStyleIdx="1" presStyleCnt="2">
        <dgm:presLayoutVars>
          <dgm:bulletEnabled val="1"/>
        </dgm:presLayoutVars>
      </dgm:prSet>
      <dgm:spPr/>
    </dgm:pt>
  </dgm:ptLst>
  <dgm:cxnLst>
    <dgm:cxn modelId="{C029820E-5E2D-4E2A-9524-58328D35548B}" type="presOf" srcId="{F5DE6915-6C16-4660-9E27-B8733F30CF85}" destId="{43565280-572F-4370-9B47-BC32F77AB87A}" srcOrd="0" destOrd="1" presId="urn:microsoft.com/office/officeart/2005/8/layout/vList2"/>
    <dgm:cxn modelId="{476B8114-7AF2-45CC-AE5D-30F0DBC41E52}" srcId="{DB3C87DF-29F8-4993-B6CD-7A5FE71CAD61}" destId="{9744B9A1-A2B8-4169-AA49-D1361CB89529}" srcOrd="0" destOrd="0" parTransId="{90538C7A-DC3D-4385-8827-2968A1D80FEE}" sibTransId="{388D7A56-77AC-45E6-8F15-3BEB0AAF8BB8}"/>
    <dgm:cxn modelId="{91576222-0C86-4BEA-ABA1-503DBB593756}" type="presOf" srcId="{661BD2CA-019A-4730-8522-026BB0DE0ECD}" destId="{FB0DC2F2-F7CF-4070-943F-648BE0B66FBA}" srcOrd="0" destOrd="0" presId="urn:microsoft.com/office/officeart/2005/8/layout/vList2"/>
    <dgm:cxn modelId="{12A6226F-86A3-4FEF-9EAA-12A40F4764EB}" srcId="{1BBCDE7C-4064-4BBC-9630-890C4BADCD64}" destId="{957BF56E-F85A-4878-B3DB-DD3EC5EF0F9F}" srcOrd="1" destOrd="0" parTransId="{0CD64615-2875-47BF-8C2D-CEE92361F61E}" sibTransId="{E66F3F9C-282C-4E39-BFFB-8C22E2B42DD4}"/>
    <dgm:cxn modelId="{F28D7C77-4939-48D5-BAFC-05370EB519A2}" srcId="{1BBCDE7C-4064-4BBC-9630-890C4BADCD64}" destId="{F227E963-6A0E-4489-BF76-C155659074D7}" srcOrd="0" destOrd="0" parTransId="{60FD77DE-5156-4DFC-B033-CC94C0175226}" sibTransId="{0E68D196-3060-4731-90B5-9CA6E3A01B7A}"/>
    <dgm:cxn modelId="{9204C378-B711-4D5D-9D90-149EFC2F2C81}" type="presOf" srcId="{957BF56E-F85A-4878-B3DB-DD3EC5EF0F9F}" destId="{62BE0F22-E3DB-44C4-9A92-95AED054602F}" srcOrd="0" destOrd="1" presId="urn:microsoft.com/office/officeart/2005/8/layout/vList2"/>
    <dgm:cxn modelId="{6535E77F-09C5-4357-AEC1-18FE3E701669}" srcId="{DB3C87DF-29F8-4993-B6CD-7A5FE71CAD61}" destId="{F5DE6915-6C16-4660-9E27-B8733F30CF85}" srcOrd="1" destOrd="0" parTransId="{33718AFB-9E20-4711-9F29-2656DCE9C3D9}" sibTransId="{DE8993E3-53DE-46ED-867A-56503F911FBC}"/>
    <dgm:cxn modelId="{A68A0782-A56C-4616-BF0F-74EA429727ED}" srcId="{661BD2CA-019A-4730-8522-026BB0DE0ECD}" destId="{DB3C87DF-29F8-4993-B6CD-7A5FE71CAD61}" srcOrd="0" destOrd="0" parTransId="{D5BEE170-9E34-40DE-BBEE-CCFD215050E5}" sibTransId="{46621B2C-9A90-415E-88EB-9AC040775A47}"/>
    <dgm:cxn modelId="{4D9A4386-B6A0-4224-8A75-403062D8362C}" type="presOf" srcId="{DB3C87DF-29F8-4993-B6CD-7A5FE71CAD61}" destId="{9A914456-CC43-4E8D-BB2C-F63D61CF5990}" srcOrd="0" destOrd="0" presId="urn:microsoft.com/office/officeart/2005/8/layout/vList2"/>
    <dgm:cxn modelId="{BB08A08E-0454-4C7C-8802-3AF48BD4C118}" type="presOf" srcId="{9744B9A1-A2B8-4169-AA49-D1361CB89529}" destId="{43565280-572F-4370-9B47-BC32F77AB87A}" srcOrd="0" destOrd="0" presId="urn:microsoft.com/office/officeart/2005/8/layout/vList2"/>
    <dgm:cxn modelId="{B2153191-B226-4CFB-B03F-0614E97D6DD6}" type="presOf" srcId="{F227E963-6A0E-4489-BF76-C155659074D7}" destId="{62BE0F22-E3DB-44C4-9A92-95AED054602F}" srcOrd="0" destOrd="0" presId="urn:microsoft.com/office/officeart/2005/8/layout/vList2"/>
    <dgm:cxn modelId="{BCAAF4BC-9C21-4B56-82C8-1B313391DF1E}" type="presOf" srcId="{1BBCDE7C-4064-4BBC-9630-890C4BADCD64}" destId="{1011BD8F-E383-44D4-A774-8EF533E41693}" srcOrd="0" destOrd="0" presId="urn:microsoft.com/office/officeart/2005/8/layout/vList2"/>
    <dgm:cxn modelId="{9D5E36E6-7CBC-4D81-B031-24CDAB9173DE}" srcId="{661BD2CA-019A-4730-8522-026BB0DE0ECD}" destId="{1BBCDE7C-4064-4BBC-9630-890C4BADCD64}" srcOrd="1" destOrd="0" parTransId="{454A250D-B7C4-4187-B24C-4B0294B372CE}" sibTransId="{A9F49DD5-1545-45C4-9802-DD97D8786272}"/>
    <dgm:cxn modelId="{DEF20F56-B3FA-4AEF-8943-A9D8650AA1B9}" type="presParOf" srcId="{FB0DC2F2-F7CF-4070-943F-648BE0B66FBA}" destId="{9A914456-CC43-4E8D-BB2C-F63D61CF5990}" srcOrd="0" destOrd="0" presId="urn:microsoft.com/office/officeart/2005/8/layout/vList2"/>
    <dgm:cxn modelId="{DECC62D6-5DBB-43BD-B86A-FDE4848F18F2}" type="presParOf" srcId="{FB0DC2F2-F7CF-4070-943F-648BE0B66FBA}" destId="{43565280-572F-4370-9B47-BC32F77AB87A}" srcOrd="1" destOrd="0" presId="urn:microsoft.com/office/officeart/2005/8/layout/vList2"/>
    <dgm:cxn modelId="{F9EB431E-C043-4B49-BED4-D9DAEAAEF060}" type="presParOf" srcId="{FB0DC2F2-F7CF-4070-943F-648BE0B66FBA}" destId="{1011BD8F-E383-44D4-A774-8EF533E41693}" srcOrd="2" destOrd="0" presId="urn:microsoft.com/office/officeart/2005/8/layout/vList2"/>
    <dgm:cxn modelId="{5713ADDD-5D4E-45E3-8095-4B996C261588}" type="presParOf" srcId="{FB0DC2F2-F7CF-4070-943F-648BE0B66FBA}" destId="{62BE0F22-E3DB-44C4-9A92-95AED054602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069FE-911A-4499-8147-DDB5CB17E5FB}">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8B2624-D2DD-4F0B-B24B-BE921F23C14B}">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91E632-1AAA-4292-AFAF-850E5932FA39}">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Entertainment</a:t>
          </a:r>
        </a:p>
      </dsp:txBody>
      <dsp:txXfrm>
        <a:off x="1941716" y="718"/>
        <a:ext cx="4571887" cy="1681139"/>
      </dsp:txXfrm>
    </dsp:sp>
    <dsp:sp modelId="{D16AC963-FBC5-4315-BF98-4F951316ED53}">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9E122C-6EAE-4723-9B0B-3F17C2BCFFE0}">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6C3F76-E96B-4C2D-8F7E-E4550D26CF6E}">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Robot Athleticism</a:t>
          </a:r>
        </a:p>
      </dsp:txBody>
      <dsp:txXfrm>
        <a:off x="1941716" y="2102143"/>
        <a:ext cx="4571887" cy="1681139"/>
      </dsp:txXfrm>
    </dsp:sp>
    <dsp:sp modelId="{0843F9EB-7B23-4423-887D-EA44D8AB6493}">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11A1D2-C428-416A-BFFE-EBADE3CB4762}">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90671C-6069-414C-903B-2D9201C57271}">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Technologies and skills</a:t>
          </a:r>
        </a:p>
      </dsp:txBody>
      <dsp:txXfrm>
        <a:off x="1941716" y="4203567"/>
        <a:ext cx="4571887" cy="1681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F4087-629D-4D5B-8547-383F41F24641}">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A3E404-DC8A-43B9-8010-59348843E8C6}">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99A494-59C2-4250-9C0A-66CEF614F2C0}">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Arcade-style entertainment system</a:t>
          </a:r>
        </a:p>
      </dsp:txBody>
      <dsp:txXfrm>
        <a:off x="1429899" y="2442"/>
        <a:ext cx="5083704" cy="1238008"/>
      </dsp:txXfrm>
    </dsp:sp>
    <dsp:sp modelId="{A404F6E3-D22D-4BD0-9929-3079F615D81D}">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4A0DC6-10F4-4045-8264-4CD7A5D192D4}">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66B5B1-DC5B-4A1D-9BE1-2317C21BD7F3}">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Eye-catching, engaging, and fun</a:t>
          </a:r>
        </a:p>
      </dsp:txBody>
      <dsp:txXfrm>
        <a:off x="1429899" y="1549953"/>
        <a:ext cx="5083704" cy="1238008"/>
      </dsp:txXfrm>
    </dsp:sp>
    <dsp:sp modelId="{0E4560FE-E614-4796-9E3E-26C6D05955B6}">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454082-ACC6-4776-8CBE-E0810A2F66FF}">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37E473-FC66-45C2-8D92-EBD4CA494FCB}">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a:t>Low-cost and scalable</a:t>
          </a:r>
        </a:p>
      </dsp:txBody>
      <dsp:txXfrm>
        <a:off x="1429899" y="3097464"/>
        <a:ext cx="5083704" cy="1238008"/>
      </dsp:txXfrm>
    </dsp:sp>
    <dsp:sp modelId="{B4EC02BB-33C6-4E8D-8A90-23270A453D45}">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38955A-496D-4543-85D2-9E882C30791E}">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9E8BDB-2E7C-4D79-B27A-F967765A3E03}">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100000"/>
            </a:lnSpc>
            <a:spcBef>
              <a:spcPct val="0"/>
            </a:spcBef>
            <a:spcAft>
              <a:spcPct val="35000"/>
            </a:spcAft>
            <a:buNone/>
          </a:pPr>
          <a:r>
            <a:rPr lang="en-US" sz="2200" kern="1200" dirty="0"/>
            <a:t>Exciting Robot Capabilities</a:t>
          </a:r>
        </a:p>
      </dsp:txBody>
      <dsp:txXfrm>
        <a:off x="1429899" y="4644974"/>
        <a:ext cx="5083704" cy="12380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4CF41-A4F2-4B71-941D-CEBFDBF18D6A}">
      <dsp:nvSpPr>
        <dsp:cNvPr id="0" name=""/>
        <dsp:cNvSpPr/>
      </dsp:nvSpPr>
      <dsp:spPr>
        <a:xfrm>
          <a:off x="-53124" y="11048"/>
          <a:ext cx="6656900" cy="123438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E19DFD-4F5D-4323-B953-E9D61DE49B6F}">
      <dsp:nvSpPr>
        <dsp:cNvPr id="0" name=""/>
        <dsp:cNvSpPr/>
      </dsp:nvSpPr>
      <dsp:spPr>
        <a:xfrm>
          <a:off x="320276" y="288784"/>
          <a:ext cx="678911" cy="6789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1894D5-0E08-492A-9ACA-40091C374942}">
      <dsp:nvSpPr>
        <dsp:cNvPr id="0" name=""/>
        <dsp:cNvSpPr/>
      </dsp:nvSpPr>
      <dsp:spPr>
        <a:xfrm>
          <a:off x="1372590" y="11048"/>
          <a:ext cx="5228396" cy="123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9" tIns="130639" rIns="130639" bIns="130639" numCol="1" spcCol="1270" anchor="ctr" anchorCtr="0">
          <a:noAutofit/>
        </a:bodyPr>
        <a:lstStyle/>
        <a:p>
          <a:pPr marL="0" lvl="0" indent="0" algn="l" defTabSz="977900">
            <a:lnSpc>
              <a:spcPct val="100000"/>
            </a:lnSpc>
            <a:spcBef>
              <a:spcPct val="0"/>
            </a:spcBef>
            <a:spcAft>
              <a:spcPct val="35000"/>
            </a:spcAft>
            <a:buNone/>
          </a:pPr>
          <a:r>
            <a:rPr lang="en-US" sz="2200" kern="1200" dirty="0"/>
            <a:t>Economic: Budget, Scalability, Affordable</a:t>
          </a:r>
        </a:p>
      </dsp:txBody>
      <dsp:txXfrm>
        <a:off x="1372590" y="11048"/>
        <a:ext cx="5228396" cy="1234385"/>
      </dsp:txXfrm>
    </dsp:sp>
    <dsp:sp modelId="{D87DDB81-19AE-4568-BAB9-176275E37A92}">
      <dsp:nvSpPr>
        <dsp:cNvPr id="0" name=""/>
        <dsp:cNvSpPr/>
      </dsp:nvSpPr>
      <dsp:spPr>
        <a:xfrm>
          <a:off x="-53124" y="1554029"/>
          <a:ext cx="6656900" cy="123438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CC7060-443C-4D71-A19F-E3C4B629DA20}">
      <dsp:nvSpPr>
        <dsp:cNvPr id="0" name=""/>
        <dsp:cNvSpPr/>
      </dsp:nvSpPr>
      <dsp:spPr>
        <a:xfrm>
          <a:off x="320276" y="1831766"/>
          <a:ext cx="678911" cy="6789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095449-4E2D-41E7-908C-FD552464F397}">
      <dsp:nvSpPr>
        <dsp:cNvPr id="0" name=""/>
        <dsp:cNvSpPr/>
      </dsp:nvSpPr>
      <dsp:spPr>
        <a:xfrm>
          <a:off x="1372590" y="1554029"/>
          <a:ext cx="5228396" cy="123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9" tIns="130639" rIns="130639" bIns="130639" numCol="1" spcCol="1270" anchor="ctr" anchorCtr="0">
          <a:noAutofit/>
        </a:bodyPr>
        <a:lstStyle/>
        <a:p>
          <a:pPr marL="0" lvl="0" indent="0" algn="l" defTabSz="977900">
            <a:lnSpc>
              <a:spcPct val="100000"/>
            </a:lnSpc>
            <a:spcBef>
              <a:spcPct val="0"/>
            </a:spcBef>
            <a:spcAft>
              <a:spcPct val="35000"/>
            </a:spcAft>
            <a:buNone/>
          </a:pPr>
          <a:r>
            <a:rPr lang="en-US" sz="2200" kern="1200" dirty="0"/>
            <a:t>Health and Safety: Flying projectiles</a:t>
          </a:r>
        </a:p>
      </dsp:txBody>
      <dsp:txXfrm>
        <a:off x="1372590" y="1554029"/>
        <a:ext cx="5228396" cy="1234385"/>
      </dsp:txXfrm>
    </dsp:sp>
    <dsp:sp modelId="{5A3CCCEC-CCBE-4E9D-A748-1B17A15E793F}">
      <dsp:nvSpPr>
        <dsp:cNvPr id="0" name=""/>
        <dsp:cNvSpPr/>
      </dsp:nvSpPr>
      <dsp:spPr>
        <a:xfrm>
          <a:off x="-53124" y="3097011"/>
          <a:ext cx="6656900" cy="123438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EE7C6E-3A18-450D-87E3-C75D6E548743}">
      <dsp:nvSpPr>
        <dsp:cNvPr id="0" name=""/>
        <dsp:cNvSpPr/>
      </dsp:nvSpPr>
      <dsp:spPr>
        <a:xfrm>
          <a:off x="320276" y="3374747"/>
          <a:ext cx="678911" cy="6789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8F728-AEF5-41A1-AFAE-8CBB4EAD14C2}">
      <dsp:nvSpPr>
        <dsp:cNvPr id="0" name=""/>
        <dsp:cNvSpPr/>
      </dsp:nvSpPr>
      <dsp:spPr>
        <a:xfrm>
          <a:off x="1263551" y="3097011"/>
          <a:ext cx="5446472" cy="123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9" tIns="130639" rIns="130639" bIns="130639" numCol="1" spcCol="1270" anchor="ctr" anchorCtr="0">
          <a:noAutofit/>
        </a:bodyPr>
        <a:lstStyle/>
        <a:p>
          <a:pPr marL="0" lvl="0" indent="0" algn="l" defTabSz="977900">
            <a:lnSpc>
              <a:spcPct val="100000"/>
            </a:lnSpc>
            <a:spcBef>
              <a:spcPct val="0"/>
            </a:spcBef>
            <a:spcAft>
              <a:spcPct val="35000"/>
            </a:spcAft>
            <a:buNone/>
          </a:pPr>
          <a:r>
            <a:rPr lang="en-US" sz="2200" kern="1200" dirty="0"/>
            <a:t>Manufacturability: Produced in high Volume</a:t>
          </a:r>
        </a:p>
      </dsp:txBody>
      <dsp:txXfrm>
        <a:off x="1263551" y="3097011"/>
        <a:ext cx="5446472" cy="1234385"/>
      </dsp:txXfrm>
    </dsp:sp>
    <dsp:sp modelId="{95AED1B8-D34C-4E33-92D0-9E106A927965}">
      <dsp:nvSpPr>
        <dsp:cNvPr id="0" name=""/>
        <dsp:cNvSpPr/>
      </dsp:nvSpPr>
      <dsp:spPr>
        <a:xfrm>
          <a:off x="-53124" y="4639992"/>
          <a:ext cx="6656900" cy="123438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30D7A3-9E17-4F1C-833D-E9C344C48759}">
      <dsp:nvSpPr>
        <dsp:cNvPr id="0" name=""/>
        <dsp:cNvSpPr/>
      </dsp:nvSpPr>
      <dsp:spPr>
        <a:xfrm>
          <a:off x="320276" y="4917729"/>
          <a:ext cx="678911" cy="6789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D29959-5E29-45F2-AAB0-CAAC5D360521}">
      <dsp:nvSpPr>
        <dsp:cNvPr id="0" name=""/>
        <dsp:cNvSpPr/>
      </dsp:nvSpPr>
      <dsp:spPr>
        <a:xfrm>
          <a:off x="1372590" y="4639992"/>
          <a:ext cx="5228396" cy="123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9" tIns="130639" rIns="130639" bIns="130639" numCol="1" spcCol="1270" anchor="ctr" anchorCtr="0">
          <a:noAutofit/>
        </a:bodyPr>
        <a:lstStyle/>
        <a:p>
          <a:pPr marL="0" lvl="0" indent="0" algn="l" defTabSz="977900">
            <a:lnSpc>
              <a:spcPct val="100000"/>
            </a:lnSpc>
            <a:spcBef>
              <a:spcPct val="0"/>
            </a:spcBef>
            <a:spcAft>
              <a:spcPct val="35000"/>
            </a:spcAft>
            <a:buNone/>
          </a:pPr>
          <a:r>
            <a:rPr lang="en-US" sz="2200" kern="1200" dirty="0"/>
            <a:t>Sustainability: Maintainable by technicians </a:t>
          </a:r>
        </a:p>
      </dsp:txBody>
      <dsp:txXfrm>
        <a:off x="1372590" y="4639992"/>
        <a:ext cx="5228396" cy="12343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14456-CC43-4E8D-BB2C-F63D61CF5990}">
      <dsp:nvSpPr>
        <dsp:cNvPr id="0" name=""/>
        <dsp:cNvSpPr/>
      </dsp:nvSpPr>
      <dsp:spPr>
        <a:xfrm>
          <a:off x="0" y="19895"/>
          <a:ext cx="6513603" cy="103135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Entertainment industry</a:t>
          </a:r>
        </a:p>
      </dsp:txBody>
      <dsp:txXfrm>
        <a:off x="50347" y="70242"/>
        <a:ext cx="6412909" cy="930660"/>
      </dsp:txXfrm>
    </dsp:sp>
    <dsp:sp modelId="{43565280-572F-4370-9B47-BC32F77AB87A}">
      <dsp:nvSpPr>
        <dsp:cNvPr id="0" name=""/>
        <dsp:cNvSpPr/>
      </dsp:nvSpPr>
      <dsp:spPr>
        <a:xfrm>
          <a:off x="0" y="1051250"/>
          <a:ext cx="6513603" cy="164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54610" rIns="305816" bIns="54610" numCol="1" spcCol="1270" anchor="t" anchorCtr="0">
          <a:noAutofit/>
        </a:bodyPr>
        <a:lstStyle/>
        <a:p>
          <a:pPr marL="285750" lvl="1" indent="-285750" algn="l" defTabSz="1511300">
            <a:lnSpc>
              <a:spcPct val="90000"/>
            </a:lnSpc>
            <a:spcBef>
              <a:spcPct val="0"/>
            </a:spcBef>
            <a:spcAft>
              <a:spcPct val="20000"/>
            </a:spcAft>
            <a:buChar char="•"/>
          </a:pPr>
          <a:r>
            <a:rPr lang="en-US" sz="3400" kern="1200"/>
            <a:t>Interactive displays</a:t>
          </a:r>
        </a:p>
        <a:p>
          <a:pPr marL="285750" lvl="1" indent="-285750" algn="l" defTabSz="1511300">
            <a:lnSpc>
              <a:spcPct val="90000"/>
            </a:lnSpc>
            <a:spcBef>
              <a:spcPct val="0"/>
            </a:spcBef>
            <a:spcAft>
              <a:spcPct val="20000"/>
            </a:spcAft>
            <a:buChar char="•"/>
          </a:pPr>
          <a:r>
            <a:rPr lang="en-US" sz="3400" kern="1200"/>
            <a:t>New, unique experiences increases repeat-visits</a:t>
          </a:r>
        </a:p>
      </dsp:txBody>
      <dsp:txXfrm>
        <a:off x="0" y="1051250"/>
        <a:ext cx="6513603" cy="1646685"/>
      </dsp:txXfrm>
    </dsp:sp>
    <dsp:sp modelId="{1011BD8F-E383-44D4-A774-8EF533E41693}">
      <dsp:nvSpPr>
        <dsp:cNvPr id="0" name=""/>
        <dsp:cNvSpPr/>
      </dsp:nvSpPr>
      <dsp:spPr>
        <a:xfrm>
          <a:off x="0" y="2697935"/>
          <a:ext cx="6513603" cy="103135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Robotics Industry</a:t>
          </a:r>
        </a:p>
      </dsp:txBody>
      <dsp:txXfrm>
        <a:off x="50347" y="2748282"/>
        <a:ext cx="6412909" cy="930660"/>
      </dsp:txXfrm>
    </dsp:sp>
    <dsp:sp modelId="{62BE0F22-E3DB-44C4-9A92-95AED054602F}">
      <dsp:nvSpPr>
        <dsp:cNvPr id="0" name=""/>
        <dsp:cNvSpPr/>
      </dsp:nvSpPr>
      <dsp:spPr>
        <a:xfrm>
          <a:off x="0" y="3729290"/>
          <a:ext cx="6513603" cy="213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54610" rIns="305816" bIns="54610" numCol="1" spcCol="1270" anchor="t" anchorCtr="0">
          <a:noAutofit/>
        </a:bodyPr>
        <a:lstStyle/>
        <a:p>
          <a:pPr marL="285750" lvl="1" indent="-285750" algn="l" defTabSz="1511300">
            <a:lnSpc>
              <a:spcPct val="90000"/>
            </a:lnSpc>
            <a:spcBef>
              <a:spcPct val="0"/>
            </a:spcBef>
            <a:spcAft>
              <a:spcPct val="20000"/>
            </a:spcAft>
            <a:buChar char="•"/>
          </a:pPr>
          <a:r>
            <a:rPr lang="en-US" sz="3400" kern="1200" dirty="0"/>
            <a:t>Platform to test new and unique software</a:t>
          </a:r>
        </a:p>
        <a:p>
          <a:pPr marL="285750" lvl="1" indent="-285750" algn="l" defTabSz="1511300">
            <a:lnSpc>
              <a:spcPct val="90000"/>
            </a:lnSpc>
            <a:spcBef>
              <a:spcPct val="0"/>
            </a:spcBef>
            <a:spcAft>
              <a:spcPct val="20000"/>
            </a:spcAft>
            <a:buChar char="•"/>
          </a:pPr>
          <a:r>
            <a:rPr lang="en-US" sz="3400" kern="1200"/>
            <a:t>Expandable to a variety of sports and events</a:t>
          </a:r>
        </a:p>
      </dsp:txBody>
      <dsp:txXfrm>
        <a:off x="0" y="3729290"/>
        <a:ext cx="6513603" cy="21362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9A7BB-81B1-4FCD-B496-B250D7F7C124}" type="datetimeFigureOut">
              <a:rPr lang="en-US" smtClean="0"/>
              <a:t>12/2/2019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B9CACB-BD88-46D6-AAC8-4B521DE477B9}" type="slidenum">
              <a:rPr lang="en-US" smtClean="0"/>
              <a:t>‹#›</a:t>
            </a:fld>
            <a:endParaRPr lang="en-US"/>
          </a:p>
        </p:txBody>
      </p:sp>
    </p:spTree>
    <p:extLst>
      <p:ext uri="{BB962C8B-B14F-4D97-AF65-F5344CB8AC3E}">
        <p14:creationId xmlns:p14="http://schemas.microsoft.com/office/powerpoint/2010/main" val="2018860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a:p>
            <a:r>
              <a:rPr lang="en-US" dirty="0"/>
              <a:t>Hello, I am Brandon Gross, this is </a:t>
            </a:r>
            <a:r>
              <a:rPr lang="en-US" dirty="0" err="1"/>
              <a:t>Suvrat</a:t>
            </a:r>
            <a:r>
              <a:rPr lang="en-US" dirty="0"/>
              <a:t> Jain, Cory </a:t>
            </a:r>
            <a:r>
              <a:rPr lang="en-US" dirty="0" err="1"/>
              <a:t>Ricondo</a:t>
            </a:r>
            <a:r>
              <a:rPr lang="en-US" dirty="0"/>
              <a:t>, and Mat Schneider. We are group 9 and will be presenting our project, Robot Basketball.</a:t>
            </a:r>
          </a:p>
        </p:txBody>
      </p:sp>
      <p:sp>
        <p:nvSpPr>
          <p:cNvPr id="4" name="Slide Number Placeholder 3"/>
          <p:cNvSpPr>
            <a:spLocks noGrp="1"/>
          </p:cNvSpPr>
          <p:nvPr>
            <p:ph type="sldNum" sz="quarter" idx="5"/>
          </p:nvPr>
        </p:nvSpPr>
        <p:spPr/>
        <p:txBody>
          <a:bodyPr/>
          <a:lstStyle/>
          <a:p>
            <a:fld id="{B7B9CACB-BD88-46D6-AAC8-4B521DE477B9}" type="slidenum">
              <a:rPr lang="en-US" smtClean="0"/>
              <a:t>1</a:t>
            </a:fld>
            <a:endParaRPr lang="en-US"/>
          </a:p>
        </p:txBody>
      </p:sp>
    </p:spTree>
    <p:extLst>
      <p:ext uri="{BB962C8B-B14F-4D97-AF65-F5344CB8AC3E}">
        <p14:creationId xmlns:p14="http://schemas.microsoft.com/office/powerpoint/2010/main" val="3375639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-An Overview of Robot’s PCB</a:t>
            </a:r>
          </a:p>
          <a:p>
            <a:r>
              <a:rPr lang="en-US"/>
              <a:t>-The battery powers 3 switching regulators: 1 powers the servos, 1 powers the MCU and the PWM driver, and 1 powers the Bluetooth</a:t>
            </a:r>
          </a:p>
          <a:p>
            <a:r>
              <a:rPr lang="en-US"/>
              <a:t>-The microcontroller talks to PWM driver using I2C and the motor driver is controlled using the PWM driver</a:t>
            </a:r>
          </a:p>
          <a:p>
            <a:r>
              <a:rPr lang="en-US"/>
              <a:t>-A lever shifter is used to talk to Bluetooth via UART protocol and the feedback from drive servos is connected to the MCU’s GPIO pins</a:t>
            </a:r>
          </a:p>
          <a:p>
            <a:r>
              <a:rPr lang="en-US"/>
              <a:t>-The MCU is flashed with Arduino firmware and a FDTI board is used to program the PCB via UART</a:t>
            </a:r>
          </a:p>
          <a:p>
            <a:r>
              <a:rPr lang="en-US"/>
              <a:t>-Jumpers are used so that when they are in place the UART is used for Bluetooth but when removed then the UART is used to program the MCU</a:t>
            </a:r>
          </a:p>
        </p:txBody>
      </p:sp>
      <p:sp>
        <p:nvSpPr>
          <p:cNvPr id="4" name="Slide Number Placeholder 3"/>
          <p:cNvSpPr>
            <a:spLocks noGrp="1"/>
          </p:cNvSpPr>
          <p:nvPr>
            <p:ph type="sldNum" sz="quarter" idx="5"/>
          </p:nvPr>
        </p:nvSpPr>
        <p:spPr/>
        <p:txBody>
          <a:bodyPr/>
          <a:lstStyle/>
          <a:p>
            <a:fld id="{B7B9CACB-BD88-46D6-AAC8-4B521DE477B9}" type="slidenum">
              <a:rPr lang="en-US" smtClean="0"/>
              <a:t>11</a:t>
            </a:fld>
            <a:endParaRPr lang="en-US"/>
          </a:p>
        </p:txBody>
      </p:sp>
    </p:spTree>
    <p:extLst>
      <p:ext uri="{BB962C8B-B14F-4D97-AF65-F5344CB8AC3E}">
        <p14:creationId xmlns:p14="http://schemas.microsoft.com/office/powerpoint/2010/main" val="1383219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-Smaller than our first iteration by 40mm in one dimension</a:t>
            </a:r>
          </a:p>
          <a:p>
            <a:r>
              <a:rPr lang="en-US"/>
              <a:t>-The original PCB was 100mm x 100mm whereas this one is 100mm x 60mm</a:t>
            </a:r>
          </a:p>
          <a:p>
            <a:r>
              <a:rPr lang="en-US"/>
              <a:t>-Hand laid by our world class PCB designers in India, manufactured by our </a:t>
            </a:r>
            <a:r>
              <a:rPr lang="en-US" err="1"/>
              <a:t>collegues</a:t>
            </a:r>
            <a:r>
              <a:rPr lang="en-US"/>
              <a:t> in China and sponsored by our friends in America</a:t>
            </a:r>
          </a:p>
          <a:p>
            <a:r>
              <a:rPr lang="en-US"/>
              <a:t>-This is Top side</a:t>
            </a:r>
          </a:p>
        </p:txBody>
      </p:sp>
      <p:sp>
        <p:nvSpPr>
          <p:cNvPr id="4" name="Slide Number Placeholder 3"/>
          <p:cNvSpPr>
            <a:spLocks noGrp="1"/>
          </p:cNvSpPr>
          <p:nvPr>
            <p:ph type="sldNum" sz="quarter" idx="5"/>
          </p:nvPr>
        </p:nvSpPr>
        <p:spPr/>
        <p:txBody>
          <a:bodyPr/>
          <a:lstStyle/>
          <a:p>
            <a:fld id="{B7B9CACB-BD88-46D6-AAC8-4B521DE477B9}" type="slidenum">
              <a:rPr lang="en-US" smtClean="0"/>
              <a:t>12</a:t>
            </a:fld>
            <a:endParaRPr lang="en-US"/>
          </a:p>
        </p:txBody>
      </p:sp>
    </p:spTree>
    <p:extLst>
      <p:ext uri="{BB962C8B-B14F-4D97-AF65-F5344CB8AC3E}">
        <p14:creationId xmlns:p14="http://schemas.microsoft.com/office/powerpoint/2010/main" val="2039583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r>
              <a:rPr lang="en-US"/>
              <a:t>-The arena consists of 6 main components: The Overhead camera, Mesh walls, Custom Hoops, Flat wooden court, Frame, and Adjustable Feet</a:t>
            </a:r>
          </a:p>
        </p:txBody>
      </p:sp>
      <p:sp>
        <p:nvSpPr>
          <p:cNvPr id="4" name="Slide Number Placeholder 3"/>
          <p:cNvSpPr>
            <a:spLocks noGrp="1"/>
          </p:cNvSpPr>
          <p:nvPr>
            <p:ph type="sldNum" sz="quarter" idx="5"/>
          </p:nvPr>
        </p:nvSpPr>
        <p:spPr/>
        <p:txBody>
          <a:bodyPr/>
          <a:lstStyle/>
          <a:p>
            <a:fld id="{B7B9CACB-BD88-46D6-AAC8-4B521DE477B9}" type="slidenum">
              <a:rPr lang="en-US" smtClean="0"/>
              <a:t>13</a:t>
            </a:fld>
            <a:endParaRPr lang="en-US"/>
          </a:p>
        </p:txBody>
      </p:sp>
    </p:spTree>
    <p:extLst>
      <p:ext uri="{BB962C8B-B14F-4D97-AF65-F5344CB8AC3E}">
        <p14:creationId xmlns:p14="http://schemas.microsoft.com/office/powerpoint/2010/main" val="2731910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r>
              <a:rPr lang="en-US"/>
              <a:t>-The arena was built using 2x4 Kiln Dried wood for the frame which had locking joints cut in order to have each piece fit together effortlessly and with no hardware or tools.</a:t>
            </a:r>
          </a:p>
          <a:p>
            <a:r>
              <a:rPr lang="en-US"/>
              <a:t>-The flooring is removeable laminate flooring with basketball court markings painted on, keeping to the ratio of an NBA court as close as possible.</a:t>
            </a:r>
          </a:p>
          <a:p>
            <a:r>
              <a:rPr lang="en-US"/>
              <a:t>-The mesh wall posts are PVC pipe which is easily removed and placed back when constructing the arena.</a:t>
            </a:r>
          </a:p>
          <a:p>
            <a:r>
              <a:rPr lang="en-US"/>
              <a:t>-The hoop posts are also PVC pipe which fits into PVC caps attached to the frame of the court.</a:t>
            </a:r>
          </a:p>
          <a:p>
            <a:r>
              <a:rPr lang="en-US"/>
              <a:t>-The camera mount is again made of PVC and attached to the frame of the court.</a:t>
            </a:r>
          </a:p>
        </p:txBody>
      </p:sp>
      <p:sp>
        <p:nvSpPr>
          <p:cNvPr id="4" name="Slide Number Placeholder 3"/>
          <p:cNvSpPr>
            <a:spLocks noGrp="1"/>
          </p:cNvSpPr>
          <p:nvPr>
            <p:ph type="sldNum" sz="quarter" idx="5"/>
          </p:nvPr>
        </p:nvSpPr>
        <p:spPr/>
        <p:txBody>
          <a:bodyPr/>
          <a:lstStyle/>
          <a:p>
            <a:fld id="{B7B9CACB-BD88-46D6-AAC8-4B521DE477B9}" type="slidenum">
              <a:rPr lang="en-US" smtClean="0"/>
              <a:t>14</a:t>
            </a:fld>
            <a:endParaRPr lang="en-US"/>
          </a:p>
        </p:txBody>
      </p:sp>
    </p:spTree>
    <p:extLst>
      <p:ext uri="{BB962C8B-B14F-4D97-AF65-F5344CB8AC3E}">
        <p14:creationId xmlns:p14="http://schemas.microsoft.com/office/powerpoint/2010/main" val="2807805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endParaRPr lang="en-US"/>
          </a:p>
          <a:p>
            <a:r>
              <a:rPr lang="en-US"/>
              <a:t>-A small-scale tennis ball was chosen because it resembles a basketball and is the smallest sized ball we could find that had the right feeling.</a:t>
            </a:r>
          </a:p>
          <a:p>
            <a:r>
              <a:rPr lang="en-US"/>
              <a:t>-A ping pong ball was also considered, but bounced too much in testing, was too light to consistently intake, and there was a worry that the flywheel might dent the ping pong ball when launching.</a:t>
            </a:r>
          </a:p>
        </p:txBody>
      </p:sp>
      <p:sp>
        <p:nvSpPr>
          <p:cNvPr id="4" name="Slide Number Placeholder 3"/>
          <p:cNvSpPr>
            <a:spLocks noGrp="1"/>
          </p:cNvSpPr>
          <p:nvPr>
            <p:ph type="sldNum" sz="quarter" idx="5"/>
          </p:nvPr>
        </p:nvSpPr>
        <p:spPr/>
        <p:txBody>
          <a:bodyPr/>
          <a:lstStyle/>
          <a:p>
            <a:fld id="{B7B9CACB-BD88-46D6-AAC8-4B521DE477B9}" type="slidenum">
              <a:rPr lang="en-US" smtClean="0"/>
              <a:t>15</a:t>
            </a:fld>
            <a:endParaRPr lang="en-US"/>
          </a:p>
        </p:txBody>
      </p:sp>
    </p:spTree>
    <p:extLst>
      <p:ext uri="{BB962C8B-B14F-4D97-AF65-F5344CB8AC3E}">
        <p14:creationId xmlns:p14="http://schemas.microsoft.com/office/powerpoint/2010/main" val="2601592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r>
              <a:rPr lang="en-US"/>
              <a:t>-The Arena is powered by an AC outlet</a:t>
            </a:r>
          </a:p>
          <a:p>
            <a:r>
              <a:rPr lang="en-US"/>
              <a:t>-Two AC-DC Converters are used. One powers the Jetson Nano and one powers the NeoPixels</a:t>
            </a:r>
          </a:p>
          <a:p>
            <a:r>
              <a:rPr lang="en-US"/>
              <a:t>-The TV Display is also powered by the AC outlet and therefore, a power strip will be attached to the arena for simplicity</a:t>
            </a:r>
          </a:p>
          <a:p>
            <a:r>
              <a:rPr lang="en-US"/>
              <a:t>-Jetson Nano interfaces with XBox Controller via USB interface and with the TV Display via HDMI</a:t>
            </a:r>
            <a:endParaRPr lang="en-US">
              <a:cs typeface="Calibri"/>
            </a:endParaRPr>
          </a:p>
          <a:p>
            <a:r>
              <a:rPr lang="en-US"/>
              <a:t>-Break Beam sensors are used to detect a “goal” and are connected to Arduino which serially sends the commands to the Jetson Nano</a:t>
            </a:r>
          </a:p>
          <a:p>
            <a:r>
              <a:rPr lang="en-US"/>
              <a:t>-NeoPixels need PWM because Nano is not a real time system and therefore another dedicated board (Arduino) is used to drive the animations</a:t>
            </a:r>
          </a:p>
        </p:txBody>
      </p:sp>
      <p:sp>
        <p:nvSpPr>
          <p:cNvPr id="4" name="Slide Number Placeholder 3"/>
          <p:cNvSpPr>
            <a:spLocks noGrp="1"/>
          </p:cNvSpPr>
          <p:nvPr>
            <p:ph type="sldNum" sz="quarter" idx="5"/>
          </p:nvPr>
        </p:nvSpPr>
        <p:spPr/>
        <p:txBody>
          <a:bodyPr/>
          <a:lstStyle/>
          <a:p>
            <a:fld id="{B7B9CACB-BD88-46D6-AAC8-4B521DE477B9}" type="slidenum">
              <a:rPr lang="en-US" smtClean="0"/>
              <a:t>16</a:t>
            </a:fld>
            <a:endParaRPr lang="en-US"/>
          </a:p>
        </p:txBody>
      </p:sp>
    </p:spTree>
    <p:extLst>
      <p:ext uri="{BB962C8B-B14F-4D97-AF65-F5344CB8AC3E}">
        <p14:creationId xmlns:p14="http://schemas.microsoft.com/office/powerpoint/2010/main" val="2265445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r>
              <a:rPr lang="en-US"/>
              <a:t>-We choose to use OpenCV for computer vision not only because it was free and open source, but also because it has 3rd party trackers that can easily be implemented and a vast community for support.</a:t>
            </a:r>
          </a:p>
          <a:p>
            <a:r>
              <a:rPr lang="en-US"/>
              <a:t>-The code for the implementation is pretty straightforward because most of the heavy lifting is done via the OpenCV libraries, so its just a matter of finding and using the library functions correctly.</a:t>
            </a:r>
          </a:p>
          <a:p>
            <a:r>
              <a:rPr lang="en-US"/>
              <a:t>-The third party tracker is called the Kernelized Correlation Filter or KCF tracking library. This tracker takes advantage of large overlapping data regions to track faster and more accurate than most other trackers.</a:t>
            </a:r>
          </a:p>
          <a:p>
            <a:r>
              <a:rPr lang="en-US"/>
              <a:t>-The KCF tracker does poorly when an object being tracked gets obscured and then comes back into view and it also doesn’t give the orientation of the robots.</a:t>
            </a:r>
          </a:p>
          <a:p>
            <a:r>
              <a:rPr lang="en-US"/>
              <a:t>-To counter this we are implementing background subtraction on the court prior to feeding the video data to the KCF tracker and we are using two colored dots on each side of the robot which will determine orientation.</a:t>
            </a:r>
          </a:p>
        </p:txBody>
      </p:sp>
      <p:sp>
        <p:nvSpPr>
          <p:cNvPr id="4" name="Slide Number Placeholder 3"/>
          <p:cNvSpPr>
            <a:spLocks noGrp="1"/>
          </p:cNvSpPr>
          <p:nvPr>
            <p:ph type="sldNum" sz="quarter" idx="5"/>
          </p:nvPr>
        </p:nvSpPr>
        <p:spPr/>
        <p:txBody>
          <a:bodyPr/>
          <a:lstStyle/>
          <a:p>
            <a:fld id="{B7B9CACB-BD88-46D6-AAC8-4B521DE477B9}" type="slidenum">
              <a:rPr lang="en-US" smtClean="0"/>
              <a:t>17</a:t>
            </a:fld>
            <a:endParaRPr lang="en-US"/>
          </a:p>
        </p:txBody>
      </p:sp>
    </p:spTree>
    <p:extLst>
      <p:ext uri="{BB962C8B-B14F-4D97-AF65-F5344CB8AC3E}">
        <p14:creationId xmlns:p14="http://schemas.microsoft.com/office/powerpoint/2010/main" val="166481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Initial camera frame grab.</a:t>
            </a:r>
          </a:p>
          <a:p>
            <a:r>
              <a:rPr lang="en-US">
                <a:cs typeface="Calibri"/>
              </a:rPr>
              <a:t>Set the FPS.</a:t>
            </a:r>
            <a:endParaRPr lang="en-US"/>
          </a:p>
          <a:p>
            <a:r>
              <a:rPr lang="en-US">
                <a:cs typeface="Calibri"/>
              </a:rPr>
              <a:t>Resize the frame.</a:t>
            </a:r>
            <a:endParaRPr lang="en-US"/>
          </a:p>
          <a:p>
            <a:r>
              <a:rPr lang="en-US"/>
              <a:t>Smooth with Gaussian blur.</a:t>
            </a:r>
          </a:p>
          <a:p>
            <a:r>
              <a:rPr lang="en-US">
                <a:cs typeface="Calibri"/>
              </a:rPr>
              <a:t>Add the frame to the background subtraction object. (ONLY DONE FOR THE 1st 30 FRAMES to build the model)</a:t>
            </a:r>
          </a:p>
          <a:p>
            <a:r>
              <a:rPr lang="en-US">
                <a:cs typeface="Calibri"/>
              </a:rPr>
              <a:t>Build the model with no objects on the court.</a:t>
            </a:r>
          </a:p>
        </p:txBody>
      </p:sp>
      <p:sp>
        <p:nvSpPr>
          <p:cNvPr id="4" name="Slide Number Placeholder 3"/>
          <p:cNvSpPr>
            <a:spLocks noGrp="1"/>
          </p:cNvSpPr>
          <p:nvPr>
            <p:ph type="sldNum" sz="quarter" idx="5"/>
          </p:nvPr>
        </p:nvSpPr>
        <p:spPr/>
        <p:txBody>
          <a:bodyPr/>
          <a:lstStyle/>
          <a:p>
            <a:fld id="{B7B9CACB-BD88-46D6-AAC8-4B521DE477B9}" type="slidenum">
              <a:rPr lang="en-US" smtClean="0"/>
              <a:t>18</a:t>
            </a:fld>
            <a:endParaRPr lang="en-US"/>
          </a:p>
        </p:txBody>
      </p:sp>
    </p:spTree>
    <p:extLst>
      <p:ext uri="{BB962C8B-B14F-4D97-AF65-F5344CB8AC3E}">
        <p14:creationId xmlns:p14="http://schemas.microsoft.com/office/powerpoint/2010/main" val="3129077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Foreground mask after creating model &amp; adding 30 objects in</a:t>
            </a:r>
          </a:p>
        </p:txBody>
      </p:sp>
      <p:sp>
        <p:nvSpPr>
          <p:cNvPr id="4" name="Slide Number Placeholder 3"/>
          <p:cNvSpPr>
            <a:spLocks noGrp="1"/>
          </p:cNvSpPr>
          <p:nvPr>
            <p:ph type="sldNum" sz="quarter" idx="5"/>
          </p:nvPr>
        </p:nvSpPr>
        <p:spPr/>
        <p:txBody>
          <a:bodyPr/>
          <a:lstStyle/>
          <a:p>
            <a:fld id="{B7B9CACB-BD88-46D6-AAC8-4B521DE477B9}" type="slidenum">
              <a:rPr lang="en-US" smtClean="0"/>
              <a:t>19</a:t>
            </a:fld>
            <a:endParaRPr lang="en-US"/>
          </a:p>
        </p:txBody>
      </p:sp>
    </p:spTree>
    <p:extLst>
      <p:ext uri="{BB962C8B-B14F-4D97-AF65-F5344CB8AC3E}">
        <p14:creationId xmlns:p14="http://schemas.microsoft.com/office/powerpoint/2010/main" val="1668829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Bitwise &amp; of the mask and color to get a foreground in color</a:t>
            </a:r>
          </a:p>
        </p:txBody>
      </p:sp>
      <p:sp>
        <p:nvSpPr>
          <p:cNvPr id="4" name="Slide Number Placeholder 3"/>
          <p:cNvSpPr>
            <a:spLocks noGrp="1"/>
          </p:cNvSpPr>
          <p:nvPr>
            <p:ph type="sldNum" sz="quarter" idx="5"/>
          </p:nvPr>
        </p:nvSpPr>
        <p:spPr/>
        <p:txBody>
          <a:bodyPr/>
          <a:lstStyle/>
          <a:p>
            <a:fld id="{B7B9CACB-BD88-46D6-AAC8-4B521DE477B9}" type="slidenum">
              <a:rPr lang="en-US" smtClean="0"/>
              <a:t>20</a:t>
            </a:fld>
            <a:endParaRPr lang="en-US"/>
          </a:p>
        </p:txBody>
      </p:sp>
    </p:spTree>
    <p:extLst>
      <p:ext uri="{BB962C8B-B14F-4D97-AF65-F5344CB8AC3E}">
        <p14:creationId xmlns:p14="http://schemas.microsoft.com/office/powerpoint/2010/main" val="449498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B9CACB-BD88-46D6-AAC8-4B521DE477B9}" type="slidenum">
              <a:rPr lang="en-US" smtClean="0"/>
              <a:t>2</a:t>
            </a:fld>
            <a:endParaRPr lang="en-US"/>
          </a:p>
        </p:txBody>
      </p:sp>
    </p:spTree>
    <p:extLst>
      <p:ext uri="{BB962C8B-B14F-4D97-AF65-F5344CB8AC3E}">
        <p14:creationId xmlns:p14="http://schemas.microsoft.com/office/powerpoint/2010/main" val="3535353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the orange ball is “occluded” by black lines</a:t>
            </a:r>
          </a:p>
        </p:txBody>
      </p:sp>
      <p:sp>
        <p:nvSpPr>
          <p:cNvPr id="4" name="Slide Number Placeholder 3"/>
          <p:cNvSpPr>
            <a:spLocks noGrp="1"/>
          </p:cNvSpPr>
          <p:nvPr>
            <p:ph type="sldNum" sz="quarter" idx="5"/>
          </p:nvPr>
        </p:nvSpPr>
        <p:spPr/>
        <p:txBody>
          <a:bodyPr/>
          <a:lstStyle/>
          <a:p>
            <a:fld id="{B7B9CACB-BD88-46D6-AAC8-4B521DE477B9}" type="slidenum">
              <a:rPr lang="en-US" smtClean="0"/>
              <a:t>21</a:t>
            </a:fld>
            <a:endParaRPr lang="en-US"/>
          </a:p>
        </p:txBody>
      </p:sp>
    </p:spTree>
    <p:extLst>
      <p:ext uri="{BB962C8B-B14F-4D97-AF65-F5344CB8AC3E}">
        <p14:creationId xmlns:p14="http://schemas.microsoft.com/office/powerpoint/2010/main" val="2602645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lines are found</a:t>
            </a:r>
          </a:p>
        </p:txBody>
      </p:sp>
      <p:sp>
        <p:nvSpPr>
          <p:cNvPr id="4" name="Slide Number Placeholder 3"/>
          <p:cNvSpPr>
            <a:spLocks noGrp="1"/>
          </p:cNvSpPr>
          <p:nvPr>
            <p:ph type="sldNum" sz="quarter" idx="5"/>
          </p:nvPr>
        </p:nvSpPr>
        <p:spPr/>
        <p:txBody>
          <a:bodyPr/>
          <a:lstStyle/>
          <a:p>
            <a:fld id="{B7B9CACB-BD88-46D6-AAC8-4B521DE477B9}" type="slidenum">
              <a:rPr lang="en-US" smtClean="0"/>
              <a:t>22</a:t>
            </a:fld>
            <a:endParaRPr lang="en-US"/>
          </a:p>
        </p:txBody>
      </p:sp>
    </p:spTree>
    <p:extLst>
      <p:ext uri="{BB962C8B-B14F-4D97-AF65-F5344CB8AC3E}">
        <p14:creationId xmlns:p14="http://schemas.microsoft.com/office/powerpoint/2010/main" val="1489622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Apply Canny Edge filter (This is similar to contouring for the squares)</a:t>
            </a:r>
          </a:p>
          <a:p>
            <a:r>
              <a:rPr lang="en-US">
                <a:cs typeface="Calibri"/>
              </a:rPr>
              <a:t>Apply Hough Transform (A circle of best fit pretty much)</a:t>
            </a:r>
          </a:p>
          <a:p>
            <a:r>
              <a:rPr lang="en-US">
                <a:cs typeface="Calibri"/>
              </a:rPr>
              <a:t>Find the center</a:t>
            </a:r>
          </a:p>
        </p:txBody>
      </p:sp>
      <p:sp>
        <p:nvSpPr>
          <p:cNvPr id="4" name="Slide Number Placeholder 3"/>
          <p:cNvSpPr>
            <a:spLocks noGrp="1"/>
          </p:cNvSpPr>
          <p:nvPr>
            <p:ph type="sldNum" sz="quarter" idx="5"/>
          </p:nvPr>
        </p:nvSpPr>
        <p:spPr/>
        <p:txBody>
          <a:bodyPr/>
          <a:lstStyle/>
          <a:p>
            <a:fld id="{B7B9CACB-BD88-46D6-AAC8-4B521DE477B9}" type="slidenum">
              <a:rPr lang="en-US" smtClean="0"/>
              <a:t>23</a:t>
            </a:fld>
            <a:endParaRPr lang="en-US"/>
          </a:p>
        </p:txBody>
      </p:sp>
    </p:spTree>
    <p:extLst>
      <p:ext uri="{BB962C8B-B14F-4D97-AF65-F5344CB8AC3E}">
        <p14:creationId xmlns:p14="http://schemas.microsoft.com/office/powerpoint/2010/main" val="1644954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Detect centers, find orientation</a:t>
            </a:r>
          </a:p>
        </p:txBody>
      </p:sp>
      <p:sp>
        <p:nvSpPr>
          <p:cNvPr id="4" name="Slide Number Placeholder 3"/>
          <p:cNvSpPr>
            <a:spLocks noGrp="1"/>
          </p:cNvSpPr>
          <p:nvPr>
            <p:ph type="sldNum" sz="quarter" idx="5"/>
          </p:nvPr>
        </p:nvSpPr>
        <p:spPr/>
        <p:txBody>
          <a:bodyPr/>
          <a:lstStyle/>
          <a:p>
            <a:fld id="{B7B9CACB-BD88-46D6-AAC8-4B521DE477B9}" type="slidenum">
              <a:rPr lang="en-US" smtClean="0"/>
              <a:t>24</a:t>
            </a:fld>
            <a:endParaRPr lang="en-US"/>
          </a:p>
        </p:txBody>
      </p:sp>
    </p:spTree>
    <p:extLst>
      <p:ext uri="{BB962C8B-B14F-4D97-AF65-F5344CB8AC3E}">
        <p14:creationId xmlns:p14="http://schemas.microsoft.com/office/powerpoint/2010/main" val="3290887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The collision detection is there to provide some feedback to the user, as well as a protective measure for the robot as it should help prevent the user from putting unneeded stress on the robot. Ex – Continuously running into the wall without the robot moving can burn motors. </a:t>
            </a:r>
          </a:p>
          <a:p>
            <a:r>
              <a:rPr lang="en-US"/>
              <a:t>Video Playback – Way of interacting with the user and adding an element of fun. Styled in the way of bowling alley animations. </a:t>
            </a:r>
          </a:p>
          <a:p>
            <a:r>
              <a:rPr lang="en-US"/>
              <a:t>Robot Control will take user input and positional data from the computer vision to correctly track and show the robots position in the game as well as to send it velocities to move where the user tells it to. </a:t>
            </a:r>
          </a:p>
        </p:txBody>
      </p:sp>
      <p:sp>
        <p:nvSpPr>
          <p:cNvPr id="4" name="Slide Number Placeholder 3"/>
          <p:cNvSpPr>
            <a:spLocks noGrp="1"/>
          </p:cNvSpPr>
          <p:nvPr>
            <p:ph type="sldNum" sz="quarter" idx="5"/>
          </p:nvPr>
        </p:nvSpPr>
        <p:spPr/>
        <p:txBody>
          <a:bodyPr/>
          <a:lstStyle/>
          <a:p>
            <a:fld id="{B7B9CACB-BD88-46D6-AAC8-4B521DE477B9}" type="slidenum">
              <a:rPr lang="en-US" smtClean="0"/>
              <a:t>25</a:t>
            </a:fld>
            <a:endParaRPr lang="en-US"/>
          </a:p>
        </p:txBody>
      </p:sp>
    </p:spTree>
    <p:extLst>
      <p:ext uri="{BB962C8B-B14F-4D97-AF65-F5344CB8AC3E}">
        <p14:creationId xmlns:p14="http://schemas.microsoft.com/office/powerpoint/2010/main" val="918959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Alignment is done through the use of a proportional controller to send dynamic speed commands to the robot. After the robot receives the command and moves, the next frame will then check the difference between the robots orientation and where the hoop is on the field before sending an updated speed command. This continues until either a timeout is reached or the angle difference is small enough.</a:t>
            </a:r>
          </a:p>
          <a:p>
            <a:r>
              <a:rPr lang="en-US"/>
              <a:t>The flywheel RPM is a linear function based off the magnitude of the vector between the hoop and the position given to the game by the computer vision. </a:t>
            </a:r>
          </a:p>
          <a:p>
            <a:r>
              <a:rPr lang="en-US"/>
              <a:t>Both these functions are only available in easy mode. </a:t>
            </a:r>
          </a:p>
          <a:p>
            <a:endParaRPr lang="en-US"/>
          </a:p>
          <a:p>
            <a:endParaRPr lang="en-US"/>
          </a:p>
        </p:txBody>
      </p:sp>
      <p:sp>
        <p:nvSpPr>
          <p:cNvPr id="4" name="Slide Number Placeholder 3"/>
          <p:cNvSpPr>
            <a:spLocks noGrp="1"/>
          </p:cNvSpPr>
          <p:nvPr>
            <p:ph type="sldNum" sz="quarter" idx="5"/>
          </p:nvPr>
        </p:nvSpPr>
        <p:spPr/>
        <p:txBody>
          <a:bodyPr/>
          <a:lstStyle/>
          <a:p>
            <a:fld id="{B7B9CACB-BD88-46D6-AAC8-4B521DE477B9}" type="slidenum">
              <a:rPr lang="en-US" smtClean="0"/>
              <a:t>26</a:t>
            </a:fld>
            <a:endParaRPr lang="en-US"/>
          </a:p>
        </p:txBody>
      </p:sp>
    </p:spTree>
    <p:extLst>
      <p:ext uri="{BB962C8B-B14F-4D97-AF65-F5344CB8AC3E}">
        <p14:creationId xmlns:p14="http://schemas.microsoft.com/office/powerpoint/2010/main" val="3640288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last primary function of the game is to perform collision detection to prevent the robot from being driven off the arena. This is done by rotating the vector made by the controller joysticks into the direction the robot is facing. There are a variety of zones around the field based off distance to the edge of the arena in computer vision. If our rotated vector would take us farther into those zones, that particular component of the vector is thrown out, and the vector is rotated back into the reference frame of the joystick before being mapped and sent to the robot in the packet. This allows the for the robot to slide along the boundary lines without going over them. </a:t>
            </a:r>
          </a:p>
          <a:p>
            <a:endParaRPr lang="en-US"/>
          </a:p>
        </p:txBody>
      </p:sp>
      <p:sp>
        <p:nvSpPr>
          <p:cNvPr id="4" name="Slide Number Placeholder 3"/>
          <p:cNvSpPr>
            <a:spLocks noGrp="1"/>
          </p:cNvSpPr>
          <p:nvPr>
            <p:ph type="sldNum" sz="quarter" idx="5"/>
          </p:nvPr>
        </p:nvSpPr>
        <p:spPr/>
        <p:txBody>
          <a:bodyPr/>
          <a:lstStyle/>
          <a:p>
            <a:fld id="{B7B9CACB-BD88-46D6-AAC8-4B521DE477B9}" type="slidenum">
              <a:rPr lang="en-US" smtClean="0"/>
              <a:t>27</a:t>
            </a:fld>
            <a:endParaRPr lang="en-US"/>
          </a:p>
        </p:txBody>
      </p:sp>
    </p:spTree>
    <p:extLst>
      <p:ext uri="{BB962C8B-B14F-4D97-AF65-F5344CB8AC3E}">
        <p14:creationId xmlns:p14="http://schemas.microsoft.com/office/powerpoint/2010/main" val="3362892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B9CACB-BD88-46D6-AAC8-4B521DE477B9}" type="slidenum">
              <a:rPr lang="en-US" smtClean="0"/>
              <a:t>3</a:t>
            </a:fld>
            <a:endParaRPr lang="en-US"/>
          </a:p>
        </p:txBody>
      </p:sp>
    </p:spTree>
    <p:extLst>
      <p:ext uri="{BB962C8B-B14F-4D97-AF65-F5344CB8AC3E}">
        <p14:creationId xmlns:p14="http://schemas.microsoft.com/office/powerpoint/2010/main" val="709856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B9CACB-BD88-46D6-AAC8-4B521DE477B9}" type="slidenum">
              <a:rPr lang="en-US" smtClean="0"/>
              <a:t>4</a:t>
            </a:fld>
            <a:endParaRPr lang="en-US"/>
          </a:p>
        </p:txBody>
      </p:sp>
    </p:spTree>
    <p:extLst>
      <p:ext uri="{BB962C8B-B14F-4D97-AF65-F5344CB8AC3E}">
        <p14:creationId xmlns:p14="http://schemas.microsoft.com/office/powerpoint/2010/main" val="3235193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The general design philosophy to meet the project goals is to design a simple device-like robot that is commanded by a complex master system.</a:t>
            </a:r>
          </a:p>
          <a:p>
            <a:endParaRPr lang="en-US"/>
          </a:p>
          <a:p>
            <a:r>
              <a:rPr lang="en-US"/>
              <a:t>The shown architecture was developed to break the project into well-defined components:</a:t>
            </a:r>
          </a:p>
          <a:p>
            <a:r>
              <a:rPr lang="en-US"/>
              <a:t>Project is split into Game, Arena and Robot subsystems</a:t>
            </a:r>
          </a:p>
          <a:p>
            <a:r>
              <a:rPr lang="en-US"/>
              <a:t>Arena is Split into mechanical, electrical, computer vison, and peripheral software</a:t>
            </a:r>
          </a:p>
          <a:p>
            <a:r>
              <a:rPr lang="en-US"/>
              <a:t>Robot is split into software, electrical, and mechanical</a:t>
            </a:r>
          </a:p>
          <a:p>
            <a:r>
              <a:rPr lang="en-US"/>
              <a:t>Mechanical is made up of intake, base, and launcher subsystems</a:t>
            </a:r>
          </a:p>
          <a:p>
            <a:r>
              <a:rPr lang="en-US"/>
              <a:t>There are several critical interfaces identified, and a few implicit interfaces</a:t>
            </a:r>
          </a:p>
        </p:txBody>
      </p:sp>
      <p:sp>
        <p:nvSpPr>
          <p:cNvPr id="4" name="Slide Number Placeholder 3"/>
          <p:cNvSpPr>
            <a:spLocks noGrp="1"/>
          </p:cNvSpPr>
          <p:nvPr>
            <p:ph type="sldNum" sz="quarter" idx="5"/>
          </p:nvPr>
        </p:nvSpPr>
        <p:spPr/>
        <p:txBody>
          <a:bodyPr/>
          <a:lstStyle/>
          <a:p>
            <a:fld id="{B7B9CACB-BD88-46D6-AAC8-4B521DE477B9}" type="slidenum">
              <a:rPr lang="en-US" smtClean="0"/>
              <a:t>6</a:t>
            </a:fld>
            <a:endParaRPr lang="en-US"/>
          </a:p>
        </p:txBody>
      </p:sp>
    </p:spTree>
    <p:extLst>
      <p:ext uri="{BB962C8B-B14F-4D97-AF65-F5344CB8AC3E}">
        <p14:creationId xmlns:p14="http://schemas.microsoft.com/office/powerpoint/2010/main" val="1306782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a:p>
            <a:r>
              <a:rPr lang="en-US" dirty="0"/>
              <a:t>The requirement specifications shown are sampled from a larger set that we feel best describes the project’s verifiable operation.</a:t>
            </a:r>
          </a:p>
          <a:p>
            <a:endParaRPr lang="en-US" dirty="0"/>
          </a:p>
          <a:p>
            <a:r>
              <a:rPr lang="en-US" dirty="0"/>
              <a:t>The requirements pertain to launch range, drive speed, computer vision accuracy, and high-level game control</a:t>
            </a:r>
          </a:p>
        </p:txBody>
      </p:sp>
      <p:sp>
        <p:nvSpPr>
          <p:cNvPr id="4" name="Slide Number Placeholder 3"/>
          <p:cNvSpPr>
            <a:spLocks noGrp="1"/>
          </p:cNvSpPr>
          <p:nvPr>
            <p:ph type="sldNum" sz="quarter" idx="5"/>
          </p:nvPr>
        </p:nvSpPr>
        <p:spPr/>
        <p:txBody>
          <a:bodyPr/>
          <a:lstStyle/>
          <a:p>
            <a:fld id="{B7B9CACB-BD88-46D6-AAC8-4B521DE477B9}" type="slidenum">
              <a:rPr lang="en-US" smtClean="0"/>
              <a:t>7</a:t>
            </a:fld>
            <a:endParaRPr lang="en-US"/>
          </a:p>
        </p:txBody>
      </p:sp>
    </p:spTree>
    <p:extLst>
      <p:ext uri="{BB962C8B-B14F-4D97-AF65-F5344CB8AC3E}">
        <p14:creationId xmlns:p14="http://schemas.microsoft.com/office/powerpoint/2010/main" val="3800547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This is a render of our proposed robot design. &lt;Point and read labels&gt;</a:t>
            </a:r>
          </a:p>
        </p:txBody>
      </p:sp>
      <p:sp>
        <p:nvSpPr>
          <p:cNvPr id="4" name="Slide Number Placeholder 3"/>
          <p:cNvSpPr>
            <a:spLocks noGrp="1"/>
          </p:cNvSpPr>
          <p:nvPr>
            <p:ph type="sldNum" sz="quarter" idx="5"/>
          </p:nvPr>
        </p:nvSpPr>
        <p:spPr/>
        <p:txBody>
          <a:bodyPr/>
          <a:lstStyle/>
          <a:p>
            <a:fld id="{B7B9CACB-BD88-46D6-AAC8-4B521DE477B9}" type="slidenum">
              <a:rPr lang="en-US" smtClean="0"/>
              <a:t>8</a:t>
            </a:fld>
            <a:endParaRPr lang="en-US"/>
          </a:p>
        </p:txBody>
      </p:sp>
    </p:spTree>
    <p:extLst>
      <p:ext uri="{BB962C8B-B14F-4D97-AF65-F5344CB8AC3E}">
        <p14:creationId xmlns:p14="http://schemas.microsoft.com/office/powerpoint/2010/main" val="1825358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Offers more flexibility over standard drive train.</a:t>
            </a:r>
          </a:p>
          <a:p>
            <a:r>
              <a:rPr lang="en-US"/>
              <a:t>Less vibrational effects on the base of the robot.</a:t>
            </a:r>
          </a:p>
          <a:p>
            <a:endParaRPr lang="en-US"/>
          </a:p>
        </p:txBody>
      </p:sp>
      <p:sp>
        <p:nvSpPr>
          <p:cNvPr id="4" name="Slide Number Placeholder 3"/>
          <p:cNvSpPr>
            <a:spLocks noGrp="1"/>
          </p:cNvSpPr>
          <p:nvPr>
            <p:ph type="sldNum" sz="quarter" idx="5"/>
          </p:nvPr>
        </p:nvSpPr>
        <p:spPr/>
        <p:txBody>
          <a:bodyPr/>
          <a:lstStyle/>
          <a:p>
            <a:fld id="{B7B9CACB-BD88-46D6-AAC8-4B521DE477B9}" type="slidenum">
              <a:rPr lang="en-US" smtClean="0"/>
              <a:t>9</a:t>
            </a:fld>
            <a:endParaRPr lang="en-US"/>
          </a:p>
        </p:txBody>
      </p:sp>
    </p:spTree>
    <p:extLst>
      <p:ext uri="{BB962C8B-B14F-4D97-AF65-F5344CB8AC3E}">
        <p14:creationId xmlns:p14="http://schemas.microsoft.com/office/powerpoint/2010/main" val="1896436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Originally, we wanted to go with a launcher design similar to a ballista. However, as we tested and learned more, we found that the design needed to be more complex than we originally thought. Because of this we decided to go with a flywheel mech</a:t>
            </a:r>
          </a:p>
          <a:p>
            <a:endParaRPr lang="en-US"/>
          </a:p>
          <a:p>
            <a:r>
              <a:rPr lang="en-US"/>
              <a:t>-Initially, we decided to use brushless DC motor with an ESC that would be controlled with PWM</a:t>
            </a:r>
          </a:p>
          <a:p>
            <a:r>
              <a:rPr lang="en-US"/>
              <a:t>-However, that motor turned out to be extremely powerful to the point where it started vibrating the robot</a:t>
            </a:r>
          </a:p>
          <a:p>
            <a:r>
              <a:rPr lang="en-US"/>
              <a:t>-Therefore, now we are using a standard brushed DC motor and driving it using a motor controller</a:t>
            </a:r>
          </a:p>
        </p:txBody>
      </p:sp>
      <p:sp>
        <p:nvSpPr>
          <p:cNvPr id="4" name="Slide Number Placeholder 3"/>
          <p:cNvSpPr>
            <a:spLocks noGrp="1"/>
          </p:cNvSpPr>
          <p:nvPr>
            <p:ph type="sldNum" sz="quarter" idx="5"/>
          </p:nvPr>
        </p:nvSpPr>
        <p:spPr/>
        <p:txBody>
          <a:bodyPr/>
          <a:lstStyle/>
          <a:p>
            <a:fld id="{B7B9CACB-BD88-46D6-AAC8-4B521DE477B9}" type="slidenum">
              <a:rPr lang="en-US" smtClean="0"/>
              <a:t>10</a:t>
            </a:fld>
            <a:endParaRPr lang="en-US"/>
          </a:p>
        </p:txBody>
      </p:sp>
    </p:spTree>
    <p:extLst>
      <p:ext uri="{BB962C8B-B14F-4D97-AF65-F5344CB8AC3E}">
        <p14:creationId xmlns:p14="http://schemas.microsoft.com/office/powerpoint/2010/main" val="1137025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906464028"/>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C5127-35F0-4D28-B7CF-DB5CA21F45EE}"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2392440078"/>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C5127-35F0-4D28-B7CF-DB5CA21F45EE}"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1021360836"/>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C5127-35F0-4D28-B7CF-DB5CA21F45EE}"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3995324146"/>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C5127-35F0-4D28-B7CF-DB5CA21F45EE}"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4215356514"/>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5C5127-35F0-4D28-B7CF-DB5CA21F45EE}"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2329110877"/>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5C5127-35F0-4D28-B7CF-DB5CA21F45EE}" type="datetimeFigureOut">
              <a:rPr lang="en-US" smtClean="0"/>
              <a:t>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2456116547"/>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62026746"/>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C5127-35F0-4D28-B7CF-DB5CA21F45EE}" type="datetimeFigureOut">
              <a:rPr lang="en-US" smtClean="0"/>
              <a:t>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183160301"/>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5C5127-35F0-4D28-B7CF-DB5CA21F45EE}"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3605514435"/>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5C5127-35F0-4D28-B7CF-DB5CA21F45EE}"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1273094712"/>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12057028"/>
      </p:ext>
    </p:extLst>
  </p:cSld>
  <p:clrMap bg1="dk1" tx1="lt1" bg2="dk2" tx2="lt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119C-C64C-43E4-9C4D-24C5FED0725B}"/>
              </a:ext>
            </a:extLst>
          </p:cNvPr>
          <p:cNvSpPr>
            <a:spLocks noGrp="1"/>
          </p:cNvSpPr>
          <p:nvPr>
            <p:ph type="ctrTitle"/>
          </p:nvPr>
        </p:nvSpPr>
        <p:spPr>
          <a:xfrm>
            <a:off x="801099" y="1396289"/>
            <a:ext cx="5006336" cy="1325563"/>
          </a:xfrm>
        </p:spPr>
        <p:txBody>
          <a:bodyPr vert="horz" lIns="91440" tIns="45720" rIns="91440" bIns="45720" rtlCol="0" anchor="ctr">
            <a:normAutofit/>
          </a:bodyPr>
          <a:lstStyle/>
          <a:p>
            <a:pPr algn="l"/>
            <a:r>
              <a:rPr lang="en-US" sz="4400"/>
              <a:t>Robot Basketball</a:t>
            </a:r>
          </a:p>
        </p:txBody>
      </p:sp>
      <p:sp>
        <p:nvSpPr>
          <p:cNvPr id="3" name="Subtitle 2">
            <a:extLst>
              <a:ext uri="{FF2B5EF4-FFF2-40B4-BE49-F238E27FC236}">
                <a16:creationId xmlns:a16="http://schemas.microsoft.com/office/drawing/2014/main" id="{171715BA-6E14-400D-B0DC-3273C13D36CD}"/>
              </a:ext>
            </a:extLst>
          </p:cNvPr>
          <p:cNvSpPr>
            <a:spLocks noGrp="1"/>
          </p:cNvSpPr>
          <p:nvPr>
            <p:ph type="subTitle" idx="1"/>
          </p:nvPr>
        </p:nvSpPr>
        <p:spPr>
          <a:xfrm>
            <a:off x="805543" y="2871982"/>
            <a:ext cx="5006336" cy="3181684"/>
          </a:xfrm>
        </p:spPr>
        <p:txBody>
          <a:bodyPr vert="horz" lIns="91440" tIns="45720" rIns="91440" bIns="45720" rtlCol="0" anchor="t">
            <a:normAutofit/>
          </a:bodyPr>
          <a:lstStyle/>
          <a:p>
            <a:pPr algn="l"/>
            <a:r>
              <a:rPr lang="en-US" sz="3200" dirty="0"/>
              <a:t>Summer/Fall 2019</a:t>
            </a:r>
          </a:p>
          <a:p>
            <a:pPr algn="l"/>
            <a:r>
              <a:rPr lang="en-US" dirty="0"/>
              <a:t>Brandon Gross EE</a:t>
            </a:r>
            <a:endParaRPr lang="en-US" dirty="0">
              <a:cs typeface="Calibri"/>
            </a:endParaRPr>
          </a:p>
          <a:p>
            <a:pPr algn="l"/>
            <a:r>
              <a:rPr lang="en-US" dirty="0" err="1"/>
              <a:t>Suvrat</a:t>
            </a:r>
            <a:r>
              <a:rPr lang="en-US" dirty="0"/>
              <a:t> Jain </a:t>
            </a:r>
            <a:r>
              <a:rPr lang="en-US" dirty="0" err="1"/>
              <a:t>CpE</a:t>
            </a:r>
            <a:endParaRPr lang="en-US" dirty="0">
              <a:cs typeface="Calibri"/>
            </a:endParaRPr>
          </a:p>
          <a:p>
            <a:pPr algn="l"/>
            <a:r>
              <a:rPr lang="en-US" dirty="0"/>
              <a:t>Cory </a:t>
            </a:r>
            <a:r>
              <a:rPr lang="en-US" dirty="0" err="1"/>
              <a:t>Ricondo</a:t>
            </a:r>
            <a:r>
              <a:rPr lang="en-US" dirty="0"/>
              <a:t> </a:t>
            </a:r>
            <a:r>
              <a:rPr lang="en-US" dirty="0" err="1"/>
              <a:t>CpE</a:t>
            </a:r>
            <a:endParaRPr lang="en-US" dirty="0">
              <a:cs typeface="Calibri"/>
            </a:endParaRPr>
          </a:p>
          <a:p>
            <a:pPr algn="l"/>
            <a:r>
              <a:rPr lang="en-US" dirty="0"/>
              <a:t>Mat Schneider </a:t>
            </a:r>
            <a:r>
              <a:rPr lang="en-US" dirty="0" err="1"/>
              <a:t>CpE</a:t>
            </a:r>
            <a:endParaRPr lang="en-US" dirty="0">
              <a:cs typeface="Calibri"/>
            </a:endParaRPr>
          </a:p>
          <a:p>
            <a:pPr indent="-228600" algn="l">
              <a:buFont typeface="Arial" panose="020B0604020202020204" pitchFamily="34" charset="0"/>
              <a:buChar char="•"/>
            </a:pPr>
            <a:endParaRPr lang="en-US" sz="1800" dirty="0"/>
          </a:p>
        </p:txBody>
      </p:sp>
      <p:pic>
        <p:nvPicPr>
          <p:cNvPr id="6" name="Picture 5">
            <a:extLst>
              <a:ext uri="{FF2B5EF4-FFF2-40B4-BE49-F238E27FC236}">
                <a16:creationId xmlns:a16="http://schemas.microsoft.com/office/drawing/2014/main" id="{1E251AA5-8A5F-4977-808A-66FF39F9F565}"/>
              </a:ext>
            </a:extLst>
          </p:cNvPr>
          <p:cNvPicPr/>
          <p:nvPr/>
        </p:nvPicPr>
        <p:blipFill>
          <a:blip r:embed="rId3">
            <a:extLst>
              <a:ext uri="{28A0092B-C50C-407E-A947-70E740481C1C}">
                <a14:useLocalDpi xmlns:a14="http://schemas.microsoft.com/office/drawing/2010/main" val="0"/>
              </a:ext>
            </a:extLst>
          </a:blip>
          <a:stretch>
            <a:fillRect/>
          </a:stretch>
        </p:blipFill>
        <p:spPr>
          <a:xfrm>
            <a:off x="945879" y="150573"/>
            <a:ext cx="558800" cy="1092200"/>
          </a:xfrm>
          <a:prstGeom prst="rect">
            <a:avLst/>
          </a:prstGeom>
        </p:spPr>
      </p:pic>
      <p:pic>
        <p:nvPicPr>
          <p:cNvPr id="7" name="Picture 6">
            <a:extLst>
              <a:ext uri="{FF2B5EF4-FFF2-40B4-BE49-F238E27FC236}">
                <a16:creationId xmlns:a16="http://schemas.microsoft.com/office/drawing/2014/main" id="{453CABE7-05B6-41A3-B3E8-B1125750C4CD}"/>
              </a:ext>
            </a:extLst>
          </p:cNvPr>
          <p:cNvPicPr/>
          <p:nvPr/>
        </p:nvPicPr>
        <p:blipFill>
          <a:blip r:embed="rId4">
            <a:extLst>
              <a:ext uri="{28A0092B-C50C-407E-A947-70E740481C1C}">
                <a14:useLocalDpi xmlns:a14="http://schemas.microsoft.com/office/drawing/2010/main" val="0"/>
              </a:ext>
            </a:extLst>
          </a:blip>
          <a:stretch>
            <a:fillRect/>
          </a:stretch>
        </p:blipFill>
        <p:spPr>
          <a:xfrm>
            <a:off x="945879" y="1396289"/>
            <a:ext cx="2921000" cy="241300"/>
          </a:xfrm>
          <a:prstGeom prst="rect">
            <a:avLst/>
          </a:prstGeom>
        </p:spPr>
      </p:pic>
      <p:pic>
        <p:nvPicPr>
          <p:cNvPr id="8" name="Picture 7">
            <a:extLst>
              <a:ext uri="{FF2B5EF4-FFF2-40B4-BE49-F238E27FC236}">
                <a16:creationId xmlns:a16="http://schemas.microsoft.com/office/drawing/2014/main" id="{4F0FD47F-56CD-4E08-A314-C9EEE4920B49}"/>
              </a:ext>
            </a:extLst>
          </p:cNvPr>
          <p:cNvPicPr/>
          <p:nvPr/>
        </p:nvPicPr>
        <p:blipFill rotWithShape="1">
          <a:blip r:embed="rId5">
            <a:extLst>
              <a:ext uri="{28A0092B-C50C-407E-A947-70E740481C1C}">
                <a14:useLocalDpi xmlns:a14="http://schemas.microsoft.com/office/drawing/2010/main" val="0"/>
              </a:ext>
            </a:extLst>
          </a:blip>
          <a:srcRect l="29077" t="2245" r="21161" b="6679"/>
          <a:stretch/>
        </p:blipFill>
        <p:spPr bwMode="auto">
          <a:xfrm>
            <a:off x="6096000" y="150573"/>
            <a:ext cx="5412909" cy="64767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3585510"/>
      </p:ext>
    </p:extLst>
  </p:cSld>
  <p:clrMapOvr>
    <a:masterClrMapping/>
  </p:clrMapOvr>
  <p:transition spd="slow" advClick="0" advTm="5000">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D6B58-377D-4C1A-A6D6-83D18CE44E82}"/>
              </a:ext>
            </a:extLst>
          </p:cNvPr>
          <p:cNvSpPr>
            <a:spLocks noGrp="1"/>
          </p:cNvSpPr>
          <p:nvPr>
            <p:ph type="title"/>
          </p:nvPr>
        </p:nvSpPr>
        <p:spPr>
          <a:xfrm>
            <a:off x="801098" y="1396289"/>
            <a:ext cx="6387102" cy="1325563"/>
          </a:xfrm>
        </p:spPr>
        <p:txBody>
          <a:bodyPr vert="horz" lIns="91440" tIns="45720" rIns="91440" bIns="45720" rtlCol="0" anchor="ctr">
            <a:normAutofit/>
          </a:bodyPr>
          <a:lstStyle/>
          <a:p>
            <a:r>
              <a:rPr lang="en-US"/>
              <a:t>Robot Launcher/Intake Design</a:t>
            </a:r>
          </a:p>
        </p:txBody>
      </p:sp>
      <p:sp>
        <p:nvSpPr>
          <p:cNvPr id="3" name="TextBox 2">
            <a:extLst>
              <a:ext uri="{FF2B5EF4-FFF2-40B4-BE49-F238E27FC236}">
                <a16:creationId xmlns:a16="http://schemas.microsoft.com/office/drawing/2014/main" id="{D569FABC-1837-42CE-9BEC-685BEE8E6B13}"/>
              </a:ext>
            </a:extLst>
          </p:cNvPr>
          <p:cNvSpPr txBox="1"/>
          <p:nvPr/>
        </p:nvSpPr>
        <p:spPr>
          <a:xfrm>
            <a:off x="805543" y="2871982"/>
            <a:ext cx="6382657" cy="3181684"/>
          </a:xfrm>
          <a:prstGeom prst="rect">
            <a:avLst/>
          </a:prstGeom>
        </p:spPr>
        <p:txBody>
          <a:bodyPr vert="horz" lIns="91440" tIns="45720" rIns="91440" bIns="45720" rtlCol="0" anchor="t">
            <a:normAutofit/>
          </a:bodyPr>
          <a:lstStyle/>
          <a:p>
            <a:pPr marL="285750" indent="-228600" defTabSz="914400">
              <a:lnSpc>
                <a:spcPct val="90000"/>
              </a:lnSpc>
              <a:spcAft>
                <a:spcPts val="600"/>
              </a:spcAft>
              <a:buFont typeface="Arial" panose="020B0604020202020204" pitchFamily="34" charset="0"/>
              <a:buChar char="•"/>
            </a:pPr>
            <a:r>
              <a:rPr lang="en-US" dirty="0"/>
              <a:t>Flipper mechanism to trap ball and feed it into intake</a:t>
            </a:r>
          </a:p>
          <a:p>
            <a:pPr marL="742950" lvl="1" indent="-228600" defTabSz="914400">
              <a:lnSpc>
                <a:spcPct val="90000"/>
              </a:lnSpc>
              <a:spcAft>
                <a:spcPts val="600"/>
              </a:spcAft>
              <a:buFont typeface="Arial" panose="020B0604020202020204" pitchFamily="34" charset="0"/>
              <a:buChar char="•"/>
            </a:pPr>
            <a:r>
              <a:rPr lang="en-US" dirty="0"/>
              <a:t>2-Servo flap that acts grabs and engages the ball with the flywheel</a:t>
            </a:r>
          </a:p>
          <a:p>
            <a:pPr marL="285750" indent="-228600" defTabSz="914400">
              <a:lnSpc>
                <a:spcPct val="90000"/>
              </a:lnSpc>
              <a:spcAft>
                <a:spcPts val="600"/>
              </a:spcAft>
              <a:buFont typeface="Arial" panose="020B0604020202020204" pitchFamily="34" charset="0"/>
              <a:buChar char="•"/>
            </a:pPr>
            <a:r>
              <a:rPr lang="en-US" dirty="0"/>
              <a:t>Flywheel to launch the ball from anywhere on the court</a:t>
            </a:r>
          </a:p>
          <a:p>
            <a:pPr marL="742950" lvl="1" indent="-228600" defTabSz="914400">
              <a:lnSpc>
                <a:spcPct val="90000"/>
              </a:lnSpc>
              <a:spcAft>
                <a:spcPts val="600"/>
              </a:spcAft>
              <a:buFont typeface="Arial" panose="020B0604020202020204" pitchFamily="34" charset="0"/>
              <a:buChar char="•"/>
            </a:pPr>
            <a:r>
              <a:rPr lang="en-US" dirty="0"/>
              <a:t>DC Motor with fast response, up to 3200 RPM</a:t>
            </a:r>
          </a:p>
        </p:txBody>
      </p:sp>
      <p:pic>
        <p:nvPicPr>
          <p:cNvPr id="5" name="Picture 4" descr="A picture containing light&#10;&#10;Description automatically generated">
            <a:extLst>
              <a:ext uri="{FF2B5EF4-FFF2-40B4-BE49-F238E27FC236}">
                <a16:creationId xmlns:a16="http://schemas.microsoft.com/office/drawing/2014/main" id="{7D5F1EC8-8679-4A62-9507-8F478E7F4314}"/>
              </a:ext>
            </a:extLst>
          </p:cNvPr>
          <p:cNvPicPr>
            <a:picLocks noChangeAspect="1"/>
          </p:cNvPicPr>
          <p:nvPr/>
        </p:nvPicPr>
        <p:blipFill rotWithShape="1">
          <a:blip r:embed="rId3">
            <a:extLst>
              <a:ext uri="{28A0092B-C50C-407E-A947-70E740481C1C}">
                <a14:useLocalDpi xmlns:a14="http://schemas.microsoft.com/office/drawing/2010/main" val="0"/>
              </a:ext>
            </a:extLst>
          </a:blip>
          <a:srcRect l="35648" t="16297" r="35031" b="17441"/>
          <a:stretch/>
        </p:blipFill>
        <p:spPr>
          <a:xfrm>
            <a:off x="8311923" y="118692"/>
            <a:ext cx="2167927" cy="3203064"/>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A4024401-AF76-4072-A61B-382F6E828FE3}"/>
              </a:ext>
            </a:extLst>
          </p:cNvPr>
          <p:cNvPicPr>
            <a:picLocks noChangeAspect="1"/>
          </p:cNvPicPr>
          <p:nvPr/>
        </p:nvPicPr>
        <p:blipFill rotWithShape="1">
          <a:blip r:embed="rId4">
            <a:extLst>
              <a:ext uri="{28A0092B-C50C-407E-A947-70E740481C1C}">
                <a14:useLocalDpi xmlns:a14="http://schemas.microsoft.com/office/drawing/2010/main" val="0"/>
              </a:ext>
            </a:extLst>
          </a:blip>
          <a:srcRect l="42147" t="20361" r="4126" b="17171"/>
          <a:stretch/>
        </p:blipFill>
        <p:spPr>
          <a:xfrm>
            <a:off x="7488444" y="3429000"/>
            <a:ext cx="3814886" cy="2899800"/>
          </a:xfrm>
          <a:prstGeom prst="rect">
            <a:avLst/>
          </a:prstGeom>
        </p:spPr>
      </p:pic>
    </p:spTree>
    <p:extLst>
      <p:ext uri="{BB962C8B-B14F-4D97-AF65-F5344CB8AC3E}">
        <p14:creationId xmlns:p14="http://schemas.microsoft.com/office/powerpoint/2010/main" val="857870409"/>
      </p:ext>
    </p:extLst>
  </p:cSld>
  <p:clrMapOvr>
    <a:masterClrMapping/>
  </p:clrMapOvr>
  <p:transition spd="slow" advClick="0" advTm="500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9FCE-7F68-4975-9B6B-4BFE7386662F}"/>
              </a:ext>
            </a:extLst>
          </p:cNvPr>
          <p:cNvSpPr>
            <a:spLocks noGrp="1"/>
          </p:cNvSpPr>
          <p:nvPr>
            <p:ph type="title"/>
          </p:nvPr>
        </p:nvSpPr>
        <p:spPr>
          <a:xfrm>
            <a:off x="650249" y="2521209"/>
            <a:ext cx="3425124" cy="1815582"/>
          </a:xfrm>
        </p:spPr>
        <p:txBody>
          <a:bodyPr vert="horz" lIns="91440" tIns="45720" rIns="91440" bIns="45720" rtlCol="0" anchor="b">
            <a:normAutofit/>
          </a:bodyPr>
          <a:lstStyle/>
          <a:p>
            <a:pPr algn="ctr"/>
            <a:r>
              <a:rPr lang="en-US" sz="4800" kern="1200">
                <a:solidFill>
                  <a:srgbClr val="FFFFFF"/>
                </a:solidFill>
                <a:latin typeface="+mj-lt"/>
                <a:ea typeface="+mj-ea"/>
                <a:cs typeface="+mj-cs"/>
              </a:rPr>
              <a:t>Robot PCB Overview</a:t>
            </a:r>
          </a:p>
        </p:txBody>
      </p:sp>
      <p:pic>
        <p:nvPicPr>
          <p:cNvPr id="21" name="Picture 20" descr="A screenshot of a cell phone&#10;&#10;Description automatically generated">
            <a:extLst>
              <a:ext uri="{FF2B5EF4-FFF2-40B4-BE49-F238E27FC236}">
                <a16:creationId xmlns:a16="http://schemas.microsoft.com/office/drawing/2014/main" id="{07F8E7A7-10A7-DF46-8027-3C251FB61EC0}"/>
              </a:ext>
            </a:extLst>
          </p:cNvPr>
          <p:cNvPicPr>
            <a:picLocks noChangeAspect="1"/>
          </p:cNvPicPr>
          <p:nvPr/>
        </p:nvPicPr>
        <p:blipFill rotWithShape="1">
          <a:blip r:embed="rId3">
            <a:extLst>
              <a:ext uri="{28A0092B-C50C-407E-A947-70E740481C1C}">
                <a14:useLocalDpi xmlns:a14="http://schemas.microsoft.com/office/drawing/2010/main" val="0"/>
              </a:ext>
            </a:extLst>
          </a:blip>
          <a:srcRect b="9152"/>
          <a:stretch/>
        </p:blipFill>
        <p:spPr>
          <a:xfrm>
            <a:off x="4530207" y="-28666"/>
            <a:ext cx="7661793" cy="6915331"/>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3AAEB27E-E413-F14B-A579-04FE616F2684}"/>
              </a:ext>
            </a:extLst>
          </p:cNvPr>
          <p:cNvPicPr>
            <a:picLocks noChangeAspect="1"/>
          </p:cNvPicPr>
          <p:nvPr/>
        </p:nvPicPr>
        <p:blipFill rotWithShape="1">
          <a:blip r:embed="rId4">
            <a:extLst>
              <a:ext uri="{28A0092B-C50C-407E-A947-70E740481C1C}">
                <a14:useLocalDpi xmlns:a14="http://schemas.microsoft.com/office/drawing/2010/main" val="0"/>
              </a:ext>
            </a:extLst>
          </a:blip>
          <a:srcRect l="18492" t="91752" r="20887" b="-1"/>
          <a:stretch/>
        </p:blipFill>
        <p:spPr>
          <a:xfrm>
            <a:off x="270539" y="6292312"/>
            <a:ext cx="4184543" cy="565688"/>
          </a:xfrm>
          <a:prstGeom prst="rect">
            <a:avLst/>
          </a:prstGeom>
        </p:spPr>
      </p:pic>
    </p:spTree>
    <p:extLst>
      <p:ext uri="{BB962C8B-B14F-4D97-AF65-F5344CB8AC3E}">
        <p14:creationId xmlns:p14="http://schemas.microsoft.com/office/powerpoint/2010/main" val="1247526309"/>
      </p:ext>
    </p:extLst>
  </p:cSld>
  <p:clrMapOvr>
    <a:masterClrMapping/>
  </p:clrMapOvr>
  <p:transition spd="slow" advClick="0" advTm="5000">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C8B309-3D20-4225-ABB4-2499FBF8B540}"/>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PCB Layout</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ircuit board&#10;&#10;Description automatically generated">
            <a:extLst>
              <a:ext uri="{FF2B5EF4-FFF2-40B4-BE49-F238E27FC236}">
                <a16:creationId xmlns:a16="http://schemas.microsoft.com/office/drawing/2014/main" id="{A8C567F9-323E-F742-B500-8080770DAE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567" y="2768402"/>
            <a:ext cx="5455917" cy="33144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Content Placeholder 6" descr="A circuit board&#10;&#10;Description automatically generated">
            <a:extLst>
              <a:ext uri="{FF2B5EF4-FFF2-40B4-BE49-F238E27FC236}">
                <a16:creationId xmlns:a16="http://schemas.microsoft.com/office/drawing/2014/main" id="{CDF7049B-BADB-4439-88FA-AA3E9A901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073" y="2782041"/>
            <a:ext cx="5455917" cy="3287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6184335"/>
      </p:ext>
    </p:extLst>
  </p:cSld>
  <p:clrMapOvr>
    <a:masterClrMapping/>
  </p:clrMapOvr>
  <p:transition spd="slow" advClick="0" advTm="5000">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2C2FB-9B93-4273-90C9-3CB80F10CF49}"/>
              </a:ext>
            </a:extLst>
          </p:cNvPr>
          <p:cNvSpPr>
            <a:spLocks noGrp="1"/>
          </p:cNvSpPr>
          <p:nvPr>
            <p:ph type="title"/>
          </p:nvPr>
        </p:nvSpPr>
        <p:spPr/>
        <p:txBody>
          <a:bodyPr/>
          <a:lstStyle/>
          <a:p>
            <a:r>
              <a:rPr lang="en-US"/>
              <a:t>Arena</a:t>
            </a:r>
          </a:p>
        </p:txBody>
      </p:sp>
      <p:pic>
        <p:nvPicPr>
          <p:cNvPr id="7" name="Content Placeholder 6">
            <a:extLst>
              <a:ext uri="{FF2B5EF4-FFF2-40B4-BE49-F238E27FC236}">
                <a16:creationId xmlns:a16="http://schemas.microsoft.com/office/drawing/2014/main" id="{B165E94D-FDAF-4A65-9D08-D8A940AF37F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63" t="1210" r="1860" b="1676"/>
          <a:stretch/>
        </p:blipFill>
        <p:spPr>
          <a:xfrm>
            <a:off x="3897746" y="287659"/>
            <a:ext cx="5172364" cy="6057723"/>
          </a:xfrm>
        </p:spPr>
      </p:pic>
    </p:spTree>
    <p:extLst>
      <p:ext uri="{BB962C8B-B14F-4D97-AF65-F5344CB8AC3E}">
        <p14:creationId xmlns:p14="http://schemas.microsoft.com/office/powerpoint/2010/main" val="3072798507"/>
      </p:ext>
    </p:extLst>
  </p:cSld>
  <p:clrMapOvr>
    <a:masterClrMapping/>
  </p:clrMapOvr>
  <p:transition spd="slow" advClick="0" advTm="5000">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A0BF1-3817-4850-A67F-837A7E4E0C4A}"/>
              </a:ext>
            </a:extLst>
          </p:cNvPr>
          <p:cNvSpPr>
            <a:spLocks noGrp="1"/>
          </p:cNvSpPr>
          <p:nvPr>
            <p:ph type="title"/>
          </p:nvPr>
        </p:nvSpPr>
        <p:spPr>
          <a:xfrm>
            <a:off x="838200" y="723578"/>
            <a:ext cx="4595071" cy="1645501"/>
          </a:xfrm>
        </p:spPr>
        <p:txBody>
          <a:bodyPr vert="horz" lIns="91440" tIns="45720" rIns="91440" bIns="45720" rtlCol="0" anchor="ctr">
            <a:normAutofit/>
          </a:bodyPr>
          <a:lstStyle/>
          <a:p>
            <a:r>
              <a:rPr lang="en-US"/>
              <a:t>Arena - Frame &amp; Court Design</a:t>
            </a:r>
          </a:p>
        </p:txBody>
      </p:sp>
      <p:pic>
        <p:nvPicPr>
          <p:cNvPr id="4" name="Content Placeholder 3">
            <a:extLst>
              <a:ext uri="{FF2B5EF4-FFF2-40B4-BE49-F238E27FC236}">
                <a16:creationId xmlns:a16="http://schemas.microsoft.com/office/drawing/2014/main" id="{8BA4D6E2-1A4A-4943-A70B-9E127F3CDDEF}"/>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b="17615"/>
          <a:stretch/>
        </p:blipFill>
        <p:spPr bwMode="auto">
          <a:xfrm>
            <a:off x="5238877" y="1994680"/>
            <a:ext cx="2822712" cy="3483882"/>
          </a:xfrm>
          <a:prstGeom prst="rect">
            <a:avLst/>
          </a:prstGeom>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77A7ABD2-6457-4BA4-AC62-53060061EDFF}"/>
              </a:ext>
            </a:extLst>
          </p:cNvPr>
          <p:cNvSpPr txBox="1"/>
          <p:nvPr/>
        </p:nvSpPr>
        <p:spPr>
          <a:xfrm>
            <a:off x="838200" y="2548467"/>
            <a:ext cx="4595071" cy="3628495"/>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000"/>
              <a:t>Arena is 5’ length by 4’ Width by 3’ height (Minus camera mount)</a:t>
            </a:r>
          </a:p>
          <a:p>
            <a:pPr marL="285750" indent="-228600" defTabSz="914400">
              <a:lnSpc>
                <a:spcPct val="90000"/>
              </a:lnSpc>
              <a:spcAft>
                <a:spcPts val="600"/>
              </a:spcAft>
              <a:buFont typeface="Arial" panose="020B0604020202020204" pitchFamily="34" charset="0"/>
              <a:buChar char="•"/>
            </a:pPr>
            <a:r>
              <a:rPr lang="en-US" sz="2000"/>
              <a:t>Broken into several locking pieces without tools or hardware</a:t>
            </a:r>
          </a:p>
          <a:p>
            <a:pPr marL="285750" indent="-228600" defTabSz="914400">
              <a:lnSpc>
                <a:spcPct val="90000"/>
              </a:lnSpc>
              <a:spcAft>
                <a:spcPts val="600"/>
              </a:spcAft>
              <a:buFont typeface="Arial" panose="020B0604020202020204" pitchFamily="34" charset="0"/>
              <a:buChar char="•"/>
            </a:pPr>
            <a:r>
              <a:rPr lang="en-US" sz="2000"/>
              <a:t>Frame mounted on adjustable feet to level the floor</a:t>
            </a:r>
          </a:p>
          <a:p>
            <a:pPr marL="285750" indent="-228600" defTabSz="914400">
              <a:lnSpc>
                <a:spcPct val="90000"/>
              </a:lnSpc>
              <a:spcAft>
                <a:spcPts val="600"/>
              </a:spcAft>
              <a:buFont typeface="Arial" panose="020B0604020202020204" pitchFamily="34" charset="0"/>
              <a:buChar char="•"/>
            </a:pPr>
            <a:r>
              <a:rPr lang="en-US" sz="2000"/>
              <a:t>Wall mesh included to prevent projectiles flying outside the Arena</a:t>
            </a:r>
          </a:p>
          <a:p>
            <a:pPr indent="-228600" defTabSz="914400">
              <a:lnSpc>
                <a:spcPct val="90000"/>
              </a:lnSpc>
              <a:spcAft>
                <a:spcPts val="600"/>
              </a:spcAft>
              <a:buFont typeface="Arial" panose="020B0604020202020204" pitchFamily="34" charset="0"/>
              <a:buChar char="•"/>
            </a:pPr>
            <a:endParaRPr lang="en-US" sz="2000"/>
          </a:p>
        </p:txBody>
      </p:sp>
      <p:pic>
        <p:nvPicPr>
          <p:cNvPr id="6" name="Picture 5">
            <a:extLst>
              <a:ext uri="{FF2B5EF4-FFF2-40B4-BE49-F238E27FC236}">
                <a16:creationId xmlns:a16="http://schemas.microsoft.com/office/drawing/2014/main" id="{8A21DF8D-0BCC-4C69-BDE2-3505D604B200}"/>
              </a:ext>
            </a:extLst>
          </p:cNvPr>
          <p:cNvPicPr/>
          <p:nvPr/>
        </p:nvPicPr>
        <p:blipFill rotWithShape="1">
          <a:blip r:embed="rId4">
            <a:extLst>
              <a:ext uri="{28A0092B-C50C-407E-A947-70E740481C1C}">
                <a14:useLocalDpi xmlns:a14="http://schemas.microsoft.com/office/drawing/2010/main" val="0"/>
              </a:ext>
            </a:extLst>
          </a:blip>
          <a:srcRect l="35663" r="28464" b="58935"/>
          <a:stretch/>
        </p:blipFill>
        <p:spPr bwMode="auto">
          <a:xfrm>
            <a:off x="8220638" y="2095872"/>
            <a:ext cx="3709761" cy="3281498"/>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530504093"/>
      </p:ext>
    </p:extLst>
  </p:cSld>
  <p:clrMapOvr>
    <a:masterClrMapping/>
  </p:clrMapOvr>
  <p:transition spd="slow" advClick="0" advTm="5000">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7F9A-0293-4281-9381-5D359A52B9CE}"/>
              </a:ext>
            </a:extLst>
          </p:cNvPr>
          <p:cNvSpPr>
            <a:spLocks noGrp="1"/>
          </p:cNvSpPr>
          <p:nvPr>
            <p:ph type="title"/>
          </p:nvPr>
        </p:nvSpPr>
        <p:spPr>
          <a:xfrm>
            <a:off x="838200" y="723578"/>
            <a:ext cx="4595071" cy="1645501"/>
          </a:xfrm>
        </p:spPr>
        <p:txBody>
          <a:bodyPr vert="horz" lIns="91440" tIns="45720" rIns="91440" bIns="45720" rtlCol="0" anchor="ctr">
            <a:normAutofit/>
          </a:bodyPr>
          <a:lstStyle/>
          <a:p>
            <a:r>
              <a:rPr lang="en-US"/>
              <a:t>Arena - Ball &amp; Hoop Design</a:t>
            </a:r>
          </a:p>
        </p:txBody>
      </p:sp>
      <p:pic>
        <p:nvPicPr>
          <p:cNvPr id="4" name="Content Placeholder 3">
            <a:extLst>
              <a:ext uri="{FF2B5EF4-FFF2-40B4-BE49-F238E27FC236}">
                <a16:creationId xmlns:a16="http://schemas.microsoft.com/office/drawing/2014/main" id="{2409718D-A7F5-4DA2-AD06-385423DA246D}"/>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10324" t="9119" r="11973" b="8968"/>
          <a:stretch/>
        </p:blipFill>
        <p:spPr bwMode="auto">
          <a:xfrm>
            <a:off x="9477927" y="1995197"/>
            <a:ext cx="2364317" cy="2523966"/>
          </a:xfrm>
          <a:prstGeom prst="rect">
            <a:avLst/>
          </a:prstGeom>
          <a:noFill/>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7DD952BE-A503-4BFA-9277-4A1FE1D15CD7}"/>
              </a:ext>
            </a:extLst>
          </p:cNvPr>
          <p:cNvSpPr txBox="1"/>
          <p:nvPr/>
        </p:nvSpPr>
        <p:spPr>
          <a:xfrm>
            <a:off x="838200" y="2548467"/>
            <a:ext cx="4595071" cy="3628495"/>
          </a:xfrm>
          <a:prstGeom prst="rect">
            <a:avLst/>
          </a:prstGeom>
        </p:spPr>
        <p:txBody>
          <a:bodyPr vert="horz" lIns="91440" tIns="45720" rIns="91440" bIns="45720" rtlCol="0" anchor="t">
            <a:normAutofit/>
          </a:bodyPr>
          <a:lstStyle/>
          <a:p>
            <a:pPr marL="285750" indent="-228600" defTabSz="914400">
              <a:lnSpc>
                <a:spcPct val="90000"/>
              </a:lnSpc>
              <a:spcAft>
                <a:spcPts val="600"/>
              </a:spcAft>
              <a:buFont typeface="Arial" panose="020B0604020202020204" pitchFamily="34" charset="0"/>
              <a:buChar char="•"/>
            </a:pPr>
            <a:r>
              <a:rPr lang="en-US" sz="2000"/>
              <a:t>Ball is a small-scale tennis ball with a basketball appearance</a:t>
            </a:r>
          </a:p>
          <a:p>
            <a:pPr marL="742950" lvl="1" indent="-228600" defTabSz="914400">
              <a:lnSpc>
                <a:spcPct val="90000"/>
              </a:lnSpc>
              <a:spcAft>
                <a:spcPts val="600"/>
              </a:spcAft>
              <a:buFont typeface="Arial" panose="020B0604020202020204" pitchFamily="34" charset="0"/>
              <a:buChar char="•"/>
            </a:pPr>
            <a:r>
              <a:rPr lang="en-US" sz="2000"/>
              <a:t>Chosen because of size, appearance, and higher weight than a ping-pong ball</a:t>
            </a:r>
            <a:endParaRPr lang="en-US" sz="2000">
              <a:cs typeface="Calibri"/>
            </a:endParaRPr>
          </a:p>
          <a:p>
            <a:pPr marL="285750" indent="-228600" defTabSz="914400">
              <a:lnSpc>
                <a:spcPct val="90000"/>
              </a:lnSpc>
              <a:spcAft>
                <a:spcPts val="600"/>
              </a:spcAft>
              <a:buFont typeface="Arial" panose="020B0604020202020204" pitchFamily="34" charset="0"/>
              <a:buChar char="•"/>
            </a:pPr>
            <a:r>
              <a:rPr lang="en-US" sz="2000"/>
              <a:t>3D-Printed hoop and mount attached to a PVC post and an ABS backboard</a:t>
            </a:r>
            <a:endParaRPr lang="en-US" sz="2000">
              <a:cs typeface="Calibri"/>
            </a:endParaRPr>
          </a:p>
          <a:p>
            <a:pPr marL="285750" indent="-228600" defTabSz="914400">
              <a:lnSpc>
                <a:spcPct val="90000"/>
              </a:lnSpc>
              <a:spcAft>
                <a:spcPts val="600"/>
              </a:spcAft>
              <a:buFont typeface="Arial" panose="020B0604020202020204" pitchFamily="34" charset="0"/>
              <a:buChar char="•"/>
            </a:pPr>
            <a:r>
              <a:rPr lang="en-US" sz="2000"/>
              <a:t>IR Break Beam Sensor to capture when baskets are made</a:t>
            </a:r>
            <a:endParaRPr lang="en-US" sz="2000">
              <a:cs typeface="Calibri"/>
            </a:endParaRPr>
          </a:p>
        </p:txBody>
      </p:sp>
      <p:pic>
        <p:nvPicPr>
          <p:cNvPr id="5" name="Picture 4">
            <a:extLst>
              <a:ext uri="{FF2B5EF4-FFF2-40B4-BE49-F238E27FC236}">
                <a16:creationId xmlns:a16="http://schemas.microsoft.com/office/drawing/2014/main" id="{35FA2FB7-2B91-41B9-9A25-53A896D3E3A4}"/>
              </a:ext>
            </a:extLst>
          </p:cNvPr>
          <p:cNvPicPr/>
          <p:nvPr/>
        </p:nvPicPr>
        <p:blipFill rotWithShape="1">
          <a:blip r:embed="rId4">
            <a:extLst>
              <a:ext uri="{28A0092B-C50C-407E-A947-70E740481C1C}">
                <a14:useLocalDpi xmlns:a14="http://schemas.microsoft.com/office/drawing/2010/main" val="0"/>
              </a:ext>
            </a:extLst>
          </a:blip>
          <a:srcRect l="38861" t="3672" r="31934"/>
          <a:stretch/>
        </p:blipFill>
        <p:spPr bwMode="auto">
          <a:xfrm>
            <a:off x="6493164" y="637309"/>
            <a:ext cx="2521527" cy="5447394"/>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695366438"/>
      </p:ext>
    </p:extLst>
  </p:cSld>
  <p:clrMapOvr>
    <a:masterClrMapping/>
  </p:clrMapOvr>
  <p:transition spd="slow" advClick="0" advTm="5000">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8105-2C7A-4965-A2F1-62A68047551F}"/>
              </a:ext>
            </a:extLst>
          </p:cNvPr>
          <p:cNvSpPr>
            <a:spLocks noGrp="1"/>
          </p:cNvSpPr>
          <p:nvPr>
            <p:ph type="title"/>
          </p:nvPr>
        </p:nvSpPr>
        <p:spPr/>
        <p:txBody>
          <a:bodyPr vert="horz" lIns="91440" tIns="45720" rIns="91440" bIns="45720" rtlCol="0" anchor="ctr">
            <a:normAutofit/>
          </a:bodyPr>
          <a:lstStyle/>
          <a:p>
            <a:r>
              <a:rPr lang="en-US"/>
              <a:t>Arena - Electrical Design</a:t>
            </a:r>
          </a:p>
        </p:txBody>
      </p:sp>
      <p:sp>
        <p:nvSpPr>
          <p:cNvPr id="3" name="TextBox 2">
            <a:extLst>
              <a:ext uri="{FF2B5EF4-FFF2-40B4-BE49-F238E27FC236}">
                <a16:creationId xmlns:a16="http://schemas.microsoft.com/office/drawing/2014/main" id="{8C35C1B8-B02A-864F-AD84-31265472CE38}"/>
              </a:ext>
            </a:extLst>
          </p:cNvPr>
          <p:cNvSpPr txBox="1"/>
          <p:nvPr/>
        </p:nvSpPr>
        <p:spPr>
          <a:xfrm>
            <a:off x="838200" y="1825625"/>
            <a:ext cx="3797807" cy="4351338"/>
          </a:xfrm>
          <a:prstGeom prst="rect">
            <a:avLst/>
          </a:prstGeom>
        </p:spPr>
        <p:txBody>
          <a:bodyPr vert="horz" lIns="91440" tIns="45720" rIns="91440" bIns="45720" rtlCol="0" anchor="t">
            <a:normAutofit/>
          </a:bodyPr>
          <a:lstStyle/>
          <a:p>
            <a:pPr marL="285750" indent="-228600" defTabSz="914400">
              <a:lnSpc>
                <a:spcPct val="90000"/>
              </a:lnSpc>
              <a:spcAft>
                <a:spcPts val="600"/>
              </a:spcAft>
              <a:buFont typeface="Arial" panose="020B0604020202020204" pitchFamily="34" charset="0"/>
              <a:buChar char="•"/>
            </a:pPr>
            <a:r>
              <a:rPr lang="en-US" sz="2000"/>
              <a:t>The Arena is AC Powered </a:t>
            </a:r>
          </a:p>
          <a:p>
            <a:pPr marL="285750" indent="-228600" defTabSz="914400">
              <a:lnSpc>
                <a:spcPct val="90000"/>
              </a:lnSpc>
              <a:spcAft>
                <a:spcPts val="600"/>
              </a:spcAft>
              <a:buFont typeface="Arial" panose="020B0604020202020204" pitchFamily="34" charset="0"/>
              <a:buChar char="•"/>
            </a:pPr>
            <a:r>
              <a:rPr lang="en-US" sz="2000"/>
              <a:t>A 120V to 5V AC-DC converter is used to power the Nano</a:t>
            </a:r>
          </a:p>
          <a:p>
            <a:pPr marL="285750" indent="-228600" defTabSz="914400">
              <a:lnSpc>
                <a:spcPct val="90000"/>
              </a:lnSpc>
              <a:spcAft>
                <a:spcPts val="600"/>
              </a:spcAft>
              <a:buFont typeface="Arial" panose="020B0604020202020204" pitchFamily="34" charset="0"/>
              <a:buChar char="•"/>
            </a:pPr>
            <a:r>
              <a:rPr lang="en-US" sz="2000"/>
              <a:t>Another 5V AC-DC converter is used to power the LEDs</a:t>
            </a:r>
          </a:p>
          <a:p>
            <a:pPr marL="285750" indent="-228600" defTabSz="914400">
              <a:lnSpc>
                <a:spcPct val="90000"/>
              </a:lnSpc>
              <a:spcAft>
                <a:spcPts val="600"/>
              </a:spcAft>
              <a:buFont typeface="Arial" panose="020B0604020202020204" pitchFamily="34" charset="0"/>
              <a:buChar char="•"/>
            </a:pPr>
            <a:r>
              <a:rPr lang="en-US" sz="2000"/>
              <a:t>Nano does most of the processing for CV and Game System onboard </a:t>
            </a:r>
          </a:p>
          <a:p>
            <a:pPr marL="285750" indent="-228600" defTabSz="914400">
              <a:lnSpc>
                <a:spcPct val="90000"/>
              </a:lnSpc>
              <a:spcAft>
                <a:spcPts val="600"/>
              </a:spcAft>
              <a:buFont typeface="Arial" panose="020B0604020202020204" pitchFamily="34" charset="0"/>
              <a:buChar char="•"/>
            </a:pPr>
            <a:r>
              <a:rPr lang="en-US" sz="2000"/>
              <a:t>The XBox Controller inputs are taken in serially via USB and sent to the Robot via Bluetooth</a:t>
            </a:r>
          </a:p>
          <a:p>
            <a:pPr marL="285750" indent="-228600" defTabSz="914400">
              <a:lnSpc>
                <a:spcPct val="90000"/>
              </a:lnSpc>
              <a:spcAft>
                <a:spcPts val="600"/>
              </a:spcAft>
              <a:buFont typeface="Arial" panose="020B0604020202020204" pitchFamily="34" charset="0"/>
              <a:buChar char="•"/>
            </a:pPr>
            <a:r>
              <a:rPr lang="en-US" sz="2000"/>
              <a:t>The TV/Display is powered from an AC outlet as well</a:t>
            </a:r>
          </a:p>
        </p:txBody>
      </p:sp>
      <p:pic>
        <p:nvPicPr>
          <p:cNvPr id="7" name="Picture 6" descr="A screenshot of a cell phone&#10;&#10;Description automatically generated">
            <a:extLst>
              <a:ext uri="{FF2B5EF4-FFF2-40B4-BE49-F238E27FC236}">
                <a16:creationId xmlns:a16="http://schemas.microsoft.com/office/drawing/2014/main" id="{EDCD8C90-BCC5-F14E-B4DA-F9362375D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621" y="1601210"/>
            <a:ext cx="6358179" cy="4615837"/>
          </a:xfrm>
          <a:prstGeom prst="rect">
            <a:avLst/>
          </a:prstGeom>
        </p:spPr>
      </p:pic>
    </p:spTree>
    <p:extLst>
      <p:ext uri="{BB962C8B-B14F-4D97-AF65-F5344CB8AC3E}">
        <p14:creationId xmlns:p14="http://schemas.microsoft.com/office/powerpoint/2010/main" val="4198075428"/>
      </p:ext>
    </p:extLst>
  </p:cSld>
  <p:clrMapOvr>
    <a:masterClrMapping/>
  </p:clrMapOvr>
  <p:transition spd="slow" advClick="0" advTm="5000">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26A4F-45C5-4E9F-8B6C-E229AACEBD78}"/>
              </a:ext>
            </a:extLst>
          </p:cNvPr>
          <p:cNvSpPr>
            <a:spLocks noGrp="1"/>
          </p:cNvSpPr>
          <p:nvPr>
            <p:ph type="title"/>
          </p:nvPr>
        </p:nvSpPr>
        <p:spPr>
          <a:xfrm>
            <a:off x="806078" y="196014"/>
            <a:ext cx="7383180" cy="1325563"/>
          </a:xfrm>
        </p:spPr>
        <p:txBody>
          <a:bodyPr vert="horz" lIns="91440" tIns="45720" rIns="91440" bIns="45720" rtlCol="0" anchor="ctr">
            <a:normAutofit/>
          </a:bodyPr>
          <a:lstStyle/>
          <a:p>
            <a:r>
              <a:rPr lang="en-US"/>
              <a:t>Arena Computer Vision System</a:t>
            </a:r>
          </a:p>
        </p:txBody>
      </p:sp>
      <p:sp>
        <p:nvSpPr>
          <p:cNvPr id="3" name="TextBox 2">
            <a:extLst>
              <a:ext uri="{FF2B5EF4-FFF2-40B4-BE49-F238E27FC236}">
                <a16:creationId xmlns:a16="http://schemas.microsoft.com/office/drawing/2014/main" id="{62BD0220-4DA5-46C0-9D77-4664AEE2B05D}"/>
              </a:ext>
            </a:extLst>
          </p:cNvPr>
          <p:cNvSpPr txBox="1"/>
          <p:nvPr/>
        </p:nvSpPr>
        <p:spPr>
          <a:xfrm>
            <a:off x="806078" y="1521577"/>
            <a:ext cx="6228322" cy="4778860"/>
          </a:xfrm>
          <a:prstGeom prst="rect">
            <a:avLst/>
          </a:prstGeom>
        </p:spPr>
        <p:txBody>
          <a:bodyPr vert="horz" lIns="91440" tIns="45720" rIns="91440" bIns="45720" rtlCol="0" anchor="t">
            <a:normAutofit/>
          </a:bodyPr>
          <a:lstStyle/>
          <a:p>
            <a:pPr marL="285750" indent="-228600" defTabSz="914400">
              <a:lnSpc>
                <a:spcPct val="90000"/>
              </a:lnSpc>
              <a:spcAft>
                <a:spcPts val="600"/>
              </a:spcAft>
              <a:buFont typeface="Arial" panose="020B0604020202020204" pitchFamily="34" charset="0"/>
              <a:buChar char="•"/>
            </a:pPr>
            <a:r>
              <a:rPr lang="en-US" sz="2400" dirty="0">
                <a:ea typeface="+mn-lt"/>
                <a:cs typeface="+mn-lt"/>
              </a:rPr>
              <a:t>Position &amp; Orientation of Robot required for automatic control</a:t>
            </a:r>
          </a:p>
          <a:p>
            <a:pPr marL="285750" indent="-228600" defTabSz="914400">
              <a:lnSpc>
                <a:spcPct val="90000"/>
              </a:lnSpc>
              <a:spcAft>
                <a:spcPts val="600"/>
              </a:spcAft>
              <a:buFont typeface="Arial" panose="020B0604020202020204" pitchFamily="34" charset="0"/>
              <a:buChar char="•"/>
            </a:pPr>
            <a:r>
              <a:rPr lang="en-US" sz="2400" dirty="0">
                <a:ea typeface="+mn-lt"/>
                <a:cs typeface="+mn-lt"/>
              </a:rPr>
              <a:t>Position of ball displayed in the game</a:t>
            </a:r>
          </a:p>
          <a:p>
            <a:pPr marL="285750" indent="-228600" defTabSz="914400">
              <a:lnSpc>
                <a:spcPct val="90000"/>
              </a:lnSpc>
              <a:spcAft>
                <a:spcPts val="600"/>
              </a:spcAft>
              <a:buFont typeface="Arial" panose="020B0604020202020204" pitchFamily="34" charset="0"/>
              <a:buChar char="•"/>
            </a:pPr>
            <a:r>
              <a:rPr lang="en-US" sz="2400" dirty="0">
                <a:ea typeface="+mn-lt"/>
                <a:cs typeface="+mn-lt"/>
              </a:rPr>
              <a:t>Overhead camera used to be able to easily scale to more robots and objects</a:t>
            </a:r>
            <a:endParaRPr lang="en-US" dirty="0">
              <a:cs typeface="Calibri"/>
            </a:endParaRPr>
          </a:p>
          <a:p>
            <a:pPr marL="285750" indent="-228600" defTabSz="914400">
              <a:lnSpc>
                <a:spcPct val="90000"/>
              </a:lnSpc>
              <a:spcAft>
                <a:spcPts val="600"/>
              </a:spcAft>
              <a:buFont typeface="Arial" panose="020B0604020202020204" pitchFamily="34" charset="0"/>
              <a:buChar char="•"/>
            </a:pPr>
            <a:endParaRPr lang="en-US" dirty="0">
              <a:cs typeface="Calibri"/>
            </a:endParaRPr>
          </a:p>
          <a:p>
            <a:pPr indent="-228600" defTabSz="914400">
              <a:lnSpc>
                <a:spcPct val="90000"/>
              </a:lnSpc>
              <a:spcAft>
                <a:spcPts val="600"/>
              </a:spcAft>
              <a:buFont typeface="Arial" panose="020B0604020202020204" pitchFamily="34" charset="0"/>
              <a:buChar char="•"/>
            </a:pPr>
            <a:endParaRPr lang="en-US" dirty="0">
              <a:cs typeface="Calibri"/>
            </a:endParaRPr>
          </a:p>
        </p:txBody>
      </p:sp>
      <p:sp>
        <p:nvSpPr>
          <p:cNvPr id="6" name="Content Placeholder 5">
            <a:extLst>
              <a:ext uri="{FF2B5EF4-FFF2-40B4-BE49-F238E27FC236}">
                <a16:creationId xmlns:a16="http://schemas.microsoft.com/office/drawing/2014/main" id="{86B15F09-AF06-4E1A-8F2A-F80A6BD6630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67123623"/>
      </p:ext>
    </p:extLst>
  </p:cSld>
  <p:clrMapOvr>
    <a:masterClrMapping/>
  </p:clrMapOvr>
  <p:transition spd="slow" advClick="0" advTm="5000">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60056-8A67-4A5B-B0D1-0464B166F449}"/>
              </a:ext>
            </a:extLst>
          </p:cNvPr>
          <p:cNvSpPr>
            <a:spLocks noGrp="1"/>
          </p:cNvSpPr>
          <p:nvPr>
            <p:ph type="title"/>
          </p:nvPr>
        </p:nvSpPr>
        <p:spPr>
          <a:xfrm>
            <a:off x="866215" y="-122331"/>
            <a:ext cx="10515600" cy="1325563"/>
          </a:xfrm>
        </p:spPr>
        <p:txBody>
          <a:bodyPr/>
          <a:lstStyle/>
          <a:p>
            <a:r>
              <a:rPr lang="en-US"/>
              <a:t>Step 1 – Collect the Frame</a:t>
            </a:r>
          </a:p>
        </p:txBody>
      </p:sp>
      <p:pic>
        <p:nvPicPr>
          <p:cNvPr id="14" name="Picture 14" descr="A picture containing table, wooden, game, white&#10;&#10;Description generated with very high confidence">
            <a:extLst>
              <a:ext uri="{FF2B5EF4-FFF2-40B4-BE49-F238E27FC236}">
                <a16:creationId xmlns:a16="http://schemas.microsoft.com/office/drawing/2014/main" id="{D41AD1C5-AADD-4DB0-976F-25B31D93F312}"/>
              </a:ext>
            </a:extLst>
          </p:cNvPr>
          <p:cNvPicPr>
            <a:picLocks noGrp="1" noChangeAspect="1"/>
          </p:cNvPicPr>
          <p:nvPr>
            <p:ph idx="1"/>
          </p:nvPr>
        </p:nvPicPr>
        <p:blipFill>
          <a:blip r:embed="rId3"/>
          <a:stretch>
            <a:fillRect/>
          </a:stretch>
        </p:blipFill>
        <p:spPr>
          <a:xfrm>
            <a:off x="4739197" y="878898"/>
            <a:ext cx="7193367" cy="5713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136AF456-C9CD-4E7D-A0CF-48918BA78B18}"/>
              </a:ext>
            </a:extLst>
          </p:cNvPr>
          <p:cNvSpPr txBox="1"/>
          <p:nvPr/>
        </p:nvSpPr>
        <p:spPr>
          <a:xfrm>
            <a:off x="866775" y="1692275"/>
            <a:ext cx="3547533"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cs typeface="Calibri"/>
              </a:rPr>
              <a:t>Capture and build a background model</a:t>
            </a:r>
          </a:p>
          <a:p>
            <a:pPr marL="285750" indent="-285750">
              <a:buFont typeface="Arial"/>
              <a:buChar char="•"/>
            </a:pPr>
            <a:r>
              <a:rPr lang="en-US" sz="2000" dirty="0">
                <a:cs typeface="Calibri"/>
              </a:rPr>
              <a:t>Add objects to the court</a:t>
            </a:r>
          </a:p>
          <a:p>
            <a:pPr marL="285750" indent="-285750">
              <a:buFont typeface="Arial"/>
              <a:buChar char="•"/>
            </a:pPr>
            <a:endParaRPr lang="en-US" dirty="0">
              <a:cs typeface="Calibri"/>
            </a:endParaRPr>
          </a:p>
        </p:txBody>
      </p:sp>
    </p:spTree>
    <p:extLst>
      <p:ext uri="{BB962C8B-B14F-4D97-AF65-F5344CB8AC3E}">
        <p14:creationId xmlns:p14="http://schemas.microsoft.com/office/powerpoint/2010/main" val="1361061729"/>
      </p:ext>
    </p:extLst>
  </p:cSld>
  <p:clrMapOvr>
    <a:masterClrMapping/>
  </p:clrMapOvr>
  <p:transition spd="slow" advClick="0" advTm="500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6F10E-F97D-4221-A11B-608D9C9B2D05}"/>
              </a:ext>
            </a:extLst>
          </p:cNvPr>
          <p:cNvSpPr>
            <a:spLocks noGrp="1"/>
          </p:cNvSpPr>
          <p:nvPr>
            <p:ph type="title"/>
          </p:nvPr>
        </p:nvSpPr>
        <p:spPr>
          <a:xfrm>
            <a:off x="838200" y="-88713"/>
            <a:ext cx="10515600" cy="1325563"/>
          </a:xfrm>
        </p:spPr>
        <p:txBody>
          <a:bodyPr/>
          <a:lstStyle/>
          <a:p>
            <a:r>
              <a:rPr lang="en-US">
                <a:cs typeface="Calibri Light"/>
              </a:rPr>
              <a:t>Step 2 – Foreground Mask</a:t>
            </a:r>
          </a:p>
        </p:txBody>
      </p:sp>
      <p:pic>
        <p:nvPicPr>
          <p:cNvPr id="6" name="Picture 6" descr="A close up of a logo&#10;&#10;Description generated with high confidence">
            <a:extLst>
              <a:ext uri="{FF2B5EF4-FFF2-40B4-BE49-F238E27FC236}">
                <a16:creationId xmlns:a16="http://schemas.microsoft.com/office/drawing/2014/main" id="{60F2816F-7C31-441B-B1BA-79A8415A9128}"/>
              </a:ext>
            </a:extLst>
          </p:cNvPr>
          <p:cNvPicPr>
            <a:picLocks noGrp="1" noChangeAspect="1"/>
          </p:cNvPicPr>
          <p:nvPr>
            <p:ph idx="1"/>
          </p:nvPr>
        </p:nvPicPr>
        <p:blipFill>
          <a:blip r:embed="rId3"/>
          <a:stretch>
            <a:fillRect/>
          </a:stretch>
        </p:blipFill>
        <p:spPr>
          <a:xfrm>
            <a:off x="4743694" y="910358"/>
            <a:ext cx="7213170" cy="5724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9C27E7AD-2A20-4312-A232-1539C6B8772E}"/>
              </a:ext>
            </a:extLst>
          </p:cNvPr>
          <p:cNvSpPr txBox="1"/>
          <p:nvPr/>
        </p:nvSpPr>
        <p:spPr>
          <a:xfrm>
            <a:off x="942414" y="1642782"/>
            <a:ext cx="355002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cs typeface="Calibri"/>
              </a:rPr>
              <a:t>Apply background subtraction to get a foreground mask</a:t>
            </a:r>
          </a:p>
        </p:txBody>
      </p:sp>
    </p:spTree>
    <p:extLst>
      <p:ext uri="{BB962C8B-B14F-4D97-AF65-F5344CB8AC3E}">
        <p14:creationId xmlns:p14="http://schemas.microsoft.com/office/powerpoint/2010/main" val="3461954077"/>
      </p:ext>
    </p:extLst>
  </p:cSld>
  <p:clrMapOvr>
    <a:masterClrMapping/>
  </p:clrMapOvr>
  <p:transition spd="slow" advClick="0" advTm="5000">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BBBDA2-0085-4111-83CE-BE9384E8B949}"/>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Motivation</a:t>
            </a:r>
          </a:p>
        </p:txBody>
      </p:sp>
      <p:graphicFrame>
        <p:nvGraphicFramePr>
          <p:cNvPr id="14" name="Content Placeholder 2">
            <a:extLst>
              <a:ext uri="{FF2B5EF4-FFF2-40B4-BE49-F238E27FC236}">
                <a16:creationId xmlns:a16="http://schemas.microsoft.com/office/drawing/2014/main" id="{95A4F89A-572A-4D05-B653-193D904E0464}"/>
              </a:ext>
            </a:extLst>
          </p:cNvPr>
          <p:cNvGraphicFramePr>
            <a:graphicFrameLocks noGrp="1"/>
          </p:cNvGraphicFramePr>
          <p:nvPr>
            <p:ph idx="1"/>
            <p:extLst>
              <p:ext uri="{D42A27DB-BD31-4B8C-83A1-F6EECF244321}">
                <p14:modId xmlns:p14="http://schemas.microsoft.com/office/powerpoint/2010/main" val="326177263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0500817"/>
      </p:ext>
    </p:extLst>
  </p:cSld>
  <p:clrMapOvr>
    <a:masterClrMapping/>
  </p:clrMapOvr>
  <p:transition spd="slow" advClick="0" advTm="5000">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8E108-B0DB-443D-875E-379FB14AD9B9}"/>
              </a:ext>
            </a:extLst>
          </p:cNvPr>
          <p:cNvSpPr>
            <a:spLocks noGrp="1"/>
          </p:cNvSpPr>
          <p:nvPr>
            <p:ph type="title"/>
          </p:nvPr>
        </p:nvSpPr>
        <p:spPr>
          <a:xfrm>
            <a:off x="1039905" y="-127934"/>
            <a:ext cx="10515600" cy="1325563"/>
          </a:xfrm>
        </p:spPr>
        <p:txBody>
          <a:bodyPr/>
          <a:lstStyle/>
          <a:p>
            <a:r>
              <a:rPr lang="en-US">
                <a:cs typeface="Calibri Light"/>
              </a:rPr>
              <a:t>Step 3 – Background Mask 'AND' Frame</a:t>
            </a:r>
          </a:p>
        </p:txBody>
      </p:sp>
      <p:pic>
        <p:nvPicPr>
          <p:cNvPr id="6" name="Picture 6" descr="A close up of a logo&#10;&#10;Description generated with high confidence">
            <a:extLst>
              <a:ext uri="{FF2B5EF4-FFF2-40B4-BE49-F238E27FC236}">
                <a16:creationId xmlns:a16="http://schemas.microsoft.com/office/drawing/2014/main" id="{EF4D4BD8-EA20-4A92-A872-057FF73E6597}"/>
              </a:ext>
            </a:extLst>
          </p:cNvPr>
          <p:cNvPicPr>
            <a:picLocks noGrp="1" noChangeAspect="1"/>
          </p:cNvPicPr>
          <p:nvPr>
            <p:ph idx="1"/>
          </p:nvPr>
        </p:nvPicPr>
        <p:blipFill>
          <a:blip r:embed="rId3"/>
          <a:stretch>
            <a:fillRect/>
          </a:stretch>
        </p:blipFill>
        <p:spPr>
          <a:xfrm>
            <a:off x="4750029" y="894603"/>
            <a:ext cx="7230845" cy="5729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2140AB53-AF34-442A-8B1E-76EDB4633A45}"/>
              </a:ext>
            </a:extLst>
          </p:cNvPr>
          <p:cNvSpPr txBox="1"/>
          <p:nvPr/>
        </p:nvSpPr>
        <p:spPr>
          <a:xfrm>
            <a:off x="1301003" y="1687606"/>
            <a:ext cx="325866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cs typeface="Calibri"/>
              </a:rPr>
              <a:t>Perform bitwise 'AND' on the blurred frame and foreground mask to get a color image from the results of background subtraction</a:t>
            </a:r>
          </a:p>
        </p:txBody>
      </p:sp>
    </p:spTree>
    <p:extLst>
      <p:ext uri="{BB962C8B-B14F-4D97-AF65-F5344CB8AC3E}">
        <p14:creationId xmlns:p14="http://schemas.microsoft.com/office/powerpoint/2010/main" val="4144476787"/>
      </p:ext>
    </p:extLst>
  </p:cSld>
  <p:clrMapOvr>
    <a:masterClrMapping/>
  </p:clrMapOvr>
  <p:transition spd="slow" advClick="0" advTm="5000">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33B1-3B64-4782-99D3-5246454C2330}"/>
              </a:ext>
            </a:extLst>
          </p:cNvPr>
          <p:cNvSpPr>
            <a:spLocks noGrp="1"/>
          </p:cNvSpPr>
          <p:nvPr>
            <p:ph type="title"/>
          </p:nvPr>
        </p:nvSpPr>
        <p:spPr>
          <a:xfrm>
            <a:off x="1062317" y="-239992"/>
            <a:ext cx="10515600" cy="1325563"/>
          </a:xfrm>
        </p:spPr>
        <p:txBody>
          <a:bodyPr/>
          <a:lstStyle/>
          <a:p>
            <a:r>
              <a:rPr lang="en-US">
                <a:cs typeface="Calibri Light"/>
              </a:rPr>
              <a:t>Step 4 – Color Filtering</a:t>
            </a:r>
          </a:p>
        </p:txBody>
      </p:sp>
      <p:pic>
        <p:nvPicPr>
          <p:cNvPr id="6" name="Picture 7" descr="A star in the background&#10;&#10;Description generated with high confidence">
            <a:extLst>
              <a:ext uri="{FF2B5EF4-FFF2-40B4-BE49-F238E27FC236}">
                <a16:creationId xmlns:a16="http://schemas.microsoft.com/office/drawing/2014/main" id="{EFB4AE32-0BD4-412E-AC91-320EC2C65845}"/>
              </a:ext>
            </a:extLst>
          </p:cNvPr>
          <p:cNvPicPr>
            <a:picLocks noGrp="1" noChangeAspect="1"/>
          </p:cNvPicPr>
          <p:nvPr>
            <p:ph idx="1"/>
          </p:nvPr>
        </p:nvPicPr>
        <p:blipFill>
          <a:blip r:embed="rId3"/>
          <a:stretch>
            <a:fillRect/>
          </a:stretch>
        </p:blipFill>
        <p:spPr>
          <a:xfrm>
            <a:off x="6226371" y="2124369"/>
            <a:ext cx="5816022" cy="4631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9" descr="A picture containing laptop&#10;&#10;Description generated with very high confidence">
            <a:extLst>
              <a:ext uri="{FF2B5EF4-FFF2-40B4-BE49-F238E27FC236}">
                <a16:creationId xmlns:a16="http://schemas.microsoft.com/office/drawing/2014/main" id="{6EEB8E4C-CE08-4A28-9BB0-315895F227D5}"/>
              </a:ext>
            </a:extLst>
          </p:cNvPr>
          <p:cNvPicPr>
            <a:picLocks noChangeAspect="1"/>
          </p:cNvPicPr>
          <p:nvPr/>
        </p:nvPicPr>
        <p:blipFill>
          <a:blip r:embed="rId4"/>
          <a:stretch>
            <a:fillRect/>
          </a:stretch>
        </p:blipFill>
        <p:spPr>
          <a:xfrm>
            <a:off x="203649" y="2124369"/>
            <a:ext cx="5841625" cy="4631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AF360A8F-7D64-4543-BE22-1806AFB8085D}"/>
              </a:ext>
            </a:extLst>
          </p:cNvPr>
          <p:cNvSpPr txBox="1"/>
          <p:nvPr/>
        </p:nvSpPr>
        <p:spPr>
          <a:xfrm>
            <a:off x="2279650" y="1696321"/>
            <a:ext cx="16901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Colored Square</a:t>
            </a:r>
          </a:p>
        </p:txBody>
      </p:sp>
      <p:sp>
        <p:nvSpPr>
          <p:cNvPr id="12" name="TextBox 11">
            <a:extLst>
              <a:ext uri="{FF2B5EF4-FFF2-40B4-BE49-F238E27FC236}">
                <a16:creationId xmlns:a16="http://schemas.microsoft.com/office/drawing/2014/main" id="{C1B8BFCF-5752-49DD-B9DE-5BDB5BD42A51}"/>
              </a:ext>
            </a:extLst>
          </p:cNvPr>
          <p:cNvSpPr txBox="1"/>
          <p:nvPr/>
        </p:nvSpPr>
        <p:spPr>
          <a:xfrm>
            <a:off x="8392459" y="1686384"/>
            <a:ext cx="14044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Orange Ball</a:t>
            </a:r>
          </a:p>
        </p:txBody>
      </p:sp>
      <p:sp>
        <p:nvSpPr>
          <p:cNvPr id="14" name="TextBox 13">
            <a:extLst>
              <a:ext uri="{FF2B5EF4-FFF2-40B4-BE49-F238E27FC236}">
                <a16:creationId xmlns:a16="http://schemas.microsoft.com/office/drawing/2014/main" id="{CE0962A6-72F5-4F0C-BCF4-4113468F65F1}"/>
              </a:ext>
            </a:extLst>
          </p:cNvPr>
          <p:cNvSpPr txBox="1"/>
          <p:nvPr/>
        </p:nvSpPr>
        <p:spPr>
          <a:xfrm>
            <a:off x="1474694" y="813547"/>
            <a:ext cx="7785846"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cs typeface="Calibri"/>
              </a:rPr>
              <a:t>Lower and Upper bounds for each color are created using the HSV color scale</a:t>
            </a:r>
          </a:p>
          <a:p>
            <a:pPr marL="285750" indent="-285750">
              <a:buFont typeface="Arial"/>
              <a:buChar char="•"/>
            </a:pPr>
            <a:r>
              <a:rPr lang="en-US" sz="2000" dirty="0">
                <a:cs typeface="Calibri"/>
              </a:rPr>
              <a:t>An </a:t>
            </a:r>
            <a:r>
              <a:rPr lang="en-US" sz="2000" dirty="0" err="1">
                <a:cs typeface="Calibri"/>
              </a:rPr>
              <a:t>inRange</a:t>
            </a:r>
            <a:r>
              <a:rPr lang="en-US" sz="2000" dirty="0">
                <a:cs typeface="Calibri"/>
              </a:rPr>
              <a:t>() function is applied and a mask for each color is created</a:t>
            </a:r>
          </a:p>
          <a:p>
            <a:pPr marL="285750" indent="-285750">
              <a:buFont typeface="Arial"/>
              <a:buChar char="•"/>
            </a:pPr>
            <a:endParaRPr lang="en-US" dirty="0">
              <a:cs typeface="Calibri"/>
            </a:endParaRPr>
          </a:p>
        </p:txBody>
      </p:sp>
    </p:spTree>
    <p:extLst>
      <p:ext uri="{BB962C8B-B14F-4D97-AF65-F5344CB8AC3E}">
        <p14:creationId xmlns:p14="http://schemas.microsoft.com/office/powerpoint/2010/main" val="749703901"/>
      </p:ext>
    </p:extLst>
  </p:cSld>
  <p:clrMapOvr>
    <a:masterClrMapping/>
  </p:clrMapOvr>
  <p:transition spd="slow" advClick="0" advTm="5000">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58355-4BBF-4D04-9B84-6FB10309E465}"/>
              </a:ext>
            </a:extLst>
          </p:cNvPr>
          <p:cNvSpPr>
            <a:spLocks noGrp="1"/>
          </p:cNvSpPr>
          <p:nvPr>
            <p:ph type="title"/>
          </p:nvPr>
        </p:nvSpPr>
        <p:spPr>
          <a:xfrm>
            <a:off x="1011891" y="-206375"/>
            <a:ext cx="10515600" cy="1325563"/>
          </a:xfrm>
        </p:spPr>
        <p:txBody>
          <a:bodyPr/>
          <a:lstStyle/>
          <a:p>
            <a:r>
              <a:rPr lang="en-US"/>
              <a:t>Step 5 – Contour Detection and Midpoint </a:t>
            </a:r>
          </a:p>
        </p:txBody>
      </p:sp>
      <p:pic>
        <p:nvPicPr>
          <p:cNvPr id="6" name="Picture 6" descr="A picture containing game, wooden, table, man&#10;&#10;Description generated with very high confidence">
            <a:extLst>
              <a:ext uri="{FF2B5EF4-FFF2-40B4-BE49-F238E27FC236}">
                <a16:creationId xmlns:a16="http://schemas.microsoft.com/office/drawing/2014/main" id="{7315D1B6-1000-4BDB-9FDA-9B8469EB4CE7}"/>
              </a:ext>
            </a:extLst>
          </p:cNvPr>
          <p:cNvPicPr>
            <a:picLocks noGrp="1" noChangeAspect="1"/>
          </p:cNvPicPr>
          <p:nvPr>
            <p:ph idx="1"/>
          </p:nvPr>
        </p:nvPicPr>
        <p:blipFill>
          <a:blip r:embed="rId3"/>
          <a:stretch>
            <a:fillRect/>
          </a:stretch>
        </p:blipFill>
        <p:spPr>
          <a:xfrm>
            <a:off x="4878689" y="996300"/>
            <a:ext cx="7058977" cy="5628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48DA9ED0-B5C0-468B-AB8A-79D8C21AA940}"/>
              </a:ext>
            </a:extLst>
          </p:cNvPr>
          <p:cNvSpPr txBox="1"/>
          <p:nvPr/>
        </p:nvSpPr>
        <p:spPr>
          <a:xfrm>
            <a:off x="839857" y="1469091"/>
            <a:ext cx="386549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cs typeface="Calibri"/>
              </a:rPr>
              <a:t>Find the contours of the squares</a:t>
            </a:r>
          </a:p>
          <a:p>
            <a:pPr marL="285750" indent="-285750">
              <a:buFont typeface="Arial"/>
              <a:buChar char="•"/>
            </a:pPr>
            <a:r>
              <a:rPr lang="en-US" sz="2000" dirty="0">
                <a:cs typeface="Calibri"/>
              </a:rPr>
              <a:t>Filter the list of contours by perimeter and number of sides</a:t>
            </a:r>
          </a:p>
          <a:p>
            <a:pPr marL="285750" indent="-285750">
              <a:buFont typeface="Arial"/>
              <a:buChar char="•"/>
            </a:pPr>
            <a:r>
              <a:rPr lang="en-US" sz="2000" dirty="0">
                <a:cs typeface="Calibri"/>
              </a:rPr>
              <a:t>Use moments to find the midpoint of each square</a:t>
            </a:r>
          </a:p>
        </p:txBody>
      </p:sp>
    </p:spTree>
    <p:extLst>
      <p:ext uri="{BB962C8B-B14F-4D97-AF65-F5344CB8AC3E}">
        <p14:creationId xmlns:p14="http://schemas.microsoft.com/office/powerpoint/2010/main" val="745253725"/>
      </p:ext>
    </p:extLst>
  </p:cSld>
  <p:clrMapOvr>
    <a:masterClrMapping/>
  </p:clrMapOvr>
  <p:transition spd="slow" advClick="0" advTm="5000">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2C33E-C428-450F-885D-C938C7A7E848}"/>
              </a:ext>
            </a:extLst>
          </p:cNvPr>
          <p:cNvSpPr>
            <a:spLocks noGrp="1"/>
          </p:cNvSpPr>
          <p:nvPr>
            <p:ph type="title"/>
          </p:nvPr>
        </p:nvSpPr>
        <p:spPr>
          <a:xfrm>
            <a:off x="445994" y="-279213"/>
            <a:ext cx="11641791" cy="1325563"/>
          </a:xfrm>
        </p:spPr>
        <p:txBody>
          <a:bodyPr/>
          <a:lstStyle/>
          <a:p>
            <a:r>
              <a:rPr lang="en-US"/>
              <a:t>Step 6 – Canny Edge Detection &amp; Hough Transform</a:t>
            </a:r>
          </a:p>
        </p:txBody>
      </p:sp>
      <p:pic>
        <p:nvPicPr>
          <p:cNvPr id="6" name="Picture 6" descr="A close up of a sign&#10;&#10;Description generated with high confidence">
            <a:extLst>
              <a:ext uri="{FF2B5EF4-FFF2-40B4-BE49-F238E27FC236}">
                <a16:creationId xmlns:a16="http://schemas.microsoft.com/office/drawing/2014/main" id="{5A8CBB94-FDF1-4D00-AFA8-4F3A12F64B81}"/>
              </a:ext>
            </a:extLst>
          </p:cNvPr>
          <p:cNvPicPr>
            <a:picLocks noGrp="1" noChangeAspect="1"/>
          </p:cNvPicPr>
          <p:nvPr>
            <p:ph idx="1"/>
          </p:nvPr>
        </p:nvPicPr>
        <p:blipFill>
          <a:blip r:embed="rId3"/>
          <a:stretch>
            <a:fillRect/>
          </a:stretch>
        </p:blipFill>
        <p:spPr>
          <a:xfrm>
            <a:off x="4855912" y="902947"/>
            <a:ext cx="7082720" cy="5690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0969C70B-4F57-4AC1-B9EA-62360E20564E}"/>
              </a:ext>
            </a:extLst>
          </p:cNvPr>
          <p:cNvSpPr txBox="1"/>
          <p:nvPr/>
        </p:nvSpPr>
        <p:spPr>
          <a:xfrm>
            <a:off x="864705" y="1323415"/>
            <a:ext cx="334758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cs typeface="Calibri"/>
              </a:rPr>
              <a:t>A Canny Edge filter is applied to the orange mask</a:t>
            </a:r>
          </a:p>
          <a:p>
            <a:pPr marL="285750" indent="-285750">
              <a:buFont typeface="Arial"/>
              <a:buChar char="•"/>
            </a:pPr>
            <a:r>
              <a:rPr lang="en-US" sz="2000" dirty="0">
                <a:cs typeface="Calibri"/>
              </a:rPr>
              <a:t>A Circle Hough Transform is applied, and the center is found</a:t>
            </a:r>
          </a:p>
        </p:txBody>
      </p:sp>
    </p:spTree>
    <p:extLst>
      <p:ext uri="{BB962C8B-B14F-4D97-AF65-F5344CB8AC3E}">
        <p14:creationId xmlns:p14="http://schemas.microsoft.com/office/powerpoint/2010/main" val="3064149629"/>
      </p:ext>
    </p:extLst>
  </p:cSld>
  <p:clrMapOvr>
    <a:masterClrMapping/>
  </p:clrMapOvr>
  <p:transition spd="slow" advClick="0" advTm="5000">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2C33E-C428-450F-885D-C938C7A7E848}"/>
              </a:ext>
            </a:extLst>
          </p:cNvPr>
          <p:cNvSpPr>
            <a:spLocks noGrp="1"/>
          </p:cNvSpPr>
          <p:nvPr>
            <p:ph type="title"/>
          </p:nvPr>
        </p:nvSpPr>
        <p:spPr>
          <a:xfrm>
            <a:off x="1191185" y="-94316"/>
            <a:ext cx="10515600" cy="1325563"/>
          </a:xfrm>
        </p:spPr>
        <p:txBody>
          <a:bodyPr/>
          <a:lstStyle/>
          <a:p>
            <a:r>
              <a:rPr lang="en-US"/>
              <a:t>Final Output</a:t>
            </a:r>
            <a:endParaRPr lang="en-US">
              <a:cs typeface="Calibri Light"/>
            </a:endParaRPr>
          </a:p>
        </p:txBody>
      </p:sp>
      <p:pic>
        <p:nvPicPr>
          <p:cNvPr id="5" name="Picture 6" descr="A picture containing bicycle, table, game, wooden&#10;&#10;Description generated with very high confidence">
            <a:extLst>
              <a:ext uri="{FF2B5EF4-FFF2-40B4-BE49-F238E27FC236}">
                <a16:creationId xmlns:a16="http://schemas.microsoft.com/office/drawing/2014/main" id="{A4601414-95EA-4ACB-9D77-BEDB3B3B064F}"/>
              </a:ext>
            </a:extLst>
          </p:cNvPr>
          <p:cNvPicPr>
            <a:picLocks noGrp="1" noChangeAspect="1"/>
          </p:cNvPicPr>
          <p:nvPr>
            <p:ph idx="1"/>
          </p:nvPr>
        </p:nvPicPr>
        <p:blipFill>
          <a:blip r:embed="rId3"/>
          <a:stretch>
            <a:fillRect/>
          </a:stretch>
        </p:blipFill>
        <p:spPr>
          <a:xfrm>
            <a:off x="4823262" y="973256"/>
            <a:ext cx="7138803" cy="5662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5AFFF6D-9ACC-4988-AA07-AE8FCDC5275E}"/>
              </a:ext>
            </a:extLst>
          </p:cNvPr>
          <p:cNvSpPr txBox="1"/>
          <p:nvPr/>
        </p:nvSpPr>
        <p:spPr>
          <a:xfrm>
            <a:off x="929309" y="1508311"/>
            <a:ext cx="371440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cs typeface="Calibri"/>
              </a:rPr>
              <a:t>A unit vector is created using the </a:t>
            </a:r>
            <a:r>
              <a:rPr lang="en-US" sz="2000" dirty="0" err="1">
                <a:cs typeface="Calibri"/>
              </a:rPr>
              <a:t>x,y</a:t>
            </a:r>
            <a:r>
              <a:rPr lang="en-US" sz="2000" dirty="0">
                <a:cs typeface="Calibri"/>
              </a:rPr>
              <a:t> center values of each square</a:t>
            </a:r>
          </a:p>
          <a:p>
            <a:pPr marL="285750" indent="-285750">
              <a:buFont typeface="Arial"/>
              <a:buChar char="•"/>
            </a:pPr>
            <a:r>
              <a:rPr lang="en-US" sz="2000" dirty="0">
                <a:cs typeface="Calibri"/>
              </a:rPr>
              <a:t>The center  of the robot is blue</a:t>
            </a:r>
          </a:p>
          <a:p>
            <a:pPr marL="285750" indent="-285750">
              <a:buFont typeface="Arial"/>
              <a:buChar char="•"/>
            </a:pPr>
            <a:r>
              <a:rPr lang="en-US" sz="2000" dirty="0">
                <a:cs typeface="Calibri"/>
              </a:rPr>
              <a:t>The unit vector, center point of the robot, and center point of the ball is sent to the game</a:t>
            </a:r>
          </a:p>
        </p:txBody>
      </p:sp>
    </p:spTree>
    <p:extLst>
      <p:ext uri="{BB962C8B-B14F-4D97-AF65-F5344CB8AC3E}">
        <p14:creationId xmlns:p14="http://schemas.microsoft.com/office/powerpoint/2010/main" val="778580981"/>
      </p:ext>
    </p:extLst>
  </p:cSld>
  <p:clrMapOvr>
    <a:masterClrMapping/>
  </p:clrMapOvr>
  <p:transition spd="slow" advClick="0" advTm="5000">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179A8-49B8-4A57-B108-F8CD1851156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Game Overview</a:t>
            </a:r>
          </a:p>
        </p:txBody>
      </p:sp>
      <p:pic>
        <p:nvPicPr>
          <p:cNvPr id="7" name="Content Placeholder 6">
            <a:extLst>
              <a:ext uri="{FF2B5EF4-FFF2-40B4-BE49-F238E27FC236}">
                <a16:creationId xmlns:a16="http://schemas.microsoft.com/office/drawing/2014/main" id="{8F14F551-A6AF-4669-AE14-E05A558B825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724940" y="1027906"/>
            <a:ext cx="4742120" cy="5579135"/>
          </a:xfrm>
          <a:prstGeom prst="rect">
            <a:avLst/>
          </a:prstGeom>
        </p:spPr>
      </p:pic>
    </p:spTree>
    <p:extLst>
      <p:ext uri="{BB962C8B-B14F-4D97-AF65-F5344CB8AC3E}">
        <p14:creationId xmlns:p14="http://schemas.microsoft.com/office/powerpoint/2010/main" val="1807116076"/>
      </p:ext>
    </p:extLst>
  </p:cSld>
  <p:clrMapOvr>
    <a:masterClrMapping/>
  </p:clrMapOvr>
  <p:transition spd="slow" advClick="0" advTm="5000">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A5954-550E-4CC0-A10C-0DDAB7E83E29}"/>
              </a:ext>
            </a:extLst>
          </p:cNvPr>
          <p:cNvSpPr>
            <a:spLocks noGrp="1"/>
          </p:cNvSpPr>
          <p:nvPr>
            <p:ph type="title"/>
          </p:nvPr>
        </p:nvSpPr>
        <p:spPr/>
        <p:txBody>
          <a:bodyPr/>
          <a:lstStyle/>
          <a:p>
            <a:r>
              <a:rPr lang="en-US"/>
              <a:t>Autonomous Control in Easy Mode</a:t>
            </a:r>
          </a:p>
        </p:txBody>
      </p:sp>
      <p:sp>
        <p:nvSpPr>
          <p:cNvPr id="3" name="Content Placeholder 2">
            <a:extLst>
              <a:ext uri="{FF2B5EF4-FFF2-40B4-BE49-F238E27FC236}">
                <a16:creationId xmlns:a16="http://schemas.microsoft.com/office/drawing/2014/main" id="{89040C47-E975-4E70-AD78-DDF5E754D82A}"/>
              </a:ext>
            </a:extLst>
          </p:cNvPr>
          <p:cNvSpPr>
            <a:spLocks noGrp="1"/>
          </p:cNvSpPr>
          <p:nvPr>
            <p:ph idx="1"/>
          </p:nvPr>
        </p:nvSpPr>
        <p:spPr>
          <a:xfrm>
            <a:off x="838200" y="1825625"/>
            <a:ext cx="4511400" cy="4351338"/>
          </a:xfrm>
        </p:spPr>
        <p:txBody>
          <a:bodyPr/>
          <a:lstStyle/>
          <a:p>
            <a:r>
              <a:rPr lang="en-US" dirty="0"/>
              <a:t>Alignment</a:t>
            </a:r>
          </a:p>
          <a:p>
            <a:pPr lvl="1"/>
            <a:r>
              <a:rPr lang="en-US" dirty="0"/>
              <a:t>Proportional Control minimizes angle to hoop</a:t>
            </a:r>
          </a:p>
          <a:p>
            <a:r>
              <a:rPr lang="en-US" dirty="0"/>
              <a:t>Flywheel Speed</a:t>
            </a:r>
          </a:p>
          <a:p>
            <a:pPr lvl="1"/>
            <a:r>
              <a:rPr lang="en-US" dirty="0"/>
              <a:t>Linear Function</a:t>
            </a:r>
          </a:p>
          <a:p>
            <a:pPr lvl="1"/>
            <a:r>
              <a:rPr lang="en-US" dirty="0"/>
              <a:t>Positional Data from computer vision </a:t>
            </a:r>
          </a:p>
        </p:txBody>
      </p:sp>
      <p:pic>
        <p:nvPicPr>
          <p:cNvPr id="5" name="Picture 4">
            <a:extLst>
              <a:ext uri="{FF2B5EF4-FFF2-40B4-BE49-F238E27FC236}">
                <a16:creationId xmlns:a16="http://schemas.microsoft.com/office/drawing/2014/main" id="{565B6C56-F384-402C-91EA-5D3686E4DAE0}"/>
              </a:ext>
            </a:extLst>
          </p:cNvPr>
          <p:cNvPicPr>
            <a:picLocks noChangeAspect="1"/>
          </p:cNvPicPr>
          <p:nvPr/>
        </p:nvPicPr>
        <p:blipFill rotWithShape="1">
          <a:blip r:embed="rId3">
            <a:extLst>
              <a:ext uri="{28A0092B-C50C-407E-A947-70E740481C1C}">
                <a14:useLocalDpi xmlns:a14="http://schemas.microsoft.com/office/drawing/2010/main" val="0"/>
              </a:ext>
            </a:extLst>
          </a:blip>
          <a:srcRect l="5199" t="3644"/>
          <a:stretch/>
        </p:blipFill>
        <p:spPr>
          <a:xfrm>
            <a:off x="5401340" y="2034363"/>
            <a:ext cx="6462046" cy="4192772"/>
          </a:xfrm>
          <a:prstGeom prst="rect">
            <a:avLst/>
          </a:prstGeom>
        </p:spPr>
      </p:pic>
    </p:spTree>
    <p:extLst>
      <p:ext uri="{BB962C8B-B14F-4D97-AF65-F5344CB8AC3E}">
        <p14:creationId xmlns:p14="http://schemas.microsoft.com/office/powerpoint/2010/main" val="3926174835"/>
      </p:ext>
    </p:extLst>
  </p:cSld>
  <p:clrMapOvr>
    <a:masterClrMapping/>
  </p:clrMapOvr>
  <p:transition spd="slow" advClick="0" advTm="5000">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62046-7AFF-4222-B21F-C536E8BAFEC1}"/>
              </a:ext>
            </a:extLst>
          </p:cNvPr>
          <p:cNvSpPr>
            <a:spLocks noGrp="1"/>
          </p:cNvSpPr>
          <p:nvPr>
            <p:ph type="title"/>
          </p:nvPr>
        </p:nvSpPr>
        <p:spPr/>
        <p:txBody>
          <a:bodyPr/>
          <a:lstStyle/>
          <a:p>
            <a:r>
              <a:rPr lang="en-US"/>
              <a:t>Collision Detection</a:t>
            </a:r>
          </a:p>
        </p:txBody>
      </p:sp>
      <p:sp>
        <p:nvSpPr>
          <p:cNvPr id="3" name="Content Placeholder 2">
            <a:extLst>
              <a:ext uri="{FF2B5EF4-FFF2-40B4-BE49-F238E27FC236}">
                <a16:creationId xmlns:a16="http://schemas.microsoft.com/office/drawing/2014/main" id="{6E883CA2-4EEC-4454-965E-0903ACABAE35}"/>
              </a:ext>
            </a:extLst>
          </p:cNvPr>
          <p:cNvSpPr>
            <a:spLocks noGrp="1"/>
          </p:cNvSpPr>
          <p:nvPr>
            <p:ph idx="1"/>
          </p:nvPr>
        </p:nvSpPr>
        <p:spPr>
          <a:xfrm>
            <a:off x="432000" y="1825625"/>
            <a:ext cx="5855386" cy="4351338"/>
          </a:xfrm>
        </p:spPr>
        <p:txBody>
          <a:bodyPr/>
          <a:lstStyle/>
          <a:p>
            <a:r>
              <a:rPr lang="en-US" dirty="0"/>
              <a:t>Prevents robot from being driven off arena</a:t>
            </a:r>
          </a:p>
          <a:p>
            <a:r>
              <a:rPr lang="en-US" dirty="0"/>
              <a:t>Transform Robot Space to Task Space</a:t>
            </a:r>
          </a:p>
          <a:p>
            <a:pPr lvl="1"/>
            <a:r>
              <a:rPr lang="en-US" dirty="0"/>
              <a:t>Check if components would take robot off arena, if so, remove component from vector</a:t>
            </a:r>
          </a:p>
          <a:p>
            <a:pPr lvl="1"/>
            <a:r>
              <a:rPr lang="en-US" dirty="0"/>
              <a:t>Rotate new vector back to Robot frame</a:t>
            </a:r>
          </a:p>
        </p:txBody>
      </p:sp>
      <p:pic>
        <p:nvPicPr>
          <p:cNvPr id="5" name="Picture 4">
            <a:extLst>
              <a:ext uri="{FF2B5EF4-FFF2-40B4-BE49-F238E27FC236}">
                <a16:creationId xmlns:a16="http://schemas.microsoft.com/office/drawing/2014/main" id="{01C49E7A-F289-43D2-8C38-E205EE7F3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386" y="1690688"/>
            <a:ext cx="5649332" cy="4403580"/>
          </a:xfrm>
          <a:prstGeom prst="rect">
            <a:avLst/>
          </a:prstGeom>
        </p:spPr>
      </p:pic>
    </p:spTree>
    <p:extLst>
      <p:ext uri="{BB962C8B-B14F-4D97-AF65-F5344CB8AC3E}">
        <p14:creationId xmlns:p14="http://schemas.microsoft.com/office/powerpoint/2010/main" val="4163003183"/>
      </p:ext>
    </p:extLst>
  </p:cSld>
  <p:clrMapOvr>
    <a:masterClrMapping/>
  </p:clrMapOvr>
  <p:transition spd="slow" advClick="0" advTm="500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E09F-1032-40B1-BA42-99996BA2FE8A}"/>
              </a:ext>
            </a:extLst>
          </p:cNvPr>
          <p:cNvSpPr>
            <a:spLocks noGrp="1"/>
          </p:cNvSpPr>
          <p:nvPr>
            <p:ph type="title"/>
          </p:nvPr>
        </p:nvSpPr>
        <p:spPr/>
        <p:txBody>
          <a:bodyPr/>
          <a:lstStyle/>
          <a:p>
            <a:r>
              <a:rPr lang="en-US" dirty="0"/>
              <a:t>Testing</a:t>
            </a:r>
          </a:p>
        </p:txBody>
      </p:sp>
      <p:sp>
        <p:nvSpPr>
          <p:cNvPr id="3" name="Content Placeholder 2">
            <a:extLst>
              <a:ext uri="{FF2B5EF4-FFF2-40B4-BE49-F238E27FC236}">
                <a16:creationId xmlns:a16="http://schemas.microsoft.com/office/drawing/2014/main" id="{A3BCFDEF-3AA5-448F-A4C4-DEC54D5223B4}"/>
              </a:ext>
            </a:extLst>
          </p:cNvPr>
          <p:cNvSpPr>
            <a:spLocks noGrp="1"/>
          </p:cNvSpPr>
          <p:nvPr>
            <p:ph idx="1"/>
          </p:nvPr>
        </p:nvSpPr>
        <p:spPr/>
        <p:txBody>
          <a:bodyPr>
            <a:normAutofit fontScale="92500" lnSpcReduction="10000"/>
          </a:bodyPr>
          <a:lstStyle/>
          <a:p>
            <a:r>
              <a:rPr lang="en-US" dirty="0"/>
              <a:t>Design Verification (Subsystem Requirement Validation)</a:t>
            </a:r>
          </a:p>
          <a:p>
            <a:pPr lvl="1"/>
            <a:r>
              <a:rPr lang="en-US" dirty="0"/>
              <a:t>Verify Robot Drive, Intake, and Launching capabilities</a:t>
            </a:r>
          </a:p>
          <a:p>
            <a:pPr lvl="1"/>
            <a:r>
              <a:rPr lang="en-US" dirty="0"/>
              <a:t>Verify Computer Vision Accuracy</a:t>
            </a:r>
          </a:p>
          <a:p>
            <a:pPr lvl="1"/>
            <a:r>
              <a:rPr lang="en-US" dirty="0"/>
              <a:t>Verify Game communication and control</a:t>
            </a:r>
          </a:p>
          <a:p>
            <a:r>
              <a:rPr lang="en-US" dirty="0"/>
              <a:t>Production Test (System Requirement Validation)</a:t>
            </a:r>
          </a:p>
          <a:p>
            <a:pPr lvl="1"/>
            <a:r>
              <a:rPr lang="en-US" dirty="0"/>
              <a:t>Verify the final PCB meets specifications and performs appropriately</a:t>
            </a:r>
          </a:p>
          <a:p>
            <a:pPr lvl="1"/>
            <a:r>
              <a:rPr lang="en-US" dirty="0"/>
              <a:t>Verify Game can fully control the robot and other peripherals</a:t>
            </a:r>
          </a:p>
          <a:p>
            <a:pPr lvl="1"/>
            <a:r>
              <a:rPr lang="en-US" dirty="0"/>
              <a:t>Ensure all critical interfaces are functional and the final product functions appropriately</a:t>
            </a:r>
          </a:p>
          <a:p>
            <a:r>
              <a:rPr lang="en-US" dirty="0"/>
              <a:t>Focus Group (Market Requirement Validation)</a:t>
            </a:r>
          </a:p>
          <a:p>
            <a:pPr lvl="1"/>
            <a:r>
              <a:rPr lang="en-US" dirty="0"/>
              <a:t>Ensure high-level market requirements are met by allowing players to test the final product and implement feedback as necessary </a:t>
            </a:r>
          </a:p>
        </p:txBody>
      </p:sp>
    </p:spTree>
    <p:extLst>
      <p:ext uri="{BB962C8B-B14F-4D97-AF65-F5344CB8AC3E}">
        <p14:creationId xmlns:p14="http://schemas.microsoft.com/office/powerpoint/2010/main" val="846322874"/>
      </p:ext>
    </p:extLst>
  </p:cSld>
  <p:clrMapOvr>
    <a:masterClrMapping/>
  </p:clrMapOvr>
  <p:transition spd="slow" advClick="0" advTm="5000">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0A93F-729C-4B5F-BD76-40F2C0F7AB30}"/>
              </a:ext>
            </a:extLst>
          </p:cNvPr>
          <p:cNvSpPr>
            <a:spLocks noGrp="1"/>
          </p:cNvSpPr>
          <p:nvPr>
            <p:ph type="title"/>
          </p:nvPr>
        </p:nvSpPr>
        <p:spPr/>
        <p:txBody>
          <a:bodyPr/>
          <a:lstStyle/>
          <a:p>
            <a:r>
              <a:rPr lang="en-US" dirty="0"/>
              <a:t>Feedback incorporation</a:t>
            </a:r>
          </a:p>
        </p:txBody>
      </p:sp>
      <p:sp>
        <p:nvSpPr>
          <p:cNvPr id="3" name="Content Placeholder 2">
            <a:extLst>
              <a:ext uri="{FF2B5EF4-FFF2-40B4-BE49-F238E27FC236}">
                <a16:creationId xmlns:a16="http://schemas.microsoft.com/office/drawing/2014/main" id="{52C4CEA1-1FC5-4C02-A157-2676E5FA42CE}"/>
              </a:ext>
            </a:extLst>
          </p:cNvPr>
          <p:cNvSpPr>
            <a:spLocks noGrp="1"/>
          </p:cNvSpPr>
          <p:nvPr>
            <p:ph idx="1"/>
          </p:nvPr>
        </p:nvSpPr>
        <p:spPr/>
        <p:txBody>
          <a:bodyPr/>
          <a:lstStyle/>
          <a:p>
            <a:r>
              <a:rPr lang="en-US" dirty="0"/>
              <a:t>Collision detection and avoidance added after walls found to be too small to stop robot from driving off the table</a:t>
            </a:r>
          </a:p>
          <a:p>
            <a:r>
              <a:rPr lang="en-US" dirty="0"/>
              <a:t>Reduced speed of the robot to maximize controllability</a:t>
            </a:r>
          </a:p>
          <a:p>
            <a:r>
              <a:rPr lang="en-US" dirty="0"/>
              <a:t>Added additional light animations to tell player when game is ending</a:t>
            </a:r>
          </a:p>
        </p:txBody>
      </p:sp>
    </p:spTree>
    <p:extLst>
      <p:ext uri="{BB962C8B-B14F-4D97-AF65-F5344CB8AC3E}">
        <p14:creationId xmlns:p14="http://schemas.microsoft.com/office/powerpoint/2010/main" val="3419879421"/>
      </p:ext>
    </p:extLst>
  </p:cSld>
  <p:clrMapOvr>
    <a:masterClrMapping/>
  </p:clrMapOvr>
  <p:transition spd="slow" advClick="0" advTm="5000">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E76245-F0A3-4D42-BD85-D32527FEB2CB}"/>
              </a:ext>
            </a:extLst>
          </p:cNvPr>
          <p:cNvSpPr>
            <a:spLocks noGrp="1"/>
          </p:cNvSpPr>
          <p:nvPr>
            <p:ph type="title"/>
          </p:nvPr>
        </p:nvSpPr>
        <p:spPr>
          <a:xfrm>
            <a:off x="863029" y="1012004"/>
            <a:ext cx="3416158" cy="4795408"/>
          </a:xfrm>
        </p:spPr>
        <p:txBody>
          <a:bodyPr>
            <a:normAutofit/>
          </a:bodyPr>
          <a:lstStyle/>
          <a:p>
            <a:r>
              <a:rPr lang="en-US">
                <a:solidFill>
                  <a:srgbClr val="FFFFFF"/>
                </a:solidFill>
              </a:rPr>
              <a:t>Goals and Objectives</a:t>
            </a:r>
          </a:p>
        </p:txBody>
      </p:sp>
      <p:graphicFrame>
        <p:nvGraphicFramePr>
          <p:cNvPr id="43" name="Content Placeholder 2">
            <a:extLst>
              <a:ext uri="{FF2B5EF4-FFF2-40B4-BE49-F238E27FC236}">
                <a16:creationId xmlns:a16="http://schemas.microsoft.com/office/drawing/2014/main" id="{6E87A5F9-CE48-471E-9F9D-5DAE6952CA88}"/>
              </a:ext>
            </a:extLst>
          </p:cNvPr>
          <p:cNvGraphicFramePr>
            <a:graphicFrameLocks noGrp="1"/>
          </p:cNvGraphicFramePr>
          <p:nvPr>
            <p:ph idx="1"/>
            <p:extLst>
              <p:ext uri="{D42A27DB-BD31-4B8C-83A1-F6EECF244321}">
                <p14:modId xmlns:p14="http://schemas.microsoft.com/office/powerpoint/2010/main" val="57510985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4832727"/>
      </p:ext>
    </p:extLst>
  </p:cSld>
  <p:clrMapOvr>
    <a:masterClrMapping/>
  </p:clrMapOvr>
  <p:transition spd="slow" advClick="0" advTm="5000">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FB45F0-D0F5-4AE6-B83A-28E78B415BE1}"/>
              </a:ext>
            </a:extLst>
          </p:cNvPr>
          <p:cNvSpPr>
            <a:spLocks noGrp="1"/>
          </p:cNvSpPr>
          <p:nvPr>
            <p:ph type="title"/>
          </p:nvPr>
        </p:nvSpPr>
        <p:spPr>
          <a:xfrm>
            <a:off x="863029" y="1012004"/>
            <a:ext cx="3416158" cy="4795408"/>
          </a:xfrm>
        </p:spPr>
        <p:txBody>
          <a:bodyPr>
            <a:normAutofit/>
          </a:bodyPr>
          <a:lstStyle/>
          <a:p>
            <a:r>
              <a:rPr lang="en-US">
                <a:solidFill>
                  <a:srgbClr val="FFFFFF"/>
                </a:solidFill>
              </a:rPr>
              <a:t>Realistic Design Constraints</a:t>
            </a:r>
          </a:p>
        </p:txBody>
      </p:sp>
      <p:graphicFrame>
        <p:nvGraphicFramePr>
          <p:cNvPr id="9" name="Content Placeholder 2">
            <a:extLst>
              <a:ext uri="{FF2B5EF4-FFF2-40B4-BE49-F238E27FC236}">
                <a16:creationId xmlns:a16="http://schemas.microsoft.com/office/drawing/2014/main" id="{7905008B-3383-4418-9328-B07947950933}"/>
              </a:ext>
            </a:extLst>
          </p:cNvPr>
          <p:cNvGraphicFramePr>
            <a:graphicFrameLocks noGrp="1"/>
          </p:cNvGraphicFramePr>
          <p:nvPr>
            <p:ph idx="1"/>
            <p:extLst>
              <p:ext uri="{D42A27DB-BD31-4B8C-83A1-F6EECF244321}">
                <p14:modId xmlns:p14="http://schemas.microsoft.com/office/powerpoint/2010/main" val="2908959053"/>
              </p:ext>
            </p:extLst>
          </p:nvPr>
        </p:nvGraphicFramePr>
        <p:xfrm>
          <a:off x="5194300" y="470924"/>
          <a:ext cx="6656900"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2279257"/>
      </p:ext>
    </p:extLst>
  </p:cSld>
  <p:clrMapOvr>
    <a:masterClrMapping/>
  </p:clrMapOvr>
  <p:transition spd="slow" advClick="0" advTm="5000">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5C686A-123B-407E-A79B-36D06033861A}"/>
              </a:ext>
            </a:extLst>
          </p:cNvPr>
          <p:cNvSpPr>
            <a:spLocks noGrp="1"/>
          </p:cNvSpPr>
          <p:nvPr>
            <p:ph type="title"/>
          </p:nvPr>
        </p:nvSpPr>
        <p:spPr>
          <a:xfrm>
            <a:off x="863029" y="1012004"/>
            <a:ext cx="3416158" cy="4795408"/>
          </a:xfrm>
        </p:spPr>
        <p:txBody>
          <a:bodyPr>
            <a:normAutofit/>
          </a:bodyPr>
          <a:lstStyle/>
          <a:p>
            <a:r>
              <a:rPr lang="en-US">
                <a:solidFill>
                  <a:srgbClr val="FFFFFF"/>
                </a:solidFill>
              </a:rPr>
              <a:t>Impact</a:t>
            </a:r>
          </a:p>
        </p:txBody>
      </p:sp>
      <p:graphicFrame>
        <p:nvGraphicFramePr>
          <p:cNvPr id="23" name="Content Placeholder 2">
            <a:extLst>
              <a:ext uri="{FF2B5EF4-FFF2-40B4-BE49-F238E27FC236}">
                <a16:creationId xmlns:a16="http://schemas.microsoft.com/office/drawing/2014/main" id="{40F29741-2039-41F8-9518-643756629A3E}"/>
              </a:ext>
            </a:extLst>
          </p:cNvPr>
          <p:cNvGraphicFramePr>
            <a:graphicFrameLocks noGrp="1"/>
          </p:cNvGraphicFramePr>
          <p:nvPr>
            <p:ph idx="1"/>
            <p:extLst>
              <p:ext uri="{D42A27DB-BD31-4B8C-83A1-F6EECF244321}">
                <p14:modId xmlns:p14="http://schemas.microsoft.com/office/powerpoint/2010/main" val="54237163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5085031"/>
      </p:ext>
    </p:extLst>
  </p:cSld>
  <p:clrMapOvr>
    <a:masterClrMapping/>
  </p:clrMapOvr>
  <p:transition spd="slow" advClick="0" advTm="5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E844-B37D-4EA4-813C-952376F80C25}"/>
              </a:ext>
            </a:extLst>
          </p:cNvPr>
          <p:cNvSpPr>
            <a:spLocks noGrp="1"/>
          </p:cNvSpPr>
          <p:nvPr>
            <p:ph type="title"/>
          </p:nvPr>
        </p:nvSpPr>
        <p:spPr>
          <a:xfrm>
            <a:off x="291000" y="170725"/>
            <a:ext cx="4813800" cy="1325563"/>
          </a:xfrm>
          <a:noFill/>
        </p:spPr>
        <p:txBody>
          <a:bodyPr/>
          <a:lstStyle/>
          <a:p>
            <a:r>
              <a:rPr lang="en-US" dirty="0"/>
              <a:t>System Architecture</a:t>
            </a:r>
          </a:p>
        </p:txBody>
      </p:sp>
      <p:pic>
        <p:nvPicPr>
          <p:cNvPr id="4" name="Content Placeholder 3">
            <a:extLst>
              <a:ext uri="{FF2B5EF4-FFF2-40B4-BE49-F238E27FC236}">
                <a16:creationId xmlns:a16="http://schemas.microsoft.com/office/drawing/2014/main" id="{3047C9B4-5F9C-4695-9407-A9B57D21DFB9}"/>
              </a:ext>
            </a:extLst>
          </p:cNvPr>
          <p:cNvPicPr>
            <a:picLocks noGrp="1"/>
          </p:cNvPicPr>
          <p:nvPr>
            <p:ph idx="1"/>
          </p:nvPr>
        </p:nvPicPr>
        <p:blipFill>
          <a:blip r:embed="rId3">
            <a:extLst>
              <a:ext uri="{28A0092B-C50C-407E-A947-70E740481C1C}">
                <a14:useLocalDpi xmlns:a14="http://schemas.microsoft.com/office/drawing/2010/main" val="0"/>
              </a:ext>
            </a:extLst>
          </a:blip>
          <a:srcRect/>
          <a:stretch/>
        </p:blipFill>
        <p:spPr>
          <a:xfrm>
            <a:off x="2451167" y="63162"/>
            <a:ext cx="9854066" cy="6794838"/>
          </a:xfrm>
          <a:extLst>
            <a:ext uri="{53640926-AAD7-44D8-BBD7-CCE9431645EC}">
              <a14:shadowObscured xmlns:a14="http://schemas.microsoft.com/office/drawing/2010/main"/>
            </a:ext>
          </a:extLst>
        </p:spPr>
      </p:pic>
    </p:spTree>
    <p:extLst>
      <p:ext uri="{BB962C8B-B14F-4D97-AF65-F5344CB8AC3E}">
        <p14:creationId xmlns:p14="http://schemas.microsoft.com/office/powerpoint/2010/main" val="4082240835"/>
      </p:ext>
    </p:extLst>
  </p:cSld>
  <p:clrMapOvr>
    <a:masterClrMapping/>
  </p:clrMapOvr>
  <p:transition spd="slow" advClick="0" advTm="500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50D51-D53F-429C-892E-64C292837F20}"/>
              </a:ext>
            </a:extLst>
          </p:cNvPr>
          <p:cNvSpPr>
            <a:spLocks noGrp="1"/>
          </p:cNvSpPr>
          <p:nvPr>
            <p:ph type="title"/>
          </p:nvPr>
        </p:nvSpPr>
        <p:spPr>
          <a:xfrm>
            <a:off x="833002" y="365125"/>
            <a:ext cx="10520702" cy="1325563"/>
          </a:xfrm>
        </p:spPr>
        <p:txBody>
          <a:bodyPr>
            <a:normAutofit/>
          </a:bodyPr>
          <a:lstStyle/>
          <a:p>
            <a:r>
              <a:rPr lang="en-US"/>
              <a:t>Requirement Specifications</a:t>
            </a:r>
          </a:p>
        </p:txBody>
      </p:sp>
      <p:graphicFrame>
        <p:nvGraphicFramePr>
          <p:cNvPr id="9" name="Content Placeholder 8">
            <a:extLst>
              <a:ext uri="{FF2B5EF4-FFF2-40B4-BE49-F238E27FC236}">
                <a16:creationId xmlns:a16="http://schemas.microsoft.com/office/drawing/2014/main" id="{A9EA110E-A97F-47E8-BD6D-5323AEF1B5B0}"/>
              </a:ext>
            </a:extLst>
          </p:cNvPr>
          <p:cNvGraphicFramePr>
            <a:graphicFrameLocks noGrp="1"/>
          </p:cNvGraphicFramePr>
          <p:nvPr>
            <p:ph idx="1"/>
            <p:extLst>
              <p:ext uri="{D42A27DB-BD31-4B8C-83A1-F6EECF244321}">
                <p14:modId xmlns:p14="http://schemas.microsoft.com/office/powerpoint/2010/main" val="174161807"/>
              </p:ext>
            </p:extLst>
          </p:nvPr>
        </p:nvGraphicFramePr>
        <p:xfrm>
          <a:off x="223200" y="1297537"/>
          <a:ext cx="11786400" cy="5387888"/>
        </p:xfrm>
        <a:graphic>
          <a:graphicData uri="http://schemas.openxmlformats.org/drawingml/2006/table">
            <a:tbl>
              <a:tblPr firstRow="1" firstCol="1" bandRow="1">
                <a:tableStyleId>{5C22544A-7EE6-4342-B048-85BDC9FD1C3A}</a:tableStyleId>
              </a:tblPr>
              <a:tblGrid>
                <a:gridCol w="1872000">
                  <a:extLst>
                    <a:ext uri="{9D8B030D-6E8A-4147-A177-3AD203B41FA5}">
                      <a16:colId xmlns:a16="http://schemas.microsoft.com/office/drawing/2014/main" val="4102055575"/>
                    </a:ext>
                  </a:extLst>
                </a:gridCol>
                <a:gridCol w="1411200">
                  <a:extLst>
                    <a:ext uri="{9D8B030D-6E8A-4147-A177-3AD203B41FA5}">
                      <a16:colId xmlns:a16="http://schemas.microsoft.com/office/drawing/2014/main" val="1298079841"/>
                    </a:ext>
                  </a:extLst>
                </a:gridCol>
                <a:gridCol w="6220800">
                  <a:extLst>
                    <a:ext uri="{9D8B030D-6E8A-4147-A177-3AD203B41FA5}">
                      <a16:colId xmlns:a16="http://schemas.microsoft.com/office/drawing/2014/main" val="3444576587"/>
                    </a:ext>
                  </a:extLst>
                </a:gridCol>
                <a:gridCol w="1044000">
                  <a:extLst>
                    <a:ext uri="{9D8B030D-6E8A-4147-A177-3AD203B41FA5}">
                      <a16:colId xmlns:a16="http://schemas.microsoft.com/office/drawing/2014/main" val="2639735048"/>
                    </a:ext>
                  </a:extLst>
                </a:gridCol>
                <a:gridCol w="1238400">
                  <a:extLst>
                    <a:ext uri="{9D8B030D-6E8A-4147-A177-3AD203B41FA5}">
                      <a16:colId xmlns:a16="http://schemas.microsoft.com/office/drawing/2014/main" val="2201598932"/>
                    </a:ext>
                  </a:extLst>
                </a:gridCol>
              </a:tblGrid>
              <a:tr h="683825">
                <a:tc>
                  <a:txBody>
                    <a:bodyPr/>
                    <a:lstStyle/>
                    <a:p>
                      <a:pPr marL="0" marR="0" algn="ctr">
                        <a:spcBef>
                          <a:spcPts val="0"/>
                        </a:spcBef>
                        <a:spcAft>
                          <a:spcPts val="600"/>
                        </a:spcAft>
                      </a:pPr>
                      <a:r>
                        <a:rPr lang="en-US" sz="2400" dirty="0">
                          <a:effectLst/>
                          <a:latin typeface="+mn-lt"/>
                        </a:rPr>
                        <a:t>Requirement </a:t>
                      </a:r>
                      <a:br>
                        <a:rPr lang="en-US" sz="2400" dirty="0">
                          <a:effectLst/>
                          <a:latin typeface="+mn-lt"/>
                        </a:rPr>
                      </a:br>
                      <a:r>
                        <a:rPr lang="en-US" sz="2400" dirty="0">
                          <a:effectLst/>
                          <a:latin typeface="+mn-lt"/>
                        </a:rPr>
                        <a:t>#</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just">
                        <a:spcBef>
                          <a:spcPts val="0"/>
                        </a:spcBef>
                        <a:spcAft>
                          <a:spcPts val="600"/>
                        </a:spcAft>
                      </a:pPr>
                      <a:r>
                        <a:rPr lang="en-US" sz="2400" dirty="0">
                          <a:effectLst/>
                          <a:latin typeface="+mn-lt"/>
                        </a:rPr>
                        <a:t>System</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just">
                        <a:spcBef>
                          <a:spcPts val="0"/>
                        </a:spcBef>
                        <a:spcAft>
                          <a:spcPts val="600"/>
                        </a:spcAft>
                      </a:pPr>
                      <a:r>
                        <a:rPr lang="en-US" sz="2400" dirty="0">
                          <a:effectLst/>
                          <a:latin typeface="+mn-lt"/>
                        </a:rPr>
                        <a:t>Requirement</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just">
                        <a:spcBef>
                          <a:spcPts val="0"/>
                        </a:spcBef>
                        <a:spcAft>
                          <a:spcPts val="600"/>
                        </a:spcAft>
                      </a:pPr>
                      <a:r>
                        <a:rPr lang="en-US" sz="2400" dirty="0">
                          <a:effectLst/>
                          <a:latin typeface="+mn-lt"/>
                        </a:rPr>
                        <a:t>Value</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just">
                        <a:spcBef>
                          <a:spcPts val="0"/>
                        </a:spcBef>
                        <a:spcAft>
                          <a:spcPts val="600"/>
                        </a:spcAft>
                      </a:pPr>
                      <a:r>
                        <a:rPr lang="en-US" sz="2400" dirty="0">
                          <a:effectLst/>
                          <a:latin typeface="+mn-lt"/>
                        </a:rPr>
                        <a:t>Unit</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extLst>
                  <a:ext uri="{0D108BD9-81ED-4DB2-BD59-A6C34878D82A}">
                    <a16:rowId xmlns:a16="http://schemas.microsoft.com/office/drawing/2014/main" val="359060170"/>
                  </a:ext>
                </a:extLst>
              </a:tr>
              <a:tr h="683825">
                <a:tc>
                  <a:txBody>
                    <a:bodyPr/>
                    <a:lstStyle/>
                    <a:p>
                      <a:pPr marL="0" marR="0" algn="ctr">
                        <a:spcBef>
                          <a:spcPts val="0"/>
                        </a:spcBef>
                        <a:spcAft>
                          <a:spcPts val="600"/>
                        </a:spcAft>
                      </a:pPr>
                      <a:r>
                        <a:rPr lang="en-US" sz="2400" dirty="0">
                          <a:effectLst/>
                          <a:latin typeface="+mn-lt"/>
                        </a:rPr>
                        <a:t>1</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rPr>
                        <a:t>Robot</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rPr>
                        <a:t>The launcher shall launch a ball with a range of…</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rPr>
                        <a:t>1-5</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rPr>
                        <a:t>Feet</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extLst>
                  <a:ext uri="{0D108BD9-81ED-4DB2-BD59-A6C34878D82A}">
                    <a16:rowId xmlns:a16="http://schemas.microsoft.com/office/drawing/2014/main" val="2765548080"/>
                  </a:ext>
                </a:extLst>
              </a:tr>
              <a:tr h="755057">
                <a:tc>
                  <a:txBody>
                    <a:bodyPr/>
                    <a:lstStyle/>
                    <a:p>
                      <a:pPr marL="0" marR="0" algn="ctr">
                        <a:spcBef>
                          <a:spcPts val="0"/>
                        </a:spcBef>
                        <a:spcAft>
                          <a:spcPts val="600"/>
                        </a:spcAft>
                      </a:pPr>
                      <a:r>
                        <a:rPr lang="en-US" sz="2400" dirty="0">
                          <a:effectLst/>
                          <a:latin typeface="+mn-lt"/>
                        </a:rPr>
                        <a:t>2</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rPr>
                        <a:t>Robot</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rPr>
                        <a:t>The robot shall drive in any direction at a minimum velocity of at least…</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ea typeface="Times New Roman" panose="02020603050405020304" pitchFamily="18" charset="0"/>
                          <a:cs typeface="Times New Roman"/>
                        </a:rPr>
                        <a:t>1.25</a:t>
                      </a:r>
                    </a:p>
                  </a:txBody>
                  <a:tcPr marL="100922" marR="100922" marT="0" marB="0"/>
                </a:tc>
                <a:tc>
                  <a:txBody>
                    <a:bodyPr/>
                    <a:lstStyle/>
                    <a:p>
                      <a:pPr marL="0" marR="0" algn="ctr">
                        <a:spcBef>
                          <a:spcPts val="0"/>
                        </a:spcBef>
                        <a:spcAft>
                          <a:spcPts val="600"/>
                        </a:spcAft>
                      </a:pPr>
                      <a:r>
                        <a:rPr lang="en-US" sz="2400" dirty="0">
                          <a:effectLst/>
                          <a:latin typeface="+mn-lt"/>
                        </a:rPr>
                        <a:t>Feet/</a:t>
                      </a:r>
                    </a:p>
                    <a:p>
                      <a:pPr marL="0" marR="0" algn="ctr">
                        <a:spcBef>
                          <a:spcPts val="0"/>
                        </a:spcBef>
                        <a:spcAft>
                          <a:spcPts val="600"/>
                        </a:spcAft>
                      </a:pPr>
                      <a:r>
                        <a:rPr lang="en-US" sz="2400" dirty="0">
                          <a:effectLst/>
                          <a:latin typeface="+mn-lt"/>
                        </a:rPr>
                        <a:t>second</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extLst>
                  <a:ext uri="{0D108BD9-81ED-4DB2-BD59-A6C34878D82A}">
                    <a16:rowId xmlns:a16="http://schemas.microsoft.com/office/drawing/2014/main" val="450461002"/>
                  </a:ext>
                </a:extLst>
              </a:tr>
              <a:tr h="970263">
                <a:tc>
                  <a:txBody>
                    <a:bodyPr/>
                    <a:lstStyle/>
                    <a:p>
                      <a:pPr marL="0" marR="0" algn="ctr">
                        <a:spcBef>
                          <a:spcPts val="0"/>
                        </a:spcBef>
                        <a:spcAft>
                          <a:spcPts val="600"/>
                        </a:spcAft>
                      </a:pPr>
                      <a:r>
                        <a:rPr lang="en-US" sz="2400" dirty="0">
                          <a:effectLst/>
                          <a:latin typeface="+mn-lt"/>
                        </a:rPr>
                        <a:t>3</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rPr>
                        <a:t>Arena</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rPr>
                        <a:t>The computer vision shall detect robot and ball position with an accuracy of at least…</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ea typeface="Times New Roman" panose="02020603050405020304" pitchFamily="18" charset="0"/>
                          <a:cs typeface="Times New Roman"/>
                        </a:rPr>
                        <a:t>0.5</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rPr>
                        <a:t>Inches</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extLst>
                  <a:ext uri="{0D108BD9-81ED-4DB2-BD59-A6C34878D82A}">
                    <a16:rowId xmlns:a16="http://schemas.microsoft.com/office/drawing/2014/main" val="1986065668"/>
                  </a:ext>
                </a:extLst>
              </a:tr>
              <a:tr h="727697">
                <a:tc>
                  <a:txBody>
                    <a:bodyPr/>
                    <a:lstStyle/>
                    <a:p>
                      <a:pPr marL="0" marR="0" algn="ctr">
                        <a:spcBef>
                          <a:spcPts val="0"/>
                        </a:spcBef>
                        <a:spcAft>
                          <a:spcPts val="600"/>
                        </a:spcAft>
                      </a:pPr>
                      <a:r>
                        <a:rPr lang="en-US" sz="2400" dirty="0">
                          <a:effectLst/>
                          <a:latin typeface="+mn-lt"/>
                        </a:rPr>
                        <a:t>4</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rPr>
                        <a:t>Arena</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rPr>
                        <a:t>The computer vision shall detect robot orientation with an accuracy of at least…</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ea typeface="Times New Roman" panose="02020603050405020304" pitchFamily="18" charset="0"/>
                          <a:cs typeface="Times New Roman"/>
                        </a:rPr>
                        <a:t>3</a:t>
                      </a:r>
                    </a:p>
                  </a:txBody>
                  <a:tcPr marL="100922" marR="100922" marT="0" marB="0"/>
                </a:tc>
                <a:tc>
                  <a:txBody>
                    <a:bodyPr/>
                    <a:lstStyle/>
                    <a:p>
                      <a:pPr marL="0" marR="0" algn="ctr">
                        <a:spcBef>
                          <a:spcPts val="0"/>
                        </a:spcBef>
                        <a:spcAft>
                          <a:spcPts val="600"/>
                        </a:spcAft>
                      </a:pPr>
                      <a:r>
                        <a:rPr lang="en-US" sz="2400" dirty="0">
                          <a:effectLst/>
                          <a:latin typeface="+mn-lt"/>
                        </a:rPr>
                        <a:t>Degrees</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extLst>
                  <a:ext uri="{0D108BD9-81ED-4DB2-BD59-A6C34878D82A}">
                    <a16:rowId xmlns:a16="http://schemas.microsoft.com/office/drawing/2014/main" val="2484102388"/>
                  </a:ext>
                </a:extLst>
              </a:tr>
              <a:tr h="727697">
                <a:tc>
                  <a:txBody>
                    <a:bodyPr/>
                    <a:lstStyle/>
                    <a:p>
                      <a:pPr marL="0" marR="0" algn="ctr">
                        <a:spcBef>
                          <a:spcPts val="0"/>
                        </a:spcBef>
                        <a:spcAft>
                          <a:spcPts val="600"/>
                        </a:spcAft>
                      </a:pPr>
                      <a:r>
                        <a:rPr lang="en-US" sz="2400" dirty="0">
                          <a:effectLst/>
                          <a:latin typeface="+mn-lt"/>
                        </a:rPr>
                        <a:t>5</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rPr>
                        <a:t>Game</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rPr>
                        <a:t>The game shall control the robot with a gamepad at a rate of at least…</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rPr>
                        <a:t>5</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rPr>
                        <a:t>Hz</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extLst>
                  <a:ext uri="{0D108BD9-81ED-4DB2-BD59-A6C34878D82A}">
                    <a16:rowId xmlns:a16="http://schemas.microsoft.com/office/drawing/2014/main" val="2533554793"/>
                  </a:ext>
                </a:extLst>
              </a:tr>
              <a:tr h="727697">
                <a:tc>
                  <a:txBody>
                    <a:bodyPr/>
                    <a:lstStyle/>
                    <a:p>
                      <a:pPr marL="0" marR="0" algn="ctr">
                        <a:spcBef>
                          <a:spcPts val="0"/>
                        </a:spcBef>
                        <a:spcAft>
                          <a:spcPts val="600"/>
                        </a:spcAft>
                      </a:pPr>
                      <a:r>
                        <a:rPr lang="en-US" sz="2400" dirty="0">
                          <a:effectLst/>
                          <a:latin typeface="+mn-lt"/>
                          <a:ea typeface="Times New Roman" panose="02020603050405020304" pitchFamily="18" charset="0"/>
                          <a:cs typeface="Times New Roman"/>
                        </a:rPr>
                        <a:t>6</a:t>
                      </a:r>
                    </a:p>
                  </a:txBody>
                  <a:tcPr marL="100922" marR="100922" marT="0" marB="0"/>
                </a:tc>
                <a:tc>
                  <a:txBody>
                    <a:bodyPr/>
                    <a:lstStyle/>
                    <a:p>
                      <a:pPr marL="0" marR="0" algn="ctr">
                        <a:spcBef>
                          <a:spcPts val="0"/>
                        </a:spcBef>
                        <a:spcAft>
                          <a:spcPts val="600"/>
                        </a:spcAft>
                      </a:pPr>
                      <a:r>
                        <a:rPr lang="en-US" sz="2400" dirty="0">
                          <a:effectLst/>
                          <a:latin typeface="+mn-lt"/>
                          <a:ea typeface="Times New Roman" panose="02020603050405020304" pitchFamily="18" charset="0"/>
                          <a:cs typeface="Times New Roman"/>
                        </a:rPr>
                        <a:t>Game</a:t>
                      </a:r>
                    </a:p>
                  </a:txBody>
                  <a:tcPr marL="100922" marR="100922" marT="0" marB="0"/>
                </a:tc>
                <a:tc>
                  <a:txBody>
                    <a:bodyPr/>
                    <a:lstStyle/>
                    <a:p>
                      <a:pPr marL="0" marR="0" algn="ctr">
                        <a:spcBef>
                          <a:spcPts val="0"/>
                        </a:spcBef>
                        <a:spcAft>
                          <a:spcPts val="600"/>
                        </a:spcAft>
                      </a:pPr>
                      <a:r>
                        <a:rPr lang="en-US" sz="2400" dirty="0">
                          <a:effectLst/>
                          <a:latin typeface="+mn-lt"/>
                          <a:ea typeface="Times New Roman" panose="02020603050405020304" pitchFamily="18" charset="0"/>
                          <a:cs typeface="Times New Roman"/>
                        </a:rPr>
                        <a:t>The game shall prevent the robot from driving within a distance to the wall at most…</a:t>
                      </a:r>
                    </a:p>
                  </a:txBody>
                  <a:tcPr marL="100922" marR="100922" marT="0" marB="0"/>
                </a:tc>
                <a:tc>
                  <a:txBody>
                    <a:bodyPr/>
                    <a:lstStyle/>
                    <a:p>
                      <a:pPr marL="0" marR="0" algn="ctr">
                        <a:spcBef>
                          <a:spcPts val="0"/>
                        </a:spcBef>
                        <a:spcAft>
                          <a:spcPts val="600"/>
                        </a:spcAft>
                      </a:pPr>
                      <a:r>
                        <a:rPr lang="en-US" sz="2400" dirty="0">
                          <a:effectLst/>
                          <a:latin typeface="+mn-lt"/>
                          <a:ea typeface="Times New Roman" panose="02020603050405020304" pitchFamily="18" charset="0"/>
                          <a:cs typeface="Times New Roman"/>
                        </a:rPr>
                        <a:t>1</a:t>
                      </a:r>
                    </a:p>
                  </a:txBody>
                  <a:tcPr marL="100922" marR="100922" marT="0" marB="0"/>
                </a:tc>
                <a:tc>
                  <a:txBody>
                    <a:bodyPr/>
                    <a:lstStyle/>
                    <a:p>
                      <a:pPr marL="0" marR="0" algn="ctr">
                        <a:spcBef>
                          <a:spcPts val="0"/>
                        </a:spcBef>
                        <a:spcAft>
                          <a:spcPts val="600"/>
                        </a:spcAft>
                      </a:pPr>
                      <a:r>
                        <a:rPr lang="en-US" sz="2400" dirty="0">
                          <a:effectLst/>
                          <a:latin typeface="+mn-lt"/>
                          <a:ea typeface="Times New Roman" panose="02020603050405020304" pitchFamily="18" charset="0"/>
                          <a:cs typeface="Times New Roman" panose="02020603050405020304" pitchFamily="18" charset="0"/>
                        </a:rPr>
                        <a:t>Inch</a:t>
                      </a:r>
                    </a:p>
                  </a:txBody>
                  <a:tcPr marL="100922" marR="100922" marT="0" marB="0"/>
                </a:tc>
                <a:extLst>
                  <a:ext uri="{0D108BD9-81ED-4DB2-BD59-A6C34878D82A}">
                    <a16:rowId xmlns:a16="http://schemas.microsoft.com/office/drawing/2014/main" val="4256836262"/>
                  </a:ext>
                </a:extLst>
              </a:tr>
            </a:tbl>
          </a:graphicData>
        </a:graphic>
      </p:graphicFrame>
    </p:spTree>
    <p:extLst>
      <p:ext uri="{BB962C8B-B14F-4D97-AF65-F5344CB8AC3E}">
        <p14:creationId xmlns:p14="http://schemas.microsoft.com/office/powerpoint/2010/main" val="856231764"/>
      </p:ext>
    </p:extLst>
  </p:cSld>
  <p:clrMapOvr>
    <a:masterClrMapping/>
  </p:clrMapOvr>
  <p:transition spd="slow" advClick="0" advTm="500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2D4F-1220-4A1A-A5CA-D78F46EE8FD3}"/>
              </a:ext>
            </a:extLst>
          </p:cNvPr>
          <p:cNvSpPr>
            <a:spLocks noGrp="1"/>
          </p:cNvSpPr>
          <p:nvPr>
            <p:ph type="title"/>
          </p:nvPr>
        </p:nvSpPr>
        <p:spPr>
          <a:xfrm>
            <a:off x="838199" y="170874"/>
            <a:ext cx="10515600" cy="678584"/>
          </a:xfrm>
        </p:spPr>
        <p:txBody>
          <a:bodyPr vert="horz" lIns="91440" tIns="45720" rIns="91440" bIns="45720" rtlCol="0" anchor="b">
            <a:normAutofit fontScale="90000"/>
          </a:bodyPr>
          <a:lstStyle/>
          <a:p>
            <a:r>
              <a:rPr lang="en-US" sz="4800" dirty="0">
                <a:solidFill>
                  <a:srgbClr val="FFFFFF"/>
                </a:solidFill>
              </a:rPr>
              <a:t>R</a:t>
            </a:r>
            <a:r>
              <a:rPr lang="en-US" sz="4800" kern="1200" dirty="0">
                <a:solidFill>
                  <a:srgbClr val="FFFFFF"/>
                </a:solidFill>
                <a:latin typeface="+mj-lt"/>
                <a:ea typeface="+mj-ea"/>
                <a:cs typeface="+mj-cs"/>
              </a:rPr>
              <a:t>obot</a:t>
            </a:r>
          </a:p>
        </p:txBody>
      </p:sp>
      <p:pic>
        <p:nvPicPr>
          <p:cNvPr id="6" name="Content Placeholder 5">
            <a:extLst>
              <a:ext uri="{FF2B5EF4-FFF2-40B4-BE49-F238E27FC236}">
                <a16:creationId xmlns:a16="http://schemas.microsoft.com/office/drawing/2014/main" id="{F2BA787E-E3EE-4FDF-A8E9-6AB32986351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14" t="2048" r="1488" b="1054"/>
          <a:stretch/>
        </p:blipFill>
        <p:spPr>
          <a:xfrm>
            <a:off x="3255817" y="920218"/>
            <a:ext cx="5680365" cy="5766908"/>
          </a:xfrm>
          <a:prstGeom prst="rect">
            <a:avLst/>
          </a:prstGeom>
        </p:spPr>
      </p:pic>
    </p:spTree>
    <p:extLst>
      <p:ext uri="{BB962C8B-B14F-4D97-AF65-F5344CB8AC3E}">
        <p14:creationId xmlns:p14="http://schemas.microsoft.com/office/powerpoint/2010/main" val="1735605032"/>
      </p:ext>
    </p:extLst>
  </p:cSld>
  <p:clrMapOvr>
    <a:masterClrMapping/>
  </p:clrMapOvr>
  <p:transition spd="slow" advClick="0" advTm="500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D1EFF-5D0D-4D02-AC74-58BCA63663EE}"/>
              </a:ext>
            </a:extLst>
          </p:cNvPr>
          <p:cNvSpPr>
            <a:spLocks noGrp="1"/>
          </p:cNvSpPr>
          <p:nvPr>
            <p:ph type="title"/>
          </p:nvPr>
        </p:nvSpPr>
        <p:spPr>
          <a:xfrm>
            <a:off x="5297762" y="1053711"/>
            <a:ext cx="5638994" cy="1424446"/>
          </a:xfrm>
        </p:spPr>
        <p:txBody>
          <a:bodyPr vert="horz" lIns="91440" tIns="45720" rIns="91440" bIns="45720" rtlCol="0" anchor="ctr">
            <a:normAutofit/>
          </a:bodyPr>
          <a:lstStyle/>
          <a:p>
            <a:r>
              <a:rPr lang="en-US" sz="4400">
                <a:solidFill>
                  <a:srgbClr val="FFFFFF"/>
                </a:solidFill>
              </a:rPr>
              <a:t>Mobile Base Design</a:t>
            </a:r>
          </a:p>
        </p:txBody>
      </p:sp>
      <p:sp>
        <p:nvSpPr>
          <p:cNvPr id="3" name="Text Placeholder 2">
            <a:extLst>
              <a:ext uri="{FF2B5EF4-FFF2-40B4-BE49-F238E27FC236}">
                <a16:creationId xmlns:a16="http://schemas.microsoft.com/office/drawing/2014/main" id="{BDE390CD-3AD3-4BB1-AFA4-B10F45F350DC}"/>
              </a:ext>
            </a:extLst>
          </p:cNvPr>
          <p:cNvSpPr>
            <a:spLocks noGrp="1"/>
          </p:cNvSpPr>
          <p:nvPr>
            <p:ph type="body" sz="half" idx="2"/>
          </p:nvPr>
        </p:nvSpPr>
        <p:spPr>
          <a:xfrm>
            <a:off x="5297762" y="2799889"/>
            <a:ext cx="5747187" cy="2987543"/>
          </a:xfrm>
        </p:spPr>
        <p:txBody>
          <a:bodyPr vert="horz" lIns="91440" tIns="45720" rIns="91440" bIns="45720" rtlCol="0" anchor="t">
            <a:normAutofit/>
          </a:bodyPr>
          <a:lstStyle/>
          <a:p>
            <a:pPr indent="-228600">
              <a:buFont typeface="Arial" panose="020B0604020202020204" pitchFamily="34" charset="0"/>
              <a:buChar char="•"/>
            </a:pPr>
            <a:r>
              <a:rPr lang="en-US" sz="2400" dirty="0">
                <a:solidFill>
                  <a:srgbClr val="FFFFFF"/>
                </a:solidFill>
              </a:rPr>
              <a:t>Holonomic Drive with 4 Omni-Wheels</a:t>
            </a:r>
          </a:p>
          <a:p>
            <a:pPr lvl="1" indent="-228600">
              <a:buFont typeface="Arial" panose="020B0604020202020204" pitchFamily="34" charset="0"/>
              <a:buChar char="•"/>
            </a:pPr>
            <a:r>
              <a:rPr lang="en-US" sz="2200" dirty="0">
                <a:solidFill>
                  <a:srgbClr val="FFFFFF"/>
                </a:solidFill>
              </a:rPr>
              <a:t>Can maintain shot angle while traversing without turning</a:t>
            </a:r>
          </a:p>
          <a:p>
            <a:pPr lvl="1" indent="-228600">
              <a:buFont typeface="Arial" panose="020B0604020202020204" pitchFamily="34" charset="0"/>
              <a:buChar char="•"/>
            </a:pPr>
            <a:r>
              <a:rPr lang="en-US" sz="2400" dirty="0">
                <a:solidFill>
                  <a:srgbClr val="FFFFFF"/>
                </a:solidFill>
              </a:rPr>
              <a:t>Slightly faster motion</a:t>
            </a:r>
          </a:p>
          <a:p>
            <a:pPr lvl="1" indent="-228600">
              <a:buFont typeface="Arial" panose="020B0604020202020204" pitchFamily="34" charset="0"/>
              <a:buChar char="•"/>
            </a:pPr>
            <a:r>
              <a:rPr lang="en-US" sz="2400" dirty="0">
                <a:solidFill>
                  <a:srgbClr val="FFFFFF"/>
                </a:solidFill>
              </a:rPr>
              <a:t>Requires more torque</a:t>
            </a:r>
          </a:p>
          <a:p>
            <a:pPr lvl="1" indent="-228600">
              <a:buFont typeface="Arial" panose="020B0604020202020204" pitchFamily="34" charset="0"/>
              <a:buChar char="•"/>
            </a:pPr>
            <a:r>
              <a:rPr lang="en-US" sz="2400" dirty="0">
                <a:solidFill>
                  <a:srgbClr val="FFFFFF"/>
                </a:solidFill>
              </a:rPr>
              <a:t>Vector addition of Wheel outputs</a:t>
            </a:r>
          </a:p>
        </p:txBody>
      </p:sp>
      <p:pic>
        <p:nvPicPr>
          <p:cNvPr id="5" name="Picture 4">
            <a:extLst>
              <a:ext uri="{FF2B5EF4-FFF2-40B4-BE49-F238E27FC236}">
                <a16:creationId xmlns:a16="http://schemas.microsoft.com/office/drawing/2014/main" id="{53180BE6-3B2E-4633-9947-FD160ACD29CB}"/>
              </a:ext>
            </a:extLst>
          </p:cNvPr>
          <p:cNvPicPr/>
          <p:nvPr/>
        </p:nvPicPr>
        <p:blipFill rotWithShape="1">
          <a:blip r:embed="rId3" cstate="print">
            <a:extLst>
              <a:ext uri="{28A0092B-C50C-407E-A947-70E740481C1C}">
                <a14:useLocalDpi xmlns:a14="http://schemas.microsoft.com/office/drawing/2010/main" val="0"/>
              </a:ext>
            </a:extLst>
          </a:blip>
          <a:srcRect t="3745" b="3329"/>
          <a:stretch/>
        </p:blipFill>
        <p:spPr bwMode="auto">
          <a:xfrm>
            <a:off x="272188" y="830578"/>
            <a:ext cx="4659812" cy="5831887"/>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961176107"/>
      </p:ext>
    </p:extLst>
  </p:cSld>
  <p:clrMapOvr>
    <a:masterClrMapping/>
  </p:clrMapOvr>
  <p:transition spd="slow" advClick="0" advTm="5000">
    <p:wip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3C1C5BC08C8F49B8D16677DAF132EA" ma:contentTypeVersion="9" ma:contentTypeDescription="Create a new document." ma:contentTypeScope="" ma:versionID="44b399e08ae082a4c10316a9ee6d421f">
  <xsd:schema xmlns:xsd="http://www.w3.org/2001/XMLSchema" xmlns:xs="http://www.w3.org/2001/XMLSchema" xmlns:p="http://schemas.microsoft.com/office/2006/metadata/properties" xmlns:ns2="7e0db7be-8c92-4d18-9d9b-cfe786059f37" targetNamespace="http://schemas.microsoft.com/office/2006/metadata/properties" ma:root="true" ma:fieldsID="b320c909dada4823f71c5543ec53c159" ns2:_="">
    <xsd:import namespace="7e0db7be-8c92-4d18-9d9b-cfe786059f3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0db7be-8c92-4d18-9d9b-cfe786059f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D659A6-FDCC-4AD5-8D04-5BDE9B37DC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0db7be-8c92-4d18-9d9b-cfe786059f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78E3FE-B04E-45D2-9F02-224FDE590E05}">
  <ds:schemaRefs>
    <ds:schemaRef ds:uri="http://purl.org/dc/elements/1.1/"/>
    <ds:schemaRef ds:uri="http://schemas.microsoft.com/office/2006/documentManagement/types"/>
    <ds:schemaRef ds:uri="http://www.w3.org/XML/1998/namespace"/>
    <ds:schemaRef ds:uri="http://schemas.openxmlformats.org/package/2006/metadata/core-properties"/>
    <ds:schemaRef ds:uri="http://purl.org/dc/dcmitype/"/>
    <ds:schemaRef ds:uri="7e0db7be-8c92-4d18-9d9b-cfe786059f37"/>
    <ds:schemaRef ds:uri="http://purl.org/dc/term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2D848B30-CC63-45B5-91BD-7B1034C407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TotalTime>
  <Words>2402</Words>
  <Application>Microsoft Office PowerPoint</Application>
  <PresentationFormat>Widescreen</PresentationFormat>
  <Paragraphs>262</Paragraphs>
  <Slides>29</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Robot Basketball</vt:lpstr>
      <vt:lpstr>Motivation</vt:lpstr>
      <vt:lpstr>Goals and Objectives</vt:lpstr>
      <vt:lpstr>Realistic Design Constraints</vt:lpstr>
      <vt:lpstr>Impact</vt:lpstr>
      <vt:lpstr>System Architecture</vt:lpstr>
      <vt:lpstr>Requirement Specifications</vt:lpstr>
      <vt:lpstr>Robot</vt:lpstr>
      <vt:lpstr>Mobile Base Design</vt:lpstr>
      <vt:lpstr>Robot Launcher/Intake Design</vt:lpstr>
      <vt:lpstr>Robot PCB Overview</vt:lpstr>
      <vt:lpstr>PCB Layout</vt:lpstr>
      <vt:lpstr>Arena</vt:lpstr>
      <vt:lpstr>Arena - Frame &amp; Court Design</vt:lpstr>
      <vt:lpstr>Arena - Ball &amp; Hoop Design</vt:lpstr>
      <vt:lpstr>Arena - Electrical Design</vt:lpstr>
      <vt:lpstr>Arena Computer Vision System</vt:lpstr>
      <vt:lpstr>Step 1 – Collect the Frame</vt:lpstr>
      <vt:lpstr>Step 2 – Foreground Mask</vt:lpstr>
      <vt:lpstr>Step 3 – Background Mask 'AND' Frame</vt:lpstr>
      <vt:lpstr>Step 4 – Color Filtering</vt:lpstr>
      <vt:lpstr>Step 5 – Contour Detection and Midpoint </vt:lpstr>
      <vt:lpstr>Step 6 – Canny Edge Detection &amp; Hough Transform</vt:lpstr>
      <vt:lpstr>Final Output</vt:lpstr>
      <vt:lpstr>Game Overview</vt:lpstr>
      <vt:lpstr>Autonomous Control in Easy Mode</vt:lpstr>
      <vt:lpstr>Collision Detection</vt:lpstr>
      <vt:lpstr>Testing</vt:lpstr>
      <vt:lpstr>Feedback incorporation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 Basketball</dc:title>
  <dc:creator>Brandon Gross</dc:creator>
  <cp:lastModifiedBy>Cory Ricondo</cp:lastModifiedBy>
  <cp:revision>4</cp:revision>
  <dcterms:created xsi:type="dcterms:W3CDTF">2019-11-24T16:52:29Z</dcterms:created>
  <dcterms:modified xsi:type="dcterms:W3CDTF">2019-12-02T05:14:22Z</dcterms:modified>
</cp:coreProperties>
</file>