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4"/>
  </p:sldMasterIdLst>
  <p:notesMasterIdLst>
    <p:notesMasterId r:id="rId60"/>
  </p:notesMasterIdLst>
  <p:sldIdLst>
    <p:sldId id="256" r:id="rId5"/>
    <p:sldId id="257" r:id="rId6"/>
    <p:sldId id="258" r:id="rId7"/>
    <p:sldId id="260" r:id="rId8"/>
    <p:sldId id="261" r:id="rId9"/>
    <p:sldId id="320" r:id="rId10"/>
    <p:sldId id="272" r:id="rId11"/>
    <p:sldId id="270" r:id="rId12"/>
    <p:sldId id="271" r:id="rId13"/>
    <p:sldId id="314" r:id="rId14"/>
    <p:sldId id="310" r:id="rId15"/>
    <p:sldId id="313" r:id="rId16"/>
    <p:sldId id="311" r:id="rId17"/>
    <p:sldId id="312" r:id="rId18"/>
    <p:sldId id="306" r:id="rId19"/>
    <p:sldId id="322" r:id="rId20"/>
    <p:sldId id="264" r:id="rId21"/>
    <p:sldId id="305" r:id="rId22"/>
    <p:sldId id="303" r:id="rId23"/>
    <p:sldId id="317" r:id="rId24"/>
    <p:sldId id="304" r:id="rId25"/>
    <p:sldId id="340" r:id="rId26"/>
    <p:sldId id="325" r:id="rId27"/>
    <p:sldId id="339" r:id="rId28"/>
    <p:sldId id="273" r:id="rId29"/>
    <p:sldId id="274" r:id="rId30"/>
    <p:sldId id="275" r:id="rId31"/>
    <p:sldId id="279" r:id="rId32"/>
    <p:sldId id="281" r:id="rId33"/>
    <p:sldId id="278" r:id="rId34"/>
    <p:sldId id="282" r:id="rId35"/>
    <p:sldId id="308" r:id="rId36"/>
    <p:sldId id="283" r:id="rId37"/>
    <p:sldId id="280" r:id="rId38"/>
    <p:sldId id="324" r:id="rId39"/>
    <p:sldId id="326" r:id="rId40"/>
    <p:sldId id="331" r:id="rId41"/>
    <p:sldId id="327" r:id="rId42"/>
    <p:sldId id="328" r:id="rId43"/>
    <p:sldId id="329" r:id="rId44"/>
    <p:sldId id="338" r:id="rId45"/>
    <p:sldId id="285" r:id="rId46"/>
    <p:sldId id="316" r:id="rId47"/>
    <p:sldId id="332" r:id="rId48"/>
    <p:sldId id="333" r:id="rId49"/>
    <p:sldId id="334" r:id="rId50"/>
    <p:sldId id="335" r:id="rId51"/>
    <p:sldId id="336" r:id="rId52"/>
    <p:sldId id="337" r:id="rId53"/>
    <p:sldId id="321" r:id="rId54"/>
    <p:sldId id="291" r:id="rId55"/>
    <p:sldId id="292" r:id="rId56"/>
    <p:sldId id="318" r:id="rId57"/>
    <p:sldId id="319" r:id="rId58"/>
    <p:sldId id="33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D756440-C0B6-4F9A-AF78-E53A5D0C03BA}">
          <p14:sldIdLst>
            <p14:sldId id="256"/>
          </p14:sldIdLst>
        </p14:section>
        <p14:section name="Project Overview" id="{0B77C42D-D9E6-4B7E-B89F-9E24FF8DBF7D}">
          <p14:sldIdLst>
            <p14:sldId id="257"/>
            <p14:sldId id="258"/>
            <p14:sldId id="260"/>
            <p14:sldId id="261"/>
            <p14:sldId id="320"/>
          </p14:sldIdLst>
        </p14:section>
        <p14:section name="Robot" id="{867BAEB5-F17D-494C-AF9B-BBCB7EEB3D2D}">
          <p14:sldIdLst>
            <p14:sldId id="272"/>
            <p14:sldId id="270"/>
            <p14:sldId id="271"/>
            <p14:sldId id="314"/>
            <p14:sldId id="310"/>
            <p14:sldId id="313"/>
            <p14:sldId id="311"/>
            <p14:sldId id="312"/>
            <p14:sldId id="306"/>
            <p14:sldId id="322"/>
            <p14:sldId id="264"/>
            <p14:sldId id="305"/>
            <p14:sldId id="303"/>
            <p14:sldId id="317"/>
            <p14:sldId id="304"/>
            <p14:sldId id="340"/>
            <p14:sldId id="325"/>
            <p14:sldId id="339"/>
            <p14:sldId id="273"/>
            <p14:sldId id="274"/>
          </p14:sldIdLst>
        </p14:section>
        <p14:section name="Arena" id="{C1D496C4-0647-4D4F-902B-77E207225A76}">
          <p14:sldIdLst>
            <p14:sldId id="275"/>
            <p14:sldId id="279"/>
            <p14:sldId id="281"/>
            <p14:sldId id="278"/>
            <p14:sldId id="282"/>
            <p14:sldId id="308"/>
            <p14:sldId id="283"/>
            <p14:sldId id="280"/>
            <p14:sldId id="324"/>
            <p14:sldId id="326"/>
            <p14:sldId id="331"/>
            <p14:sldId id="327"/>
            <p14:sldId id="328"/>
            <p14:sldId id="329"/>
            <p14:sldId id="338"/>
          </p14:sldIdLst>
        </p14:section>
        <p14:section name="Game" id="{A8E2125B-2702-4FDF-B9B3-482A48D9D7C9}">
          <p14:sldIdLst>
            <p14:sldId id="285"/>
            <p14:sldId id="316"/>
            <p14:sldId id="332"/>
            <p14:sldId id="333"/>
            <p14:sldId id="334"/>
            <p14:sldId id="335"/>
            <p14:sldId id="336"/>
            <p14:sldId id="337"/>
          </p14:sldIdLst>
        </p14:section>
        <p14:section name="Integration" id="{CFE9C980-E7D2-408F-B9E8-D4626E7C18CC}">
          <p14:sldIdLst>
            <p14:sldId id="321"/>
            <p14:sldId id="291"/>
          </p14:sldIdLst>
        </p14:section>
        <p14:section name="Administrative" id="{DC9B0AD0-504E-4AC9-8000-39786B3A9D29}">
          <p14:sldIdLst>
            <p14:sldId id="292"/>
            <p14:sldId id="318"/>
            <p14:sldId id="319"/>
            <p14:sldId id="33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vrat Jain" initials="SJ" lastIdx="1" clrIdx="0">
    <p:extLst>
      <p:ext uri="{19B8F6BF-5375-455C-9EA6-DF929625EA0E}">
        <p15:presenceInfo xmlns:p15="http://schemas.microsoft.com/office/powerpoint/2012/main" userId="S::jain.suvrat97@knights.ucf.edu::9c56a97b-f890-4d03-8b09-a619a1267654" providerId="AD"/>
      </p:ext>
    </p:extLst>
  </p:cmAuthor>
  <p:cmAuthor id="2" name="Cory Ricondo" initials="CR" lastIdx="1" clrIdx="1">
    <p:extLst>
      <p:ext uri="{19B8F6BF-5375-455C-9EA6-DF929625EA0E}">
        <p15:presenceInfo xmlns:p15="http://schemas.microsoft.com/office/powerpoint/2012/main" userId="S::coryricondo@knights.ucf.edu::18bcf57d-87bb-4e9f-a823-cf4959375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94971-54FE-CDA8-F4CE-66C851836360}" v="209" dt="2019-11-22T03:51:25.219"/>
    <p1510:client id="{7981F60F-03F0-4BCA-80CD-E06AF47888D8}" v="5164" dt="2019-11-22T16:09:58.742"/>
    <p1510:client id="{672D51A9-879C-FB44-ACD7-C74849144A9C}" v="1455" dt="2019-11-22T16:28:31.454"/>
    <p1510:client id="{A41232CA-6311-A058-6EAC-43C012335B08}" v="4166" dt="2019-11-22T03:03:15.260"/>
    <p1510:client id="{7826A4F2-2070-4BA7-991E-1A8CE92F8287}" v="3192" dt="2019-11-22T17:29:47.541"/>
    <p1510:client id="{90DEE67B-DDF5-4218-BECE-84E7C311CE55}" v="1441" dt="2019-11-22T14:44:48.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20" autoAdjust="0"/>
  </p:normalViewPr>
  <p:slideViewPr>
    <p:cSldViewPr snapToGrid="0">
      <p:cViewPr varScale="1">
        <p:scale>
          <a:sx n="74" d="100"/>
          <a:sy n="74" d="100"/>
        </p:scale>
        <p:origin x="19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Ricondo" userId="S::coryricondo@knights.ucf.edu::18bcf57d-87bb-4e9f-a823-cf4959375ee5" providerId="AD" clId="Web-{A41232CA-6311-A058-6EAC-43C012335B08}"/>
    <pc:docChg chg="addSld delSld modSld modSection">
      <pc:chgData name="Cory Ricondo" userId="S::coryricondo@knights.ucf.edu::18bcf57d-87bb-4e9f-a823-cf4959375ee5" providerId="AD" clId="Web-{A41232CA-6311-A058-6EAC-43C012335B08}" dt="2019-11-22T03:03:17.057" v="4569"/>
      <pc:docMkLst>
        <pc:docMk/>
      </pc:docMkLst>
      <pc:sldChg chg="del">
        <pc:chgData name="Cory Ricondo" userId="S::coryricondo@knights.ucf.edu::18bcf57d-87bb-4e9f-a823-cf4959375ee5" providerId="AD" clId="Web-{A41232CA-6311-A058-6EAC-43C012335B08}" dt="2019-11-22T02:10:48.494" v="4544"/>
        <pc:sldMkLst>
          <pc:docMk/>
          <pc:sldMk cId="2331094784" sldId="263"/>
        </pc:sldMkLst>
      </pc:sldChg>
      <pc:sldChg chg="addSp delSp modSp">
        <pc:chgData name="Cory Ricondo" userId="S::coryricondo@knights.ucf.edu::18bcf57d-87bb-4e9f-a823-cf4959375ee5" providerId="AD" clId="Web-{A41232CA-6311-A058-6EAC-43C012335B08}" dt="2019-11-22T02:04:33.482" v="4527" actId="20577"/>
        <pc:sldMkLst>
          <pc:docMk/>
          <pc:sldMk cId="2467123623" sldId="280"/>
        </pc:sldMkLst>
        <pc:spChg chg="mod">
          <ac:chgData name="Cory Ricondo" userId="S::coryricondo@knights.ucf.edu::18bcf57d-87bb-4e9f-a823-cf4959375ee5" providerId="AD" clId="Web-{A41232CA-6311-A058-6EAC-43C012335B08}" dt="2019-11-22T00:33:37.365" v="1" actId="14100"/>
          <ac:spMkLst>
            <pc:docMk/>
            <pc:sldMk cId="2467123623" sldId="280"/>
            <ac:spMk id="2" creationId="{9B226A4F-45C5-4E9F-8B6C-E229AACEBD78}"/>
          </ac:spMkLst>
        </pc:spChg>
        <pc:spChg chg="mod">
          <ac:chgData name="Cory Ricondo" userId="S::coryricondo@knights.ucf.edu::18bcf57d-87bb-4e9f-a823-cf4959375ee5" providerId="AD" clId="Web-{A41232CA-6311-A058-6EAC-43C012335B08}" dt="2019-11-22T02:04:33.482" v="4527" actId="20577"/>
          <ac:spMkLst>
            <pc:docMk/>
            <pc:sldMk cId="2467123623" sldId="280"/>
            <ac:spMk id="3" creationId="{62BD0220-4DA5-46C0-9D77-4664AEE2B05D}"/>
          </ac:spMkLst>
        </pc:spChg>
        <pc:spChg chg="del">
          <ac:chgData name="Cory Ricondo" userId="S::coryricondo@knights.ucf.edu::18bcf57d-87bb-4e9f-a823-cf4959375ee5" providerId="AD" clId="Web-{A41232CA-6311-A058-6EAC-43C012335B08}" dt="2019-11-22T00:34:46.320" v="5"/>
          <ac:spMkLst>
            <pc:docMk/>
            <pc:sldMk cId="2467123623" sldId="280"/>
            <ac:spMk id="6" creationId="{03BFB5EB-EB2F-43A8-BFED-C296A04022AB}"/>
          </ac:spMkLst>
        </pc:spChg>
        <pc:picChg chg="add mod ord">
          <ac:chgData name="Cory Ricondo" userId="S::coryricondo@knights.ucf.edu::18bcf57d-87bb-4e9f-a823-cf4959375ee5" providerId="AD" clId="Web-{A41232CA-6311-A058-6EAC-43C012335B08}" dt="2019-11-22T00:34:49.383" v="6" actId="1076"/>
          <ac:picMkLst>
            <pc:docMk/>
            <pc:sldMk cId="2467123623" sldId="280"/>
            <ac:picMk id="4" creationId="{B519A2B1-3985-4F7C-92F8-27DC19869AE0}"/>
          </ac:picMkLst>
        </pc:picChg>
      </pc:sldChg>
      <pc:sldChg chg="modSp modNotes">
        <pc:chgData name="Cory Ricondo" userId="S::coryricondo@knights.ucf.edu::18bcf57d-87bb-4e9f-a823-cf4959375ee5" providerId="AD" clId="Web-{A41232CA-6311-A058-6EAC-43C012335B08}" dt="2019-11-22T03:03:17.057" v="4569"/>
        <pc:sldMkLst>
          <pc:docMk/>
          <pc:sldMk cId="4198075428" sldId="308"/>
        </pc:sldMkLst>
        <pc:spChg chg="mod">
          <ac:chgData name="Cory Ricondo" userId="S::coryricondo@knights.ucf.edu::18bcf57d-87bb-4e9f-a823-cf4959375ee5" providerId="AD" clId="Web-{A41232CA-6311-A058-6EAC-43C012335B08}" dt="2019-11-22T03:03:09.666" v="4565" actId="20577"/>
          <ac:spMkLst>
            <pc:docMk/>
            <pc:sldMk cId="4198075428" sldId="308"/>
            <ac:spMk id="3" creationId="{8C35C1B8-B02A-864F-AD84-31265472CE38}"/>
          </ac:spMkLst>
        </pc:spChg>
      </pc:sldChg>
      <pc:sldChg chg="addSp delSp modSp addCm delCm modNotes">
        <pc:chgData name="Cory Ricondo" userId="S::coryricondo@knights.ucf.edu::18bcf57d-87bb-4e9f-a823-cf4959375ee5" providerId="AD" clId="Web-{A41232CA-6311-A058-6EAC-43C012335B08}" dt="2019-11-22T01:24:08.768" v="1984" actId="1076"/>
        <pc:sldMkLst>
          <pc:docMk/>
          <pc:sldMk cId="1361061729" sldId="324"/>
        </pc:sldMkLst>
        <pc:spChg chg="mod">
          <ac:chgData name="Cory Ricondo" userId="S::coryricondo@knights.ucf.edu::18bcf57d-87bb-4e9f-a823-cf4959375ee5" providerId="AD" clId="Web-{A41232CA-6311-A058-6EAC-43C012335B08}" dt="2019-11-22T01:23:59.517" v="1981" actId="1076"/>
          <ac:spMkLst>
            <pc:docMk/>
            <pc:sldMk cId="1361061729" sldId="324"/>
            <ac:spMk id="2" creationId="{EBC60056-8A67-4A5B-B0D1-0464B166F449}"/>
          </ac:spMkLst>
        </pc:spChg>
        <pc:spChg chg="add del mod">
          <ac:chgData name="Cory Ricondo" userId="S::coryricondo@knights.ucf.edu::18bcf57d-87bb-4e9f-a823-cf4959375ee5" providerId="AD" clId="Web-{A41232CA-6311-A058-6EAC-43C012335B08}" dt="2019-11-22T00:43:08.897" v="724"/>
          <ac:spMkLst>
            <pc:docMk/>
            <pc:sldMk cId="1361061729" sldId="324"/>
            <ac:spMk id="4" creationId="{E1749473-A2E8-4995-9023-BF458BEBA5E2}"/>
          </ac:spMkLst>
        </pc:spChg>
        <pc:spChg chg="add del mod">
          <ac:chgData name="Cory Ricondo" userId="S::coryricondo@knights.ucf.edu::18bcf57d-87bb-4e9f-a823-cf4959375ee5" providerId="AD" clId="Web-{A41232CA-6311-A058-6EAC-43C012335B08}" dt="2019-11-22T00:44:52.588" v="726"/>
          <ac:spMkLst>
            <pc:docMk/>
            <pc:sldMk cId="1361061729" sldId="324"/>
            <ac:spMk id="9" creationId="{079F7534-4634-4916-99C5-37563535E639}"/>
          </ac:spMkLst>
        </pc:spChg>
        <pc:spChg chg="add del mod">
          <ac:chgData name="Cory Ricondo" userId="S::coryricondo@knights.ucf.edu::18bcf57d-87bb-4e9f-a823-cf4959375ee5" providerId="AD" clId="Web-{A41232CA-6311-A058-6EAC-43C012335B08}" dt="2019-11-22T00:45:10.417" v="728"/>
          <ac:spMkLst>
            <pc:docMk/>
            <pc:sldMk cId="1361061729" sldId="324"/>
            <ac:spMk id="13" creationId="{D5F8BE5A-5255-4D6D-B9A3-DE1EA1C6F987}"/>
          </ac:spMkLst>
        </pc:spChg>
        <pc:spChg chg="add mod">
          <ac:chgData name="Cory Ricondo" userId="S::coryricondo@knights.ucf.edu::18bcf57d-87bb-4e9f-a823-cf4959375ee5" providerId="AD" clId="Web-{A41232CA-6311-A058-6EAC-43C012335B08}" dt="2019-11-22T01:22:52.859" v="1887" actId="20577"/>
          <ac:spMkLst>
            <pc:docMk/>
            <pc:sldMk cId="1361061729" sldId="324"/>
            <ac:spMk id="16" creationId="{136AF456-C9CD-4E7D-A0CF-48918BA78B18}"/>
          </ac:spMkLst>
        </pc:spChg>
        <pc:picChg chg="del">
          <ac:chgData name="Cory Ricondo" userId="S::coryricondo@knights.ucf.edu::18bcf57d-87bb-4e9f-a823-cf4959375ee5" providerId="AD" clId="Web-{A41232CA-6311-A058-6EAC-43C012335B08}" dt="2019-11-22T00:42:14.959" v="685"/>
          <ac:picMkLst>
            <pc:docMk/>
            <pc:sldMk cId="1361061729" sldId="324"/>
            <ac:picMk id="5" creationId="{F34A926D-FC8C-40B3-84EC-88744744E62D}"/>
          </ac:picMkLst>
        </pc:picChg>
        <pc:picChg chg="add del mod ord">
          <ac:chgData name="Cory Ricondo" userId="S::coryricondo@knights.ucf.edu::18bcf57d-87bb-4e9f-a823-cf4959375ee5" providerId="AD" clId="Web-{A41232CA-6311-A058-6EAC-43C012335B08}" dt="2019-11-22T00:43:12.585" v="725"/>
          <ac:picMkLst>
            <pc:docMk/>
            <pc:sldMk cId="1361061729" sldId="324"/>
            <ac:picMk id="6" creationId="{A1710D26-6F1B-4105-9E12-BA5CFB09B9A3}"/>
          </ac:picMkLst>
        </pc:picChg>
        <pc:picChg chg="add del mod ord">
          <ac:chgData name="Cory Ricondo" userId="S::coryricondo@knights.ucf.edu::18bcf57d-87bb-4e9f-a823-cf4959375ee5" providerId="AD" clId="Web-{A41232CA-6311-A058-6EAC-43C012335B08}" dt="2019-11-22T00:45:00.713" v="727"/>
          <ac:picMkLst>
            <pc:docMk/>
            <pc:sldMk cId="1361061729" sldId="324"/>
            <ac:picMk id="10" creationId="{7AF92E8D-C275-4EF1-90AD-10431DD3BAFD}"/>
          </ac:picMkLst>
        </pc:picChg>
        <pc:picChg chg="add mod ord">
          <ac:chgData name="Cory Ricondo" userId="S::coryricondo@knights.ucf.edu::18bcf57d-87bb-4e9f-a823-cf4959375ee5" providerId="AD" clId="Web-{A41232CA-6311-A058-6EAC-43C012335B08}" dt="2019-11-22T01:24:08.768" v="1984" actId="1076"/>
          <ac:picMkLst>
            <pc:docMk/>
            <pc:sldMk cId="1361061729" sldId="324"/>
            <ac:picMk id="14" creationId="{D41AD1C5-AADD-4DB0-976F-25B31D93F312}"/>
          </ac:picMkLst>
        </pc:picChg>
      </pc:sldChg>
      <pc:sldChg chg="addSp delSp modSp modNotes">
        <pc:chgData name="Cory Ricondo" userId="S::coryricondo@knights.ucf.edu::18bcf57d-87bb-4e9f-a823-cf4959375ee5" providerId="AD" clId="Web-{A41232CA-6311-A058-6EAC-43C012335B08}" dt="2019-11-22T01:32:06.345" v="2541" actId="1076"/>
        <pc:sldMkLst>
          <pc:docMk/>
          <pc:sldMk cId="3461954077" sldId="326"/>
        </pc:sldMkLst>
        <pc:spChg chg="mod">
          <ac:chgData name="Cory Ricondo" userId="S::coryricondo@knights.ucf.edu::18bcf57d-87bb-4e9f-a823-cf4959375ee5" providerId="AD" clId="Web-{A41232CA-6311-A058-6EAC-43C012335B08}" dt="2019-11-22T01:25:08.536" v="1986" actId="1076"/>
          <ac:spMkLst>
            <pc:docMk/>
            <pc:sldMk cId="3461954077" sldId="326"/>
            <ac:spMk id="2" creationId="{9D36F10E-F97D-4221-A11B-608D9C9B2D05}"/>
          </ac:spMkLst>
        </pc:spChg>
        <pc:spChg chg="add del mod">
          <ac:chgData name="Cory Ricondo" userId="S::coryricondo@knights.ucf.edu::18bcf57d-87bb-4e9f-a823-cf4959375ee5" providerId="AD" clId="Web-{A41232CA-6311-A058-6EAC-43C012335B08}" dt="2019-11-22T00:47:07.186" v="822"/>
          <ac:spMkLst>
            <pc:docMk/>
            <pc:sldMk cId="3461954077" sldId="326"/>
            <ac:spMk id="4" creationId="{E0653C82-C4F1-4DB9-B276-8D2255E27CE6}"/>
          </ac:spMkLst>
        </pc:spChg>
        <pc:spChg chg="add mod">
          <ac:chgData name="Cory Ricondo" userId="S::coryricondo@knights.ucf.edu::18bcf57d-87bb-4e9f-a823-cf4959375ee5" providerId="AD" clId="Web-{A41232CA-6311-A058-6EAC-43C012335B08}" dt="2019-11-22T01:32:06.345" v="2541" actId="1076"/>
          <ac:spMkLst>
            <pc:docMk/>
            <pc:sldMk cId="3461954077" sldId="326"/>
            <ac:spMk id="8" creationId="{9C27E7AD-2A20-4312-A232-1539C6B8772E}"/>
          </ac:spMkLst>
        </pc:spChg>
        <pc:picChg chg="del">
          <ac:chgData name="Cory Ricondo" userId="S::coryricondo@knights.ucf.edu::18bcf57d-87bb-4e9f-a823-cf4959375ee5" providerId="AD" clId="Web-{A41232CA-6311-A058-6EAC-43C012335B08}" dt="2019-11-22T00:46:15.437" v="821"/>
          <ac:picMkLst>
            <pc:docMk/>
            <pc:sldMk cId="3461954077" sldId="326"/>
            <ac:picMk id="5" creationId="{972A9353-A113-4E28-AC25-063D2B98FD4B}"/>
          </ac:picMkLst>
        </pc:picChg>
        <pc:picChg chg="add mod ord">
          <ac:chgData name="Cory Ricondo" userId="S::coryricondo@knights.ucf.edu::18bcf57d-87bb-4e9f-a823-cf4959375ee5" providerId="AD" clId="Web-{A41232CA-6311-A058-6EAC-43C012335B08}" dt="2019-11-22T01:28:44.682" v="2164" actId="1076"/>
          <ac:picMkLst>
            <pc:docMk/>
            <pc:sldMk cId="3461954077" sldId="326"/>
            <ac:picMk id="6" creationId="{60F2816F-7C31-441B-B1BA-79A8415A9128}"/>
          </ac:picMkLst>
        </pc:picChg>
      </pc:sldChg>
      <pc:sldChg chg="addSp delSp modSp mod setBg">
        <pc:chgData name="Cory Ricondo" userId="S::coryricondo@knights.ucf.edu::18bcf57d-87bb-4e9f-a823-cf4959375ee5" providerId="AD" clId="Web-{A41232CA-6311-A058-6EAC-43C012335B08}" dt="2019-11-22T01:43:24.333" v="3051" actId="1076"/>
        <pc:sldMkLst>
          <pc:docMk/>
          <pc:sldMk cId="749703901" sldId="327"/>
        </pc:sldMkLst>
        <pc:spChg chg="mod">
          <ac:chgData name="Cory Ricondo" userId="S::coryricondo@knights.ucf.edu::18bcf57d-87bb-4e9f-a823-cf4959375ee5" providerId="AD" clId="Web-{A41232CA-6311-A058-6EAC-43C012335B08}" dt="2019-11-22T01:40:54.675" v="3028" actId="1076"/>
          <ac:spMkLst>
            <pc:docMk/>
            <pc:sldMk cId="749703901" sldId="327"/>
            <ac:spMk id="2" creationId="{88A233B1-3B64-4782-99D3-5246454C2330}"/>
          </ac:spMkLst>
        </pc:spChg>
        <pc:spChg chg="add del mod">
          <ac:chgData name="Cory Ricondo" userId="S::coryricondo@knights.ucf.edu::18bcf57d-87bb-4e9f-a823-cf4959375ee5" providerId="AD" clId="Web-{A41232CA-6311-A058-6EAC-43C012335B08}" dt="2019-11-22T00:51:16.506" v="969"/>
          <ac:spMkLst>
            <pc:docMk/>
            <pc:sldMk cId="749703901" sldId="327"/>
            <ac:spMk id="4" creationId="{987481DC-37B5-4834-9B3D-C888632E0F2F}"/>
          </ac:spMkLst>
        </pc:spChg>
        <pc:spChg chg="add mod">
          <ac:chgData name="Cory Ricondo" userId="S::coryricondo@knights.ucf.edu::18bcf57d-87bb-4e9f-a823-cf4959375ee5" providerId="AD" clId="Web-{A41232CA-6311-A058-6EAC-43C012335B08}" dt="2019-11-22T01:43:09.067" v="3050" actId="1076"/>
          <ac:spMkLst>
            <pc:docMk/>
            <pc:sldMk cId="749703901" sldId="327"/>
            <ac:spMk id="11" creationId="{AF360A8F-7D64-4543-BE22-1806AFB8085D}"/>
          </ac:spMkLst>
        </pc:spChg>
        <pc:spChg chg="add mod">
          <ac:chgData name="Cory Ricondo" userId="S::coryricondo@knights.ucf.edu::18bcf57d-87bb-4e9f-a823-cf4959375ee5" providerId="AD" clId="Web-{A41232CA-6311-A058-6EAC-43C012335B08}" dt="2019-11-22T01:42:49.239" v="3047" actId="1076"/>
          <ac:spMkLst>
            <pc:docMk/>
            <pc:sldMk cId="749703901" sldId="327"/>
            <ac:spMk id="12" creationId="{C1B8BFCF-5752-49DD-B9DE-5BDB5BD42A51}"/>
          </ac:spMkLst>
        </pc:spChg>
        <pc:spChg chg="add del">
          <ac:chgData name="Cory Ricondo" userId="S::coryricondo@knights.ucf.edu::18bcf57d-87bb-4e9f-a823-cf4959375ee5" providerId="AD" clId="Web-{A41232CA-6311-A058-6EAC-43C012335B08}" dt="2019-11-22T00:53:48.198" v="976"/>
          <ac:spMkLst>
            <pc:docMk/>
            <pc:sldMk cId="749703901" sldId="327"/>
            <ac:spMk id="13" creationId="{ADEBBBBD-4E55-4CDB-8287-5E7E2685276F}"/>
          </ac:spMkLst>
        </pc:spChg>
        <pc:spChg chg="add mod">
          <ac:chgData name="Cory Ricondo" userId="S::coryricondo@knights.ucf.edu::18bcf57d-87bb-4e9f-a823-cf4959375ee5" providerId="AD" clId="Web-{A41232CA-6311-A058-6EAC-43C012335B08}" dt="2019-11-22T01:43:24.333" v="3051" actId="1076"/>
          <ac:spMkLst>
            <pc:docMk/>
            <pc:sldMk cId="749703901" sldId="327"/>
            <ac:spMk id="14" creationId="{CE0962A6-72F5-4F0C-BCF4-4113468F65F1}"/>
          </ac:spMkLst>
        </pc:spChg>
        <pc:spChg chg="add del">
          <ac:chgData name="Cory Ricondo" userId="S::coryricondo@knights.ucf.edu::18bcf57d-87bb-4e9f-a823-cf4959375ee5" providerId="AD" clId="Web-{A41232CA-6311-A058-6EAC-43C012335B08}" dt="2019-11-22T00:53:48.198" v="976"/>
          <ac:spMkLst>
            <pc:docMk/>
            <pc:sldMk cId="749703901" sldId="327"/>
            <ac:spMk id="16" creationId="{99899462-FC16-43B0-966B-FCA263450716}"/>
          </ac:spMkLst>
        </pc:spChg>
        <pc:picChg chg="del">
          <ac:chgData name="Cory Ricondo" userId="S::coryricondo@knights.ucf.edu::18bcf57d-87bb-4e9f-a823-cf4959375ee5" providerId="AD" clId="Web-{A41232CA-6311-A058-6EAC-43C012335B08}" dt="2019-11-22T00:49:40.331" v="968"/>
          <ac:picMkLst>
            <pc:docMk/>
            <pc:sldMk cId="749703901" sldId="327"/>
            <ac:picMk id="5" creationId="{82CD2551-A466-4CA6-80D1-E1D949868FE9}"/>
          </ac:picMkLst>
        </pc:picChg>
        <pc:picChg chg="add mod ord">
          <ac:chgData name="Cory Ricondo" userId="S::coryricondo@knights.ucf.edu::18bcf57d-87bb-4e9f-a823-cf4959375ee5" providerId="AD" clId="Web-{A41232CA-6311-A058-6EAC-43C012335B08}" dt="2019-11-22T01:42:37.238" v="3045" actId="1076"/>
          <ac:picMkLst>
            <pc:docMk/>
            <pc:sldMk cId="749703901" sldId="327"/>
            <ac:picMk id="6" creationId="{EFB4AE32-0BD4-412E-AC91-320EC2C65845}"/>
          </ac:picMkLst>
        </pc:picChg>
        <pc:picChg chg="del">
          <ac:chgData name="Cory Ricondo" userId="S::coryricondo@knights.ucf.edu::18bcf57d-87bb-4e9f-a823-cf4959375ee5" providerId="AD" clId="Web-{A41232CA-6311-A058-6EAC-43C012335B08}" dt="2019-11-22T00:49:38.894" v="967"/>
          <ac:picMkLst>
            <pc:docMk/>
            <pc:sldMk cId="749703901" sldId="327"/>
            <ac:picMk id="7" creationId="{EE5C3505-78A5-44E6-8139-DC68E5AC83F1}"/>
          </ac:picMkLst>
        </pc:picChg>
        <pc:picChg chg="add mod">
          <ac:chgData name="Cory Ricondo" userId="S::coryricondo@knights.ucf.edu::18bcf57d-87bb-4e9f-a823-cf4959375ee5" providerId="AD" clId="Web-{A41232CA-6311-A058-6EAC-43C012335B08}" dt="2019-11-22T01:42:40.238" v="3046" actId="1076"/>
          <ac:picMkLst>
            <pc:docMk/>
            <pc:sldMk cId="749703901" sldId="327"/>
            <ac:picMk id="9" creationId="{6EEB8E4C-CE08-4A28-9BB0-315895F227D5}"/>
          </ac:picMkLst>
        </pc:picChg>
        <pc:cxnChg chg="add del">
          <ac:chgData name="Cory Ricondo" userId="S::coryricondo@knights.ucf.edu::18bcf57d-87bb-4e9f-a823-cf4959375ee5" providerId="AD" clId="Web-{A41232CA-6311-A058-6EAC-43C012335B08}" dt="2019-11-22T00:53:48.198" v="976"/>
          <ac:cxnSpMkLst>
            <pc:docMk/>
            <pc:sldMk cId="749703901" sldId="327"/>
            <ac:cxnSpMk id="18" creationId="{AAFEA932-2DF1-410C-A00A-7A1E7DBF7511}"/>
          </ac:cxnSpMkLst>
        </pc:cxnChg>
      </pc:sldChg>
      <pc:sldChg chg="addSp delSp modSp">
        <pc:chgData name="Cory Ricondo" userId="S::coryricondo@knights.ucf.edu::18bcf57d-87bb-4e9f-a823-cf4959375ee5" providerId="AD" clId="Web-{A41232CA-6311-A058-6EAC-43C012335B08}" dt="2019-11-22T01:48:27.282" v="3404" actId="1076"/>
        <pc:sldMkLst>
          <pc:docMk/>
          <pc:sldMk cId="745253725" sldId="328"/>
        </pc:sldMkLst>
        <pc:spChg chg="mod">
          <ac:chgData name="Cory Ricondo" userId="S::coryricondo@knights.ucf.edu::18bcf57d-87bb-4e9f-a823-cf4959375ee5" providerId="AD" clId="Web-{A41232CA-6311-A058-6EAC-43C012335B08}" dt="2019-11-22T01:44:21.273" v="3057" actId="1076"/>
          <ac:spMkLst>
            <pc:docMk/>
            <pc:sldMk cId="745253725" sldId="328"/>
            <ac:spMk id="2" creationId="{98D58355-4BBF-4D04-9B84-6FB10309E465}"/>
          </ac:spMkLst>
        </pc:spChg>
        <pc:spChg chg="add del mod">
          <ac:chgData name="Cory Ricondo" userId="S::coryricondo@knights.ucf.edu::18bcf57d-87bb-4e9f-a823-cf4959375ee5" providerId="AD" clId="Web-{A41232CA-6311-A058-6EAC-43C012335B08}" dt="2019-11-22T00:56:00.077" v="1039"/>
          <ac:spMkLst>
            <pc:docMk/>
            <pc:sldMk cId="745253725" sldId="328"/>
            <ac:spMk id="4" creationId="{DEC4DC9D-2E7E-428B-9CF0-8FC9F2BB1FCF}"/>
          </ac:spMkLst>
        </pc:spChg>
        <pc:spChg chg="add mod">
          <ac:chgData name="Cory Ricondo" userId="S::coryricondo@knights.ucf.edu::18bcf57d-87bb-4e9f-a823-cf4959375ee5" providerId="AD" clId="Web-{A41232CA-6311-A058-6EAC-43C012335B08}" dt="2019-11-22T01:48:27.282" v="3404" actId="1076"/>
          <ac:spMkLst>
            <pc:docMk/>
            <pc:sldMk cId="745253725" sldId="328"/>
            <ac:spMk id="10" creationId="{48DA9ED0-B5C0-468B-AB8A-79D8C21AA940}"/>
          </ac:spMkLst>
        </pc:spChg>
        <pc:picChg chg="del">
          <ac:chgData name="Cory Ricondo" userId="S::coryricondo@knights.ucf.edu::18bcf57d-87bb-4e9f-a823-cf4959375ee5" providerId="AD" clId="Web-{A41232CA-6311-A058-6EAC-43C012335B08}" dt="2019-11-22T00:54:44.794" v="1038"/>
          <ac:picMkLst>
            <pc:docMk/>
            <pc:sldMk cId="745253725" sldId="328"/>
            <ac:picMk id="5" creationId="{F30FE86A-8418-4A75-A427-8025B8E8D820}"/>
          </ac:picMkLst>
        </pc:picChg>
        <pc:picChg chg="add mod ord">
          <ac:chgData name="Cory Ricondo" userId="S::coryricondo@knights.ucf.edu::18bcf57d-87bb-4e9f-a823-cf4959375ee5" providerId="AD" clId="Web-{A41232CA-6311-A058-6EAC-43C012335B08}" dt="2019-11-22T01:48:06.234" v="3402" actId="1076"/>
          <ac:picMkLst>
            <pc:docMk/>
            <pc:sldMk cId="745253725" sldId="328"/>
            <ac:picMk id="6" creationId="{7315D1B6-1000-4BDB-9FDA-9B8469EB4CE7}"/>
          </ac:picMkLst>
        </pc:picChg>
        <pc:picChg chg="add del mod">
          <ac:chgData name="Cory Ricondo" userId="S::coryricondo@knights.ucf.edu::18bcf57d-87bb-4e9f-a823-cf4959375ee5" providerId="AD" clId="Web-{A41232CA-6311-A058-6EAC-43C012335B08}" dt="2019-11-22T00:57:53.471" v="1044"/>
          <ac:picMkLst>
            <pc:docMk/>
            <pc:sldMk cId="745253725" sldId="328"/>
            <ac:picMk id="8" creationId="{0DD8282D-500C-4973-A525-806136C075FF}"/>
          </ac:picMkLst>
        </pc:picChg>
      </pc:sldChg>
      <pc:sldChg chg="addSp delSp modSp modNotes">
        <pc:chgData name="Cory Ricondo" userId="S::coryricondo@knights.ucf.edu::18bcf57d-87bb-4e9f-a823-cf4959375ee5" providerId="AD" clId="Web-{A41232CA-6311-A058-6EAC-43C012335B08}" dt="2019-11-22T02:08:52.865" v="4541" actId="20577"/>
        <pc:sldMkLst>
          <pc:docMk/>
          <pc:sldMk cId="3064149629" sldId="329"/>
        </pc:sldMkLst>
        <pc:spChg chg="mod">
          <ac:chgData name="Cory Ricondo" userId="S::coryricondo@knights.ucf.edu::18bcf57d-87bb-4e9f-a823-cf4959375ee5" providerId="AD" clId="Web-{A41232CA-6311-A058-6EAC-43C012335B08}" dt="2019-11-22T01:49:11.455" v="3410" actId="1076"/>
          <ac:spMkLst>
            <pc:docMk/>
            <pc:sldMk cId="3064149629" sldId="329"/>
            <ac:spMk id="2" creationId="{BC42C33E-C428-450F-885D-C938C7A7E848}"/>
          </ac:spMkLst>
        </pc:spChg>
        <pc:spChg chg="add del mod">
          <ac:chgData name="Cory Ricondo" userId="S::coryricondo@knights.ucf.edu::18bcf57d-87bb-4e9f-a823-cf4959375ee5" providerId="AD" clId="Web-{A41232CA-6311-A058-6EAC-43C012335B08}" dt="2019-11-22T00:59:15.754" v="1149"/>
          <ac:spMkLst>
            <pc:docMk/>
            <pc:sldMk cId="3064149629" sldId="329"/>
            <ac:spMk id="4" creationId="{DA96EA3F-ADE5-4049-A5A5-F4832EDB26AF}"/>
          </ac:spMkLst>
        </pc:spChg>
        <pc:spChg chg="add mod">
          <ac:chgData name="Cory Ricondo" userId="S::coryricondo@knights.ucf.edu::18bcf57d-87bb-4e9f-a823-cf4959375ee5" providerId="AD" clId="Web-{A41232CA-6311-A058-6EAC-43C012335B08}" dt="2019-11-22T02:08:52.865" v="4541" actId="20577"/>
          <ac:spMkLst>
            <pc:docMk/>
            <pc:sldMk cId="3064149629" sldId="329"/>
            <ac:spMk id="8" creationId="{0969C70B-4F57-4AC1-B9EA-62360E20564E}"/>
          </ac:spMkLst>
        </pc:spChg>
        <pc:picChg chg="del">
          <ac:chgData name="Cory Ricondo" userId="S::coryricondo@knights.ucf.edu::18bcf57d-87bb-4e9f-a823-cf4959375ee5" providerId="AD" clId="Web-{A41232CA-6311-A058-6EAC-43C012335B08}" dt="2019-11-22T00:59:04.207" v="1148"/>
          <ac:picMkLst>
            <pc:docMk/>
            <pc:sldMk cId="3064149629" sldId="329"/>
            <ac:picMk id="5" creationId="{84C18616-6DBF-47AF-8142-33EEDD946065}"/>
          </ac:picMkLst>
        </pc:picChg>
        <pc:picChg chg="add mod ord">
          <ac:chgData name="Cory Ricondo" userId="S::coryricondo@knights.ucf.edu::18bcf57d-87bb-4e9f-a823-cf4959375ee5" providerId="AD" clId="Web-{A41232CA-6311-A058-6EAC-43C012335B08}" dt="2019-11-22T01:49:43.972" v="3417" actId="1076"/>
          <ac:picMkLst>
            <pc:docMk/>
            <pc:sldMk cId="3064149629" sldId="329"/>
            <ac:picMk id="6" creationId="{5A8CBB94-FDF1-4D00-AFA8-4F3A12F64B81}"/>
          </ac:picMkLst>
        </pc:picChg>
      </pc:sldChg>
      <pc:sldChg chg="addSp delSp modSp">
        <pc:chgData name="Cory Ricondo" userId="S::coryricondo@knights.ucf.edu::18bcf57d-87bb-4e9f-a823-cf4959375ee5" providerId="AD" clId="Web-{A41232CA-6311-A058-6EAC-43C012335B08}" dt="2019-11-22T02:07:14.347" v="4538" actId="20577"/>
        <pc:sldMkLst>
          <pc:docMk/>
          <pc:sldMk cId="4144476787" sldId="331"/>
        </pc:sldMkLst>
        <pc:spChg chg="mod">
          <ac:chgData name="Cory Ricondo" userId="S::coryricondo@knights.ucf.edu::18bcf57d-87bb-4e9f-a823-cf4959375ee5" providerId="AD" clId="Web-{A41232CA-6311-A058-6EAC-43C012335B08}" dt="2019-11-22T01:29:47.090" v="2172" actId="1076"/>
          <ac:spMkLst>
            <pc:docMk/>
            <pc:sldMk cId="4144476787" sldId="331"/>
            <ac:spMk id="2" creationId="{6D58E108-B0DB-443D-875E-379FB14AD9B9}"/>
          </ac:spMkLst>
        </pc:spChg>
        <pc:spChg chg="add del mod">
          <ac:chgData name="Cory Ricondo" userId="S::coryricondo@knights.ucf.edu::18bcf57d-87bb-4e9f-a823-cf4959375ee5" providerId="AD" clId="Web-{A41232CA-6311-A058-6EAC-43C012335B08}" dt="2019-11-22T00:48:50.798" v="913"/>
          <ac:spMkLst>
            <pc:docMk/>
            <pc:sldMk cId="4144476787" sldId="331"/>
            <ac:spMk id="4" creationId="{EF46106D-1D87-444F-9372-ABE08F323D1B}"/>
          </ac:spMkLst>
        </pc:spChg>
        <pc:spChg chg="add mod">
          <ac:chgData name="Cory Ricondo" userId="S::coryricondo@knights.ucf.edu::18bcf57d-87bb-4e9f-a823-cf4959375ee5" providerId="AD" clId="Web-{A41232CA-6311-A058-6EAC-43C012335B08}" dt="2019-11-22T02:07:14.347" v="4538" actId="20577"/>
          <ac:spMkLst>
            <pc:docMk/>
            <pc:sldMk cId="4144476787" sldId="331"/>
            <ac:spMk id="8" creationId="{2140AB53-AF34-442A-8B1E-76EDB4633A45}"/>
          </ac:spMkLst>
        </pc:spChg>
        <pc:picChg chg="del">
          <ac:chgData name="Cory Ricondo" userId="S::coryricondo@knights.ucf.edu::18bcf57d-87bb-4e9f-a823-cf4959375ee5" providerId="AD" clId="Web-{A41232CA-6311-A058-6EAC-43C012335B08}" dt="2019-11-22T00:47:30.483" v="825"/>
          <ac:picMkLst>
            <pc:docMk/>
            <pc:sldMk cId="4144476787" sldId="331"/>
            <ac:picMk id="5" creationId="{16B13CF9-2EA9-4D6A-8795-C89B6D594E7E}"/>
          </ac:picMkLst>
        </pc:picChg>
        <pc:picChg chg="add mod ord">
          <ac:chgData name="Cory Ricondo" userId="S::coryricondo@knights.ucf.edu::18bcf57d-87bb-4e9f-a823-cf4959375ee5" providerId="AD" clId="Web-{A41232CA-6311-A058-6EAC-43C012335B08}" dt="2019-11-22T01:32:56.221" v="2550" actId="1076"/>
          <ac:picMkLst>
            <pc:docMk/>
            <pc:sldMk cId="4144476787" sldId="331"/>
            <ac:picMk id="6" creationId="{EF4D4BD8-EA20-4A92-A872-057FF73E6597}"/>
          </ac:picMkLst>
        </pc:picChg>
      </pc:sldChg>
      <pc:sldChg chg="addSp delSp modSp add replId">
        <pc:chgData name="Cory Ricondo" userId="S::coryricondo@knights.ucf.edu::18bcf57d-87bb-4e9f-a823-cf4959375ee5" providerId="AD" clId="Web-{A41232CA-6311-A058-6EAC-43C012335B08}" dt="2019-11-22T02:02:10.931" v="4501" actId="14100"/>
        <pc:sldMkLst>
          <pc:docMk/>
          <pc:sldMk cId="778580981" sldId="338"/>
        </pc:sldMkLst>
        <pc:spChg chg="mod">
          <ac:chgData name="Cory Ricondo" userId="S::coryricondo@knights.ucf.edu::18bcf57d-87bb-4e9f-a823-cf4959375ee5" providerId="AD" clId="Web-{A41232CA-6311-A058-6EAC-43C012335B08}" dt="2019-11-22T01:59:49.553" v="3990" actId="1076"/>
          <ac:spMkLst>
            <pc:docMk/>
            <pc:sldMk cId="778580981" sldId="338"/>
            <ac:spMk id="2" creationId="{BC42C33E-C428-450F-885D-C938C7A7E848}"/>
          </ac:spMkLst>
        </pc:spChg>
        <pc:spChg chg="add del mod">
          <ac:chgData name="Cory Ricondo" userId="S::coryricondo@knights.ucf.edu::18bcf57d-87bb-4e9f-a823-cf4959375ee5" providerId="AD" clId="Web-{A41232CA-6311-A058-6EAC-43C012335B08}" dt="2019-11-22T01:01:24.477" v="1167"/>
          <ac:spMkLst>
            <pc:docMk/>
            <pc:sldMk cId="778580981" sldId="338"/>
            <ac:spMk id="4" creationId="{3A67AF65-6797-400E-9ED5-C19794F1A7DE}"/>
          </ac:spMkLst>
        </pc:spChg>
        <pc:spChg chg="add mod">
          <ac:chgData name="Cory Ricondo" userId="S::coryricondo@knights.ucf.edu::18bcf57d-87bb-4e9f-a823-cf4959375ee5" providerId="AD" clId="Web-{A41232CA-6311-A058-6EAC-43C012335B08}" dt="2019-11-22T02:02:10.931" v="4501" actId="14100"/>
          <ac:spMkLst>
            <pc:docMk/>
            <pc:sldMk cId="778580981" sldId="338"/>
            <ac:spMk id="8" creationId="{A5AFFF6D-9ACC-4988-AA07-AE8FCDC5275E}"/>
          </ac:spMkLst>
        </pc:spChg>
        <pc:picChg chg="add mod ord">
          <ac:chgData name="Cory Ricondo" userId="S::coryricondo@knights.ucf.edu::18bcf57d-87bb-4e9f-a823-cf4959375ee5" providerId="AD" clId="Web-{A41232CA-6311-A058-6EAC-43C012335B08}" dt="2019-11-22T01:55:16.653" v="3987" actId="14100"/>
          <ac:picMkLst>
            <pc:docMk/>
            <pc:sldMk cId="778580981" sldId="338"/>
            <ac:picMk id="5" creationId="{A4601414-95EA-4ACB-9D77-BEDB3B3B064F}"/>
          </ac:picMkLst>
        </pc:picChg>
        <pc:picChg chg="del">
          <ac:chgData name="Cory Ricondo" userId="S::coryricondo@knights.ucf.edu::18bcf57d-87bb-4e9f-a823-cf4959375ee5" providerId="AD" clId="Web-{A41232CA-6311-A058-6EAC-43C012335B08}" dt="2019-11-22T00:59:42.271" v="1151"/>
          <ac:picMkLst>
            <pc:docMk/>
            <pc:sldMk cId="778580981" sldId="338"/>
            <ac:picMk id="6" creationId="{5A8CBB94-FDF1-4D00-AFA8-4F3A12F64B81}"/>
          </ac:picMkLst>
        </pc:picChg>
      </pc:sldChg>
    </pc:docChg>
  </pc:docChgLst>
  <pc:docChgLst>
    <pc:chgData name="Mathew Schneider" userId="eb016727-2640-4672-acb1-67fcc4bff724" providerId="ADAL" clId="{7981F60F-03F0-4BCA-80CD-E06AF47888D8}"/>
    <pc:docChg chg="undo redo custSel addSld delSld modSld modSection">
      <pc:chgData name="Mathew Schneider" userId="eb016727-2640-4672-acb1-67fcc4bff724" providerId="ADAL" clId="{7981F60F-03F0-4BCA-80CD-E06AF47888D8}" dt="2019-11-22T16:09:58.742" v="8350" actId="1076"/>
      <pc:docMkLst>
        <pc:docMk/>
      </pc:docMkLst>
      <pc:sldChg chg="addSp delSp modSp modNotesTx">
        <pc:chgData name="Mathew Schneider" userId="eb016727-2640-4672-acb1-67fcc4bff724" providerId="ADAL" clId="{7981F60F-03F0-4BCA-80CD-E06AF47888D8}" dt="2019-11-22T00:49:44.409" v="7652" actId="20577"/>
        <pc:sldMkLst>
          <pc:docMk/>
          <pc:sldMk cId="1807116076" sldId="285"/>
        </pc:sldMkLst>
        <pc:spChg chg="mod">
          <ac:chgData name="Mathew Schneider" userId="eb016727-2640-4672-acb1-67fcc4bff724" providerId="ADAL" clId="{7981F60F-03F0-4BCA-80CD-E06AF47888D8}" dt="2019-11-22T00:49:37.612" v="7649" actId="20577"/>
          <ac:spMkLst>
            <pc:docMk/>
            <pc:sldMk cId="1807116076" sldId="285"/>
            <ac:spMk id="2" creationId="{A70179A8-49B8-4A57-B108-F8CD1851156D}"/>
          </ac:spMkLst>
        </pc:spChg>
        <pc:spChg chg="mod">
          <ac:chgData name="Mathew Schneider" userId="eb016727-2640-4672-acb1-67fcc4bff724" providerId="ADAL" clId="{7981F60F-03F0-4BCA-80CD-E06AF47888D8}" dt="2019-11-22T00:03:05.954" v="7209" actId="20577"/>
          <ac:spMkLst>
            <pc:docMk/>
            <pc:sldMk cId="1807116076" sldId="285"/>
            <ac:spMk id="3" creationId="{498403A8-F4B1-4E8D-A39A-9A61373525C9}"/>
          </ac:spMkLst>
        </pc:spChg>
        <pc:spChg chg="add del mod">
          <ac:chgData name="Mathew Schneider" userId="eb016727-2640-4672-acb1-67fcc4bff724" providerId="ADAL" clId="{7981F60F-03F0-4BCA-80CD-E06AF47888D8}" dt="2019-11-22T00:49:11.412" v="7630"/>
          <ac:spMkLst>
            <pc:docMk/>
            <pc:sldMk cId="1807116076" sldId="285"/>
            <ac:spMk id="6" creationId="{C7C14268-7FC4-4837-A2B4-DFD518AB04BC}"/>
          </ac:spMkLst>
        </pc:spChg>
        <pc:picChg chg="del">
          <ac:chgData name="Mathew Schneider" userId="eb016727-2640-4672-acb1-67fcc4bff724" providerId="ADAL" clId="{7981F60F-03F0-4BCA-80CD-E06AF47888D8}" dt="2019-11-22T00:49:03.427" v="7629" actId="478"/>
          <ac:picMkLst>
            <pc:docMk/>
            <pc:sldMk cId="1807116076" sldId="285"/>
            <ac:picMk id="4" creationId="{679AB02F-0798-4DA4-A3B8-90FC9387BAD4}"/>
          </ac:picMkLst>
        </pc:picChg>
        <pc:picChg chg="add mod">
          <ac:chgData name="Mathew Schneider" userId="eb016727-2640-4672-acb1-67fcc4bff724" providerId="ADAL" clId="{7981F60F-03F0-4BCA-80CD-E06AF47888D8}" dt="2019-11-22T00:49:27.126" v="7636" actId="1076"/>
          <ac:picMkLst>
            <pc:docMk/>
            <pc:sldMk cId="1807116076" sldId="285"/>
            <ac:picMk id="7" creationId="{8F14F551-A6AF-4669-AE14-E05A558B825C}"/>
          </ac:picMkLst>
        </pc:picChg>
      </pc:sldChg>
      <pc:sldChg chg="del">
        <pc:chgData name="Mathew Schneider" userId="eb016727-2640-4672-acb1-67fcc4bff724" providerId="ADAL" clId="{7981F60F-03F0-4BCA-80CD-E06AF47888D8}" dt="2019-11-22T13:31:06.547" v="7925" actId="2696"/>
        <pc:sldMkLst>
          <pc:docMk/>
          <pc:sldMk cId="1411017625" sldId="286"/>
        </pc:sldMkLst>
      </pc:sldChg>
      <pc:sldChg chg="addSp delSp modSp del">
        <pc:chgData name="Mathew Schneider" userId="eb016727-2640-4672-acb1-67fcc4bff724" providerId="ADAL" clId="{7981F60F-03F0-4BCA-80CD-E06AF47888D8}" dt="2019-11-22T00:49:56.194" v="7653" actId="2696"/>
        <pc:sldMkLst>
          <pc:docMk/>
          <pc:sldMk cId="1771717399" sldId="290"/>
        </pc:sldMkLst>
        <pc:spChg chg="add mod">
          <ac:chgData name="Mathew Schneider" userId="eb016727-2640-4672-acb1-67fcc4bff724" providerId="ADAL" clId="{7981F60F-03F0-4BCA-80CD-E06AF47888D8}" dt="2019-11-22T00:48:55.975" v="7628"/>
          <ac:spMkLst>
            <pc:docMk/>
            <pc:sldMk cId="1771717399" sldId="290"/>
            <ac:spMk id="4" creationId="{50555DC1-B2D5-4337-B77B-496005CAA192}"/>
          </ac:spMkLst>
        </pc:spChg>
        <pc:picChg chg="del">
          <ac:chgData name="Mathew Schneider" userId="eb016727-2640-4672-acb1-67fcc4bff724" providerId="ADAL" clId="{7981F60F-03F0-4BCA-80CD-E06AF47888D8}" dt="2019-11-22T00:48:55.975" v="7628"/>
          <ac:picMkLst>
            <pc:docMk/>
            <pc:sldMk cId="1771717399" sldId="290"/>
            <ac:picMk id="6" creationId="{2933103B-2AD5-424F-816A-079FECC231CF}"/>
          </ac:picMkLst>
        </pc:picChg>
      </pc:sldChg>
      <pc:sldChg chg="addSp modSp modNotesTx">
        <pc:chgData name="Mathew Schneider" userId="eb016727-2640-4672-acb1-67fcc4bff724" providerId="ADAL" clId="{7981F60F-03F0-4BCA-80CD-E06AF47888D8}" dt="2019-11-22T15:52:10.240" v="8338" actId="20577"/>
        <pc:sldMkLst>
          <pc:docMk/>
          <pc:sldMk cId="3302201794" sldId="291"/>
        </pc:sldMkLst>
        <pc:spChg chg="mod">
          <ac:chgData name="Mathew Schneider" userId="eb016727-2640-4672-acb1-67fcc4bff724" providerId="ADAL" clId="{7981F60F-03F0-4BCA-80CD-E06AF47888D8}" dt="2019-11-21T23:35:00.060" v="5509" actId="20577"/>
          <ac:spMkLst>
            <pc:docMk/>
            <pc:sldMk cId="3302201794" sldId="291"/>
            <ac:spMk id="2" creationId="{8EF191AD-2028-4C9B-A3BE-D3024C8657BB}"/>
          </ac:spMkLst>
        </pc:spChg>
        <pc:spChg chg="mod">
          <ac:chgData name="Mathew Schneider" userId="eb016727-2640-4672-acb1-67fcc4bff724" providerId="ADAL" clId="{7981F60F-03F0-4BCA-80CD-E06AF47888D8}" dt="2019-11-21T23:38:58.174" v="6206" actId="20577"/>
          <ac:spMkLst>
            <pc:docMk/>
            <pc:sldMk cId="3302201794" sldId="291"/>
            <ac:spMk id="3" creationId="{9CD9ACE4-3E4F-4020-BCA6-2D317261B88F}"/>
          </ac:spMkLst>
        </pc:spChg>
        <pc:picChg chg="add mod">
          <ac:chgData name="Mathew Schneider" userId="eb016727-2640-4672-acb1-67fcc4bff724" providerId="ADAL" clId="{7981F60F-03F0-4BCA-80CD-E06AF47888D8}" dt="2019-11-22T13:31:30.468" v="7928" actId="1076"/>
          <ac:picMkLst>
            <pc:docMk/>
            <pc:sldMk cId="3302201794" sldId="291"/>
            <ac:picMk id="4" creationId="{8DD1B816-06A7-4AAB-95F0-A70C4984C585}"/>
          </ac:picMkLst>
        </pc:picChg>
      </pc:sldChg>
      <pc:sldChg chg="del">
        <pc:chgData name="Mathew Schneider" userId="eb016727-2640-4672-acb1-67fcc4bff724" providerId="ADAL" clId="{7981F60F-03F0-4BCA-80CD-E06AF47888D8}" dt="2019-11-22T00:44:30.571" v="7210" actId="2696"/>
        <pc:sldMkLst>
          <pc:docMk/>
          <pc:sldMk cId="3706735877" sldId="307"/>
        </pc:sldMkLst>
      </pc:sldChg>
      <pc:sldChg chg="del">
        <pc:chgData name="Mathew Schneider" userId="eb016727-2640-4672-acb1-67fcc4bff724" providerId="ADAL" clId="{7981F60F-03F0-4BCA-80CD-E06AF47888D8}" dt="2019-11-22T00:50:16.080" v="7654" actId="2696"/>
        <pc:sldMkLst>
          <pc:docMk/>
          <pc:sldMk cId="4030717784" sldId="309"/>
        </pc:sldMkLst>
      </pc:sldChg>
      <pc:sldChg chg="modSp modNotesTx">
        <pc:chgData name="Mathew Schneider" userId="eb016727-2640-4672-acb1-67fcc4bff724" providerId="ADAL" clId="{7981F60F-03F0-4BCA-80CD-E06AF47888D8}" dt="2019-11-22T00:01:22.508" v="7158" actId="20577"/>
        <pc:sldMkLst>
          <pc:docMk/>
          <pc:sldMk cId="3228675628" sldId="316"/>
        </pc:sldMkLst>
        <pc:graphicFrameChg chg="mod modGraphic">
          <ac:chgData name="Mathew Schneider" userId="eb016727-2640-4672-acb1-67fcc4bff724" providerId="ADAL" clId="{7981F60F-03F0-4BCA-80CD-E06AF47888D8}" dt="2019-11-21T23:56:23.636" v="6317" actId="20577"/>
          <ac:graphicFrameMkLst>
            <pc:docMk/>
            <pc:sldMk cId="3228675628" sldId="316"/>
            <ac:graphicFrameMk id="4" creationId="{4FE72F15-38AF-402A-AB63-4A2AEF4D9D72}"/>
          </ac:graphicFrameMkLst>
        </pc:graphicFrameChg>
      </pc:sldChg>
      <pc:sldChg chg="modSp">
        <pc:chgData name="Mathew Schneider" userId="eb016727-2640-4672-acb1-67fcc4bff724" providerId="ADAL" clId="{7981F60F-03F0-4BCA-80CD-E06AF47888D8}" dt="2019-11-21T22:58:24.161" v="4386" actId="20577"/>
        <pc:sldMkLst>
          <pc:docMk/>
          <pc:sldMk cId="2074777492" sldId="321"/>
        </pc:sldMkLst>
        <pc:spChg chg="mod">
          <ac:chgData name="Mathew Schneider" userId="eb016727-2640-4672-acb1-67fcc4bff724" providerId="ADAL" clId="{7981F60F-03F0-4BCA-80CD-E06AF47888D8}" dt="2019-11-21T22:58:24.161" v="4386" actId="20577"/>
          <ac:spMkLst>
            <pc:docMk/>
            <pc:sldMk cId="2074777492" sldId="321"/>
            <ac:spMk id="3" creationId="{9CD9ACE4-3E4F-4020-BCA6-2D317261B88F}"/>
          </ac:spMkLst>
        </pc:spChg>
      </pc:sldChg>
      <pc:sldChg chg="addSp modSp add modNotesTx">
        <pc:chgData name="Mathew Schneider" userId="eb016727-2640-4672-acb1-67fcc4bff724" providerId="ADAL" clId="{7981F60F-03F0-4BCA-80CD-E06AF47888D8}" dt="2019-11-22T01:19:23.041" v="7732" actId="1076"/>
        <pc:sldMkLst>
          <pc:docMk/>
          <pc:sldMk cId="459233913" sldId="332"/>
        </pc:sldMkLst>
        <pc:spChg chg="mod">
          <ac:chgData name="Mathew Schneider" userId="eb016727-2640-4672-acb1-67fcc4bff724" providerId="ADAL" clId="{7981F60F-03F0-4BCA-80CD-E06AF47888D8}" dt="2019-11-21T22:24:08.096" v="13" actId="20577"/>
          <ac:spMkLst>
            <pc:docMk/>
            <pc:sldMk cId="459233913" sldId="332"/>
            <ac:spMk id="2" creationId="{616456D4-453E-4EAB-BC79-D9988FE38C56}"/>
          </ac:spMkLst>
        </pc:spChg>
        <pc:spChg chg="mod">
          <ac:chgData name="Mathew Schneider" userId="eb016727-2640-4672-acb1-67fcc4bff724" providerId="ADAL" clId="{7981F60F-03F0-4BCA-80CD-E06AF47888D8}" dt="2019-11-22T01:19:02.952" v="7728" actId="20577"/>
          <ac:spMkLst>
            <pc:docMk/>
            <pc:sldMk cId="459233913" sldId="332"/>
            <ac:spMk id="3" creationId="{D30F6DC0-0731-4904-B91E-4E0EC24B98FE}"/>
          </ac:spMkLst>
        </pc:spChg>
        <pc:picChg chg="add mod modCrop">
          <ac:chgData name="Mathew Schneider" userId="eb016727-2640-4672-acb1-67fcc4bff724" providerId="ADAL" clId="{7981F60F-03F0-4BCA-80CD-E06AF47888D8}" dt="2019-11-22T01:19:23.041" v="7732" actId="1076"/>
          <ac:picMkLst>
            <pc:docMk/>
            <pc:sldMk cId="459233913" sldId="332"/>
            <ac:picMk id="5" creationId="{7F9DB29C-A8F8-425E-A397-50F6490A8AA6}"/>
          </ac:picMkLst>
        </pc:picChg>
      </pc:sldChg>
      <pc:sldChg chg="addSp delSp modSp add modNotesTx">
        <pc:chgData name="Mathew Schneider" userId="eb016727-2640-4672-acb1-67fcc4bff724" providerId="ADAL" clId="{7981F60F-03F0-4BCA-80CD-E06AF47888D8}" dt="2019-11-22T01:22:57.685" v="7736" actId="732"/>
        <pc:sldMkLst>
          <pc:docMk/>
          <pc:sldMk cId="1583089549" sldId="333"/>
        </pc:sldMkLst>
        <pc:spChg chg="mod">
          <ac:chgData name="Mathew Schneider" userId="eb016727-2640-4672-acb1-67fcc4bff724" providerId="ADAL" clId="{7981F60F-03F0-4BCA-80CD-E06AF47888D8}" dt="2019-11-21T22:29:10.648" v="982" actId="20577"/>
          <ac:spMkLst>
            <pc:docMk/>
            <pc:sldMk cId="1583089549" sldId="333"/>
            <ac:spMk id="2" creationId="{9A17ECF0-71E8-41E9-8AB6-F56CF80A3607}"/>
          </ac:spMkLst>
        </pc:spChg>
        <pc:spChg chg="mod">
          <ac:chgData name="Mathew Schneider" userId="eb016727-2640-4672-acb1-67fcc4bff724" providerId="ADAL" clId="{7981F60F-03F0-4BCA-80CD-E06AF47888D8}" dt="2019-11-21T22:29:27.927" v="1053" actId="20577"/>
          <ac:spMkLst>
            <pc:docMk/>
            <pc:sldMk cId="1583089549" sldId="333"/>
            <ac:spMk id="3" creationId="{FF8623CB-92CE-42E5-BBDB-8491C99CC7D3}"/>
          </ac:spMkLst>
        </pc:spChg>
        <pc:picChg chg="add del mod modCrop">
          <ac:chgData name="Mathew Schneider" userId="eb016727-2640-4672-acb1-67fcc4bff724" providerId="ADAL" clId="{7981F60F-03F0-4BCA-80CD-E06AF47888D8}" dt="2019-11-22T01:18:41.029" v="7716" actId="478"/>
          <ac:picMkLst>
            <pc:docMk/>
            <pc:sldMk cId="1583089549" sldId="333"/>
            <ac:picMk id="5" creationId="{89CFDC11-9ADD-43A8-B239-8DCDC4C91CCD}"/>
          </ac:picMkLst>
        </pc:picChg>
        <pc:picChg chg="add mod modCrop">
          <ac:chgData name="Mathew Schneider" userId="eb016727-2640-4672-acb1-67fcc4bff724" providerId="ADAL" clId="{7981F60F-03F0-4BCA-80CD-E06AF47888D8}" dt="2019-11-22T01:22:57.685" v="7736" actId="732"/>
          <ac:picMkLst>
            <pc:docMk/>
            <pc:sldMk cId="1583089549" sldId="333"/>
            <ac:picMk id="7" creationId="{F377CF0F-1AAA-436D-BCEE-C59BC781ED2C}"/>
          </ac:picMkLst>
        </pc:picChg>
      </pc:sldChg>
      <pc:sldChg chg="addSp modSp add modNotesTx">
        <pc:chgData name="Mathew Schneider" userId="eb016727-2640-4672-acb1-67fcc4bff724" providerId="ADAL" clId="{7981F60F-03F0-4BCA-80CD-E06AF47888D8}" dt="2019-11-22T01:16:07.945" v="7687" actId="732"/>
        <pc:sldMkLst>
          <pc:docMk/>
          <pc:sldMk cId="3719533814" sldId="334"/>
        </pc:sldMkLst>
        <pc:spChg chg="mod">
          <ac:chgData name="Mathew Schneider" userId="eb016727-2640-4672-acb1-67fcc4bff724" providerId="ADAL" clId="{7981F60F-03F0-4BCA-80CD-E06AF47888D8}" dt="2019-11-22T00:45:02.034" v="7225" actId="20577"/>
          <ac:spMkLst>
            <pc:docMk/>
            <pc:sldMk cId="3719533814" sldId="334"/>
            <ac:spMk id="2" creationId="{0A636C20-39E3-41D6-82D4-672920D05C70}"/>
          </ac:spMkLst>
        </pc:spChg>
        <pc:spChg chg="mod">
          <ac:chgData name="Mathew Schneider" userId="eb016727-2640-4672-acb1-67fcc4bff724" providerId="ADAL" clId="{7981F60F-03F0-4BCA-80CD-E06AF47888D8}" dt="2019-11-22T01:11:27.077" v="7669" actId="20577"/>
          <ac:spMkLst>
            <pc:docMk/>
            <pc:sldMk cId="3719533814" sldId="334"/>
            <ac:spMk id="3" creationId="{494231CC-1405-4C53-9002-EF7A4899317D}"/>
          </ac:spMkLst>
        </pc:spChg>
        <pc:picChg chg="add mod modCrop">
          <ac:chgData name="Mathew Schneider" userId="eb016727-2640-4672-acb1-67fcc4bff724" providerId="ADAL" clId="{7981F60F-03F0-4BCA-80CD-E06AF47888D8}" dt="2019-11-22T01:16:07.945" v="7687" actId="732"/>
          <ac:picMkLst>
            <pc:docMk/>
            <pc:sldMk cId="3719533814" sldId="334"/>
            <ac:picMk id="5" creationId="{3B6C3190-1985-415B-8E0A-1CC2BFB23DDF}"/>
          </ac:picMkLst>
        </pc:picChg>
      </pc:sldChg>
      <pc:sldChg chg="addSp modSp add modNotesTx">
        <pc:chgData name="Mathew Schneider" userId="eb016727-2640-4672-acb1-67fcc4bff724" providerId="ADAL" clId="{7981F60F-03F0-4BCA-80CD-E06AF47888D8}" dt="2019-11-22T13:30:52.867" v="7924" actId="20577"/>
        <pc:sldMkLst>
          <pc:docMk/>
          <pc:sldMk cId="3926174835" sldId="335"/>
        </pc:sldMkLst>
        <pc:spChg chg="mod">
          <ac:chgData name="Mathew Schneider" userId="eb016727-2640-4672-acb1-67fcc4bff724" providerId="ADAL" clId="{7981F60F-03F0-4BCA-80CD-E06AF47888D8}" dt="2019-11-22T13:29:34.151" v="7778" actId="20577"/>
          <ac:spMkLst>
            <pc:docMk/>
            <pc:sldMk cId="3926174835" sldId="335"/>
            <ac:spMk id="2" creationId="{F3CA5954-550E-4CC0-A10C-0DDAB7E83E29}"/>
          </ac:spMkLst>
        </pc:spChg>
        <pc:spChg chg="mod">
          <ac:chgData name="Mathew Schneider" userId="eb016727-2640-4672-acb1-67fcc4bff724" providerId="ADAL" clId="{7981F60F-03F0-4BCA-80CD-E06AF47888D8}" dt="2019-11-22T13:30:52.867" v="7924" actId="20577"/>
          <ac:spMkLst>
            <pc:docMk/>
            <pc:sldMk cId="3926174835" sldId="335"/>
            <ac:spMk id="3" creationId="{89040C47-E975-4E70-AD78-DDF5E754D82A}"/>
          </ac:spMkLst>
        </pc:spChg>
        <pc:picChg chg="add mod modCrop">
          <ac:chgData name="Mathew Schneider" userId="eb016727-2640-4672-acb1-67fcc4bff724" providerId="ADAL" clId="{7981F60F-03F0-4BCA-80CD-E06AF47888D8}" dt="2019-11-22T01:15:50.725" v="7686" actId="18131"/>
          <ac:picMkLst>
            <pc:docMk/>
            <pc:sldMk cId="3926174835" sldId="335"/>
            <ac:picMk id="5" creationId="{565B6C56-F384-402C-91EA-5D3686E4DAE0}"/>
          </ac:picMkLst>
        </pc:picChg>
      </pc:sldChg>
      <pc:sldChg chg="addSp delSp modSp add">
        <pc:chgData name="Mathew Schneider" userId="eb016727-2640-4672-acb1-67fcc4bff724" providerId="ADAL" clId="{7981F60F-03F0-4BCA-80CD-E06AF47888D8}" dt="2019-11-22T01:17:09.757" v="7711" actId="14100"/>
        <pc:sldMkLst>
          <pc:docMk/>
          <pc:sldMk cId="534917633" sldId="336"/>
        </pc:sldMkLst>
        <pc:spChg chg="mod">
          <ac:chgData name="Mathew Schneider" userId="eb016727-2640-4672-acb1-67fcc4bff724" providerId="ADAL" clId="{7981F60F-03F0-4BCA-80CD-E06AF47888D8}" dt="2019-11-22T00:46:22.902" v="7363" actId="20577"/>
          <ac:spMkLst>
            <pc:docMk/>
            <pc:sldMk cId="534917633" sldId="336"/>
            <ac:spMk id="2" creationId="{488AF591-4CE6-421F-98B6-E3C698A3FE55}"/>
          </ac:spMkLst>
        </pc:spChg>
        <pc:spChg chg="mod">
          <ac:chgData name="Mathew Schneider" userId="eb016727-2640-4672-acb1-67fcc4bff724" providerId="ADAL" clId="{7981F60F-03F0-4BCA-80CD-E06AF47888D8}" dt="2019-11-22T01:17:05.602" v="7710" actId="20577"/>
          <ac:spMkLst>
            <pc:docMk/>
            <pc:sldMk cId="534917633" sldId="336"/>
            <ac:spMk id="3" creationId="{85AE754E-E6B8-4A95-BC48-802EB2B02496}"/>
          </ac:spMkLst>
        </pc:spChg>
        <pc:picChg chg="add del mod">
          <ac:chgData name="Mathew Schneider" userId="eb016727-2640-4672-acb1-67fcc4bff724" providerId="ADAL" clId="{7981F60F-03F0-4BCA-80CD-E06AF47888D8}" dt="2019-11-22T01:16:28.743" v="7689" actId="478"/>
          <ac:picMkLst>
            <pc:docMk/>
            <pc:sldMk cId="534917633" sldId="336"/>
            <ac:picMk id="5" creationId="{6F10832D-FF3E-40D5-8095-FBFE0CB1DFDC}"/>
          </ac:picMkLst>
        </pc:picChg>
        <pc:picChg chg="add mod">
          <ac:chgData name="Mathew Schneider" userId="eb016727-2640-4672-acb1-67fcc4bff724" providerId="ADAL" clId="{7981F60F-03F0-4BCA-80CD-E06AF47888D8}" dt="2019-11-22T01:17:09.757" v="7711" actId="14100"/>
          <ac:picMkLst>
            <pc:docMk/>
            <pc:sldMk cId="534917633" sldId="336"/>
            <ac:picMk id="6" creationId="{EAB22E7F-BB84-458A-AD2F-A946C75E417F}"/>
          </ac:picMkLst>
        </pc:picChg>
      </pc:sldChg>
      <pc:sldChg chg="addSp modSp add">
        <pc:chgData name="Mathew Schneider" userId="eb016727-2640-4672-acb1-67fcc4bff724" providerId="ADAL" clId="{7981F60F-03F0-4BCA-80CD-E06AF47888D8}" dt="2019-11-22T16:09:58.742" v="8350" actId="1076"/>
        <pc:sldMkLst>
          <pc:docMk/>
          <pc:sldMk cId="4163003183" sldId="337"/>
        </pc:sldMkLst>
        <pc:spChg chg="mod">
          <ac:chgData name="Mathew Schneider" userId="eb016727-2640-4672-acb1-67fcc4bff724" providerId="ADAL" clId="{7981F60F-03F0-4BCA-80CD-E06AF47888D8}" dt="2019-11-22T00:47:18.613" v="7475" actId="20577"/>
          <ac:spMkLst>
            <pc:docMk/>
            <pc:sldMk cId="4163003183" sldId="337"/>
            <ac:spMk id="2" creationId="{88362046-7AFF-4222-B21F-C536E8BAFEC1}"/>
          </ac:spMkLst>
        </pc:spChg>
        <pc:spChg chg="mod">
          <ac:chgData name="Mathew Schneider" userId="eb016727-2640-4672-acb1-67fcc4bff724" providerId="ADAL" clId="{7981F60F-03F0-4BCA-80CD-E06AF47888D8}" dt="2019-11-22T16:09:42.705" v="8349" actId="20577"/>
          <ac:spMkLst>
            <pc:docMk/>
            <pc:sldMk cId="4163003183" sldId="337"/>
            <ac:spMk id="3" creationId="{6E883CA2-4EEC-4454-965E-0903ACABAE35}"/>
          </ac:spMkLst>
        </pc:spChg>
        <pc:picChg chg="add mod">
          <ac:chgData name="Mathew Schneider" userId="eb016727-2640-4672-acb1-67fcc4bff724" providerId="ADAL" clId="{7981F60F-03F0-4BCA-80CD-E06AF47888D8}" dt="2019-11-22T16:09:58.742" v="8350" actId="1076"/>
          <ac:picMkLst>
            <pc:docMk/>
            <pc:sldMk cId="4163003183" sldId="337"/>
            <ac:picMk id="5" creationId="{01C49E7A-F289-43D2-8C38-E205EE7F364B}"/>
          </ac:picMkLst>
        </pc:picChg>
      </pc:sldChg>
    </pc:docChg>
  </pc:docChgLst>
  <pc:docChgLst>
    <pc:chgData name="Cory Ricondo" userId="18bcf57d-87bb-4e9f-a823-cf4959375ee5" providerId="ADAL" clId="{E7BD050C-9A2C-421F-AE60-FD91F4BD5D95}"/>
    <pc:docChg chg="custSel modSld">
      <pc:chgData name="Cory Ricondo" userId="18bcf57d-87bb-4e9f-a823-cf4959375ee5" providerId="ADAL" clId="{E7BD050C-9A2C-421F-AE60-FD91F4BD5D95}" dt="2019-09-24T21:21:41.647" v="2853" actId="20577"/>
      <pc:docMkLst>
        <pc:docMk/>
      </pc:docMkLst>
      <pc:sldChg chg="modSp modNotesTx">
        <pc:chgData name="Cory Ricondo" userId="18bcf57d-87bb-4e9f-a823-cf4959375ee5" providerId="ADAL" clId="{E7BD050C-9A2C-421F-AE60-FD91F4BD5D95}" dt="2019-09-24T21:12:00.222" v="2775" actId="20577"/>
        <pc:sldMkLst>
          <pc:docMk/>
          <pc:sldMk cId="993820963" sldId="278"/>
        </pc:sldMkLst>
        <pc:spChg chg="mod">
          <ac:chgData name="Cory Ricondo" userId="18bcf57d-87bb-4e9f-a823-cf4959375ee5" providerId="ADAL" clId="{E7BD050C-9A2C-421F-AE60-FD91F4BD5D95}" dt="2019-09-24T20:26:35.428" v="356" actId="20577"/>
          <ac:spMkLst>
            <pc:docMk/>
            <pc:sldMk cId="993820963" sldId="278"/>
            <ac:spMk id="3" creationId="{37F08DB7-F8E4-415C-891B-4CF102F17356}"/>
          </ac:spMkLst>
        </pc:spChg>
      </pc:sldChg>
      <pc:sldChg chg="modNotesTx">
        <pc:chgData name="Cory Ricondo" userId="18bcf57d-87bb-4e9f-a823-cf4959375ee5" providerId="ADAL" clId="{E7BD050C-9A2C-421F-AE60-FD91F4BD5D95}" dt="2019-09-24T20:05:24.599" v="74" actId="20577"/>
        <pc:sldMkLst>
          <pc:docMk/>
          <pc:sldMk cId="4198075428" sldId="308"/>
        </pc:sldMkLst>
      </pc:sldChg>
    </pc:docChg>
  </pc:docChgLst>
  <pc:docChgLst>
    <pc:chgData name="Brandon Gross" userId="S::bmgross96@knights.ucf.edu::5cfe96b0-eadf-49fc-9e70-cfaec2917642" providerId="AD" clId="Web-{FFB96CF6-4047-0D89-AB66-E69FE9610D72}"/>
    <pc:docChg chg="modSld">
      <pc:chgData name="Brandon Gross" userId="S::bmgross96@knights.ucf.edu::5cfe96b0-eadf-49fc-9e70-cfaec2917642" providerId="AD" clId="Web-{FFB96CF6-4047-0D89-AB66-E69FE9610D72}" dt="2019-09-24T18:01:36.822" v="292" actId="14100"/>
      <pc:docMkLst>
        <pc:docMk/>
      </pc:docMkLst>
      <pc:sldChg chg="modNotes">
        <pc:chgData name="Brandon Gross" userId="S::bmgross96@knights.ucf.edu::5cfe96b0-eadf-49fc-9e70-cfaec2917642" providerId="AD" clId="Web-{FFB96CF6-4047-0D89-AB66-E69FE9610D72}" dt="2019-09-24T17:56:56.183" v="239"/>
        <pc:sldMkLst>
          <pc:docMk/>
          <pc:sldMk cId="3570500817" sldId="257"/>
        </pc:sldMkLst>
      </pc:sldChg>
      <pc:sldChg chg="modNotes">
        <pc:chgData name="Brandon Gross" userId="S::bmgross96@knights.ucf.edu::5cfe96b0-eadf-49fc-9e70-cfaec2917642" providerId="AD" clId="Web-{FFB96CF6-4047-0D89-AB66-E69FE9610D72}" dt="2019-09-24T17:56:59.652" v="240"/>
        <pc:sldMkLst>
          <pc:docMk/>
          <pc:sldMk cId="3634832727" sldId="258"/>
        </pc:sldMkLst>
      </pc:sldChg>
      <pc:sldChg chg="modNotes">
        <pc:chgData name="Brandon Gross" userId="S::bmgross96@knights.ucf.edu::5cfe96b0-eadf-49fc-9e70-cfaec2917642" providerId="AD" clId="Web-{FFB96CF6-4047-0D89-AB66-E69FE9610D72}" dt="2019-09-24T17:57:05.106" v="243"/>
        <pc:sldMkLst>
          <pc:docMk/>
          <pc:sldMk cId="2522279257" sldId="260"/>
        </pc:sldMkLst>
      </pc:sldChg>
      <pc:sldChg chg="modNotes">
        <pc:chgData name="Brandon Gross" userId="S::bmgross96@knights.ucf.edu::5cfe96b0-eadf-49fc-9e70-cfaec2917642" providerId="AD" clId="Web-{FFB96CF6-4047-0D89-AB66-E69FE9610D72}" dt="2019-09-24T17:57:17.887" v="246"/>
        <pc:sldMkLst>
          <pc:docMk/>
          <pc:sldMk cId="4082240835" sldId="261"/>
        </pc:sldMkLst>
      </pc:sldChg>
      <pc:sldChg chg="modSp modNotes">
        <pc:chgData name="Brandon Gross" userId="S::bmgross96@knights.ucf.edu::5cfe96b0-eadf-49fc-9e70-cfaec2917642" providerId="AD" clId="Web-{FFB96CF6-4047-0D89-AB66-E69FE9610D72}" dt="2019-09-24T18:00:34.022" v="288"/>
        <pc:sldMkLst>
          <pc:docMk/>
          <pc:sldMk cId="857870409" sldId="271"/>
        </pc:sldMkLst>
        <pc:spChg chg="mod">
          <ac:chgData name="Brandon Gross" userId="S::bmgross96@knights.ucf.edu::5cfe96b0-eadf-49fc-9e70-cfaec2917642" providerId="AD" clId="Web-{FFB96CF6-4047-0D89-AB66-E69FE9610D72}" dt="2019-09-24T18:00:10.818" v="286" actId="20577"/>
          <ac:spMkLst>
            <pc:docMk/>
            <pc:sldMk cId="857870409" sldId="271"/>
            <ac:spMk id="3" creationId="{D569FABC-1837-42CE-9BEC-685BEE8E6B13}"/>
          </ac:spMkLst>
        </pc:spChg>
      </pc:sldChg>
      <pc:sldChg chg="modNotes">
        <pc:chgData name="Brandon Gross" userId="S::bmgross96@knights.ucf.edu::5cfe96b0-eadf-49fc-9e70-cfaec2917642" providerId="AD" clId="Web-{FFB96CF6-4047-0D89-AB66-E69FE9610D72}" dt="2019-09-24T17:54:30.911" v="235"/>
        <pc:sldMkLst>
          <pc:docMk/>
          <pc:sldMk cId="1373796282" sldId="292"/>
        </pc:sldMkLst>
      </pc:sldChg>
      <pc:sldChg chg="modNotes">
        <pc:chgData name="Brandon Gross" userId="S::bmgross96@knights.ucf.edu::5cfe96b0-eadf-49fc-9e70-cfaec2917642" providerId="AD" clId="Web-{FFB96CF6-4047-0D89-AB66-E69FE9610D72}" dt="2019-09-24T17:54:26.520" v="233"/>
        <pc:sldMkLst>
          <pc:docMk/>
          <pc:sldMk cId="3676770175" sldId="293"/>
        </pc:sldMkLst>
      </pc:sldChg>
      <pc:sldChg chg="modNotes">
        <pc:chgData name="Brandon Gross" userId="S::bmgross96@knights.ucf.edu::5cfe96b0-eadf-49fc-9e70-cfaec2917642" providerId="AD" clId="Web-{FFB96CF6-4047-0D89-AB66-E69FE9610D72}" dt="2019-09-24T17:54:28.989" v="234"/>
        <pc:sldMkLst>
          <pc:docMk/>
          <pc:sldMk cId="3146988727" sldId="318"/>
        </pc:sldMkLst>
      </pc:sldChg>
      <pc:sldChg chg="modNotes">
        <pc:chgData name="Brandon Gross" userId="S::bmgross96@knights.ucf.edu::5cfe96b0-eadf-49fc-9e70-cfaec2917642" providerId="AD" clId="Web-{FFB96CF6-4047-0D89-AB66-E69FE9610D72}" dt="2019-09-24T17:54:25.082" v="232"/>
        <pc:sldMkLst>
          <pc:docMk/>
          <pc:sldMk cId="1749373954" sldId="319"/>
        </pc:sldMkLst>
      </pc:sldChg>
    </pc:docChg>
  </pc:docChgLst>
  <pc:docChgLst>
    <pc:chgData name="Mathew Schneider" userId="eb016727-2640-4672-acb1-67fcc4bff724" providerId="ADAL" clId="{9C07E7C8-3457-4D64-B8FF-E2C83628A0EE}"/>
    <pc:docChg chg="modSld">
      <pc:chgData name="Mathew Schneider" userId="eb016727-2640-4672-acb1-67fcc4bff724" providerId="ADAL" clId="{9C07E7C8-3457-4D64-B8FF-E2C83628A0EE}" dt="2019-09-24T18:47:28.342" v="392" actId="20577"/>
      <pc:docMkLst>
        <pc:docMk/>
      </pc:docMkLst>
      <pc:sldChg chg="modNotesTx">
        <pc:chgData name="Mathew Schneider" userId="eb016727-2640-4672-acb1-67fcc4bff724" providerId="ADAL" clId="{9C07E7C8-3457-4D64-B8FF-E2C83628A0EE}" dt="2019-09-24T18:45:48.235" v="259" actId="20577"/>
        <pc:sldMkLst>
          <pc:docMk/>
          <pc:sldMk cId="2961176107" sldId="270"/>
        </pc:sldMkLst>
      </pc:sldChg>
      <pc:sldChg chg="modSp">
        <pc:chgData name="Mathew Schneider" userId="eb016727-2640-4672-acb1-67fcc4bff724" providerId="ADAL" clId="{9C07E7C8-3457-4D64-B8FF-E2C83628A0EE}" dt="2019-09-24T18:47:28.342" v="392" actId="20577"/>
        <pc:sldMkLst>
          <pc:docMk/>
          <pc:sldMk cId="857870409" sldId="271"/>
        </pc:sldMkLst>
        <pc:spChg chg="mod">
          <ac:chgData name="Mathew Schneider" userId="eb016727-2640-4672-acb1-67fcc4bff724" providerId="ADAL" clId="{9C07E7C8-3457-4D64-B8FF-E2C83628A0EE}" dt="2019-09-24T18:47:28.342" v="392" actId="20577"/>
          <ac:spMkLst>
            <pc:docMk/>
            <pc:sldMk cId="857870409" sldId="271"/>
            <ac:spMk id="3" creationId="{D569FABC-1837-42CE-9BEC-685BEE8E6B13}"/>
          </ac:spMkLst>
        </pc:spChg>
      </pc:sldChg>
    </pc:docChg>
  </pc:docChgLst>
  <pc:docChgLst>
    <pc:chgData name="Brandon Gross" userId="5cfe96b0-eadf-49fc-9e70-cfaec2917642" providerId="ADAL" clId="{7826A4F2-2070-4BA7-991E-1A8CE92F8287}"/>
    <pc:docChg chg="undo custSel mod addSld delSld modSld sldOrd modMainMaster modSection">
      <pc:chgData name="Brandon Gross" userId="5cfe96b0-eadf-49fc-9e70-cfaec2917642" providerId="ADAL" clId="{7826A4F2-2070-4BA7-991E-1A8CE92F8287}" dt="2019-11-22T17:45:49.938" v="4428" actId="20577"/>
      <pc:docMkLst>
        <pc:docMk/>
      </pc:docMkLst>
      <pc:sldChg chg="addSp delSp modSp setBg">
        <pc:chgData name="Brandon Gross" userId="5cfe96b0-eadf-49fc-9e70-cfaec2917642" providerId="ADAL" clId="{7826A4F2-2070-4BA7-991E-1A8CE92F8287}" dt="2019-11-22T15:42:47.707" v="1094"/>
        <pc:sldMkLst>
          <pc:docMk/>
          <pc:sldMk cId="1323585510" sldId="256"/>
        </pc:sldMkLst>
        <pc:spChg chg="mod">
          <ac:chgData name="Brandon Gross" userId="5cfe96b0-eadf-49fc-9e70-cfaec2917642" providerId="ADAL" clId="{7826A4F2-2070-4BA7-991E-1A8CE92F8287}" dt="2019-11-20T17:01:13.802" v="63"/>
          <ac:spMkLst>
            <pc:docMk/>
            <pc:sldMk cId="1323585510" sldId="256"/>
            <ac:spMk id="3" creationId="{171715BA-6E14-400D-B0DC-3273C13D36CD}"/>
          </ac:spMkLst>
        </pc:spChg>
        <pc:spChg chg="add del mod">
          <ac:chgData name="Brandon Gross" userId="5cfe96b0-eadf-49fc-9e70-cfaec2917642" providerId="ADAL" clId="{7826A4F2-2070-4BA7-991E-1A8CE92F8287}" dt="2019-11-20T17:01:13.802" v="63"/>
          <ac:spMkLst>
            <pc:docMk/>
            <pc:sldMk cId="1323585510" sldId="256"/>
            <ac:spMk id="4" creationId="{EAFDF6C2-FF52-4161-B2EF-FB6ACB8E230D}"/>
          </ac:spMkLst>
        </pc:spChg>
        <pc:spChg chg="add del mod">
          <ac:chgData name="Brandon Gross" userId="5cfe96b0-eadf-49fc-9e70-cfaec2917642" providerId="ADAL" clId="{7826A4F2-2070-4BA7-991E-1A8CE92F8287}" dt="2019-11-20T17:01:13.802" v="63"/>
          <ac:spMkLst>
            <pc:docMk/>
            <pc:sldMk cId="1323585510" sldId="256"/>
            <ac:spMk id="8" creationId="{6CEBA914-F3E9-4E73-9B67-73796A84F4AE}"/>
          </ac:spMkLst>
        </pc:spChg>
        <pc:picChg chg="del">
          <ac:chgData name="Brandon Gross" userId="5cfe96b0-eadf-49fc-9e70-cfaec2917642" providerId="ADAL" clId="{7826A4F2-2070-4BA7-991E-1A8CE92F8287}" dt="2019-11-20T17:26:13.053" v="472" actId="478"/>
          <ac:picMkLst>
            <pc:docMk/>
            <pc:sldMk cId="1323585510" sldId="256"/>
            <ac:picMk id="5" creationId="{654D24FC-B2F6-4D5C-AE34-823A9C950A2A}"/>
          </ac:picMkLst>
        </pc:picChg>
        <pc:picChg chg="add mod">
          <ac:chgData name="Brandon Gross" userId="5cfe96b0-eadf-49fc-9e70-cfaec2917642" providerId="ADAL" clId="{7826A4F2-2070-4BA7-991E-1A8CE92F8287}" dt="2019-11-20T21:46:56.397" v="566" actId="1076"/>
          <ac:picMkLst>
            <pc:docMk/>
            <pc:sldMk cId="1323585510" sldId="256"/>
            <ac:picMk id="8" creationId="{4F0FD47F-56CD-4E08-A314-C9EEE4920B49}"/>
          </ac:picMkLst>
        </pc:picChg>
      </pc:sldChg>
      <pc:sldChg chg="addSp delSp modSp setBg delDesignElem modNotesTx">
        <pc:chgData name="Brandon Gross" userId="5cfe96b0-eadf-49fc-9e70-cfaec2917642" providerId="ADAL" clId="{7826A4F2-2070-4BA7-991E-1A8CE92F8287}" dt="2019-11-22T15:44:38.803" v="1097" actId="20577"/>
        <pc:sldMkLst>
          <pc:docMk/>
          <pc:sldMk cId="3570500817" sldId="257"/>
        </pc:sldMkLst>
        <pc:spChg chg="add del mod">
          <ac:chgData name="Brandon Gross" userId="5cfe96b0-eadf-49fc-9e70-cfaec2917642" providerId="ADAL" clId="{7826A4F2-2070-4BA7-991E-1A8CE92F8287}" dt="2019-11-20T17:01:13.802" v="63"/>
          <ac:spMkLst>
            <pc:docMk/>
            <pc:sldMk cId="3570500817" sldId="257"/>
            <ac:spMk id="3" creationId="{0DB77D83-3643-455C-BED8-16B458A55E60}"/>
          </ac:spMkLst>
        </pc:spChg>
        <pc:spChg chg="add del mod">
          <ac:chgData name="Brandon Gross" userId="5cfe96b0-eadf-49fc-9e70-cfaec2917642" providerId="ADAL" clId="{7826A4F2-2070-4BA7-991E-1A8CE92F8287}" dt="2019-11-20T17:01:13.802" v="63"/>
          <ac:spMkLst>
            <pc:docMk/>
            <pc:sldMk cId="3570500817" sldId="257"/>
            <ac:spMk id="4" creationId="{EA224DF2-3F02-4CDD-BE94-68B566371BFC}"/>
          </ac:spMkLst>
        </pc:spChg>
        <pc:spChg chg="add del">
          <ac:chgData name="Brandon Gross" userId="5cfe96b0-eadf-49fc-9e70-cfaec2917642" providerId="ADAL" clId="{7826A4F2-2070-4BA7-991E-1A8CE92F8287}" dt="2019-11-20T17:12:03.347" v="112"/>
          <ac:spMkLst>
            <pc:docMk/>
            <pc:sldMk cId="3570500817" sldId="257"/>
            <ac:spMk id="16" creationId="{46C2E80F-49A6-4372-B103-219D417A55ED}"/>
          </ac:spMkLst>
        </pc:spChg>
        <pc:spChg chg="add">
          <ac:chgData name="Brandon Gross" userId="5cfe96b0-eadf-49fc-9e70-cfaec2917642" providerId="ADAL" clId="{7826A4F2-2070-4BA7-991E-1A8CE92F8287}" dt="2019-11-20T21:48:27.014" v="568" actId="26606"/>
          <ac:spMkLst>
            <pc:docMk/>
            <pc:sldMk cId="3570500817" sldId="257"/>
            <ac:spMk id="17" creationId="{46C2E80F-49A6-4372-B103-219D417A55ED}"/>
          </ac:spMkLst>
        </pc:spChg>
        <pc:graphicFrameChg chg="mod modGraphic">
          <ac:chgData name="Brandon Gross" userId="5cfe96b0-eadf-49fc-9e70-cfaec2917642" providerId="ADAL" clId="{7826A4F2-2070-4BA7-991E-1A8CE92F8287}" dt="2019-11-20T21:48:27.014" v="568" actId="26606"/>
          <ac:graphicFrameMkLst>
            <pc:docMk/>
            <pc:sldMk cId="3570500817" sldId="257"/>
            <ac:graphicFrameMk id="14" creationId="{95A4F89A-572A-4D05-B653-193D904E0464}"/>
          </ac:graphicFrameMkLst>
        </pc:graphicFrameChg>
      </pc:sldChg>
      <pc:sldChg chg="addSp delSp modSp setBg delDesignElem modNotesTx">
        <pc:chgData name="Brandon Gross" userId="5cfe96b0-eadf-49fc-9e70-cfaec2917642" providerId="ADAL" clId="{7826A4F2-2070-4BA7-991E-1A8CE92F8287}" dt="2019-11-22T15:42:47.707" v="1094"/>
        <pc:sldMkLst>
          <pc:docMk/>
          <pc:sldMk cId="3634832727" sldId="258"/>
        </pc:sldMkLst>
        <pc:spChg chg="add del mod">
          <ac:chgData name="Brandon Gross" userId="5cfe96b0-eadf-49fc-9e70-cfaec2917642" providerId="ADAL" clId="{7826A4F2-2070-4BA7-991E-1A8CE92F8287}" dt="2019-11-20T17:01:13.802" v="63"/>
          <ac:spMkLst>
            <pc:docMk/>
            <pc:sldMk cId="3634832727" sldId="258"/>
            <ac:spMk id="3" creationId="{536E83F3-79DE-471C-A137-0578E3B7774E}"/>
          </ac:spMkLst>
        </pc:spChg>
        <pc:spChg chg="add del mod">
          <ac:chgData name="Brandon Gross" userId="5cfe96b0-eadf-49fc-9e70-cfaec2917642" providerId="ADAL" clId="{7826A4F2-2070-4BA7-991E-1A8CE92F8287}" dt="2019-11-20T17:01:13.802" v="63"/>
          <ac:spMkLst>
            <pc:docMk/>
            <pc:sldMk cId="3634832727" sldId="258"/>
            <ac:spMk id="4" creationId="{222DC030-092F-459C-8F25-F22BF89878CE}"/>
          </ac:spMkLst>
        </pc:spChg>
        <pc:spChg chg="add del">
          <ac:chgData name="Brandon Gross" userId="5cfe96b0-eadf-49fc-9e70-cfaec2917642" providerId="ADAL" clId="{7826A4F2-2070-4BA7-991E-1A8CE92F8287}" dt="2019-11-20T17:12:03.347" v="112"/>
          <ac:spMkLst>
            <pc:docMk/>
            <pc:sldMk cId="3634832727" sldId="258"/>
            <ac:spMk id="45" creationId="{46C2E80F-49A6-4372-B103-219D417A55ED}"/>
          </ac:spMkLst>
        </pc:spChg>
        <pc:spChg chg="add">
          <ac:chgData name="Brandon Gross" userId="5cfe96b0-eadf-49fc-9e70-cfaec2917642" providerId="ADAL" clId="{7826A4F2-2070-4BA7-991E-1A8CE92F8287}" dt="2019-11-20T21:47:22.654" v="567" actId="26606"/>
          <ac:spMkLst>
            <pc:docMk/>
            <pc:sldMk cId="3634832727" sldId="258"/>
            <ac:spMk id="46" creationId="{46C2E80F-49A6-4372-B103-219D417A55ED}"/>
          </ac:spMkLst>
        </pc:spChg>
        <pc:graphicFrameChg chg="mod modGraphic">
          <ac:chgData name="Brandon Gross" userId="5cfe96b0-eadf-49fc-9e70-cfaec2917642" providerId="ADAL" clId="{7826A4F2-2070-4BA7-991E-1A8CE92F8287}" dt="2019-11-20T21:47:22.654" v="567" actId="26606"/>
          <ac:graphicFrameMkLst>
            <pc:docMk/>
            <pc:sldMk cId="3634832727" sldId="258"/>
            <ac:graphicFrameMk id="43" creationId="{6E87A5F9-CE48-471E-9F9D-5DAE6952CA88}"/>
          </ac:graphicFrameMkLst>
        </pc:graphicFrameChg>
      </pc:sldChg>
      <pc:sldChg chg="addSp delSp modSp setBg delDesignElem">
        <pc:chgData name="Brandon Gross" userId="5cfe96b0-eadf-49fc-9e70-cfaec2917642" providerId="ADAL" clId="{7826A4F2-2070-4BA7-991E-1A8CE92F8287}" dt="2019-11-22T15:42:47.707" v="1094"/>
        <pc:sldMkLst>
          <pc:docMk/>
          <pc:sldMk cId="2522279257" sldId="260"/>
        </pc:sldMkLst>
        <pc:spChg chg="add del mod">
          <ac:chgData name="Brandon Gross" userId="5cfe96b0-eadf-49fc-9e70-cfaec2917642" providerId="ADAL" clId="{7826A4F2-2070-4BA7-991E-1A8CE92F8287}" dt="2019-11-20T17:01:13.802" v="63"/>
          <ac:spMkLst>
            <pc:docMk/>
            <pc:sldMk cId="2522279257" sldId="260"/>
            <ac:spMk id="3" creationId="{A514B800-BB1A-4A60-95CF-F4FE0DF503D2}"/>
          </ac:spMkLst>
        </pc:spChg>
        <pc:spChg chg="add del mod">
          <ac:chgData name="Brandon Gross" userId="5cfe96b0-eadf-49fc-9e70-cfaec2917642" providerId="ADAL" clId="{7826A4F2-2070-4BA7-991E-1A8CE92F8287}" dt="2019-11-20T17:01:13.802" v="63"/>
          <ac:spMkLst>
            <pc:docMk/>
            <pc:sldMk cId="2522279257" sldId="260"/>
            <ac:spMk id="4" creationId="{9E4BA246-88B8-4F65-8177-63C63EC9F270}"/>
          </ac:spMkLst>
        </pc:spChg>
        <pc:spChg chg="add">
          <ac:chgData name="Brandon Gross" userId="5cfe96b0-eadf-49fc-9e70-cfaec2917642" providerId="ADAL" clId="{7826A4F2-2070-4BA7-991E-1A8CE92F8287}" dt="2019-11-20T21:48:36.771" v="569" actId="26606"/>
          <ac:spMkLst>
            <pc:docMk/>
            <pc:sldMk cId="2522279257" sldId="260"/>
            <ac:spMk id="11" creationId="{46C2E80F-49A6-4372-B103-219D417A55ED}"/>
          </ac:spMkLst>
        </pc:spChg>
        <pc:spChg chg="add del">
          <ac:chgData name="Brandon Gross" userId="5cfe96b0-eadf-49fc-9e70-cfaec2917642" providerId="ADAL" clId="{7826A4F2-2070-4BA7-991E-1A8CE92F8287}" dt="2019-11-20T17:12:03.347" v="112"/>
          <ac:spMkLst>
            <pc:docMk/>
            <pc:sldMk cId="2522279257" sldId="260"/>
            <ac:spMk id="14" creationId="{46C2E80F-49A6-4372-B103-219D417A55ED}"/>
          </ac:spMkLst>
        </pc:spChg>
        <pc:graphicFrameChg chg="add mod modGraphic">
          <ac:chgData name="Brandon Gross" userId="5cfe96b0-eadf-49fc-9e70-cfaec2917642" providerId="ADAL" clId="{7826A4F2-2070-4BA7-991E-1A8CE92F8287}" dt="2019-11-20T21:48:58.744" v="570" actId="27957"/>
          <ac:graphicFrameMkLst>
            <pc:docMk/>
            <pc:sldMk cId="2522279257" sldId="260"/>
            <ac:graphicFrameMk id="9" creationId="{7905008B-3383-4418-9328-B07947950933}"/>
          </ac:graphicFrameMkLst>
        </pc:graphicFrameChg>
      </pc:sldChg>
      <pc:sldChg chg="addSp delSp modSp ord">
        <pc:chgData name="Brandon Gross" userId="5cfe96b0-eadf-49fc-9e70-cfaec2917642" providerId="ADAL" clId="{7826A4F2-2070-4BA7-991E-1A8CE92F8287}" dt="2019-11-22T15:45:25.864" v="1098" actId="207"/>
        <pc:sldMkLst>
          <pc:docMk/>
          <pc:sldMk cId="4082240835" sldId="261"/>
        </pc:sldMkLst>
        <pc:spChg chg="mod">
          <ac:chgData name="Brandon Gross" userId="5cfe96b0-eadf-49fc-9e70-cfaec2917642" providerId="ADAL" clId="{7826A4F2-2070-4BA7-991E-1A8CE92F8287}" dt="2019-11-22T15:45:25.864" v="1098" actId="207"/>
          <ac:spMkLst>
            <pc:docMk/>
            <pc:sldMk cId="4082240835" sldId="261"/>
            <ac:spMk id="2" creationId="{3737E844-B37D-4EA4-813C-952376F80C25}"/>
          </ac:spMkLst>
        </pc:spChg>
        <pc:spChg chg="add del mod">
          <ac:chgData name="Brandon Gross" userId="5cfe96b0-eadf-49fc-9e70-cfaec2917642" providerId="ADAL" clId="{7826A4F2-2070-4BA7-991E-1A8CE92F8287}" dt="2019-11-20T17:01:13.802" v="63"/>
          <ac:spMkLst>
            <pc:docMk/>
            <pc:sldMk cId="4082240835" sldId="261"/>
            <ac:spMk id="3" creationId="{375781F2-F633-4EB2-AC59-890012A75E13}"/>
          </ac:spMkLst>
        </pc:spChg>
        <pc:spChg chg="add del mod">
          <ac:chgData name="Brandon Gross" userId="5cfe96b0-eadf-49fc-9e70-cfaec2917642" providerId="ADAL" clId="{7826A4F2-2070-4BA7-991E-1A8CE92F8287}" dt="2019-11-20T17:01:13.802" v="63"/>
          <ac:spMkLst>
            <pc:docMk/>
            <pc:sldMk cId="4082240835" sldId="261"/>
            <ac:spMk id="6" creationId="{6B4D6E50-C349-4025-AA49-9C7DE601C4DD}"/>
          </ac:spMkLst>
        </pc:spChg>
        <pc:picChg chg="mod">
          <ac:chgData name="Brandon Gross" userId="5cfe96b0-eadf-49fc-9e70-cfaec2917642" providerId="ADAL" clId="{7826A4F2-2070-4BA7-991E-1A8CE92F8287}" dt="2019-11-22T15:34:52.098" v="1003" actId="14100"/>
          <ac:picMkLst>
            <pc:docMk/>
            <pc:sldMk cId="4082240835" sldId="261"/>
            <ac:picMk id="4" creationId="{3047C9B4-5F9C-4695-9407-A9B57D21DFB9}"/>
          </ac:picMkLst>
        </pc:picChg>
        <pc:picChg chg="del mod">
          <ac:chgData name="Brandon Gross" userId="5cfe96b0-eadf-49fc-9e70-cfaec2917642" providerId="ADAL" clId="{7826A4F2-2070-4BA7-991E-1A8CE92F8287}" dt="2019-11-20T17:19:56.727" v="240" actId="478"/>
          <ac:picMkLst>
            <pc:docMk/>
            <pc:sldMk cId="4082240835" sldId="261"/>
            <ac:picMk id="5" creationId="{85175412-3BDA-48B9-BE57-2ACBF2C32018}"/>
          </ac:picMkLst>
        </pc:picChg>
      </pc:sldChg>
      <pc:sldChg chg="addSp delSp modSp delDesignElem">
        <pc:chgData name="Brandon Gross" userId="5cfe96b0-eadf-49fc-9e70-cfaec2917642" providerId="ADAL" clId="{7826A4F2-2070-4BA7-991E-1A8CE92F8287}" dt="2019-11-21T00:54:02.963" v="1002" actId="207"/>
        <pc:sldMkLst>
          <pc:docMk/>
          <pc:sldMk cId="1953987887" sldId="262"/>
        </pc:sldMkLst>
        <pc:spChg chg="mod">
          <ac:chgData name="Brandon Gross" userId="5cfe96b0-eadf-49fc-9e70-cfaec2917642" providerId="ADAL" clId="{7826A4F2-2070-4BA7-991E-1A8CE92F8287}" dt="2019-11-21T00:54:02.963" v="1002" actId="207"/>
          <ac:spMkLst>
            <pc:docMk/>
            <pc:sldMk cId="1953987887" sldId="262"/>
            <ac:spMk id="2" creationId="{AD81EAA8-8B8F-497B-98B2-4BBBD5D86F5F}"/>
          </ac:spMkLst>
        </pc:spChg>
        <pc:spChg chg="mod">
          <ac:chgData name="Brandon Gross" userId="5cfe96b0-eadf-49fc-9e70-cfaec2917642" providerId="ADAL" clId="{7826A4F2-2070-4BA7-991E-1A8CE92F8287}" dt="2019-11-20T21:51:56.490" v="637" actId="5793"/>
          <ac:spMkLst>
            <pc:docMk/>
            <pc:sldMk cId="1953987887" sldId="262"/>
            <ac:spMk id="3" creationId="{E77B0B7E-211B-4C42-BA52-B86F1747E7F9}"/>
          </ac:spMkLst>
        </pc:spChg>
        <pc:spChg chg="add del mod">
          <ac:chgData name="Brandon Gross" userId="5cfe96b0-eadf-49fc-9e70-cfaec2917642" providerId="ADAL" clId="{7826A4F2-2070-4BA7-991E-1A8CE92F8287}" dt="2019-11-20T17:01:13.802" v="63"/>
          <ac:spMkLst>
            <pc:docMk/>
            <pc:sldMk cId="1953987887" sldId="262"/>
            <ac:spMk id="5" creationId="{3F4AB65C-A985-4C6D-B6AC-0350B05323EF}"/>
          </ac:spMkLst>
        </pc:spChg>
        <pc:spChg chg="add del">
          <ac:chgData name="Brandon Gross" userId="5cfe96b0-eadf-49fc-9e70-cfaec2917642" providerId="ADAL" clId="{7826A4F2-2070-4BA7-991E-1A8CE92F8287}" dt="2019-11-20T17:12:03.347" v="112"/>
          <ac:spMkLst>
            <pc:docMk/>
            <pc:sldMk cId="1953987887" sldId="262"/>
            <ac:spMk id="6" creationId="{867D4867-5BA7-4462-B2F6-A23F4A622AA7}"/>
          </ac:spMkLst>
        </pc:spChg>
        <pc:spChg chg="add del mod">
          <ac:chgData name="Brandon Gross" userId="5cfe96b0-eadf-49fc-9e70-cfaec2917642" providerId="ADAL" clId="{7826A4F2-2070-4BA7-991E-1A8CE92F8287}" dt="2019-11-20T17:01:13.802" v="63"/>
          <ac:spMkLst>
            <pc:docMk/>
            <pc:sldMk cId="1953987887" sldId="262"/>
            <ac:spMk id="7" creationId="{5853CB83-D99D-423E-9FA6-F70375662267}"/>
          </ac:spMkLst>
        </pc:spChg>
        <pc:spChg chg="add del">
          <ac:chgData name="Brandon Gross" userId="5cfe96b0-eadf-49fc-9e70-cfaec2917642" providerId="ADAL" clId="{7826A4F2-2070-4BA7-991E-1A8CE92F8287}" dt="2019-11-20T21:52:04.052" v="639"/>
          <ac:spMkLst>
            <pc:docMk/>
            <pc:sldMk cId="1953987887" sldId="262"/>
            <ac:spMk id="8" creationId="{867D4867-5BA7-4462-B2F6-A23F4A622AA7}"/>
          </ac:spMkLst>
        </pc:spChg>
        <pc:picChg chg="mod ord">
          <ac:chgData name="Brandon Gross" userId="5cfe96b0-eadf-49fc-9e70-cfaec2917642" providerId="ADAL" clId="{7826A4F2-2070-4BA7-991E-1A8CE92F8287}" dt="2019-11-20T17:19:39.073" v="235" actId="1076"/>
          <ac:picMkLst>
            <pc:docMk/>
            <pc:sldMk cId="1953987887" sldId="262"/>
            <ac:picMk id="4" creationId="{A2C80094-05D6-4878-A4D9-2CB6DF603930}"/>
          </ac:picMkLst>
        </pc:picChg>
      </pc:sldChg>
      <pc:sldChg chg="addSp delSp modSp setBg">
        <pc:chgData name="Brandon Gross" userId="5cfe96b0-eadf-49fc-9e70-cfaec2917642" providerId="ADAL" clId="{7826A4F2-2070-4BA7-991E-1A8CE92F8287}" dt="2019-11-22T15:42:47.707" v="1094"/>
        <pc:sldMkLst>
          <pc:docMk/>
          <pc:sldMk cId="3462482102" sldId="264"/>
        </pc:sldMkLst>
        <pc:spChg chg="add del mod">
          <ac:chgData name="Brandon Gross" userId="5cfe96b0-eadf-49fc-9e70-cfaec2917642" providerId="ADAL" clId="{7826A4F2-2070-4BA7-991E-1A8CE92F8287}" dt="2019-11-20T17:01:13.802" v="63"/>
          <ac:spMkLst>
            <pc:docMk/>
            <pc:sldMk cId="3462482102" sldId="264"/>
            <ac:spMk id="3" creationId="{8638A76D-60D8-4D74-B9C3-6292EF29FA3C}"/>
          </ac:spMkLst>
        </pc:spChg>
        <pc:spChg chg="add del mod">
          <ac:chgData name="Brandon Gross" userId="5cfe96b0-eadf-49fc-9e70-cfaec2917642" providerId="ADAL" clId="{7826A4F2-2070-4BA7-991E-1A8CE92F8287}" dt="2019-11-20T17:01:13.802" v="63"/>
          <ac:spMkLst>
            <pc:docMk/>
            <pc:sldMk cId="3462482102" sldId="264"/>
            <ac:spMk id="4" creationId="{96FF0E43-46D3-419C-B12E-02C538207AFA}"/>
          </ac:spMkLst>
        </pc:spChg>
      </pc:sldChg>
      <pc:sldChg chg="addSp delSp modSp setBg delDesignElem">
        <pc:chgData name="Brandon Gross" userId="5cfe96b0-eadf-49fc-9e70-cfaec2917642" providerId="ADAL" clId="{7826A4F2-2070-4BA7-991E-1A8CE92F8287}" dt="2019-11-22T15:49:51.676" v="1240" actId="14100"/>
        <pc:sldMkLst>
          <pc:docMk/>
          <pc:sldMk cId="2961176107" sldId="270"/>
        </pc:sldMkLst>
        <pc:spChg chg="add del mod">
          <ac:chgData name="Brandon Gross" userId="5cfe96b0-eadf-49fc-9e70-cfaec2917642" providerId="ADAL" clId="{7826A4F2-2070-4BA7-991E-1A8CE92F8287}" dt="2019-11-20T17:01:13.802" v="63"/>
          <ac:spMkLst>
            <pc:docMk/>
            <pc:sldMk cId="2961176107" sldId="270"/>
            <ac:spMk id="4" creationId="{967910A1-520A-4B09-A272-98CE212A9B10}"/>
          </ac:spMkLst>
        </pc:spChg>
        <pc:spChg chg="add del mod">
          <ac:chgData name="Brandon Gross" userId="5cfe96b0-eadf-49fc-9e70-cfaec2917642" providerId="ADAL" clId="{7826A4F2-2070-4BA7-991E-1A8CE92F8287}" dt="2019-11-20T17:01:13.802" v="63"/>
          <ac:spMkLst>
            <pc:docMk/>
            <pc:sldMk cId="2961176107" sldId="270"/>
            <ac:spMk id="6" creationId="{035AFE93-9C75-421C-9C0A-F52DE42F6C0E}"/>
          </ac:spMkLst>
        </pc:spChg>
        <pc:spChg chg="add del mod">
          <ac:chgData name="Brandon Gross" userId="5cfe96b0-eadf-49fc-9e70-cfaec2917642" providerId="ADAL" clId="{7826A4F2-2070-4BA7-991E-1A8CE92F8287}" dt="2019-11-20T17:19:24.638" v="220" actId="478"/>
          <ac:spMkLst>
            <pc:docMk/>
            <pc:sldMk cId="2961176107" sldId="270"/>
            <ac:spMk id="7" creationId="{02C52F91-F746-4FEB-B8F8-11569D8A1840}"/>
          </ac:spMkLst>
        </pc:spChg>
        <pc:spChg chg="add del mod">
          <ac:chgData name="Brandon Gross" userId="5cfe96b0-eadf-49fc-9e70-cfaec2917642" providerId="ADAL" clId="{7826A4F2-2070-4BA7-991E-1A8CE92F8287}" dt="2019-11-20T17:01:13.802" v="63"/>
          <ac:spMkLst>
            <pc:docMk/>
            <pc:sldMk cId="2961176107" sldId="270"/>
            <ac:spMk id="8" creationId="{736EF8D1-2D6F-4720-98DE-17DC5221D078}"/>
          </ac:spMkLst>
        </pc:spChg>
        <pc:spChg chg="add del">
          <ac:chgData name="Brandon Gross" userId="5cfe96b0-eadf-49fc-9e70-cfaec2917642" providerId="ADAL" clId="{7826A4F2-2070-4BA7-991E-1A8CE92F8287}" dt="2019-11-20T17:12:03.347" v="112"/>
          <ac:spMkLst>
            <pc:docMk/>
            <pc:sldMk cId="2961176107" sldId="270"/>
            <ac:spMk id="13" creationId="{99899462-FC16-43B0-966B-FCA263450716}"/>
          </ac:spMkLst>
        </pc:spChg>
        <pc:picChg chg="del">
          <ac:chgData name="Brandon Gross" userId="5cfe96b0-eadf-49fc-9e70-cfaec2917642" providerId="ADAL" clId="{7826A4F2-2070-4BA7-991E-1A8CE92F8287}" dt="2019-11-12T15:57:41.128" v="0" actId="478"/>
          <ac:picMkLst>
            <pc:docMk/>
            <pc:sldMk cId="2961176107" sldId="270"/>
            <ac:picMk id="4" creationId="{B92C906D-8CCF-4837-831E-09689955F372}"/>
          </ac:picMkLst>
        </pc:picChg>
        <pc:picChg chg="mod">
          <ac:chgData name="Brandon Gross" userId="5cfe96b0-eadf-49fc-9e70-cfaec2917642" providerId="ADAL" clId="{7826A4F2-2070-4BA7-991E-1A8CE92F8287}" dt="2019-11-22T15:49:51.676" v="1240" actId="14100"/>
          <ac:picMkLst>
            <pc:docMk/>
            <pc:sldMk cId="2961176107" sldId="270"/>
            <ac:picMk id="5" creationId="{53180BE6-3B2E-4633-9947-FD160ACD29CB}"/>
          </ac:picMkLst>
        </pc:picChg>
        <pc:cxnChg chg="add del">
          <ac:chgData name="Brandon Gross" userId="5cfe96b0-eadf-49fc-9e70-cfaec2917642" providerId="ADAL" clId="{7826A4F2-2070-4BA7-991E-1A8CE92F8287}" dt="2019-11-20T17:12:03.347" v="112"/>
          <ac:cxnSpMkLst>
            <pc:docMk/>
            <pc:sldMk cId="2961176107" sldId="270"/>
            <ac:cxnSpMk id="14" creationId="{AAFEA932-2DF1-410C-A00A-7A1E7DBF7511}"/>
          </ac:cxnSpMkLst>
        </pc:cxnChg>
      </pc:sldChg>
      <pc:sldChg chg="addSp delSp modSp setBg delDesignElem">
        <pc:chgData name="Brandon Gross" userId="5cfe96b0-eadf-49fc-9e70-cfaec2917642" providerId="ADAL" clId="{7826A4F2-2070-4BA7-991E-1A8CE92F8287}" dt="2019-11-22T15:50:00.487" v="1244" actId="1076"/>
        <pc:sldMkLst>
          <pc:docMk/>
          <pc:sldMk cId="857870409" sldId="271"/>
        </pc:sldMkLst>
        <pc:spChg chg="add del mod">
          <ac:chgData name="Brandon Gross" userId="5cfe96b0-eadf-49fc-9e70-cfaec2917642" providerId="ADAL" clId="{7826A4F2-2070-4BA7-991E-1A8CE92F8287}" dt="2019-11-22T15:35:54.345" v="1007"/>
          <ac:spMkLst>
            <pc:docMk/>
            <pc:sldMk cId="857870409" sldId="271"/>
            <ac:spMk id="4" creationId="{1251FB06-4B33-4BAF-88DD-817846CE22B2}"/>
          </ac:spMkLst>
        </pc:spChg>
        <pc:spChg chg="add del mod">
          <ac:chgData name="Brandon Gross" userId="5cfe96b0-eadf-49fc-9e70-cfaec2917642" providerId="ADAL" clId="{7826A4F2-2070-4BA7-991E-1A8CE92F8287}" dt="2019-11-20T17:01:13.802" v="63"/>
          <ac:spMkLst>
            <pc:docMk/>
            <pc:sldMk cId="857870409" sldId="271"/>
            <ac:spMk id="4" creationId="{2D137AE9-395C-46E6-924A-7D73B854FB4B}"/>
          </ac:spMkLst>
        </pc:spChg>
        <pc:spChg chg="add del mod">
          <ac:chgData name="Brandon Gross" userId="5cfe96b0-eadf-49fc-9e70-cfaec2917642" providerId="ADAL" clId="{7826A4F2-2070-4BA7-991E-1A8CE92F8287}" dt="2019-11-20T17:01:13.802" v="63"/>
          <ac:spMkLst>
            <pc:docMk/>
            <pc:sldMk cId="857870409" sldId="271"/>
            <ac:spMk id="5" creationId="{0B8E1899-F72A-4638-9832-726D36440B79}"/>
          </ac:spMkLst>
        </pc:spChg>
        <pc:spChg chg="add del mod">
          <ac:chgData name="Brandon Gross" userId="5cfe96b0-eadf-49fc-9e70-cfaec2917642" providerId="ADAL" clId="{7826A4F2-2070-4BA7-991E-1A8CE92F8287}" dt="2019-11-22T15:35:54.345" v="1007"/>
          <ac:spMkLst>
            <pc:docMk/>
            <pc:sldMk cId="857870409" sldId="271"/>
            <ac:spMk id="6" creationId="{042FA06F-A740-46C8-81AB-4615834AA873}"/>
          </ac:spMkLst>
        </pc:spChg>
        <pc:spChg chg="add del mod">
          <ac:chgData name="Brandon Gross" userId="5cfe96b0-eadf-49fc-9e70-cfaec2917642" providerId="ADAL" clId="{7826A4F2-2070-4BA7-991E-1A8CE92F8287}" dt="2019-11-20T17:19:20.639" v="219" actId="478"/>
          <ac:spMkLst>
            <pc:docMk/>
            <pc:sldMk cId="857870409" sldId="271"/>
            <ac:spMk id="7" creationId="{CF2585F6-1E56-4B6F-B73B-A01EDD4E0E67}"/>
          </ac:spMkLst>
        </pc:spChg>
        <pc:spChg chg="add del">
          <ac:chgData name="Brandon Gross" userId="5cfe96b0-eadf-49fc-9e70-cfaec2917642" providerId="ADAL" clId="{7826A4F2-2070-4BA7-991E-1A8CE92F8287}" dt="2019-11-20T17:12:03.347" v="112"/>
          <ac:spMkLst>
            <pc:docMk/>
            <pc:sldMk cId="857870409" sldId="271"/>
            <ac:spMk id="15" creationId="{61445B8C-D724-4F73-AB77-3CCE4E822C9D}"/>
          </ac:spMkLst>
        </pc:spChg>
        <pc:picChg chg="mod">
          <ac:chgData name="Brandon Gross" userId="5cfe96b0-eadf-49fc-9e70-cfaec2917642" providerId="ADAL" clId="{7826A4F2-2070-4BA7-991E-1A8CE92F8287}" dt="2019-11-22T15:50:00.487" v="1244" actId="1076"/>
          <ac:picMkLst>
            <pc:docMk/>
            <pc:sldMk cId="857870409" sldId="271"/>
            <ac:picMk id="5" creationId="{7D5F1EC8-8679-4A62-9507-8F478E7F4314}"/>
          </ac:picMkLst>
        </pc:picChg>
        <pc:picChg chg="mod">
          <ac:chgData name="Brandon Gross" userId="5cfe96b0-eadf-49fc-9e70-cfaec2917642" providerId="ADAL" clId="{7826A4F2-2070-4BA7-991E-1A8CE92F8287}" dt="2019-11-22T15:49:55.268" v="1241" actId="14100"/>
          <ac:picMkLst>
            <pc:docMk/>
            <pc:sldMk cId="857870409" sldId="271"/>
            <ac:picMk id="7" creationId="{A4024401-AF76-4072-A61B-382F6E828FE3}"/>
          </ac:picMkLst>
        </pc:picChg>
        <pc:picChg chg="del mod">
          <ac:chgData name="Brandon Gross" userId="5cfe96b0-eadf-49fc-9e70-cfaec2917642" providerId="ADAL" clId="{7826A4F2-2070-4BA7-991E-1A8CE92F8287}" dt="2019-11-20T17:19:18.017" v="217" actId="478"/>
          <ac:picMkLst>
            <pc:docMk/>
            <pc:sldMk cId="857870409" sldId="271"/>
            <ac:picMk id="11" creationId="{007299DD-B77C-4EF4-B121-EC5D988C1230}"/>
          </ac:picMkLst>
        </pc:picChg>
        <pc:picChg chg="del mod">
          <ac:chgData name="Brandon Gross" userId="5cfe96b0-eadf-49fc-9e70-cfaec2917642" providerId="ADAL" clId="{7826A4F2-2070-4BA7-991E-1A8CE92F8287}" dt="2019-11-20T17:19:19.517" v="218" actId="478"/>
          <ac:picMkLst>
            <pc:docMk/>
            <pc:sldMk cId="857870409" sldId="271"/>
            <ac:picMk id="13" creationId="{31113667-CEA1-4DCE-A127-A054AE416A32}"/>
          </ac:picMkLst>
        </pc:picChg>
        <pc:cxnChg chg="add del">
          <ac:chgData name="Brandon Gross" userId="5cfe96b0-eadf-49fc-9e70-cfaec2917642" providerId="ADAL" clId="{7826A4F2-2070-4BA7-991E-1A8CE92F8287}" dt="2019-11-20T17:12:03.347" v="112"/>
          <ac:cxnSpMkLst>
            <pc:docMk/>
            <pc:sldMk cId="857870409" sldId="271"/>
            <ac:cxnSpMk id="16" creationId="{99905336-A7CD-4C75-9E77-C704674F4047}"/>
          </ac:cxnSpMkLst>
        </pc:cxnChg>
      </pc:sldChg>
      <pc:sldChg chg="addSp delSp modSp setBg delDesignElem">
        <pc:chgData name="Brandon Gross" userId="5cfe96b0-eadf-49fc-9e70-cfaec2917642" providerId="ADAL" clId="{7826A4F2-2070-4BA7-991E-1A8CE92F8287}" dt="2019-11-22T15:42:47.707" v="1094"/>
        <pc:sldMkLst>
          <pc:docMk/>
          <pc:sldMk cId="1735605032" sldId="272"/>
        </pc:sldMkLst>
        <pc:spChg chg="add del mod">
          <ac:chgData name="Brandon Gross" userId="5cfe96b0-eadf-49fc-9e70-cfaec2917642" providerId="ADAL" clId="{7826A4F2-2070-4BA7-991E-1A8CE92F8287}" dt="2019-11-20T17:01:13.802" v="63"/>
          <ac:spMkLst>
            <pc:docMk/>
            <pc:sldMk cId="1735605032" sldId="272"/>
            <ac:spMk id="3" creationId="{8E327E25-6E53-48E6-81F3-B8D2AAA36B62}"/>
          </ac:spMkLst>
        </pc:spChg>
        <pc:spChg chg="add del mod">
          <ac:chgData name="Brandon Gross" userId="5cfe96b0-eadf-49fc-9e70-cfaec2917642" providerId="ADAL" clId="{7826A4F2-2070-4BA7-991E-1A8CE92F8287}" dt="2019-11-20T17:01:13.802" v="63"/>
          <ac:spMkLst>
            <pc:docMk/>
            <pc:sldMk cId="1735605032" sldId="272"/>
            <ac:spMk id="4" creationId="{CC933F82-C977-4986-BBB8-81BF254012A9}"/>
          </ac:spMkLst>
        </pc:spChg>
        <pc:spChg chg="add del">
          <ac:chgData name="Brandon Gross" userId="5cfe96b0-eadf-49fc-9e70-cfaec2917642" providerId="ADAL" clId="{7826A4F2-2070-4BA7-991E-1A8CE92F8287}" dt="2019-11-20T17:12:03.347" v="112"/>
          <ac:spMkLst>
            <pc:docMk/>
            <pc:sldMk cId="1735605032" sldId="272"/>
            <ac:spMk id="8" creationId="{AB45A142-4255-493C-8284-5D566C121B10}"/>
          </ac:spMkLst>
        </pc:spChg>
        <pc:cxnChg chg="add del">
          <ac:chgData name="Brandon Gross" userId="5cfe96b0-eadf-49fc-9e70-cfaec2917642" providerId="ADAL" clId="{7826A4F2-2070-4BA7-991E-1A8CE92F8287}" dt="2019-11-20T17:12:03.347" v="112"/>
          <ac:cxnSpMkLst>
            <pc:docMk/>
            <pc:sldMk cId="1735605032" sldId="272"/>
            <ac:cxnSpMk id="9" creationId="{38FB9660-F42F-4313-BBC4-47C007FE484C}"/>
          </ac:cxnSpMkLst>
        </pc:cxnChg>
      </pc:sldChg>
      <pc:sldChg chg="addSp delSp modSp modNotesTx">
        <pc:chgData name="Brandon Gross" userId="5cfe96b0-eadf-49fc-9e70-cfaec2917642" providerId="ADAL" clId="{7826A4F2-2070-4BA7-991E-1A8CE92F8287}" dt="2019-11-22T17:30:14.313" v="4238" actId="20577"/>
        <pc:sldMkLst>
          <pc:docMk/>
          <pc:sldMk cId="113116152" sldId="273"/>
        </pc:sldMkLst>
        <pc:spChg chg="add del mod">
          <ac:chgData name="Brandon Gross" userId="5cfe96b0-eadf-49fc-9e70-cfaec2917642" providerId="ADAL" clId="{7826A4F2-2070-4BA7-991E-1A8CE92F8287}" dt="2019-11-20T17:01:13.802" v="63"/>
          <ac:spMkLst>
            <pc:docMk/>
            <pc:sldMk cId="113116152" sldId="273"/>
            <ac:spMk id="6" creationId="{8FD96B57-7929-4504-B632-7234C0B8A60D}"/>
          </ac:spMkLst>
        </pc:spChg>
        <pc:spChg chg="add del mod">
          <ac:chgData name="Brandon Gross" userId="5cfe96b0-eadf-49fc-9e70-cfaec2917642" providerId="ADAL" clId="{7826A4F2-2070-4BA7-991E-1A8CE92F8287}" dt="2019-11-20T17:01:13.802" v="63"/>
          <ac:spMkLst>
            <pc:docMk/>
            <pc:sldMk cId="113116152" sldId="273"/>
            <ac:spMk id="7" creationId="{C727DC3C-284C-4A62-9CA3-83821539EE64}"/>
          </ac:spMkLst>
        </pc:spChg>
        <pc:spChg chg="del">
          <ac:chgData name="Brandon Gross" userId="5cfe96b0-eadf-49fc-9e70-cfaec2917642" providerId="ADAL" clId="{7826A4F2-2070-4BA7-991E-1A8CE92F8287}" dt="2019-11-20T17:17:52.533" v="190" actId="478"/>
          <ac:spMkLst>
            <pc:docMk/>
            <pc:sldMk cId="113116152" sldId="273"/>
            <ac:spMk id="9" creationId="{23C3007B-2733-47E1-BEA5-03DA04D7791F}"/>
          </ac:spMkLst>
        </pc:spChg>
        <pc:spChg chg="mod">
          <ac:chgData name="Brandon Gross" userId="5cfe96b0-eadf-49fc-9e70-cfaec2917642" providerId="ADAL" clId="{7826A4F2-2070-4BA7-991E-1A8CE92F8287}" dt="2019-11-22T15:51:42.333" v="1255" actId="1076"/>
          <ac:spMkLst>
            <pc:docMk/>
            <pc:sldMk cId="113116152" sldId="273"/>
            <ac:spMk id="9" creationId="{790A87A4-E380-43E8-B59E-8F9B77C2AD33}"/>
          </ac:spMkLst>
        </pc:spChg>
        <pc:spChg chg="del mod">
          <ac:chgData name="Brandon Gross" userId="5cfe96b0-eadf-49fc-9e70-cfaec2917642" providerId="ADAL" clId="{7826A4F2-2070-4BA7-991E-1A8CE92F8287}" dt="2019-11-20T17:17:44.837" v="187" actId="478"/>
          <ac:spMkLst>
            <pc:docMk/>
            <pc:sldMk cId="113116152" sldId="273"/>
            <ac:spMk id="11" creationId="{0E926187-2CCB-43F4-A3C2-53D2F1930B6E}"/>
          </ac:spMkLst>
        </pc:spChg>
        <pc:spChg chg="mod">
          <ac:chgData name="Brandon Gross" userId="5cfe96b0-eadf-49fc-9e70-cfaec2917642" providerId="ADAL" clId="{7826A4F2-2070-4BA7-991E-1A8CE92F8287}" dt="2019-11-22T15:51:16.559" v="1252" actId="1076"/>
          <ac:spMkLst>
            <pc:docMk/>
            <pc:sldMk cId="113116152" sldId="273"/>
            <ac:spMk id="11" creationId="{F58FB0DE-3C10-48CB-983F-4B6304846347}"/>
          </ac:spMkLst>
        </pc:spChg>
        <pc:spChg chg="mod">
          <ac:chgData name="Brandon Gross" userId="5cfe96b0-eadf-49fc-9e70-cfaec2917642" providerId="ADAL" clId="{7826A4F2-2070-4BA7-991E-1A8CE92F8287}" dt="2019-11-22T15:51:53.197" v="1256" actId="1076"/>
          <ac:spMkLst>
            <pc:docMk/>
            <pc:sldMk cId="113116152" sldId="273"/>
            <ac:spMk id="12" creationId="{57F4AB8C-2F7D-4B50-9B18-8218B794D253}"/>
          </ac:spMkLst>
        </pc:spChg>
        <pc:spChg chg="add del mod">
          <ac:chgData name="Brandon Gross" userId="5cfe96b0-eadf-49fc-9e70-cfaec2917642" providerId="ADAL" clId="{7826A4F2-2070-4BA7-991E-1A8CE92F8287}" dt="2019-11-20T17:17:50.993" v="189" actId="478"/>
          <ac:spMkLst>
            <pc:docMk/>
            <pc:sldMk cId="113116152" sldId="273"/>
            <ac:spMk id="13" creationId="{D0AF9085-D1F5-4E62-A6B3-F8B682D16DC9}"/>
          </ac:spMkLst>
        </pc:spChg>
        <pc:picChg chg="del mod">
          <ac:chgData name="Brandon Gross" userId="5cfe96b0-eadf-49fc-9e70-cfaec2917642" providerId="ADAL" clId="{7826A4F2-2070-4BA7-991E-1A8CE92F8287}" dt="2019-11-20T17:17:45.727" v="188" actId="478"/>
          <ac:picMkLst>
            <pc:docMk/>
            <pc:sldMk cId="113116152" sldId="273"/>
            <ac:picMk id="4" creationId="{8B1F8397-9424-49F1-BC6B-DDF210569CAE}"/>
          </ac:picMkLst>
        </pc:picChg>
        <pc:picChg chg="del">
          <ac:chgData name="Brandon Gross" userId="5cfe96b0-eadf-49fc-9e70-cfaec2917642" providerId="ADAL" clId="{7826A4F2-2070-4BA7-991E-1A8CE92F8287}" dt="2019-11-20T17:17:41.498" v="185" actId="478"/>
          <ac:picMkLst>
            <pc:docMk/>
            <pc:sldMk cId="113116152" sldId="273"/>
            <ac:picMk id="5" creationId="{2686EDC4-E84C-4F26-A4CC-E38072C9BEC7}"/>
          </ac:picMkLst>
        </pc:picChg>
        <pc:picChg chg="mod">
          <ac:chgData name="Brandon Gross" userId="5cfe96b0-eadf-49fc-9e70-cfaec2917642" providerId="ADAL" clId="{7826A4F2-2070-4BA7-991E-1A8CE92F8287}" dt="2019-11-22T15:51:53.197" v="1256" actId="1076"/>
          <ac:picMkLst>
            <pc:docMk/>
            <pc:sldMk cId="113116152" sldId="273"/>
            <ac:picMk id="5" creationId="{D4F9F2C0-BE4D-42BC-8C34-D1127F9B0675}"/>
          </ac:picMkLst>
        </pc:picChg>
        <pc:picChg chg="mod">
          <ac:chgData name="Brandon Gross" userId="5cfe96b0-eadf-49fc-9e70-cfaec2917642" providerId="ADAL" clId="{7826A4F2-2070-4BA7-991E-1A8CE92F8287}" dt="2019-11-22T15:51:42.333" v="1255" actId="1076"/>
          <ac:picMkLst>
            <pc:docMk/>
            <pc:sldMk cId="113116152" sldId="273"/>
            <ac:picMk id="8" creationId="{36D7762D-746C-4C67-BCDB-48B2BC739385}"/>
          </ac:picMkLst>
        </pc:picChg>
      </pc:sldChg>
      <pc:sldChg chg="addSp delSp modSp setBg delDesignElem modNotesTx">
        <pc:chgData name="Brandon Gross" userId="5cfe96b0-eadf-49fc-9e70-cfaec2917642" providerId="ADAL" clId="{7826A4F2-2070-4BA7-991E-1A8CE92F8287}" dt="2019-11-22T17:31:50.405" v="4267" actId="20577"/>
        <pc:sldMkLst>
          <pc:docMk/>
          <pc:sldMk cId="4080889477" sldId="274"/>
        </pc:sldMkLst>
        <pc:spChg chg="mod">
          <ac:chgData name="Brandon Gross" userId="5cfe96b0-eadf-49fc-9e70-cfaec2917642" providerId="ADAL" clId="{7826A4F2-2070-4BA7-991E-1A8CE92F8287}" dt="2019-11-20T21:57:11.180" v="641" actId="207"/>
          <ac:spMkLst>
            <pc:docMk/>
            <pc:sldMk cId="4080889477" sldId="274"/>
            <ac:spMk id="2" creationId="{B6F2325F-7773-47BF-BD1B-3022BDCC12D1}"/>
          </ac:spMkLst>
        </pc:spChg>
        <pc:spChg chg="add del mod">
          <ac:chgData name="Brandon Gross" userId="5cfe96b0-eadf-49fc-9e70-cfaec2917642" providerId="ADAL" clId="{7826A4F2-2070-4BA7-991E-1A8CE92F8287}" dt="2019-11-20T17:01:13.802" v="63"/>
          <ac:spMkLst>
            <pc:docMk/>
            <pc:sldMk cId="4080889477" sldId="274"/>
            <ac:spMk id="3" creationId="{09945F63-03B7-4461-9469-D0A806972D1E}"/>
          </ac:spMkLst>
        </pc:spChg>
        <pc:spChg chg="add mod">
          <ac:chgData name="Brandon Gross" userId="5cfe96b0-eadf-49fc-9e70-cfaec2917642" providerId="ADAL" clId="{7826A4F2-2070-4BA7-991E-1A8CE92F8287}" dt="2019-11-20T21:57:31.701" v="647" actId="255"/>
          <ac:spMkLst>
            <pc:docMk/>
            <pc:sldMk cId="4080889477" sldId="274"/>
            <ac:spMk id="3" creationId="{D823F738-F15F-4FEE-B533-8A595B1DF20F}"/>
          </ac:spMkLst>
        </pc:spChg>
        <pc:spChg chg="add del mod">
          <ac:chgData name="Brandon Gross" userId="5cfe96b0-eadf-49fc-9e70-cfaec2917642" providerId="ADAL" clId="{7826A4F2-2070-4BA7-991E-1A8CE92F8287}" dt="2019-11-20T17:01:13.802" v="63"/>
          <ac:spMkLst>
            <pc:docMk/>
            <pc:sldMk cId="4080889477" sldId="274"/>
            <ac:spMk id="4" creationId="{2F254C35-1B93-41EB-826A-918A0E63D2BD}"/>
          </ac:spMkLst>
        </pc:spChg>
        <pc:spChg chg="del mod">
          <ac:chgData name="Brandon Gross" userId="5cfe96b0-eadf-49fc-9e70-cfaec2917642" providerId="ADAL" clId="{7826A4F2-2070-4BA7-991E-1A8CE92F8287}" dt="2019-11-20T21:57:25.452" v="644" actId="478"/>
          <ac:spMkLst>
            <pc:docMk/>
            <pc:sldMk cId="4080889477" sldId="274"/>
            <ac:spMk id="5" creationId="{16F9DF4A-AE96-4321-A784-F435BC3D1AF0}"/>
          </ac:spMkLst>
        </pc:spChg>
        <pc:spChg chg="add del">
          <ac:chgData name="Brandon Gross" userId="5cfe96b0-eadf-49fc-9e70-cfaec2917642" providerId="ADAL" clId="{7826A4F2-2070-4BA7-991E-1A8CE92F8287}" dt="2019-11-20T17:12:03.347" v="112"/>
          <ac:spMkLst>
            <pc:docMk/>
            <pc:sldMk cId="4080889477" sldId="274"/>
            <ac:spMk id="13" creationId="{867D4867-5BA7-4462-B2F6-A23F4A622AA7}"/>
          </ac:spMkLst>
        </pc:spChg>
        <pc:spChg chg="add del">
          <ac:chgData name="Brandon Gross" userId="5cfe96b0-eadf-49fc-9e70-cfaec2917642" providerId="ADAL" clId="{7826A4F2-2070-4BA7-991E-1A8CE92F8287}" dt="2019-11-20T17:19:32.269" v="231"/>
          <ac:spMkLst>
            <pc:docMk/>
            <pc:sldMk cId="4080889477" sldId="274"/>
            <ac:spMk id="14" creationId="{867D4867-5BA7-4462-B2F6-A23F4A622AA7}"/>
          </ac:spMkLst>
        </pc:spChg>
        <pc:picChg chg="mod">
          <ac:chgData name="Brandon Gross" userId="5cfe96b0-eadf-49fc-9e70-cfaec2917642" providerId="ADAL" clId="{7826A4F2-2070-4BA7-991E-1A8CE92F8287}" dt="2019-11-22T15:52:58.904" v="1520" actId="1076"/>
          <ac:picMkLst>
            <pc:docMk/>
            <pc:sldMk cId="4080889477" sldId="274"/>
            <ac:picMk id="4" creationId="{4D0B07AF-9DB7-4238-AEB6-6283838072FD}"/>
          </ac:picMkLst>
        </pc:picChg>
        <pc:picChg chg="del mod">
          <ac:chgData name="Brandon Gross" userId="5cfe96b0-eadf-49fc-9e70-cfaec2917642" providerId="ADAL" clId="{7826A4F2-2070-4BA7-991E-1A8CE92F8287}" dt="2019-11-20T17:17:23.597" v="183" actId="478"/>
          <ac:picMkLst>
            <pc:docMk/>
            <pc:sldMk cId="4080889477" sldId="274"/>
            <ac:picMk id="7" creationId="{A80BFDD0-66E0-4CB9-8BCB-F59260F7A9DC}"/>
          </ac:picMkLst>
        </pc:picChg>
      </pc:sldChg>
      <pc:sldChg chg="addSp delSp modSp mod setBg delDesignElem">
        <pc:chgData name="Brandon Gross" userId="5cfe96b0-eadf-49fc-9e70-cfaec2917642" providerId="ADAL" clId="{7826A4F2-2070-4BA7-991E-1A8CE92F8287}" dt="2019-11-22T15:42:47.707" v="1094"/>
        <pc:sldMkLst>
          <pc:docMk/>
          <pc:sldMk cId="3072798507" sldId="275"/>
        </pc:sldMkLst>
        <pc:spChg chg="mod">
          <ac:chgData name="Brandon Gross" userId="5cfe96b0-eadf-49fc-9e70-cfaec2917642" providerId="ADAL" clId="{7826A4F2-2070-4BA7-991E-1A8CE92F8287}" dt="2019-11-20T21:57:43.747" v="648" actId="207"/>
          <ac:spMkLst>
            <pc:docMk/>
            <pc:sldMk cId="3072798507" sldId="275"/>
            <ac:spMk id="2" creationId="{F512C2FB-9B93-4273-90C9-3CB80F10CF49}"/>
          </ac:spMkLst>
        </pc:spChg>
        <pc:spChg chg="add del mod">
          <ac:chgData name="Brandon Gross" userId="5cfe96b0-eadf-49fc-9e70-cfaec2917642" providerId="ADAL" clId="{7826A4F2-2070-4BA7-991E-1A8CE92F8287}" dt="2019-11-20T17:01:13.802" v="63"/>
          <ac:spMkLst>
            <pc:docMk/>
            <pc:sldMk cId="3072798507" sldId="275"/>
            <ac:spMk id="3" creationId="{E7FA3B18-F324-4944-8E56-A3D8B45BB56D}"/>
          </ac:spMkLst>
        </pc:spChg>
        <pc:spChg chg="add del mod">
          <ac:chgData name="Brandon Gross" userId="5cfe96b0-eadf-49fc-9e70-cfaec2917642" providerId="ADAL" clId="{7826A4F2-2070-4BA7-991E-1A8CE92F8287}" dt="2019-11-20T17:01:13.802" v="63"/>
          <ac:spMkLst>
            <pc:docMk/>
            <pc:sldMk cId="3072798507" sldId="275"/>
            <ac:spMk id="4" creationId="{94C08AF1-E2BC-4AD4-B5A0-280B3BBC1CCA}"/>
          </ac:spMkLst>
        </pc:spChg>
        <pc:spChg chg="add del">
          <ac:chgData name="Brandon Gross" userId="5cfe96b0-eadf-49fc-9e70-cfaec2917642" providerId="ADAL" clId="{7826A4F2-2070-4BA7-991E-1A8CE92F8287}" dt="2019-11-20T17:12:03.347" v="112"/>
          <ac:spMkLst>
            <pc:docMk/>
            <pc:sldMk cId="3072798507" sldId="275"/>
            <ac:spMk id="9" creationId="{156189E5-8A3E-4CFD-B71B-CCD0F8495E56}"/>
          </ac:spMkLst>
        </pc:spChg>
        <pc:spChg chg="add del">
          <ac:chgData name="Brandon Gross" userId="5cfe96b0-eadf-49fc-9e70-cfaec2917642" providerId="ADAL" clId="{7826A4F2-2070-4BA7-991E-1A8CE92F8287}" dt="2019-11-20T17:12:03.347" v="112"/>
          <ac:spMkLst>
            <pc:docMk/>
            <pc:sldMk cId="3072798507" sldId="275"/>
            <ac:spMk id="10" creationId="{BE95D989-81FA-4BAD-9AD5-E46CEDA91B36}"/>
          </ac:spMkLst>
        </pc:spChg>
        <pc:spChg chg="add">
          <ac:chgData name="Brandon Gross" userId="5cfe96b0-eadf-49fc-9e70-cfaec2917642" providerId="ADAL" clId="{7826A4F2-2070-4BA7-991E-1A8CE92F8287}" dt="2019-11-20T17:17:11.232" v="176" actId="26606"/>
          <ac:spMkLst>
            <pc:docMk/>
            <pc:sldMk cId="3072798507" sldId="275"/>
            <ac:spMk id="11" creationId="{513B2D25-3512-417E-8DC4-78A83133F55E}"/>
          </ac:spMkLst>
        </pc:spChg>
        <pc:spChg chg="add del">
          <ac:chgData name="Brandon Gross" userId="5cfe96b0-eadf-49fc-9e70-cfaec2917642" providerId="ADAL" clId="{7826A4F2-2070-4BA7-991E-1A8CE92F8287}" dt="2019-11-20T17:19:32.269" v="231"/>
          <ac:spMkLst>
            <pc:docMk/>
            <pc:sldMk cId="3072798507" sldId="275"/>
            <ac:spMk id="13" creationId="{867D4867-5BA7-4462-B2F6-A23F4A622AA7}"/>
          </ac:spMkLst>
        </pc:spChg>
        <pc:picChg chg="mod">
          <ac:chgData name="Brandon Gross" userId="5cfe96b0-eadf-49fc-9e70-cfaec2917642" providerId="ADAL" clId="{7826A4F2-2070-4BA7-991E-1A8CE92F8287}" dt="2019-11-20T17:17:18.437" v="181" actId="1076"/>
          <ac:picMkLst>
            <pc:docMk/>
            <pc:sldMk cId="3072798507" sldId="275"/>
            <ac:picMk id="7" creationId="{B165E94D-FDAF-4A65-9D08-D8A940AF37F2}"/>
          </ac:picMkLst>
        </pc:picChg>
      </pc:sldChg>
      <pc:sldChg chg="addSp delSp modSp setBg delDesignElem">
        <pc:chgData name="Brandon Gross" userId="5cfe96b0-eadf-49fc-9e70-cfaec2917642" providerId="ADAL" clId="{7826A4F2-2070-4BA7-991E-1A8CE92F8287}" dt="2019-11-22T15:54:16.928" v="1539" actId="255"/>
        <pc:sldMkLst>
          <pc:docMk/>
          <pc:sldMk cId="993820963" sldId="278"/>
        </pc:sldMkLst>
        <pc:spChg chg="mod">
          <ac:chgData name="Brandon Gross" userId="5cfe96b0-eadf-49fc-9e70-cfaec2917642" providerId="ADAL" clId="{7826A4F2-2070-4BA7-991E-1A8CE92F8287}" dt="2019-11-22T15:54:16.928" v="1539" actId="255"/>
          <ac:spMkLst>
            <pc:docMk/>
            <pc:sldMk cId="993820963" sldId="278"/>
            <ac:spMk id="3" creationId="{37F08DB7-F8E4-415C-891B-4CF102F17356}"/>
          </ac:spMkLst>
        </pc:spChg>
        <pc:spChg chg="add del mod">
          <ac:chgData name="Brandon Gross" userId="5cfe96b0-eadf-49fc-9e70-cfaec2917642" providerId="ADAL" clId="{7826A4F2-2070-4BA7-991E-1A8CE92F8287}" dt="2019-11-20T17:01:13.802" v="63"/>
          <ac:spMkLst>
            <pc:docMk/>
            <pc:sldMk cId="993820963" sldId="278"/>
            <ac:spMk id="5" creationId="{1E0007AA-C739-4B4D-B6D2-8FC61BEECED7}"/>
          </ac:spMkLst>
        </pc:spChg>
        <pc:spChg chg="add del">
          <ac:chgData name="Brandon Gross" userId="5cfe96b0-eadf-49fc-9e70-cfaec2917642" providerId="ADAL" clId="{7826A4F2-2070-4BA7-991E-1A8CE92F8287}" dt="2019-11-20T17:12:03.347" v="112"/>
          <ac:spMkLst>
            <pc:docMk/>
            <pc:sldMk cId="993820963" sldId="278"/>
            <ac:spMk id="6" creationId="{EE1FC7B4-E4A7-4452-B413-1A623E3A7230}"/>
          </ac:spMkLst>
        </pc:spChg>
        <pc:spChg chg="add del">
          <ac:chgData name="Brandon Gross" userId="5cfe96b0-eadf-49fc-9e70-cfaec2917642" providerId="ADAL" clId="{7826A4F2-2070-4BA7-991E-1A8CE92F8287}" dt="2019-11-20T17:12:03.347" v="112"/>
          <ac:spMkLst>
            <pc:docMk/>
            <pc:sldMk cId="993820963" sldId="278"/>
            <ac:spMk id="7" creationId="{E0709AF0-24F0-4486-B189-BE6386BDB198}"/>
          </ac:spMkLst>
        </pc:spChg>
        <pc:spChg chg="add del">
          <ac:chgData name="Brandon Gross" userId="5cfe96b0-eadf-49fc-9e70-cfaec2917642" providerId="ADAL" clId="{7826A4F2-2070-4BA7-991E-1A8CE92F8287}" dt="2019-11-20T17:12:03.347" v="112"/>
          <ac:spMkLst>
            <pc:docMk/>
            <pc:sldMk cId="993820963" sldId="278"/>
            <ac:spMk id="8" creationId="{FBE3B62F-5853-4A3C-B050-6186351A7176}"/>
          </ac:spMkLst>
        </pc:spChg>
        <pc:spChg chg="add del mod">
          <ac:chgData name="Brandon Gross" userId="5cfe96b0-eadf-49fc-9e70-cfaec2917642" providerId="ADAL" clId="{7826A4F2-2070-4BA7-991E-1A8CE92F8287}" dt="2019-11-20T17:01:13.802" v="63"/>
          <ac:spMkLst>
            <pc:docMk/>
            <pc:sldMk cId="993820963" sldId="278"/>
            <ac:spMk id="9" creationId="{BEEB56F3-2D2B-4915-AC05-7E7BC751B51B}"/>
          </ac:spMkLst>
        </pc:spChg>
        <pc:graphicFrameChg chg="modGraphic">
          <ac:chgData name="Brandon Gross" userId="5cfe96b0-eadf-49fc-9e70-cfaec2917642" providerId="ADAL" clId="{7826A4F2-2070-4BA7-991E-1A8CE92F8287}" dt="2019-11-20T17:16:08.393" v="158" actId="113"/>
          <ac:graphicFrameMkLst>
            <pc:docMk/>
            <pc:sldMk cId="993820963" sldId="278"/>
            <ac:graphicFrameMk id="4" creationId="{7ADE8E89-1774-494C-986F-940D29A4FD7B}"/>
          </ac:graphicFrameMkLst>
        </pc:graphicFrameChg>
      </pc:sldChg>
      <pc:sldChg chg="addSp delSp modSp setBg delDesignElem">
        <pc:chgData name="Brandon Gross" userId="5cfe96b0-eadf-49fc-9e70-cfaec2917642" providerId="ADAL" clId="{7826A4F2-2070-4BA7-991E-1A8CE92F8287}" dt="2019-11-22T15:53:38.994" v="1538" actId="1076"/>
        <pc:sldMkLst>
          <pc:docMk/>
          <pc:sldMk cId="1530504093" sldId="279"/>
        </pc:sldMkLst>
        <pc:spChg chg="add del mod">
          <ac:chgData name="Brandon Gross" userId="5cfe96b0-eadf-49fc-9e70-cfaec2917642" providerId="ADAL" clId="{7826A4F2-2070-4BA7-991E-1A8CE92F8287}" dt="2019-11-20T17:01:13.802" v="63"/>
          <ac:spMkLst>
            <pc:docMk/>
            <pc:sldMk cId="1530504093" sldId="279"/>
            <ac:spMk id="7" creationId="{ACFB15A8-9E12-417E-9B96-F1CB245560CC}"/>
          </ac:spMkLst>
        </pc:spChg>
        <pc:spChg chg="add del">
          <ac:chgData name="Brandon Gross" userId="5cfe96b0-eadf-49fc-9e70-cfaec2917642" providerId="ADAL" clId="{7826A4F2-2070-4BA7-991E-1A8CE92F8287}" dt="2019-11-20T17:12:03.347" v="112"/>
          <ac:spMkLst>
            <pc:docMk/>
            <pc:sldMk cId="1530504093" sldId="279"/>
            <ac:spMk id="8" creationId="{003713C1-2FB2-413B-BF91-3AE41726FB7A}"/>
          </ac:spMkLst>
        </pc:spChg>
        <pc:spChg chg="add del">
          <ac:chgData name="Brandon Gross" userId="5cfe96b0-eadf-49fc-9e70-cfaec2917642" providerId="ADAL" clId="{7826A4F2-2070-4BA7-991E-1A8CE92F8287}" dt="2019-11-20T17:12:03.347" v="112"/>
          <ac:spMkLst>
            <pc:docMk/>
            <pc:sldMk cId="1530504093" sldId="279"/>
            <ac:spMk id="9" creationId="{90795B4D-5022-4A7F-A01D-8D880B7CDBE6}"/>
          </ac:spMkLst>
        </pc:spChg>
        <pc:spChg chg="add del">
          <ac:chgData name="Brandon Gross" userId="5cfe96b0-eadf-49fc-9e70-cfaec2917642" providerId="ADAL" clId="{7826A4F2-2070-4BA7-991E-1A8CE92F8287}" dt="2019-11-20T17:12:03.347" v="112"/>
          <ac:spMkLst>
            <pc:docMk/>
            <pc:sldMk cId="1530504093" sldId="279"/>
            <ac:spMk id="10" creationId="{AFD19018-DE7C-4796-ADF2-AD2EB0FC0D9C}"/>
          </ac:spMkLst>
        </pc:spChg>
        <pc:spChg chg="add del mod">
          <ac:chgData name="Brandon Gross" userId="5cfe96b0-eadf-49fc-9e70-cfaec2917642" providerId="ADAL" clId="{7826A4F2-2070-4BA7-991E-1A8CE92F8287}" dt="2019-11-20T17:01:13.802" v="63"/>
          <ac:spMkLst>
            <pc:docMk/>
            <pc:sldMk cId="1530504093" sldId="279"/>
            <ac:spMk id="11" creationId="{52A43091-AE91-4D83-AA80-A3557D886D70}"/>
          </ac:spMkLst>
        </pc:spChg>
        <pc:spChg chg="add del">
          <ac:chgData name="Brandon Gross" userId="5cfe96b0-eadf-49fc-9e70-cfaec2917642" providerId="ADAL" clId="{7826A4F2-2070-4BA7-991E-1A8CE92F8287}" dt="2019-11-20T17:12:03.347" v="112"/>
          <ac:spMkLst>
            <pc:docMk/>
            <pc:sldMk cId="1530504093" sldId="279"/>
            <ac:spMk id="12" creationId="{B1A0A2C2-4F85-44AF-8708-8DCA4B550CB8}"/>
          </ac:spMkLst>
        </pc:spChg>
        <pc:picChg chg="mod">
          <ac:chgData name="Brandon Gross" userId="5cfe96b0-eadf-49fc-9e70-cfaec2917642" providerId="ADAL" clId="{7826A4F2-2070-4BA7-991E-1A8CE92F8287}" dt="2019-11-22T15:53:38.994" v="1538" actId="1076"/>
          <ac:picMkLst>
            <pc:docMk/>
            <pc:sldMk cId="1530504093" sldId="279"/>
            <ac:picMk id="4" creationId="{8BA4D6E2-1A4A-4943-A70B-9E127F3CDDEF}"/>
          </ac:picMkLst>
        </pc:picChg>
        <pc:picChg chg="mod">
          <ac:chgData name="Brandon Gross" userId="5cfe96b0-eadf-49fc-9e70-cfaec2917642" providerId="ADAL" clId="{7826A4F2-2070-4BA7-991E-1A8CE92F8287}" dt="2019-11-20T17:16:57.979" v="171" actId="1076"/>
          <ac:picMkLst>
            <pc:docMk/>
            <pc:sldMk cId="1530504093" sldId="279"/>
            <ac:picMk id="5" creationId="{0A1FD704-929C-45A7-B875-2D57BD5CA4CA}"/>
          </ac:picMkLst>
        </pc:picChg>
        <pc:picChg chg="mod">
          <ac:chgData name="Brandon Gross" userId="5cfe96b0-eadf-49fc-9e70-cfaec2917642" providerId="ADAL" clId="{7826A4F2-2070-4BA7-991E-1A8CE92F8287}" dt="2019-11-22T15:53:38.994" v="1538" actId="1076"/>
          <ac:picMkLst>
            <pc:docMk/>
            <pc:sldMk cId="1530504093" sldId="279"/>
            <ac:picMk id="6" creationId="{8A21DF8D-0BCC-4C69-BDE2-3505D604B200}"/>
          </ac:picMkLst>
        </pc:picChg>
      </pc:sldChg>
      <pc:sldChg chg="addSp delSp modSp setBg delDesignElem">
        <pc:chgData name="Brandon Gross" userId="5cfe96b0-eadf-49fc-9e70-cfaec2917642" providerId="ADAL" clId="{7826A4F2-2070-4BA7-991E-1A8CE92F8287}" dt="2019-11-22T16:20:15.835" v="3036" actId="1076"/>
        <pc:sldMkLst>
          <pc:docMk/>
          <pc:sldMk cId="2467123623" sldId="280"/>
        </pc:sldMkLst>
        <pc:spChg chg="mod">
          <ac:chgData name="Brandon Gross" userId="5cfe96b0-eadf-49fc-9e70-cfaec2917642" providerId="ADAL" clId="{7826A4F2-2070-4BA7-991E-1A8CE92F8287}" dt="2019-11-22T16:20:15.835" v="3036" actId="1076"/>
          <ac:spMkLst>
            <pc:docMk/>
            <pc:sldMk cId="2467123623" sldId="280"/>
            <ac:spMk id="3" creationId="{62BD0220-4DA5-46C0-9D77-4664AEE2B05D}"/>
          </ac:spMkLst>
        </pc:spChg>
        <pc:spChg chg="add mod">
          <ac:chgData name="Brandon Gross" userId="5cfe96b0-eadf-49fc-9e70-cfaec2917642" providerId="ADAL" clId="{7826A4F2-2070-4BA7-991E-1A8CE92F8287}" dt="2019-11-20T22:15:33.554" v="734" actId="478"/>
          <ac:spMkLst>
            <pc:docMk/>
            <pc:sldMk cId="2467123623" sldId="280"/>
            <ac:spMk id="6" creationId="{03BFB5EB-EB2F-43A8-BFED-C296A04022AB}"/>
          </ac:spMkLst>
        </pc:spChg>
        <pc:spChg chg="add del mod">
          <ac:chgData name="Brandon Gross" userId="5cfe96b0-eadf-49fc-9e70-cfaec2917642" providerId="ADAL" clId="{7826A4F2-2070-4BA7-991E-1A8CE92F8287}" dt="2019-11-20T17:01:13.802" v="63"/>
          <ac:spMkLst>
            <pc:docMk/>
            <pc:sldMk cId="2467123623" sldId="280"/>
            <ac:spMk id="6" creationId="{AE521F52-D3E2-4224-8C33-5CCB777F67A1}"/>
          </ac:spMkLst>
        </pc:spChg>
        <pc:spChg chg="add del">
          <ac:chgData name="Brandon Gross" userId="5cfe96b0-eadf-49fc-9e70-cfaec2917642" providerId="ADAL" clId="{7826A4F2-2070-4BA7-991E-1A8CE92F8287}" dt="2019-11-20T17:12:03.347" v="112"/>
          <ac:spMkLst>
            <pc:docMk/>
            <pc:sldMk cId="2467123623" sldId="280"/>
            <ac:spMk id="7" creationId="{61445B8C-D724-4F73-AB77-3CCE4E822C9D}"/>
          </ac:spMkLst>
        </pc:spChg>
        <pc:spChg chg="add del mod">
          <ac:chgData name="Brandon Gross" userId="5cfe96b0-eadf-49fc-9e70-cfaec2917642" providerId="ADAL" clId="{7826A4F2-2070-4BA7-991E-1A8CE92F8287}" dt="2019-11-20T17:01:13.802" v="63"/>
          <ac:spMkLst>
            <pc:docMk/>
            <pc:sldMk cId="2467123623" sldId="280"/>
            <ac:spMk id="9" creationId="{0EDDEB99-1BA9-4736-B5AC-6E7DBD0A8D35}"/>
          </ac:spMkLst>
        </pc:spChg>
        <pc:picChg chg="del mod">
          <ac:chgData name="Brandon Gross" userId="5cfe96b0-eadf-49fc-9e70-cfaec2917642" providerId="ADAL" clId="{7826A4F2-2070-4BA7-991E-1A8CE92F8287}" dt="2019-11-20T22:15:33.554" v="734" actId="478"/>
          <ac:picMkLst>
            <pc:docMk/>
            <pc:sldMk cId="2467123623" sldId="280"/>
            <ac:picMk id="4" creationId="{21A3F5D7-3825-4507-9FBA-DF89B9F2A095}"/>
          </ac:picMkLst>
        </pc:picChg>
        <pc:picChg chg="del mod">
          <ac:chgData name="Brandon Gross" userId="5cfe96b0-eadf-49fc-9e70-cfaec2917642" providerId="ADAL" clId="{7826A4F2-2070-4BA7-991E-1A8CE92F8287}" dt="2019-11-20T17:14:55.526" v="143" actId="478"/>
          <ac:picMkLst>
            <pc:docMk/>
            <pc:sldMk cId="2467123623" sldId="280"/>
            <ac:picMk id="5" creationId="{E006DBA2-3EC5-467C-B44D-70EB0E6E2B74}"/>
          </ac:picMkLst>
        </pc:picChg>
        <pc:cxnChg chg="add del">
          <ac:chgData name="Brandon Gross" userId="5cfe96b0-eadf-49fc-9e70-cfaec2917642" providerId="ADAL" clId="{7826A4F2-2070-4BA7-991E-1A8CE92F8287}" dt="2019-11-20T17:12:03.347" v="112"/>
          <ac:cxnSpMkLst>
            <pc:docMk/>
            <pc:sldMk cId="2467123623" sldId="280"/>
            <ac:cxnSpMk id="8" creationId="{99905336-A7CD-4C75-9E77-C704674F4047}"/>
          </ac:cxnSpMkLst>
        </pc:cxnChg>
      </pc:sldChg>
      <pc:sldChg chg="addSp delSp modSp setBg delDesignElem">
        <pc:chgData name="Brandon Gross" userId="5cfe96b0-eadf-49fc-9e70-cfaec2917642" providerId="ADAL" clId="{7826A4F2-2070-4BA7-991E-1A8CE92F8287}" dt="2019-11-22T15:42:47.707" v="1094"/>
        <pc:sldMkLst>
          <pc:docMk/>
          <pc:sldMk cId="2695366438" sldId="281"/>
        </pc:sldMkLst>
        <pc:spChg chg="add del mod">
          <ac:chgData name="Brandon Gross" userId="5cfe96b0-eadf-49fc-9e70-cfaec2917642" providerId="ADAL" clId="{7826A4F2-2070-4BA7-991E-1A8CE92F8287}" dt="2019-11-20T17:01:13.802" v="63"/>
          <ac:spMkLst>
            <pc:docMk/>
            <pc:sldMk cId="2695366438" sldId="281"/>
            <ac:spMk id="7" creationId="{E51E5CEB-1D56-4A22-AEFF-6BB3D04C0CBB}"/>
          </ac:spMkLst>
        </pc:spChg>
        <pc:spChg chg="add del">
          <ac:chgData name="Brandon Gross" userId="5cfe96b0-eadf-49fc-9e70-cfaec2917642" providerId="ADAL" clId="{7826A4F2-2070-4BA7-991E-1A8CE92F8287}" dt="2019-11-20T17:12:03.347" v="112"/>
          <ac:spMkLst>
            <pc:docMk/>
            <pc:sldMk cId="2695366438" sldId="281"/>
            <ac:spMk id="8" creationId="{003713C1-2FB2-413B-BF91-3AE41726FB7A}"/>
          </ac:spMkLst>
        </pc:spChg>
        <pc:spChg chg="add del">
          <ac:chgData name="Brandon Gross" userId="5cfe96b0-eadf-49fc-9e70-cfaec2917642" providerId="ADAL" clId="{7826A4F2-2070-4BA7-991E-1A8CE92F8287}" dt="2019-11-20T17:12:03.347" v="112"/>
          <ac:spMkLst>
            <pc:docMk/>
            <pc:sldMk cId="2695366438" sldId="281"/>
            <ac:spMk id="9" creationId="{90795B4D-5022-4A7F-A01D-8D880B7CDBE6}"/>
          </ac:spMkLst>
        </pc:spChg>
        <pc:spChg chg="add del">
          <ac:chgData name="Brandon Gross" userId="5cfe96b0-eadf-49fc-9e70-cfaec2917642" providerId="ADAL" clId="{7826A4F2-2070-4BA7-991E-1A8CE92F8287}" dt="2019-11-20T17:12:03.347" v="112"/>
          <ac:spMkLst>
            <pc:docMk/>
            <pc:sldMk cId="2695366438" sldId="281"/>
            <ac:spMk id="10" creationId="{AFD19018-DE7C-4796-ADF2-AD2EB0FC0D9C}"/>
          </ac:spMkLst>
        </pc:spChg>
        <pc:spChg chg="add del mod">
          <ac:chgData name="Brandon Gross" userId="5cfe96b0-eadf-49fc-9e70-cfaec2917642" providerId="ADAL" clId="{7826A4F2-2070-4BA7-991E-1A8CE92F8287}" dt="2019-11-20T17:01:13.802" v="63"/>
          <ac:spMkLst>
            <pc:docMk/>
            <pc:sldMk cId="2695366438" sldId="281"/>
            <ac:spMk id="11" creationId="{0C42E8DC-F241-425B-B31E-F71BF4E62CBA}"/>
          </ac:spMkLst>
        </pc:spChg>
        <pc:spChg chg="add del">
          <ac:chgData name="Brandon Gross" userId="5cfe96b0-eadf-49fc-9e70-cfaec2917642" providerId="ADAL" clId="{7826A4F2-2070-4BA7-991E-1A8CE92F8287}" dt="2019-11-20T17:12:03.347" v="112"/>
          <ac:spMkLst>
            <pc:docMk/>
            <pc:sldMk cId="2695366438" sldId="281"/>
            <ac:spMk id="12" creationId="{B1A0A2C2-4F85-44AF-8708-8DCA4B550CB8}"/>
          </ac:spMkLst>
        </pc:spChg>
        <pc:picChg chg="mod">
          <ac:chgData name="Brandon Gross" userId="5cfe96b0-eadf-49fc-9e70-cfaec2917642" providerId="ADAL" clId="{7826A4F2-2070-4BA7-991E-1A8CE92F8287}" dt="2019-11-20T17:16:25.594" v="163" actId="1076"/>
          <ac:picMkLst>
            <pc:docMk/>
            <pc:sldMk cId="2695366438" sldId="281"/>
            <ac:picMk id="4" creationId="{2409718D-A7F5-4DA2-AD06-385423DA246D}"/>
          </ac:picMkLst>
        </pc:picChg>
        <pc:picChg chg="mod">
          <ac:chgData name="Brandon Gross" userId="5cfe96b0-eadf-49fc-9e70-cfaec2917642" providerId="ADAL" clId="{7826A4F2-2070-4BA7-991E-1A8CE92F8287}" dt="2019-11-20T17:16:20.984" v="162" actId="1076"/>
          <ac:picMkLst>
            <pc:docMk/>
            <pc:sldMk cId="2695366438" sldId="281"/>
            <ac:picMk id="5" creationId="{35FA2FB7-2B91-41B9-9A25-53A896D3E3A4}"/>
          </ac:picMkLst>
        </pc:picChg>
        <pc:picChg chg="del">
          <ac:chgData name="Brandon Gross" userId="5cfe96b0-eadf-49fc-9e70-cfaec2917642" providerId="ADAL" clId="{7826A4F2-2070-4BA7-991E-1A8CE92F8287}" dt="2019-11-20T17:16:16.074" v="159" actId="478"/>
          <ac:picMkLst>
            <pc:docMk/>
            <pc:sldMk cId="2695366438" sldId="281"/>
            <ac:picMk id="6" creationId="{363278F0-201C-4056-B5DF-3E6EE65D5D89}"/>
          </ac:picMkLst>
        </pc:picChg>
      </pc:sldChg>
      <pc:sldChg chg="addSp delSp modSp setBg delDesignElem">
        <pc:chgData name="Brandon Gross" userId="5cfe96b0-eadf-49fc-9e70-cfaec2917642" providerId="ADAL" clId="{7826A4F2-2070-4BA7-991E-1A8CE92F8287}" dt="2019-11-22T15:42:47.707" v="1094"/>
        <pc:sldMkLst>
          <pc:docMk/>
          <pc:sldMk cId="1468978698" sldId="282"/>
        </pc:sldMkLst>
        <pc:spChg chg="add del mod">
          <ac:chgData name="Brandon Gross" userId="5cfe96b0-eadf-49fc-9e70-cfaec2917642" providerId="ADAL" clId="{7826A4F2-2070-4BA7-991E-1A8CE92F8287}" dt="2019-11-20T17:01:13.802" v="63"/>
          <ac:spMkLst>
            <pc:docMk/>
            <pc:sldMk cId="1468978698" sldId="282"/>
            <ac:spMk id="3" creationId="{40959434-5ED1-484F-B915-3EB0761DEC23}"/>
          </ac:spMkLst>
        </pc:spChg>
        <pc:spChg chg="add del mod">
          <ac:chgData name="Brandon Gross" userId="5cfe96b0-eadf-49fc-9e70-cfaec2917642" providerId="ADAL" clId="{7826A4F2-2070-4BA7-991E-1A8CE92F8287}" dt="2019-11-20T17:01:13.802" v="63"/>
          <ac:spMkLst>
            <pc:docMk/>
            <pc:sldMk cId="1468978698" sldId="282"/>
            <ac:spMk id="4" creationId="{08220D79-8BA2-436C-BAF5-2751CCFF1C4D}"/>
          </ac:spMkLst>
        </pc:spChg>
        <pc:spChg chg="add del">
          <ac:chgData name="Brandon Gross" userId="5cfe96b0-eadf-49fc-9e70-cfaec2917642" providerId="ADAL" clId="{7826A4F2-2070-4BA7-991E-1A8CE92F8287}" dt="2019-11-20T17:12:03.347" v="112"/>
          <ac:spMkLst>
            <pc:docMk/>
            <pc:sldMk cId="1468978698" sldId="282"/>
            <ac:spMk id="8" creationId="{3B0DF90E-6BAD-4E82-8FDF-717C9A357378}"/>
          </ac:spMkLst>
        </pc:spChg>
        <pc:spChg chg="add del">
          <ac:chgData name="Brandon Gross" userId="5cfe96b0-eadf-49fc-9e70-cfaec2917642" providerId="ADAL" clId="{7826A4F2-2070-4BA7-991E-1A8CE92F8287}" dt="2019-11-20T17:12:03.347" v="112"/>
          <ac:spMkLst>
            <pc:docMk/>
            <pc:sldMk cId="1468978698" sldId="282"/>
            <ac:spMk id="9" creationId="{13DCC859-0434-4BB8-B6C5-09C88AE698FB}"/>
          </ac:spMkLst>
        </pc:spChg>
        <pc:spChg chg="add del">
          <ac:chgData name="Brandon Gross" userId="5cfe96b0-eadf-49fc-9e70-cfaec2917642" providerId="ADAL" clId="{7826A4F2-2070-4BA7-991E-1A8CE92F8287}" dt="2019-11-20T17:12:03.347" v="112"/>
          <ac:spMkLst>
            <pc:docMk/>
            <pc:sldMk cId="1468978698" sldId="282"/>
            <ac:spMk id="10" creationId="{08E7ACFB-B791-4C23-8B17-013FEDC09A89}"/>
          </ac:spMkLst>
        </pc:spChg>
        <pc:graphicFrameChg chg="modGraphic">
          <ac:chgData name="Brandon Gross" userId="5cfe96b0-eadf-49fc-9e70-cfaec2917642" providerId="ADAL" clId="{7826A4F2-2070-4BA7-991E-1A8CE92F8287}" dt="2019-11-20T17:15:55.456" v="157" actId="113"/>
          <ac:graphicFrameMkLst>
            <pc:docMk/>
            <pc:sldMk cId="1468978698" sldId="282"/>
            <ac:graphicFrameMk id="6" creationId="{EB790AE9-6266-484A-9D06-3CD260A501F0}"/>
          </ac:graphicFrameMkLst>
        </pc:graphicFrameChg>
      </pc:sldChg>
      <pc:sldChg chg="addSp delSp modSp mod setBg setClrOvrMap delDesignElem modNotesTx">
        <pc:chgData name="Brandon Gross" userId="5cfe96b0-eadf-49fc-9e70-cfaec2917642" providerId="ADAL" clId="{7826A4F2-2070-4BA7-991E-1A8CE92F8287}" dt="2019-11-22T16:19:56.703" v="3030" actId="20577"/>
        <pc:sldMkLst>
          <pc:docMk/>
          <pc:sldMk cId="2408142580" sldId="283"/>
        </pc:sldMkLst>
        <pc:spChg chg="mod">
          <ac:chgData name="Brandon Gross" userId="5cfe96b0-eadf-49fc-9e70-cfaec2917642" providerId="ADAL" clId="{7826A4F2-2070-4BA7-991E-1A8CE92F8287}" dt="2019-11-22T16:06:21.333" v="1868" actId="1076"/>
          <ac:spMkLst>
            <pc:docMk/>
            <pc:sldMk cId="2408142580" sldId="283"/>
            <ac:spMk id="2" creationId="{93A36072-89E2-4BC4-A871-BC3FC0AA7489}"/>
          </ac:spMkLst>
        </pc:spChg>
        <pc:spChg chg="mod">
          <ac:chgData name="Brandon Gross" userId="5cfe96b0-eadf-49fc-9e70-cfaec2917642" providerId="ADAL" clId="{7826A4F2-2070-4BA7-991E-1A8CE92F8287}" dt="2019-11-22T16:16:47.030" v="2814" actId="20577"/>
          <ac:spMkLst>
            <pc:docMk/>
            <pc:sldMk cId="2408142580" sldId="283"/>
            <ac:spMk id="3" creationId="{4038954C-6B17-410E-A93C-A7F915E0C68B}"/>
          </ac:spMkLst>
        </pc:spChg>
        <pc:spChg chg="add del mod">
          <ac:chgData name="Brandon Gross" userId="5cfe96b0-eadf-49fc-9e70-cfaec2917642" providerId="ADAL" clId="{7826A4F2-2070-4BA7-991E-1A8CE92F8287}" dt="2019-11-20T17:01:13.802" v="63"/>
          <ac:spMkLst>
            <pc:docMk/>
            <pc:sldMk cId="2408142580" sldId="283"/>
            <ac:spMk id="5" creationId="{E1546015-E29B-463E-A5D7-4AE784878557}"/>
          </ac:spMkLst>
        </pc:spChg>
        <pc:spChg chg="add del">
          <ac:chgData name="Brandon Gross" userId="5cfe96b0-eadf-49fc-9e70-cfaec2917642" providerId="ADAL" clId="{7826A4F2-2070-4BA7-991E-1A8CE92F8287}" dt="2019-11-20T17:12:03.347" v="112"/>
          <ac:spMkLst>
            <pc:docMk/>
            <pc:sldMk cId="2408142580" sldId="283"/>
            <ac:spMk id="6" creationId="{867D4867-5BA7-4462-B2F6-A23F4A622AA7}"/>
          </ac:spMkLst>
        </pc:spChg>
        <pc:spChg chg="add del mod">
          <ac:chgData name="Brandon Gross" userId="5cfe96b0-eadf-49fc-9e70-cfaec2917642" providerId="ADAL" clId="{7826A4F2-2070-4BA7-991E-1A8CE92F8287}" dt="2019-11-20T17:01:13.802" v="63"/>
          <ac:spMkLst>
            <pc:docMk/>
            <pc:sldMk cId="2408142580" sldId="283"/>
            <ac:spMk id="7" creationId="{DD3143A6-CB6A-4189-8B22-62CBD0AD1479}"/>
          </ac:spMkLst>
        </pc:spChg>
        <pc:spChg chg="add del">
          <ac:chgData name="Brandon Gross" userId="5cfe96b0-eadf-49fc-9e70-cfaec2917642" providerId="ADAL" clId="{7826A4F2-2070-4BA7-991E-1A8CE92F8287}" dt="2019-11-20T17:19:32.269" v="231"/>
          <ac:spMkLst>
            <pc:docMk/>
            <pc:sldMk cId="2408142580" sldId="283"/>
            <ac:spMk id="8" creationId="{B8D412AD-9CF4-4510-97DC-34D6CC830887}"/>
          </ac:spMkLst>
        </pc:spChg>
        <pc:picChg chg="mod ord">
          <ac:chgData name="Brandon Gross" userId="5cfe96b0-eadf-49fc-9e70-cfaec2917642" providerId="ADAL" clId="{7826A4F2-2070-4BA7-991E-1A8CE92F8287}" dt="2019-11-22T16:04:09.266" v="1544" actId="1076"/>
          <ac:picMkLst>
            <pc:docMk/>
            <pc:sldMk cId="2408142580" sldId="283"/>
            <ac:picMk id="4" creationId="{1612F8C9-0249-4F00-883D-F696880C08DA}"/>
          </ac:picMkLst>
        </pc:picChg>
      </pc:sldChg>
      <pc:sldChg chg="addSp delSp modSp mod setBg delDesignElem">
        <pc:chgData name="Brandon Gross" userId="5cfe96b0-eadf-49fc-9e70-cfaec2917642" providerId="ADAL" clId="{7826A4F2-2070-4BA7-991E-1A8CE92F8287}" dt="2019-11-22T16:25:31.936" v="3058" actId="14100"/>
        <pc:sldMkLst>
          <pc:docMk/>
          <pc:sldMk cId="1807116076" sldId="285"/>
        </pc:sldMkLst>
        <pc:spChg chg="mod">
          <ac:chgData name="Brandon Gross" userId="5cfe96b0-eadf-49fc-9e70-cfaec2917642" providerId="ADAL" clId="{7826A4F2-2070-4BA7-991E-1A8CE92F8287}" dt="2019-11-22T16:23:39.862" v="3039" actId="26606"/>
          <ac:spMkLst>
            <pc:docMk/>
            <pc:sldMk cId="1807116076" sldId="285"/>
            <ac:spMk id="2" creationId="{A70179A8-49B8-4A57-B108-F8CD1851156D}"/>
          </ac:spMkLst>
        </pc:spChg>
        <pc:spChg chg="mod">
          <ac:chgData name="Brandon Gross" userId="5cfe96b0-eadf-49fc-9e70-cfaec2917642" providerId="ADAL" clId="{7826A4F2-2070-4BA7-991E-1A8CE92F8287}" dt="2019-11-22T16:25:31.936" v="3058" actId="14100"/>
          <ac:spMkLst>
            <pc:docMk/>
            <pc:sldMk cId="1807116076" sldId="285"/>
            <ac:spMk id="3" creationId="{498403A8-F4B1-4E8D-A39A-9A61373525C9}"/>
          </ac:spMkLst>
        </pc:spChg>
        <pc:spChg chg="add del mod">
          <ac:chgData name="Brandon Gross" userId="5cfe96b0-eadf-49fc-9e70-cfaec2917642" providerId="ADAL" clId="{7826A4F2-2070-4BA7-991E-1A8CE92F8287}" dt="2019-11-20T17:01:13.802" v="63"/>
          <ac:spMkLst>
            <pc:docMk/>
            <pc:sldMk cId="1807116076" sldId="285"/>
            <ac:spMk id="5" creationId="{A12604B0-46DB-4526-BEC6-21C5E7A51ECA}"/>
          </ac:spMkLst>
        </pc:spChg>
        <pc:spChg chg="add del">
          <ac:chgData name="Brandon Gross" userId="5cfe96b0-eadf-49fc-9e70-cfaec2917642" providerId="ADAL" clId="{7826A4F2-2070-4BA7-991E-1A8CE92F8287}" dt="2019-11-20T17:12:03.347" v="112"/>
          <ac:spMkLst>
            <pc:docMk/>
            <pc:sldMk cId="1807116076" sldId="285"/>
            <ac:spMk id="6" creationId="{867D4867-5BA7-4462-B2F6-A23F4A622AA7}"/>
          </ac:spMkLst>
        </pc:spChg>
        <pc:spChg chg="add del mod">
          <ac:chgData name="Brandon Gross" userId="5cfe96b0-eadf-49fc-9e70-cfaec2917642" providerId="ADAL" clId="{7826A4F2-2070-4BA7-991E-1A8CE92F8287}" dt="2019-11-20T17:01:13.802" v="63"/>
          <ac:spMkLst>
            <pc:docMk/>
            <pc:sldMk cId="1807116076" sldId="285"/>
            <ac:spMk id="7" creationId="{188064D0-2215-474F-91A5-CB6E2EF25E8E}"/>
          </ac:spMkLst>
        </pc:spChg>
        <pc:spChg chg="add del">
          <ac:chgData name="Brandon Gross" userId="5cfe96b0-eadf-49fc-9e70-cfaec2917642" providerId="ADAL" clId="{7826A4F2-2070-4BA7-991E-1A8CE92F8287}" dt="2019-11-20T17:19:32.269" v="231"/>
          <ac:spMkLst>
            <pc:docMk/>
            <pc:sldMk cId="1807116076" sldId="285"/>
            <ac:spMk id="8" creationId="{867D4867-5BA7-4462-B2F6-A23F4A622AA7}"/>
          </ac:spMkLst>
        </pc:spChg>
        <pc:spChg chg="add del">
          <ac:chgData name="Brandon Gross" userId="5cfe96b0-eadf-49fc-9e70-cfaec2917642" providerId="ADAL" clId="{7826A4F2-2070-4BA7-991E-1A8CE92F8287}" dt="2019-11-22T16:23:39.862" v="3039" actId="26606"/>
          <ac:spMkLst>
            <pc:docMk/>
            <pc:sldMk cId="1807116076" sldId="285"/>
            <ac:spMk id="12" creationId="{867D4867-5BA7-4462-B2F6-A23F4A622AA7}"/>
          </ac:spMkLst>
        </pc:spChg>
        <pc:picChg chg="mod ord">
          <ac:chgData name="Brandon Gross" userId="5cfe96b0-eadf-49fc-9e70-cfaec2917642" providerId="ADAL" clId="{7826A4F2-2070-4BA7-991E-1A8CE92F8287}" dt="2019-11-20T17:14:50.563" v="141" actId="1076"/>
          <ac:picMkLst>
            <pc:docMk/>
            <pc:sldMk cId="1807116076" sldId="285"/>
            <ac:picMk id="4" creationId="{679AB02F-0798-4DA4-A3B8-90FC9387BAD4}"/>
          </ac:picMkLst>
        </pc:picChg>
        <pc:picChg chg="mod ord">
          <ac:chgData name="Brandon Gross" userId="5cfe96b0-eadf-49fc-9e70-cfaec2917642" providerId="ADAL" clId="{7826A4F2-2070-4BA7-991E-1A8CE92F8287}" dt="2019-11-22T16:23:45.117" v="3040" actId="14100"/>
          <ac:picMkLst>
            <pc:docMk/>
            <pc:sldMk cId="1807116076" sldId="285"/>
            <ac:picMk id="7" creationId="{8F14F551-A6AF-4669-AE14-E05A558B825C}"/>
          </ac:picMkLst>
        </pc:picChg>
      </pc:sldChg>
      <pc:sldChg chg="addSp delSp modSp setBg delDesignElem">
        <pc:chgData name="Brandon Gross" userId="5cfe96b0-eadf-49fc-9e70-cfaec2917642" providerId="ADAL" clId="{7826A4F2-2070-4BA7-991E-1A8CE92F8287}" dt="2019-11-22T16:24:43.116" v="3043" actId="20577"/>
        <pc:sldMkLst>
          <pc:docMk/>
          <pc:sldMk cId="3302201794" sldId="291"/>
        </pc:sldMkLst>
        <pc:spChg chg="mod">
          <ac:chgData name="Brandon Gross" userId="5cfe96b0-eadf-49fc-9e70-cfaec2917642" providerId="ADAL" clId="{7826A4F2-2070-4BA7-991E-1A8CE92F8287}" dt="2019-11-20T22:01:11.063" v="675" actId="20577"/>
          <ac:spMkLst>
            <pc:docMk/>
            <pc:sldMk cId="3302201794" sldId="291"/>
            <ac:spMk id="2" creationId="{8EF191AD-2028-4C9B-A3BE-D3024C8657BB}"/>
          </ac:spMkLst>
        </pc:spChg>
        <pc:spChg chg="mod">
          <ac:chgData name="Brandon Gross" userId="5cfe96b0-eadf-49fc-9e70-cfaec2917642" providerId="ADAL" clId="{7826A4F2-2070-4BA7-991E-1A8CE92F8287}" dt="2019-11-22T16:24:43.116" v="3043" actId="20577"/>
          <ac:spMkLst>
            <pc:docMk/>
            <pc:sldMk cId="3302201794" sldId="291"/>
            <ac:spMk id="3" creationId="{9CD9ACE4-3E4F-4020-BCA6-2D317261B88F}"/>
          </ac:spMkLst>
        </pc:spChg>
        <pc:spChg chg="add del mod">
          <ac:chgData name="Brandon Gross" userId="5cfe96b0-eadf-49fc-9e70-cfaec2917642" providerId="ADAL" clId="{7826A4F2-2070-4BA7-991E-1A8CE92F8287}" dt="2019-11-20T17:01:13.802" v="63"/>
          <ac:spMkLst>
            <pc:docMk/>
            <pc:sldMk cId="3302201794" sldId="291"/>
            <ac:spMk id="4" creationId="{A1814F28-494C-4153-B981-833E87180034}"/>
          </ac:spMkLst>
        </pc:spChg>
        <pc:spChg chg="add del">
          <ac:chgData name="Brandon Gross" userId="5cfe96b0-eadf-49fc-9e70-cfaec2917642" providerId="ADAL" clId="{7826A4F2-2070-4BA7-991E-1A8CE92F8287}" dt="2019-11-20T17:12:03.347" v="112"/>
          <ac:spMkLst>
            <pc:docMk/>
            <pc:sldMk cId="3302201794" sldId="291"/>
            <ac:spMk id="5" creationId="{EA67B5B4-3A24-436E-B663-1B2EBFF8A0CD}"/>
          </ac:spMkLst>
        </pc:spChg>
        <pc:spChg chg="add del">
          <ac:chgData name="Brandon Gross" userId="5cfe96b0-eadf-49fc-9e70-cfaec2917642" providerId="ADAL" clId="{7826A4F2-2070-4BA7-991E-1A8CE92F8287}" dt="2019-11-20T17:12:03.347" v="112"/>
          <ac:spMkLst>
            <pc:docMk/>
            <pc:sldMk cId="3302201794" sldId="291"/>
            <ac:spMk id="6" creationId="{987FDF89-C993-41F4-A1B8-DBAFF16008A9}"/>
          </ac:spMkLst>
        </pc:spChg>
        <pc:spChg chg="add del">
          <ac:chgData name="Brandon Gross" userId="5cfe96b0-eadf-49fc-9e70-cfaec2917642" providerId="ADAL" clId="{7826A4F2-2070-4BA7-991E-1A8CE92F8287}" dt="2019-11-20T17:12:03.347" v="112"/>
          <ac:spMkLst>
            <pc:docMk/>
            <pc:sldMk cId="3302201794" sldId="291"/>
            <ac:spMk id="7" creationId="{64E585EA-75FD-4025-8270-F66A58A15CDA}"/>
          </ac:spMkLst>
        </pc:spChg>
        <pc:spChg chg="add del mod">
          <ac:chgData name="Brandon Gross" userId="5cfe96b0-eadf-49fc-9e70-cfaec2917642" providerId="ADAL" clId="{7826A4F2-2070-4BA7-991E-1A8CE92F8287}" dt="2019-11-20T17:01:13.802" v="63"/>
          <ac:spMkLst>
            <pc:docMk/>
            <pc:sldMk cId="3302201794" sldId="291"/>
            <ac:spMk id="8" creationId="{FA189C75-F933-4896-9393-4DDB3D23D4B4}"/>
          </ac:spMkLst>
        </pc:spChg>
        <pc:picChg chg="mod">
          <ac:chgData name="Brandon Gross" userId="5cfe96b0-eadf-49fc-9e70-cfaec2917642" providerId="ADAL" clId="{7826A4F2-2070-4BA7-991E-1A8CE92F8287}" dt="2019-11-22T16:24:00.727" v="3041" actId="14826"/>
          <ac:picMkLst>
            <pc:docMk/>
            <pc:sldMk cId="3302201794" sldId="291"/>
            <ac:picMk id="4" creationId="{8DD1B816-06A7-4AAB-95F0-A70C4984C585}"/>
          </ac:picMkLst>
        </pc:picChg>
      </pc:sldChg>
      <pc:sldChg chg="addSp delSp modSp setBg delDesignElem modNotesTx">
        <pc:chgData name="Brandon Gross" userId="5cfe96b0-eadf-49fc-9e70-cfaec2917642" providerId="ADAL" clId="{7826A4F2-2070-4BA7-991E-1A8CE92F8287}" dt="2019-11-22T16:33:45.893" v="3980" actId="20577"/>
        <pc:sldMkLst>
          <pc:docMk/>
          <pc:sldMk cId="1373796282" sldId="292"/>
        </pc:sldMkLst>
        <pc:spChg chg="add del mod">
          <ac:chgData name="Brandon Gross" userId="5cfe96b0-eadf-49fc-9e70-cfaec2917642" providerId="ADAL" clId="{7826A4F2-2070-4BA7-991E-1A8CE92F8287}" dt="2019-11-20T17:01:13.802" v="63"/>
          <ac:spMkLst>
            <pc:docMk/>
            <pc:sldMk cId="1373796282" sldId="292"/>
            <ac:spMk id="3" creationId="{FDC88000-259F-49D7-86FC-F43BA4770202}"/>
          </ac:spMkLst>
        </pc:spChg>
        <pc:spChg chg="add del mod">
          <ac:chgData name="Brandon Gross" userId="5cfe96b0-eadf-49fc-9e70-cfaec2917642" providerId="ADAL" clId="{7826A4F2-2070-4BA7-991E-1A8CE92F8287}" dt="2019-11-20T17:01:13.802" v="63"/>
          <ac:spMkLst>
            <pc:docMk/>
            <pc:sldMk cId="1373796282" sldId="292"/>
            <ac:spMk id="4" creationId="{188E69EC-8DA3-4C08-BA9A-0E81017D5C80}"/>
          </ac:spMkLst>
        </pc:spChg>
        <pc:spChg chg="add del">
          <ac:chgData name="Brandon Gross" userId="5cfe96b0-eadf-49fc-9e70-cfaec2917642" providerId="ADAL" clId="{7826A4F2-2070-4BA7-991E-1A8CE92F8287}" dt="2019-11-20T17:12:03.347" v="112"/>
          <ac:spMkLst>
            <pc:docMk/>
            <pc:sldMk cId="1373796282" sldId="292"/>
            <ac:spMk id="11" creationId="{3B0DF90E-6BAD-4E82-8FDF-717C9A357378}"/>
          </ac:spMkLst>
        </pc:spChg>
        <pc:spChg chg="add del">
          <ac:chgData name="Brandon Gross" userId="5cfe96b0-eadf-49fc-9e70-cfaec2917642" providerId="ADAL" clId="{7826A4F2-2070-4BA7-991E-1A8CE92F8287}" dt="2019-11-20T17:12:03.347" v="112"/>
          <ac:spMkLst>
            <pc:docMk/>
            <pc:sldMk cId="1373796282" sldId="292"/>
            <ac:spMk id="13" creationId="{13DCC859-0434-4BB8-B6C5-09C88AE698FB}"/>
          </ac:spMkLst>
        </pc:spChg>
        <pc:spChg chg="add del">
          <ac:chgData name="Brandon Gross" userId="5cfe96b0-eadf-49fc-9e70-cfaec2917642" providerId="ADAL" clId="{7826A4F2-2070-4BA7-991E-1A8CE92F8287}" dt="2019-11-20T17:12:03.347" v="112"/>
          <ac:spMkLst>
            <pc:docMk/>
            <pc:sldMk cId="1373796282" sldId="292"/>
            <ac:spMk id="18" creationId="{08E7ACFB-B791-4C23-8B17-013FEDC09A89}"/>
          </ac:spMkLst>
        </pc:spChg>
      </pc:sldChg>
      <pc:sldChg chg="addSp delSp modSp del setBg delDesignElem">
        <pc:chgData name="Brandon Gross" userId="5cfe96b0-eadf-49fc-9e70-cfaec2917642" providerId="ADAL" clId="{7826A4F2-2070-4BA7-991E-1A8CE92F8287}" dt="2019-11-22T16:37:02.214" v="4040" actId="2696"/>
        <pc:sldMkLst>
          <pc:docMk/>
          <pc:sldMk cId="3676770175" sldId="293"/>
        </pc:sldMkLst>
        <pc:spChg chg="add del mod">
          <ac:chgData name="Brandon Gross" userId="5cfe96b0-eadf-49fc-9e70-cfaec2917642" providerId="ADAL" clId="{7826A4F2-2070-4BA7-991E-1A8CE92F8287}" dt="2019-11-20T17:01:13.802" v="63"/>
          <ac:spMkLst>
            <pc:docMk/>
            <pc:sldMk cId="3676770175" sldId="293"/>
            <ac:spMk id="3" creationId="{72FEEB7B-95E1-4F39-A44D-35CA75AC8922}"/>
          </ac:spMkLst>
        </pc:spChg>
        <pc:spChg chg="add del mod">
          <ac:chgData name="Brandon Gross" userId="5cfe96b0-eadf-49fc-9e70-cfaec2917642" providerId="ADAL" clId="{7826A4F2-2070-4BA7-991E-1A8CE92F8287}" dt="2019-11-20T17:01:13.802" v="63"/>
          <ac:spMkLst>
            <pc:docMk/>
            <pc:sldMk cId="3676770175" sldId="293"/>
            <ac:spMk id="4" creationId="{0BC80729-6CC3-40CA-898F-C7C2D9240527}"/>
          </ac:spMkLst>
        </pc:spChg>
        <pc:spChg chg="add del">
          <ac:chgData name="Brandon Gross" userId="5cfe96b0-eadf-49fc-9e70-cfaec2917642" providerId="ADAL" clId="{7826A4F2-2070-4BA7-991E-1A8CE92F8287}" dt="2019-11-20T17:12:03.347" v="112"/>
          <ac:spMkLst>
            <pc:docMk/>
            <pc:sldMk cId="3676770175" sldId="293"/>
            <ac:spMk id="12" creationId="{3B0DF90E-6BAD-4E82-8FDF-717C9A357378}"/>
          </ac:spMkLst>
        </pc:spChg>
        <pc:spChg chg="add del">
          <ac:chgData name="Brandon Gross" userId="5cfe96b0-eadf-49fc-9e70-cfaec2917642" providerId="ADAL" clId="{7826A4F2-2070-4BA7-991E-1A8CE92F8287}" dt="2019-11-20T17:12:03.347" v="112"/>
          <ac:spMkLst>
            <pc:docMk/>
            <pc:sldMk cId="3676770175" sldId="293"/>
            <ac:spMk id="14" creationId="{13DCC859-0434-4BB8-B6C5-09C88AE698FB}"/>
          </ac:spMkLst>
        </pc:spChg>
        <pc:spChg chg="add del">
          <ac:chgData name="Brandon Gross" userId="5cfe96b0-eadf-49fc-9e70-cfaec2917642" providerId="ADAL" clId="{7826A4F2-2070-4BA7-991E-1A8CE92F8287}" dt="2019-11-20T17:12:03.347" v="112"/>
          <ac:spMkLst>
            <pc:docMk/>
            <pc:sldMk cId="3676770175" sldId="293"/>
            <ac:spMk id="16" creationId="{08E7ACFB-B791-4C23-8B17-013FEDC09A89}"/>
          </ac:spMkLst>
        </pc:spChg>
      </pc:sldChg>
      <pc:sldChg chg="addSp delSp modSp setBg">
        <pc:chgData name="Brandon Gross" userId="5cfe96b0-eadf-49fc-9e70-cfaec2917642" providerId="ADAL" clId="{7826A4F2-2070-4BA7-991E-1A8CE92F8287}" dt="2019-11-22T15:42:47.707" v="1094"/>
        <pc:sldMkLst>
          <pc:docMk/>
          <pc:sldMk cId="2092015037" sldId="303"/>
        </pc:sldMkLst>
        <pc:spChg chg="add del mod">
          <ac:chgData name="Brandon Gross" userId="5cfe96b0-eadf-49fc-9e70-cfaec2917642" providerId="ADAL" clId="{7826A4F2-2070-4BA7-991E-1A8CE92F8287}" dt="2019-11-20T17:01:13.802" v="63"/>
          <ac:spMkLst>
            <pc:docMk/>
            <pc:sldMk cId="2092015037" sldId="303"/>
            <ac:spMk id="3" creationId="{458E5E43-9D05-4916-8FE1-D56DD544163A}"/>
          </ac:spMkLst>
        </pc:spChg>
        <pc:spChg chg="add del mod">
          <ac:chgData name="Brandon Gross" userId="5cfe96b0-eadf-49fc-9e70-cfaec2917642" providerId="ADAL" clId="{7826A4F2-2070-4BA7-991E-1A8CE92F8287}" dt="2019-11-20T17:01:13.802" v="63"/>
          <ac:spMkLst>
            <pc:docMk/>
            <pc:sldMk cId="2092015037" sldId="303"/>
            <ac:spMk id="6" creationId="{2D318361-4BB6-4795-941F-D1CD1B02D0A7}"/>
          </ac:spMkLst>
        </pc:spChg>
      </pc:sldChg>
      <pc:sldChg chg="addSp delSp modSp setBg">
        <pc:chgData name="Brandon Gross" userId="5cfe96b0-eadf-49fc-9e70-cfaec2917642" providerId="ADAL" clId="{7826A4F2-2070-4BA7-991E-1A8CE92F8287}" dt="2019-11-22T15:42:47.707" v="1094"/>
        <pc:sldMkLst>
          <pc:docMk/>
          <pc:sldMk cId="3558420092" sldId="304"/>
        </pc:sldMkLst>
        <pc:spChg chg="add del mod">
          <ac:chgData name="Brandon Gross" userId="5cfe96b0-eadf-49fc-9e70-cfaec2917642" providerId="ADAL" clId="{7826A4F2-2070-4BA7-991E-1A8CE92F8287}" dt="2019-11-20T17:01:13.802" v="63"/>
          <ac:spMkLst>
            <pc:docMk/>
            <pc:sldMk cId="3558420092" sldId="304"/>
            <ac:spMk id="3" creationId="{819A8B42-A5BF-47CB-93B6-57205D49F8BD}"/>
          </ac:spMkLst>
        </pc:spChg>
        <pc:spChg chg="add del mod">
          <ac:chgData name="Brandon Gross" userId="5cfe96b0-eadf-49fc-9e70-cfaec2917642" providerId="ADAL" clId="{7826A4F2-2070-4BA7-991E-1A8CE92F8287}" dt="2019-11-20T17:01:13.802" v="63"/>
          <ac:spMkLst>
            <pc:docMk/>
            <pc:sldMk cId="3558420092" sldId="304"/>
            <ac:spMk id="4" creationId="{8D1C11D5-A22B-475D-8587-1C707DE307D8}"/>
          </ac:spMkLst>
        </pc:spChg>
      </pc:sldChg>
      <pc:sldChg chg="addSp delSp modSp setBg">
        <pc:chgData name="Brandon Gross" userId="5cfe96b0-eadf-49fc-9e70-cfaec2917642" providerId="ADAL" clId="{7826A4F2-2070-4BA7-991E-1A8CE92F8287}" dt="2019-11-22T15:42:47.707" v="1094"/>
        <pc:sldMkLst>
          <pc:docMk/>
          <pc:sldMk cId="634933625" sldId="305"/>
        </pc:sldMkLst>
        <pc:spChg chg="add del mod">
          <ac:chgData name="Brandon Gross" userId="5cfe96b0-eadf-49fc-9e70-cfaec2917642" providerId="ADAL" clId="{7826A4F2-2070-4BA7-991E-1A8CE92F8287}" dt="2019-11-20T17:01:13.802" v="63"/>
          <ac:spMkLst>
            <pc:docMk/>
            <pc:sldMk cId="634933625" sldId="305"/>
            <ac:spMk id="3" creationId="{ADEB149C-65E9-4DDC-9C40-673FD01ADB50}"/>
          </ac:spMkLst>
        </pc:spChg>
        <pc:spChg chg="add del mod">
          <ac:chgData name="Brandon Gross" userId="5cfe96b0-eadf-49fc-9e70-cfaec2917642" providerId="ADAL" clId="{7826A4F2-2070-4BA7-991E-1A8CE92F8287}" dt="2019-11-20T17:01:13.802" v="63"/>
          <ac:spMkLst>
            <pc:docMk/>
            <pc:sldMk cId="634933625" sldId="305"/>
            <ac:spMk id="6" creationId="{811B9A2E-7B88-4AD9-AE2D-CD8A922BE455}"/>
          </ac:spMkLst>
        </pc:spChg>
      </pc:sldChg>
      <pc:sldChg chg="addSp delSp modSp setBg delDesignElem">
        <pc:chgData name="Brandon Gross" userId="5cfe96b0-eadf-49fc-9e70-cfaec2917642" providerId="ADAL" clId="{7826A4F2-2070-4BA7-991E-1A8CE92F8287}" dt="2019-11-22T15:42:47.707" v="1094"/>
        <pc:sldMkLst>
          <pc:docMk/>
          <pc:sldMk cId="1247526309" sldId="306"/>
        </pc:sldMkLst>
        <pc:spChg chg="add del mod">
          <ac:chgData name="Brandon Gross" userId="5cfe96b0-eadf-49fc-9e70-cfaec2917642" providerId="ADAL" clId="{7826A4F2-2070-4BA7-991E-1A8CE92F8287}" dt="2019-11-20T17:01:13.802" v="63"/>
          <ac:spMkLst>
            <pc:docMk/>
            <pc:sldMk cId="1247526309" sldId="306"/>
            <ac:spMk id="3" creationId="{4D112209-D722-4C9F-8789-8BCEE0B69DC9}"/>
          </ac:spMkLst>
        </pc:spChg>
        <pc:spChg chg="add del mod">
          <ac:chgData name="Brandon Gross" userId="5cfe96b0-eadf-49fc-9e70-cfaec2917642" providerId="ADAL" clId="{7826A4F2-2070-4BA7-991E-1A8CE92F8287}" dt="2019-11-20T17:01:13.802" v="63"/>
          <ac:spMkLst>
            <pc:docMk/>
            <pc:sldMk cId="1247526309" sldId="306"/>
            <ac:spMk id="4" creationId="{5AB082DC-79C5-4BC3-9794-2EAE338A674B}"/>
          </ac:spMkLst>
        </pc:spChg>
        <pc:spChg chg="add del">
          <ac:chgData name="Brandon Gross" userId="5cfe96b0-eadf-49fc-9e70-cfaec2917642" providerId="ADAL" clId="{7826A4F2-2070-4BA7-991E-1A8CE92F8287}" dt="2019-11-20T17:12:03.347" v="112"/>
          <ac:spMkLst>
            <pc:docMk/>
            <pc:sldMk cId="1247526309" sldId="306"/>
            <ac:spMk id="15" creationId="{AB45A142-4255-493C-8284-5D566C121B10}"/>
          </ac:spMkLst>
        </pc:spChg>
        <pc:cxnChg chg="add del">
          <ac:chgData name="Brandon Gross" userId="5cfe96b0-eadf-49fc-9e70-cfaec2917642" providerId="ADAL" clId="{7826A4F2-2070-4BA7-991E-1A8CE92F8287}" dt="2019-11-20T17:12:03.347" v="112"/>
          <ac:cxnSpMkLst>
            <pc:docMk/>
            <pc:sldMk cId="1247526309" sldId="306"/>
            <ac:cxnSpMk id="17" creationId="{38FB9660-F42F-4313-BBC4-47C007FE484C}"/>
          </ac:cxnSpMkLst>
        </pc:cxnChg>
      </pc:sldChg>
      <pc:sldChg chg="addSp delSp modSp setBg delDesignElem">
        <pc:chgData name="Brandon Gross" userId="5cfe96b0-eadf-49fc-9e70-cfaec2917642" providerId="ADAL" clId="{7826A4F2-2070-4BA7-991E-1A8CE92F8287}" dt="2019-11-22T15:42:47.707" v="1094"/>
        <pc:sldMkLst>
          <pc:docMk/>
          <pc:sldMk cId="4198075428" sldId="308"/>
        </pc:sldMkLst>
        <pc:spChg chg="add del mod">
          <ac:chgData name="Brandon Gross" userId="5cfe96b0-eadf-49fc-9e70-cfaec2917642" providerId="ADAL" clId="{7826A4F2-2070-4BA7-991E-1A8CE92F8287}" dt="2019-11-20T17:01:13.802" v="63"/>
          <ac:spMkLst>
            <pc:docMk/>
            <pc:sldMk cId="4198075428" sldId="308"/>
            <ac:spMk id="5" creationId="{119C04A2-298C-4FE8-8238-90129D07EBCA}"/>
          </ac:spMkLst>
        </pc:spChg>
        <pc:spChg chg="add del">
          <ac:chgData name="Brandon Gross" userId="5cfe96b0-eadf-49fc-9e70-cfaec2917642" providerId="ADAL" clId="{7826A4F2-2070-4BA7-991E-1A8CE92F8287}" dt="2019-11-20T17:12:03.347" v="112"/>
          <ac:spMkLst>
            <pc:docMk/>
            <pc:sldMk cId="4198075428" sldId="308"/>
            <ac:spMk id="6" creationId="{867D4867-5BA7-4462-B2F6-A23F4A622AA7}"/>
          </ac:spMkLst>
        </pc:spChg>
        <pc:spChg chg="add del mod">
          <ac:chgData name="Brandon Gross" userId="5cfe96b0-eadf-49fc-9e70-cfaec2917642" providerId="ADAL" clId="{7826A4F2-2070-4BA7-991E-1A8CE92F8287}" dt="2019-11-20T17:01:13.802" v="63"/>
          <ac:spMkLst>
            <pc:docMk/>
            <pc:sldMk cId="4198075428" sldId="308"/>
            <ac:spMk id="7" creationId="{0DDD18FC-60C8-4367-B06C-F881C51C5F67}"/>
          </ac:spMkLst>
        </pc:spChg>
        <pc:spChg chg="add del">
          <ac:chgData name="Brandon Gross" userId="5cfe96b0-eadf-49fc-9e70-cfaec2917642" providerId="ADAL" clId="{7826A4F2-2070-4BA7-991E-1A8CE92F8287}" dt="2019-11-20T17:19:32.269" v="231"/>
          <ac:spMkLst>
            <pc:docMk/>
            <pc:sldMk cId="4198075428" sldId="308"/>
            <ac:spMk id="8" creationId="{867D4867-5BA7-4462-B2F6-A23F4A622AA7}"/>
          </ac:spMkLst>
        </pc:spChg>
        <pc:picChg chg="ord">
          <ac:chgData name="Brandon Gross" userId="5cfe96b0-eadf-49fc-9e70-cfaec2917642" providerId="ADAL" clId="{7826A4F2-2070-4BA7-991E-1A8CE92F8287}" dt="2019-11-20T17:15:37.042" v="154" actId="26606"/>
          <ac:picMkLst>
            <pc:docMk/>
            <pc:sldMk cId="4198075428" sldId="308"/>
            <ac:picMk id="4" creationId="{465EF76B-3C0F-42A9-A9DB-2B53AD6F2342}"/>
          </ac:picMkLst>
        </pc:picChg>
      </pc:sldChg>
      <pc:sldChg chg="addSp delSp modSp setBg delDesignElem">
        <pc:chgData name="Brandon Gross" userId="5cfe96b0-eadf-49fc-9e70-cfaec2917642" providerId="ADAL" clId="{7826A4F2-2070-4BA7-991E-1A8CE92F8287}" dt="2019-11-22T15:42:47.707" v="1094"/>
        <pc:sldMkLst>
          <pc:docMk/>
          <pc:sldMk cId="2861838064" sldId="310"/>
        </pc:sldMkLst>
        <pc:spChg chg="add del mod">
          <ac:chgData name="Brandon Gross" userId="5cfe96b0-eadf-49fc-9e70-cfaec2917642" providerId="ADAL" clId="{7826A4F2-2070-4BA7-991E-1A8CE92F8287}" dt="2019-11-20T17:01:13.802" v="63"/>
          <ac:spMkLst>
            <pc:docMk/>
            <pc:sldMk cId="2861838064" sldId="310"/>
            <ac:spMk id="5" creationId="{50324B22-CCDE-486E-9C6D-690716669FD1}"/>
          </ac:spMkLst>
        </pc:spChg>
        <pc:spChg chg="add del">
          <ac:chgData name="Brandon Gross" userId="5cfe96b0-eadf-49fc-9e70-cfaec2917642" providerId="ADAL" clId="{7826A4F2-2070-4BA7-991E-1A8CE92F8287}" dt="2019-11-20T17:12:03.347" v="112"/>
          <ac:spMkLst>
            <pc:docMk/>
            <pc:sldMk cId="2861838064" sldId="310"/>
            <ac:spMk id="6" creationId="{EE1FC7B4-E4A7-4452-B413-1A623E3A7230}"/>
          </ac:spMkLst>
        </pc:spChg>
        <pc:spChg chg="add del mod">
          <ac:chgData name="Brandon Gross" userId="5cfe96b0-eadf-49fc-9e70-cfaec2917642" providerId="ADAL" clId="{7826A4F2-2070-4BA7-991E-1A8CE92F8287}" dt="2019-11-20T17:01:13.802" v="63"/>
          <ac:spMkLst>
            <pc:docMk/>
            <pc:sldMk cId="2861838064" sldId="310"/>
            <ac:spMk id="7" creationId="{908768DD-3BD1-488D-9D8B-2BBC446978C9}"/>
          </ac:spMkLst>
        </pc:spChg>
        <pc:spChg chg="add del">
          <ac:chgData name="Brandon Gross" userId="5cfe96b0-eadf-49fc-9e70-cfaec2917642" providerId="ADAL" clId="{7826A4F2-2070-4BA7-991E-1A8CE92F8287}" dt="2019-11-20T17:12:03.347" v="112"/>
          <ac:spMkLst>
            <pc:docMk/>
            <pc:sldMk cId="2861838064" sldId="310"/>
            <ac:spMk id="11" creationId="{E0709AF0-24F0-4486-B189-BE6386BDB198}"/>
          </ac:spMkLst>
        </pc:spChg>
        <pc:spChg chg="add del">
          <ac:chgData name="Brandon Gross" userId="5cfe96b0-eadf-49fc-9e70-cfaec2917642" providerId="ADAL" clId="{7826A4F2-2070-4BA7-991E-1A8CE92F8287}" dt="2019-11-20T17:12:03.347" v="112"/>
          <ac:spMkLst>
            <pc:docMk/>
            <pc:sldMk cId="2861838064" sldId="310"/>
            <ac:spMk id="13" creationId="{FBE3B62F-5853-4A3C-B050-6186351A7176}"/>
          </ac:spMkLst>
        </pc:spChg>
        <pc:graphicFrameChg chg="modGraphic">
          <ac:chgData name="Brandon Gross" userId="5cfe96b0-eadf-49fc-9e70-cfaec2917642" providerId="ADAL" clId="{7826A4F2-2070-4BA7-991E-1A8CE92F8287}" dt="2019-11-20T17:19:01.405" v="216" actId="113"/>
          <ac:graphicFrameMkLst>
            <pc:docMk/>
            <pc:sldMk cId="2861838064" sldId="310"/>
            <ac:graphicFrameMk id="4" creationId="{4A275383-9C7C-4655-836F-FED3122DD80B}"/>
          </ac:graphicFrameMkLst>
        </pc:graphicFrameChg>
      </pc:sldChg>
      <pc:sldChg chg="addSp delSp modSp setBg delDesignElem">
        <pc:chgData name="Brandon Gross" userId="5cfe96b0-eadf-49fc-9e70-cfaec2917642" providerId="ADAL" clId="{7826A4F2-2070-4BA7-991E-1A8CE92F8287}" dt="2019-11-22T15:42:47.707" v="1094"/>
        <pc:sldMkLst>
          <pc:docMk/>
          <pc:sldMk cId="2907226745" sldId="311"/>
        </pc:sldMkLst>
        <pc:spChg chg="add del mod">
          <ac:chgData name="Brandon Gross" userId="5cfe96b0-eadf-49fc-9e70-cfaec2917642" providerId="ADAL" clId="{7826A4F2-2070-4BA7-991E-1A8CE92F8287}" dt="2019-11-20T17:01:13.802" v="63"/>
          <ac:spMkLst>
            <pc:docMk/>
            <pc:sldMk cId="2907226745" sldId="311"/>
            <ac:spMk id="3" creationId="{1E7495AA-472B-41D4-8A9F-062D63F345EA}"/>
          </ac:spMkLst>
        </pc:spChg>
        <pc:spChg chg="add del mod">
          <ac:chgData name="Brandon Gross" userId="5cfe96b0-eadf-49fc-9e70-cfaec2917642" providerId="ADAL" clId="{7826A4F2-2070-4BA7-991E-1A8CE92F8287}" dt="2019-11-20T17:01:13.802" v="63"/>
          <ac:spMkLst>
            <pc:docMk/>
            <pc:sldMk cId="2907226745" sldId="311"/>
            <ac:spMk id="6" creationId="{22DFE0DF-6775-4D40-8F51-4AA1A33CE6BD}"/>
          </ac:spMkLst>
        </pc:spChg>
        <pc:spChg chg="add del">
          <ac:chgData name="Brandon Gross" userId="5cfe96b0-eadf-49fc-9e70-cfaec2917642" providerId="ADAL" clId="{7826A4F2-2070-4BA7-991E-1A8CE92F8287}" dt="2019-11-20T17:12:03.347" v="112"/>
          <ac:spMkLst>
            <pc:docMk/>
            <pc:sldMk cId="2907226745" sldId="311"/>
            <ac:spMk id="28" creationId="{EE1FC7B4-E4A7-4452-B413-1A623E3A7230}"/>
          </ac:spMkLst>
        </pc:spChg>
        <pc:spChg chg="add del">
          <ac:chgData name="Brandon Gross" userId="5cfe96b0-eadf-49fc-9e70-cfaec2917642" providerId="ADAL" clId="{7826A4F2-2070-4BA7-991E-1A8CE92F8287}" dt="2019-11-20T17:12:03.347" v="112"/>
          <ac:spMkLst>
            <pc:docMk/>
            <pc:sldMk cId="2907226745" sldId="311"/>
            <ac:spMk id="30" creationId="{E0709AF0-24F0-4486-B189-BE6386BDB198}"/>
          </ac:spMkLst>
        </pc:spChg>
        <pc:spChg chg="add del">
          <ac:chgData name="Brandon Gross" userId="5cfe96b0-eadf-49fc-9e70-cfaec2917642" providerId="ADAL" clId="{7826A4F2-2070-4BA7-991E-1A8CE92F8287}" dt="2019-11-20T17:12:03.347" v="112"/>
          <ac:spMkLst>
            <pc:docMk/>
            <pc:sldMk cId="2907226745" sldId="311"/>
            <ac:spMk id="32" creationId="{FBE3B62F-5853-4A3C-B050-6186351A7176}"/>
          </ac:spMkLst>
        </pc:spChg>
        <pc:graphicFrameChg chg="modGraphic">
          <ac:chgData name="Brandon Gross" userId="5cfe96b0-eadf-49fc-9e70-cfaec2917642" providerId="ADAL" clId="{7826A4F2-2070-4BA7-991E-1A8CE92F8287}" dt="2019-11-20T17:18:26.524" v="210" actId="113"/>
          <ac:graphicFrameMkLst>
            <pc:docMk/>
            <pc:sldMk cId="2907226745" sldId="311"/>
            <ac:graphicFrameMk id="4" creationId="{4BEA76C6-650C-104B-9371-2E93CE770A78}"/>
          </ac:graphicFrameMkLst>
        </pc:graphicFrameChg>
      </pc:sldChg>
      <pc:sldChg chg="addSp delSp modSp setBg delDesignElem">
        <pc:chgData name="Brandon Gross" userId="5cfe96b0-eadf-49fc-9e70-cfaec2917642" providerId="ADAL" clId="{7826A4F2-2070-4BA7-991E-1A8CE92F8287}" dt="2019-11-22T15:42:47.707" v="1094"/>
        <pc:sldMkLst>
          <pc:docMk/>
          <pc:sldMk cId="1566645821" sldId="312"/>
        </pc:sldMkLst>
        <pc:spChg chg="add del mod">
          <ac:chgData name="Brandon Gross" userId="5cfe96b0-eadf-49fc-9e70-cfaec2917642" providerId="ADAL" clId="{7826A4F2-2070-4BA7-991E-1A8CE92F8287}" dt="2019-11-20T17:01:13.802" v="63"/>
          <ac:spMkLst>
            <pc:docMk/>
            <pc:sldMk cId="1566645821" sldId="312"/>
            <ac:spMk id="3" creationId="{B3ABC392-8BBD-40CB-A832-76CE82058DD6}"/>
          </ac:spMkLst>
        </pc:spChg>
        <pc:spChg chg="add del mod">
          <ac:chgData name="Brandon Gross" userId="5cfe96b0-eadf-49fc-9e70-cfaec2917642" providerId="ADAL" clId="{7826A4F2-2070-4BA7-991E-1A8CE92F8287}" dt="2019-11-20T17:01:13.802" v="63"/>
          <ac:spMkLst>
            <pc:docMk/>
            <pc:sldMk cId="1566645821" sldId="312"/>
            <ac:spMk id="5" creationId="{08FF4CAD-1E00-45C6-93DE-A3C04D7C456F}"/>
          </ac:spMkLst>
        </pc:spChg>
        <pc:spChg chg="add del">
          <ac:chgData name="Brandon Gross" userId="5cfe96b0-eadf-49fc-9e70-cfaec2917642" providerId="ADAL" clId="{7826A4F2-2070-4BA7-991E-1A8CE92F8287}" dt="2019-11-20T17:12:03.347" v="112"/>
          <ac:spMkLst>
            <pc:docMk/>
            <pc:sldMk cId="1566645821" sldId="312"/>
            <ac:spMk id="52" creationId="{EE1FC7B4-E4A7-4452-B413-1A623E3A7230}"/>
          </ac:spMkLst>
        </pc:spChg>
        <pc:spChg chg="add del">
          <ac:chgData name="Brandon Gross" userId="5cfe96b0-eadf-49fc-9e70-cfaec2917642" providerId="ADAL" clId="{7826A4F2-2070-4BA7-991E-1A8CE92F8287}" dt="2019-11-20T17:12:03.347" v="112"/>
          <ac:spMkLst>
            <pc:docMk/>
            <pc:sldMk cId="1566645821" sldId="312"/>
            <ac:spMk id="54" creationId="{E0709AF0-24F0-4486-B189-BE6386BDB198}"/>
          </ac:spMkLst>
        </pc:spChg>
        <pc:spChg chg="add del">
          <ac:chgData name="Brandon Gross" userId="5cfe96b0-eadf-49fc-9e70-cfaec2917642" providerId="ADAL" clId="{7826A4F2-2070-4BA7-991E-1A8CE92F8287}" dt="2019-11-20T17:12:03.347" v="112"/>
          <ac:spMkLst>
            <pc:docMk/>
            <pc:sldMk cId="1566645821" sldId="312"/>
            <ac:spMk id="56" creationId="{FBE3B62F-5853-4A3C-B050-6186351A7176}"/>
          </ac:spMkLst>
        </pc:spChg>
        <pc:graphicFrameChg chg="modGraphic">
          <ac:chgData name="Brandon Gross" userId="5cfe96b0-eadf-49fc-9e70-cfaec2917642" providerId="ADAL" clId="{7826A4F2-2070-4BA7-991E-1A8CE92F8287}" dt="2019-11-20T17:18:20.783" v="209" actId="113"/>
          <ac:graphicFrameMkLst>
            <pc:docMk/>
            <pc:sldMk cId="1566645821" sldId="312"/>
            <ac:graphicFrameMk id="4" creationId="{1106B55D-C9EA-D247-979D-C43AEF864010}"/>
          </ac:graphicFrameMkLst>
        </pc:graphicFrameChg>
      </pc:sldChg>
      <pc:sldChg chg="addSp delSp modSp setBg delDesignElem">
        <pc:chgData name="Brandon Gross" userId="5cfe96b0-eadf-49fc-9e70-cfaec2917642" providerId="ADAL" clId="{7826A4F2-2070-4BA7-991E-1A8CE92F8287}" dt="2019-11-22T15:42:47.707" v="1094"/>
        <pc:sldMkLst>
          <pc:docMk/>
          <pc:sldMk cId="2073348427" sldId="313"/>
        </pc:sldMkLst>
        <pc:spChg chg="add del mod">
          <ac:chgData name="Brandon Gross" userId="5cfe96b0-eadf-49fc-9e70-cfaec2917642" providerId="ADAL" clId="{7826A4F2-2070-4BA7-991E-1A8CE92F8287}" dt="2019-11-20T17:01:13.802" v="63"/>
          <ac:spMkLst>
            <pc:docMk/>
            <pc:sldMk cId="2073348427" sldId="313"/>
            <ac:spMk id="4" creationId="{1F4611A3-38E7-40D9-B09F-42530DB4D322}"/>
          </ac:spMkLst>
        </pc:spChg>
        <pc:spChg chg="add del mod">
          <ac:chgData name="Brandon Gross" userId="5cfe96b0-eadf-49fc-9e70-cfaec2917642" providerId="ADAL" clId="{7826A4F2-2070-4BA7-991E-1A8CE92F8287}" dt="2019-11-20T17:01:13.802" v="63"/>
          <ac:spMkLst>
            <pc:docMk/>
            <pc:sldMk cId="2073348427" sldId="313"/>
            <ac:spMk id="5" creationId="{3906DF8D-BCF3-4846-B772-CA598E130A0A}"/>
          </ac:spMkLst>
        </pc:spChg>
        <pc:spChg chg="add del">
          <ac:chgData name="Brandon Gross" userId="5cfe96b0-eadf-49fc-9e70-cfaec2917642" providerId="ADAL" clId="{7826A4F2-2070-4BA7-991E-1A8CE92F8287}" dt="2019-11-20T17:12:03.347" v="112"/>
          <ac:spMkLst>
            <pc:docMk/>
            <pc:sldMk cId="2073348427" sldId="313"/>
            <ac:spMk id="12" creationId="{EE1FC7B4-E4A7-4452-B413-1A623E3A7230}"/>
          </ac:spMkLst>
        </pc:spChg>
        <pc:spChg chg="add del">
          <ac:chgData name="Brandon Gross" userId="5cfe96b0-eadf-49fc-9e70-cfaec2917642" providerId="ADAL" clId="{7826A4F2-2070-4BA7-991E-1A8CE92F8287}" dt="2019-11-20T17:12:03.347" v="112"/>
          <ac:spMkLst>
            <pc:docMk/>
            <pc:sldMk cId="2073348427" sldId="313"/>
            <ac:spMk id="17" creationId="{E0709AF0-24F0-4486-B189-BE6386BDB198}"/>
          </ac:spMkLst>
        </pc:spChg>
        <pc:spChg chg="add del">
          <ac:chgData name="Brandon Gross" userId="5cfe96b0-eadf-49fc-9e70-cfaec2917642" providerId="ADAL" clId="{7826A4F2-2070-4BA7-991E-1A8CE92F8287}" dt="2019-11-20T17:12:03.347" v="112"/>
          <ac:spMkLst>
            <pc:docMk/>
            <pc:sldMk cId="2073348427" sldId="313"/>
            <ac:spMk id="19" creationId="{FBE3B62F-5853-4A3C-B050-6186351A7176}"/>
          </ac:spMkLst>
        </pc:spChg>
        <pc:graphicFrameChg chg="mod modGraphic">
          <ac:chgData name="Brandon Gross" userId="5cfe96b0-eadf-49fc-9e70-cfaec2917642" providerId="ADAL" clId="{7826A4F2-2070-4BA7-991E-1A8CE92F8287}" dt="2019-11-20T17:18:54.184" v="215" actId="113"/>
          <ac:graphicFrameMkLst>
            <pc:docMk/>
            <pc:sldMk cId="2073348427" sldId="313"/>
            <ac:graphicFrameMk id="10" creationId="{B8D9D8AC-AC4D-465F-BFBD-0888D5D56DFC}"/>
          </ac:graphicFrameMkLst>
        </pc:graphicFrameChg>
        <pc:picChg chg="mod">
          <ac:chgData name="Brandon Gross" userId="5cfe96b0-eadf-49fc-9e70-cfaec2917642" providerId="ADAL" clId="{7826A4F2-2070-4BA7-991E-1A8CE92F8287}" dt="2019-11-20T17:18:35.034" v="211" actId="1076"/>
          <ac:picMkLst>
            <pc:docMk/>
            <pc:sldMk cId="2073348427" sldId="313"/>
            <ac:picMk id="13" creationId="{48B614A4-E016-4436-9910-3E5095D733F3}"/>
          </ac:picMkLst>
        </pc:picChg>
      </pc:sldChg>
      <pc:sldChg chg="addSp delSp modSp setBg delDesignElem">
        <pc:chgData name="Brandon Gross" userId="5cfe96b0-eadf-49fc-9e70-cfaec2917642" providerId="ADAL" clId="{7826A4F2-2070-4BA7-991E-1A8CE92F8287}" dt="2019-11-22T15:42:47.707" v="1094"/>
        <pc:sldMkLst>
          <pc:docMk/>
          <pc:sldMk cId="1033744284" sldId="314"/>
        </pc:sldMkLst>
        <pc:spChg chg="add del mod">
          <ac:chgData name="Brandon Gross" userId="5cfe96b0-eadf-49fc-9e70-cfaec2917642" providerId="ADAL" clId="{7826A4F2-2070-4BA7-991E-1A8CE92F8287}" dt="2019-11-20T17:01:13.802" v="63"/>
          <ac:spMkLst>
            <pc:docMk/>
            <pc:sldMk cId="1033744284" sldId="314"/>
            <ac:spMk id="2" creationId="{F3CC9C8F-25F1-409B-AF4F-739C824518CB}"/>
          </ac:spMkLst>
        </pc:spChg>
        <pc:spChg chg="add del mod">
          <ac:chgData name="Brandon Gross" userId="5cfe96b0-eadf-49fc-9e70-cfaec2917642" providerId="ADAL" clId="{7826A4F2-2070-4BA7-991E-1A8CE92F8287}" dt="2019-11-20T17:01:13.802" v="63"/>
          <ac:spMkLst>
            <pc:docMk/>
            <pc:sldMk cId="1033744284" sldId="314"/>
            <ac:spMk id="3" creationId="{0DF4027B-71CE-48B4-95FF-6F32E0E120E5}"/>
          </ac:spMkLst>
        </pc:spChg>
        <pc:spChg chg="add del">
          <ac:chgData name="Brandon Gross" userId="5cfe96b0-eadf-49fc-9e70-cfaec2917642" providerId="ADAL" clId="{7826A4F2-2070-4BA7-991E-1A8CE92F8287}" dt="2019-11-20T17:12:03.347" v="112"/>
          <ac:spMkLst>
            <pc:docMk/>
            <pc:sldMk cId="1033744284" sldId="314"/>
            <ac:spMk id="12" creationId="{3B0DF90E-6BAD-4E82-8FDF-717C9A357378}"/>
          </ac:spMkLst>
        </pc:spChg>
        <pc:spChg chg="add del">
          <ac:chgData name="Brandon Gross" userId="5cfe96b0-eadf-49fc-9e70-cfaec2917642" providerId="ADAL" clId="{7826A4F2-2070-4BA7-991E-1A8CE92F8287}" dt="2019-11-20T17:12:03.347" v="112"/>
          <ac:spMkLst>
            <pc:docMk/>
            <pc:sldMk cId="1033744284" sldId="314"/>
            <ac:spMk id="14" creationId="{13DCC859-0434-4BB8-B6C5-09C88AE698FB}"/>
          </ac:spMkLst>
        </pc:spChg>
        <pc:spChg chg="add del">
          <ac:chgData name="Brandon Gross" userId="5cfe96b0-eadf-49fc-9e70-cfaec2917642" providerId="ADAL" clId="{7826A4F2-2070-4BA7-991E-1A8CE92F8287}" dt="2019-11-20T17:12:03.347" v="112"/>
          <ac:spMkLst>
            <pc:docMk/>
            <pc:sldMk cId="1033744284" sldId="314"/>
            <ac:spMk id="16" creationId="{08E7ACFB-B791-4C23-8B17-013FEDC09A89}"/>
          </ac:spMkLst>
        </pc:spChg>
      </pc:sldChg>
      <pc:sldChg chg="addSp delSp modSp setBg delDesignElem">
        <pc:chgData name="Brandon Gross" userId="5cfe96b0-eadf-49fc-9e70-cfaec2917642" providerId="ADAL" clId="{7826A4F2-2070-4BA7-991E-1A8CE92F8287}" dt="2019-11-22T17:39:28.265" v="4268" actId="113"/>
        <pc:sldMkLst>
          <pc:docMk/>
          <pc:sldMk cId="3228675628" sldId="316"/>
        </pc:sldMkLst>
        <pc:spChg chg="add del mod">
          <ac:chgData name="Brandon Gross" userId="5cfe96b0-eadf-49fc-9e70-cfaec2917642" providerId="ADAL" clId="{7826A4F2-2070-4BA7-991E-1A8CE92F8287}" dt="2019-11-20T17:01:13.802" v="63"/>
          <ac:spMkLst>
            <pc:docMk/>
            <pc:sldMk cId="3228675628" sldId="316"/>
            <ac:spMk id="3" creationId="{EA61AF34-8DD9-4871-B351-DC6D3B9375D7}"/>
          </ac:spMkLst>
        </pc:spChg>
        <pc:spChg chg="add del mod">
          <ac:chgData name="Brandon Gross" userId="5cfe96b0-eadf-49fc-9e70-cfaec2917642" providerId="ADAL" clId="{7826A4F2-2070-4BA7-991E-1A8CE92F8287}" dt="2019-11-20T17:01:13.802" v="63"/>
          <ac:spMkLst>
            <pc:docMk/>
            <pc:sldMk cId="3228675628" sldId="316"/>
            <ac:spMk id="5" creationId="{F105F663-0EE7-4271-B000-1103C65A5F42}"/>
          </ac:spMkLst>
        </pc:spChg>
        <pc:spChg chg="add del">
          <ac:chgData name="Brandon Gross" userId="5cfe96b0-eadf-49fc-9e70-cfaec2917642" providerId="ADAL" clId="{7826A4F2-2070-4BA7-991E-1A8CE92F8287}" dt="2019-11-20T17:12:03.347" v="112"/>
          <ac:spMkLst>
            <pc:docMk/>
            <pc:sldMk cId="3228675628" sldId="316"/>
            <ac:spMk id="6" creationId="{3B0DF90E-6BAD-4E82-8FDF-717C9A357378}"/>
          </ac:spMkLst>
        </pc:spChg>
        <pc:spChg chg="add del">
          <ac:chgData name="Brandon Gross" userId="5cfe96b0-eadf-49fc-9e70-cfaec2917642" providerId="ADAL" clId="{7826A4F2-2070-4BA7-991E-1A8CE92F8287}" dt="2019-11-20T17:12:03.347" v="112"/>
          <ac:spMkLst>
            <pc:docMk/>
            <pc:sldMk cId="3228675628" sldId="316"/>
            <ac:spMk id="7" creationId="{13DCC859-0434-4BB8-B6C5-09C88AE698FB}"/>
          </ac:spMkLst>
        </pc:spChg>
        <pc:spChg chg="add del">
          <ac:chgData name="Brandon Gross" userId="5cfe96b0-eadf-49fc-9e70-cfaec2917642" providerId="ADAL" clId="{7826A4F2-2070-4BA7-991E-1A8CE92F8287}" dt="2019-11-20T17:12:03.347" v="112"/>
          <ac:spMkLst>
            <pc:docMk/>
            <pc:sldMk cId="3228675628" sldId="316"/>
            <ac:spMk id="8" creationId="{08E7ACFB-B791-4C23-8B17-013FEDC09A89}"/>
          </ac:spMkLst>
        </pc:spChg>
        <pc:graphicFrameChg chg="modGraphic">
          <ac:chgData name="Brandon Gross" userId="5cfe96b0-eadf-49fc-9e70-cfaec2917642" providerId="ADAL" clId="{7826A4F2-2070-4BA7-991E-1A8CE92F8287}" dt="2019-11-22T17:39:28.265" v="4268" actId="113"/>
          <ac:graphicFrameMkLst>
            <pc:docMk/>
            <pc:sldMk cId="3228675628" sldId="316"/>
            <ac:graphicFrameMk id="4" creationId="{4FE72F15-38AF-402A-AB63-4A2AEF4D9D72}"/>
          </ac:graphicFrameMkLst>
        </pc:graphicFrameChg>
      </pc:sldChg>
      <pc:sldChg chg="addSp delSp modSp setBg">
        <pc:chgData name="Brandon Gross" userId="5cfe96b0-eadf-49fc-9e70-cfaec2917642" providerId="ADAL" clId="{7826A4F2-2070-4BA7-991E-1A8CE92F8287}" dt="2019-11-22T15:42:47.707" v="1094"/>
        <pc:sldMkLst>
          <pc:docMk/>
          <pc:sldMk cId="2954472881" sldId="317"/>
        </pc:sldMkLst>
        <pc:spChg chg="add del mod">
          <ac:chgData name="Brandon Gross" userId="5cfe96b0-eadf-49fc-9e70-cfaec2917642" providerId="ADAL" clId="{7826A4F2-2070-4BA7-991E-1A8CE92F8287}" dt="2019-11-20T17:01:13.802" v="63"/>
          <ac:spMkLst>
            <pc:docMk/>
            <pc:sldMk cId="2954472881" sldId="317"/>
            <ac:spMk id="3" creationId="{25271785-B983-4E12-8779-5FFD721B1FCD}"/>
          </ac:spMkLst>
        </pc:spChg>
        <pc:spChg chg="add del mod">
          <ac:chgData name="Brandon Gross" userId="5cfe96b0-eadf-49fc-9e70-cfaec2917642" providerId="ADAL" clId="{7826A4F2-2070-4BA7-991E-1A8CE92F8287}" dt="2019-11-20T17:01:13.802" v="63"/>
          <ac:spMkLst>
            <pc:docMk/>
            <pc:sldMk cId="2954472881" sldId="317"/>
            <ac:spMk id="5" creationId="{997EA94E-7020-4D30-B3FE-F57FBFABCE1B}"/>
          </ac:spMkLst>
        </pc:spChg>
      </pc:sldChg>
      <pc:sldChg chg="addSp delSp modSp setBg delDesignElem modNotesTx">
        <pc:chgData name="Brandon Gross" userId="5cfe96b0-eadf-49fc-9e70-cfaec2917642" providerId="ADAL" clId="{7826A4F2-2070-4BA7-991E-1A8CE92F8287}" dt="2019-11-22T16:43:34.935" v="4232" actId="20577"/>
        <pc:sldMkLst>
          <pc:docMk/>
          <pc:sldMk cId="3146988727" sldId="318"/>
        </pc:sldMkLst>
        <pc:spChg chg="add del mod">
          <ac:chgData name="Brandon Gross" userId="5cfe96b0-eadf-49fc-9e70-cfaec2917642" providerId="ADAL" clId="{7826A4F2-2070-4BA7-991E-1A8CE92F8287}" dt="2019-11-20T17:01:13.802" v="63"/>
          <ac:spMkLst>
            <pc:docMk/>
            <pc:sldMk cId="3146988727" sldId="318"/>
            <ac:spMk id="3" creationId="{1307C584-CD41-4405-A29E-BAFB35D9614D}"/>
          </ac:spMkLst>
        </pc:spChg>
        <pc:spChg chg="add del mod">
          <ac:chgData name="Brandon Gross" userId="5cfe96b0-eadf-49fc-9e70-cfaec2917642" providerId="ADAL" clId="{7826A4F2-2070-4BA7-991E-1A8CE92F8287}" dt="2019-11-20T17:01:13.802" v="63"/>
          <ac:spMkLst>
            <pc:docMk/>
            <pc:sldMk cId="3146988727" sldId="318"/>
            <ac:spMk id="4" creationId="{62A286D1-A79D-451A-8786-369219416CE3}"/>
          </ac:spMkLst>
        </pc:spChg>
        <pc:spChg chg="add del">
          <ac:chgData name="Brandon Gross" userId="5cfe96b0-eadf-49fc-9e70-cfaec2917642" providerId="ADAL" clId="{7826A4F2-2070-4BA7-991E-1A8CE92F8287}" dt="2019-11-20T17:12:03.347" v="112"/>
          <ac:spMkLst>
            <pc:docMk/>
            <pc:sldMk cId="3146988727" sldId="318"/>
            <ac:spMk id="23" creationId="{3B0DF90E-6BAD-4E82-8FDF-717C9A357378}"/>
          </ac:spMkLst>
        </pc:spChg>
        <pc:spChg chg="add del">
          <ac:chgData name="Brandon Gross" userId="5cfe96b0-eadf-49fc-9e70-cfaec2917642" providerId="ADAL" clId="{7826A4F2-2070-4BA7-991E-1A8CE92F8287}" dt="2019-11-20T17:12:03.347" v="112"/>
          <ac:spMkLst>
            <pc:docMk/>
            <pc:sldMk cId="3146988727" sldId="318"/>
            <ac:spMk id="25" creationId="{13DCC859-0434-4BB8-B6C5-09C88AE698FB}"/>
          </ac:spMkLst>
        </pc:spChg>
        <pc:spChg chg="add del">
          <ac:chgData name="Brandon Gross" userId="5cfe96b0-eadf-49fc-9e70-cfaec2917642" providerId="ADAL" clId="{7826A4F2-2070-4BA7-991E-1A8CE92F8287}" dt="2019-11-20T17:12:03.347" v="112"/>
          <ac:spMkLst>
            <pc:docMk/>
            <pc:sldMk cId="3146988727" sldId="318"/>
            <ac:spMk id="27" creationId="{08E7ACFB-B791-4C23-8B17-013FEDC09A89}"/>
          </ac:spMkLst>
        </pc:spChg>
      </pc:sldChg>
      <pc:sldChg chg="addSp delSp modSp setBg delDesignElem modNotesTx">
        <pc:chgData name="Brandon Gross" userId="5cfe96b0-eadf-49fc-9e70-cfaec2917642" providerId="ADAL" clId="{7826A4F2-2070-4BA7-991E-1A8CE92F8287}" dt="2019-11-22T17:45:49.938" v="4428" actId="20577"/>
        <pc:sldMkLst>
          <pc:docMk/>
          <pc:sldMk cId="1749373954" sldId="319"/>
        </pc:sldMkLst>
        <pc:spChg chg="add del mod">
          <ac:chgData name="Brandon Gross" userId="5cfe96b0-eadf-49fc-9e70-cfaec2917642" providerId="ADAL" clId="{7826A4F2-2070-4BA7-991E-1A8CE92F8287}" dt="2019-11-20T17:01:13.802" v="63"/>
          <ac:spMkLst>
            <pc:docMk/>
            <pc:sldMk cId="1749373954" sldId="319"/>
            <ac:spMk id="3" creationId="{7D3B8423-56A4-4160-884B-3FCDF75D8F1A}"/>
          </ac:spMkLst>
        </pc:spChg>
        <pc:spChg chg="add del mod">
          <ac:chgData name="Brandon Gross" userId="5cfe96b0-eadf-49fc-9e70-cfaec2917642" providerId="ADAL" clId="{7826A4F2-2070-4BA7-991E-1A8CE92F8287}" dt="2019-11-20T17:01:13.802" v="63"/>
          <ac:spMkLst>
            <pc:docMk/>
            <pc:sldMk cId="1749373954" sldId="319"/>
            <ac:spMk id="5" creationId="{FC697B79-8008-447B-9365-BB1EBCA6750C}"/>
          </ac:spMkLst>
        </pc:spChg>
        <pc:spChg chg="add del">
          <ac:chgData name="Brandon Gross" userId="5cfe96b0-eadf-49fc-9e70-cfaec2917642" providerId="ADAL" clId="{7826A4F2-2070-4BA7-991E-1A8CE92F8287}" dt="2019-11-20T17:12:03.347" v="112"/>
          <ac:spMkLst>
            <pc:docMk/>
            <pc:sldMk cId="1749373954" sldId="319"/>
            <ac:spMk id="10" creationId="{3B0DF90E-6BAD-4E82-8FDF-717C9A357378}"/>
          </ac:spMkLst>
        </pc:spChg>
        <pc:spChg chg="add del">
          <ac:chgData name="Brandon Gross" userId="5cfe96b0-eadf-49fc-9e70-cfaec2917642" providerId="ADAL" clId="{7826A4F2-2070-4BA7-991E-1A8CE92F8287}" dt="2019-11-20T17:12:03.347" v="112"/>
          <ac:spMkLst>
            <pc:docMk/>
            <pc:sldMk cId="1749373954" sldId="319"/>
            <ac:spMk id="12" creationId="{13DCC859-0434-4BB8-B6C5-09C88AE698FB}"/>
          </ac:spMkLst>
        </pc:spChg>
        <pc:spChg chg="add del">
          <ac:chgData name="Brandon Gross" userId="5cfe96b0-eadf-49fc-9e70-cfaec2917642" providerId="ADAL" clId="{7826A4F2-2070-4BA7-991E-1A8CE92F8287}" dt="2019-11-20T17:12:03.347" v="112"/>
          <ac:spMkLst>
            <pc:docMk/>
            <pc:sldMk cId="1749373954" sldId="319"/>
            <ac:spMk id="14" creationId="{08E7ACFB-B791-4C23-8B17-013FEDC09A89}"/>
          </ac:spMkLst>
        </pc:spChg>
      </pc:sldChg>
      <pc:sldChg chg="addSp delSp modSp modNotesTx">
        <pc:chgData name="Brandon Gross" userId="5cfe96b0-eadf-49fc-9e70-cfaec2917642" providerId="ADAL" clId="{7826A4F2-2070-4BA7-991E-1A8CE92F8287}" dt="2019-11-22T16:45:07.467" v="4234" actId="14734"/>
        <pc:sldMkLst>
          <pc:docMk/>
          <pc:sldMk cId="856231764" sldId="320"/>
        </pc:sldMkLst>
        <pc:spChg chg="mod">
          <ac:chgData name="Brandon Gross" userId="5cfe96b0-eadf-49fc-9e70-cfaec2917642" providerId="ADAL" clId="{7826A4F2-2070-4BA7-991E-1A8CE92F8287}" dt="2019-11-20T17:21:33.606" v="273" actId="1076"/>
          <ac:spMkLst>
            <pc:docMk/>
            <pc:sldMk cId="856231764" sldId="320"/>
            <ac:spMk id="2" creationId="{4C450D51-D53F-429C-892E-64C292837F20}"/>
          </ac:spMkLst>
        </pc:spChg>
        <pc:spChg chg="add del mod">
          <ac:chgData name="Brandon Gross" userId="5cfe96b0-eadf-49fc-9e70-cfaec2917642" providerId="ADAL" clId="{7826A4F2-2070-4BA7-991E-1A8CE92F8287}" dt="2019-11-20T17:01:13.802" v="63"/>
          <ac:spMkLst>
            <pc:docMk/>
            <pc:sldMk cId="856231764" sldId="320"/>
            <ac:spMk id="3" creationId="{4A5014D1-9F78-4C0A-B6C2-B4AA86B7D16D}"/>
          </ac:spMkLst>
        </pc:spChg>
        <pc:spChg chg="add del mod">
          <ac:chgData name="Brandon Gross" userId="5cfe96b0-eadf-49fc-9e70-cfaec2917642" providerId="ADAL" clId="{7826A4F2-2070-4BA7-991E-1A8CE92F8287}" dt="2019-11-20T17:01:13.802" v="63"/>
          <ac:spMkLst>
            <pc:docMk/>
            <pc:sldMk cId="856231764" sldId="320"/>
            <ac:spMk id="4" creationId="{33D268E5-DB7B-4E9C-9010-88CD920EABAB}"/>
          </ac:spMkLst>
        </pc:spChg>
        <pc:spChg chg="del mod">
          <ac:chgData name="Brandon Gross" userId="5cfe96b0-eadf-49fc-9e70-cfaec2917642" providerId="ADAL" clId="{7826A4F2-2070-4BA7-991E-1A8CE92F8287}" dt="2019-11-20T17:21:15.294" v="268" actId="478"/>
          <ac:spMkLst>
            <pc:docMk/>
            <pc:sldMk cId="856231764" sldId="320"/>
            <ac:spMk id="10" creationId="{51FFE123-C633-4640-8DE2-3164178B8E0D}"/>
          </ac:spMkLst>
        </pc:spChg>
        <pc:graphicFrameChg chg="mod modGraphic">
          <ac:chgData name="Brandon Gross" userId="5cfe96b0-eadf-49fc-9e70-cfaec2917642" providerId="ADAL" clId="{7826A4F2-2070-4BA7-991E-1A8CE92F8287}" dt="2019-11-22T16:45:07.467" v="4234" actId="14734"/>
          <ac:graphicFrameMkLst>
            <pc:docMk/>
            <pc:sldMk cId="856231764" sldId="320"/>
            <ac:graphicFrameMk id="9" creationId="{A9EA110E-A97F-47E8-BD6D-5323AEF1B5B0}"/>
          </ac:graphicFrameMkLst>
        </pc:graphicFrameChg>
      </pc:sldChg>
      <pc:sldChg chg="delSp modSp add setBg delDesignElem modNotesTx">
        <pc:chgData name="Brandon Gross" userId="5cfe96b0-eadf-49fc-9e70-cfaec2917642" providerId="ADAL" clId="{7826A4F2-2070-4BA7-991E-1A8CE92F8287}" dt="2019-11-22T16:33:01.239" v="3943" actId="20577"/>
        <pc:sldMkLst>
          <pc:docMk/>
          <pc:sldMk cId="2074777492" sldId="321"/>
        </pc:sldMkLst>
        <pc:spChg chg="mod">
          <ac:chgData name="Brandon Gross" userId="5cfe96b0-eadf-49fc-9e70-cfaec2917642" providerId="ADAL" clId="{7826A4F2-2070-4BA7-991E-1A8CE92F8287}" dt="2019-11-20T22:01:27.877" v="721" actId="20577"/>
          <ac:spMkLst>
            <pc:docMk/>
            <pc:sldMk cId="2074777492" sldId="321"/>
            <ac:spMk id="2" creationId="{8EF191AD-2028-4C9B-A3BE-D3024C8657BB}"/>
          </ac:spMkLst>
        </pc:spChg>
        <pc:spChg chg="mod">
          <ac:chgData name="Brandon Gross" userId="5cfe96b0-eadf-49fc-9e70-cfaec2917642" providerId="ADAL" clId="{7826A4F2-2070-4BA7-991E-1A8CE92F8287}" dt="2019-11-22T16:29:03.189" v="3248" actId="20577"/>
          <ac:spMkLst>
            <pc:docMk/>
            <pc:sldMk cId="2074777492" sldId="321"/>
            <ac:spMk id="3" creationId="{9CD9ACE4-3E4F-4020-BCA6-2D317261B88F}"/>
          </ac:spMkLst>
        </pc:spChg>
        <pc:spChg chg="del">
          <ac:chgData name="Brandon Gross" userId="5cfe96b0-eadf-49fc-9e70-cfaec2917642" providerId="ADAL" clId="{7826A4F2-2070-4BA7-991E-1A8CE92F8287}" dt="2019-11-20T17:11:47.401" v="73"/>
          <ac:spMkLst>
            <pc:docMk/>
            <pc:sldMk cId="2074777492" sldId="321"/>
            <ac:spMk id="5" creationId="{EA67B5B4-3A24-436E-B663-1B2EBFF8A0CD}"/>
          </ac:spMkLst>
        </pc:spChg>
        <pc:spChg chg="del">
          <ac:chgData name="Brandon Gross" userId="5cfe96b0-eadf-49fc-9e70-cfaec2917642" providerId="ADAL" clId="{7826A4F2-2070-4BA7-991E-1A8CE92F8287}" dt="2019-11-20T17:11:47.401" v="73"/>
          <ac:spMkLst>
            <pc:docMk/>
            <pc:sldMk cId="2074777492" sldId="321"/>
            <ac:spMk id="6" creationId="{987FDF89-C993-41F4-A1B8-DBAFF16008A9}"/>
          </ac:spMkLst>
        </pc:spChg>
        <pc:spChg chg="del">
          <ac:chgData name="Brandon Gross" userId="5cfe96b0-eadf-49fc-9e70-cfaec2917642" providerId="ADAL" clId="{7826A4F2-2070-4BA7-991E-1A8CE92F8287}" dt="2019-11-20T17:11:47.401" v="73"/>
          <ac:spMkLst>
            <pc:docMk/>
            <pc:sldMk cId="2074777492" sldId="321"/>
            <ac:spMk id="7" creationId="{64E585EA-75FD-4025-8270-F66A58A15CDA}"/>
          </ac:spMkLst>
        </pc:spChg>
        <pc:picChg chg="mod">
          <ac:chgData name="Brandon Gross" userId="5cfe96b0-eadf-49fc-9e70-cfaec2917642" providerId="ADAL" clId="{7826A4F2-2070-4BA7-991E-1A8CE92F8287}" dt="2019-11-22T16:28:36.517" v="3173" actId="1076"/>
          <ac:picMkLst>
            <pc:docMk/>
            <pc:sldMk cId="2074777492" sldId="321"/>
            <ac:picMk id="4" creationId="{AAED9FE9-E94D-4386-B89E-DB8A577E3DF6}"/>
          </ac:picMkLst>
        </pc:picChg>
      </pc:sldChg>
      <pc:sldChg chg="delSp modSp add setBg delDesignElem">
        <pc:chgData name="Brandon Gross" userId="5cfe96b0-eadf-49fc-9e70-cfaec2917642" providerId="ADAL" clId="{7826A4F2-2070-4BA7-991E-1A8CE92F8287}" dt="2019-11-22T15:50:36.674" v="1246" actId="14100"/>
        <pc:sldMkLst>
          <pc:docMk/>
          <pc:sldMk cId="1000888813" sldId="322"/>
        </pc:sldMkLst>
        <pc:spChg chg="mod">
          <ac:chgData name="Brandon Gross" userId="5cfe96b0-eadf-49fc-9e70-cfaec2917642" providerId="ADAL" clId="{7826A4F2-2070-4BA7-991E-1A8CE92F8287}" dt="2019-11-20T17:18:05.203" v="208" actId="20577"/>
          <ac:spMkLst>
            <pc:docMk/>
            <pc:sldMk cId="1000888813" sldId="322"/>
            <ac:spMk id="2" creationId="{5412B1A6-5755-404D-828F-387EAD9BA7A2}"/>
          </ac:spMkLst>
        </pc:spChg>
        <pc:spChg chg="del">
          <ac:chgData name="Brandon Gross" userId="5cfe96b0-eadf-49fc-9e70-cfaec2917642" providerId="ADAL" clId="{7826A4F2-2070-4BA7-991E-1A8CE92F8287}" dt="2019-11-22T15:35:36.297" v="1005"/>
          <ac:spMkLst>
            <pc:docMk/>
            <pc:sldMk cId="1000888813" sldId="322"/>
            <ac:spMk id="79" creationId="{A5711A0E-A428-4ED1-96CB-33D69FD842E4}"/>
          </ac:spMkLst>
        </pc:spChg>
        <pc:picChg chg="mod">
          <ac:chgData name="Brandon Gross" userId="5cfe96b0-eadf-49fc-9e70-cfaec2917642" providerId="ADAL" clId="{7826A4F2-2070-4BA7-991E-1A8CE92F8287}" dt="2019-11-22T15:50:36.674" v="1246" actId="14100"/>
          <ac:picMkLst>
            <pc:docMk/>
            <pc:sldMk cId="1000888813" sldId="322"/>
            <ac:picMk id="5" creationId="{58692E70-145B-994A-8092-112A6E059638}"/>
          </ac:picMkLst>
        </pc:picChg>
        <pc:picChg chg="mod">
          <ac:chgData name="Brandon Gross" userId="5cfe96b0-eadf-49fc-9e70-cfaec2917642" providerId="ADAL" clId="{7826A4F2-2070-4BA7-991E-1A8CE92F8287}" dt="2019-11-22T15:50:36.674" v="1246" actId="14100"/>
          <ac:picMkLst>
            <pc:docMk/>
            <pc:sldMk cId="1000888813" sldId="322"/>
            <ac:picMk id="7" creationId="{5EEFA2DC-E1FA-2B4F-AD20-C0F6D44A3DDD}"/>
          </ac:picMkLst>
        </pc:picChg>
        <pc:picChg chg="mod">
          <ac:chgData name="Brandon Gross" userId="5cfe96b0-eadf-49fc-9e70-cfaec2917642" providerId="ADAL" clId="{7826A4F2-2070-4BA7-991E-1A8CE92F8287}" dt="2019-11-22T15:50:36.674" v="1246" actId="14100"/>
          <ac:picMkLst>
            <pc:docMk/>
            <pc:sldMk cId="1000888813" sldId="322"/>
            <ac:picMk id="8" creationId="{D4590B63-C981-B449-A6C4-11CEDDC2DF72}"/>
          </ac:picMkLst>
        </pc:picChg>
        <pc:picChg chg="mod">
          <ac:chgData name="Brandon Gross" userId="5cfe96b0-eadf-49fc-9e70-cfaec2917642" providerId="ADAL" clId="{7826A4F2-2070-4BA7-991E-1A8CE92F8287}" dt="2019-11-22T15:50:36.674" v="1246" actId="14100"/>
          <ac:picMkLst>
            <pc:docMk/>
            <pc:sldMk cId="1000888813" sldId="322"/>
            <ac:picMk id="15" creationId="{E2ADCA60-177A-0446-8EDE-CA27EFBB936B}"/>
          </ac:picMkLst>
        </pc:picChg>
        <pc:picChg chg="mod">
          <ac:chgData name="Brandon Gross" userId="5cfe96b0-eadf-49fc-9e70-cfaec2917642" providerId="ADAL" clId="{7826A4F2-2070-4BA7-991E-1A8CE92F8287}" dt="2019-11-22T15:50:36.674" v="1246" actId="14100"/>
          <ac:picMkLst>
            <pc:docMk/>
            <pc:sldMk cId="1000888813" sldId="322"/>
            <ac:picMk id="21" creationId="{6ADAE35D-E2B5-3843-8074-BBCECAE762BF}"/>
          </ac:picMkLst>
        </pc:picChg>
        <pc:picChg chg="mod">
          <ac:chgData name="Brandon Gross" userId="5cfe96b0-eadf-49fc-9e70-cfaec2917642" providerId="ADAL" clId="{7826A4F2-2070-4BA7-991E-1A8CE92F8287}" dt="2019-11-22T15:50:36.674" v="1246" actId="14100"/>
          <ac:picMkLst>
            <pc:docMk/>
            <pc:sldMk cId="1000888813" sldId="322"/>
            <ac:picMk id="23" creationId="{86F16B4C-F9E4-2040-8871-2D2762589604}"/>
          </ac:picMkLst>
        </pc:picChg>
      </pc:sldChg>
      <pc:sldChg chg="modSp add del ord">
        <pc:chgData name="Brandon Gross" userId="5cfe96b0-eadf-49fc-9e70-cfaec2917642" providerId="ADAL" clId="{7826A4F2-2070-4BA7-991E-1A8CE92F8287}" dt="2019-11-21T00:31:35.818" v="735" actId="47"/>
        <pc:sldMkLst>
          <pc:docMk/>
          <pc:sldMk cId="133336591" sldId="323"/>
        </pc:sldMkLst>
        <pc:spChg chg="mod">
          <ac:chgData name="Brandon Gross" userId="5cfe96b0-eadf-49fc-9e70-cfaec2917642" providerId="ADAL" clId="{7826A4F2-2070-4BA7-991E-1A8CE92F8287}" dt="2019-11-20T21:50:22.609" v="579" actId="20577"/>
          <ac:spMkLst>
            <pc:docMk/>
            <pc:sldMk cId="133336591" sldId="323"/>
            <ac:spMk id="2" creationId="{A70B6E48-8716-455D-B785-73100B1CE653}"/>
          </ac:spMkLst>
        </pc:spChg>
        <pc:spChg chg="mod">
          <ac:chgData name="Brandon Gross" userId="5cfe96b0-eadf-49fc-9e70-cfaec2917642" providerId="ADAL" clId="{7826A4F2-2070-4BA7-991E-1A8CE92F8287}" dt="2019-11-20T21:50:38.954" v="630" actId="20577"/>
          <ac:spMkLst>
            <pc:docMk/>
            <pc:sldMk cId="133336591" sldId="323"/>
            <ac:spMk id="3" creationId="{F4730026-A5BE-41E1-8E7B-C80B21D7C89B}"/>
          </ac:spMkLst>
        </pc:spChg>
      </pc:sldChg>
      <pc:sldChg chg="modSp add">
        <pc:chgData name="Brandon Gross" userId="5cfe96b0-eadf-49fc-9e70-cfaec2917642" providerId="ADAL" clId="{7826A4F2-2070-4BA7-991E-1A8CE92F8287}" dt="2019-11-22T15:38:11.669" v="1012" actId="255"/>
        <pc:sldMkLst>
          <pc:docMk/>
          <pc:sldMk cId="1361061729" sldId="324"/>
        </pc:sldMkLst>
        <pc:spChg chg="mod">
          <ac:chgData name="Brandon Gross" userId="5cfe96b0-eadf-49fc-9e70-cfaec2917642" providerId="ADAL" clId="{7826A4F2-2070-4BA7-991E-1A8CE92F8287}" dt="2019-11-22T15:38:11.669" v="1012" actId="255"/>
          <ac:spMkLst>
            <pc:docMk/>
            <pc:sldMk cId="1361061729" sldId="324"/>
            <ac:spMk id="16" creationId="{136AF456-C9CD-4E7D-A0CF-48918BA78B18}"/>
          </ac:spMkLst>
        </pc:spChg>
      </pc:sldChg>
      <pc:sldChg chg="modSp">
        <pc:chgData name="Brandon Gross" userId="5cfe96b0-eadf-49fc-9e70-cfaec2917642" providerId="ADAL" clId="{7826A4F2-2070-4BA7-991E-1A8CE92F8287}" dt="2019-11-22T15:38:16.740" v="1013" actId="255"/>
        <pc:sldMkLst>
          <pc:docMk/>
          <pc:sldMk cId="3461954077" sldId="326"/>
        </pc:sldMkLst>
        <pc:spChg chg="mod">
          <ac:chgData name="Brandon Gross" userId="5cfe96b0-eadf-49fc-9e70-cfaec2917642" providerId="ADAL" clId="{7826A4F2-2070-4BA7-991E-1A8CE92F8287}" dt="2019-11-22T15:38:16.740" v="1013" actId="255"/>
          <ac:spMkLst>
            <pc:docMk/>
            <pc:sldMk cId="3461954077" sldId="326"/>
            <ac:spMk id="8" creationId="{9C27E7AD-2A20-4312-A232-1539C6B8772E}"/>
          </ac:spMkLst>
        </pc:spChg>
      </pc:sldChg>
      <pc:sldChg chg="modSp">
        <pc:chgData name="Brandon Gross" userId="5cfe96b0-eadf-49fc-9e70-cfaec2917642" providerId="ADAL" clId="{7826A4F2-2070-4BA7-991E-1A8CE92F8287}" dt="2019-11-22T15:39:03.113" v="1086" actId="1036"/>
        <pc:sldMkLst>
          <pc:docMk/>
          <pc:sldMk cId="749703901" sldId="327"/>
        </pc:sldMkLst>
        <pc:spChg chg="mod">
          <ac:chgData name="Brandon Gross" userId="5cfe96b0-eadf-49fc-9e70-cfaec2917642" providerId="ADAL" clId="{7826A4F2-2070-4BA7-991E-1A8CE92F8287}" dt="2019-11-22T15:39:03.113" v="1086" actId="1036"/>
          <ac:spMkLst>
            <pc:docMk/>
            <pc:sldMk cId="749703901" sldId="327"/>
            <ac:spMk id="11" creationId="{AF360A8F-7D64-4543-BE22-1806AFB8085D}"/>
          </ac:spMkLst>
        </pc:spChg>
        <pc:spChg chg="mod">
          <ac:chgData name="Brandon Gross" userId="5cfe96b0-eadf-49fc-9e70-cfaec2917642" providerId="ADAL" clId="{7826A4F2-2070-4BA7-991E-1A8CE92F8287}" dt="2019-11-22T15:38:55.126" v="1072" actId="1036"/>
          <ac:spMkLst>
            <pc:docMk/>
            <pc:sldMk cId="749703901" sldId="327"/>
            <ac:spMk id="12" creationId="{C1B8BFCF-5752-49DD-B9DE-5BDB5BD42A51}"/>
          </ac:spMkLst>
        </pc:spChg>
        <pc:spChg chg="mod">
          <ac:chgData name="Brandon Gross" userId="5cfe96b0-eadf-49fc-9e70-cfaec2917642" providerId="ADAL" clId="{7826A4F2-2070-4BA7-991E-1A8CE92F8287}" dt="2019-11-22T15:38:34.621" v="1015" actId="255"/>
          <ac:spMkLst>
            <pc:docMk/>
            <pc:sldMk cId="749703901" sldId="327"/>
            <ac:spMk id="14" creationId="{CE0962A6-72F5-4F0C-BCF4-4113468F65F1}"/>
          </ac:spMkLst>
        </pc:spChg>
        <pc:picChg chg="mod">
          <ac:chgData name="Brandon Gross" userId="5cfe96b0-eadf-49fc-9e70-cfaec2917642" providerId="ADAL" clId="{7826A4F2-2070-4BA7-991E-1A8CE92F8287}" dt="2019-11-22T15:38:49.272" v="1054" actId="1035"/>
          <ac:picMkLst>
            <pc:docMk/>
            <pc:sldMk cId="749703901" sldId="327"/>
            <ac:picMk id="6" creationId="{EFB4AE32-0BD4-412E-AC91-320EC2C65845}"/>
          </ac:picMkLst>
        </pc:picChg>
        <pc:picChg chg="mod">
          <ac:chgData name="Brandon Gross" userId="5cfe96b0-eadf-49fc-9e70-cfaec2917642" providerId="ADAL" clId="{7826A4F2-2070-4BA7-991E-1A8CE92F8287}" dt="2019-11-22T15:38:49.272" v="1054" actId="1035"/>
          <ac:picMkLst>
            <pc:docMk/>
            <pc:sldMk cId="749703901" sldId="327"/>
            <ac:picMk id="9" creationId="{6EEB8E4C-CE08-4A28-9BB0-315895F227D5}"/>
          </ac:picMkLst>
        </pc:picChg>
      </pc:sldChg>
      <pc:sldChg chg="modSp">
        <pc:chgData name="Brandon Gross" userId="5cfe96b0-eadf-49fc-9e70-cfaec2917642" providerId="ADAL" clId="{7826A4F2-2070-4BA7-991E-1A8CE92F8287}" dt="2019-11-22T15:39:14.825" v="1088" actId="14100"/>
        <pc:sldMkLst>
          <pc:docMk/>
          <pc:sldMk cId="745253725" sldId="328"/>
        </pc:sldMkLst>
        <pc:spChg chg="mod">
          <ac:chgData name="Brandon Gross" userId="5cfe96b0-eadf-49fc-9e70-cfaec2917642" providerId="ADAL" clId="{7826A4F2-2070-4BA7-991E-1A8CE92F8287}" dt="2019-11-22T15:39:14.825" v="1088" actId="14100"/>
          <ac:spMkLst>
            <pc:docMk/>
            <pc:sldMk cId="745253725" sldId="328"/>
            <ac:spMk id="10" creationId="{48DA9ED0-B5C0-468B-AB8A-79D8C21AA940}"/>
          </ac:spMkLst>
        </pc:spChg>
      </pc:sldChg>
      <pc:sldChg chg="modSp">
        <pc:chgData name="Brandon Gross" userId="5cfe96b0-eadf-49fc-9e70-cfaec2917642" providerId="ADAL" clId="{7826A4F2-2070-4BA7-991E-1A8CE92F8287}" dt="2019-11-22T15:39:23.290" v="1090" actId="14100"/>
        <pc:sldMkLst>
          <pc:docMk/>
          <pc:sldMk cId="3064149629" sldId="329"/>
        </pc:sldMkLst>
        <pc:spChg chg="mod">
          <ac:chgData name="Brandon Gross" userId="5cfe96b0-eadf-49fc-9e70-cfaec2917642" providerId="ADAL" clId="{7826A4F2-2070-4BA7-991E-1A8CE92F8287}" dt="2019-11-22T15:39:23.290" v="1090" actId="14100"/>
          <ac:spMkLst>
            <pc:docMk/>
            <pc:sldMk cId="3064149629" sldId="329"/>
            <ac:spMk id="8" creationId="{0969C70B-4F57-4AC1-B9EA-62360E20564E}"/>
          </ac:spMkLst>
        </pc:spChg>
      </pc:sldChg>
      <pc:sldChg chg="modSp">
        <pc:chgData name="Brandon Gross" userId="5cfe96b0-eadf-49fc-9e70-cfaec2917642" providerId="ADAL" clId="{7826A4F2-2070-4BA7-991E-1A8CE92F8287}" dt="2019-11-22T15:38:26.669" v="1014" actId="255"/>
        <pc:sldMkLst>
          <pc:docMk/>
          <pc:sldMk cId="4144476787" sldId="331"/>
        </pc:sldMkLst>
        <pc:spChg chg="mod">
          <ac:chgData name="Brandon Gross" userId="5cfe96b0-eadf-49fc-9e70-cfaec2917642" providerId="ADAL" clId="{7826A4F2-2070-4BA7-991E-1A8CE92F8287}" dt="2019-11-22T15:38:26.669" v="1014" actId="255"/>
          <ac:spMkLst>
            <pc:docMk/>
            <pc:sldMk cId="4144476787" sldId="331"/>
            <ac:spMk id="8" creationId="{2140AB53-AF34-442A-8B1E-76EDB4633A45}"/>
          </ac:spMkLst>
        </pc:spChg>
      </pc:sldChg>
      <pc:sldChg chg="modSp">
        <pc:chgData name="Brandon Gross" userId="5cfe96b0-eadf-49fc-9e70-cfaec2917642" providerId="ADAL" clId="{7826A4F2-2070-4BA7-991E-1A8CE92F8287}" dt="2019-11-22T17:39:42.746" v="4270" actId="14100"/>
        <pc:sldMkLst>
          <pc:docMk/>
          <pc:sldMk cId="459233913" sldId="332"/>
        </pc:sldMkLst>
        <pc:picChg chg="mod">
          <ac:chgData name="Brandon Gross" userId="5cfe96b0-eadf-49fc-9e70-cfaec2917642" providerId="ADAL" clId="{7826A4F2-2070-4BA7-991E-1A8CE92F8287}" dt="2019-11-22T17:39:42.746" v="4270" actId="14100"/>
          <ac:picMkLst>
            <pc:docMk/>
            <pc:sldMk cId="459233913" sldId="332"/>
            <ac:picMk id="5" creationId="{7F9DB29C-A8F8-425E-A397-50F6490A8AA6}"/>
          </ac:picMkLst>
        </pc:picChg>
      </pc:sldChg>
      <pc:sldChg chg="modSp">
        <pc:chgData name="Brandon Gross" userId="5cfe96b0-eadf-49fc-9e70-cfaec2917642" providerId="ADAL" clId="{7826A4F2-2070-4BA7-991E-1A8CE92F8287}" dt="2019-11-22T16:26:21.026" v="3101" actId="20577"/>
        <pc:sldMkLst>
          <pc:docMk/>
          <pc:sldMk cId="3926174835" sldId="335"/>
        </pc:sldMkLst>
        <pc:spChg chg="mod">
          <ac:chgData name="Brandon Gross" userId="5cfe96b0-eadf-49fc-9e70-cfaec2917642" providerId="ADAL" clId="{7826A4F2-2070-4BA7-991E-1A8CE92F8287}" dt="2019-11-22T16:26:21.026" v="3101" actId="20577"/>
          <ac:spMkLst>
            <pc:docMk/>
            <pc:sldMk cId="3926174835" sldId="335"/>
            <ac:spMk id="3" creationId="{89040C47-E975-4E70-AD78-DDF5E754D82A}"/>
          </ac:spMkLst>
        </pc:spChg>
      </pc:sldChg>
      <pc:sldChg chg="modSp">
        <pc:chgData name="Brandon Gross" userId="5cfe96b0-eadf-49fc-9e70-cfaec2917642" providerId="ADAL" clId="{7826A4F2-2070-4BA7-991E-1A8CE92F8287}" dt="2019-11-22T16:28:23.606" v="3170" actId="20577"/>
        <pc:sldMkLst>
          <pc:docMk/>
          <pc:sldMk cId="4163003183" sldId="337"/>
        </pc:sldMkLst>
        <pc:spChg chg="mod">
          <ac:chgData name="Brandon Gross" userId="5cfe96b0-eadf-49fc-9e70-cfaec2917642" providerId="ADAL" clId="{7826A4F2-2070-4BA7-991E-1A8CE92F8287}" dt="2019-11-22T16:28:23.606" v="3170" actId="20577"/>
          <ac:spMkLst>
            <pc:docMk/>
            <pc:sldMk cId="4163003183" sldId="337"/>
            <ac:spMk id="3" creationId="{6E883CA2-4EEC-4454-965E-0903ACABAE35}"/>
          </ac:spMkLst>
        </pc:spChg>
      </pc:sldChg>
      <pc:sldChg chg="modSp">
        <pc:chgData name="Brandon Gross" userId="5cfe96b0-eadf-49fc-9e70-cfaec2917642" providerId="ADAL" clId="{7826A4F2-2070-4BA7-991E-1A8CE92F8287}" dt="2019-11-22T15:39:32.004" v="1092" actId="14100"/>
        <pc:sldMkLst>
          <pc:docMk/>
          <pc:sldMk cId="778580981" sldId="338"/>
        </pc:sldMkLst>
        <pc:spChg chg="mod">
          <ac:chgData name="Brandon Gross" userId="5cfe96b0-eadf-49fc-9e70-cfaec2917642" providerId="ADAL" clId="{7826A4F2-2070-4BA7-991E-1A8CE92F8287}" dt="2019-11-22T15:39:32.004" v="1092" actId="14100"/>
          <ac:spMkLst>
            <pc:docMk/>
            <pc:sldMk cId="778580981" sldId="338"/>
            <ac:spMk id="8" creationId="{A5AFFF6D-9ACC-4988-AA07-AE8FCDC5275E}"/>
          </ac:spMkLst>
        </pc:spChg>
      </pc:sldChg>
      <pc:sldChg chg="modSp setBg">
        <pc:chgData name="Brandon Gross" userId="5cfe96b0-eadf-49fc-9e70-cfaec2917642" providerId="ADAL" clId="{7826A4F2-2070-4BA7-991E-1A8CE92F8287}" dt="2019-11-22T17:29:47.541" v="4235" actId="20577"/>
        <pc:sldMkLst>
          <pc:docMk/>
          <pc:sldMk cId="3951465362" sldId="340"/>
        </pc:sldMkLst>
        <pc:spChg chg="mod">
          <ac:chgData name="Brandon Gross" userId="5cfe96b0-eadf-49fc-9e70-cfaec2917642" providerId="ADAL" clId="{7826A4F2-2070-4BA7-991E-1A8CE92F8287}" dt="2019-11-22T17:29:47.541" v="4235" actId="20577"/>
          <ac:spMkLst>
            <pc:docMk/>
            <pc:sldMk cId="3951465362" sldId="340"/>
            <ac:spMk id="2" creationId="{AF961DED-98DB-492F-B536-E81FBDAC249A}"/>
          </ac:spMkLst>
        </pc:spChg>
      </pc:sldChg>
      <pc:sldMasterChg chg="setBg">
        <pc:chgData name="Brandon Gross" userId="5cfe96b0-eadf-49fc-9e70-cfaec2917642" providerId="ADAL" clId="{7826A4F2-2070-4BA7-991E-1A8CE92F8287}" dt="2019-11-22T15:43:36.012" v="1096"/>
        <pc:sldMasterMkLst>
          <pc:docMk/>
          <pc:sldMasterMk cId="112057028" sldId="2147484089"/>
        </pc:sldMasterMkLst>
      </pc:sldMasterChg>
    </pc:docChg>
  </pc:docChgLst>
  <pc:docChgLst>
    <pc:chgData name="Brandon Gross" userId="5cfe96b0-eadf-49fc-9e70-cfaec2917642" providerId="ADAL" clId="{3B6FD084-A2C9-0840-8E11-DB97F8EEA01D}"/>
    <pc:docChg chg="custSel delSld modSld sldOrd modSection">
      <pc:chgData name="Brandon Gross" userId="5cfe96b0-eadf-49fc-9e70-cfaec2917642" providerId="ADAL" clId="{3B6FD084-A2C9-0840-8E11-DB97F8EEA01D}" dt="2019-09-26T01:46:00.475" v="591" actId="20577"/>
      <pc:docMkLst>
        <pc:docMk/>
      </pc:docMkLst>
      <pc:sldChg chg="modNotesTx">
        <pc:chgData name="Brandon Gross" userId="5cfe96b0-eadf-49fc-9e70-cfaec2917642" providerId="ADAL" clId="{3B6FD084-A2C9-0840-8E11-DB97F8EEA01D}" dt="2019-09-26T01:34:59.654" v="305" actId="20577"/>
        <pc:sldMkLst>
          <pc:docMk/>
          <pc:sldMk cId="3570500817" sldId="257"/>
        </pc:sldMkLst>
      </pc:sldChg>
      <pc:sldChg chg="modSp ord">
        <pc:chgData name="Brandon Gross" userId="5cfe96b0-eadf-49fc-9e70-cfaec2917642" providerId="ADAL" clId="{3B6FD084-A2C9-0840-8E11-DB97F8EEA01D}" dt="2019-09-18T21:41:46.662" v="10" actId="20577"/>
        <pc:sldMkLst>
          <pc:docMk/>
          <pc:sldMk cId="1735605032" sldId="272"/>
        </pc:sldMkLst>
        <pc:spChg chg="mod">
          <ac:chgData name="Brandon Gross" userId="5cfe96b0-eadf-49fc-9e70-cfaec2917642" providerId="ADAL" clId="{3B6FD084-A2C9-0840-8E11-DB97F8EEA01D}" dt="2019-09-18T21:41:46.662" v="10" actId="20577"/>
          <ac:spMkLst>
            <pc:docMk/>
            <pc:sldMk cId="1735605032" sldId="272"/>
            <ac:spMk id="2" creationId="{06682D4F-1220-4A1A-A5CA-D78F46EE8FD3}"/>
          </ac:spMkLst>
        </pc:spChg>
      </pc:sldChg>
      <pc:sldChg chg="modNotesTx">
        <pc:chgData name="Brandon Gross" userId="5cfe96b0-eadf-49fc-9e70-cfaec2917642" providerId="ADAL" clId="{3B6FD084-A2C9-0840-8E11-DB97F8EEA01D}" dt="2019-09-26T01:39:05.739" v="359" actId="20577"/>
        <pc:sldMkLst>
          <pc:docMk/>
          <pc:sldMk cId="113116152" sldId="273"/>
        </pc:sldMkLst>
      </pc:sldChg>
      <pc:sldChg chg="modNotesTx">
        <pc:chgData name="Brandon Gross" userId="5cfe96b0-eadf-49fc-9e70-cfaec2917642" providerId="ADAL" clId="{3B6FD084-A2C9-0840-8E11-DB97F8EEA01D}" dt="2019-09-26T01:39:56.354" v="397" actId="20577"/>
        <pc:sldMkLst>
          <pc:docMk/>
          <pc:sldMk cId="4080889477" sldId="274"/>
        </pc:sldMkLst>
      </pc:sldChg>
      <pc:sldChg chg="modNotesTx">
        <pc:chgData name="Brandon Gross" userId="5cfe96b0-eadf-49fc-9e70-cfaec2917642" providerId="ADAL" clId="{3B6FD084-A2C9-0840-8E11-DB97F8EEA01D}" dt="2019-09-26T01:41:24.601" v="461" actId="20577"/>
        <pc:sldMkLst>
          <pc:docMk/>
          <pc:sldMk cId="3676770175" sldId="293"/>
        </pc:sldMkLst>
      </pc:sldChg>
      <pc:sldChg chg="modSp modNotesTx">
        <pc:chgData name="Brandon Gross" userId="5cfe96b0-eadf-49fc-9e70-cfaec2917642" providerId="ADAL" clId="{3B6FD084-A2C9-0840-8E11-DB97F8EEA01D}" dt="2019-09-26T01:42:54.671" v="582" actId="20577"/>
        <pc:sldMkLst>
          <pc:docMk/>
          <pc:sldMk cId="1749373954" sldId="319"/>
        </pc:sldMkLst>
        <pc:graphicFrameChg chg="modGraphic">
          <ac:chgData name="Brandon Gross" userId="5cfe96b0-eadf-49fc-9e70-cfaec2917642" providerId="ADAL" clId="{3B6FD084-A2C9-0840-8E11-DB97F8EEA01D}" dt="2019-09-26T01:42:54.671" v="582" actId="20577"/>
          <ac:graphicFrameMkLst>
            <pc:docMk/>
            <pc:sldMk cId="1749373954" sldId="319"/>
            <ac:graphicFrameMk id="4" creationId="{023E09F3-8440-47B2-8E3C-27C1C6B9E6D8}"/>
          </ac:graphicFrameMkLst>
        </pc:graphicFrameChg>
      </pc:sldChg>
    </pc:docChg>
  </pc:docChgLst>
  <pc:docChgLst>
    <pc:chgData name="Mathew Schneider" userId="S::mathew.schneider@knights.ucf.edu::eb016727-2640-4672-acb1-67fcc4bff724" providerId="AD" clId="Web-{70F661A7-4C58-418C-B009-FD994DBE19CC}"/>
    <pc:docChg chg="delSld modSld sldOrd modSection">
      <pc:chgData name="Mathew Schneider" userId="S::mathew.schneider@knights.ucf.edu::eb016727-2640-4672-acb1-67fcc4bff724" providerId="AD" clId="Web-{70F661A7-4C58-418C-B009-FD994DBE19CC}" dt="2019-09-19T19:22:28.604" v="2531" actId="20577"/>
      <pc:docMkLst>
        <pc:docMk/>
      </pc:docMkLst>
      <pc:sldChg chg="modSp">
        <pc:chgData name="Mathew Schneider" userId="S::mathew.schneider@knights.ucf.edu::eb016727-2640-4672-acb1-67fcc4bff724" providerId="AD" clId="Web-{70F661A7-4C58-418C-B009-FD994DBE19CC}" dt="2019-09-19T18:24:42.132" v="497" actId="20577"/>
        <pc:sldMkLst>
          <pc:docMk/>
          <pc:sldMk cId="1323585510" sldId="256"/>
        </pc:sldMkLst>
        <pc:spChg chg="mod">
          <ac:chgData name="Mathew Schneider" userId="S::mathew.schneider@knights.ucf.edu::eb016727-2640-4672-acb1-67fcc4bff724" providerId="AD" clId="Web-{70F661A7-4C58-418C-B009-FD994DBE19CC}" dt="2019-09-19T18:24:42.132" v="497" actId="20577"/>
          <ac:spMkLst>
            <pc:docMk/>
            <pc:sldMk cId="1323585510" sldId="256"/>
            <ac:spMk id="3" creationId="{171715BA-6E14-400D-B0DC-3273C13D36CD}"/>
          </ac:spMkLst>
        </pc:spChg>
      </pc:sldChg>
      <pc:sldChg chg="addSp modSp">
        <pc:chgData name="Mathew Schneider" userId="S::mathew.schneider@knights.ucf.edu::eb016727-2640-4672-acb1-67fcc4bff724" providerId="AD" clId="Web-{70F661A7-4C58-418C-B009-FD994DBE19CC}" dt="2019-09-19T19:22:28.604" v="2530" actId="20577"/>
        <pc:sldMkLst>
          <pc:docMk/>
          <pc:sldMk cId="2408142580" sldId="283"/>
        </pc:sldMkLst>
        <pc:spChg chg="add mod">
          <ac:chgData name="Mathew Schneider" userId="S::mathew.schneider@knights.ucf.edu::eb016727-2640-4672-acb1-67fcc4bff724" providerId="AD" clId="Web-{70F661A7-4C58-418C-B009-FD994DBE19CC}" dt="2019-09-19T19:22:28.604" v="2530" actId="20577"/>
          <ac:spMkLst>
            <pc:docMk/>
            <pc:sldMk cId="2408142580" sldId="283"/>
            <ac:spMk id="3" creationId="{4038954C-6B17-410E-A93C-A7F915E0C68B}"/>
          </ac:spMkLst>
        </pc:spChg>
        <pc:picChg chg="mod">
          <ac:chgData name="Mathew Schneider" userId="S::mathew.schneider@knights.ucf.edu::eb016727-2640-4672-acb1-67fcc4bff724" providerId="AD" clId="Web-{70F661A7-4C58-418C-B009-FD994DBE19CC}" dt="2019-09-19T19:15:34.414" v="1662" actId="1076"/>
          <ac:picMkLst>
            <pc:docMk/>
            <pc:sldMk cId="2408142580" sldId="283"/>
            <ac:picMk id="4" creationId="{1612F8C9-0249-4F00-883D-F696880C08DA}"/>
          </ac:picMkLst>
        </pc:picChg>
      </pc:sldChg>
    </pc:docChg>
  </pc:docChgLst>
  <pc:docChgLst>
    <pc:chgData name="Brandon Gross" userId="S::bmgross96@knights.ucf.edu::5cfe96b0-eadf-49fc-9e70-cfaec2917642" providerId="AD" clId="Web-{C678826E-9DC2-4D86-8E93-D6CE7109ED04}"/>
    <pc:docChg chg="addSld delSld modSld modSection">
      <pc:chgData name="Brandon Gross" userId="S::bmgross96@knights.ucf.edu::5cfe96b0-eadf-49fc-9e70-cfaec2917642" providerId="AD" clId="Web-{C678826E-9DC2-4D86-8E93-D6CE7109ED04}" dt="2019-09-24T17:36:13.362" v="118"/>
      <pc:docMkLst>
        <pc:docMk/>
      </pc:docMkLst>
      <pc:sldChg chg="modNotes">
        <pc:chgData name="Brandon Gross" userId="S::bmgross96@knights.ucf.edu::5cfe96b0-eadf-49fc-9e70-cfaec2917642" providerId="AD" clId="Web-{C678826E-9DC2-4D86-8E93-D6CE7109ED04}" dt="2019-09-24T17:34:42.687" v="11"/>
        <pc:sldMkLst>
          <pc:docMk/>
          <pc:sldMk cId="2073348427" sldId="313"/>
        </pc:sldMkLst>
      </pc:sldChg>
      <pc:sldChg chg="modSp">
        <pc:chgData name="Brandon Gross" userId="S::bmgross96@knights.ucf.edu::5cfe96b0-eadf-49fc-9e70-cfaec2917642" providerId="AD" clId="Web-{C678826E-9DC2-4D86-8E93-D6CE7109ED04}" dt="2019-09-24T17:36:13.362" v="118"/>
        <pc:sldMkLst>
          <pc:docMk/>
          <pc:sldMk cId="3228675628" sldId="316"/>
        </pc:sldMkLst>
        <pc:graphicFrameChg chg="mod modGraphic">
          <ac:chgData name="Brandon Gross" userId="S::bmgross96@knights.ucf.edu::5cfe96b0-eadf-49fc-9e70-cfaec2917642" providerId="AD" clId="Web-{C678826E-9DC2-4D86-8E93-D6CE7109ED04}" dt="2019-09-24T17:36:13.362" v="118"/>
          <ac:graphicFrameMkLst>
            <pc:docMk/>
            <pc:sldMk cId="3228675628" sldId="316"/>
            <ac:graphicFrameMk id="4" creationId="{4FE72F15-38AF-402A-AB63-4A2AEF4D9D72}"/>
          </ac:graphicFrameMkLst>
        </pc:graphicFrameChg>
      </pc:sldChg>
    </pc:docChg>
  </pc:docChgLst>
  <pc:docChgLst>
    <pc:chgData name="Brandon Gross" userId="S::bmgross96@knights.ucf.edu::5cfe96b0-eadf-49fc-9e70-cfaec2917642" providerId="AD" clId="Web-{825CBC6B-5FB7-D62F-62D6-B196F79557D1}"/>
    <pc:docChg chg="modSld">
      <pc:chgData name="Brandon Gross" userId="S::bmgross96@knights.ucf.edu::5cfe96b0-eadf-49fc-9e70-cfaec2917642" providerId="AD" clId="Web-{825CBC6B-5FB7-D62F-62D6-B196F79557D1}" dt="2019-09-24T18:15:07.426" v="3" actId="20577"/>
      <pc:docMkLst>
        <pc:docMk/>
      </pc:docMkLst>
    </pc:docChg>
  </pc:docChgLst>
  <pc:docChgLst>
    <pc:chgData name="Mathew Schneider" userId="eb016727-2640-4672-acb1-67fcc4bff724" providerId="ADAL" clId="{02E4875D-D371-4E8B-8799-015A174180DD}"/>
    <pc:docChg chg="custSel modSld">
      <pc:chgData name="Mathew Schneider" userId="eb016727-2640-4672-acb1-67fcc4bff724" providerId="ADAL" clId="{02E4875D-D371-4E8B-8799-015A174180DD}" dt="2019-09-24T03:02:00.384" v="4343" actId="20577"/>
      <pc:docMkLst>
        <pc:docMk/>
      </pc:docMkLst>
      <pc:sldChg chg="addSp modSp modNotesTx">
        <pc:chgData name="Mathew Schneider" userId="eb016727-2640-4672-acb1-67fcc4bff724" providerId="ADAL" clId="{02E4875D-D371-4E8B-8799-015A174180DD}" dt="2019-09-24T02:33:22.853" v="647" actId="20577"/>
        <pc:sldMkLst>
          <pc:docMk/>
          <pc:sldMk cId="857870409" sldId="271"/>
        </pc:sldMkLst>
        <pc:spChg chg="add mod">
          <ac:chgData name="Mathew Schneider" userId="eb016727-2640-4672-acb1-67fcc4bff724" providerId="ADAL" clId="{02E4875D-D371-4E8B-8799-015A174180DD}" dt="2019-09-24T02:33:22.853" v="647" actId="20577"/>
          <ac:spMkLst>
            <pc:docMk/>
            <pc:sldMk cId="857870409" sldId="271"/>
            <ac:spMk id="3" creationId="{D569FABC-1837-42CE-9BEC-685BEE8E6B13}"/>
          </ac:spMkLst>
        </pc:spChg>
      </pc:sldChg>
      <pc:sldChg chg="modSp modNotesTx">
        <pc:chgData name="Mathew Schneider" userId="eb016727-2640-4672-acb1-67fcc4bff724" providerId="ADAL" clId="{02E4875D-D371-4E8B-8799-015A174180DD}" dt="2019-09-24T02:57:11.055" v="3703" actId="20577"/>
        <pc:sldMkLst>
          <pc:docMk/>
          <pc:sldMk cId="1807116076" sldId="285"/>
        </pc:sldMkLst>
        <pc:spChg chg="mod">
          <ac:chgData name="Mathew Schneider" userId="eb016727-2640-4672-acb1-67fcc4bff724" providerId="ADAL" clId="{02E4875D-D371-4E8B-8799-015A174180DD}" dt="2019-09-24T02:53:45.206" v="2922" actId="20577"/>
          <ac:spMkLst>
            <pc:docMk/>
            <pc:sldMk cId="1807116076" sldId="285"/>
            <ac:spMk id="3" creationId="{498403A8-F4B1-4E8D-A39A-9A61373525C9}"/>
          </ac:spMkLst>
        </pc:spChg>
      </pc:sldChg>
      <pc:sldChg chg="modSp modNotesTx">
        <pc:chgData name="Mathew Schneider" userId="eb016727-2640-4672-acb1-67fcc4bff724" providerId="ADAL" clId="{02E4875D-D371-4E8B-8799-015A174180DD}" dt="2019-09-24T02:50:59.266" v="2559" actId="20577"/>
        <pc:sldMkLst>
          <pc:docMk/>
          <pc:sldMk cId="3228675628" sldId="316"/>
        </pc:sldMkLst>
        <pc:graphicFrameChg chg="mod modGraphic">
          <ac:chgData name="Mathew Schneider" userId="eb016727-2640-4672-acb1-67fcc4bff724" providerId="ADAL" clId="{02E4875D-D371-4E8B-8799-015A174180DD}" dt="2019-09-24T02:50:59.266" v="2559" actId="20577"/>
          <ac:graphicFrameMkLst>
            <pc:docMk/>
            <pc:sldMk cId="3228675628" sldId="316"/>
            <ac:graphicFrameMk id="4" creationId="{4FE72F15-38AF-402A-AB63-4A2AEF4D9D72}"/>
          </ac:graphicFrameMkLst>
        </pc:graphicFrameChg>
      </pc:sldChg>
    </pc:docChg>
  </pc:docChgLst>
  <pc:docChgLst>
    <pc:chgData name="Suvrat Jain" userId="S::jain.suvrat97@knights.ucf.edu::9c56a97b-f890-4d03-8b09-a619a1267654" providerId="AD" clId="Web-{6FCEBD5F-51F0-FE1E-F476-C9AABFE1890B}"/>
    <pc:docChg chg="addSld modSld sldOrd modSection">
      <pc:chgData name="Suvrat Jain" userId="S::jain.suvrat97@knights.ucf.edu::9c56a97b-f890-4d03-8b09-a619a1267654" providerId="AD" clId="Web-{6FCEBD5F-51F0-FE1E-F476-C9AABFE1890B}" dt="2019-09-19T20:17:23.066" v="1118"/>
      <pc:docMkLst>
        <pc:docMk/>
      </pc:docMkLst>
      <pc:sldChg chg="addSp delSp modSp new ord">
        <pc:chgData name="Suvrat Jain" userId="S::jain.suvrat97@knights.ucf.edu::9c56a97b-f890-4d03-8b09-a619a1267654" providerId="AD" clId="Web-{6FCEBD5F-51F0-FE1E-F476-C9AABFE1890B}" dt="2019-09-19T20:17:23.066" v="1118"/>
        <pc:sldMkLst>
          <pc:docMk/>
          <pc:sldMk cId="1033744284" sldId="314"/>
        </pc:sldMkLst>
        <pc:spChg chg="del">
          <ac:chgData name="Suvrat Jain" userId="S::jain.suvrat97@knights.ucf.edu::9c56a97b-f890-4d03-8b09-a619a1267654" providerId="AD" clId="Web-{6FCEBD5F-51F0-FE1E-F476-C9AABFE1890B}" dt="2019-09-19T19:01:55.001" v="1"/>
          <ac:spMkLst>
            <pc:docMk/>
            <pc:sldMk cId="1033744284" sldId="314"/>
            <ac:spMk id="2" creationId="{BB6A12E0-C2E6-4EE3-8F9C-A4B96C07B4C9}"/>
          </ac:spMkLst>
        </pc:spChg>
        <pc:spChg chg="del">
          <ac:chgData name="Suvrat Jain" userId="S::jain.suvrat97@knights.ucf.edu::9c56a97b-f890-4d03-8b09-a619a1267654" providerId="AD" clId="Web-{6FCEBD5F-51F0-FE1E-F476-C9AABFE1890B}" dt="2019-09-19T19:02:01.688" v="3"/>
          <ac:spMkLst>
            <pc:docMk/>
            <pc:sldMk cId="1033744284" sldId="314"/>
            <ac:spMk id="3" creationId="{9B720EAD-BA67-4AD6-BD47-130F2A407B5C}"/>
          </ac:spMkLst>
        </pc:spChg>
        <pc:spChg chg="add mod">
          <ac:chgData name="Suvrat Jain" userId="S::jain.suvrat97@knights.ucf.edu::9c56a97b-f890-4d03-8b09-a619a1267654" providerId="AD" clId="Web-{6FCEBD5F-51F0-FE1E-F476-C9AABFE1890B}" dt="2019-09-19T20:15:54.159" v="1007" actId="1076"/>
          <ac:spMkLst>
            <pc:docMk/>
            <pc:sldMk cId="1033744284" sldId="314"/>
            <ac:spMk id="5" creationId="{85A84093-AC7A-4600-BDD6-A7BD23F3D722}"/>
          </ac:spMkLst>
        </pc:spChg>
        <pc:graphicFrameChg chg="add mod ord modGraphic">
          <ac:chgData name="Suvrat Jain" userId="S::jain.suvrat97@knights.ucf.edu::9c56a97b-f890-4d03-8b09-a619a1267654" providerId="AD" clId="Web-{6FCEBD5F-51F0-FE1E-F476-C9AABFE1890B}" dt="2019-09-19T20:17:23.066" v="1118"/>
          <ac:graphicFrameMkLst>
            <pc:docMk/>
            <pc:sldMk cId="1033744284" sldId="314"/>
            <ac:graphicFrameMk id="6" creationId="{F334FF11-F553-44B5-835A-5CD8B4396927}"/>
          </ac:graphicFrameMkLst>
        </pc:graphicFrameChg>
      </pc:sldChg>
    </pc:docChg>
  </pc:docChgLst>
  <pc:docChgLst>
    <pc:chgData name="Brandon Gross" userId="5cfe96b0-eadf-49fc-9e70-cfaec2917642" providerId="ADAL" clId="{644593EA-6282-4DCE-BE3E-A98FC6540097}"/>
    <pc:docChg chg="undo custSel mod addSld delSld modSld sldOrd modSection">
      <pc:chgData name="Brandon Gross" userId="5cfe96b0-eadf-49fc-9e70-cfaec2917642" providerId="ADAL" clId="{644593EA-6282-4DCE-BE3E-A98FC6540097}" dt="2019-09-25T23:02:56.392" v="11464" actId="20577"/>
      <pc:docMkLst>
        <pc:docMk/>
      </pc:docMkLst>
      <pc:sldChg chg="modSp">
        <pc:chgData name="Brandon Gross" userId="5cfe96b0-eadf-49fc-9e70-cfaec2917642" providerId="ADAL" clId="{644593EA-6282-4DCE-BE3E-A98FC6540097}" dt="2019-09-19T18:24:09.129" v="487" actId="20577"/>
        <pc:sldMkLst>
          <pc:docMk/>
          <pc:sldMk cId="1323585510" sldId="256"/>
        </pc:sldMkLst>
        <pc:spChg chg="mod">
          <ac:chgData name="Brandon Gross" userId="5cfe96b0-eadf-49fc-9e70-cfaec2917642" providerId="ADAL" clId="{644593EA-6282-4DCE-BE3E-A98FC6540097}" dt="2019-09-19T18:24:09.129" v="487" actId="20577"/>
          <ac:spMkLst>
            <pc:docMk/>
            <pc:sldMk cId="1323585510" sldId="256"/>
            <ac:spMk id="3" creationId="{171715BA-6E14-400D-B0DC-3273C13D36CD}"/>
          </ac:spMkLst>
        </pc:spChg>
      </pc:sldChg>
      <pc:sldChg chg="modSp modNotesTx">
        <pc:chgData name="Brandon Gross" userId="5cfe96b0-eadf-49fc-9e70-cfaec2917642" providerId="ADAL" clId="{644593EA-6282-4DCE-BE3E-A98FC6540097}" dt="2019-09-24T21:01:43.745" v="11202" actId="20577"/>
        <pc:sldMkLst>
          <pc:docMk/>
          <pc:sldMk cId="3570500817" sldId="257"/>
        </pc:sldMkLst>
        <pc:spChg chg="mod">
          <ac:chgData name="Brandon Gross" userId="5cfe96b0-eadf-49fc-9e70-cfaec2917642" providerId="ADAL" clId="{644593EA-6282-4DCE-BE3E-A98FC6540097}" dt="2019-09-19T20:02:38.814" v="1636" actId="20577"/>
          <ac:spMkLst>
            <pc:docMk/>
            <pc:sldMk cId="3570500817" sldId="257"/>
            <ac:spMk id="3" creationId="{4E5EFD70-4F93-4989-B653-B1A369230EE2}"/>
          </ac:spMkLst>
        </pc:spChg>
      </pc:sldChg>
      <pc:sldChg chg="modSp">
        <pc:chgData name="Brandon Gross" userId="5cfe96b0-eadf-49fc-9e70-cfaec2917642" providerId="ADAL" clId="{644593EA-6282-4DCE-BE3E-A98FC6540097}" dt="2019-09-19T20:02:55.531" v="1637" actId="20577"/>
        <pc:sldMkLst>
          <pc:docMk/>
          <pc:sldMk cId="3634832727" sldId="258"/>
        </pc:sldMkLst>
        <pc:spChg chg="mod">
          <ac:chgData name="Brandon Gross" userId="5cfe96b0-eadf-49fc-9e70-cfaec2917642" providerId="ADAL" clId="{644593EA-6282-4DCE-BE3E-A98FC6540097}" dt="2019-09-19T20:02:55.531" v="1637" actId="20577"/>
          <ac:spMkLst>
            <pc:docMk/>
            <pc:sldMk cId="3634832727" sldId="258"/>
            <ac:spMk id="3" creationId="{A8029FCB-3F09-4AAE-8731-C2277F8774C8}"/>
          </ac:spMkLst>
        </pc:spChg>
      </pc:sldChg>
      <pc:sldChg chg="modSp">
        <pc:chgData name="Brandon Gross" userId="5cfe96b0-eadf-49fc-9e70-cfaec2917642" providerId="ADAL" clId="{644593EA-6282-4DCE-BE3E-A98FC6540097}" dt="2019-09-19T20:04:38.720" v="1825" actId="113"/>
        <pc:sldMkLst>
          <pc:docMk/>
          <pc:sldMk cId="2522279257" sldId="260"/>
        </pc:sldMkLst>
        <pc:spChg chg="mod">
          <ac:chgData name="Brandon Gross" userId="5cfe96b0-eadf-49fc-9e70-cfaec2917642" providerId="ADAL" clId="{644593EA-6282-4DCE-BE3E-A98FC6540097}" dt="2019-09-19T20:04:38.720" v="1825" actId="113"/>
          <ac:spMkLst>
            <pc:docMk/>
            <pc:sldMk cId="2522279257" sldId="260"/>
            <ac:spMk id="3" creationId="{F2974E9A-1702-464E-A0C6-204CAFF8BB47}"/>
          </ac:spMkLst>
        </pc:spChg>
      </pc:sldChg>
      <pc:sldChg chg="modSp ord">
        <pc:chgData name="Brandon Gross" userId="5cfe96b0-eadf-49fc-9e70-cfaec2917642" providerId="ADAL" clId="{644593EA-6282-4DCE-BE3E-A98FC6540097}" dt="2019-09-24T21:11:59.102" v="11295" actId="20577"/>
        <pc:sldMkLst>
          <pc:docMk/>
          <pc:sldMk cId="4082240835" sldId="261"/>
        </pc:sldMkLst>
        <pc:spChg chg="mod">
          <ac:chgData name="Brandon Gross" userId="5cfe96b0-eadf-49fc-9e70-cfaec2917642" providerId="ADAL" clId="{644593EA-6282-4DCE-BE3E-A98FC6540097}" dt="2019-09-24T21:11:59.102" v="11295" actId="20577"/>
          <ac:spMkLst>
            <pc:docMk/>
            <pc:sldMk cId="4082240835" sldId="261"/>
            <ac:spMk id="2" creationId="{3737E844-B37D-4EA4-813C-952376F80C25}"/>
          </ac:spMkLst>
        </pc:spChg>
        <pc:picChg chg="mod">
          <ac:chgData name="Brandon Gross" userId="5cfe96b0-eadf-49fc-9e70-cfaec2917642" providerId="ADAL" clId="{644593EA-6282-4DCE-BE3E-A98FC6540097}" dt="2019-09-19T19:46:17.344" v="1431" actId="14100"/>
          <ac:picMkLst>
            <pc:docMk/>
            <pc:sldMk cId="4082240835" sldId="261"/>
            <ac:picMk id="4" creationId="{3047C9B4-5F9C-4695-9407-A9B57D21DFB9}"/>
          </ac:picMkLst>
        </pc:picChg>
        <pc:picChg chg="mod">
          <ac:chgData name="Brandon Gross" userId="5cfe96b0-eadf-49fc-9e70-cfaec2917642" providerId="ADAL" clId="{644593EA-6282-4DCE-BE3E-A98FC6540097}" dt="2019-09-19T19:46:19.140" v="1432" actId="1076"/>
          <ac:picMkLst>
            <pc:docMk/>
            <pc:sldMk cId="4082240835" sldId="261"/>
            <ac:picMk id="5" creationId="{85175412-3BDA-48B9-BE57-2ACBF2C32018}"/>
          </ac:picMkLst>
        </pc:picChg>
      </pc:sldChg>
      <pc:sldChg chg="modSp modNotesTx">
        <pc:chgData name="Brandon Gross" userId="5cfe96b0-eadf-49fc-9e70-cfaec2917642" providerId="ADAL" clId="{644593EA-6282-4DCE-BE3E-A98FC6540097}" dt="2019-09-24T18:39:18.037" v="8484" actId="20577"/>
        <pc:sldMkLst>
          <pc:docMk/>
          <pc:sldMk cId="3462482102" sldId="264"/>
        </pc:sldMkLst>
        <pc:spChg chg="mod">
          <ac:chgData name="Brandon Gross" userId="5cfe96b0-eadf-49fc-9e70-cfaec2917642" providerId="ADAL" clId="{644593EA-6282-4DCE-BE3E-A98FC6540097}" dt="2019-09-19T19:01:23.292" v="811" actId="20577"/>
          <ac:spMkLst>
            <pc:docMk/>
            <pc:sldMk cId="3462482102" sldId="264"/>
            <ac:spMk id="2" creationId="{AF961DED-98DB-492F-B536-E81FBDAC249A}"/>
          </ac:spMkLst>
        </pc:spChg>
      </pc:sldChg>
      <pc:sldChg chg="addSp modSp">
        <pc:chgData name="Brandon Gross" userId="5cfe96b0-eadf-49fc-9e70-cfaec2917642" providerId="ADAL" clId="{644593EA-6282-4DCE-BE3E-A98FC6540097}" dt="2019-09-24T21:11:47.538" v="11289" actId="20577"/>
        <pc:sldMkLst>
          <pc:docMk/>
          <pc:sldMk cId="2961176107" sldId="270"/>
        </pc:sldMkLst>
        <pc:spChg chg="mod">
          <ac:chgData name="Brandon Gross" userId="5cfe96b0-eadf-49fc-9e70-cfaec2917642" providerId="ADAL" clId="{644593EA-6282-4DCE-BE3E-A98FC6540097}" dt="2019-09-24T21:11:47.538" v="11289" actId="20577"/>
          <ac:spMkLst>
            <pc:docMk/>
            <pc:sldMk cId="2961176107" sldId="270"/>
            <ac:spMk id="2" creationId="{D5BD1EFF-5D0D-4D02-AC74-58BCA63663EE}"/>
          </ac:spMkLst>
        </pc:spChg>
        <pc:spChg chg="add mod">
          <ac:chgData name="Brandon Gross" userId="5cfe96b0-eadf-49fc-9e70-cfaec2917642" providerId="ADAL" clId="{644593EA-6282-4DCE-BE3E-A98FC6540097}" dt="2019-09-21T18:50:37.241" v="2740" actId="20577"/>
          <ac:spMkLst>
            <pc:docMk/>
            <pc:sldMk cId="2961176107" sldId="270"/>
            <ac:spMk id="3" creationId="{BDE390CD-3AD3-4BB1-AFA4-B10F45F350DC}"/>
          </ac:spMkLst>
        </pc:spChg>
        <pc:picChg chg="mod">
          <ac:chgData name="Brandon Gross" userId="5cfe96b0-eadf-49fc-9e70-cfaec2917642" providerId="ADAL" clId="{644593EA-6282-4DCE-BE3E-A98FC6540097}" dt="2019-09-21T18:50:59.878" v="2747" actId="1076"/>
          <ac:picMkLst>
            <pc:docMk/>
            <pc:sldMk cId="2961176107" sldId="270"/>
            <ac:picMk id="4" creationId="{B92C906D-8CCF-4837-831E-09689955F372}"/>
          </ac:picMkLst>
        </pc:picChg>
        <pc:picChg chg="mod">
          <ac:chgData name="Brandon Gross" userId="5cfe96b0-eadf-49fc-9e70-cfaec2917642" providerId="ADAL" clId="{644593EA-6282-4DCE-BE3E-A98FC6540097}" dt="2019-09-21T18:50:58.181" v="2746" actId="1076"/>
          <ac:picMkLst>
            <pc:docMk/>
            <pc:sldMk cId="2961176107" sldId="270"/>
            <ac:picMk id="5" creationId="{53180BE6-3B2E-4633-9947-FD160ACD29CB}"/>
          </ac:picMkLst>
        </pc:picChg>
      </pc:sldChg>
      <pc:sldChg chg="modSp modNotesTx">
        <pc:chgData name="Brandon Gross" userId="5cfe96b0-eadf-49fc-9e70-cfaec2917642" providerId="ADAL" clId="{644593EA-6282-4DCE-BE3E-A98FC6540097}" dt="2019-09-24T21:11:41.428" v="11286" actId="20577"/>
        <pc:sldMkLst>
          <pc:docMk/>
          <pc:sldMk cId="857870409" sldId="271"/>
        </pc:sldMkLst>
        <pc:spChg chg="mod">
          <ac:chgData name="Brandon Gross" userId="5cfe96b0-eadf-49fc-9e70-cfaec2917642" providerId="ADAL" clId="{644593EA-6282-4DCE-BE3E-A98FC6540097}" dt="2019-09-24T21:11:41.428" v="11286" actId="20577"/>
          <ac:spMkLst>
            <pc:docMk/>
            <pc:sldMk cId="857870409" sldId="271"/>
            <ac:spMk id="2" creationId="{41DD6B58-377D-4C1A-A6D6-83D18CE44E82}"/>
          </ac:spMkLst>
        </pc:spChg>
        <pc:spChg chg="mod">
          <ac:chgData name="Brandon Gross" userId="5cfe96b0-eadf-49fc-9e70-cfaec2917642" providerId="ADAL" clId="{644593EA-6282-4DCE-BE3E-A98FC6540097}" dt="2019-09-24T21:05:35.198" v="11208" actId="14100"/>
          <ac:spMkLst>
            <pc:docMk/>
            <pc:sldMk cId="857870409" sldId="271"/>
            <ac:spMk id="3" creationId="{D569FABC-1837-42CE-9BEC-685BEE8E6B13}"/>
          </ac:spMkLst>
        </pc:spChg>
        <pc:picChg chg="mod">
          <ac:chgData name="Brandon Gross" userId="5cfe96b0-eadf-49fc-9e70-cfaec2917642" providerId="ADAL" clId="{644593EA-6282-4DCE-BE3E-A98FC6540097}" dt="2019-09-19T18:49:01.297" v="671" actId="14100"/>
          <ac:picMkLst>
            <pc:docMk/>
            <pc:sldMk cId="857870409" sldId="271"/>
            <ac:picMk id="4" creationId="{65DB55AE-B3F2-44AC-B7D0-C034EE1A0098}"/>
          </ac:picMkLst>
        </pc:picChg>
        <pc:picChg chg="mod">
          <ac:chgData name="Brandon Gross" userId="5cfe96b0-eadf-49fc-9e70-cfaec2917642" providerId="ADAL" clId="{644593EA-6282-4DCE-BE3E-A98FC6540097}" dt="2019-09-19T18:48:58.850" v="670" actId="14100"/>
          <ac:picMkLst>
            <pc:docMk/>
            <pc:sldMk cId="857870409" sldId="271"/>
            <ac:picMk id="5" creationId="{FBF01B99-E21C-4F7E-91F6-155A3B3C71CC}"/>
          </ac:picMkLst>
        </pc:picChg>
        <pc:picChg chg="mod">
          <ac:chgData name="Brandon Gross" userId="5cfe96b0-eadf-49fc-9e70-cfaec2917642" providerId="ADAL" clId="{644593EA-6282-4DCE-BE3E-A98FC6540097}" dt="2019-09-24T21:05:44.519" v="11210" actId="1076"/>
          <ac:picMkLst>
            <pc:docMk/>
            <pc:sldMk cId="857870409" sldId="271"/>
            <ac:picMk id="11" creationId="{007299DD-B77C-4EF4-B121-EC5D988C1230}"/>
          </ac:picMkLst>
        </pc:picChg>
        <pc:picChg chg="mod modCrop">
          <ac:chgData name="Brandon Gross" userId="5cfe96b0-eadf-49fc-9e70-cfaec2917642" providerId="ADAL" clId="{644593EA-6282-4DCE-BE3E-A98FC6540097}" dt="2019-09-24T21:06:12.718" v="11221" actId="1076"/>
          <ac:picMkLst>
            <pc:docMk/>
            <pc:sldMk cId="857870409" sldId="271"/>
            <ac:picMk id="13" creationId="{31113667-CEA1-4DCE-A127-A054AE416A32}"/>
          </ac:picMkLst>
        </pc:picChg>
      </pc:sldChg>
      <pc:sldChg chg="modSp modNotesTx">
        <pc:chgData name="Brandon Gross" userId="5cfe96b0-eadf-49fc-9e70-cfaec2917642" providerId="ADAL" clId="{644593EA-6282-4DCE-BE3E-A98FC6540097}" dt="2019-09-24T20:00:12.235" v="11137" actId="20577"/>
        <pc:sldMkLst>
          <pc:docMk/>
          <pc:sldMk cId="1735605032" sldId="272"/>
        </pc:sldMkLst>
        <pc:picChg chg="mod">
          <ac:chgData name="Brandon Gross" userId="5cfe96b0-eadf-49fc-9e70-cfaec2917642" providerId="ADAL" clId="{644593EA-6282-4DCE-BE3E-A98FC6540097}" dt="2019-09-19T18:43:07.892" v="580" actId="1076"/>
          <ac:picMkLst>
            <pc:docMk/>
            <pc:sldMk cId="1735605032" sldId="272"/>
            <ac:picMk id="4" creationId="{D22AC408-AEFE-462B-8AE9-B4171FB25E5A}"/>
          </ac:picMkLst>
        </pc:picChg>
      </pc:sldChg>
      <pc:sldChg chg="addSp modSp modNotesTx">
        <pc:chgData name="Brandon Gross" userId="5cfe96b0-eadf-49fc-9e70-cfaec2917642" providerId="ADAL" clId="{644593EA-6282-4DCE-BE3E-A98FC6540097}" dt="2019-09-24T18:45:21.114" v="9228" actId="20577"/>
        <pc:sldMkLst>
          <pc:docMk/>
          <pc:sldMk cId="113116152" sldId="273"/>
        </pc:sldMkLst>
        <pc:spChg chg="add mod">
          <ac:chgData name="Brandon Gross" userId="5cfe96b0-eadf-49fc-9e70-cfaec2917642" providerId="ADAL" clId="{644593EA-6282-4DCE-BE3E-A98FC6540097}" dt="2019-09-23T21:02:21.825" v="7568" actId="20577"/>
          <ac:spMkLst>
            <pc:docMk/>
            <pc:sldMk cId="113116152" sldId="273"/>
            <ac:spMk id="3" creationId="{E8CA5789-3507-4DBF-9C25-D70CAC993FD2}"/>
          </ac:spMkLst>
        </pc:spChg>
        <pc:picChg chg="mod">
          <ac:chgData name="Brandon Gross" userId="5cfe96b0-eadf-49fc-9e70-cfaec2917642" providerId="ADAL" clId="{644593EA-6282-4DCE-BE3E-A98FC6540097}" dt="2019-09-23T20:57:57.176" v="6792" actId="1076"/>
          <ac:picMkLst>
            <pc:docMk/>
            <pc:sldMk cId="113116152" sldId="273"/>
            <ac:picMk id="4" creationId="{8B1F8397-9424-49F1-BC6B-DDF210569CAE}"/>
          </ac:picMkLst>
        </pc:picChg>
        <pc:picChg chg="mod">
          <ac:chgData name="Brandon Gross" userId="5cfe96b0-eadf-49fc-9e70-cfaec2917642" providerId="ADAL" clId="{644593EA-6282-4DCE-BE3E-A98FC6540097}" dt="2019-09-23T20:57:48.094" v="6789" actId="1076"/>
          <ac:picMkLst>
            <pc:docMk/>
            <pc:sldMk cId="113116152" sldId="273"/>
            <ac:picMk id="5" creationId="{2686EDC4-E84C-4F26-A4CC-E38072C9BEC7}"/>
          </ac:picMkLst>
        </pc:picChg>
        <pc:picChg chg="mod">
          <ac:chgData name="Brandon Gross" userId="5cfe96b0-eadf-49fc-9e70-cfaec2917642" providerId="ADAL" clId="{644593EA-6282-4DCE-BE3E-A98FC6540097}" dt="2019-09-23T20:57:34.827" v="6785" actId="1076"/>
          <ac:picMkLst>
            <pc:docMk/>
            <pc:sldMk cId="113116152" sldId="273"/>
            <ac:picMk id="6" creationId="{8F3EFC97-8A74-4FD3-8133-EAF9FEC1615D}"/>
          </ac:picMkLst>
        </pc:picChg>
        <pc:picChg chg="mod">
          <ac:chgData name="Brandon Gross" userId="5cfe96b0-eadf-49fc-9e70-cfaec2917642" providerId="ADAL" clId="{644593EA-6282-4DCE-BE3E-A98FC6540097}" dt="2019-09-23T20:58:01.013" v="6793" actId="1076"/>
          <ac:picMkLst>
            <pc:docMk/>
            <pc:sldMk cId="113116152" sldId="273"/>
            <ac:picMk id="7" creationId="{02FCCDB7-D26D-4C90-9C39-B5C92352D918}"/>
          </ac:picMkLst>
        </pc:picChg>
        <pc:picChg chg="mod">
          <ac:chgData name="Brandon Gross" userId="5cfe96b0-eadf-49fc-9e70-cfaec2917642" providerId="ADAL" clId="{644593EA-6282-4DCE-BE3E-A98FC6540097}" dt="2019-09-23T20:57:55.532" v="6791" actId="1076"/>
          <ac:picMkLst>
            <pc:docMk/>
            <pc:sldMk cId="113116152" sldId="273"/>
            <ac:picMk id="8" creationId="{36D7762D-746C-4C67-BCDB-48B2BC739385}"/>
          </ac:picMkLst>
        </pc:picChg>
      </pc:sldChg>
      <pc:sldChg chg="modSp modNotesTx">
        <pc:chgData name="Brandon Gross" userId="5cfe96b0-eadf-49fc-9e70-cfaec2917642" providerId="ADAL" clId="{644593EA-6282-4DCE-BE3E-A98FC6540097}" dt="2019-09-25T22:57:02.763" v="11389" actId="403"/>
        <pc:sldMkLst>
          <pc:docMk/>
          <pc:sldMk cId="4080889477" sldId="274"/>
        </pc:sldMkLst>
        <pc:spChg chg="mod">
          <ac:chgData name="Brandon Gross" userId="5cfe96b0-eadf-49fc-9e70-cfaec2917642" providerId="ADAL" clId="{644593EA-6282-4DCE-BE3E-A98FC6540097}" dt="2019-09-24T21:11:19.442" v="11282" actId="20577"/>
          <ac:spMkLst>
            <pc:docMk/>
            <pc:sldMk cId="4080889477" sldId="274"/>
            <ac:spMk id="2" creationId="{B6F2325F-7773-47BF-BD1B-3022BDCC12D1}"/>
          </ac:spMkLst>
        </pc:spChg>
        <pc:spChg chg="mod">
          <ac:chgData name="Brandon Gross" userId="5cfe96b0-eadf-49fc-9e70-cfaec2917642" providerId="ADAL" clId="{644593EA-6282-4DCE-BE3E-A98FC6540097}" dt="2019-09-25T22:57:02.763" v="11389" actId="403"/>
          <ac:spMkLst>
            <pc:docMk/>
            <pc:sldMk cId="4080889477" sldId="274"/>
            <ac:spMk id="5" creationId="{16F9DF4A-AE96-4321-A784-F435BC3D1AF0}"/>
          </ac:spMkLst>
        </pc:spChg>
        <pc:picChg chg="mod">
          <ac:chgData name="Brandon Gross" userId="5cfe96b0-eadf-49fc-9e70-cfaec2917642" providerId="ADAL" clId="{644593EA-6282-4DCE-BE3E-A98FC6540097}" dt="2019-09-19T19:49:57.343" v="1449" actId="14100"/>
          <ac:picMkLst>
            <pc:docMk/>
            <pc:sldMk cId="4080889477" sldId="274"/>
            <ac:picMk id="4" creationId="{FE616C9D-6E14-4647-AA0E-55D12301A0E9}"/>
          </ac:picMkLst>
        </pc:picChg>
        <pc:picChg chg="mod">
          <ac:chgData name="Brandon Gross" userId="5cfe96b0-eadf-49fc-9e70-cfaec2917642" providerId="ADAL" clId="{644593EA-6282-4DCE-BE3E-A98FC6540097}" dt="2019-09-24T21:15:07.250" v="11299" actId="1076"/>
          <ac:picMkLst>
            <pc:docMk/>
            <pc:sldMk cId="4080889477" sldId="274"/>
            <ac:picMk id="7" creationId="{A80BFDD0-66E0-4CB9-8BCB-F59260F7A9DC}"/>
          </ac:picMkLst>
        </pc:picChg>
      </pc:sldChg>
      <pc:sldChg chg="modSp">
        <pc:chgData name="Brandon Gross" userId="5cfe96b0-eadf-49fc-9e70-cfaec2917642" providerId="ADAL" clId="{644593EA-6282-4DCE-BE3E-A98FC6540097}" dt="2019-09-19T18:06:10.631" v="239" actId="1076"/>
        <pc:sldMkLst>
          <pc:docMk/>
          <pc:sldMk cId="3072798507" sldId="275"/>
        </pc:sldMkLst>
        <pc:picChg chg="mod">
          <ac:chgData name="Brandon Gross" userId="5cfe96b0-eadf-49fc-9e70-cfaec2917642" providerId="ADAL" clId="{644593EA-6282-4DCE-BE3E-A98FC6540097}" dt="2019-09-19T18:06:10.631" v="239" actId="1076"/>
          <ac:picMkLst>
            <pc:docMk/>
            <pc:sldMk cId="3072798507" sldId="275"/>
            <ac:picMk id="4" creationId="{6B1C3919-3E13-45AE-9BAE-F17D3305B492}"/>
          </ac:picMkLst>
        </pc:picChg>
      </pc:sldChg>
      <pc:sldChg chg="addSp delSp modSp">
        <pc:chgData name="Brandon Gross" userId="5cfe96b0-eadf-49fc-9e70-cfaec2917642" providerId="ADAL" clId="{644593EA-6282-4DCE-BE3E-A98FC6540097}" dt="2019-09-24T20:52:15.407" v="11149" actId="20577"/>
        <pc:sldMkLst>
          <pc:docMk/>
          <pc:sldMk cId="993820963" sldId="278"/>
        </pc:sldMkLst>
        <pc:spChg chg="add mod">
          <ac:chgData name="Brandon Gross" userId="5cfe96b0-eadf-49fc-9e70-cfaec2917642" providerId="ADAL" clId="{644593EA-6282-4DCE-BE3E-A98FC6540097}" dt="2019-09-23T20:36:35.164" v="5348" actId="1076"/>
          <ac:spMkLst>
            <pc:docMk/>
            <pc:sldMk cId="993820963" sldId="278"/>
            <ac:spMk id="3" creationId="{37F08DB7-F8E4-415C-891B-4CF102F17356}"/>
          </ac:spMkLst>
        </pc:spChg>
        <pc:spChg chg="del">
          <ac:chgData name="Brandon Gross" userId="5cfe96b0-eadf-49fc-9e70-cfaec2917642" providerId="ADAL" clId="{644593EA-6282-4DCE-BE3E-A98FC6540097}" dt="2019-09-19T20:16:53.533" v="2378"/>
          <ac:spMkLst>
            <pc:docMk/>
            <pc:sldMk cId="993820963" sldId="278"/>
            <ac:spMk id="3" creationId="{6520F48D-4EC7-4C95-BAE7-74A6C08B5F5E}"/>
          </ac:spMkLst>
        </pc:spChg>
        <pc:graphicFrameChg chg="add mod modGraphic">
          <ac:chgData name="Brandon Gross" userId="5cfe96b0-eadf-49fc-9e70-cfaec2917642" providerId="ADAL" clId="{644593EA-6282-4DCE-BE3E-A98FC6540097}" dt="2019-09-24T20:52:15.407" v="11149" actId="20577"/>
          <ac:graphicFrameMkLst>
            <pc:docMk/>
            <pc:sldMk cId="993820963" sldId="278"/>
            <ac:graphicFrameMk id="4" creationId="{7ADE8E89-1774-494C-986F-940D29A4FD7B}"/>
          </ac:graphicFrameMkLst>
        </pc:graphicFrameChg>
      </pc:sldChg>
      <pc:sldChg chg="addSp modSp">
        <pc:chgData name="Brandon Gross" userId="5cfe96b0-eadf-49fc-9e70-cfaec2917642" providerId="ADAL" clId="{644593EA-6282-4DCE-BE3E-A98FC6540097}" dt="2019-09-23T20:56:54.234" v="6779" actId="403"/>
        <pc:sldMkLst>
          <pc:docMk/>
          <pc:sldMk cId="1530504093" sldId="279"/>
        </pc:sldMkLst>
        <pc:spChg chg="mod">
          <ac:chgData name="Brandon Gross" userId="5cfe96b0-eadf-49fc-9e70-cfaec2917642" providerId="ADAL" clId="{644593EA-6282-4DCE-BE3E-A98FC6540097}" dt="2019-09-19T18:52:32.998" v="724" actId="20577"/>
          <ac:spMkLst>
            <pc:docMk/>
            <pc:sldMk cId="1530504093" sldId="279"/>
            <ac:spMk id="2" creationId="{7BEA0BF1-3817-4850-A67F-837A7E4E0C4A}"/>
          </ac:spMkLst>
        </pc:spChg>
        <pc:spChg chg="add mod">
          <ac:chgData name="Brandon Gross" userId="5cfe96b0-eadf-49fc-9e70-cfaec2917642" providerId="ADAL" clId="{644593EA-6282-4DCE-BE3E-A98FC6540097}" dt="2019-09-23T20:56:54.234" v="6779" actId="403"/>
          <ac:spMkLst>
            <pc:docMk/>
            <pc:sldMk cId="1530504093" sldId="279"/>
            <ac:spMk id="3" creationId="{77A7ABD2-6457-4BA4-AC62-53060061EDFF}"/>
          </ac:spMkLst>
        </pc:spChg>
        <pc:picChg chg="mod">
          <ac:chgData name="Brandon Gross" userId="5cfe96b0-eadf-49fc-9e70-cfaec2917642" providerId="ADAL" clId="{644593EA-6282-4DCE-BE3E-A98FC6540097}" dt="2019-09-23T20:49:47.815" v="6188" actId="1076"/>
          <ac:picMkLst>
            <pc:docMk/>
            <pc:sldMk cId="1530504093" sldId="279"/>
            <ac:picMk id="4" creationId="{8BA4D6E2-1A4A-4943-A70B-9E127F3CDDEF}"/>
          </ac:picMkLst>
        </pc:picChg>
        <pc:picChg chg="mod">
          <ac:chgData name="Brandon Gross" userId="5cfe96b0-eadf-49fc-9e70-cfaec2917642" providerId="ADAL" clId="{644593EA-6282-4DCE-BE3E-A98FC6540097}" dt="2019-09-23T20:49:41.375" v="6186" actId="1076"/>
          <ac:picMkLst>
            <pc:docMk/>
            <pc:sldMk cId="1530504093" sldId="279"/>
            <ac:picMk id="5" creationId="{0A1FD704-929C-45A7-B875-2D57BD5CA4CA}"/>
          </ac:picMkLst>
        </pc:picChg>
        <pc:picChg chg="mod">
          <ac:chgData name="Brandon Gross" userId="5cfe96b0-eadf-49fc-9e70-cfaec2917642" providerId="ADAL" clId="{644593EA-6282-4DCE-BE3E-A98FC6540097}" dt="2019-09-23T20:49:45.306" v="6187" actId="1076"/>
          <ac:picMkLst>
            <pc:docMk/>
            <pc:sldMk cId="1530504093" sldId="279"/>
            <ac:picMk id="6" creationId="{8A21DF8D-0BCC-4C69-BDE2-3505D604B200}"/>
          </ac:picMkLst>
        </pc:picChg>
      </pc:sldChg>
      <pc:sldChg chg="addSp modSp modNotesTx">
        <pc:chgData name="Brandon Gross" userId="5cfe96b0-eadf-49fc-9e70-cfaec2917642" providerId="ADAL" clId="{644593EA-6282-4DCE-BE3E-A98FC6540097}" dt="2019-09-24T21:11:10.352" v="11280" actId="20577"/>
        <pc:sldMkLst>
          <pc:docMk/>
          <pc:sldMk cId="2467123623" sldId="280"/>
        </pc:sldMkLst>
        <pc:spChg chg="mod">
          <ac:chgData name="Brandon Gross" userId="5cfe96b0-eadf-49fc-9e70-cfaec2917642" providerId="ADAL" clId="{644593EA-6282-4DCE-BE3E-A98FC6540097}" dt="2019-09-24T21:11:10.352" v="11280" actId="20577"/>
          <ac:spMkLst>
            <pc:docMk/>
            <pc:sldMk cId="2467123623" sldId="280"/>
            <ac:spMk id="2" creationId="{9B226A4F-45C5-4E9F-8B6C-E229AACEBD78}"/>
          </ac:spMkLst>
        </pc:spChg>
        <pc:spChg chg="add mod">
          <ac:chgData name="Brandon Gross" userId="5cfe96b0-eadf-49fc-9e70-cfaec2917642" providerId="ADAL" clId="{644593EA-6282-4DCE-BE3E-A98FC6540097}" dt="2019-09-23T20:27:54.257" v="4768" actId="20577"/>
          <ac:spMkLst>
            <pc:docMk/>
            <pc:sldMk cId="2467123623" sldId="280"/>
            <ac:spMk id="3" creationId="{62BD0220-4DA5-46C0-9D77-4664AEE2B05D}"/>
          </ac:spMkLst>
        </pc:spChg>
        <pc:picChg chg="mod">
          <ac:chgData name="Brandon Gross" userId="5cfe96b0-eadf-49fc-9e70-cfaec2917642" providerId="ADAL" clId="{644593EA-6282-4DCE-BE3E-A98FC6540097}" dt="2019-09-23T20:26:31.586" v="4459" actId="1076"/>
          <ac:picMkLst>
            <pc:docMk/>
            <pc:sldMk cId="2467123623" sldId="280"/>
            <ac:picMk id="4" creationId="{21A3F5D7-3825-4507-9FBA-DF89B9F2A095}"/>
          </ac:picMkLst>
        </pc:picChg>
        <pc:picChg chg="mod">
          <ac:chgData name="Brandon Gross" userId="5cfe96b0-eadf-49fc-9e70-cfaec2917642" providerId="ADAL" clId="{644593EA-6282-4DCE-BE3E-A98FC6540097}" dt="2019-09-23T20:26:29.548" v="4458" actId="1076"/>
          <ac:picMkLst>
            <pc:docMk/>
            <pc:sldMk cId="2467123623" sldId="280"/>
            <ac:picMk id="5" creationId="{E006DBA2-3EC5-467C-B44D-70EB0E6E2B74}"/>
          </ac:picMkLst>
        </pc:picChg>
      </pc:sldChg>
      <pc:sldChg chg="addSp modSp">
        <pc:chgData name="Brandon Gross" userId="5cfe96b0-eadf-49fc-9e70-cfaec2917642" providerId="ADAL" clId="{644593EA-6282-4DCE-BE3E-A98FC6540097}" dt="2019-09-24T21:15:16.913" v="11300" actId="1076"/>
        <pc:sldMkLst>
          <pc:docMk/>
          <pc:sldMk cId="2695366438" sldId="281"/>
        </pc:sldMkLst>
        <pc:spChg chg="mod">
          <ac:chgData name="Brandon Gross" userId="5cfe96b0-eadf-49fc-9e70-cfaec2917642" providerId="ADAL" clId="{644593EA-6282-4DCE-BE3E-A98FC6540097}" dt="2019-09-19T18:52:18.984" v="718" actId="20577"/>
          <ac:spMkLst>
            <pc:docMk/>
            <pc:sldMk cId="2695366438" sldId="281"/>
            <ac:spMk id="2" creationId="{39107F9A-0293-4281-9381-5D359A52B9CE}"/>
          </ac:spMkLst>
        </pc:spChg>
        <pc:spChg chg="add mod">
          <ac:chgData name="Brandon Gross" userId="5cfe96b0-eadf-49fc-9e70-cfaec2917642" providerId="ADAL" clId="{644593EA-6282-4DCE-BE3E-A98FC6540097}" dt="2019-09-23T20:49:05.939" v="6178" actId="403"/>
          <ac:spMkLst>
            <pc:docMk/>
            <pc:sldMk cId="2695366438" sldId="281"/>
            <ac:spMk id="3" creationId="{7DD952BE-A503-4BFA-9277-4A1FE1D15CD7}"/>
          </ac:spMkLst>
        </pc:spChg>
        <pc:picChg chg="mod">
          <ac:chgData name="Brandon Gross" userId="5cfe96b0-eadf-49fc-9e70-cfaec2917642" providerId="ADAL" clId="{644593EA-6282-4DCE-BE3E-A98FC6540097}" dt="2019-09-23T20:30:22.938" v="4982" actId="1076"/>
          <ac:picMkLst>
            <pc:docMk/>
            <pc:sldMk cId="2695366438" sldId="281"/>
            <ac:picMk id="4" creationId="{2409718D-A7F5-4DA2-AD06-385423DA246D}"/>
          </ac:picMkLst>
        </pc:picChg>
        <pc:picChg chg="mod">
          <ac:chgData name="Brandon Gross" userId="5cfe96b0-eadf-49fc-9e70-cfaec2917642" providerId="ADAL" clId="{644593EA-6282-4DCE-BE3E-A98FC6540097}" dt="2019-09-23T20:29:59.360" v="4978" actId="1076"/>
          <ac:picMkLst>
            <pc:docMk/>
            <pc:sldMk cId="2695366438" sldId="281"/>
            <ac:picMk id="5" creationId="{35FA2FB7-2B91-41B9-9A25-53A896D3E3A4}"/>
          </ac:picMkLst>
        </pc:picChg>
        <pc:picChg chg="mod ord">
          <ac:chgData name="Brandon Gross" userId="5cfe96b0-eadf-49fc-9e70-cfaec2917642" providerId="ADAL" clId="{644593EA-6282-4DCE-BE3E-A98FC6540097}" dt="2019-09-24T21:15:16.913" v="11300" actId="1076"/>
          <ac:picMkLst>
            <pc:docMk/>
            <pc:sldMk cId="2695366438" sldId="281"/>
            <ac:picMk id="6" creationId="{363278F0-201C-4056-B5DF-3E6EE65D5D89}"/>
          </ac:picMkLst>
        </pc:picChg>
      </pc:sldChg>
      <pc:sldChg chg="addSp delSp modSp">
        <pc:chgData name="Brandon Gross" userId="5cfe96b0-eadf-49fc-9e70-cfaec2917642" providerId="ADAL" clId="{644593EA-6282-4DCE-BE3E-A98FC6540097}" dt="2019-09-24T20:52:22.387" v="11153" actId="20577"/>
        <pc:sldMkLst>
          <pc:docMk/>
          <pc:sldMk cId="1468978698" sldId="282"/>
        </pc:sldMkLst>
        <pc:spChg chg="mod">
          <ac:chgData name="Brandon Gross" userId="5cfe96b0-eadf-49fc-9e70-cfaec2917642" providerId="ADAL" clId="{644593EA-6282-4DCE-BE3E-A98FC6540097}" dt="2019-09-19T18:51:55.914" v="708" actId="20577"/>
          <ac:spMkLst>
            <pc:docMk/>
            <pc:sldMk cId="1468978698" sldId="282"/>
            <ac:spMk id="2" creationId="{F53E8923-949F-4CB2-A6EC-22743E61F0E8}"/>
          </ac:spMkLst>
        </pc:spChg>
        <pc:spChg chg="add del">
          <ac:chgData name="Brandon Gross" userId="5cfe96b0-eadf-49fc-9e70-cfaec2917642" providerId="ADAL" clId="{644593EA-6282-4DCE-BE3E-A98FC6540097}" dt="2019-09-19T20:17:49.361" v="2383" actId="3680"/>
          <ac:spMkLst>
            <pc:docMk/>
            <pc:sldMk cId="1468978698" sldId="282"/>
            <ac:spMk id="3" creationId="{6520F48D-4EC7-4C95-BAE7-74A6C08B5F5E}"/>
          </ac:spMkLst>
        </pc:spChg>
        <pc:graphicFrameChg chg="add del mod ord modGraphic">
          <ac:chgData name="Brandon Gross" userId="5cfe96b0-eadf-49fc-9e70-cfaec2917642" providerId="ADAL" clId="{644593EA-6282-4DCE-BE3E-A98FC6540097}" dt="2019-09-19T20:17:41.955" v="2382" actId="3680"/>
          <ac:graphicFrameMkLst>
            <pc:docMk/>
            <pc:sldMk cId="1468978698" sldId="282"/>
            <ac:graphicFrameMk id="4" creationId="{82FC6F68-AD61-406F-A892-2DD011E8EFE5}"/>
          </ac:graphicFrameMkLst>
        </pc:graphicFrameChg>
        <pc:graphicFrameChg chg="add mod ord modGraphic">
          <ac:chgData name="Brandon Gross" userId="5cfe96b0-eadf-49fc-9e70-cfaec2917642" providerId="ADAL" clId="{644593EA-6282-4DCE-BE3E-A98FC6540097}" dt="2019-09-24T20:52:22.387" v="11153" actId="20577"/>
          <ac:graphicFrameMkLst>
            <pc:docMk/>
            <pc:sldMk cId="1468978698" sldId="282"/>
            <ac:graphicFrameMk id="6" creationId="{EB790AE9-6266-484A-9D06-3CD260A501F0}"/>
          </ac:graphicFrameMkLst>
        </pc:graphicFrameChg>
      </pc:sldChg>
      <pc:sldChg chg="modSp modNotesTx">
        <pc:chgData name="Brandon Gross" userId="5cfe96b0-eadf-49fc-9e70-cfaec2917642" providerId="ADAL" clId="{644593EA-6282-4DCE-BE3E-A98FC6540097}" dt="2019-09-24T19:52:33.063" v="10657" actId="20577"/>
        <pc:sldMkLst>
          <pc:docMk/>
          <pc:sldMk cId="2408142580" sldId="283"/>
        </pc:sldMkLst>
        <pc:spChg chg="mod">
          <ac:chgData name="Brandon Gross" userId="5cfe96b0-eadf-49fc-9e70-cfaec2917642" providerId="ADAL" clId="{644593EA-6282-4DCE-BE3E-A98FC6540097}" dt="2019-09-23T20:48:38.222" v="6173" actId="20577"/>
          <ac:spMkLst>
            <pc:docMk/>
            <pc:sldMk cId="2408142580" sldId="283"/>
            <ac:spMk id="3" creationId="{4038954C-6B17-410E-A93C-A7F915E0C68B}"/>
          </ac:spMkLst>
        </pc:spChg>
        <pc:picChg chg="mod">
          <ac:chgData name="Brandon Gross" userId="5cfe96b0-eadf-49fc-9e70-cfaec2917642" providerId="ADAL" clId="{644593EA-6282-4DCE-BE3E-A98FC6540097}" dt="2019-09-19T19:07:24.536" v="1036" actId="14100"/>
          <ac:picMkLst>
            <pc:docMk/>
            <pc:sldMk cId="2408142580" sldId="283"/>
            <ac:picMk id="4" creationId="{1612F8C9-0249-4F00-883D-F696880C08DA}"/>
          </ac:picMkLst>
        </pc:picChg>
      </pc:sldChg>
      <pc:sldChg chg="modSp modNotesTx">
        <pc:chgData name="Brandon Gross" userId="5cfe96b0-eadf-49fc-9e70-cfaec2917642" providerId="ADAL" clId="{644593EA-6282-4DCE-BE3E-A98FC6540097}" dt="2019-09-24T21:10:50.573" v="11272" actId="20577"/>
        <pc:sldMkLst>
          <pc:docMk/>
          <pc:sldMk cId="1807116076" sldId="285"/>
        </pc:sldMkLst>
        <pc:spChg chg="mod">
          <ac:chgData name="Brandon Gross" userId="5cfe96b0-eadf-49fc-9e70-cfaec2917642" providerId="ADAL" clId="{644593EA-6282-4DCE-BE3E-A98FC6540097}" dt="2019-09-24T21:10:50.573" v="11272" actId="20577"/>
          <ac:spMkLst>
            <pc:docMk/>
            <pc:sldMk cId="1807116076" sldId="285"/>
            <ac:spMk id="2" creationId="{A70179A8-49B8-4A57-B108-F8CD1851156D}"/>
          </ac:spMkLst>
        </pc:spChg>
      </pc:sldChg>
      <pc:sldChg chg="modSp modNotesTx">
        <pc:chgData name="Brandon Gross" userId="5cfe96b0-eadf-49fc-9e70-cfaec2917642" providerId="ADAL" clId="{644593EA-6282-4DCE-BE3E-A98FC6540097}" dt="2019-09-24T19:53:24.422" v="10675" actId="20577"/>
        <pc:sldMkLst>
          <pc:docMk/>
          <pc:sldMk cId="3302201794" sldId="291"/>
        </pc:sldMkLst>
        <pc:spChg chg="mod">
          <ac:chgData name="Brandon Gross" userId="5cfe96b0-eadf-49fc-9e70-cfaec2917642" providerId="ADAL" clId="{644593EA-6282-4DCE-BE3E-A98FC6540097}" dt="2019-09-23T20:24:31.645" v="4066" actId="20577"/>
          <ac:spMkLst>
            <pc:docMk/>
            <pc:sldMk cId="3302201794" sldId="291"/>
            <ac:spMk id="3" creationId="{9CD9ACE4-3E4F-4020-BCA6-2D317261B88F}"/>
          </ac:spMkLst>
        </pc:spChg>
      </pc:sldChg>
      <pc:sldChg chg="modSp">
        <pc:chgData name="Brandon Gross" userId="5cfe96b0-eadf-49fc-9e70-cfaec2917642" providerId="ADAL" clId="{644593EA-6282-4DCE-BE3E-A98FC6540097}" dt="2019-09-24T21:17:42.106" v="11308" actId="1076"/>
        <pc:sldMkLst>
          <pc:docMk/>
          <pc:sldMk cId="1373796282" sldId="292"/>
        </pc:sldMkLst>
        <pc:spChg chg="mod">
          <ac:chgData name="Brandon Gross" userId="5cfe96b0-eadf-49fc-9e70-cfaec2917642" providerId="ADAL" clId="{644593EA-6282-4DCE-BE3E-A98FC6540097}" dt="2019-09-24T21:17:33.877" v="11305" actId="1076"/>
          <ac:spMkLst>
            <pc:docMk/>
            <pc:sldMk cId="1373796282" sldId="292"/>
            <ac:spMk id="2" creationId="{3E84249D-5C68-4451-AA5D-CC472129D0FB}"/>
          </ac:spMkLst>
        </pc:spChg>
        <pc:graphicFrameChg chg="mod modGraphic">
          <ac:chgData name="Brandon Gross" userId="5cfe96b0-eadf-49fc-9e70-cfaec2917642" providerId="ADAL" clId="{644593EA-6282-4DCE-BE3E-A98FC6540097}" dt="2019-09-24T21:17:42.106" v="11308" actId="1076"/>
          <ac:graphicFrameMkLst>
            <pc:docMk/>
            <pc:sldMk cId="1373796282" sldId="292"/>
            <ac:graphicFrameMk id="6" creationId="{475CD114-7BFA-4D64-9DC4-75E9D2C933FE}"/>
          </ac:graphicFrameMkLst>
        </pc:graphicFrameChg>
      </pc:sldChg>
      <pc:sldChg chg="modSp modNotesTx">
        <pc:chgData name="Brandon Gross" userId="5cfe96b0-eadf-49fc-9e70-cfaec2917642" providerId="ADAL" clId="{644593EA-6282-4DCE-BE3E-A98FC6540097}" dt="2019-09-24T18:39:25.547" v="8486" actId="20577"/>
        <pc:sldMkLst>
          <pc:docMk/>
          <pc:sldMk cId="2092015037" sldId="303"/>
        </pc:sldMkLst>
        <pc:spChg chg="mod">
          <ac:chgData name="Brandon Gross" userId="5cfe96b0-eadf-49fc-9e70-cfaec2917642" providerId="ADAL" clId="{644593EA-6282-4DCE-BE3E-A98FC6540097}" dt="2019-09-19T19:01:32.569" v="813" actId="20577"/>
          <ac:spMkLst>
            <pc:docMk/>
            <pc:sldMk cId="2092015037" sldId="303"/>
            <ac:spMk id="2" creationId="{AF961DED-98DB-492F-B536-E81FBDAC249A}"/>
          </ac:spMkLst>
        </pc:spChg>
      </pc:sldChg>
      <pc:sldChg chg="modSp modNotesTx">
        <pc:chgData name="Brandon Gross" userId="5cfe96b0-eadf-49fc-9e70-cfaec2917642" providerId="ADAL" clId="{644593EA-6282-4DCE-BE3E-A98FC6540097}" dt="2019-09-24T18:39:28.319" v="8487" actId="20577"/>
        <pc:sldMkLst>
          <pc:docMk/>
          <pc:sldMk cId="3558420092" sldId="304"/>
        </pc:sldMkLst>
        <pc:spChg chg="mod">
          <ac:chgData name="Brandon Gross" userId="5cfe96b0-eadf-49fc-9e70-cfaec2917642" providerId="ADAL" clId="{644593EA-6282-4DCE-BE3E-A98FC6540097}" dt="2019-09-19T19:01:40.202" v="815" actId="20577"/>
          <ac:spMkLst>
            <pc:docMk/>
            <pc:sldMk cId="3558420092" sldId="304"/>
            <ac:spMk id="2" creationId="{AF961DED-98DB-492F-B536-E81FBDAC249A}"/>
          </ac:spMkLst>
        </pc:spChg>
      </pc:sldChg>
      <pc:sldChg chg="modSp modNotesTx">
        <pc:chgData name="Brandon Gross" userId="5cfe96b0-eadf-49fc-9e70-cfaec2917642" providerId="ADAL" clId="{644593EA-6282-4DCE-BE3E-A98FC6540097}" dt="2019-09-24T18:39:32.667" v="8488" actId="20577"/>
        <pc:sldMkLst>
          <pc:docMk/>
          <pc:sldMk cId="634933625" sldId="305"/>
        </pc:sldMkLst>
        <pc:spChg chg="mod">
          <ac:chgData name="Brandon Gross" userId="5cfe96b0-eadf-49fc-9e70-cfaec2917642" providerId="ADAL" clId="{644593EA-6282-4DCE-BE3E-A98FC6540097}" dt="2019-09-19T19:01:45.917" v="817" actId="20577"/>
          <ac:spMkLst>
            <pc:docMk/>
            <pc:sldMk cId="634933625" sldId="305"/>
            <ac:spMk id="2" creationId="{AF961DED-98DB-492F-B536-E81FBDAC249A}"/>
          </ac:spMkLst>
        </pc:spChg>
      </pc:sldChg>
      <pc:sldChg chg="modSp modNotesTx">
        <pc:chgData name="Brandon Gross" userId="5cfe96b0-eadf-49fc-9e70-cfaec2917642" providerId="ADAL" clId="{644593EA-6282-4DCE-BE3E-A98FC6540097}" dt="2019-09-24T18:39:14.758" v="8483" actId="20577"/>
        <pc:sldMkLst>
          <pc:docMk/>
          <pc:sldMk cId="1247526309" sldId="306"/>
        </pc:sldMkLst>
        <pc:spChg chg="mod">
          <ac:chgData name="Brandon Gross" userId="5cfe96b0-eadf-49fc-9e70-cfaec2917642" providerId="ADAL" clId="{644593EA-6282-4DCE-BE3E-A98FC6540097}" dt="2019-09-19T19:46:43.343" v="1444" actId="20577"/>
          <ac:spMkLst>
            <pc:docMk/>
            <pc:sldMk cId="1247526309" sldId="306"/>
            <ac:spMk id="2" creationId="{87FA9FCE-7F68-4975-9B6B-4BFE7386662F}"/>
          </ac:spMkLst>
        </pc:spChg>
      </pc:sldChg>
      <pc:sldChg chg="modSp modNotesTx">
        <pc:chgData name="Brandon Gross" userId="5cfe96b0-eadf-49fc-9e70-cfaec2917642" providerId="ADAL" clId="{644593EA-6282-4DCE-BE3E-A98FC6540097}" dt="2019-09-24T19:52:03.987" v="10654" actId="20577"/>
        <pc:sldMkLst>
          <pc:docMk/>
          <pc:sldMk cId="4198075428" sldId="308"/>
        </pc:sldMkLst>
        <pc:spChg chg="mod">
          <ac:chgData name="Brandon Gross" userId="5cfe96b0-eadf-49fc-9e70-cfaec2917642" providerId="ADAL" clId="{644593EA-6282-4DCE-BE3E-A98FC6540097}" dt="2019-09-19T19:07:14.696" v="1034" actId="20577"/>
          <ac:spMkLst>
            <pc:docMk/>
            <pc:sldMk cId="4198075428" sldId="308"/>
            <ac:spMk id="2" creationId="{04A08105-2C7A-4965-A2F1-62A68047551F}"/>
          </ac:spMkLst>
        </pc:spChg>
        <pc:picChg chg="mod">
          <ac:chgData name="Brandon Gross" userId="5cfe96b0-eadf-49fc-9e70-cfaec2917642" providerId="ADAL" clId="{644593EA-6282-4DCE-BE3E-A98FC6540097}" dt="2019-09-19T19:07:18.913" v="1035" actId="14100"/>
          <ac:picMkLst>
            <pc:docMk/>
            <pc:sldMk cId="4198075428" sldId="308"/>
            <ac:picMk id="4" creationId="{465EF76B-3C0F-42A9-A9DB-2B53AD6F2342}"/>
          </ac:picMkLst>
        </pc:picChg>
      </pc:sldChg>
      <pc:sldChg chg="addSp delSp modSp add ord modNotesTx">
        <pc:chgData name="Brandon Gross" userId="5cfe96b0-eadf-49fc-9e70-cfaec2917642" providerId="ADAL" clId="{644593EA-6282-4DCE-BE3E-A98FC6540097}" dt="2019-09-24T21:09:00.296" v="11249" actId="1076"/>
        <pc:sldMkLst>
          <pc:docMk/>
          <pc:sldMk cId="2861838064" sldId="310"/>
        </pc:sldMkLst>
        <pc:spChg chg="mod">
          <ac:chgData name="Brandon Gross" userId="5cfe96b0-eadf-49fc-9e70-cfaec2917642" providerId="ADAL" clId="{644593EA-6282-4DCE-BE3E-A98FC6540097}" dt="2019-09-19T18:58:48.483" v="779" actId="20577"/>
          <ac:spMkLst>
            <pc:docMk/>
            <pc:sldMk cId="2861838064" sldId="310"/>
            <ac:spMk id="2" creationId="{150092DC-CF59-405C-9111-5D20978660CB}"/>
          </ac:spMkLst>
        </pc:spChg>
        <pc:spChg chg="mod">
          <ac:chgData name="Brandon Gross" userId="5cfe96b0-eadf-49fc-9e70-cfaec2917642" providerId="ADAL" clId="{644593EA-6282-4DCE-BE3E-A98FC6540097}" dt="2019-09-24T21:09:00.296" v="11249" actId="1076"/>
          <ac:spMkLst>
            <pc:docMk/>
            <pc:sldMk cId="2861838064" sldId="310"/>
            <ac:spMk id="3" creationId="{48E2CB8F-ECD6-9C45-8811-81CEDC8B5002}"/>
          </ac:spMkLst>
        </pc:spChg>
        <pc:spChg chg="del">
          <ac:chgData name="Brandon Gross" userId="5cfe96b0-eadf-49fc-9e70-cfaec2917642" providerId="ADAL" clId="{644593EA-6282-4DCE-BE3E-A98FC6540097}" dt="2019-09-19T20:14:46.605" v="2373"/>
          <ac:spMkLst>
            <pc:docMk/>
            <pc:sldMk cId="2861838064" sldId="310"/>
            <ac:spMk id="3" creationId="{BDD340B0-77DD-4CEA-A8A6-56301B1247CB}"/>
          </ac:spMkLst>
        </pc:spChg>
        <pc:graphicFrameChg chg="add mod modGraphic">
          <ac:chgData name="Brandon Gross" userId="5cfe96b0-eadf-49fc-9e70-cfaec2917642" providerId="ADAL" clId="{644593EA-6282-4DCE-BE3E-A98FC6540097}" dt="2019-09-24T21:08:54.511" v="11248" actId="1076"/>
          <ac:graphicFrameMkLst>
            <pc:docMk/>
            <pc:sldMk cId="2861838064" sldId="310"/>
            <ac:graphicFrameMk id="4" creationId="{4A275383-9C7C-4655-836F-FED3122DD80B}"/>
          </ac:graphicFrameMkLst>
        </pc:graphicFrameChg>
      </pc:sldChg>
      <pc:sldChg chg="modSp add modNotesTx">
        <pc:chgData name="Brandon Gross" userId="5cfe96b0-eadf-49fc-9e70-cfaec2917642" providerId="ADAL" clId="{644593EA-6282-4DCE-BE3E-A98FC6540097}" dt="2019-09-24T21:07:43.074" v="11232" actId="403"/>
        <pc:sldMkLst>
          <pc:docMk/>
          <pc:sldMk cId="2907226745" sldId="311"/>
        </pc:sldMkLst>
        <pc:spChg chg="mod">
          <ac:chgData name="Brandon Gross" userId="5cfe96b0-eadf-49fc-9e70-cfaec2917642" providerId="ADAL" clId="{644593EA-6282-4DCE-BE3E-A98FC6540097}" dt="2019-09-19T18:58:37.596" v="748" actId="20577"/>
          <ac:spMkLst>
            <pc:docMk/>
            <pc:sldMk cId="2907226745" sldId="311"/>
            <ac:spMk id="2" creationId="{ADE3F152-C239-404B-B533-8893D5FA584F}"/>
          </ac:spMkLst>
        </pc:spChg>
        <pc:graphicFrameChg chg="modGraphic">
          <ac:chgData name="Brandon Gross" userId="5cfe96b0-eadf-49fc-9e70-cfaec2917642" providerId="ADAL" clId="{644593EA-6282-4DCE-BE3E-A98FC6540097}" dt="2019-09-24T21:07:43.074" v="11232" actId="403"/>
          <ac:graphicFrameMkLst>
            <pc:docMk/>
            <pc:sldMk cId="2907226745" sldId="311"/>
            <ac:graphicFrameMk id="4" creationId="{4BEA76C6-650C-104B-9371-2E93CE770A78}"/>
          </ac:graphicFrameMkLst>
        </pc:graphicFrameChg>
      </pc:sldChg>
      <pc:sldChg chg="modSp add modNotesTx">
        <pc:chgData name="Brandon Gross" userId="5cfe96b0-eadf-49fc-9e70-cfaec2917642" providerId="ADAL" clId="{644593EA-6282-4DCE-BE3E-A98FC6540097}" dt="2019-09-24T18:39:08.544" v="8481" actId="20577"/>
        <pc:sldMkLst>
          <pc:docMk/>
          <pc:sldMk cId="1566645821" sldId="312"/>
        </pc:sldMkLst>
        <pc:spChg chg="mod">
          <ac:chgData name="Brandon Gross" userId="5cfe96b0-eadf-49fc-9e70-cfaec2917642" providerId="ADAL" clId="{644593EA-6282-4DCE-BE3E-A98FC6540097}" dt="2019-09-19T18:58:54.843" v="801" actId="20577"/>
          <ac:spMkLst>
            <pc:docMk/>
            <pc:sldMk cId="1566645821" sldId="312"/>
            <ac:spMk id="2" creationId="{71954A98-79F5-488C-97EC-71F4B77A80B2}"/>
          </ac:spMkLst>
        </pc:spChg>
      </pc:sldChg>
      <pc:sldChg chg="addSp delSp modSp add ord">
        <pc:chgData name="Brandon Gross" userId="5cfe96b0-eadf-49fc-9e70-cfaec2917642" providerId="ADAL" clId="{644593EA-6282-4DCE-BE3E-A98FC6540097}" dt="2019-09-24T21:08:15.237" v="11240" actId="1076"/>
        <pc:sldMkLst>
          <pc:docMk/>
          <pc:sldMk cId="2073348427" sldId="313"/>
        </pc:sldMkLst>
        <pc:spChg chg="mod">
          <ac:chgData name="Brandon Gross" userId="5cfe96b0-eadf-49fc-9e70-cfaec2917642" providerId="ADAL" clId="{644593EA-6282-4DCE-BE3E-A98FC6540097}" dt="2019-09-19T19:02:14.766" v="857" actId="20577"/>
          <ac:spMkLst>
            <pc:docMk/>
            <pc:sldMk cId="2073348427" sldId="313"/>
            <ac:spMk id="2" creationId="{981BE1A3-0094-446F-A1D0-B135E9F0B5D6}"/>
          </ac:spMkLst>
        </pc:spChg>
        <pc:spChg chg="del">
          <ac:chgData name="Brandon Gross" userId="5cfe96b0-eadf-49fc-9e70-cfaec2917642" providerId="ADAL" clId="{644593EA-6282-4DCE-BE3E-A98FC6540097}" dt="2019-09-19T20:07:50.875" v="2184" actId="3680"/>
          <ac:spMkLst>
            <pc:docMk/>
            <pc:sldMk cId="2073348427" sldId="313"/>
            <ac:spMk id="3" creationId="{B4408F4A-7EAE-40CA-8E7A-20FB05888DD4}"/>
          </ac:spMkLst>
        </pc:spChg>
        <pc:spChg chg="add del mod">
          <ac:chgData name="Brandon Gross" userId="5cfe96b0-eadf-49fc-9e70-cfaec2917642" providerId="ADAL" clId="{644593EA-6282-4DCE-BE3E-A98FC6540097}" dt="2019-09-19T20:08:48.316" v="2191"/>
          <ac:spMkLst>
            <pc:docMk/>
            <pc:sldMk cId="2073348427" sldId="313"/>
            <ac:spMk id="7" creationId="{9A3B3C70-2C87-442D-9AEB-320385D5C09F}"/>
          </ac:spMkLst>
        </pc:spChg>
        <pc:graphicFrameChg chg="add del mod ord modGraphic">
          <ac:chgData name="Brandon Gross" userId="5cfe96b0-eadf-49fc-9e70-cfaec2917642" providerId="ADAL" clId="{644593EA-6282-4DCE-BE3E-A98FC6540097}" dt="2019-09-19T20:08:23.387" v="2186" actId="478"/>
          <ac:graphicFrameMkLst>
            <pc:docMk/>
            <pc:sldMk cId="2073348427" sldId="313"/>
            <ac:graphicFrameMk id="4" creationId="{31678A9A-B245-4162-9176-B6E6DBBB696C}"/>
          </ac:graphicFrameMkLst>
        </pc:graphicFrameChg>
        <pc:graphicFrameChg chg="add del mod">
          <ac:chgData name="Brandon Gross" userId="5cfe96b0-eadf-49fc-9e70-cfaec2917642" providerId="ADAL" clId="{644593EA-6282-4DCE-BE3E-A98FC6540097}" dt="2019-09-19T20:08:39.017" v="2188"/>
          <ac:graphicFrameMkLst>
            <pc:docMk/>
            <pc:sldMk cId="2073348427" sldId="313"/>
            <ac:graphicFrameMk id="8" creationId="{A936D7EF-828E-4E48-8BFD-E33573FA5F25}"/>
          </ac:graphicFrameMkLst>
        </pc:graphicFrameChg>
        <pc:graphicFrameChg chg="add del mod">
          <ac:chgData name="Brandon Gross" userId="5cfe96b0-eadf-49fc-9e70-cfaec2917642" providerId="ADAL" clId="{644593EA-6282-4DCE-BE3E-A98FC6540097}" dt="2019-09-19T20:08:42.479" v="2190"/>
          <ac:graphicFrameMkLst>
            <pc:docMk/>
            <pc:sldMk cId="2073348427" sldId="313"/>
            <ac:graphicFrameMk id="9" creationId="{CC4829C4-F8D0-4719-9AD6-437291872704}"/>
          </ac:graphicFrameMkLst>
        </pc:graphicFrameChg>
        <pc:graphicFrameChg chg="add mod modGraphic">
          <ac:chgData name="Brandon Gross" userId="5cfe96b0-eadf-49fc-9e70-cfaec2917642" providerId="ADAL" clId="{644593EA-6282-4DCE-BE3E-A98FC6540097}" dt="2019-09-24T21:08:15.237" v="11240" actId="1076"/>
          <ac:graphicFrameMkLst>
            <pc:docMk/>
            <pc:sldMk cId="2073348427" sldId="313"/>
            <ac:graphicFrameMk id="10" creationId="{B8D9D8AC-AC4D-465F-BFBD-0888D5D56DFC}"/>
          </ac:graphicFrameMkLst>
        </pc:graphicFrameChg>
        <pc:picChg chg="add mod">
          <ac:chgData name="Brandon Gross" userId="5cfe96b0-eadf-49fc-9e70-cfaec2917642" providerId="ADAL" clId="{644593EA-6282-4DCE-BE3E-A98FC6540097}" dt="2019-09-19T20:12:18.995" v="2335" actId="1076"/>
          <ac:picMkLst>
            <pc:docMk/>
            <pc:sldMk cId="2073348427" sldId="313"/>
            <ac:picMk id="11" creationId="{08147C10-AFBD-43F4-9BFC-0478E310D3DE}"/>
          </ac:picMkLst>
        </pc:picChg>
      </pc:sldChg>
      <pc:sldChg chg="modNotesTx">
        <pc:chgData name="Brandon Gross" userId="5cfe96b0-eadf-49fc-9e70-cfaec2917642" providerId="ADAL" clId="{644593EA-6282-4DCE-BE3E-A98FC6540097}" dt="2019-09-24T18:38:58.708" v="8479" actId="20577"/>
        <pc:sldMkLst>
          <pc:docMk/>
          <pc:sldMk cId="1033744284" sldId="314"/>
        </pc:sldMkLst>
      </pc:sldChg>
      <pc:sldChg chg="modSp add modNotesTx">
        <pc:chgData name="Brandon Gross" userId="5cfe96b0-eadf-49fc-9e70-cfaec2917642" providerId="ADAL" clId="{644593EA-6282-4DCE-BE3E-A98FC6540097}" dt="2019-09-24T21:17:05.052" v="11302" actId="1076"/>
        <pc:sldMkLst>
          <pc:docMk/>
          <pc:sldMk cId="3228675628" sldId="316"/>
        </pc:sldMkLst>
        <pc:spChg chg="mod">
          <ac:chgData name="Brandon Gross" userId="5cfe96b0-eadf-49fc-9e70-cfaec2917642" providerId="ADAL" clId="{644593EA-6282-4DCE-BE3E-A98FC6540097}" dt="2019-09-19T19:59:32.145" v="1549" actId="20577"/>
          <ac:spMkLst>
            <pc:docMk/>
            <pc:sldMk cId="3228675628" sldId="316"/>
            <ac:spMk id="2" creationId="{51D8DBA6-C566-4517-AFB3-B199CCD8DAD0}"/>
          </ac:spMkLst>
        </pc:spChg>
        <pc:graphicFrameChg chg="mod modGraphic">
          <ac:chgData name="Brandon Gross" userId="5cfe96b0-eadf-49fc-9e70-cfaec2917642" providerId="ADAL" clId="{644593EA-6282-4DCE-BE3E-A98FC6540097}" dt="2019-09-24T21:17:05.052" v="11302" actId="1076"/>
          <ac:graphicFrameMkLst>
            <pc:docMk/>
            <pc:sldMk cId="3228675628" sldId="316"/>
            <ac:graphicFrameMk id="4" creationId="{4FE72F15-38AF-402A-AB63-4A2AEF4D9D72}"/>
          </ac:graphicFrameMkLst>
        </pc:graphicFrameChg>
      </pc:sldChg>
      <pc:sldChg chg="modNotesTx">
        <pc:chgData name="Brandon Gross" userId="5cfe96b0-eadf-49fc-9e70-cfaec2917642" providerId="ADAL" clId="{644593EA-6282-4DCE-BE3E-A98FC6540097}" dt="2019-09-24T18:39:21.386" v="8485" actId="20577"/>
        <pc:sldMkLst>
          <pc:docMk/>
          <pc:sldMk cId="2954472881" sldId="317"/>
        </pc:sldMkLst>
      </pc:sldChg>
      <pc:sldChg chg="modSp">
        <pc:chgData name="Brandon Gross" userId="5cfe96b0-eadf-49fc-9e70-cfaec2917642" providerId="ADAL" clId="{644593EA-6282-4DCE-BE3E-A98FC6540097}" dt="2019-09-24T21:18:57.664" v="11367" actId="14734"/>
        <pc:sldMkLst>
          <pc:docMk/>
          <pc:sldMk cId="3146988727" sldId="318"/>
        </pc:sldMkLst>
        <pc:graphicFrameChg chg="mod modGraphic">
          <ac:chgData name="Brandon Gross" userId="5cfe96b0-eadf-49fc-9e70-cfaec2917642" providerId="ADAL" clId="{644593EA-6282-4DCE-BE3E-A98FC6540097}" dt="2019-09-24T21:18:57.664" v="11367" actId="14734"/>
          <ac:graphicFrameMkLst>
            <pc:docMk/>
            <pc:sldMk cId="3146988727" sldId="318"/>
            <ac:graphicFrameMk id="6" creationId="{0AC8D0AE-D8C4-4D45-A60F-434D2FBA291B}"/>
          </ac:graphicFrameMkLst>
        </pc:graphicFrameChg>
      </pc:sldChg>
    </pc:docChg>
  </pc:docChgLst>
  <pc:docChgLst>
    <pc:chgData name="Cory Ricondo" userId="S::coryricondo@knights.ucf.edu::18bcf57d-87bb-4e9f-a823-cf4959375ee5" providerId="AD" clId="Web-{22E94971-54FE-CDA8-F4CE-66C851836360}"/>
    <pc:docChg chg="modSld">
      <pc:chgData name="Cory Ricondo" userId="S::coryricondo@knights.ucf.edu::18bcf57d-87bb-4e9f-a823-cf4959375ee5" providerId="AD" clId="Web-{22E94971-54FE-CDA8-F4CE-66C851836360}" dt="2019-11-22T03:51:24.391" v="207" actId="20577"/>
      <pc:docMkLst>
        <pc:docMk/>
      </pc:docMkLst>
      <pc:sldChg chg="modSp">
        <pc:chgData name="Cory Ricondo" userId="S::coryricondo@knights.ucf.edu::18bcf57d-87bb-4e9f-a823-cf4959375ee5" providerId="AD" clId="Web-{22E94971-54FE-CDA8-F4CE-66C851836360}" dt="2019-11-22T03:39:06.794" v="170" actId="20577"/>
        <pc:sldMkLst>
          <pc:docMk/>
          <pc:sldMk cId="2695366438" sldId="281"/>
        </pc:sldMkLst>
        <pc:spChg chg="mod">
          <ac:chgData name="Cory Ricondo" userId="S::coryricondo@knights.ucf.edu::18bcf57d-87bb-4e9f-a823-cf4959375ee5" providerId="AD" clId="Web-{22E94971-54FE-CDA8-F4CE-66C851836360}" dt="2019-11-22T03:39:06.794" v="170" actId="20577"/>
          <ac:spMkLst>
            <pc:docMk/>
            <pc:sldMk cId="2695366438" sldId="281"/>
            <ac:spMk id="3" creationId="{7DD952BE-A503-4BFA-9277-4A1FE1D15CD7}"/>
          </ac:spMkLst>
        </pc:spChg>
      </pc:sldChg>
      <pc:sldChg chg="modSp">
        <pc:chgData name="Cory Ricondo" userId="S::coryricondo@knights.ucf.edu::18bcf57d-87bb-4e9f-a823-cf4959375ee5" providerId="AD" clId="Web-{22E94971-54FE-CDA8-F4CE-66C851836360}" dt="2019-11-22T03:51:24.391" v="206" actId="20577"/>
        <pc:sldMkLst>
          <pc:docMk/>
          <pc:sldMk cId="3302201794" sldId="291"/>
        </pc:sldMkLst>
        <pc:spChg chg="mod">
          <ac:chgData name="Cory Ricondo" userId="S::coryricondo@knights.ucf.edu::18bcf57d-87bb-4e9f-a823-cf4959375ee5" providerId="AD" clId="Web-{22E94971-54FE-CDA8-F4CE-66C851836360}" dt="2019-11-22T03:51:24.391" v="206" actId="20577"/>
          <ac:spMkLst>
            <pc:docMk/>
            <pc:sldMk cId="3302201794" sldId="291"/>
            <ac:spMk id="3" creationId="{9CD9ACE4-3E4F-4020-BCA6-2D317261B88F}"/>
          </ac:spMkLst>
        </pc:spChg>
      </pc:sldChg>
    </pc:docChg>
  </pc:docChgLst>
  <pc:docChgLst>
    <pc:chgData name="Brandon Gross" userId="5cfe96b0-eadf-49fc-9e70-cfaec2917642" providerId="ADAL" clId="{90DEE67B-DDF5-4218-BECE-84E7C311CE55}"/>
    <pc:docChg chg="undo redo custSel mod addSld delSld modSld sldOrd modSection">
      <pc:chgData name="Brandon Gross" userId="5cfe96b0-eadf-49fc-9e70-cfaec2917642" providerId="ADAL" clId="{90DEE67B-DDF5-4218-BECE-84E7C311CE55}" dt="2019-11-22T14:44:48.678" v="24944" actId="20577"/>
      <pc:docMkLst>
        <pc:docMk/>
      </pc:docMkLst>
      <pc:sldChg chg="addSp delSp modSp add mod ord setBg setClrOvrMap delDesignElem modNotesTx">
        <pc:chgData name="Brandon Gross" userId="5cfe96b0-eadf-49fc-9e70-cfaec2917642" providerId="ADAL" clId="{90DEE67B-DDF5-4218-BECE-84E7C311CE55}" dt="2019-11-21T15:57:22.698" v="21823" actId="403"/>
        <pc:sldMkLst>
          <pc:docMk/>
          <pc:sldMk cId="1323585510" sldId="256"/>
        </pc:sldMkLst>
        <pc:spChg chg="mod">
          <ac:chgData name="Brandon Gross" userId="5cfe96b0-eadf-49fc-9e70-cfaec2917642" providerId="ADAL" clId="{90DEE67B-DDF5-4218-BECE-84E7C311CE55}" dt="2019-09-24T15:09:31.269" v="10849"/>
          <ac:spMkLst>
            <pc:docMk/>
            <pc:sldMk cId="1323585510" sldId="256"/>
            <ac:spMk id="2" creationId="{9E90119C-C64C-43E4-9C4D-24C5FED0725B}"/>
          </ac:spMkLst>
        </pc:spChg>
        <pc:spChg chg="mod ord">
          <ac:chgData name="Brandon Gross" userId="5cfe96b0-eadf-49fc-9e70-cfaec2917642" providerId="ADAL" clId="{90DEE67B-DDF5-4218-BECE-84E7C311CE55}" dt="2019-11-21T15:57:22.698" v="21823" actId="403"/>
          <ac:spMkLst>
            <pc:docMk/>
            <pc:sldMk cId="1323585510" sldId="256"/>
            <ac:spMk id="3" creationId="{171715BA-6E14-400D-B0DC-3273C13D36CD}"/>
          </ac:spMkLst>
        </pc:spChg>
        <pc:spChg chg="add del mod">
          <ac:chgData name="Brandon Gross" userId="5cfe96b0-eadf-49fc-9e70-cfaec2917642" providerId="ADAL" clId="{90DEE67B-DDF5-4218-BECE-84E7C311CE55}" dt="2019-11-21T15:56:34.576" v="21814"/>
          <ac:spMkLst>
            <pc:docMk/>
            <pc:sldMk cId="1323585510" sldId="256"/>
            <ac:spMk id="4" creationId="{587C4051-536E-440D-A3E4-E3123B455014}"/>
          </ac:spMkLst>
        </pc:spChg>
        <pc:spChg chg="add del mod">
          <ac:chgData name="Brandon Gross" userId="5cfe96b0-eadf-49fc-9e70-cfaec2917642" providerId="ADAL" clId="{90DEE67B-DDF5-4218-BECE-84E7C311CE55}" dt="2019-11-21T15:56:34.576" v="21814"/>
          <ac:spMkLst>
            <pc:docMk/>
            <pc:sldMk cId="1323585510" sldId="256"/>
            <ac:spMk id="5" creationId="{CD36B29E-A08F-4735-948C-478773BB3985}"/>
          </ac:spMkLst>
        </pc:spChg>
        <pc:spChg chg="add del">
          <ac:chgData name="Brandon Gross" userId="5cfe96b0-eadf-49fc-9e70-cfaec2917642" providerId="ADAL" clId="{90DEE67B-DDF5-4218-BECE-84E7C311CE55}" dt="2019-09-18T16:58:29.041" v="1611" actId="26606"/>
          <ac:spMkLst>
            <pc:docMk/>
            <pc:sldMk cId="1323585510" sldId="256"/>
            <ac:spMk id="9" creationId="{1DB7C82F-AB7E-4F0C-B829-FA1B9C415180}"/>
          </ac:spMkLst>
        </pc:spChg>
        <pc:spChg chg="add del">
          <ac:chgData name="Brandon Gross" userId="5cfe96b0-eadf-49fc-9e70-cfaec2917642" providerId="ADAL" clId="{90DEE67B-DDF5-4218-BECE-84E7C311CE55}" dt="2019-09-18T16:58:23.637" v="1602" actId="26606"/>
          <ac:spMkLst>
            <pc:docMk/>
            <pc:sldMk cId="1323585510" sldId="256"/>
            <ac:spMk id="11" creationId="{C0B27210-D0CA-4654-B3E3-9ABB4F178EA1}"/>
          </ac:spMkLst>
        </pc:spChg>
        <pc:spChg chg="add del">
          <ac:chgData name="Brandon Gross" userId="5cfe96b0-eadf-49fc-9e70-cfaec2917642" providerId="ADAL" clId="{90DEE67B-DDF5-4218-BECE-84E7C311CE55}" dt="2019-09-18T16:58:23.637" v="1602" actId="26606"/>
          <ac:spMkLst>
            <pc:docMk/>
            <pc:sldMk cId="1323585510" sldId="256"/>
            <ac:spMk id="12" creationId="{1DB7C82F-AB7E-4F0C-B829-FA1B9C415180}"/>
          </ac:spMkLst>
        </pc:spChg>
        <pc:spChg chg="add del">
          <ac:chgData name="Brandon Gross" userId="5cfe96b0-eadf-49fc-9e70-cfaec2917642" providerId="ADAL" clId="{90DEE67B-DDF5-4218-BECE-84E7C311CE55}" dt="2019-09-18T16:58:20.156" v="1598" actId="26606"/>
          <ac:spMkLst>
            <pc:docMk/>
            <pc:sldMk cId="1323585510" sldId="256"/>
            <ac:spMk id="14" creationId="{4038CB10-1F5C-4D54-9DF7-12586DE5B007}"/>
          </ac:spMkLst>
        </pc:spChg>
        <pc:spChg chg="add del">
          <ac:chgData name="Brandon Gross" userId="5cfe96b0-eadf-49fc-9e70-cfaec2917642" providerId="ADAL" clId="{90DEE67B-DDF5-4218-BECE-84E7C311CE55}" dt="2019-09-18T16:58:20.156" v="1598" actId="26606"/>
          <ac:spMkLst>
            <pc:docMk/>
            <pc:sldMk cId="1323585510" sldId="256"/>
            <ac:spMk id="16" creationId="{73ED6512-6858-4552-B699-9A97FE9A4EA2}"/>
          </ac:spMkLst>
        </pc:spChg>
        <pc:spChg chg="add del">
          <ac:chgData name="Brandon Gross" userId="5cfe96b0-eadf-49fc-9e70-cfaec2917642" providerId="ADAL" clId="{90DEE67B-DDF5-4218-BECE-84E7C311CE55}" dt="2019-09-18T16:58:23.637" v="1602" actId="26606"/>
          <ac:spMkLst>
            <pc:docMk/>
            <pc:sldMk cId="1323585510" sldId="256"/>
            <ac:spMk id="18" creationId="{70B66945-4967-4040-926D-DCA44313CDAB}"/>
          </ac:spMkLst>
        </pc:spChg>
        <pc:spChg chg="add del">
          <ac:chgData name="Brandon Gross" userId="5cfe96b0-eadf-49fc-9e70-cfaec2917642" providerId="ADAL" clId="{90DEE67B-DDF5-4218-BECE-84E7C311CE55}" dt="2019-09-18T16:58:24.837" v="1604" actId="26606"/>
          <ac:spMkLst>
            <pc:docMk/>
            <pc:sldMk cId="1323585510" sldId="256"/>
            <ac:spMk id="20" creationId="{4038CB10-1F5C-4D54-9DF7-12586DE5B007}"/>
          </ac:spMkLst>
        </pc:spChg>
        <pc:spChg chg="add del">
          <ac:chgData name="Brandon Gross" userId="5cfe96b0-eadf-49fc-9e70-cfaec2917642" providerId="ADAL" clId="{90DEE67B-DDF5-4218-BECE-84E7C311CE55}" dt="2019-09-18T16:58:24.837" v="1604" actId="26606"/>
          <ac:spMkLst>
            <pc:docMk/>
            <pc:sldMk cId="1323585510" sldId="256"/>
            <ac:spMk id="21" creationId="{73ED6512-6858-4552-B699-9A97FE9A4EA2}"/>
          </ac:spMkLst>
        </pc:spChg>
        <pc:spChg chg="add del">
          <ac:chgData name="Brandon Gross" userId="5cfe96b0-eadf-49fc-9e70-cfaec2917642" providerId="ADAL" clId="{90DEE67B-DDF5-4218-BECE-84E7C311CE55}" dt="2019-09-18T16:58:26.213" v="1606" actId="26606"/>
          <ac:spMkLst>
            <pc:docMk/>
            <pc:sldMk cId="1323585510" sldId="256"/>
            <ac:spMk id="23" creationId="{3CD9DF72-87A3-404E-A828-84CBF11A8303}"/>
          </ac:spMkLst>
        </pc:spChg>
        <pc:spChg chg="add del">
          <ac:chgData name="Brandon Gross" userId="5cfe96b0-eadf-49fc-9e70-cfaec2917642" providerId="ADAL" clId="{90DEE67B-DDF5-4218-BECE-84E7C311CE55}" dt="2019-09-18T16:58:27.415" v="1608" actId="26606"/>
          <ac:spMkLst>
            <pc:docMk/>
            <pc:sldMk cId="1323585510" sldId="256"/>
            <ac:spMk id="26" creationId="{4F74D28C-3268-4E35-8EE1-D92CB4A85A7D}"/>
          </ac:spMkLst>
        </pc:spChg>
        <pc:spChg chg="add del">
          <ac:chgData name="Brandon Gross" userId="5cfe96b0-eadf-49fc-9e70-cfaec2917642" providerId="ADAL" clId="{90DEE67B-DDF5-4218-BECE-84E7C311CE55}" dt="2019-09-18T16:58:29.032" v="1610" actId="26606"/>
          <ac:spMkLst>
            <pc:docMk/>
            <pc:sldMk cId="1323585510" sldId="256"/>
            <ac:spMk id="28" creationId="{CF62D2A7-8207-488C-9F46-316BA81A16C8}"/>
          </ac:spMkLst>
        </pc:spChg>
        <pc:spChg chg="add del">
          <ac:chgData name="Brandon Gross" userId="5cfe96b0-eadf-49fc-9e70-cfaec2917642" providerId="ADAL" clId="{90DEE67B-DDF5-4218-BECE-84E7C311CE55}" dt="2019-09-25T17:54:42.945" v="19914"/>
          <ac:spMkLst>
            <pc:docMk/>
            <pc:sldMk cId="1323585510" sldId="256"/>
            <ac:spMk id="30" creationId="{4F74D28C-3268-4E35-8EE1-D92CB4A85A7D}"/>
          </ac:spMkLst>
        </pc:spChg>
        <pc:picChg chg="add del mod ord">
          <ac:chgData name="Brandon Gross" userId="5cfe96b0-eadf-49fc-9e70-cfaec2917642" providerId="ADAL" clId="{90DEE67B-DDF5-4218-BECE-84E7C311CE55}" dt="2019-09-25T18:02:46.923" v="20024" actId="478"/>
          <ac:picMkLst>
            <pc:docMk/>
            <pc:sldMk cId="1323585510" sldId="256"/>
            <ac:picMk id="5" creationId="{654D24FC-B2F6-4D5C-AE34-823A9C950A2A}"/>
          </ac:picMkLst>
        </pc:picChg>
        <pc:picChg chg="add mod">
          <ac:chgData name="Brandon Gross" userId="5cfe96b0-eadf-49fc-9e70-cfaec2917642" providerId="ADAL" clId="{90DEE67B-DDF5-4218-BECE-84E7C311CE55}" dt="2019-09-20T20:11:42.769" v="2915" actId="1076"/>
          <ac:picMkLst>
            <pc:docMk/>
            <pc:sldMk cId="1323585510" sldId="256"/>
            <ac:picMk id="6" creationId="{1E251AA5-8A5F-4977-808A-66FF39F9F565}"/>
          </ac:picMkLst>
        </pc:picChg>
        <pc:picChg chg="add mod">
          <ac:chgData name="Brandon Gross" userId="5cfe96b0-eadf-49fc-9e70-cfaec2917642" providerId="ADAL" clId="{90DEE67B-DDF5-4218-BECE-84E7C311CE55}" dt="2019-09-20T20:11:41.505" v="2914" actId="1076"/>
          <ac:picMkLst>
            <pc:docMk/>
            <pc:sldMk cId="1323585510" sldId="256"/>
            <ac:picMk id="7" creationId="{453CABE7-05B6-41A3-B3E8-B1125750C4CD}"/>
          </ac:picMkLst>
        </pc:picChg>
        <pc:picChg chg="mod modCrop">
          <ac:chgData name="Brandon Gross" userId="5cfe96b0-eadf-49fc-9e70-cfaec2917642" providerId="ADAL" clId="{90DEE67B-DDF5-4218-BECE-84E7C311CE55}" dt="2019-11-21T15:56:34.227" v="21812" actId="1076"/>
          <ac:picMkLst>
            <pc:docMk/>
            <pc:sldMk cId="1323585510" sldId="256"/>
            <ac:picMk id="8" creationId="{4F0FD47F-56CD-4E08-A314-C9EEE4920B49}"/>
          </ac:picMkLst>
        </pc:picChg>
        <pc:cxnChg chg="add del">
          <ac:chgData name="Brandon Gross" userId="5cfe96b0-eadf-49fc-9e70-cfaec2917642" providerId="ADAL" clId="{90DEE67B-DDF5-4218-BECE-84E7C311CE55}" dt="2019-09-18T16:58:26.213" v="1606" actId="26606"/>
          <ac:cxnSpMkLst>
            <pc:docMk/>
            <pc:sldMk cId="1323585510" sldId="256"/>
            <ac:cxnSpMk id="24" creationId="{20E3A342-4D61-4E3F-AF90-1AB42AEB96CC}"/>
          </ac:cxnSpMkLst>
        </pc:cxnChg>
      </pc:sldChg>
      <pc:sldChg chg="addSp delSp modSp add mod setBg setClrOvrMap delDesignElem modNotesTx">
        <pc:chgData name="Brandon Gross" userId="5cfe96b0-eadf-49fc-9e70-cfaec2917642" providerId="ADAL" clId="{90DEE67B-DDF5-4218-BECE-84E7C311CE55}" dt="2019-11-21T16:14:59.505" v="22348"/>
        <pc:sldMkLst>
          <pc:docMk/>
          <pc:sldMk cId="3570500817" sldId="257"/>
        </pc:sldMkLst>
        <pc:spChg chg="mod">
          <ac:chgData name="Brandon Gross" userId="5cfe96b0-eadf-49fc-9e70-cfaec2917642" providerId="ADAL" clId="{90DEE67B-DDF5-4218-BECE-84E7C311CE55}" dt="2019-09-25T18:08:18.676" v="20104" actId="26606"/>
          <ac:spMkLst>
            <pc:docMk/>
            <pc:sldMk cId="3570500817" sldId="257"/>
            <ac:spMk id="2" creationId="{23BBBDA2-0085-4111-83CE-BE9384E8B949}"/>
          </ac:spMkLst>
        </pc:spChg>
        <pc:spChg chg="del mod">
          <ac:chgData name="Brandon Gross" userId="5cfe96b0-eadf-49fc-9e70-cfaec2917642" providerId="ADAL" clId="{90DEE67B-DDF5-4218-BECE-84E7C311CE55}" dt="2019-09-25T17:19:39.245" v="19499" actId="26606"/>
          <ac:spMkLst>
            <pc:docMk/>
            <pc:sldMk cId="3570500817" sldId="257"/>
            <ac:spMk id="3" creationId="{4E5EFD70-4F93-4989-B653-B1A369230EE2}"/>
          </ac:spMkLst>
        </pc:spChg>
        <pc:spChg chg="add del">
          <ac:chgData name="Brandon Gross" userId="5cfe96b0-eadf-49fc-9e70-cfaec2917642" providerId="ADAL" clId="{90DEE67B-DDF5-4218-BECE-84E7C311CE55}" dt="2019-09-25T17:19:39.245" v="19499" actId="26606"/>
          <ac:spMkLst>
            <pc:docMk/>
            <pc:sldMk cId="3570500817" sldId="257"/>
            <ac:spMk id="8" creationId="{3B854194-185D-494D-905C-7C7CB2E30F6E}"/>
          </ac:spMkLst>
        </pc:spChg>
        <pc:spChg chg="add del">
          <ac:chgData name="Brandon Gross" userId="5cfe96b0-eadf-49fc-9e70-cfaec2917642" providerId="ADAL" clId="{90DEE67B-DDF5-4218-BECE-84E7C311CE55}" dt="2019-09-25T17:19:39.245" v="19499" actId="26606"/>
          <ac:spMkLst>
            <pc:docMk/>
            <pc:sldMk cId="3570500817" sldId="257"/>
            <ac:spMk id="10" creationId="{B4F5FA0D-0104-4987-8241-EFF7C85B88DE}"/>
          </ac:spMkLst>
        </pc:spChg>
        <pc:spChg chg="add">
          <ac:chgData name="Brandon Gross" userId="5cfe96b0-eadf-49fc-9e70-cfaec2917642" providerId="ADAL" clId="{90DEE67B-DDF5-4218-BECE-84E7C311CE55}" dt="2019-09-25T18:08:18.676" v="20104" actId="26606"/>
          <ac:spMkLst>
            <pc:docMk/>
            <pc:sldMk cId="3570500817" sldId="257"/>
            <ac:spMk id="16" creationId="{46C2E80F-49A6-4372-B103-219D417A55ED}"/>
          </ac:spMkLst>
        </pc:spChg>
        <pc:spChg chg="add del">
          <ac:chgData name="Brandon Gross" userId="5cfe96b0-eadf-49fc-9e70-cfaec2917642" providerId="ADAL" clId="{90DEE67B-DDF5-4218-BECE-84E7C311CE55}" dt="2019-11-21T16:14:59.505" v="22348"/>
          <ac:spMkLst>
            <pc:docMk/>
            <pc:sldMk cId="3570500817" sldId="257"/>
            <ac:spMk id="17" creationId="{46C2E80F-49A6-4372-B103-219D417A55ED}"/>
          </ac:spMkLst>
        </pc:spChg>
        <pc:spChg chg="add del">
          <ac:chgData name="Brandon Gross" userId="5cfe96b0-eadf-49fc-9e70-cfaec2917642" providerId="ADAL" clId="{90DEE67B-DDF5-4218-BECE-84E7C311CE55}" dt="2019-09-25T17:54:42.945" v="19914"/>
          <ac:spMkLst>
            <pc:docMk/>
            <pc:sldMk cId="3570500817" sldId="257"/>
            <ac:spMk id="19" creationId="{3B0DF90E-6BAD-4E82-8FDF-717C9A357378}"/>
          </ac:spMkLst>
        </pc:spChg>
        <pc:spChg chg="add del">
          <ac:chgData name="Brandon Gross" userId="5cfe96b0-eadf-49fc-9e70-cfaec2917642" providerId="ADAL" clId="{90DEE67B-DDF5-4218-BECE-84E7C311CE55}" dt="2019-09-25T17:54:42.945" v="19914"/>
          <ac:spMkLst>
            <pc:docMk/>
            <pc:sldMk cId="3570500817" sldId="257"/>
            <ac:spMk id="21" creationId="{13DCC859-0434-4BB8-B6C5-09C88AE698FB}"/>
          </ac:spMkLst>
        </pc:spChg>
        <pc:spChg chg="add del">
          <ac:chgData name="Brandon Gross" userId="5cfe96b0-eadf-49fc-9e70-cfaec2917642" providerId="ADAL" clId="{90DEE67B-DDF5-4218-BECE-84E7C311CE55}" dt="2019-09-25T17:54:42.945" v="19914"/>
          <ac:spMkLst>
            <pc:docMk/>
            <pc:sldMk cId="3570500817" sldId="257"/>
            <ac:spMk id="23" creationId="{08E7ACFB-B791-4C23-8B17-013FEDC09A89}"/>
          </ac:spMkLst>
        </pc:spChg>
        <pc:graphicFrameChg chg="add mod modGraphic">
          <ac:chgData name="Brandon Gross" userId="5cfe96b0-eadf-49fc-9e70-cfaec2917642" providerId="ADAL" clId="{90DEE67B-DDF5-4218-BECE-84E7C311CE55}" dt="2019-11-21T15:57:35.401" v="21826" actId="403"/>
          <ac:graphicFrameMkLst>
            <pc:docMk/>
            <pc:sldMk cId="3570500817" sldId="257"/>
            <ac:graphicFrameMk id="14" creationId="{95A4F89A-572A-4D05-B653-193D904E0464}"/>
          </ac:graphicFrameMkLst>
        </pc:graphicFrameChg>
        <pc:picChg chg="add del">
          <ac:chgData name="Brandon Gross" userId="5cfe96b0-eadf-49fc-9e70-cfaec2917642" providerId="ADAL" clId="{90DEE67B-DDF5-4218-BECE-84E7C311CE55}" dt="2019-09-25T17:19:39.245" v="19499" actId="26606"/>
          <ac:picMkLst>
            <pc:docMk/>
            <pc:sldMk cId="3570500817" sldId="257"/>
            <ac:picMk id="12" creationId="{2897127E-6CEF-446C-BE87-93B7C46E49D1}"/>
          </ac:picMkLst>
        </pc:picChg>
      </pc:sldChg>
      <pc:sldChg chg="addSp delSp modSp add mod setBg setClrOvrMap delDesignElem modNotesTx">
        <pc:chgData name="Brandon Gross" userId="5cfe96b0-eadf-49fc-9e70-cfaec2917642" providerId="ADAL" clId="{90DEE67B-DDF5-4218-BECE-84E7C311CE55}" dt="2019-11-21T16:18:44.783" v="22360" actId="26606"/>
        <pc:sldMkLst>
          <pc:docMk/>
          <pc:sldMk cId="3634832727" sldId="258"/>
        </pc:sldMkLst>
        <pc:spChg chg="mod">
          <ac:chgData name="Brandon Gross" userId="5cfe96b0-eadf-49fc-9e70-cfaec2917642" providerId="ADAL" clId="{90DEE67B-DDF5-4218-BECE-84E7C311CE55}" dt="2019-09-25T18:07:56.338" v="20101" actId="26606"/>
          <ac:spMkLst>
            <pc:docMk/>
            <pc:sldMk cId="3634832727" sldId="258"/>
            <ac:spMk id="2" creationId="{9CE76245-F0A3-4D42-BD85-D32527FEB2CB}"/>
          </ac:spMkLst>
        </pc:spChg>
        <pc:spChg chg="add del mod">
          <ac:chgData name="Brandon Gross" userId="5cfe96b0-eadf-49fc-9e70-cfaec2917642" providerId="ADAL" clId="{90DEE67B-DDF5-4218-BECE-84E7C311CE55}" dt="2019-09-25T17:19:36.146" v="19498" actId="26606"/>
          <ac:spMkLst>
            <pc:docMk/>
            <pc:sldMk cId="3634832727" sldId="258"/>
            <ac:spMk id="3" creationId="{A8029FCB-3F09-4AAE-8731-C2277F8774C8}"/>
          </ac:spMkLst>
        </pc:spChg>
        <pc:spChg chg="add del mod">
          <ac:chgData name="Brandon Gross" userId="5cfe96b0-eadf-49fc-9e70-cfaec2917642" providerId="ADAL" clId="{90DEE67B-DDF5-4218-BECE-84E7C311CE55}" dt="2019-09-25T18:07:50.346" v="20100"/>
          <ac:spMkLst>
            <pc:docMk/>
            <pc:sldMk cId="3634832727" sldId="258"/>
            <ac:spMk id="4" creationId="{400B1012-00AE-4298-866F-E2F6106D7C4A}"/>
          </ac:spMkLst>
        </pc:spChg>
        <pc:spChg chg="add del mod">
          <ac:chgData name="Brandon Gross" userId="5cfe96b0-eadf-49fc-9e70-cfaec2917642" providerId="ADAL" clId="{90DEE67B-DDF5-4218-BECE-84E7C311CE55}" dt="2019-09-18T16:56:13.850" v="1592"/>
          <ac:spMkLst>
            <pc:docMk/>
            <pc:sldMk cId="3634832727" sldId="258"/>
            <ac:spMk id="4" creationId="{4ED4F3C7-F4C6-4317-8D5A-72B58416AB2D}"/>
          </ac:spMkLst>
        </pc:spChg>
        <pc:spChg chg="add del mod">
          <ac:chgData name="Brandon Gross" userId="5cfe96b0-eadf-49fc-9e70-cfaec2917642" providerId="ADAL" clId="{90DEE67B-DDF5-4218-BECE-84E7C311CE55}" dt="2019-09-18T16:56:13.850" v="1592"/>
          <ac:spMkLst>
            <pc:docMk/>
            <pc:sldMk cId="3634832727" sldId="258"/>
            <ac:spMk id="5" creationId="{167184AD-293E-4223-B1BA-9844718A3A25}"/>
          </ac:spMkLst>
        </pc:spChg>
        <pc:spChg chg="add del mod">
          <ac:chgData name="Brandon Gross" userId="5cfe96b0-eadf-49fc-9e70-cfaec2917642" providerId="ADAL" clId="{90DEE67B-DDF5-4218-BECE-84E7C311CE55}" dt="2019-09-25T18:07:50.346" v="20100"/>
          <ac:spMkLst>
            <pc:docMk/>
            <pc:sldMk cId="3634832727" sldId="258"/>
            <ac:spMk id="5" creationId="{C45AE528-8003-4652-BD96-E357C05B5952}"/>
          </ac:spMkLst>
        </pc:spChg>
        <pc:spChg chg="add del">
          <ac:chgData name="Brandon Gross" userId="5cfe96b0-eadf-49fc-9e70-cfaec2917642" providerId="ADAL" clId="{90DEE67B-DDF5-4218-BECE-84E7C311CE55}" dt="2019-09-25T17:19:36.146" v="19498" actId="26606"/>
          <ac:spMkLst>
            <pc:docMk/>
            <pc:sldMk cId="3634832727" sldId="258"/>
            <ac:spMk id="8" creationId="{3B854194-185D-494D-905C-7C7CB2E30F6E}"/>
          </ac:spMkLst>
        </pc:spChg>
        <pc:spChg chg="add del">
          <ac:chgData name="Brandon Gross" userId="5cfe96b0-eadf-49fc-9e70-cfaec2917642" providerId="ADAL" clId="{90DEE67B-DDF5-4218-BECE-84E7C311CE55}" dt="2019-09-25T17:19:36.146" v="19498" actId="26606"/>
          <ac:spMkLst>
            <pc:docMk/>
            <pc:sldMk cId="3634832727" sldId="258"/>
            <ac:spMk id="10" creationId="{B4F5FA0D-0104-4987-8241-EFF7C85B88DE}"/>
          </ac:spMkLst>
        </pc:spChg>
        <pc:spChg chg="add del">
          <ac:chgData name="Brandon Gross" userId="5cfe96b0-eadf-49fc-9e70-cfaec2917642" providerId="ADAL" clId="{90DEE67B-DDF5-4218-BECE-84E7C311CE55}" dt="2019-09-25T17:19:34.207" v="19491" actId="26606"/>
          <ac:spMkLst>
            <pc:docMk/>
            <pc:sldMk cId="3634832727" sldId="258"/>
            <ac:spMk id="19" creationId="{3B0DF90E-6BAD-4E82-8FDF-717C9A357378}"/>
          </ac:spMkLst>
        </pc:spChg>
        <pc:spChg chg="add del">
          <ac:chgData name="Brandon Gross" userId="5cfe96b0-eadf-49fc-9e70-cfaec2917642" providerId="ADAL" clId="{90DEE67B-DDF5-4218-BECE-84E7C311CE55}" dt="2019-09-25T17:19:34.207" v="19491" actId="26606"/>
          <ac:spMkLst>
            <pc:docMk/>
            <pc:sldMk cId="3634832727" sldId="258"/>
            <ac:spMk id="21" creationId="{13DCC859-0434-4BB8-B6C5-09C88AE698FB}"/>
          </ac:spMkLst>
        </pc:spChg>
        <pc:spChg chg="add del">
          <ac:chgData name="Brandon Gross" userId="5cfe96b0-eadf-49fc-9e70-cfaec2917642" providerId="ADAL" clId="{90DEE67B-DDF5-4218-BECE-84E7C311CE55}" dt="2019-09-25T17:19:34.207" v="19491" actId="26606"/>
          <ac:spMkLst>
            <pc:docMk/>
            <pc:sldMk cId="3634832727" sldId="258"/>
            <ac:spMk id="23" creationId="{08E7ACFB-B791-4C23-8B17-013FEDC09A89}"/>
          </ac:spMkLst>
        </pc:spChg>
        <pc:spChg chg="add del">
          <ac:chgData name="Brandon Gross" userId="5cfe96b0-eadf-49fc-9e70-cfaec2917642" providerId="ADAL" clId="{90DEE67B-DDF5-4218-BECE-84E7C311CE55}" dt="2019-09-25T17:19:35.244" v="19493" actId="26606"/>
          <ac:spMkLst>
            <pc:docMk/>
            <pc:sldMk cId="3634832727" sldId="258"/>
            <ac:spMk id="25" creationId="{3B0DF90E-6BAD-4E82-8FDF-717C9A357378}"/>
          </ac:spMkLst>
        </pc:spChg>
        <pc:spChg chg="add del">
          <ac:chgData name="Brandon Gross" userId="5cfe96b0-eadf-49fc-9e70-cfaec2917642" providerId="ADAL" clId="{90DEE67B-DDF5-4218-BECE-84E7C311CE55}" dt="2019-09-25T17:19:35.244" v="19493" actId="26606"/>
          <ac:spMkLst>
            <pc:docMk/>
            <pc:sldMk cId="3634832727" sldId="258"/>
            <ac:spMk id="26" creationId="{13DCC859-0434-4BB8-B6C5-09C88AE698FB}"/>
          </ac:spMkLst>
        </pc:spChg>
        <pc:spChg chg="add del">
          <ac:chgData name="Brandon Gross" userId="5cfe96b0-eadf-49fc-9e70-cfaec2917642" providerId="ADAL" clId="{90DEE67B-DDF5-4218-BECE-84E7C311CE55}" dt="2019-09-25T17:19:35.244" v="19493" actId="26606"/>
          <ac:spMkLst>
            <pc:docMk/>
            <pc:sldMk cId="3634832727" sldId="258"/>
            <ac:spMk id="27" creationId="{08E7ACFB-B791-4C23-8B17-013FEDC09A89}"/>
          </ac:spMkLst>
        </pc:spChg>
        <pc:spChg chg="add del">
          <ac:chgData name="Brandon Gross" userId="5cfe96b0-eadf-49fc-9e70-cfaec2917642" providerId="ADAL" clId="{90DEE67B-DDF5-4218-BECE-84E7C311CE55}" dt="2019-09-25T17:19:35.665" v="19495" actId="26606"/>
          <ac:spMkLst>
            <pc:docMk/>
            <pc:sldMk cId="3634832727" sldId="258"/>
            <ac:spMk id="30" creationId="{3B0DF90E-6BAD-4E82-8FDF-717C9A357378}"/>
          </ac:spMkLst>
        </pc:spChg>
        <pc:spChg chg="add del">
          <ac:chgData name="Brandon Gross" userId="5cfe96b0-eadf-49fc-9e70-cfaec2917642" providerId="ADAL" clId="{90DEE67B-DDF5-4218-BECE-84E7C311CE55}" dt="2019-09-25T17:19:35.665" v="19495" actId="26606"/>
          <ac:spMkLst>
            <pc:docMk/>
            <pc:sldMk cId="3634832727" sldId="258"/>
            <ac:spMk id="31" creationId="{13DCC859-0434-4BB8-B6C5-09C88AE698FB}"/>
          </ac:spMkLst>
        </pc:spChg>
        <pc:spChg chg="add del">
          <ac:chgData name="Brandon Gross" userId="5cfe96b0-eadf-49fc-9e70-cfaec2917642" providerId="ADAL" clId="{90DEE67B-DDF5-4218-BECE-84E7C311CE55}" dt="2019-09-25T17:19:35.665" v="19495" actId="26606"/>
          <ac:spMkLst>
            <pc:docMk/>
            <pc:sldMk cId="3634832727" sldId="258"/>
            <ac:spMk id="32" creationId="{08E7ACFB-B791-4C23-8B17-013FEDC09A89}"/>
          </ac:spMkLst>
        </pc:spChg>
        <pc:spChg chg="add del">
          <ac:chgData name="Brandon Gross" userId="5cfe96b0-eadf-49fc-9e70-cfaec2917642" providerId="ADAL" clId="{90DEE67B-DDF5-4218-BECE-84E7C311CE55}" dt="2019-09-25T17:19:36.122" v="19497" actId="26606"/>
          <ac:spMkLst>
            <pc:docMk/>
            <pc:sldMk cId="3634832727" sldId="258"/>
            <ac:spMk id="35" creationId="{3B0DF90E-6BAD-4E82-8FDF-717C9A357378}"/>
          </ac:spMkLst>
        </pc:spChg>
        <pc:spChg chg="add del">
          <ac:chgData name="Brandon Gross" userId="5cfe96b0-eadf-49fc-9e70-cfaec2917642" providerId="ADAL" clId="{90DEE67B-DDF5-4218-BECE-84E7C311CE55}" dt="2019-09-25T17:19:36.122" v="19497" actId="26606"/>
          <ac:spMkLst>
            <pc:docMk/>
            <pc:sldMk cId="3634832727" sldId="258"/>
            <ac:spMk id="36" creationId="{13DCC859-0434-4BB8-B6C5-09C88AE698FB}"/>
          </ac:spMkLst>
        </pc:spChg>
        <pc:spChg chg="add del">
          <ac:chgData name="Brandon Gross" userId="5cfe96b0-eadf-49fc-9e70-cfaec2917642" providerId="ADAL" clId="{90DEE67B-DDF5-4218-BECE-84E7C311CE55}" dt="2019-09-25T17:19:36.122" v="19497" actId="26606"/>
          <ac:spMkLst>
            <pc:docMk/>
            <pc:sldMk cId="3634832727" sldId="258"/>
            <ac:spMk id="37" creationId="{08E7ACFB-B791-4C23-8B17-013FEDC09A89}"/>
          </ac:spMkLst>
        </pc:spChg>
        <pc:spChg chg="add del">
          <ac:chgData name="Brandon Gross" userId="5cfe96b0-eadf-49fc-9e70-cfaec2917642" providerId="ADAL" clId="{90DEE67B-DDF5-4218-BECE-84E7C311CE55}" dt="2019-09-25T17:54:42.945" v="19914"/>
          <ac:spMkLst>
            <pc:docMk/>
            <pc:sldMk cId="3634832727" sldId="258"/>
            <ac:spMk id="40" creationId="{3B0DF90E-6BAD-4E82-8FDF-717C9A357378}"/>
          </ac:spMkLst>
        </pc:spChg>
        <pc:spChg chg="add del">
          <ac:chgData name="Brandon Gross" userId="5cfe96b0-eadf-49fc-9e70-cfaec2917642" providerId="ADAL" clId="{90DEE67B-DDF5-4218-BECE-84E7C311CE55}" dt="2019-09-25T17:54:42.945" v="19914"/>
          <ac:spMkLst>
            <pc:docMk/>
            <pc:sldMk cId="3634832727" sldId="258"/>
            <ac:spMk id="41" creationId="{13DCC859-0434-4BB8-B6C5-09C88AE698FB}"/>
          </ac:spMkLst>
        </pc:spChg>
        <pc:spChg chg="add del">
          <ac:chgData name="Brandon Gross" userId="5cfe96b0-eadf-49fc-9e70-cfaec2917642" providerId="ADAL" clId="{90DEE67B-DDF5-4218-BECE-84E7C311CE55}" dt="2019-09-25T17:54:42.945" v="19914"/>
          <ac:spMkLst>
            <pc:docMk/>
            <pc:sldMk cId="3634832727" sldId="258"/>
            <ac:spMk id="42" creationId="{08E7ACFB-B791-4C23-8B17-013FEDC09A89}"/>
          </ac:spMkLst>
        </pc:spChg>
        <pc:spChg chg="add">
          <ac:chgData name="Brandon Gross" userId="5cfe96b0-eadf-49fc-9e70-cfaec2917642" providerId="ADAL" clId="{90DEE67B-DDF5-4218-BECE-84E7C311CE55}" dt="2019-09-25T18:07:56.338" v="20101" actId="26606"/>
          <ac:spMkLst>
            <pc:docMk/>
            <pc:sldMk cId="3634832727" sldId="258"/>
            <ac:spMk id="45" creationId="{46C2E80F-49A6-4372-B103-219D417A55ED}"/>
          </ac:spMkLst>
        </pc:spChg>
        <pc:spChg chg="add del">
          <ac:chgData name="Brandon Gross" userId="5cfe96b0-eadf-49fc-9e70-cfaec2917642" providerId="ADAL" clId="{90DEE67B-DDF5-4218-BECE-84E7C311CE55}" dt="2019-11-21T16:14:59.505" v="22348"/>
          <ac:spMkLst>
            <pc:docMk/>
            <pc:sldMk cId="3634832727" sldId="258"/>
            <ac:spMk id="46" creationId="{46C2E80F-49A6-4372-B103-219D417A55ED}"/>
          </ac:spMkLst>
        </pc:spChg>
        <pc:spChg chg="add del">
          <ac:chgData name="Brandon Gross" userId="5cfe96b0-eadf-49fc-9e70-cfaec2917642" providerId="ADAL" clId="{90DEE67B-DDF5-4218-BECE-84E7C311CE55}" dt="2019-11-21T16:18:08.655" v="22358" actId="26606"/>
          <ac:spMkLst>
            <pc:docMk/>
            <pc:sldMk cId="3634832727" sldId="258"/>
            <ac:spMk id="47" creationId="{46C2E80F-49A6-4372-B103-219D417A55ED}"/>
          </ac:spMkLst>
        </pc:spChg>
        <pc:spChg chg="add del">
          <ac:chgData name="Brandon Gross" userId="5cfe96b0-eadf-49fc-9e70-cfaec2917642" providerId="ADAL" clId="{90DEE67B-DDF5-4218-BECE-84E7C311CE55}" dt="2019-09-25T18:07:50.346" v="20100"/>
          <ac:spMkLst>
            <pc:docMk/>
            <pc:sldMk cId="3634832727" sldId="258"/>
            <ac:spMk id="48" creationId="{3B0DF90E-6BAD-4E82-8FDF-717C9A357378}"/>
          </ac:spMkLst>
        </pc:spChg>
        <pc:spChg chg="add del">
          <ac:chgData name="Brandon Gross" userId="5cfe96b0-eadf-49fc-9e70-cfaec2917642" providerId="ADAL" clId="{90DEE67B-DDF5-4218-BECE-84E7C311CE55}" dt="2019-11-21T16:18:44.783" v="22360" actId="26606"/>
          <ac:spMkLst>
            <pc:docMk/>
            <pc:sldMk cId="3634832727" sldId="258"/>
            <ac:spMk id="49" creationId="{46C2E80F-49A6-4372-B103-219D417A55ED}"/>
          </ac:spMkLst>
        </pc:spChg>
        <pc:spChg chg="add del">
          <ac:chgData name="Brandon Gross" userId="5cfe96b0-eadf-49fc-9e70-cfaec2917642" providerId="ADAL" clId="{90DEE67B-DDF5-4218-BECE-84E7C311CE55}" dt="2019-09-25T18:07:50.346" v="20100"/>
          <ac:spMkLst>
            <pc:docMk/>
            <pc:sldMk cId="3634832727" sldId="258"/>
            <ac:spMk id="50" creationId="{13DCC859-0434-4BB8-B6C5-09C88AE698FB}"/>
          </ac:spMkLst>
        </pc:spChg>
        <pc:spChg chg="add del">
          <ac:chgData name="Brandon Gross" userId="5cfe96b0-eadf-49fc-9e70-cfaec2917642" providerId="ADAL" clId="{90DEE67B-DDF5-4218-BECE-84E7C311CE55}" dt="2019-09-25T18:07:50.346" v="20100"/>
          <ac:spMkLst>
            <pc:docMk/>
            <pc:sldMk cId="3634832727" sldId="258"/>
            <ac:spMk id="52" creationId="{08E7ACFB-B791-4C23-8B17-013FEDC09A89}"/>
          </ac:spMkLst>
        </pc:spChg>
        <pc:graphicFrameChg chg="add del">
          <ac:chgData name="Brandon Gross" userId="5cfe96b0-eadf-49fc-9e70-cfaec2917642" providerId="ADAL" clId="{90DEE67B-DDF5-4218-BECE-84E7C311CE55}" dt="2019-09-25T17:19:34.207" v="19491" actId="26606"/>
          <ac:graphicFrameMkLst>
            <pc:docMk/>
            <pc:sldMk cId="3634832727" sldId="258"/>
            <ac:graphicFrameMk id="14" creationId="{6E87A5F9-CE48-471E-9F9D-5DAE6952CA88}"/>
          </ac:graphicFrameMkLst>
        </pc:graphicFrameChg>
        <pc:graphicFrameChg chg="add del">
          <ac:chgData name="Brandon Gross" userId="5cfe96b0-eadf-49fc-9e70-cfaec2917642" providerId="ADAL" clId="{90DEE67B-DDF5-4218-BECE-84E7C311CE55}" dt="2019-09-25T17:19:35.244" v="19493" actId="26606"/>
          <ac:graphicFrameMkLst>
            <pc:docMk/>
            <pc:sldMk cId="3634832727" sldId="258"/>
            <ac:graphicFrameMk id="28" creationId="{1ABEB074-CC55-4A02-92BE-0A0E2C747E38}"/>
          </ac:graphicFrameMkLst>
        </pc:graphicFrameChg>
        <pc:graphicFrameChg chg="add del">
          <ac:chgData name="Brandon Gross" userId="5cfe96b0-eadf-49fc-9e70-cfaec2917642" providerId="ADAL" clId="{90DEE67B-DDF5-4218-BECE-84E7C311CE55}" dt="2019-09-25T17:19:35.665" v="19495" actId="26606"/>
          <ac:graphicFrameMkLst>
            <pc:docMk/>
            <pc:sldMk cId="3634832727" sldId="258"/>
            <ac:graphicFrameMk id="33" creationId="{6E87A5F9-CE48-471E-9F9D-5DAE6952CA88}"/>
          </ac:graphicFrameMkLst>
        </pc:graphicFrameChg>
        <pc:graphicFrameChg chg="add del">
          <ac:chgData name="Brandon Gross" userId="5cfe96b0-eadf-49fc-9e70-cfaec2917642" providerId="ADAL" clId="{90DEE67B-DDF5-4218-BECE-84E7C311CE55}" dt="2019-09-25T17:19:36.122" v="19497" actId="26606"/>
          <ac:graphicFrameMkLst>
            <pc:docMk/>
            <pc:sldMk cId="3634832727" sldId="258"/>
            <ac:graphicFrameMk id="38" creationId="{1ABEB074-CC55-4A02-92BE-0A0E2C747E38}"/>
          </ac:graphicFrameMkLst>
        </pc:graphicFrameChg>
        <pc:graphicFrameChg chg="add mod modGraphic">
          <ac:chgData name="Brandon Gross" userId="5cfe96b0-eadf-49fc-9e70-cfaec2917642" providerId="ADAL" clId="{90DEE67B-DDF5-4218-BECE-84E7C311CE55}" dt="2019-11-21T16:18:44.783" v="22360" actId="26606"/>
          <ac:graphicFrameMkLst>
            <pc:docMk/>
            <pc:sldMk cId="3634832727" sldId="258"/>
            <ac:graphicFrameMk id="43" creationId="{6E87A5F9-CE48-471E-9F9D-5DAE6952CA88}"/>
          </ac:graphicFrameMkLst>
        </pc:graphicFrameChg>
        <pc:picChg chg="add del">
          <ac:chgData name="Brandon Gross" userId="5cfe96b0-eadf-49fc-9e70-cfaec2917642" providerId="ADAL" clId="{90DEE67B-DDF5-4218-BECE-84E7C311CE55}" dt="2019-09-25T17:19:36.146" v="19498" actId="26606"/>
          <ac:picMkLst>
            <pc:docMk/>
            <pc:sldMk cId="3634832727" sldId="258"/>
            <ac:picMk id="12" creationId="{2897127E-6CEF-446C-BE87-93B7C46E49D1}"/>
          </ac:picMkLst>
        </pc:picChg>
      </pc:sldChg>
      <pc:sldChg chg="addSp delSp modSp add mod ord setBg setClrOvrMap delDesignElem modNotesTx">
        <pc:chgData name="Brandon Gross" userId="5cfe96b0-eadf-49fc-9e70-cfaec2917642" providerId="ADAL" clId="{90DEE67B-DDF5-4218-BECE-84E7C311CE55}" dt="2019-11-21T16:18:45.709" v="22361" actId="26606"/>
        <pc:sldMkLst>
          <pc:docMk/>
          <pc:sldMk cId="2522279257" sldId="260"/>
        </pc:sldMkLst>
        <pc:spChg chg="mod">
          <ac:chgData name="Brandon Gross" userId="5cfe96b0-eadf-49fc-9e70-cfaec2917642" providerId="ADAL" clId="{90DEE67B-DDF5-4218-BECE-84E7C311CE55}" dt="2019-09-25T18:08:45.123" v="20106" actId="26606"/>
          <ac:spMkLst>
            <pc:docMk/>
            <pc:sldMk cId="2522279257" sldId="260"/>
            <ac:spMk id="2" creationId="{BFFB45F0-D0F5-4AE6-B83A-28E78B415BE1}"/>
          </ac:spMkLst>
        </pc:spChg>
        <pc:spChg chg="del mod">
          <ac:chgData name="Brandon Gross" userId="5cfe96b0-eadf-49fc-9e70-cfaec2917642" providerId="ADAL" clId="{90DEE67B-DDF5-4218-BECE-84E7C311CE55}" dt="2019-09-25T18:08:45.123" v="20106" actId="26606"/>
          <ac:spMkLst>
            <pc:docMk/>
            <pc:sldMk cId="2522279257" sldId="260"/>
            <ac:spMk id="3" creationId="{F2974E9A-1702-464E-A0C6-204CAFF8BB47}"/>
          </ac:spMkLst>
        </pc:spChg>
        <pc:spChg chg="add del">
          <ac:chgData name="Brandon Gross" userId="5cfe96b0-eadf-49fc-9e70-cfaec2917642" providerId="ADAL" clId="{90DEE67B-DDF5-4218-BECE-84E7C311CE55}" dt="2019-09-25T18:08:45.123" v="20106" actId="26606"/>
          <ac:spMkLst>
            <pc:docMk/>
            <pc:sldMk cId="2522279257" sldId="260"/>
            <ac:spMk id="5" creationId="{EA67B5B4-3A24-436E-B663-1B2EBFF8A0CD}"/>
          </ac:spMkLst>
        </pc:spChg>
        <pc:spChg chg="add del">
          <ac:chgData name="Brandon Gross" userId="5cfe96b0-eadf-49fc-9e70-cfaec2917642" providerId="ADAL" clId="{90DEE67B-DDF5-4218-BECE-84E7C311CE55}" dt="2019-09-25T18:08:45.123" v="20106" actId="26606"/>
          <ac:spMkLst>
            <pc:docMk/>
            <pc:sldMk cId="2522279257" sldId="260"/>
            <ac:spMk id="6" creationId="{987FDF89-C993-41F4-A1B8-DBAFF16008A9}"/>
          </ac:spMkLst>
        </pc:spChg>
        <pc:spChg chg="add del">
          <ac:chgData name="Brandon Gross" userId="5cfe96b0-eadf-49fc-9e70-cfaec2917642" providerId="ADAL" clId="{90DEE67B-DDF5-4218-BECE-84E7C311CE55}" dt="2019-09-25T18:08:45.123" v="20106" actId="26606"/>
          <ac:spMkLst>
            <pc:docMk/>
            <pc:sldMk cId="2522279257" sldId="260"/>
            <ac:spMk id="7" creationId="{64E585EA-75FD-4025-8270-F66A58A15CDA}"/>
          </ac:spMkLst>
        </pc:spChg>
        <pc:spChg chg="add del">
          <ac:chgData name="Brandon Gross" userId="5cfe96b0-eadf-49fc-9e70-cfaec2917642" providerId="ADAL" clId="{90DEE67B-DDF5-4218-BECE-84E7C311CE55}" dt="2019-09-25T17:54:42.945" v="19914"/>
          <ac:spMkLst>
            <pc:docMk/>
            <pc:sldMk cId="2522279257" sldId="260"/>
            <ac:spMk id="8" creationId="{EA67B5B4-3A24-436E-B663-1B2EBFF8A0CD}"/>
          </ac:spMkLst>
        </pc:spChg>
        <pc:spChg chg="add del">
          <ac:chgData name="Brandon Gross" userId="5cfe96b0-eadf-49fc-9e70-cfaec2917642" providerId="ADAL" clId="{90DEE67B-DDF5-4218-BECE-84E7C311CE55}" dt="2019-09-25T17:54:42.945" v="19914"/>
          <ac:spMkLst>
            <pc:docMk/>
            <pc:sldMk cId="2522279257" sldId="260"/>
            <ac:spMk id="10" creationId="{987FDF89-C993-41F4-A1B8-DBAFF16008A9}"/>
          </ac:spMkLst>
        </pc:spChg>
        <pc:spChg chg="add del">
          <ac:chgData name="Brandon Gross" userId="5cfe96b0-eadf-49fc-9e70-cfaec2917642" providerId="ADAL" clId="{90DEE67B-DDF5-4218-BECE-84E7C311CE55}" dt="2019-11-21T16:14:59.505" v="22348"/>
          <ac:spMkLst>
            <pc:docMk/>
            <pc:sldMk cId="2522279257" sldId="260"/>
            <ac:spMk id="11" creationId="{46C2E80F-49A6-4372-B103-219D417A55ED}"/>
          </ac:spMkLst>
        </pc:spChg>
        <pc:spChg chg="add del">
          <ac:chgData name="Brandon Gross" userId="5cfe96b0-eadf-49fc-9e70-cfaec2917642" providerId="ADAL" clId="{90DEE67B-DDF5-4218-BECE-84E7C311CE55}" dt="2019-09-25T17:54:42.945" v="19914"/>
          <ac:spMkLst>
            <pc:docMk/>
            <pc:sldMk cId="2522279257" sldId="260"/>
            <ac:spMk id="12" creationId="{64E585EA-75FD-4025-8270-F66A58A15CDA}"/>
          </ac:spMkLst>
        </pc:spChg>
        <pc:spChg chg="add del">
          <ac:chgData name="Brandon Gross" userId="5cfe96b0-eadf-49fc-9e70-cfaec2917642" providerId="ADAL" clId="{90DEE67B-DDF5-4218-BECE-84E7C311CE55}" dt="2019-11-21T16:18:45.709" v="22361" actId="26606"/>
          <ac:spMkLst>
            <pc:docMk/>
            <pc:sldMk cId="2522279257" sldId="260"/>
            <ac:spMk id="13" creationId="{46C2E80F-49A6-4372-B103-219D417A55ED}"/>
          </ac:spMkLst>
        </pc:spChg>
        <pc:spChg chg="add">
          <ac:chgData name="Brandon Gross" userId="5cfe96b0-eadf-49fc-9e70-cfaec2917642" providerId="ADAL" clId="{90DEE67B-DDF5-4218-BECE-84E7C311CE55}" dt="2019-09-25T18:08:45.123" v="20106" actId="26606"/>
          <ac:spMkLst>
            <pc:docMk/>
            <pc:sldMk cId="2522279257" sldId="260"/>
            <ac:spMk id="14" creationId="{46C2E80F-49A6-4372-B103-219D417A55ED}"/>
          </ac:spMkLst>
        </pc:spChg>
        <pc:graphicFrameChg chg="add mod modGraphic">
          <ac:chgData name="Brandon Gross" userId="5cfe96b0-eadf-49fc-9e70-cfaec2917642" providerId="ADAL" clId="{90DEE67B-DDF5-4218-BECE-84E7C311CE55}" dt="2019-11-21T16:18:45.709" v="22361" actId="26606"/>
          <ac:graphicFrameMkLst>
            <pc:docMk/>
            <pc:sldMk cId="2522279257" sldId="260"/>
            <ac:graphicFrameMk id="9" creationId="{7905008B-3383-4418-9328-B07947950933}"/>
          </ac:graphicFrameMkLst>
        </pc:graphicFrameChg>
      </pc:sldChg>
      <pc:sldChg chg="addSp delSp modSp add mod setBg setClrOvrMap delDesignElem modNotesTx">
        <pc:chgData name="Brandon Gross" userId="5cfe96b0-eadf-49fc-9e70-cfaec2917642" providerId="ADAL" clId="{90DEE67B-DDF5-4218-BECE-84E7C311CE55}" dt="2019-11-22T14:06:04.426" v="23525" actId="1076"/>
        <pc:sldMkLst>
          <pc:docMk/>
          <pc:sldMk cId="4082240835" sldId="261"/>
        </pc:sldMkLst>
        <pc:spChg chg="mod">
          <ac:chgData name="Brandon Gross" userId="5cfe96b0-eadf-49fc-9e70-cfaec2917642" providerId="ADAL" clId="{90DEE67B-DDF5-4218-BECE-84E7C311CE55}" dt="2019-11-22T14:05:48.085" v="23522" actId="14100"/>
          <ac:spMkLst>
            <pc:docMk/>
            <pc:sldMk cId="4082240835" sldId="261"/>
            <ac:spMk id="2" creationId="{3737E844-B37D-4EA4-813C-952376F80C25}"/>
          </ac:spMkLst>
        </pc:spChg>
        <pc:spChg chg="add del mod">
          <ac:chgData name="Brandon Gross" userId="5cfe96b0-eadf-49fc-9e70-cfaec2917642" providerId="ADAL" clId="{90DEE67B-DDF5-4218-BECE-84E7C311CE55}" dt="2019-09-24T13:12:53.018" v="8706"/>
          <ac:spMkLst>
            <pc:docMk/>
            <pc:sldMk cId="4082240835" sldId="261"/>
            <ac:spMk id="3" creationId="{2248628D-9B44-4EE7-BE4B-9FF66C76A946}"/>
          </ac:spMkLst>
        </pc:spChg>
        <pc:spChg chg="add del mod">
          <ac:chgData name="Brandon Gross" userId="5cfe96b0-eadf-49fc-9e70-cfaec2917642" providerId="ADAL" clId="{90DEE67B-DDF5-4218-BECE-84E7C311CE55}" dt="2019-09-25T18:07:19.090" v="20087"/>
          <ac:spMkLst>
            <pc:docMk/>
            <pc:sldMk cId="4082240835" sldId="261"/>
            <ac:spMk id="3" creationId="{38BDCD37-50C0-4D07-9929-EC75A0905F83}"/>
          </ac:spMkLst>
        </pc:spChg>
        <pc:spChg chg="del">
          <ac:chgData name="Brandon Gross" userId="5cfe96b0-eadf-49fc-9e70-cfaec2917642" providerId="ADAL" clId="{90DEE67B-DDF5-4218-BECE-84E7C311CE55}" dt="2019-09-18T17:07:25.095" v="1933"/>
          <ac:spMkLst>
            <pc:docMk/>
            <pc:sldMk cId="4082240835" sldId="261"/>
            <ac:spMk id="3" creationId="{525D5333-B206-4E09-A535-EB1ACC411C9F}"/>
          </ac:spMkLst>
        </pc:spChg>
        <pc:spChg chg="add del mod ord">
          <ac:chgData name="Brandon Gross" userId="5cfe96b0-eadf-49fc-9e70-cfaec2917642" providerId="ADAL" clId="{90DEE67B-DDF5-4218-BECE-84E7C311CE55}" dt="2019-09-25T18:07:00.316" v="20081" actId="478"/>
          <ac:spMkLst>
            <pc:docMk/>
            <pc:sldMk cId="4082240835" sldId="261"/>
            <ac:spMk id="6" creationId="{5406C04B-B805-4401-A425-8E2B23021BAB}"/>
          </ac:spMkLst>
        </pc:spChg>
        <pc:spChg chg="add del">
          <ac:chgData name="Brandon Gross" userId="5cfe96b0-eadf-49fc-9e70-cfaec2917642" providerId="ADAL" clId="{90DEE67B-DDF5-4218-BECE-84E7C311CE55}" dt="2019-09-25T17:57:08.262" v="19943" actId="26606"/>
          <ac:spMkLst>
            <pc:docMk/>
            <pc:sldMk cId="4082240835" sldId="261"/>
            <ac:spMk id="7" creationId="{823AC064-BC96-4F32-8AE1-B2FD38754823}"/>
          </ac:spMkLst>
        </pc:spChg>
        <pc:spChg chg="add del">
          <ac:chgData name="Brandon Gross" userId="5cfe96b0-eadf-49fc-9e70-cfaec2917642" providerId="ADAL" clId="{90DEE67B-DDF5-4218-BECE-84E7C311CE55}" dt="2019-09-25T17:54:42.945" v="19914"/>
          <ac:spMkLst>
            <pc:docMk/>
            <pc:sldMk cId="4082240835" sldId="261"/>
            <ac:spMk id="8" creationId="{61445B8C-D724-4F73-AB77-3CCE4E822C9D}"/>
          </ac:spMkLst>
        </pc:spChg>
        <pc:spChg chg="add del">
          <ac:chgData name="Brandon Gross" userId="5cfe96b0-eadf-49fc-9e70-cfaec2917642" providerId="ADAL" clId="{90DEE67B-DDF5-4218-BECE-84E7C311CE55}" dt="2019-09-25T17:55:09.360" v="19917"/>
          <ac:spMkLst>
            <pc:docMk/>
            <pc:sldMk cId="4082240835" sldId="261"/>
            <ac:spMk id="10" creationId="{99899462-FC16-43B0-966B-FCA263450716}"/>
          </ac:spMkLst>
        </pc:spChg>
        <pc:spChg chg="add del">
          <ac:chgData name="Brandon Gross" userId="5cfe96b0-eadf-49fc-9e70-cfaec2917642" providerId="ADAL" clId="{90DEE67B-DDF5-4218-BECE-84E7C311CE55}" dt="2019-09-25T17:20:35.378" v="19503" actId="26606"/>
          <ac:spMkLst>
            <pc:docMk/>
            <pc:sldMk cId="4082240835" sldId="261"/>
            <ac:spMk id="11" creationId="{61445B8C-D724-4F73-AB77-3CCE4E822C9D}"/>
          </ac:spMkLst>
        </pc:spChg>
        <pc:spChg chg="add del">
          <ac:chgData name="Brandon Gross" userId="5cfe96b0-eadf-49fc-9e70-cfaec2917642" providerId="ADAL" clId="{90DEE67B-DDF5-4218-BECE-84E7C311CE55}" dt="2019-09-25T18:07:05.972" v="20082" actId="26606"/>
          <ac:spMkLst>
            <pc:docMk/>
            <pc:sldMk cId="4082240835" sldId="261"/>
            <ac:spMk id="16" creationId="{99899462-FC16-43B0-966B-FCA263450716}"/>
          </ac:spMkLst>
        </pc:spChg>
        <pc:spChg chg="add del mod">
          <ac:chgData name="Brandon Gross" userId="5cfe96b0-eadf-49fc-9e70-cfaec2917642" providerId="ADAL" clId="{90DEE67B-DDF5-4218-BECE-84E7C311CE55}" dt="2019-09-25T18:07:19.090" v="20087"/>
          <ac:spMkLst>
            <pc:docMk/>
            <pc:sldMk cId="4082240835" sldId="261"/>
            <ac:spMk id="18" creationId="{54CC6A68-1E0C-4FEB-8BFB-C72B841C5B96}"/>
          </ac:spMkLst>
        </pc:spChg>
        <pc:spChg chg="add del">
          <ac:chgData name="Brandon Gross" userId="5cfe96b0-eadf-49fc-9e70-cfaec2917642" providerId="ADAL" clId="{90DEE67B-DDF5-4218-BECE-84E7C311CE55}" dt="2019-09-25T18:07:19.090" v="20087"/>
          <ac:spMkLst>
            <pc:docMk/>
            <pc:sldMk cId="4082240835" sldId="261"/>
            <ac:spMk id="19" creationId="{823AC064-BC96-4F32-8AE1-B2FD38754823}"/>
          </ac:spMkLst>
        </pc:spChg>
        <pc:spChg chg="add del">
          <ac:chgData name="Brandon Gross" userId="5cfe96b0-eadf-49fc-9e70-cfaec2917642" providerId="ADAL" clId="{90DEE67B-DDF5-4218-BECE-84E7C311CE55}" dt="2019-09-25T17:57:08.247" v="19939" actId="26606"/>
          <ac:spMkLst>
            <pc:docMk/>
            <pc:sldMk cId="4082240835" sldId="261"/>
            <ac:spMk id="20" creationId="{AB45A142-4255-493C-8284-5D566C121B10}"/>
          </ac:spMkLst>
        </pc:spChg>
        <pc:spChg chg="add del">
          <ac:chgData name="Brandon Gross" userId="5cfe96b0-eadf-49fc-9e70-cfaec2917642" providerId="ADAL" clId="{90DEE67B-DDF5-4218-BECE-84E7C311CE55}" dt="2019-09-25T17:56:45.993" v="19933" actId="26606"/>
          <ac:spMkLst>
            <pc:docMk/>
            <pc:sldMk cId="4082240835" sldId="261"/>
            <ac:spMk id="26" creationId="{519DA5AA-A064-47AB-9542-1CE669409E00}"/>
          </ac:spMkLst>
        </pc:spChg>
        <pc:spChg chg="add del">
          <ac:chgData name="Brandon Gross" userId="5cfe96b0-eadf-49fc-9e70-cfaec2917642" providerId="ADAL" clId="{90DEE67B-DDF5-4218-BECE-84E7C311CE55}" dt="2019-09-25T17:57:07.376" v="19938" actId="26606"/>
          <ac:spMkLst>
            <pc:docMk/>
            <pc:sldMk cId="4082240835" sldId="261"/>
            <ac:spMk id="27" creationId="{1707FC24-6981-43D9-B525-C7832BA22463}"/>
          </ac:spMkLst>
        </pc:spChg>
        <pc:spChg chg="add del">
          <ac:chgData name="Brandon Gross" userId="5cfe96b0-eadf-49fc-9e70-cfaec2917642" providerId="ADAL" clId="{90DEE67B-DDF5-4218-BECE-84E7C311CE55}" dt="2019-09-25T17:56:45.993" v="19933" actId="26606"/>
          <ac:spMkLst>
            <pc:docMk/>
            <pc:sldMk cId="4082240835" sldId="261"/>
            <ac:spMk id="29" creationId="{867D4867-5BA7-4462-B2F6-A23F4A622AA7}"/>
          </ac:spMkLst>
        </pc:spChg>
        <pc:picChg chg="add mod ord modCrop">
          <ac:chgData name="Brandon Gross" userId="5cfe96b0-eadf-49fc-9e70-cfaec2917642" providerId="ADAL" clId="{90DEE67B-DDF5-4218-BECE-84E7C311CE55}" dt="2019-11-22T14:06:04.426" v="23525" actId="1076"/>
          <ac:picMkLst>
            <pc:docMk/>
            <pc:sldMk cId="4082240835" sldId="261"/>
            <ac:picMk id="4" creationId="{3047C9B4-5F9C-4695-9407-A9B57D21DFB9}"/>
          </ac:picMkLst>
        </pc:picChg>
        <pc:picChg chg="add del mod ord">
          <ac:chgData name="Brandon Gross" userId="5cfe96b0-eadf-49fc-9e70-cfaec2917642" providerId="ADAL" clId="{90DEE67B-DDF5-4218-BECE-84E7C311CE55}" dt="2019-09-25T23:39:20.415" v="20733" actId="1076"/>
          <ac:picMkLst>
            <pc:docMk/>
            <pc:sldMk cId="4082240835" sldId="261"/>
            <ac:picMk id="5" creationId="{85175412-3BDA-48B9-BE57-2ACBF2C32018}"/>
          </ac:picMkLst>
        </pc:picChg>
        <pc:cxnChg chg="add del">
          <ac:chgData name="Brandon Gross" userId="5cfe96b0-eadf-49fc-9e70-cfaec2917642" providerId="ADAL" clId="{90DEE67B-DDF5-4218-BECE-84E7C311CE55}" dt="2019-09-25T17:54:42.945" v="19914"/>
          <ac:cxnSpMkLst>
            <pc:docMk/>
            <pc:sldMk cId="4082240835" sldId="261"/>
            <ac:cxnSpMk id="9" creationId="{99905336-A7CD-4C75-9E77-C704674F4047}"/>
          </ac:cxnSpMkLst>
        </pc:cxnChg>
        <pc:cxnChg chg="add del">
          <ac:chgData name="Brandon Gross" userId="5cfe96b0-eadf-49fc-9e70-cfaec2917642" providerId="ADAL" clId="{90DEE67B-DDF5-4218-BECE-84E7C311CE55}" dt="2019-09-25T17:55:09.360" v="19917"/>
          <ac:cxnSpMkLst>
            <pc:docMk/>
            <pc:sldMk cId="4082240835" sldId="261"/>
            <ac:cxnSpMk id="12" creationId="{AAFEA932-2DF1-410C-A00A-7A1E7DBF7511}"/>
          </ac:cxnSpMkLst>
        </pc:cxnChg>
        <pc:cxnChg chg="add del">
          <ac:chgData name="Brandon Gross" userId="5cfe96b0-eadf-49fc-9e70-cfaec2917642" providerId="ADAL" clId="{90DEE67B-DDF5-4218-BECE-84E7C311CE55}" dt="2019-09-25T17:20:35.378" v="19503" actId="26606"/>
          <ac:cxnSpMkLst>
            <pc:docMk/>
            <pc:sldMk cId="4082240835" sldId="261"/>
            <ac:cxnSpMk id="13" creationId="{99905336-A7CD-4C75-9E77-C704674F4047}"/>
          </ac:cxnSpMkLst>
        </pc:cxnChg>
        <pc:cxnChg chg="add del">
          <ac:chgData name="Brandon Gross" userId="5cfe96b0-eadf-49fc-9e70-cfaec2917642" providerId="ADAL" clId="{90DEE67B-DDF5-4218-BECE-84E7C311CE55}" dt="2019-09-25T17:57:08.262" v="19943" actId="26606"/>
          <ac:cxnSpMkLst>
            <pc:docMk/>
            <pc:sldMk cId="4082240835" sldId="261"/>
            <ac:cxnSpMk id="14" creationId="{DB146403-F3D6-484B-B2ED-97F9565D0370}"/>
          </ac:cxnSpMkLst>
        </pc:cxnChg>
        <pc:cxnChg chg="add del">
          <ac:chgData name="Brandon Gross" userId="5cfe96b0-eadf-49fc-9e70-cfaec2917642" providerId="ADAL" clId="{90DEE67B-DDF5-4218-BECE-84E7C311CE55}" dt="2019-09-25T17:57:08.262" v="19943" actId="26606"/>
          <ac:cxnSpMkLst>
            <pc:docMk/>
            <pc:sldMk cId="4082240835" sldId="261"/>
            <ac:cxnSpMk id="15" creationId="{7E7C77BC-7138-40B1-A15B-20F57A494629}"/>
          </ac:cxnSpMkLst>
        </pc:cxnChg>
        <pc:cxnChg chg="add del">
          <ac:chgData name="Brandon Gross" userId="5cfe96b0-eadf-49fc-9e70-cfaec2917642" providerId="ADAL" clId="{90DEE67B-DDF5-4218-BECE-84E7C311CE55}" dt="2019-09-25T18:07:05.972" v="20082" actId="26606"/>
          <ac:cxnSpMkLst>
            <pc:docMk/>
            <pc:sldMk cId="4082240835" sldId="261"/>
            <ac:cxnSpMk id="17" creationId="{AAFEA932-2DF1-410C-A00A-7A1E7DBF7511}"/>
          </ac:cxnSpMkLst>
        </pc:cxnChg>
        <pc:cxnChg chg="add del">
          <ac:chgData name="Brandon Gross" userId="5cfe96b0-eadf-49fc-9e70-cfaec2917642" providerId="ADAL" clId="{90DEE67B-DDF5-4218-BECE-84E7C311CE55}" dt="2019-09-25T18:07:19.090" v="20087"/>
          <ac:cxnSpMkLst>
            <pc:docMk/>
            <pc:sldMk cId="4082240835" sldId="261"/>
            <ac:cxnSpMk id="21" creationId="{DB146403-F3D6-484B-B2ED-97F9565D0370}"/>
          </ac:cxnSpMkLst>
        </pc:cxnChg>
        <pc:cxnChg chg="add del">
          <ac:chgData name="Brandon Gross" userId="5cfe96b0-eadf-49fc-9e70-cfaec2917642" providerId="ADAL" clId="{90DEE67B-DDF5-4218-BECE-84E7C311CE55}" dt="2019-09-25T17:57:08.247" v="19939" actId="26606"/>
          <ac:cxnSpMkLst>
            <pc:docMk/>
            <pc:sldMk cId="4082240835" sldId="261"/>
            <ac:cxnSpMk id="22" creationId="{38FB9660-F42F-4313-BBC4-47C007FE484C}"/>
          </ac:cxnSpMkLst>
        </pc:cxnChg>
        <pc:cxnChg chg="add del">
          <ac:chgData name="Brandon Gross" userId="5cfe96b0-eadf-49fc-9e70-cfaec2917642" providerId="ADAL" clId="{90DEE67B-DDF5-4218-BECE-84E7C311CE55}" dt="2019-09-25T18:07:19.090" v="20087"/>
          <ac:cxnSpMkLst>
            <pc:docMk/>
            <pc:sldMk cId="4082240835" sldId="261"/>
            <ac:cxnSpMk id="24" creationId="{7E7C77BC-7138-40B1-A15B-20F57A494629}"/>
          </ac:cxnSpMkLst>
        </pc:cxnChg>
      </pc:sldChg>
      <pc:sldChg chg="addSp delSp modSp add mod setBg setClrOvrMap delDesignElem modNotesTx">
        <pc:chgData name="Brandon Gross" userId="5cfe96b0-eadf-49fc-9e70-cfaec2917642" providerId="ADAL" clId="{90DEE67B-DDF5-4218-BECE-84E7C311CE55}" dt="2019-11-21T16:15:51.354" v="22354" actId="1076"/>
        <pc:sldMkLst>
          <pc:docMk/>
          <pc:sldMk cId="1953987887" sldId="262"/>
        </pc:sldMkLst>
        <pc:spChg chg="mod">
          <ac:chgData name="Brandon Gross" userId="5cfe96b0-eadf-49fc-9e70-cfaec2917642" providerId="ADAL" clId="{90DEE67B-DDF5-4218-BECE-84E7C311CE55}" dt="2019-11-21T16:15:34.246" v="22352" actId="26606"/>
          <ac:spMkLst>
            <pc:docMk/>
            <pc:sldMk cId="1953987887" sldId="262"/>
            <ac:spMk id="2" creationId="{AD81EAA8-8B8F-497B-98B2-4BBBD5D86F5F}"/>
          </ac:spMkLst>
        </pc:spChg>
        <pc:spChg chg="del">
          <ac:chgData name="Brandon Gross" userId="5cfe96b0-eadf-49fc-9e70-cfaec2917642" providerId="ADAL" clId="{90DEE67B-DDF5-4218-BECE-84E7C311CE55}" dt="2019-09-18T17:07:44.400" v="1936"/>
          <ac:spMkLst>
            <pc:docMk/>
            <pc:sldMk cId="1953987887" sldId="262"/>
            <ac:spMk id="3" creationId="{670333EF-6401-4E8D-828E-CB5C4271A2F1}"/>
          </ac:spMkLst>
        </pc:spChg>
        <pc:spChg chg="add mod">
          <ac:chgData name="Brandon Gross" userId="5cfe96b0-eadf-49fc-9e70-cfaec2917642" providerId="ADAL" clId="{90DEE67B-DDF5-4218-BECE-84E7C311CE55}" dt="2019-09-25T23:40:12.485" v="20760" actId="403"/>
          <ac:spMkLst>
            <pc:docMk/>
            <pc:sldMk cId="1953987887" sldId="262"/>
            <ac:spMk id="3" creationId="{E77B0B7E-211B-4C42-BA52-B86F1747E7F9}"/>
          </ac:spMkLst>
        </pc:spChg>
        <pc:spChg chg="add del mod">
          <ac:chgData name="Brandon Gross" userId="5cfe96b0-eadf-49fc-9e70-cfaec2917642" providerId="ADAL" clId="{90DEE67B-DDF5-4218-BECE-84E7C311CE55}" dt="2019-11-21T16:14:50.750" v="22344"/>
          <ac:spMkLst>
            <pc:docMk/>
            <pc:sldMk cId="1953987887" sldId="262"/>
            <ac:spMk id="5" creationId="{562AD6B6-853A-4274-9CA3-110C3DA39B50}"/>
          </ac:spMkLst>
        </pc:spChg>
        <pc:spChg chg="add del mod">
          <ac:chgData name="Brandon Gross" userId="5cfe96b0-eadf-49fc-9e70-cfaec2917642" providerId="ADAL" clId="{90DEE67B-DDF5-4218-BECE-84E7C311CE55}" dt="2019-11-21T16:14:50.750" v="22344"/>
          <ac:spMkLst>
            <pc:docMk/>
            <pc:sldMk cId="1953987887" sldId="262"/>
            <ac:spMk id="6" creationId="{68E6CC84-ABC4-4EF5-8792-918FE8AB003C}"/>
          </ac:spMkLst>
        </pc:spChg>
        <pc:spChg chg="add">
          <ac:chgData name="Brandon Gross" userId="5cfe96b0-eadf-49fc-9e70-cfaec2917642" providerId="ADAL" clId="{90DEE67B-DDF5-4218-BECE-84E7C311CE55}" dt="2019-09-25T18:01:52.532" v="20016" actId="26606"/>
          <ac:spMkLst>
            <pc:docMk/>
            <pc:sldMk cId="1953987887" sldId="262"/>
            <ac:spMk id="6" creationId="{867D4867-5BA7-4462-B2F6-A23F4A622AA7}"/>
          </ac:spMkLst>
        </pc:spChg>
        <pc:spChg chg="add del">
          <ac:chgData name="Brandon Gross" userId="5cfe96b0-eadf-49fc-9e70-cfaec2917642" providerId="ADAL" clId="{90DEE67B-DDF5-4218-BECE-84E7C311CE55}" dt="2019-09-25T17:54:42.945" v="19914"/>
          <ac:spMkLst>
            <pc:docMk/>
            <pc:sldMk cId="1953987887" sldId="262"/>
            <ac:spMk id="9" creationId="{867D4867-5BA7-4462-B2F6-A23F4A622AA7}"/>
          </ac:spMkLst>
        </pc:spChg>
        <pc:spChg chg="add">
          <ac:chgData name="Brandon Gross" userId="5cfe96b0-eadf-49fc-9e70-cfaec2917642" providerId="ADAL" clId="{90DEE67B-DDF5-4218-BECE-84E7C311CE55}" dt="2019-11-21T16:15:34.246" v="22352" actId="26606"/>
          <ac:spMkLst>
            <pc:docMk/>
            <pc:sldMk cId="1953987887" sldId="262"/>
            <ac:spMk id="10" creationId="{3405AA62-C04D-418F-8826-3302C2C86D24}"/>
          </ac:spMkLst>
        </pc:spChg>
        <pc:picChg chg="add mod ord modCrop">
          <ac:chgData name="Brandon Gross" userId="5cfe96b0-eadf-49fc-9e70-cfaec2917642" providerId="ADAL" clId="{90DEE67B-DDF5-4218-BECE-84E7C311CE55}" dt="2019-11-21T16:15:51.354" v="22354" actId="1076"/>
          <ac:picMkLst>
            <pc:docMk/>
            <pc:sldMk cId="1953987887" sldId="262"/>
            <ac:picMk id="4" creationId="{A2C80094-05D6-4878-A4D9-2CB6DF603930}"/>
          </ac:picMkLst>
        </pc:picChg>
      </pc:sldChg>
      <pc:sldChg chg="addSp delSp modSp add mod setBg setClrOvrMap delDesignElem modNotesTx">
        <pc:chgData name="Brandon Gross" userId="5cfe96b0-eadf-49fc-9e70-cfaec2917642" providerId="ADAL" clId="{90DEE67B-DDF5-4218-BECE-84E7C311CE55}" dt="2019-11-21T17:23:21.371" v="23503" actId="14100"/>
        <pc:sldMkLst>
          <pc:docMk/>
          <pc:sldMk cId="2331094784" sldId="263"/>
        </pc:sldMkLst>
        <pc:spChg chg="mod">
          <ac:chgData name="Brandon Gross" userId="5cfe96b0-eadf-49fc-9e70-cfaec2917642" providerId="ADAL" clId="{90DEE67B-DDF5-4218-BECE-84E7C311CE55}" dt="2019-11-21T16:24:19.331" v="22413" actId="26606"/>
          <ac:spMkLst>
            <pc:docMk/>
            <pc:sldMk cId="2331094784" sldId="263"/>
            <ac:spMk id="2" creationId="{A5D7941C-598C-4894-A4C1-C6C5120D4A3C}"/>
          </ac:spMkLst>
        </pc:spChg>
        <pc:spChg chg="add del mod">
          <ac:chgData name="Brandon Gross" userId="5cfe96b0-eadf-49fc-9e70-cfaec2917642" providerId="ADAL" clId="{90DEE67B-DDF5-4218-BECE-84E7C311CE55}" dt="2019-11-21T17:23:14.189" v="23498" actId="478"/>
          <ac:spMkLst>
            <pc:docMk/>
            <pc:sldMk cId="2331094784" sldId="263"/>
            <ac:spMk id="3" creationId="{02EC0673-6FF4-4512-BF24-68ABFCCDBF9C}"/>
          </ac:spMkLst>
        </pc:spChg>
        <pc:spChg chg="del">
          <ac:chgData name="Brandon Gross" userId="5cfe96b0-eadf-49fc-9e70-cfaec2917642" providerId="ADAL" clId="{90DEE67B-DDF5-4218-BECE-84E7C311CE55}" dt="2019-09-18T17:12:08.984" v="2059"/>
          <ac:spMkLst>
            <pc:docMk/>
            <pc:sldMk cId="2331094784" sldId="263"/>
            <ac:spMk id="3" creationId="{FF662023-8E8B-4090-982A-8035D1388169}"/>
          </ac:spMkLst>
        </pc:spChg>
        <pc:spChg chg="add del mod">
          <ac:chgData name="Brandon Gross" userId="5cfe96b0-eadf-49fc-9e70-cfaec2917642" providerId="ADAL" clId="{90DEE67B-DDF5-4218-BECE-84E7C311CE55}" dt="2019-11-21T16:24:21.618" v="22414"/>
          <ac:spMkLst>
            <pc:docMk/>
            <pc:sldMk cId="2331094784" sldId="263"/>
            <ac:spMk id="5" creationId="{0A914B36-DCDB-43F0-B500-255DB0EED4BB}"/>
          </ac:spMkLst>
        </pc:spChg>
        <pc:spChg chg="add del mod">
          <ac:chgData name="Brandon Gross" userId="5cfe96b0-eadf-49fc-9e70-cfaec2917642" providerId="ADAL" clId="{90DEE67B-DDF5-4218-BECE-84E7C311CE55}" dt="2019-11-21T16:24:21.618" v="22414"/>
          <ac:spMkLst>
            <pc:docMk/>
            <pc:sldMk cId="2331094784" sldId="263"/>
            <ac:spMk id="6" creationId="{582D5081-65A2-4D79-94F7-6C2D2BD8F250}"/>
          </ac:spMkLst>
        </pc:spChg>
        <pc:spChg chg="add">
          <ac:chgData name="Brandon Gross" userId="5cfe96b0-eadf-49fc-9e70-cfaec2917642" providerId="ADAL" clId="{90DEE67B-DDF5-4218-BECE-84E7C311CE55}" dt="2019-09-25T18:00:23.100" v="19990" actId="26606"/>
          <ac:spMkLst>
            <pc:docMk/>
            <pc:sldMk cId="2331094784" sldId="263"/>
            <ac:spMk id="6" creationId="{867D4867-5BA7-4462-B2F6-A23F4A622AA7}"/>
          </ac:spMkLst>
        </pc:spChg>
        <pc:spChg chg="add del">
          <ac:chgData name="Brandon Gross" userId="5cfe96b0-eadf-49fc-9e70-cfaec2917642" providerId="ADAL" clId="{90DEE67B-DDF5-4218-BECE-84E7C311CE55}" dt="2019-09-25T17:54:42.945" v="19914"/>
          <ac:spMkLst>
            <pc:docMk/>
            <pc:sldMk cId="2331094784" sldId="263"/>
            <ac:spMk id="9" creationId="{867D4867-5BA7-4462-B2F6-A23F4A622AA7}"/>
          </ac:spMkLst>
        </pc:spChg>
        <pc:picChg chg="add mod ord modCrop">
          <ac:chgData name="Brandon Gross" userId="5cfe96b0-eadf-49fc-9e70-cfaec2917642" providerId="ADAL" clId="{90DEE67B-DDF5-4218-BECE-84E7C311CE55}" dt="2019-11-21T17:23:21.371" v="23503" actId="14100"/>
          <ac:picMkLst>
            <pc:docMk/>
            <pc:sldMk cId="2331094784" sldId="263"/>
            <ac:picMk id="4" creationId="{81A8F16D-960E-4161-9FF9-174BF75367A8}"/>
          </ac:picMkLst>
        </pc:picChg>
      </pc:sldChg>
      <pc:sldChg chg="addSp delSp modSp add mod setBg modNotesTx">
        <pc:chgData name="Brandon Gross" userId="5cfe96b0-eadf-49fc-9e70-cfaec2917642" providerId="ADAL" clId="{90DEE67B-DDF5-4218-BECE-84E7C311CE55}" dt="2019-09-25T17:54:10.184" v="19865" actId="26606"/>
        <pc:sldMkLst>
          <pc:docMk/>
          <pc:sldMk cId="3462482102" sldId="264"/>
        </pc:sldMkLst>
        <pc:spChg chg="mod">
          <ac:chgData name="Brandon Gross" userId="5cfe96b0-eadf-49fc-9e70-cfaec2917642" providerId="ADAL" clId="{90DEE67B-DDF5-4218-BECE-84E7C311CE55}" dt="2019-09-25T17:54:10.184" v="19865" actId="26606"/>
          <ac:spMkLst>
            <pc:docMk/>
            <pc:sldMk cId="3462482102" sldId="264"/>
            <ac:spMk id="2" creationId="{AF961DED-98DB-492F-B536-E81FBDAC249A}"/>
          </ac:spMkLst>
        </pc:spChg>
        <pc:spChg chg="add del">
          <ac:chgData name="Brandon Gross" userId="5cfe96b0-eadf-49fc-9e70-cfaec2917642" providerId="ADAL" clId="{90DEE67B-DDF5-4218-BECE-84E7C311CE55}" dt="2019-09-25T17:54:10.184" v="19865" actId="26606"/>
          <ac:spMkLst>
            <pc:docMk/>
            <pc:sldMk cId="3462482102" sldId="264"/>
            <ac:spMk id="8" creationId="{823AC064-BC96-4F32-8AE1-B2FD38754823}"/>
          </ac:spMkLst>
        </pc:spChg>
        <pc:spChg chg="add del">
          <ac:chgData name="Brandon Gross" userId="5cfe96b0-eadf-49fc-9e70-cfaec2917642" providerId="ADAL" clId="{90DEE67B-DDF5-4218-BECE-84E7C311CE55}" dt="2019-09-25T17:48:21.769" v="19843" actId="26606"/>
          <ac:spMkLst>
            <pc:docMk/>
            <pc:sldMk cId="3462482102" sldId="264"/>
            <ac:spMk id="11" creationId="{0700D48D-C9AA-4000-A912-29A4FEA98A9F}"/>
          </ac:spMkLst>
        </pc:spChg>
        <pc:picChg chg="mod ord">
          <ac:chgData name="Brandon Gross" userId="5cfe96b0-eadf-49fc-9e70-cfaec2917642" providerId="ADAL" clId="{90DEE67B-DDF5-4218-BECE-84E7C311CE55}" dt="2019-09-25T17:54:10.184" v="19865" actId="26606"/>
          <ac:picMkLst>
            <pc:docMk/>
            <pc:sldMk cId="3462482102" sldId="264"/>
            <ac:picMk id="5" creationId="{4CD511BC-89EA-5149-9557-6A96A049FFE7}"/>
          </ac:picMkLst>
        </pc:picChg>
        <pc:picChg chg="mod">
          <ac:chgData name="Brandon Gross" userId="5cfe96b0-eadf-49fc-9e70-cfaec2917642" providerId="ADAL" clId="{90DEE67B-DDF5-4218-BECE-84E7C311CE55}" dt="2019-09-25T17:54:10.184" v="19865" actId="26606"/>
          <ac:picMkLst>
            <pc:docMk/>
            <pc:sldMk cId="3462482102" sldId="264"/>
            <ac:picMk id="6" creationId="{7C8C27AC-AE21-B34E-99B1-900514E09D41}"/>
          </ac:picMkLst>
        </pc:picChg>
        <pc:cxnChg chg="add del">
          <ac:chgData name="Brandon Gross" userId="5cfe96b0-eadf-49fc-9e70-cfaec2917642" providerId="ADAL" clId="{90DEE67B-DDF5-4218-BECE-84E7C311CE55}" dt="2019-09-25T17:54:10.184" v="19865" actId="26606"/>
          <ac:cxnSpMkLst>
            <pc:docMk/>
            <pc:sldMk cId="3462482102" sldId="264"/>
            <ac:cxnSpMk id="9" creationId="{7E7C77BC-7138-40B1-A15B-20F57A494629}"/>
          </ac:cxnSpMkLst>
        </pc:cxnChg>
        <pc:cxnChg chg="add del">
          <ac:chgData name="Brandon Gross" userId="5cfe96b0-eadf-49fc-9e70-cfaec2917642" providerId="ADAL" clId="{90DEE67B-DDF5-4218-BECE-84E7C311CE55}" dt="2019-09-25T17:54:10.184" v="19865" actId="26606"/>
          <ac:cxnSpMkLst>
            <pc:docMk/>
            <pc:sldMk cId="3462482102" sldId="264"/>
            <ac:cxnSpMk id="10" creationId="{DB146403-F3D6-484B-B2ED-97F9565D0370}"/>
          </ac:cxnSpMkLst>
        </pc:cxnChg>
        <pc:cxnChg chg="add del">
          <ac:chgData name="Brandon Gross" userId="5cfe96b0-eadf-49fc-9e70-cfaec2917642" providerId="ADAL" clId="{90DEE67B-DDF5-4218-BECE-84E7C311CE55}" dt="2019-09-25T17:48:21.769" v="19843" actId="26606"/>
          <ac:cxnSpMkLst>
            <pc:docMk/>
            <pc:sldMk cId="3462482102" sldId="264"/>
            <ac:cxnSpMk id="13" creationId="{805E69BC-D844-4AB5-9E35-ED458EE29655}"/>
          </ac:cxnSpMkLst>
        </pc:cxnChg>
        <pc:cxnChg chg="add del">
          <ac:chgData name="Brandon Gross" userId="5cfe96b0-eadf-49fc-9e70-cfaec2917642" providerId="ADAL" clId="{90DEE67B-DDF5-4218-BECE-84E7C311CE55}" dt="2019-09-25T17:48:21.769" v="19843" actId="26606"/>
          <ac:cxnSpMkLst>
            <pc:docMk/>
            <pc:sldMk cId="3462482102" sldId="264"/>
            <ac:cxnSpMk id="15" creationId="{4312C673-8179-457E-AD2A-D1FAE4CC961A}"/>
          </ac:cxnSpMkLst>
        </pc:cxnChg>
      </pc:sldChg>
      <pc:sldChg chg="addSp delSp modSp add mod setBg setClrOvrMap delDesignElem modNotesTx">
        <pc:chgData name="Brandon Gross" userId="5cfe96b0-eadf-49fc-9e70-cfaec2917642" providerId="ADAL" clId="{90DEE67B-DDF5-4218-BECE-84E7C311CE55}" dt="2019-09-25T23:40:48.575" v="20770" actId="1076"/>
        <pc:sldMkLst>
          <pc:docMk/>
          <pc:sldMk cId="2961176107" sldId="270"/>
        </pc:sldMkLst>
        <pc:spChg chg="mod">
          <ac:chgData name="Brandon Gross" userId="5cfe96b0-eadf-49fc-9e70-cfaec2917642" providerId="ADAL" clId="{90DEE67B-DDF5-4218-BECE-84E7C311CE55}" dt="2019-09-25T18:05:44.949" v="20058" actId="26606"/>
          <ac:spMkLst>
            <pc:docMk/>
            <pc:sldMk cId="2961176107" sldId="270"/>
            <ac:spMk id="2" creationId="{D5BD1EFF-5D0D-4D02-AC74-58BCA63663EE}"/>
          </ac:spMkLst>
        </pc:spChg>
        <pc:spChg chg="del">
          <ac:chgData name="Brandon Gross" userId="5cfe96b0-eadf-49fc-9e70-cfaec2917642" providerId="ADAL" clId="{90DEE67B-DDF5-4218-BECE-84E7C311CE55}" dt="2019-09-18T17:08:25.807" v="1938"/>
          <ac:spMkLst>
            <pc:docMk/>
            <pc:sldMk cId="2961176107" sldId="270"/>
            <ac:spMk id="3" creationId="{3A788395-B126-4E05-98F4-726595CF0AC1}"/>
          </ac:spMkLst>
        </pc:spChg>
        <pc:spChg chg="mod">
          <ac:chgData name="Brandon Gross" userId="5cfe96b0-eadf-49fc-9e70-cfaec2917642" providerId="ADAL" clId="{90DEE67B-DDF5-4218-BECE-84E7C311CE55}" dt="2019-09-25T18:05:44.949" v="20058" actId="26606"/>
          <ac:spMkLst>
            <pc:docMk/>
            <pc:sldMk cId="2961176107" sldId="270"/>
            <ac:spMk id="3" creationId="{BDE390CD-3AD3-4BB1-AFA4-B10F45F350DC}"/>
          </ac:spMkLst>
        </pc:spChg>
        <pc:spChg chg="add del mod">
          <ac:chgData name="Brandon Gross" userId="5cfe96b0-eadf-49fc-9e70-cfaec2917642" providerId="ADAL" clId="{90DEE67B-DDF5-4218-BECE-84E7C311CE55}" dt="2019-09-25T18:05:27.706" v="20051"/>
          <ac:spMkLst>
            <pc:docMk/>
            <pc:sldMk cId="2961176107" sldId="270"/>
            <ac:spMk id="6" creationId="{8C41B469-5B75-4CA1-84BA-859938BF0D58}"/>
          </ac:spMkLst>
        </pc:spChg>
        <pc:spChg chg="add del">
          <ac:chgData name="Brandon Gross" userId="5cfe96b0-eadf-49fc-9e70-cfaec2917642" providerId="ADAL" clId="{90DEE67B-DDF5-4218-BECE-84E7C311CE55}" dt="2019-09-25T18:05:27.706" v="20051"/>
          <ac:spMkLst>
            <pc:docMk/>
            <pc:sldMk cId="2961176107" sldId="270"/>
            <ac:spMk id="7" creationId="{61445B8C-D724-4F73-AB77-3CCE4E822C9D}"/>
          </ac:spMkLst>
        </pc:spChg>
        <pc:spChg chg="add del mod">
          <ac:chgData name="Brandon Gross" userId="5cfe96b0-eadf-49fc-9e70-cfaec2917642" providerId="ADAL" clId="{90DEE67B-DDF5-4218-BECE-84E7C311CE55}" dt="2019-09-25T18:05:27.706" v="20051"/>
          <ac:spMkLst>
            <pc:docMk/>
            <pc:sldMk cId="2961176107" sldId="270"/>
            <ac:spMk id="9" creationId="{3EEE06CB-8193-404D-8F58-983A46389C94}"/>
          </ac:spMkLst>
        </pc:spChg>
        <pc:spChg chg="add del">
          <ac:chgData name="Brandon Gross" userId="5cfe96b0-eadf-49fc-9e70-cfaec2917642" providerId="ADAL" clId="{90DEE67B-DDF5-4218-BECE-84E7C311CE55}" dt="2019-09-25T17:54:42.945" v="19914"/>
          <ac:spMkLst>
            <pc:docMk/>
            <pc:sldMk cId="2961176107" sldId="270"/>
            <ac:spMk id="10" creationId="{61445B8C-D724-4F73-AB77-3CCE4E822C9D}"/>
          </ac:spMkLst>
        </pc:spChg>
        <pc:spChg chg="add del mod">
          <ac:chgData name="Brandon Gross" userId="5cfe96b0-eadf-49fc-9e70-cfaec2917642" providerId="ADAL" clId="{90DEE67B-DDF5-4218-BECE-84E7C311CE55}" dt="2019-09-25T18:05:27.706" v="20051"/>
          <ac:spMkLst>
            <pc:docMk/>
            <pc:sldMk cId="2961176107" sldId="270"/>
            <ac:spMk id="11" creationId="{E3628E59-474E-46A6-8D14-C55262BA6C64}"/>
          </ac:spMkLst>
        </pc:spChg>
        <pc:spChg chg="add">
          <ac:chgData name="Brandon Gross" userId="5cfe96b0-eadf-49fc-9e70-cfaec2917642" providerId="ADAL" clId="{90DEE67B-DDF5-4218-BECE-84E7C311CE55}" dt="2019-09-25T18:05:44.949" v="20058" actId="26606"/>
          <ac:spMkLst>
            <pc:docMk/>
            <pc:sldMk cId="2961176107" sldId="270"/>
            <ac:spMk id="13" creationId="{99899462-FC16-43B0-966B-FCA263450716}"/>
          </ac:spMkLst>
        </pc:spChg>
        <pc:picChg chg="add mod ord modCrop">
          <ac:chgData name="Brandon Gross" userId="5cfe96b0-eadf-49fc-9e70-cfaec2917642" providerId="ADAL" clId="{90DEE67B-DDF5-4218-BECE-84E7C311CE55}" dt="2019-09-25T23:40:21.095" v="20761" actId="1076"/>
          <ac:picMkLst>
            <pc:docMk/>
            <pc:sldMk cId="2961176107" sldId="270"/>
            <ac:picMk id="4" creationId="{B92C906D-8CCF-4837-831E-09689955F372}"/>
          </ac:picMkLst>
        </pc:picChg>
        <pc:picChg chg="add mod ord">
          <ac:chgData name="Brandon Gross" userId="5cfe96b0-eadf-49fc-9e70-cfaec2917642" providerId="ADAL" clId="{90DEE67B-DDF5-4218-BECE-84E7C311CE55}" dt="2019-09-25T23:40:48.575" v="20770" actId="1076"/>
          <ac:picMkLst>
            <pc:docMk/>
            <pc:sldMk cId="2961176107" sldId="270"/>
            <ac:picMk id="5" creationId="{53180BE6-3B2E-4633-9947-FD160ACD29CB}"/>
          </ac:picMkLst>
        </pc:picChg>
        <pc:cxnChg chg="add del">
          <ac:chgData name="Brandon Gross" userId="5cfe96b0-eadf-49fc-9e70-cfaec2917642" providerId="ADAL" clId="{90DEE67B-DDF5-4218-BECE-84E7C311CE55}" dt="2019-09-25T18:05:27.706" v="20051"/>
          <ac:cxnSpMkLst>
            <pc:docMk/>
            <pc:sldMk cId="2961176107" sldId="270"/>
            <ac:cxnSpMk id="8" creationId="{99905336-A7CD-4C75-9E77-C704674F4047}"/>
          </ac:cxnSpMkLst>
        </pc:cxnChg>
        <pc:cxnChg chg="add del">
          <ac:chgData name="Brandon Gross" userId="5cfe96b0-eadf-49fc-9e70-cfaec2917642" providerId="ADAL" clId="{90DEE67B-DDF5-4218-BECE-84E7C311CE55}" dt="2019-09-25T17:54:42.945" v="19914"/>
          <ac:cxnSpMkLst>
            <pc:docMk/>
            <pc:sldMk cId="2961176107" sldId="270"/>
            <ac:cxnSpMk id="12" creationId="{99905336-A7CD-4C75-9E77-C704674F4047}"/>
          </ac:cxnSpMkLst>
        </pc:cxnChg>
        <pc:cxnChg chg="add">
          <ac:chgData name="Brandon Gross" userId="5cfe96b0-eadf-49fc-9e70-cfaec2917642" providerId="ADAL" clId="{90DEE67B-DDF5-4218-BECE-84E7C311CE55}" dt="2019-09-25T18:05:44.949" v="20058" actId="26606"/>
          <ac:cxnSpMkLst>
            <pc:docMk/>
            <pc:sldMk cId="2961176107" sldId="270"/>
            <ac:cxnSpMk id="14" creationId="{AAFEA932-2DF1-410C-A00A-7A1E7DBF7511}"/>
          </ac:cxnSpMkLst>
        </pc:cxnChg>
      </pc:sldChg>
      <pc:sldChg chg="addSp delSp modSp add mod setBg setClrOvrMap delDesignElem modNotesTx">
        <pc:chgData name="Brandon Gross" userId="5cfe96b0-eadf-49fc-9e70-cfaec2917642" providerId="ADAL" clId="{90DEE67B-DDF5-4218-BECE-84E7C311CE55}" dt="2019-11-21T17:03:34.112" v="23219" actId="732"/>
        <pc:sldMkLst>
          <pc:docMk/>
          <pc:sldMk cId="857870409" sldId="271"/>
        </pc:sldMkLst>
        <pc:spChg chg="mod">
          <ac:chgData name="Brandon Gross" userId="5cfe96b0-eadf-49fc-9e70-cfaec2917642" providerId="ADAL" clId="{90DEE67B-DDF5-4218-BECE-84E7C311CE55}" dt="2019-09-25T17:47:39.234" v="19839" actId="26606"/>
          <ac:spMkLst>
            <pc:docMk/>
            <pc:sldMk cId="857870409" sldId="271"/>
            <ac:spMk id="2" creationId="{41DD6B58-377D-4C1A-A6D6-83D18CE44E82}"/>
          </ac:spMkLst>
        </pc:spChg>
        <pc:spChg chg="del">
          <ac:chgData name="Brandon Gross" userId="5cfe96b0-eadf-49fc-9e70-cfaec2917642" providerId="ADAL" clId="{90DEE67B-DDF5-4218-BECE-84E7C311CE55}" dt="2019-09-18T17:08:48.346" v="1945"/>
          <ac:spMkLst>
            <pc:docMk/>
            <pc:sldMk cId="857870409" sldId="271"/>
            <ac:spMk id="3" creationId="{270D8342-C0BA-4784-8475-1963AB88FF7A}"/>
          </ac:spMkLst>
        </pc:spChg>
        <pc:spChg chg="mod">
          <ac:chgData name="Brandon Gross" userId="5cfe96b0-eadf-49fc-9e70-cfaec2917642" providerId="ADAL" clId="{90DEE67B-DDF5-4218-BECE-84E7C311CE55}" dt="2019-09-25T23:42:11.356" v="20838" actId="20577"/>
          <ac:spMkLst>
            <pc:docMk/>
            <pc:sldMk cId="857870409" sldId="271"/>
            <ac:spMk id="3" creationId="{D569FABC-1837-42CE-9BEC-685BEE8E6B13}"/>
          </ac:spMkLst>
        </pc:spChg>
        <pc:spChg chg="add del mod">
          <ac:chgData name="Brandon Gross" userId="5cfe96b0-eadf-49fc-9e70-cfaec2917642" providerId="ADAL" clId="{90DEE67B-DDF5-4218-BECE-84E7C311CE55}" dt="2019-09-24T14:16:09.596" v="8897" actId="478"/>
          <ac:spMkLst>
            <pc:docMk/>
            <pc:sldMk cId="857870409" sldId="271"/>
            <ac:spMk id="7" creationId="{20334208-09CC-4681-A0CB-ED2C3D316D57}"/>
          </ac:spMkLst>
        </pc:spChg>
        <pc:spChg chg="add del mod">
          <ac:chgData name="Brandon Gross" userId="5cfe96b0-eadf-49fc-9e70-cfaec2917642" providerId="ADAL" clId="{90DEE67B-DDF5-4218-BECE-84E7C311CE55}" dt="2019-09-24T14:25:19.593" v="8901"/>
          <ac:spMkLst>
            <pc:docMk/>
            <pc:sldMk cId="857870409" sldId="271"/>
            <ac:spMk id="9" creationId="{ADE8F29C-A6DB-4A19-9E2C-633AE639A0FF}"/>
          </ac:spMkLst>
        </pc:spChg>
        <pc:spChg chg="add">
          <ac:chgData name="Brandon Gross" userId="5cfe96b0-eadf-49fc-9e70-cfaec2917642" providerId="ADAL" clId="{90DEE67B-DDF5-4218-BECE-84E7C311CE55}" dt="2019-09-25T18:01:49.207" v="20015" actId="26606"/>
          <ac:spMkLst>
            <pc:docMk/>
            <pc:sldMk cId="857870409" sldId="271"/>
            <ac:spMk id="15" creationId="{61445B8C-D724-4F73-AB77-3CCE4E822C9D}"/>
          </ac:spMkLst>
        </pc:spChg>
        <pc:spChg chg="add del">
          <ac:chgData name="Brandon Gross" userId="5cfe96b0-eadf-49fc-9e70-cfaec2917642" providerId="ADAL" clId="{90DEE67B-DDF5-4218-BECE-84E7C311CE55}" dt="2019-09-25T17:54:42.945" v="19914"/>
          <ac:spMkLst>
            <pc:docMk/>
            <pc:sldMk cId="857870409" sldId="271"/>
            <ac:spMk id="18" creationId="{61445B8C-D724-4F73-AB77-3CCE4E822C9D}"/>
          </ac:spMkLst>
        </pc:spChg>
        <pc:picChg chg="add del mod">
          <ac:chgData name="Brandon Gross" userId="5cfe96b0-eadf-49fc-9e70-cfaec2917642" providerId="ADAL" clId="{90DEE67B-DDF5-4218-BECE-84E7C311CE55}" dt="2019-09-24T14:16:12.147" v="8899" actId="478"/>
          <ac:picMkLst>
            <pc:docMk/>
            <pc:sldMk cId="857870409" sldId="271"/>
            <ac:picMk id="4" creationId="{65DB55AE-B3F2-44AC-B7D0-C034EE1A0098}"/>
          </ac:picMkLst>
        </pc:picChg>
        <pc:picChg chg="add mod modCrop">
          <ac:chgData name="Brandon Gross" userId="5cfe96b0-eadf-49fc-9e70-cfaec2917642" providerId="ADAL" clId="{90DEE67B-DDF5-4218-BECE-84E7C311CE55}" dt="2019-11-21T17:03:29.208" v="23217" actId="14100"/>
          <ac:picMkLst>
            <pc:docMk/>
            <pc:sldMk cId="857870409" sldId="271"/>
            <ac:picMk id="5" creationId="{7D5F1EC8-8679-4A62-9507-8F478E7F4314}"/>
          </ac:picMkLst>
        </pc:picChg>
        <pc:picChg chg="add del mod">
          <ac:chgData name="Brandon Gross" userId="5cfe96b0-eadf-49fc-9e70-cfaec2917642" providerId="ADAL" clId="{90DEE67B-DDF5-4218-BECE-84E7C311CE55}" dt="2019-09-24T14:16:11.358" v="8898" actId="478"/>
          <ac:picMkLst>
            <pc:docMk/>
            <pc:sldMk cId="857870409" sldId="271"/>
            <ac:picMk id="5" creationId="{FBF01B99-E21C-4F7E-91F6-155A3B3C71CC}"/>
          </ac:picMkLst>
        </pc:picChg>
        <pc:picChg chg="add mod modCrop">
          <ac:chgData name="Brandon Gross" userId="5cfe96b0-eadf-49fc-9e70-cfaec2917642" providerId="ADAL" clId="{90DEE67B-DDF5-4218-BECE-84E7C311CE55}" dt="2019-11-21T17:03:34.112" v="23219" actId="732"/>
          <ac:picMkLst>
            <pc:docMk/>
            <pc:sldMk cId="857870409" sldId="271"/>
            <ac:picMk id="7" creationId="{A4024401-AF76-4072-A61B-382F6E828FE3}"/>
          </ac:picMkLst>
        </pc:picChg>
        <pc:picChg chg="add mod ord">
          <ac:chgData name="Brandon Gross" userId="5cfe96b0-eadf-49fc-9e70-cfaec2917642" providerId="ADAL" clId="{90DEE67B-DDF5-4218-BECE-84E7C311CE55}" dt="2019-09-25T18:11:50.667" v="20158" actId="1076"/>
          <ac:picMkLst>
            <pc:docMk/>
            <pc:sldMk cId="857870409" sldId="271"/>
            <ac:picMk id="11" creationId="{007299DD-B77C-4EF4-B121-EC5D988C1230}"/>
          </ac:picMkLst>
        </pc:picChg>
        <pc:picChg chg="add mod">
          <ac:chgData name="Brandon Gross" userId="5cfe96b0-eadf-49fc-9e70-cfaec2917642" providerId="ADAL" clId="{90DEE67B-DDF5-4218-BECE-84E7C311CE55}" dt="2019-09-25T18:11:51.846" v="20159" actId="1076"/>
          <ac:picMkLst>
            <pc:docMk/>
            <pc:sldMk cId="857870409" sldId="271"/>
            <ac:picMk id="13" creationId="{31113667-CEA1-4DCE-A127-A054AE416A32}"/>
          </ac:picMkLst>
        </pc:picChg>
        <pc:cxnChg chg="add">
          <ac:chgData name="Brandon Gross" userId="5cfe96b0-eadf-49fc-9e70-cfaec2917642" providerId="ADAL" clId="{90DEE67B-DDF5-4218-BECE-84E7C311CE55}" dt="2019-09-25T18:01:49.207" v="20015" actId="26606"/>
          <ac:cxnSpMkLst>
            <pc:docMk/>
            <pc:sldMk cId="857870409" sldId="271"/>
            <ac:cxnSpMk id="16" creationId="{99905336-A7CD-4C75-9E77-C704674F4047}"/>
          </ac:cxnSpMkLst>
        </pc:cxnChg>
        <pc:cxnChg chg="add del">
          <ac:chgData name="Brandon Gross" userId="5cfe96b0-eadf-49fc-9e70-cfaec2917642" providerId="ADAL" clId="{90DEE67B-DDF5-4218-BECE-84E7C311CE55}" dt="2019-09-25T17:54:42.945" v="19914"/>
          <ac:cxnSpMkLst>
            <pc:docMk/>
            <pc:sldMk cId="857870409" sldId="271"/>
            <ac:cxnSpMk id="20" creationId="{99905336-A7CD-4C75-9E77-C704674F4047}"/>
          </ac:cxnSpMkLst>
        </pc:cxnChg>
      </pc:sldChg>
      <pc:sldChg chg="addSp delSp modSp add mod setBg delDesignElem modNotesTx">
        <pc:chgData name="Brandon Gross" userId="5cfe96b0-eadf-49fc-9e70-cfaec2917642" providerId="ADAL" clId="{90DEE67B-DDF5-4218-BECE-84E7C311CE55}" dt="2019-11-21T16:13:00.083" v="22343" actId="1076"/>
        <pc:sldMkLst>
          <pc:docMk/>
          <pc:sldMk cId="1735605032" sldId="272"/>
        </pc:sldMkLst>
        <pc:spChg chg="mod">
          <ac:chgData name="Brandon Gross" userId="5cfe96b0-eadf-49fc-9e70-cfaec2917642" providerId="ADAL" clId="{90DEE67B-DDF5-4218-BECE-84E7C311CE55}" dt="2019-11-21T16:13:00.083" v="22343" actId="1076"/>
          <ac:spMkLst>
            <pc:docMk/>
            <pc:sldMk cId="1735605032" sldId="272"/>
            <ac:spMk id="2" creationId="{06682D4F-1220-4A1A-A5CA-D78F46EE8FD3}"/>
          </ac:spMkLst>
        </pc:spChg>
        <pc:spChg chg="add del mod">
          <ac:chgData name="Brandon Gross" userId="5cfe96b0-eadf-49fc-9e70-cfaec2917642" providerId="ADAL" clId="{90DEE67B-DDF5-4218-BECE-84E7C311CE55}" dt="2019-09-24T00:04:32.355" v="4575"/>
          <ac:spMkLst>
            <pc:docMk/>
            <pc:sldMk cId="1735605032" sldId="272"/>
            <ac:spMk id="3" creationId="{664BE30E-12BF-451C-8725-D101FD78A7F5}"/>
          </ac:spMkLst>
        </pc:spChg>
        <pc:spChg chg="del">
          <ac:chgData name="Brandon Gross" userId="5cfe96b0-eadf-49fc-9e70-cfaec2917642" providerId="ADAL" clId="{90DEE67B-DDF5-4218-BECE-84E7C311CE55}" dt="2019-09-18T17:07:53.830" v="1937"/>
          <ac:spMkLst>
            <pc:docMk/>
            <pc:sldMk cId="1735605032" sldId="272"/>
            <ac:spMk id="3" creationId="{748D6E8E-7C13-4FD1-9AF2-81E656F3F5E7}"/>
          </ac:spMkLst>
        </pc:spChg>
        <pc:spChg chg="add del mod">
          <ac:chgData name="Brandon Gross" userId="5cfe96b0-eadf-49fc-9e70-cfaec2917642" providerId="ADAL" clId="{90DEE67B-DDF5-4218-BECE-84E7C311CE55}" dt="2019-09-24T01:08:33.552" v="7238"/>
          <ac:spMkLst>
            <pc:docMk/>
            <pc:sldMk cId="1735605032" sldId="272"/>
            <ac:spMk id="7" creationId="{378471FC-A3C6-44B3-86EE-E861271DA136}"/>
          </ac:spMkLst>
        </pc:spChg>
        <pc:spChg chg="add">
          <ac:chgData name="Brandon Gross" userId="5cfe96b0-eadf-49fc-9e70-cfaec2917642" providerId="ADAL" clId="{90DEE67B-DDF5-4218-BECE-84E7C311CE55}" dt="2019-09-25T18:01:56.153" v="20017" actId="26606"/>
          <ac:spMkLst>
            <pc:docMk/>
            <pc:sldMk cId="1735605032" sldId="272"/>
            <ac:spMk id="8" creationId="{AB45A142-4255-493C-8284-5D566C121B10}"/>
          </ac:spMkLst>
        </pc:spChg>
        <pc:spChg chg="add del">
          <ac:chgData name="Brandon Gross" userId="5cfe96b0-eadf-49fc-9e70-cfaec2917642" providerId="ADAL" clId="{90DEE67B-DDF5-4218-BECE-84E7C311CE55}" dt="2019-09-25T17:36:38.445" v="19616" actId="26606"/>
          <ac:spMkLst>
            <pc:docMk/>
            <pc:sldMk cId="1735605032" sldId="272"/>
            <ac:spMk id="11" creationId="{AB45A142-4255-493C-8284-5D566C121B10}"/>
          </ac:spMkLst>
        </pc:spChg>
        <pc:spChg chg="add del">
          <ac:chgData name="Brandon Gross" userId="5cfe96b0-eadf-49fc-9e70-cfaec2917642" providerId="ADAL" clId="{90DEE67B-DDF5-4218-BECE-84E7C311CE55}" dt="2019-09-25T17:54:42.945" v="19914"/>
          <ac:spMkLst>
            <pc:docMk/>
            <pc:sldMk cId="1735605032" sldId="272"/>
            <ac:spMk id="18" creationId="{1707FC24-6981-43D9-B525-C7832BA22463}"/>
          </ac:spMkLst>
        </pc:spChg>
        <pc:picChg chg="add del mod modCrop">
          <ac:chgData name="Brandon Gross" userId="5cfe96b0-eadf-49fc-9e70-cfaec2917642" providerId="ADAL" clId="{90DEE67B-DDF5-4218-BECE-84E7C311CE55}" dt="2019-09-23T23:59:50.333" v="4574"/>
          <ac:picMkLst>
            <pc:docMk/>
            <pc:sldMk cId="1735605032" sldId="272"/>
            <ac:picMk id="4" creationId="{D22AC408-AEFE-462B-8AE9-B4171FB25E5A}"/>
          </ac:picMkLst>
        </pc:picChg>
        <pc:picChg chg="add mod modCrop">
          <ac:chgData name="Brandon Gross" userId="5cfe96b0-eadf-49fc-9e70-cfaec2917642" providerId="ADAL" clId="{90DEE67B-DDF5-4218-BECE-84E7C311CE55}" dt="2019-11-21T16:12:56.347" v="22342" actId="1076"/>
          <ac:picMkLst>
            <pc:docMk/>
            <pc:sldMk cId="1735605032" sldId="272"/>
            <ac:picMk id="6" creationId="{F2BA787E-E3EE-4FDF-A8E9-6AB329863517}"/>
          </ac:picMkLst>
        </pc:picChg>
        <pc:cxnChg chg="add">
          <ac:chgData name="Brandon Gross" userId="5cfe96b0-eadf-49fc-9e70-cfaec2917642" providerId="ADAL" clId="{90DEE67B-DDF5-4218-BECE-84E7C311CE55}" dt="2019-09-25T18:01:56.153" v="20017" actId="26606"/>
          <ac:cxnSpMkLst>
            <pc:docMk/>
            <pc:sldMk cId="1735605032" sldId="272"/>
            <ac:cxnSpMk id="9" creationId="{38FB9660-F42F-4313-BBC4-47C007FE484C}"/>
          </ac:cxnSpMkLst>
        </pc:cxnChg>
        <pc:cxnChg chg="add del">
          <ac:chgData name="Brandon Gross" userId="5cfe96b0-eadf-49fc-9e70-cfaec2917642" providerId="ADAL" clId="{90DEE67B-DDF5-4218-BECE-84E7C311CE55}" dt="2019-09-25T17:36:38.445" v="19616" actId="26606"/>
          <ac:cxnSpMkLst>
            <pc:docMk/>
            <pc:sldMk cId="1735605032" sldId="272"/>
            <ac:cxnSpMk id="13" creationId="{38FB9660-F42F-4313-BBC4-47C007FE484C}"/>
          </ac:cxnSpMkLst>
        </pc:cxnChg>
      </pc:sldChg>
      <pc:sldChg chg="addSp delSp modSp add modNotesTx">
        <pc:chgData name="Brandon Gross" userId="5cfe96b0-eadf-49fc-9e70-cfaec2917642" providerId="ADAL" clId="{90DEE67B-DDF5-4218-BECE-84E7C311CE55}" dt="2019-11-22T14:31:36.407" v="24019" actId="1076"/>
        <pc:sldMkLst>
          <pc:docMk/>
          <pc:sldMk cId="113116152" sldId="273"/>
        </pc:sldMkLst>
        <pc:spChg chg="mod">
          <ac:chgData name="Brandon Gross" userId="5cfe96b0-eadf-49fc-9e70-cfaec2917642" providerId="ADAL" clId="{90DEE67B-DDF5-4218-BECE-84E7C311CE55}" dt="2019-11-22T14:29:56.621" v="23924" actId="1076"/>
          <ac:spMkLst>
            <pc:docMk/>
            <pc:sldMk cId="113116152" sldId="273"/>
            <ac:spMk id="2" creationId="{5156C9CC-7B07-4043-B736-897745DC564B}"/>
          </ac:spMkLst>
        </pc:spChg>
        <pc:spChg chg="del">
          <ac:chgData name="Brandon Gross" userId="5cfe96b0-eadf-49fc-9e70-cfaec2917642" providerId="ADAL" clId="{90DEE67B-DDF5-4218-BECE-84E7C311CE55}" dt="2019-09-18T17:11:04.382" v="2044"/>
          <ac:spMkLst>
            <pc:docMk/>
            <pc:sldMk cId="113116152" sldId="273"/>
            <ac:spMk id="3" creationId="{7598FC9E-2865-459B-A0EE-AB05505FF288}"/>
          </ac:spMkLst>
        </pc:spChg>
        <pc:spChg chg="mod">
          <ac:chgData name="Brandon Gross" userId="5cfe96b0-eadf-49fc-9e70-cfaec2917642" providerId="ADAL" clId="{90DEE67B-DDF5-4218-BECE-84E7C311CE55}" dt="2019-11-22T14:28:42.777" v="23834" actId="14100"/>
          <ac:spMkLst>
            <pc:docMk/>
            <pc:sldMk cId="113116152" sldId="273"/>
            <ac:spMk id="3" creationId="{E8CA5789-3507-4DBF-9C25-D70CAC993FD2}"/>
          </ac:spMkLst>
        </pc:spChg>
        <pc:spChg chg="add del mod">
          <ac:chgData name="Brandon Gross" userId="5cfe96b0-eadf-49fc-9e70-cfaec2917642" providerId="ADAL" clId="{90DEE67B-DDF5-4218-BECE-84E7C311CE55}" dt="2019-09-25T17:35:25.345" v="19614"/>
          <ac:spMkLst>
            <pc:docMk/>
            <pc:sldMk cId="113116152" sldId="273"/>
            <ac:spMk id="6" creationId="{C8848770-6B17-4271-AD46-0411D3A362F9}"/>
          </ac:spMkLst>
        </pc:spChg>
        <pc:spChg chg="add mod">
          <ac:chgData name="Brandon Gross" userId="5cfe96b0-eadf-49fc-9e70-cfaec2917642" providerId="ADAL" clId="{90DEE67B-DDF5-4218-BECE-84E7C311CE55}" dt="2019-09-24T15:04:24.943" v="10817" actId="1076"/>
          <ac:spMkLst>
            <pc:docMk/>
            <pc:sldMk cId="113116152" sldId="273"/>
            <ac:spMk id="9" creationId="{23C3007B-2733-47E1-BEA5-03DA04D7791F}"/>
          </ac:spMkLst>
        </pc:spChg>
        <pc:spChg chg="add mod">
          <ac:chgData name="Brandon Gross" userId="5cfe96b0-eadf-49fc-9e70-cfaec2917642" providerId="ADAL" clId="{90DEE67B-DDF5-4218-BECE-84E7C311CE55}" dt="2019-11-22T14:31:28.588" v="24018" actId="12788"/>
          <ac:spMkLst>
            <pc:docMk/>
            <pc:sldMk cId="113116152" sldId="273"/>
            <ac:spMk id="9" creationId="{790A87A4-E380-43E8-B59E-8F9B77C2AD33}"/>
          </ac:spMkLst>
        </pc:spChg>
        <pc:spChg chg="add del mod">
          <ac:chgData name="Brandon Gross" userId="5cfe96b0-eadf-49fc-9e70-cfaec2917642" providerId="ADAL" clId="{90DEE67B-DDF5-4218-BECE-84E7C311CE55}" dt="2019-11-22T14:28:27.656" v="23827" actId="478"/>
          <ac:spMkLst>
            <pc:docMk/>
            <pc:sldMk cId="113116152" sldId="273"/>
            <ac:spMk id="10" creationId="{3F3A3B60-99EA-46EF-AC8E-DB713639D37F}"/>
          </ac:spMkLst>
        </pc:spChg>
        <pc:spChg chg="add mod">
          <ac:chgData name="Brandon Gross" userId="5cfe96b0-eadf-49fc-9e70-cfaec2917642" providerId="ADAL" clId="{90DEE67B-DDF5-4218-BECE-84E7C311CE55}" dt="2019-09-24T15:07:25.295" v="10824" actId="20577"/>
          <ac:spMkLst>
            <pc:docMk/>
            <pc:sldMk cId="113116152" sldId="273"/>
            <ac:spMk id="11" creationId="{0E926187-2CCB-43F4-A3C2-53D2F1930B6E}"/>
          </ac:spMkLst>
        </pc:spChg>
        <pc:spChg chg="add mod">
          <ac:chgData name="Brandon Gross" userId="5cfe96b0-eadf-49fc-9e70-cfaec2917642" providerId="ADAL" clId="{90DEE67B-DDF5-4218-BECE-84E7C311CE55}" dt="2019-11-22T14:31:28.588" v="24018" actId="12788"/>
          <ac:spMkLst>
            <pc:docMk/>
            <pc:sldMk cId="113116152" sldId="273"/>
            <ac:spMk id="11" creationId="{F58FB0DE-3C10-48CB-983F-4B6304846347}"/>
          </ac:spMkLst>
        </pc:spChg>
        <pc:spChg chg="add mod">
          <ac:chgData name="Brandon Gross" userId="5cfe96b0-eadf-49fc-9e70-cfaec2917642" providerId="ADAL" clId="{90DEE67B-DDF5-4218-BECE-84E7C311CE55}" dt="2019-11-22T14:31:36.407" v="24019" actId="1076"/>
          <ac:spMkLst>
            <pc:docMk/>
            <pc:sldMk cId="113116152" sldId="273"/>
            <ac:spMk id="12" creationId="{57F4AB8C-2F7D-4B50-9B18-8218B794D253}"/>
          </ac:spMkLst>
        </pc:spChg>
        <pc:picChg chg="add mod">
          <ac:chgData name="Brandon Gross" userId="5cfe96b0-eadf-49fc-9e70-cfaec2917642" providerId="ADAL" clId="{90DEE67B-DDF5-4218-BECE-84E7C311CE55}" dt="2019-09-25T17:35:34.278" v="19615" actId="1076"/>
          <ac:picMkLst>
            <pc:docMk/>
            <pc:sldMk cId="113116152" sldId="273"/>
            <ac:picMk id="4" creationId="{8B1F8397-9424-49F1-BC6B-DDF210569CAE}"/>
          </ac:picMkLst>
        </pc:picChg>
        <pc:picChg chg="add mod">
          <ac:chgData name="Brandon Gross" userId="5cfe96b0-eadf-49fc-9e70-cfaec2917642" providerId="ADAL" clId="{90DEE67B-DDF5-4218-BECE-84E7C311CE55}" dt="2019-09-24T15:04:31.551" v="10820" actId="1076"/>
          <ac:picMkLst>
            <pc:docMk/>
            <pc:sldMk cId="113116152" sldId="273"/>
            <ac:picMk id="5" creationId="{2686EDC4-E84C-4F26-A4CC-E38072C9BEC7}"/>
          </ac:picMkLst>
        </pc:picChg>
        <pc:picChg chg="add mod">
          <ac:chgData name="Brandon Gross" userId="5cfe96b0-eadf-49fc-9e70-cfaec2917642" providerId="ADAL" clId="{90DEE67B-DDF5-4218-BECE-84E7C311CE55}" dt="2019-11-22T14:31:28.588" v="24018" actId="12788"/>
          <ac:picMkLst>
            <pc:docMk/>
            <pc:sldMk cId="113116152" sldId="273"/>
            <ac:picMk id="5" creationId="{D4F9F2C0-BE4D-42BC-8C34-D1127F9B0675}"/>
          </ac:picMkLst>
        </pc:picChg>
        <pc:picChg chg="add del mod">
          <ac:chgData name="Brandon Gross" userId="5cfe96b0-eadf-49fc-9e70-cfaec2917642" providerId="ADAL" clId="{90DEE67B-DDF5-4218-BECE-84E7C311CE55}" dt="2019-09-24T15:01:10.760" v="10629" actId="478"/>
          <ac:picMkLst>
            <pc:docMk/>
            <pc:sldMk cId="113116152" sldId="273"/>
            <ac:picMk id="6" creationId="{8F3EFC97-8A74-4FD3-8133-EAF9FEC1615D}"/>
          </ac:picMkLst>
        </pc:picChg>
        <pc:picChg chg="add del mod">
          <ac:chgData name="Brandon Gross" userId="5cfe96b0-eadf-49fc-9e70-cfaec2917642" providerId="ADAL" clId="{90DEE67B-DDF5-4218-BECE-84E7C311CE55}" dt="2019-09-24T15:01:11.006" v="10630" actId="478"/>
          <ac:picMkLst>
            <pc:docMk/>
            <pc:sldMk cId="113116152" sldId="273"/>
            <ac:picMk id="7" creationId="{02FCCDB7-D26D-4C90-9C39-B5C92352D918}"/>
          </ac:picMkLst>
        </pc:picChg>
        <pc:picChg chg="add mod">
          <ac:chgData name="Brandon Gross" userId="5cfe96b0-eadf-49fc-9e70-cfaec2917642" providerId="ADAL" clId="{90DEE67B-DDF5-4218-BECE-84E7C311CE55}" dt="2019-11-22T14:31:28.588" v="24018" actId="12788"/>
          <ac:picMkLst>
            <pc:docMk/>
            <pc:sldMk cId="113116152" sldId="273"/>
            <ac:picMk id="7" creationId="{DAD6987C-1829-4779-BBBC-CA19BA1A5088}"/>
          </ac:picMkLst>
        </pc:picChg>
        <pc:picChg chg="add mod">
          <ac:chgData name="Brandon Gross" userId="5cfe96b0-eadf-49fc-9e70-cfaec2917642" providerId="ADAL" clId="{90DEE67B-DDF5-4218-BECE-84E7C311CE55}" dt="2019-11-22T14:31:28.588" v="24018" actId="12788"/>
          <ac:picMkLst>
            <pc:docMk/>
            <pc:sldMk cId="113116152" sldId="273"/>
            <ac:picMk id="8" creationId="{36D7762D-746C-4C67-BCDB-48B2BC739385}"/>
          </ac:picMkLst>
        </pc:picChg>
      </pc:sldChg>
      <pc:sldChg chg="addSp delSp modSp add mod setBg setClrOvrMap delDesignElem modNotesTx">
        <pc:chgData name="Brandon Gross" userId="5cfe96b0-eadf-49fc-9e70-cfaec2917642" providerId="ADAL" clId="{90DEE67B-DDF5-4218-BECE-84E7C311CE55}" dt="2019-11-22T14:35:24.530" v="24024" actId="1076"/>
        <pc:sldMkLst>
          <pc:docMk/>
          <pc:sldMk cId="4080889477" sldId="274"/>
        </pc:sldMkLst>
        <pc:spChg chg="mod">
          <ac:chgData name="Brandon Gross" userId="5cfe96b0-eadf-49fc-9e70-cfaec2917642" providerId="ADAL" clId="{90DEE67B-DDF5-4218-BECE-84E7C311CE55}" dt="2019-11-21T16:23:37.174" v="22403" actId="26606"/>
          <ac:spMkLst>
            <pc:docMk/>
            <pc:sldMk cId="4080889477" sldId="274"/>
            <ac:spMk id="2" creationId="{B6F2325F-7773-47BF-BD1B-3022BDCC12D1}"/>
          </ac:spMkLst>
        </pc:spChg>
        <pc:spChg chg="del">
          <ac:chgData name="Brandon Gross" userId="5cfe96b0-eadf-49fc-9e70-cfaec2917642" providerId="ADAL" clId="{90DEE67B-DDF5-4218-BECE-84E7C311CE55}" dt="2019-09-18T17:11:38.485" v="2057"/>
          <ac:spMkLst>
            <pc:docMk/>
            <pc:sldMk cId="4080889477" sldId="274"/>
            <ac:spMk id="3" creationId="{C7F390F2-6C37-4E14-AC7F-6ED973B1F486}"/>
          </ac:spMkLst>
        </pc:spChg>
        <pc:spChg chg="add del mod">
          <ac:chgData name="Brandon Gross" userId="5cfe96b0-eadf-49fc-9e70-cfaec2917642" providerId="ADAL" clId="{90DEE67B-DDF5-4218-BECE-84E7C311CE55}" dt="2019-11-21T16:23:25.659" v="22402"/>
          <ac:spMkLst>
            <pc:docMk/>
            <pc:sldMk cId="4080889477" sldId="274"/>
            <ac:spMk id="3" creationId="{D823F738-F15F-4FEE-B533-8A595B1DF20F}"/>
          </ac:spMkLst>
        </pc:spChg>
        <pc:spChg chg="add del mod">
          <ac:chgData name="Brandon Gross" userId="5cfe96b0-eadf-49fc-9e70-cfaec2917642" providerId="ADAL" clId="{90DEE67B-DDF5-4218-BECE-84E7C311CE55}" dt="2019-09-24T14:55:41.374" v="9789"/>
          <ac:spMkLst>
            <pc:docMk/>
            <pc:sldMk cId="4080889477" sldId="274"/>
            <ac:spMk id="3" creationId="{FF22D81A-4730-4C3B-BEFA-B4362A562510}"/>
          </ac:spMkLst>
        </pc:spChg>
        <pc:spChg chg="add del mod">
          <ac:chgData name="Brandon Gross" userId="5cfe96b0-eadf-49fc-9e70-cfaec2917642" providerId="ADAL" clId="{90DEE67B-DDF5-4218-BECE-84E7C311CE55}" dt="2019-11-21T16:23:22.077" v="22401"/>
          <ac:spMkLst>
            <pc:docMk/>
            <pc:sldMk cId="4080889477" sldId="274"/>
            <ac:spMk id="4" creationId="{47DEE74A-CE34-4650-B2D9-7765D0679F1C}"/>
          </ac:spMkLst>
        </pc:spChg>
        <pc:spChg chg="add mod ord">
          <ac:chgData name="Brandon Gross" userId="5cfe96b0-eadf-49fc-9e70-cfaec2917642" providerId="ADAL" clId="{90DEE67B-DDF5-4218-BECE-84E7C311CE55}" dt="2019-09-25T23:45:56.117" v="20912" actId="403"/>
          <ac:spMkLst>
            <pc:docMk/>
            <pc:sldMk cId="4080889477" sldId="274"/>
            <ac:spMk id="5" creationId="{16F9DF4A-AE96-4321-A784-F435BC3D1AF0}"/>
          </ac:spMkLst>
        </pc:spChg>
        <pc:spChg chg="add del mod">
          <ac:chgData name="Brandon Gross" userId="5cfe96b0-eadf-49fc-9e70-cfaec2917642" providerId="ADAL" clId="{90DEE67B-DDF5-4218-BECE-84E7C311CE55}" dt="2019-11-21T16:23:22.077" v="22401"/>
          <ac:spMkLst>
            <pc:docMk/>
            <pc:sldMk cId="4080889477" sldId="274"/>
            <ac:spMk id="5" creationId="{27BB3E40-3207-49F4-9A49-B66CA5719AE3}"/>
          </ac:spMkLst>
        </pc:spChg>
        <pc:spChg chg="add del mod">
          <ac:chgData name="Brandon Gross" userId="5cfe96b0-eadf-49fc-9e70-cfaec2917642" providerId="ADAL" clId="{90DEE67B-DDF5-4218-BECE-84E7C311CE55}" dt="2019-11-21T16:23:37.174" v="22403" actId="26606"/>
          <ac:spMkLst>
            <pc:docMk/>
            <pc:sldMk cId="4080889477" sldId="274"/>
            <ac:spMk id="6" creationId="{BF111249-8589-4C99-B12F-532B1AF956BF}"/>
          </ac:spMkLst>
        </pc:spChg>
        <pc:spChg chg="add del mod">
          <ac:chgData name="Brandon Gross" userId="5cfe96b0-eadf-49fc-9e70-cfaec2917642" providerId="ADAL" clId="{90DEE67B-DDF5-4218-BECE-84E7C311CE55}" dt="2019-11-21T16:23:45.269" v="22405"/>
          <ac:spMkLst>
            <pc:docMk/>
            <pc:sldMk cId="4080889477" sldId="274"/>
            <ac:spMk id="7" creationId="{3D549503-B6EB-4B39-87C3-597A0EA4AF89}"/>
          </ac:spMkLst>
        </pc:spChg>
        <pc:spChg chg="add del mod">
          <ac:chgData name="Brandon Gross" userId="5cfe96b0-eadf-49fc-9e70-cfaec2917642" providerId="ADAL" clId="{90DEE67B-DDF5-4218-BECE-84E7C311CE55}" dt="2019-09-24T15:00:38.502" v="10627" actId="478"/>
          <ac:spMkLst>
            <pc:docMk/>
            <pc:sldMk cId="4080889477" sldId="274"/>
            <ac:spMk id="9" creationId="{1202EC23-F2C3-4A4B-84EE-9E04E006D059}"/>
          </ac:spMkLst>
        </pc:spChg>
        <pc:spChg chg="add del mod">
          <ac:chgData name="Brandon Gross" userId="5cfe96b0-eadf-49fc-9e70-cfaec2917642" providerId="ADAL" clId="{90DEE67B-DDF5-4218-BECE-84E7C311CE55}" dt="2019-11-22T14:35:15.921" v="24020" actId="931"/>
          <ac:spMkLst>
            <pc:docMk/>
            <pc:sldMk cId="4080889477" sldId="274"/>
            <ac:spMk id="9" creationId="{7F10AAF3-24FC-4DD4-B844-53CE93A65236}"/>
          </ac:spMkLst>
        </pc:spChg>
        <pc:spChg chg="add del">
          <ac:chgData name="Brandon Gross" userId="5cfe96b0-eadf-49fc-9e70-cfaec2917642" providerId="ADAL" clId="{90DEE67B-DDF5-4218-BECE-84E7C311CE55}" dt="2019-09-25T17:54:42.945" v="19914"/>
          <ac:spMkLst>
            <pc:docMk/>
            <pc:sldMk cId="4080889477" sldId="274"/>
            <ac:spMk id="11" creationId="{867D4867-5BA7-4462-B2F6-A23F4A622AA7}"/>
          </ac:spMkLst>
        </pc:spChg>
        <pc:spChg chg="add del">
          <ac:chgData name="Brandon Gross" userId="5cfe96b0-eadf-49fc-9e70-cfaec2917642" providerId="ADAL" clId="{90DEE67B-DDF5-4218-BECE-84E7C311CE55}" dt="2019-09-25T17:18:34.452" v="19478" actId="26606"/>
          <ac:spMkLst>
            <pc:docMk/>
            <pc:sldMk cId="4080889477" sldId="274"/>
            <ac:spMk id="12" creationId="{867D4867-5BA7-4462-B2F6-A23F4A622AA7}"/>
          </ac:spMkLst>
        </pc:spChg>
        <pc:spChg chg="add">
          <ac:chgData name="Brandon Gross" userId="5cfe96b0-eadf-49fc-9e70-cfaec2917642" providerId="ADAL" clId="{90DEE67B-DDF5-4218-BECE-84E7C311CE55}" dt="2019-09-25T18:00:30.645" v="19992" actId="26606"/>
          <ac:spMkLst>
            <pc:docMk/>
            <pc:sldMk cId="4080889477" sldId="274"/>
            <ac:spMk id="13" creationId="{867D4867-5BA7-4462-B2F6-A23F4A622AA7}"/>
          </ac:spMkLst>
        </pc:spChg>
        <pc:picChg chg="add mod">
          <ac:chgData name="Brandon Gross" userId="5cfe96b0-eadf-49fc-9e70-cfaec2917642" providerId="ADAL" clId="{90DEE67B-DDF5-4218-BECE-84E7C311CE55}" dt="2019-11-22T14:35:24.530" v="24024" actId="1076"/>
          <ac:picMkLst>
            <pc:docMk/>
            <pc:sldMk cId="4080889477" sldId="274"/>
            <ac:picMk id="4" creationId="{4D0B07AF-9DB7-4238-AEB6-6283838072FD}"/>
          </ac:picMkLst>
        </pc:picChg>
        <pc:picChg chg="add del mod">
          <ac:chgData name="Brandon Gross" userId="5cfe96b0-eadf-49fc-9e70-cfaec2917642" providerId="ADAL" clId="{90DEE67B-DDF5-4218-BECE-84E7C311CE55}" dt="2019-09-24T15:00:20.202" v="10619" actId="478"/>
          <ac:picMkLst>
            <pc:docMk/>
            <pc:sldMk cId="4080889477" sldId="274"/>
            <ac:picMk id="4" creationId="{FE616C9D-6E14-4647-AA0E-55D12301A0E9}"/>
          </ac:picMkLst>
        </pc:picChg>
        <pc:picChg chg="add mod modCrop">
          <ac:chgData name="Brandon Gross" userId="5cfe96b0-eadf-49fc-9e70-cfaec2917642" providerId="ADAL" clId="{90DEE67B-DDF5-4218-BECE-84E7C311CE55}" dt="2019-09-25T23:46:15.539" v="20917" actId="1076"/>
          <ac:picMkLst>
            <pc:docMk/>
            <pc:sldMk cId="4080889477" sldId="274"/>
            <ac:picMk id="7" creationId="{A80BFDD0-66E0-4CB9-8BCB-F59260F7A9DC}"/>
          </ac:picMkLst>
        </pc:picChg>
        <pc:picChg chg="add del">
          <ac:chgData name="Brandon Gross" userId="5cfe96b0-eadf-49fc-9e70-cfaec2917642" providerId="ADAL" clId="{90DEE67B-DDF5-4218-BECE-84E7C311CE55}" dt="2019-11-21T16:23:47.318" v="22406" actId="478"/>
          <ac:picMkLst>
            <pc:docMk/>
            <pc:sldMk cId="4080889477" sldId="274"/>
            <ac:picMk id="8" creationId="{DC6A1F48-1D7F-41B5-BBC0-DA672BD4AD8F}"/>
          </ac:picMkLst>
        </pc:picChg>
        <pc:picChg chg="add del">
          <ac:chgData name="Brandon Gross" userId="5cfe96b0-eadf-49fc-9e70-cfaec2917642" providerId="ADAL" clId="{90DEE67B-DDF5-4218-BECE-84E7C311CE55}" dt="2019-11-21T16:23:45.269" v="22405"/>
          <ac:picMkLst>
            <pc:docMk/>
            <pc:sldMk cId="4080889477" sldId="274"/>
            <ac:picMk id="15" creationId="{603D8A87-947A-4F31-9571-5C9E98B3C6B5}"/>
          </ac:picMkLst>
        </pc:picChg>
        <pc:cxnChg chg="add del">
          <ac:chgData name="Brandon Gross" userId="5cfe96b0-eadf-49fc-9e70-cfaec2917642" providerId="ADAL" clId="{90DEE67B-DDF5-4218-BECE-84E7C311CE55}" dt="2019-09-25T17:18:36.081" v="19480" actId="26606"/>
          <ac:cxnSpMkLst>
            <pc:docMk/>
            <pc:sldMk cId="4080889477" sldId="274"/>
            <ac:cxnSpMk id="10" creationId="{A7F400EE-A8A5-48AF-B4D6-291B52C6F0B0}"/>
          </ac:cxnSpMkLst>
        </pc:cxnChg>
      </pc:sldChg>
      <pc:sldChg chg="addSp delSp modSp add mod ord setBg setClrOvrMap delDesignElem modNotesTx">
        <pc:chgData name="Brandon Gross" userId="5cfe96b0-eadf-49fc-9e70-cfaec2917642" providerId="ADAL" clId="{90DEE67B-DDF5-4218-BECE-84E7C311CE55}" dt="2019-11-21T16:49:27.435" v="23199" actId="1076"/>
        <pc:sldMkLst>
          <pc:docMk/>
          <pc:sldMk cId="3072798507" sldId="275"/>
        </pc:sldMkLst>
        <pc:spChg chg="mod">
          <ac:chgData name="Brandon Gross" userId="5cfe96b0-eadf-49fc-9e70-cfaec2917642" providerId="ADAL" clId="{90DEE67B-DDF5-4218-BECE-84E7C311CE55}" dt="2019-11-21T16:23:57.793" v="22407" actId="26606"/>
          <ac:spMkLst>
            <pc:docMk/>
            <pc:sldMk cId="3072798507" sldId="275"/>
            <ac:spMk id="2" creationId="{F512C2FB-9B93-4273-90C9-3CB80F10CF49}"/>
          </ac:spMkLst>
        </pc:spChg>
        <pc:spChg chg="del">
          <ac:chgData name="Brandon Gross" userId="5cfe96b0-eadf-49fc-9e70-cfaec2917642" providerId="ADAL" clId="{90DEE67B-DDF5-4218-BECE-84E7C311CE55}" dt="2019-09-18T17:12:14.298" v="2061"/>
          <ac:spMkLst>
            <pc:docMk/>
            <pc:sldMk cId="3072798507" sldId="275"/>
            <ac:spMk id="3" creationId="{62317282-6E73-40F5-8B3F-E98C6BE1DA38}"/>
          </ac:spMkLst>
        </pc:spChg>
        <pc:spChg chg="add del mod">
          <ac:chgData name="Brandon Gross" userId="5cfe96b0-eadf-49fc-9e70-cfaec2917642" providerId="ADAL" clId="{90DEE67B-DDF5-4218-BECE-84E7C311CE55}" dt="2019-11-21T16:24:05.424" v="22408"/>
          <ac:spMkLst>
            <pc:docMk/>
            <pc:sldMk cId="3072798507" sldId="275"/>
            <ac:spMk id="3" creationId="{BA7DC617-0561-4578-A639-AF26DFAE9DCB}"/>
          </ac:spMkLst>
        </pc:spChg>
        <pc:spChg chg="add del mod">
          <ac:chgData name="Brandon Gross" userId="5cfe96b0-eadf-49fc-9e70-cfaec2917642" providerId="ADAL" clId="{90DEE67B-DDF5-4218-BECE-84E7C311CE55}" dt="2019-11-21T16:24:05.424" v="22408"/>
          <ac:spMkLst>
            <pc:docMk/>
            <pc:sldMk cId="3072798507" sldId="275"/>
            <ac:spMk id="4" creationId="{3D697A60-BFBD-4FE7-A979-297D6A520624}"/>
          </ac:spMkLst>
        </pc:spChg>
        <pc:spChg chg="add del mod">
          <ac:chgData name="Brandon Gross" userId="5cfe96b0-eadf-49fc-9e70-cfaec2917642" providerId="ADAL" clId="{90DEE67B-DDF5-4218-BECE-84E7C311CE55}" dt="2019-09-24T00:55:20.511" v="6240"/>
          <ac:spMkLst>
            <pc:docMk/>
            <pc:sldMk cId="3072798507" sldId="275"/>
            <ac:spMk id="5" creationId="{1675F6A2-C16F-4042-8353-A0ABABAF8280}"/>
          </ac:spMkLst>
        </pc:spChg>
        <pc:spChg chg="add del">
          <ac:chgData name="Brandon Gross" userId="5cfe96b0-eadf-49fc-9e70-cfaec2917642" providerId="ADAL" clId="{90DEE67B-DDF5-4218-BECE-84E7C311CE55}" dt="2019-09-25T18:03:33.812" v="20031" actId="26606"/>
          <ac:spMkLst>
            <pc:docMk/>
            <pc:sldMk cId="3072798507" sldId="275"/>
            <ac:spMk id="9" creationId="{156189E5-8A3E-4CFD-B71B-CCD0F8495E56}"/>
          </ac:spMkLst>
        </pc:spChg>
        <pc:spChg chg="add del">
          <ac:chgData name="Brandon Gross" userId="5cfe96b0-eadf-49fc-9e70-cfaec2917642" providerId="ADAL" clId="{90DEE67B-DDF5-4218-BECE-84E7C311CE55}" dt="2019-09-25T18:03:33.812" v="20031" actId="26606"/>
          <ac:spMkLst>
            <pc:docMk/>
            <pc:sldMk cId="3072798507" sldId="275"/>
            <ac:spMk id="10" creationId="{BE95D989-81FA-4BAD-9AD5-E46CEDA91B36}"/>
          </ac:spMkLst>
        </pc:spChg>
        <pc:spChg chg="del">
          <ac:chgData name="Brandon Gross" userId="5cfe96b0-eadf-49fc-9e70-cfaec2917642" providerId="ADAL" clId="{90DEE67B-DDF5-4218-BECE-84E7C311CE55}" dt="2019-11-21T16:23:57.793" v="22407" actId="26606"/>
          <ac:spMkLst>
            <pc:docMk/>
            <pc:sldMk cId="3072798507" sldId="275"/>
            <ac:spMk id="11" creationId="{513B2D25-3512-417E-8DC4-78A83133F55E}"/>
          </ac:spMkLst>
        </pc:spChg>
        <pc:spChg chg="add del">
          <ac:chgData name="Brandon Gross" userId="5cfe96b0-eadf-49fc-9e70-cfaec2917642" providerId="ADAL" clId="{90DEE67B-DDF5-4218-BECE-84E7C311CE55}" dt="2019-09-25T17:24:23.769" v="19534" actId="26606"/>
          <ac:spMkLst>
            <pc:docMk/>
            <pc:sldMk cId="3072798507" sldId="275"/>
            <ac:spMk id="12" creationId="{AB45A142-4255-493C-8284-5D566C121B10}"/>
          </ac:spMkLst>
        </pc:spChg>
        <pc:spChg chg="add del">
          <ac:chgData name="Brandon Gross" userId="5cfe96b0-eadf-49fc-9e70-cfaec2917642" providerId="ADAL" clId="{90DEE67B-DDF5-4218-BECE-84E7C311CE55}" dt="2019-09-25T18:03:30.242" v="20027" actId="26606"/>
          <ac:spMkLst>
            <pc:docMk/>
            <pc:sldMk cId="3072798507" sldId="275"/>
            <ac:spMk id="15" creationId="{1707FC24-6981-43D9-B525-C7832BA22463}"/>
          </ac:spMkLst>
        </pc:spChg>
        <pc:spChg chg="add del">
          <ac:chgData name="Brandon Gross" userId="5cfe96b0-eadf-49fc-9e70-cfaec2917642" providerId="ADAL" clId="{90DEE67B-DDF5-4218-BECE-84E7C311CE55}" dt="2019-09-25T18:03:31.425" v="20029" actId="26606"/>
          <ac:spMkLst>
            <pc:docMk/>
            <pc:sldMk cId="3072798507" sldId="275"/>
            <ac:spMk id="18" creationId="{AB45A142-4255-493C-8284-5D566C121B10}"/>
          </ac:spMkLst>
        </pc:spChg>
        <pc:spChg chg="add del">
          <ac:chgData name="Brandon Gross" userId="5cfe96b0-eadf-49fc-9e70-cfaec2917642" providerId="ADAL" clId="{90DEE67B-DDF5-4218-BECE-84E7C311CE55}" dt="2019-09-25T17:24:59.762" v="19540" actId="26606"/>
          <ac:spMkLst>
            <pc:docMk/>
            <pc:sldMk cId="3072798507" sldId="275"/>
            <ac:spMk id="19" creationId="{1707FC24-6981-43D9-B525-C7832BA22463}"/>
          </ac:spMkLst>
        </pc:spChg>
        <pc:spChg chg="add del">
          <ac:chgData name="Brandon Gross" userId="5cfe96b0-eadf-49fc-9e70-cfaec2917642" providerId="ADAL" clId="{90DEE67B-DDF5-4218-BECE-84E7C311CE55}" dt="2019-09-25T18:03:33.812" v="20031" actId="26606"/>
          <ac:spMkLst>
            <pc:docMk/>
            <pc:sldMk cId="3072798507" sldId="275"/>
            <ac:spMk id="20" creationId="{1707FC24-6981-43D9-B525-C7832BA22463}"/>
          </ac:spMkLst>
        </pc:spChg>
        <pc:spChg chg="add del">
          <ac:chgData name="Brandon Gross" userId="5cfe96b0-eadf-49fc-9e70-cfaec2917642" providerId="ADAL" clId="{90DEE67B-DDF5-4218-BECE-84E7C311CE55}" dt="2019-09-25T17:24:49.613" v="19539" actId="26606"/>
          <ac:spMkLst>
            <pc:docMk/>
            <pc:sldMk cId="3072798507" sldId="275"/>
            <ac:spMk id="23" creationId="{3F45887E-29FA-4A29-91E6-387D6BC48B1A}"/>
          </ac:spMkLst>
        </pc:spChg>
        <pc:spChg chg="add del">
          <ac:chgData name="Brandon Gross" userId="5cfe96b0-eadf-49fc-9e70-cfaec2917642" providerId="ADAL" clId="{90DEE67B-DDF5-4218-BECE-84E7C311CE55}" dt="2019-09-25T17:36:51.131" v="19618" actId="26606"/>
          <ac:spMkLst>
            <pc:docMk/>
            <pc:sldMk cId="3072798507" sldId="275"/>
            <ac:spMk id="24" creationId="{AB45A142-4255-493C-8284-5D566C121B10}"/>
          </ac:spMkLst>
        </pc:spChg>
        <pc:spChg chg="add del">
          <ac:chgData name="Brandon Gross" userId="5cfe96b0-eadf-49fc-9e70-cfaec2917642" providerId="ADAL" clId="{90DEE67B-DDF5-4218-BECE-84E7C311CE55}" dt="2019-09-25T17:24:49.613" v="19539" actId="26606"/>
          <ac:spMkLst>
            <pc:docMk/>
            <pc:sldMk cId="3072798507" sldId="275"/>
            <ac:spMk id="26" creationId="{867D4867-5BA7-4462-B2F6-A23F4A622AA7}"/>
          </ac:spMkLst>
        </pc:spChg>
        <pc:spChg chg="add del">
          <ac:chgData name="Brandon Gross" userId="5cfe96b0-eadf-49fc-9e70-cfaec2917642" providerId="ADAL" clId="{90DEE67B-DDF5-4218-BECE-84E7C311CE55}" dt="2019-09-25T17:54:42.945" v="19914"/>
          <ac:spMkLst>
            <pc:docMk/>
            <pc:sldMk cId="3072798507" sldId="275"/>
            <ac:spMk id="29" creationId="{1707FC24-6981-43D9-B525-C7832BA22463}"/>
          </ac:spMkLst>
        </pc:spChg>
        <pc:spChg chg="add del">
          <ac:chgData name="Brandon Gross" userId="5cfe96b0-eadf-49fc-9e70-cfaec2917642" providerId="ADAL" clId="{90DEE67B-DDF5-4218-BECE-84E7C311CE55}" dt="2019-09-25T17:42:35.725" v="19744" actId="26606"/>
          <ac:spMkLst>
            <pc:docMk/>
            <pc:sldMk cId="3072798507" sldId="275"/>
            <ac:spMk id="33" creationId="{F8B36BB7-F9E0-431C-B147-698C80211CEE}"/>
          </ac:spMkLst>
        </pc:spChg>
        <pc:spChg chg="add del">
          <ac:chgData name="Brandon Gross" userId="5cfe96b0-eadf-49fc-9e70-cfaec2917642" providerId="ADAL" clId="{90DEE67B-DDF5-4218-BECE-84E7C311CE55}" dt="2019-09-25T17:42:35.725" v="19744" actId="26606"/>
          <ac:spMkLst>
            <pc:docMk/>
            <pc:sldMk cId="3072798507" sldId="275"/>
            <ac:spMk id="36" creationId="{867D4867-5BA7-4462-B2F6-A23F4A622AA7}"/>
          </ac:spMkLst>
        </pc:spChg>
        <pc:picChg chg="add del mod modCrop">
          <ac:chgData name="Brandon Gross" userId="5cfe96b0-eadf-49fc-9e70-cfaec2917642" providerId="ADAL" clId="{90DEE67B-DDF5-4218-BECE-84E7C311CE55}" dt="2019-09-24T00:55:18.329" v="6239" actId="478"/>
          <ac:picMkLst>
            <pc:docMk/>
            <pc:sldMk cId="3072798507" sldId="275"/>
            <ac:picMk id="4" creationId="{6B1C3919-3E13-45AE-9BAE-F17D3305B492}"/>
          </ac:picMkLst>
        </pc:picChg>
        <pc:picChg chg="add mod modCrop">
          <ac:chgData name="Brandon Gross" userId="5cfe96b0-eadf-49fc-9e70-cfaec2917642" providerId="ADAL" clId="{90DEE67B-DDF5-4218-BECE-84E7C311CE55}" dt="2019-11-21T16:49:27.435" v="23199" actId="1076"/>
          <ac:picMkLst>
            <pc:docMk/>
            <pc:sldMk cId="3072798507" sldId="275"/>
            <ac:picMk id="7" creationId="{B165E94D-FDAF-4A65-9D08-D8A940AF37F2}"/>
          </ac:picMkLst>
        </pc:picChg>
        <pc:cxnChg chg="add del">
          <ac:chgData name="Brandon Gross" userId="5cfe96b0-eadf-49fc-9e70-cfaec2917642" providerId="ADAL" clId="{90DEE67B-DDF5-4218-BECE-84E7C311CE55}" dt="2019-09-25T17:24:23.769" v="19534" actId="26606"/>
          <ac:cxnSpMkLst>
            <pc:docMk/>
            <pc:sldMk cId="3072798507" sldId="275"/>
            <ac:cxnSpMk id="14" creationId="{38FB9660-F42F-4313-BBC4-47C007FE484C}"/>
          </ac:cxnSpMkLst>
        </pc:cxnChg>
        <pc:cxnChg chg="add del">
          <ac:chgData name="Brandon Gross" userId="5cfe96b0-eadf-49fc-9e70-cfaec2917642" providerId="ADAL" clId="{90DEE67B-DDF5-4218-BECE-84E7C311CE55}" dt="2019-09-25T18:03:31.425" v="20029" actId="26606"/>
          <ac:cxnSpMkLst>
            <pc:docMk/>
            <pc:sldMk cId="3072798507" sldId="275"/>
            <ac:cxnSpMk id="17" creationId="{38FB9660-F42F-4313-BBC4-47C007FE484C}"/>
          </ac:cxnSpMkLst>
        </pc:cxnChg>
        <pc:cxnChg chg="add del">
          <ac:chgData name="Brandon Gross" userId="5cfe96b0-eadf-49fc-9e70-cfaec2917642" providerId="ADAL" clId="{90DEE67B-DDF5-4218-BECE-84E7C311CE55}" dt="2019-09-25T17:36:51.131" v="19618" actId="26606"/>
          <ac:cxnSpMkLst>
            <pc:docMk/>
            <pc:sldMk cId="3072798507" sldId="275"/>
            <ac:cxnSpMk id="21" creationId="{38FB9660-F42F-4313-BBC4-47C007FE484C}"/>
          </ac:cxnSpMkLst>
        </pc:cxnChg>
      </pc:sldChg>
      <pc:sldChg chg="addSp delSp modSp add mod setBg setClrOvrMap delDesignElem modNotesTx">
        <pc:chgData name="Brandon Gross" userId="5cfe96b0-eadf-49fc-9e70-cfaec2917642" providerId="ADAL" clId="{90DEE67B-DDF5-4218-BECE-84E7C311CE55}" dt="2019-09-25T17:59:50.287" v="19980" actId="26606"/>
        <pc:sldMkLst>
          <pc:docMk/>
          <pc:sldMk cId="993820963" sldId="278"/>
        </pc:sldMkLst>
        <pc:spChg chg="mod">
          <ac:chgData name="Brandon Gross" userId="5cfe96b0-eadf-49fc-9e70-cfaec2917642" providerId="ADAL" clId="{90DEE67B-DDF5-4218-BECE-84E7C311CE55}" dt="2019-09-25T17:59:50.287" v="19980" actId="26606"/>
          <ac:spMkLst>
            <pc:docMk/>
            <pc:sldMk cId="993820963" sldId="278"/>
            <ac:spMk id="2" creationId="{F53E8923-949F-4CB2-A6EC-22743E61F0E8}"/>
          </ac:spMkLst>
        </pc:spChg>
        <pc:spChg chg="mod">
          <ac:chgData name="Brandon Gross" userId="5cfe96b0-eadf-49fc-9e70-cfaec2917642" providerId="ADAL" clId="{90DEE67B-DDF5-4218-BECE-84E7C311CE55}" dt="2019-09-25T17:59:50.287" v="19980" actId="26606"/>
          <ac:spMkLst>
            <pc:docMk/>
            <pc:sldMk cId="993820963" sldId="278"/>
            <ac:spMk id="3" creationId="{37F08DB7-F8E4-415C-891B-4CF102F17356}"/>
          </ac:spMkLst>
        </pc:spChg>
        <pc:spChg chg="add">
          <ac:chgData name="Brandon Gross" userId="5cfe96b0-eadf-49fc-9e70-cfaec2917642" providerId="ADAL" clId="{90DEE67B-DDF5-4218-BECE-84E7C311CE55}" dt="2019-09-25T17:59:50.287" v="19980" actId="26606"/>
          <ac:spMkLst>
            <pc:docMk/>
            <pc:sldMk cId="993820963" sldId="278"/>
            <ac:spMk id="6" creationId="{EE1FC7B4-E4A7-4452-B413-1A623E3A7230}"/>
          </ac:spMkLst>
        </pc:spChg>
        <pc:spChg chg="add">
          <ac:chgData name="Brandon Gross" userId="5cfe96b0-eadf-49fc-9e70-cfaec2917642" providerId="ADAL" clId="{90DEE67B-DDF5-4218-BECE-84E7C311CE55}" dt="2019-09-25T17:59:50.287" v="19980" actId="26606"/>
          <ac:spMkLst>
            <pc:docMk/>
            <pc:sldMk cId="993820963" sldId="278"/>
            <ac:spMk id="7" creationId="{E0709AF0-24F0-4486-B189-BE6386BDB198}"/>
          </ac:spMkLst>
        </pc:spChg>
        <pc:spChg chg="add">
          <ac:chgData name="Brandon Gross" userId="5cfe96b0-eadf-49fc-9e70-cfaec2917642" providerId="ADAL" clId="{90DEE67B-DDF5-4218-BECE-84E7C311CE55}" dt="2019-09-25T17:59:50.287" v="19980" actId="26606"/>
          <ac:spMkLst>
            <pc:docMk/>
            <pc:sldMk cId="993820963" sldId="278"/>
            <ac:spMk id="8" creationId="{FBE3B62F-5853-4A3C-B050-6186351A7176}"/>
          </ac:spMkLst>
        </pc:spChg>
        <pc:spChg chg="add del">
          <ac:chgData name="Brandon Gross" userId="5cfe96b0-eadf-49fc-9e70-cfaec2917642" providerId="ADAL" clId="{90DEE67B-DDF5-4218-BECE-84E7C311CE55}" dt="2019-09-25T17:32:52.199" v="19591" actId="26606"/>
          <ac:spMkLst>
            <pc:docMk/>
            <pc:sldMk cId="993820963" sldId="278"/>
            <ac:spMk id="9" creationId="{EE1FC7B4-E4A7-4452-B413-1A623E3A7230}"/>
          </ac:spMkLst>
        </pc:spChg>
        <pc:spChg chg="add del">
          <ac:chgData name="Brandon Gross" userId="5cfe96b0-eadf-49fc-9e70-cfaec2917642" providerId="ADAL" clId="{90DEE67B-DDF5-4218-BECE-84E7C311CE55}" dt="2019-09-25T17:32:52.199" v="19591" actId="26606"/>
          <ac:spMkLst>
            <pc:docMk/>
            <pc:sldMk cId="993820963" sldId="278"/>
            <ac:spMk id="11" creationId="{E0709AF0-24F0-4486-B189-BE6386BDB198}"/>
          </ac:spMkLst>
        </pc:spChg>
        <pc:spChg chg="add del">
          <ac:chgData name="Brandon Gross" userId="5cfe96b0-eadf-49fc-9e70-cfaec2917642" providerId="ADAL" clId="{90DEE67B-DDF5-4218-BECE-84E7C311CE55}" dt="2019-09-25T17:32:52.199" v="19591" actId="26606"/>
          <ac:spMkLst>
            <pc:docMk/>
            <pc:sldMk cId="993820963" sldId="278"/>
            <ac:spMk id="13" creationId="{FBE3B62F-5853-4A3C-B050-6186351A7176}"/>
          </ac:spMkLst>
        </pc:spChg>
        <pc:spChg chg="add del">
          <ac:chgData name="Brandon Gross" userId="5cfe96b0-eadf-49fc-9e70-cfaec2917642" providerId="ADAL" clId="{90DEE67B-DDF5-4218-BECE-84E7C311CE55}" dt="2019-09-25T17:53:12.309" v="19855" actId="26606"/>
          <ac:spMkLst>
            <pc:docMk/>
            <pc:sldMk cId="993820963" sldId="278"/>
            <ac:spMk id="15" creationId="{EE1FC7B4-E4A7-4452-B413-1A623E3A7230}"/>
          </ac:spMkLst>
        </pc:spChg>
        <pc:spChg chg="add del">
          <ac:chgData name="Brandon Gross" userId="5cfe96b0-eadf-49fc-9e70-cfaec2917642" providerId="ADAL" clId="{90DEE67B-DDF5-4218-BECE-84E7C311CE55}" dt="2019-09-25T17:53:12.309" v="19855" actId="26606"/>
          <ac:spMkLst>
            <pc:docMk/>
            <pc:sldMk cId="993820963" sldId="278"/>
            <ac:spMk id="16" creationId="{E0709AF0-24F0-4486-B189-BE6386BDB198}"/>
          </ac:spMkLst>
        </pc:spChg>
        <pc:spChg chg="add del">
          <ac:chgData name="Brandon Gross" userId="5cfe96b0-eadf-49fc-9e70-cfaec2917642" providerId="ADAL" clId="{90DEE67B-DDF5-4218-BECE-84E7C311CE55}" dt="2019-09-25T17:53:12.309" v="19855" actId="26606"/>
          <ac:spMkLst>
            <pc:docMk/>
            <pc:sldMk cId="993820963" sldId="278"/>
            <ac:spMk id="17" creationId="{FBE3B62F-5853-4A3C-B050-6186351A7176}"/>
          </ac:spMkLst>
        </pc:spChg>
        <pc:spChg chg="add del">
          <ac:chgData name="Brandon Gross" userId="5cfe96b0-eadf-49fc-9e70-cfaec2917642" providerId="ADAL" clId="{90DEE67B-DDF5-4218-BECE-84E7C311CE55}" dt="2019-09-25T17:54:42.945" v="19914"/>
          <ac:spMkLst>
            <pc:docMk/>
            <pc:sldMk cId="993820963" sldId="278"/>
            <ac:spMk id="22" creationId="{867D4867-5BA7-4462-B2F6-A23F4A622AA7}"/>
          </ac:spMkLst>
        </pc:spChg>
        <pc:graphicFrameChg chg="mod ord modGraphic">
          <ac:chgData name="Brandon Gross" userId="5cfe96b0-eadf-49fc-9e70-cfaec2917642" providerId="ADAL" clId="{90DEE67B-DDF5-4218-BECE-84E7C311CE55}" dt="2019-09-25T17:59:50.287" v="19980" actId="26606"/>
          <ac:graphicFrameMkLst>
            <pc:docMk/>
            <pc:sldMk cId="993820963" sldId="278"/>
            <ac:graphicFrameMk id="4" creationId="{7ADE8E89-1774-494C-986F-940D29A4FD7B}"/>
          </ac:graphicFrameMkLst>
        </pc:graphicFrameChg>
      </pc:sldChg>
      <pc:sldChg chg="addSp delSp modSp add mod setBg setClrOvrMap delDesignElem modNotesTx">
        <pc:chgData name="Brandon Gross" userId="5cfe96b0-eadf-49fc-9e70-cfaec2917642" providerId="ADAL" clId="{90DEE67B-DDF5-4218-BECE-84E7C311CE55}" dt="2019-11-21T17:22:15.035" v="23497" actId="1076"/>
        <pc:sldMkLst>
          <pc:docMk/>
          <pc:sldMk cId="1530504093" sldId="279"/>
        </pc:sldMkLst>
        <pc:spChg chg="mod">
          <ac:chgData name="Brandon Gross" userId="5cfe96b0-eadf-49fc-9e70-cfaec2917642" providerId="ADAL" clId="{90DEE67B-DDF5-4218-BECE-84E7C311CE55}" dt="2019-09-25T17:34:08.038" v="19605" actId="26606"/>
          <ac:spMkLst>
            <pc:docMk/>
            <pc:sldMk cId="1530504093" sldId="279"/>
            <ac:spMk id="2" creationId="{7BEA0BF1-3817-4850-A67F-837A7E4E0C4A}"/>
          </ac:spMkLst>
        </pc:spChg>
        <pc:spChg chg="del">
          <ac:chgData name="Brandon Gross" userId="5cfe96b0-eadf-49fc-9e70-cfaec2917642" providerId="ADAL" clId="{90DEE67B-DDF5-4218-BECE-84E7C311CE55}" dt="2019-09-18T17:12:24.077" v="2062"/>
          <ac:spMkLst>
            <pc:docMk/>
            <pc:sldMk cId="1530504093" sldId="279"/>
            <ac:spMk id="3" creationId="{09577437-6C61-4194-8DD6-1360F90DFE30}"/>
          </ac:spMkLst>
        </pc:spChg>
        <pc:spChg chg="mod ord">
          <ac:chgData name="Brandon Gross" userId="5cfe96b0-eadf-49fc-9e70-cfaec2917642" providerId="ADAL" clId="{90DEE67B-DDF5-4218-BECE-84E7C311CE55}" dt="2019-09-25T17:34:08.038" v="19605" actId="26606"/>
          <ac:spMkLst>
            <pc:docMk/>
            <pc:sldMk cId="1530504093" sldId="279"/>
            <ac:spMk id="3" creationId="{77A7ABD2-6457-4BA4-AC62-53060061EDFF}"/>
          </ac:spMkLst>
        </pc:spChg>
        <pc:spChg chg="add">
          <ac:chgData name="Brandon Gross" userId="5cfe96b0-eadf-49fc-9e70-cfaec2917642" providerId="ADAL" clId="{90DEE67B-DDF5-4218-BECE-84E7C311CE55}" dt="2019-09-25T18:00:19.787" v="19989" actId="26606"/>
          <ac:spMkLst>
            <pc:docMk/>
            <pc:sldMk cId="1530504093" sldId="279"/>
            <ac:spMk id="8" creationId="{003713C1-2FB2-413B-BF91-3AE41726FB7A}"/>
          </ac:spMkLst>
        </pc:spChg>
        <pc:spChg chg="add">
          <ac:chgData name="Brandon Gross" userId="5cfe96b0-eadf-49fc-9e70-cfaec2917642" providerId="ADAL" clId="{90DEE67B-DDF5-4218-BECE-84E7C311CE55}" dt="2019-09-25T18:00:19.787" v="19989" actId="26606"/>
          <ac:spMkLst>
            <pc:docMk/>
            <pc:sldMk cId="1530504093" sldId="279"/>
            <ac:spMk id="9" creationId="{90795B4D-5022-4A7F-A01D-8D880B7CDBE6}"/>
          </ac:spMkLst>
        </pc:spChg>
        <pc:spChg chg="add">
          <ac:chgData name="Brandon Gross" userId="5cfe96b0-eadf-49fc-9e70-cfaec2917642" providerId="ADAL" clId="{90DEE67B-DDF5-4218-BECE-84E7C311CE55}" dt="2019-09-25T18:00:19.787" v="19989" actId="26606"/>
          <ac:spMkLst>
            <pc:docMk/>
            <pc:sldMk cId="1530504093" sldId="279"/>
            <ac:spMk id="10" creationId="{AFD19018-DE7C-4796-ADF2-AD2EB0FC0D9C}"/>
          </ac:spMkLst>
        </pc:spChg>
        <pc:spChg chg="add del">
          <ac:chgData name="Brandon Gross" userId="5cfe96b0-eadf-49fc-9e70-cfaec2917642" providerId="ADAL" clId="{90DEE67B-DDF5-4218-BECE-84E7C311CE55}" dt="2019-09-25T17:54:42.945" v="19914"/>
          <ac:spMkLst>
            <pc:docMk/>
            <pc:sldMk cId="1530504093" sldId="279"/>
            <ac:spMk id="11" creationId="{003713C1-2FB2-413B-BF91-3AE41726FB7A}"/>
          </ac:spMkLst>
        </pc:spChg>
        <pc:spChg chg="add">
          <ac:chgData name="Brandon Gross" userId="5cfe96b0-eadf-49fc-9e70-cfaec2917642" providerId="ADAL" clId="{90DEE67B-DDF5-4218-BECE-84E7C311CE55}" dt="2019-09-25T18:00:19.787" v="19989" actId="26606"/>
          <ac:spMkLst>
            <pc:docMk/>
            <pc:sldMk cId="1530504093" sldId="279"/>
            <ac:spMk id="12" creationId="{B1A0A2C2-4F85-44AF-8708-8DCA4B550CB8}"/>
          </ac:spMkLst>
        </pc:spChg>
        <pc:spChg chg="add del">
          <ac:chgData name="Brandon Gross" userId="5cfe96b0-eadf-49fc-9e70-cfaec2917642" providerId="ADAL" clId="{90DEE67B-DDF5-4218-BECE-84E7C311CE55}" dt="2019-09-25T17:54:42.945" v="19914"/>
          <ac:spMkLst>
            <pc:docMk/>
            <pc:sldMk cId="1530504093" sldId="279"/>
            <ac:spMk id="13" creationId="{90795B4D-5022-4A7F-A01D-8D880B7CDBE6}"/>
          </ac:spMkLst>
        </pc:spChg>
        <pc:spChg chg="add del">
          <ac:chgData name="Brandon Gross" userId="5cfe96b0-eadf-49fc-9e70-cfaec2917642" providerId="ADAL" clId="{90DEE67B-DDF5-4218-BECE-84E7C311CE55}" dt="2019-09-25T17:54:42.945" v="19914"/>
          <ac:spMkLst>
            <pc:docMk/>
            <pc:sldMk cId="1530504093" sldId="279"/>
            <ac:spMk id="15" creationId="{AFD19018-DE7C-4796-ADF2-AD2EB0FC0D9C}"/>
          </ac:spMkLst>
        </pc:spChg>
        <pc:spChg chg="add del">
          <ac:chgData name="Brandon Gross" userId="5cfe96b0-eadf-49fc-9e70-cfaec2917642" providerId="ADAL" clId="{90DEE67B-DDF5-4218-BECE-84E7C311CE55}" dt="2019-09-25T17:54:42.945" v="19914"/>
          <ac:spMkLst>
            <pc:docMk/>
            <pc:sldMk cId="1530504093" sldId="279"/>
            <ac:spMk id="17" creationId="{B1A0A2C2-4F85-44AF-8708-8DCA4B550CB8}"/>
          </ac:spMkLst>
        </pc:spChg>
        <pc:picChg chg="add mod ord">
          <ac:chgData name="Brandon Gross" userId="5cfe96b0-eadf-49fc-9e70-cfaec2917642" providerId="ADAL" clId="{90DEE67B-DDF5-4218-BECE-84E7C311CE55}" dt="2019-11-21T17:22:15.035" v="23497" actId="1076"/>
          <ac:picMkLst>
            <pc:docMk/>
            <pc:sldMk cId="1530504093" sldId="279"/>
            <ac:picMk id="4" creationId="{8BA4D6E2-1A4A-4943-A70B-9E127F3CDDEF}"/>
          </ac:picMkLst>
        </pc:picChg>
        <pc:picChg chg="add del mod">
          <ac:chgData name="Brandon Gross" userId="5cfe96b0-eadf-49fc-9e70-cfaec2917642" providerId="ADAL" clId="{90DEE67B-DDF5-4218-BECE-84E7C311CE55}" dt="2019-11-21T16:47:08.153" v="23179" actId="478"/>
          <ac:picMkLst>
            <pc:docMk/>
            <pc:sldMk cId="1530504093" sldId="279"/>
            <ac:picMk id="5" creationId="{0A1FD704-929C-45A7-B875-2D57BD5CA4CA}"/>
          </ac:picMkLst>
        </pc:picChg>
        <pc:picChg chg="add mod ord modCrop">
          <ac:chgData name="Brandon Gross" userId="5cfe96b0-eadf-49fc-9e70-cfaec2917642" providerId="ADAL" clId="{90DEE67B-DDF5-4218-BECE-84E7C311CE55}" dt="2019-11-21T17:22:11.760" v="23495" actId="1076"/>
          <ac:picMkLst>
            <pc:docMk/>
            <pc:sldMk cId="1530504093" sldId="279"/>
            <ac:picMk id="6" creationId="{8A21DF8D-0BCC-4C69-BDE2-3505D604B200}"/>
          </ac:picMkLst>
        </pc:picChg>
      </pc:sldChg>
      <pc:sldChg chg="addSp delSp modSp add mod ord setBg setClrOvrMap delDesignElem modNotesTx">
        <pc:chgData name="Brandon Gross" userId="5cfe96b0-eadf-49fc-9e70-cfaec2917642" providerId="ADAL" clId="{90DEE67B-DDF5-4218-BECE-84E7C311CE55}" dt="2019-09-25T17:59:35.434" v="19975" actId="26606"/>
        <pc:sldMkLst>
          <pc:docMk/>
          <pc:sldMk cId="2467123623" sldId="280"/>
        </pc:sldMkLst>
        <pc:spChg chg="mod">
          <ac:chgData name="Brandon Gross" userId="5cfe96b0-eadf-49fc-9e70-cfaec2917642" providerId="ADAL" clId="{90DEE67B-DDF5-4218-BECE-84E7C311CE55}" dt="2019-09-25T17:46:10.146" v="19791" actId="26606"/>
          <ac:spMkLst>
            <pc:docMk/>
            <pc:sldMk cId="2467123623" sldId="280"/>
            <ac:spMk id="2" creationId="{9B226A4F-45C5-4E9F-8B6C-E229AACEBD78}"/>
          </ac:spMkLst>
        </pc:spChg>
        <pc:spChg chg="del">
          <ac:chgData name="Brandon Gross" userId="5cfe96b0-eadf-49fc-9e70-cfaec2917642" providerId="ADAL" clId="{90DEE67B-DDF5-4218-BECE-84E7C311CE55}" dt="2019-09-18T17:13:29.232" v="2081"/>
          <ac:spMkLst>
            <pc:docMk/>
            <pc:sldMk cId="2467123623" sldId="280"/>
            <ac:spMk id="3" creationId="{12269613-8071-434C-86A3-20CF2B2C57CC}"/>
          </ac:spMkLst>
        </pc:spChg>
        <pc:spChg chg="mod ord">
          <ac:chgData name="Brandon Gross" userId="5cfe96b0-eadf-49fc-9e70-cfaec2917642" providerId="ADAL" clId="{90DEE67B-DDF5-4218-BECE-84E7C311CE55}" dt="2019-09-25T17:46:10.146" v="19791" actId="26606"/>
          <ac:spMkLst>
            <pc:docMk/>
            <pc:sldMk cId="2467123623" sldId="280"/>
            <ac:spMk id="3" creationId="{62BD0220-4DA5-46C0-9D77-4664AEE2B05D}"/>
          </ac:spMkLst>
        </pc:spChg>
        <pc:spChg chg="add">
          <ac:chgData name="Brandon Gross" userId="5cfe96b0-eadf-49fc-9e70-cfaec2917642" providerId="ADAL" clId="{90DEE67B-DDF5-4218-BECE-84E7C311CE55}" dt="2019-09-25T17:59:35.434" v="19975" actId="26606"/>
          <ac:spMkLst>
            <pc:docMk/>
            <pc:sldMk cId="2467123623" sldId="280"/>
            <ac:spMk id="7" creationId="{61445B8C-D724-4F73-AB77-3CCE4E822C9D}"/>
          </ac:spMkLst>
        </pc:spChg>
        <pc:spChg chg="add del">
          <ac:chgData name="Brandon Gross" userId="5cfe96b0-eadf-49fc-9e70-cfaec2917642" providerId="ADAL" clId="{90DEE67B-DDF5-4218-BECE-84E7C311CE55}" dt="2019-09-25T17:31:34.989" v="19583" actId="26606"/>
          <ac:spMkLst>
            <pc:docMk/>
            <pc:sldMk cId="2467123623" sldId="280"/>
            <ac:spMk id="10" creationId="{61445B8C-D724-4F73-AB77-3CCE4E822C9D}"/>
          </ac:spMkLst>
        </pc:spChg>
        <pc:spChg chg="add del">
          <ac:chgData name="Brandon Gross" userId="5cfe96b0-eadf-49fc-9e70-cfaec2917642" providerId="ADAL" clId="{90DEE67B-DDF5-4218-BECE-84E7C311CE55}" dt="2019-09-25T17:31:57.757" v="19584" actId="26606"/>
          <ac:spMkLst>
            <pc:docMk/>
            <pc:sldMk cId="2467123623" sldId="280"/>
            <ac:spMk id="17" creationId="{99899462-FC16-43B0-966B-FCA263450716}"/>
          </ac:spMkLst>
        </pc:spChg>
        <pc:spChg chg="add del">
          <ac:chgData name="Brandon Gross" userId="5cfe96b0-eadf-49fc-9e70-cfaec2917642" providerId="ADAL" clId="{90DEE67B-DDF5-4218-BECE-84E7C311CE55}" dt="2019-09-25T17:34:51.841" v="19609" actId="26606"/>
          <ac:spMkLst>
            <pc:docMk/>
            <pc:sldMk cId="2467123623" sldId="280"/>
            <ac:spMk id="24" creationId="{61445B8C-D724-4F73-AB77-3CCE4E822C9D}"/>
          </ac:spMkLst>
        </pc:spChg>
        <pc:spChg chg="add del">
          <ac:chgData name="Brandon Gross" userId="5cfe96b0-eadf-49fc-9e70-cfaec2917642" providerId="ADAL" clId="{90DEE67B-DDF5-4218-BECE-84E7C311CE55}" dt="2019-09-25T17:46:10.146" v="19791" actId="26606"/>
          <ac:spMkLst>
            <pc:docMk/>
            <pc:sldMk cId="2467123623" sldId="280"/>
            <ac:spMk id="31" creationId="{99899462-FC16-43B0-966B-FCA263450716}"/>
          </ac:spMkLst>
        </pc:spChg>
        <pc:spChg chg="add del">
          <ac:chgData name="Brandon Gross" userId="5cfe96b0-eadf-49fc-9e70-cfaec2917642" providerId="ADAL" clId="{90DEE67B-DDF5-4218-BECE-84E7C311CE55}" dt="2019-09-25T17:54:42.945" v="19914"/>
          <ac:spMkLst>
            <pc:docMk/>
            <pc:sldMk cId="2467123623" sldId="280"/>
            <ac:spMk id="38" creationId="{61445B8C-D724-4F73-AB77-3CCE4E822C9D}"/>
          </ac:spMkLst>
        </pc:spChg>
        <pc:picChg chg="add mod ord">
          <ac:chgData name="Brandon Gross" userId="5cfe96b0-eadf-49fc-9e70-cfaec2917642" providerId="ADAL" clId="{90DEE67B-DDF5-4218-BECE-84E7C311CE55}" dt="2019-09-25T17:59:35.434" v="19975" actId="26606"/>
          <ac:picMkLst>
            <pc:docMk/>
            <pc:sldMk cId="2467123623" sldId="280"/>
            <ac:picMk id="4" creationId="{21A3F5D7-3825-4507-9FBA-DF89B9F2A095}"/>
          </ac:picMkLst>
        </pc:picChg>
        <pc:picChg chg="add mod ord">
          <ac:chgData name="Brandon Gross" userId="5cfe96b0-eadf-49fc-9e70-cfaec2917642" providerId="ADAL" clId="{90DEE67B-DDF5-4218-BECE-84E7C311CE55}" dt="2019-09-25T17:46:10.146" v="19791" actId="26606"/>
          <ac:picMkLst>
            <pc:docMk/>
            <pc:sldMk cId="2467123623" sldId="280"/>
            <ac:picMk id="5" creationId="{E006DBA2-3EC5-467C-B44D-70EB0E6E2B74}"/>
          </ac:picMkLst>
        </pc:picChg>
        <pc:cxnChg chg="add">
          <ac:chgData name="Brandon Gross" userId="5cfe96b0-eadf-49fc-9e70-cfaec2917642" providerId="ADAL" clId="{90DEE67B-DDF5-4218-BECE-84E7C311CE55}" dt="2019-09-25T17:59:35.434" v="19975" actId="26606"/>
          <ac:cxnSpMkLst>
            <pc:docMk/>
            <pc:sldMk cId="2467123623" sldId="280"/>
            <ac:cxnSpMk id="8" creationId="{99905336-A7CD-4C75-9E77-C704674F4047}"/>
          </ac:cxnSpMkLst>
        </pc:cxnChg>
        <pc:cxnChg chg="add del">
          <ac:chgData name="Brandon Gross" userId="5cfe96b0-eadf-49fc-9e70-cfaec2917642" providerId="ADAL" clId="{90DEE67B-DDF5-4218-BECE-84E7C311CE55}" dt="2019-09-25T17:31:34.989" v="19583" actId="26606"/>
          <ac:cxnSpMkLst>
            <pc:docMk/>
            <pc:sldMk cId="2467123623" sldId="280"/>
            <ac:cxnSpMk id="12" creationId="{99905336-A7CD-4C75-9E77-C704674F4047}"/>
          </ac:cxnSpMkLst>
        </pc:cxnChg>
        <pc:cxnChg chg="add del">
          <ac:chgData name="Brandon Gross" userId="5cfe96b0-eadf-49fc-9e70-cfaec2917642" providerId="ADAL" clId="{90DEE67B-DDF5-4218-BECE-84E7C311CE55}" dt="2019-09-25T17:31:57.757" v="19584" actId="26606"/>
          <ac:cxnSpMkLst>
            <pc:docMk/>
            <pc:sldMk cId="2467123623" sldId="280"/>
            <ac:cxnSpMk id="19" creationId="{AAFEA932-2DF1-410C-A00A-7A1E7DBF7511}"/>
          </ac:cxnSpMkLst>
        </pc:cxnChg>
        <pc:cxnChg chg="add del">
          <ac:chgData name="Brandon Gross" userId="5cfe96b0-eadf-49fc-9e70-cfaec2917642" providerId="ADAL" clId="{90DEE67B-DDF5-4218-BECE-84E7C311CE55}" dt="2019-09-25T17:34:51.841" v="19609" actId="26606"/>
          <ac:cxnSpMkLst>
            <pc:docMk/>
            <pc:sldMk cId="2467123623" sldId="280"/>
            <ac:cxnSpMk id="26" creationId="{99905336-A7CD-4C75-9E77-C704674F4047}"/>
          </ac:cxnSpMkLst>
        </pc:cxnChg>
        <pc:cxnChg chg="add del">
          <ac:chgData name="Brandon Gross" userId="5cfe96b0-eadf-49fc-9e70-cfaec2917642" providerId="ADAL" clId="{90DEE67B-DDF5-4218-BECE-84E7C311CE55}" dt="2019-09-25T17:46:10.146" v="19791" actId="26606"/>
          <ac:cxnSpMkLst>
            <pc:docMk/>
            <pc:sldMk cId="2467123623" sldId="280"/>
            <ac:cxnSpMk id="33" creationId="{AAFEA932-2DF1-410C-A00A-7A1E7DBF7511}"/>
          </ac:cxnSpMkLst>
        </pc:cxnChg>
        <pc:cxnChg chg="add del">
          <ac:chgData name="Brandon Gross" userId="5cfe96b0-eadf-49fc-9e70-cfaec2917642" providerId="ADAL" clId="{90DEE67B-DDF5-4218-BECE-84E7C311CE55}" dt="2019-09-25T17:54:42.945" v="19914"/>
          <ac:cxnSpMkLst>
            <pc:docMk/>
            <pc:sldMk cId="2467123623" sldId="280"/>
            <ac:cxnSpMk id="40" creationId="{99905336-A7CD-4C75-9E77-C704674F4047}"/>
          </ac:cxnSpMkLst>
        </pc:cxnChg>
      </pc:sldChg>
      <pc:sldChg chg="addSp delSp modSp add mod setBg setClrOvrMap delDesignElem modNotesTx">
        <pc:chgData name="Brandon Gross" userId="5cfe96b0-eadf-49fc-9e70-cfaec2917642" providerId="ADAL" clId="{90DEE67B-DDF5-4218-BECE-84E7C311CE55}" dt="2019-11-21T16:47:49.357" v="23184" actId="732"/>
        <pc:sldMkLst>
          <pc:docMk/>
          <pc:sldMk cId="2695366438" sldId="281"/>
        </pc:sldMkLst>
        <pc:spChg chg="mod">
          <ac:chgData name="Brandon Gross" userId="5cfe96b0-eadf-49fc-9e70-cfaec2917642" providerId="ADAL" clId="{90DEE67B-DDF5-4218-BECE-84E7C311CE55}" dt="2019-09-25T17:33:00.128" v="19593" actId="26606"/>
          <ac:spMkLst>
            <pc:docMk/>
            <pc:sldMk cId="2695366438" sldId="281"/>
            <ac:spMk id="2" creationId="{39107F9A-0293-4281-9381-5D359A52B9CE}"/>
          </ac:spMkLst>
        </pc:spChg>
        <pc:spChg chg="mod ord">
          <ac:chgData name="Brandon Gross" userId="5cfe96b0-eadf-49fc-9e70-cfaec2917642" providerId="ADAL" clId="{90DEE67B-DDF5-4218-BECE-84E7C311CE55}" dt="2019-09-26T00:33:14.866" v="21078" actId="20577"/>
          <ac:spMkLst>
            <pc:docMk/>
            <pc:sldMk cId="2695366438" sldId="281"/>
            <ac:spMk id="3" creationId="{7DD952BE-A503-4BFA-9277-4A1FE1D15CD7}"/>
          </ac:spMkLst>
        </pc:spChg>
        <pc:spChg chg="del">
          <ac:chgData name="Brandon Gross" userId="5cfe96b0-eadf-49fc-9e70-cfaec2917642" providerId="ADAL" clId="{90DEE67B-DDF5-4218-BECE-84E7C311CE55}" dt="2019-09-18T17:12:56.524" v="2071"/>
          <ac:spMkLst>
            <pc:docMk/>
            <pc:sldMk cId="2695366438" sldId="281"/>
            <ac:spMk id="3" creationId="{CBB03668-416E-4132-9597-F6938C13CD51}"/>
          </ac:spMkLst>
        </pc:spChg>
        <pc:spChg chg="add">
          <ac:chgData name="Brandon Gross" userId="5cfe96b0-eadf-49fc-9e70-cfaec2917642" providerId="ADAL" clId="{90DEE67B-DDF5-4218-BECE-84E7C311CE55}" dt="2019-09-25T17:59:56.250" v="19981" actId="26606"/>
          <ac:spMkLst>
            <pc:docMk/>
            <pc:sldMk cId="2695366438" sldId="281"/>
            <ac:spMk id="8" creationId="{003713C1-2FB2-413B-BF91-3AE41726FB7A}"/>
          </ac:spMkLst>
        </pc:spChg>
        <pc:spChg chg="add">
          <ac:chgData name="Brandon Gross" userId="5cfe96b0-eadf-49fc-9e70-cfaec2917642" providerId="ADAL" clId="{90DEE67B-DDF5-4218-BECE-84E7C311CE55}" dt="2019-09-25T17:59:56.250" v="19981" actId="26606"/>
          <ac:spMkLst>
            <pc:docMk/>
            <pc:sldMk cId="2695366438" sldId="281"/>
            <ac:spMk id="9" creationId="{90795B4D-5022-4A7F-A01D-8D880B7CDBE6}"/>
          </ac:spMkLst>
        </pc:spChg>
        <pc:spChg chg="add">
          <ac:chgData name="Brandon Gross" userId="5cfe96b0-eadf-49fc-9e70-cfaec2917642" providerId="ADAL" clId="{90DEE67B-DDF5-4218-BECE-84E7C311CE55}" dt="2019-09-25T17:59:56.250" v="19981" actId="26606"/>
          <ac:spMkLst>
            <pc:docMk/>
            <pc:sldMk cId="2695366438" sldId="281"/>
            <ac:spMk id="10" creationId="{AFD19018-DE7C-4796-ADF2-AD2EB0FC0D9C}"/>
          </ac:spMkLst>
        </pc:spChg>
        <pc:spChg chg="add del">
          <ac:chgData name="Brandon Gross" userId="5cfe96b0-eadf-49fc-9e70-cfaec2917642" providerId="ADAL" clId="{90DEE67B-DDF5-4218-BECE-84E7C311CE55}" dt="2019-09-25T17:54:42.945" v="19914"/>
          <ac:spMkLst>
            <pc:docMk/>
            <pc:sldMk cId="2695366438" sldId="281"/>
            <ac:spMk id="11" creationId="{003713C1-2FB2-413B-BF91-3AE41726FB7A}"/>
          </ac:spMkLst>
        </pc:spChg>
        <pc:spChg chg="add">
          <ac:chgData name="Brandon Gross" userId="5cfe96b0-eadf-49fc-9e70-cfaec2917642" providerId="ADAL" clId="{90DEE67B-DDF5-4218-BECE-84E7C311CE55}" dt="2019-09-25T17:59:56.250" v="19981" actId="26606"/>
          <ac:spMkLst>
            <pc:docMk/>
            <pc:sldMk cId="2695366438" sldId="281"/>
            <ac:spMk id="12" creationId="{B1A0A2C2-4F85-44AF-8708-8DCA4B550CB8}"/>
          </ac:spMkLst>
        </pc:spChg>
        <pc:spChg chg="add del">
          <ac:chgData name="Brandon Gross" userId="5cfe96b0-eadf-49fc-9e70-cfaec2917642" providerId="ADAL" clId="{90DEE67B-DDF5-4218-BECE-84E7C311CE55}" dt="2019-09-25T17:54:42.945" v="19914"/>
          <ac:spMkLst>
            <pc:docMk/>
            <pc:sldMk cId="2695366438" sldId="281"/>
            <ac:spMk id="13" creationId="{90795B4D-5022-4A7F-A01D-8D880B7CDBE6}"/>
          </ac:spMkLst>
        </pc:spChg>
        <pc:spChg chg="add del">
          <ac:chgData name="Brandon Gross" userId="5cfe96b0-eadf-49fc-9e70-cfaec2917642" providerId="ADAL" clId="{90DEE67B-DDF5-4218-BECE-84E7C311CE55}" dt="2019-09-25T17:54:42.945" v="19914"/>
          <ac:spMkLst>
            <pc:docMk/>
            <pc:sldMk cId="2695366438" sldId="281"/>
            <ac:spMk id="15" creationId="{AFD19018-DE7C-4796-ADF2-AD2EB0FC0D9C}"/>
          </ac:spMkLst>
        </pc:spChg>
        <pc:spChg chg="add del">
          <ac:chgData name="Brandon Gross" userId="5cfe96b0-eadf-49fc-9e70-cfaec2917642" providerId="ADAL" clId="{90DEE67B-DDF5-4218-BECE-84E7C311CE55}" dt="2019-09-25T17:54:42.945" v="19914"/>
          <ac:spMkLst>
            <pc:docMk/>
            <pc:sldMk cId="2695366438" sldId="281"/>
            <ac:spMk id="17" creationId="{B1A0A2C2-4F85-44AF-8708-8DCA4B550CB8}"/>
          </ac:spMkLst>
        </pc:spChg>
        <pc:picChg chg="add mod ord modCrop">
          <ac:chgData name="Brandon Gross" userId="5cfe96b0-eadf-49fc-9e70-cfaec2917642" providerId="ADAL" clId="{90DEE67B-DDF5-4218-BECE-84E7C311CE55}" dt="2019-09-25T17:59:56.250" v="19981" actId="26606"/>
          <ac:picMkLst>
            <pc:docMk/>
            <pc:sldMk cId="2695366438" sldId="281"/>
            <ac:picMk id="4" creationId="{2409718D-A7F5-4DA2-AD06-385423DA246D}"/>
          </ac:picMkLst>
        </pc:picChg>
        <pc:picChg chg="add mod modCrop">
          <ac:chgData name="Brandon Gross" userId="5cfe96b0-eadf-49fc-9e70-cfaec2917642" providerId="ADAL" clId="{90DEE67B-DDF5-4218-BECE-84E7C311CE55}" dt="2019-11-21T16:47:49.357" v="23184" actId="732"/>
          <ac:picMkLst>
            <pc:docMk/>
            <pc:sldMk cId="2695366438" sldId="281"/>
            <ac:picMk id="5" creationId="{35FA2FB7-2B91-41B9-9A25-53A896D3E3A4}"/>
          </ac:picMkLst>
        </pc:picChg>
        <pc:picChg chg="add mod modCrop">
          <ac:chgData name="Brandon Gross" userId="5cfe96b0-eadf-49fc-9e70-cfaec2917642" providerId="ADAL" clId="{90DEE67B-DDF5-4218-BECE-84E7C311CE55}" dt="2019-09-25T18:00:11.869" v="19988" actId="1076"/>
          <ac:picMkLst>
            <pc:docMk/>
            <pc:sldMk cId="2695366438" sldId="281"/>
            <ac:picMk id="6" creationId="{363278F0-201C-4056-B5DF-3E6EE65D5D89}"/>
          </ac:picMkLst>
        </pc:picChg>
      </pc:sldChg>
      <pc:sldChg chg="addSp delSp modSp add mod setBg setClrOvrMap delDesignElem modNotesTx">
        <pc:chgData name="Brandon Gross" userId="5cfe96b0-eadf-49fc-9e70-cfaec2917642" providerId="ADAL" clId="{90DEE67B-DDF5-4218-BECE-84E7C311CE55}" dt="2019-09-25T17:59:46.663" v="19979" actId="26606"/>
        <pc:sldMkLst>
          <pc:docMk/>
          <pc:sldMk cId="1468978698" sldId="282"/>
        </pc:sldMkLst>
        <pc:spChg chg="mod">
          <ac:chgData name="Brandon Gross" userId="5cfe96b0-eadf-49fc-9e70-cfaec2917642" providerId="ADAL" clId="{90DEE67B-DDF5-4218-BECE-84E7C311CE55}" dt="2019-09-25T17:27:20.992" v="19562" actId="26606"/>
          <ac:spMkLst>
            <pc:docMk/>
            <pc:sldMk cId="1468978698" sldId="282"/>
            <ac:spMk id="2" creationId="{F53E8923-949F-4CB2-A6EC-22743E61F0E8}"/>
          </ac:spMkLst>
        </pc:spChg>
        <pc:spChg chg="add">
          <ac:chgData name="Brandon Gross" userId="5cfe96b0-eadf-49fc-9e70-cfaec2917642" providerId="ADAL" clId="{90DEE67B-DDF5-4218-BECE-84E7C311CE55}" dt="2019-09-25T17:59:46.663" v="19979" actId="26606"/>
          <ac:spMkLst>
            <pc:docMk/>
            <pc:sldMk cId="1468978698" sldId="282"/>
            <ac:spMk id="8" creationId="{3B0DF90E-6BAD-4E82-8FDF-717C9A357378}"/>
          </ac:spMkLst>
        </pc:spChg>
        <pc:spChg chg="add">
          <ac:chgData name="Brandon Gross" userId="5cfe96b0-eadf-49fc-9e70-cfaec2917642" providerId="ADAL" clId="{90DEE67B-DDF5-4218-BECE-84E7C311CE55}" dt="2019-09-25T17:59:46.663" v="19979" actId="26606"/>
          <ac:spMkLst>
            <pc:docMk/>
            <pc:sldMk cId="1468978698" sldId="282"/>
            <ac:spMk id="9" creationId="{13DCC859-0434-4BB8-B6C5-09C88AE698FB}"/>
          </ac:spMkLst>
        </pc:spChg>
        <pc:spChg chg="add">
          <ac:chgData name="Brandon Gross" userId="5cfe96b0-eadf-49fc-9e70-cfaec2917642" providerId="ADAL" clId="{90DEE67B-DDF5-4218-BECE-84E7C311CE55}" dt="2019-09-25T17:59:46.663" v="19979" actId="26606"/>
          <ac:spMkLst>
            <pc:docMk/>
            <pc:sldMk cId="1468978698" sldId="282"/>
            <ac:spMk id="10" creationId="{08E7ACFB-B791-4C23-8B17-013FEDC09A89}"/>
          </ac:spMkLst>
        </pc:spChg>
        <pc:spChg chg="add del">
          <ac:chgData name="Brandon Gross" userId="5cfe96b0-eadf-49fc-9e70-cfaec2917642" providerId="ADAL" clId="{90DEE67B-DDF5-4218-BECE-84E7C311CE55}" dt="2019-09-25T17:54:42.945" v="19914"/>
          <ac:spMkLst>
            <pc:docMk/>
            <pc:sldMk cId="1468978698" sldId="282"/>
            <ac:spMk id="11" creationId="{3B0DF90E-6BAD-4E82-8FDF-717C9A357378}"/>
          </ac:spMkLst>
        </pc:spChg>
        <pc:spChg chg="add del">
          <ac:chgData name="Brandon Gross" userId="5cfe96b0-eadf-49fc-9e70-cfaec2917642" providerId="ADAL" clId="{90DEE67B-DDF5-4218-BECE-84E7C311CE55}" dt="2019-09-25T17:54:42.945" v="19914"/>
          <ac:spMkLst>
            <pc:docMk/>
            <pc:sldMk cId="1468978698" sldId="282"/>
            <ac:spMk id="13" creationId="{13DCC859-0434-4BB8-B6C5-09C88AE698FB}"/>
          </ac:spMkLst>
        </pc:spChg>
        <pc:spChg chg="add del">
          <ac:chgData name="Brandon Gross" userId="5cfe96b0-eadf-49fc-9e70-cfaec2917642" providerId="ADAL" clId="{90DEE67B-DDF5-4218-BECE-84E7C311CE55}" dt="2019-09-25T17:54:42.945" v="19914"/>
          <ac:spMkLst>
            <pc:docMk/>
            <pc:sldMk cId="1468978698" sldId="282"/>
            <ac:spMk id="15" creationId="{08E7ACFB-B791-4C23-8B17-013FEDC09A89}"/>
          </ac:spMkLst>
        </pc:spChg>
        <pc:graphicFrameChg chg="mod modGraphic">
          <ac:chgData name="Brandon Gross" userId="5cfe96b0-eadf-49fc-9e70-cfaec2917642" providerId="ADAL" clId="{90DEE67B-DDF5-4218-BECE-84E7C311CE55}" dt="2019-09-25T17:59:46.663" v="19979" actId="26606"/>
          <ac:graphicFrameMkLst>
            <pc:docMk/>
            <pc:sldMk cId="1468978698" sldId="282"/>
            <ac:graphicFrameMk id="6" creationId="{EB790AE9-6266-484A-9D06-3CD260A501F0}"/>
          </ac:graphicFrameMkLst>
        </pc:graphicFrameChg>
      </pc:sldChg>
      <pc:sldChg chg="addSp delSp modSp add mod setBg setClrOvrMap delDesignElem modNotesTx">
        <pc:chgData name="Brandon Gross" userId="5cfe96b0-eadf-49fc-9e70-cfaec2917642" providerId="ADAL" clId="{90DEE67B-DDF5-4218-BECE-84E7C311CE55}" dt="2019-09-25T17:59:41.699" v="19977" actId="26606"/>
        <pc:sldMkLst>
          <pc:docMk/>
          <pc:sldMk cId="2408142580" sldId="283"/>
        </pc:sldMkLst>
        <pc:spChg chg="mod">
          <ac:chgData name="Brandon Gross" userId="5cfe96b0-eadf-49fc-9e70-cfaec2917642" providerId="ADAL" clId="{90DEE67B-DDF5-4218-BECE-84E7C311CE55}" dt="2019-09-25T17:27:12.459" v="19560" actId="26606"/>
          <ac:spMkLst>
            <pc:docMk/>
            <pc:sldMk cId="2408142580" sldId="283"/>
            <ac:spMk id="2" creationId="{93A36072-89E2-4BC4-A871-BC3FC0AA7489}"/>
          </ac:spMkLst>
        </pc:spChg>
        <pc:spChg chg="del">
          <ac:chgData name="Brandon Gross" userId="5cfe96b0-eadf-49fc-9e70-cfaec2917642" providerId="ADAL" clId="{90DEE67B-DDF5-4218-BECE-84E7C311CE55}" dt="2019-09-18T17:15:05.950" v="2121"/>
          <ac:spMkLst>
            <pc:docMk/>
            <pc:sldMk cId="2408142580" sldId="283"/>
            <ac:spMk id="3" creationId="{0CA4BE96-8D8B-4FEB-97AE-71E0AF100DFC}"/>
          </ac:spMkLst>
        </pc:spChg>
        <pc:spChg chg="mod">
          <ac:chgData name="Brandon Gross" userId="5cfe96b0-eadf-49fc-9e70-cfaec2917642" providerId="ADAL" clId="{90DEE67B-DDF5-4218-BECE-84E7C311CE55}" dt="2019-09-25T17:27:12.459" v="19560" actId="26606"/>
          <ac:spMkLst>
            <pc:docMk/>
            <pc:sldMk cId="2408142580" sldId="283"/>
            <ac:spMk id="3" creationId="{4038954C-6B17-410E-A93C-A7F915E0C68B}"/>
          </ac:spMkLst>
        </pc:spChg>
        <pc:spChg chg="add">
          <ac:chgData name="Brandon Gross" userId="5cfe96b0-eadf-49fc-9e70-cfaec2917642" providerId="ADAL" clId="{90DEE67B-DDF5-4218-BECE-84E7C311CE55}" dt="2019-09-25T17:59:41.699" v="19977" actId="26606"/>
          <ac:spMkLst>
            <pc:docMk/>
            <pc:sldMk cId="2408142580" sldId="283"/>
            <ac:spMk id="6" creationId="{867D4867-5BA7-4462-B2F6-A23F4A622AA7}"/>
          </ac:spMkLst>
        </pc:spChg>
        <pc:spChg chg="add del">
          <ac:chgData name="Brandon Gross" userId="5cfe96b0-eadf-49fc-9e70-cfaec2917642" providerId="ADAL" clId="{90DEE67B-DDF5-4218-BECE-84E7C311CE55}" dt="2019-09-25T17:52:34.138" v="19854" actId="26606"/>
          <ac:spMkLst>
            <pc:docMk/>
            <pc:sldMk cId="2408142580" sldId="283"/>
            <ac:spMk id="9" creationId="{867D4867-5BA7-4462-B2F6-A23F4A622AA7}"/>
          </ac:spMkLst>
        </pc:spChg>
        <pc:spChg chg="add del">
          <ac:chgData name="Brandon Gross" userId="5cfe96b0-eadf-49fc-9e70-cfaec2917642" providerId="ADAL" clId="{90DEE67B-DDF5-4218-BECE-84E7C311CE55}" dt="2019-09-25T17:54:42.945" v="19914"/>
          <ac:spMkLst>
            <pc:docMk/>
            <pc:sldMk cId="2408142580" sldId="283"/>
            <ac:spMk id="14" creationId="{867D4867-5BA7-4462-B2F6-A23F4A622AA7}"/>
          </ac:spMkLst>
        </pc:spChg>
        <pc:picChg chg="add mod ord">
          <ac:chgData name="Brandon Gross" userId="5cfe96b0-eadf-49fc-9e70-cfaec2917642" providerId="ADAL" clId="{90DEE67B-DDF5-4218-BECE-84E7C311CE55}" dt="2019-09-25T17:59:41.699" v="19977" actId="26606"/>
          <ac:picMkLst>
            <pc:docMk/>
            <pc:sldMk cId="2408142580" sldId="283"/>
            <ac:picMk id="4" creationId="{1612F8C9-0249-4F00-883D-F696880C08DA}"/>
          </ac:picMkLst>
        </pc:picChg>
      </pc:sldChg>
      <pc:sldChg chg="addSp delSp modSp add mod setBg setClrOvrMap delDesignElem modNotesTx">
        <pc:chgData name="Brandon Gross" userId="5cfe96b0-eadf-49fc-9e70-cfaec2917642" providerId="ADAL" clId="{90DEE67B-DDF5-4218-BECE-84E7C311CE55}" dt="2019-11-21T16:48:37.444" v="23195" actId="1076"/>
        <pc:sldMkLst>
          <pc:docMk/>
          <pc:sldMk cId="1807116076" sldId="285"/>
        </pc:sldMkLst>
        <pc:spChg chg="mod">
          <ac:chgData name="Brandon Gross" userId="5cfe96b0-eadf-49fc-9e70-cfaec2917642" providerId="ADAL" clId="{90DEE67B-DDF5-4218-BECE-84E7C311CE55}" dt="2019-11-21T16:25:51.071" v="22573" actId="26606"/>
          <ac:spMkLst>
            <pc:docMk/>
            <pc:sldMk cId="1807116076" sldId="285"/>
            <ac:spMk id="2" creationId="{A70179A8-49B8-4A57-B108-F8CD1851156D}"/>
          </ac:spMkLst>
        </pc:spChg>
        <pc:spChg chg="add mod">
          <ac:chgData name="Brandon Gross" userId="5cfe96b0-eadf-49fc-9e70-cfaec2917642" providerId="ADAL" clId="{90DEE67B-DDF5-4218-BECE-84E7C311CE55}" dt="2019-11-21T16:25:51.071" v="22573" actId="26606"/>
          <ac:spMkLst>
            <pc:docMk/>
            <pc:sldMk cId="1807116076" sldId="285"/>
            <ac:spMk id="3" creationId="{498403A8-F4B1-4E8D-A39A-9A61373525C9}"/>
          </ac:spMkLst>
        </pc:spChg>
        <pc:spChg chg="del">
          <ac:chgData name="Brandon Gross" userId="5cfe96b0-eadf-49fc-9e70-cfaec2917642" providerId="ADAL" clId="{90DEE67B-DDF5-4218-BECE-84E7C311CE55}" dt="2019-09-18T17:15:17.763" v="2125"/>
          <ac:spMkLst>
            <pc:docMk/>
            <pc:sldMk cId="1807116076" sldId="285"/>
            <ac:spMk id="3" creationId="{BFE44D25-2915-4289-9185-3F8CA117DF9D}"/>
          </ac:spMkLst>
        </pc:spChg>
        <pc:spChg chg="add">
          <ac:chgData name="Brandon Gross" userId="5cfe96b0-eadf-49fc-9e70-cfaec2917642" providerId="ADAL" clId="{90DEE67B-DDF5-4218-BECE-84E7C311CE55}" dt="2019-09-25T17:59:29.125" v="19974" actId="26606"/>
          <ac:spMkLst>
            <pc:docMk/>
            <pc:sldMk cId="1807116076" sldId="285"/>
            <ac:spMk id="6" creationId="{867D4867-5BA7-4462-B2F6-A23F4A622AA7}"/>
          </ac:spMkLst>
        </pc:spChg>
        <pc:spChg chg="add del">
          <ac:chgData name="Brandon Gross" userId="5cfe96b0-eadf-49fc-9e70-cfaec2917642" providerId="ADAL" clId="{90DEE67B-DDF5-4218-BECE-84E7C311CE55}" dt="2019-09-25T17:54:42.945" v="19914"/>
          <ac:spMkLst>
            <pc:docMk/>
            <pc:sldMk cId="1807116076" sldId="285"/>
            <ac:spMk id="9" creationId="{867D4867-5BA7-4462-B2F6-A23F4A622AA7}"/>
          </ac:spMkLst>
        </pc:spChg>
        <pc:picChg chg="add mod ord">
          <ac:chgData name="Brandon Gross" userId="5cfe96b0-eadf-49fc-9e70-cfaec2917642" providerId="ADAL" clId="{90DEE67B-DDF5-4218-BECE-84E7C311CE55}" dt="2019-11-21T16:48:37.444" v="23195" actId="1076"/>
          <ac:picMkLst>
            <pc:docMk/>
            <pc:sldMk cId="1807116076" sldId="285"/>
            <ac:picMk id="4" creationId="{679AB02F-0798-4DA4-A3B8-90FC9387BAD4}"/>
          </ac:picMkLst>
        </pc:picChg>
      </pc:sldChg>
      <pc:sldChg chg="addSp delSp modSp add mod setBg setClrOvrMap delDesignElem modNotesTx">
        <pc:chgData name="Brandon Gross" userId="5cfe96b0-eadf-49fc-9e70-cfaec2917642" providerId="ADAL" clId="{90DEE67B-DDF5-4218-BECE-84E7C311CE55}" dt="2019-11-21T16:28:16.153" v="22626" actId="732"/>
        <pc:sldMkLst>
          <pc:docMk/>
          <pc:sldMk cId="1771717399" sldId="290"/>
        </pc:sldMkLst>
        <pc:spChg chg="mod">
          <ac:chgData name="Brandon Gross" userId="5cfe96b0-eadf-49fc-9e70-cfaec2917642" providerId="ADAL" clId="{90DEE67B-DDF5-4218-BECE-84E7C311CE55}" dt="2019-11-21T16:25:58.943" v="22575" actId="26606"/>
          <ac:spMkLst>
            <pc:docMk/>
            <pc:sldMk cId="1771717399" sldId="290"/>
            <ac:spMk id="2" creationId="{5B09974F-BD85-4E60-A371-940DA57F3BC7}"/>
          </ac:spMkLst>
        </pc:spChg>
        <pc:spChg chg="del">
          <ac:chgData name="Brandon Gross" userId="5cfe96b0-eadf-49fc-9e70-cfaec2917642" providerId="ADAL" clId="{90DEE67B-DDF5-4218-BECE-84E7C311CE55}" dt="2019-09-18T17:16:04.673" v="2150"/>
          <ac:spMkLst>
            <pc:docMk/>
            <pc:sldMk cId="1771717399" sldId="290"/>
            <ac:spMk id="3" creationId="{49CF630D-623D-42B9-83BD-3B6121C2439F}"/>
          </ac:spMkLst>
        </pc:spChg>
        <pc:spChg chg="mod">
          <ac:chgData name="Brandon Gross" userId="5cfe96b0-eadf-49fc-9e70-cfaec2917642" providerId="ADAL" clId="{90DEE67B-DDF5-4218-BECE-84E7C311CE55}" dt="2019-11-21T16:25:58.943" v="22575" actId="26606"/>
          <ac:spMkLst>
            <pc:docMk/>
            <pc:sldMk cId="1771717399" sldId="290"/>
            <ac:spMk id="3" creationId="{61840BFB-B0B7-4804-890E-4A194F0B02E5}"/>
          </ac:spMkLst>
        </pc:spChg>
        <pc:spChg chg="add del mod">
          <ac:chgData name="Brandon Gross" userId="5cfe96b0-eadf-49fc-9e70-cfaec2917642" providerId="ADAL" clId="{90DEE67B-DDF5-4218-BECE-84E7C311CE55}" dt="2019-11-21T16:28:08.110" v="22624"/>
          <ac:spMkLst>
            <pc:docMk/>
            <pc:sldMk cId="1771717399" sldId="290"/>
            <ac:spMk id="4" creationId="{D55147B0-1949-4CA9-A3C0-CA213AA73B37}"/>
          </ac:spMkLst>
        </pc:spChg>
        <pc:spChg chg="add del mod">
          <ac:chgData name="Brandon Gross" userId="5cfe96b0-eadf-49fc-9e70-cfaec2917642" providerId="ADAL" clId="{90DEE67B-DDF5-4218-BECE-84E7C311CE55}" dt="2019-09-18T17:16:31.810" v="2157"/>
          <ac:spMkLst>
            <pc:docMk/>
            <pc:sldMk cId="1771717399" sldId="290"/>
            <ac:spMk id="5" creationId="{21AF4542-2C28-42AA-AE63-D1F42BC450B9}"/>
          </ac:spMkLst>
        </pc:spChg>
        <pc:spChg chg="add del mod">
          <ac:chgData name="Brandon Gross" userId="5cfe96b0-eadf-49fc-9e70-cfaec2917642" providerId="ADAL" clId="{90DEE67B-DDF5-4218-BECE-84E7C311CE55}" dt="2019-11-21T16:28:08.110" v="22624"/>
          <ac:spMkLst>
            <pc:docMk/>
            <pc:sldMk cId="1771717399" sldId="290"/>
            <ac:spMk id="5" creationId="{DBBDCDED-534C-4FFC-9C87-AA0E03D41148}"/>
          </ac:spMkLst>
        </pc:spChg>
        <pc:spChg chg="add del mod">
          <ac:chgData name="Brandon Gross" userId="5cfe96b0-eadf-49fc-9e70-cfaec2917642" providerId="ADAL" clId="{90DEE67B-DDF5-4218-BECE-84E7C311CE55}" dt="2019-11-21T16:28:08.110" v="22624"/>
          <ac:spMkLst>
            <pc:docMk/>
            <pc:sldMk cId="1771717399" sldId="290"/>
            <ac:spMk id="7" creationId="{11E40F7C-5BBB-4CBF-BD57-97BEA372EF95}"/>
          </ac:spMkLst>
        </pc:spChg>
        <pc:spChg chg="add">
          <ac:chgData name="Brandon Gross" userId="5cfe96b0-eadf-49fc-9e70-cfaec2917642" providerId="ADAL" clId="{90DEE67B-DDF5-4218-BECE-84E7C311CE55}" dt="2019-09-25T17:59:07.354" v="19969" actId="26606"/>
          <ac:spMkLst>
            <pc:docMk/>
            <pc:sldMk cId="1771717399" sldId="290"/>
            <ac:spMk id="8" creationId="{867D4867-5BA7-4462-B2F6-A23F4A622AA7}"/>
          </ac:spMkLst>
        </pc:spChg>
        <pc:spChg chg="add del">
          <ac:chgData name="Brandon Gross" userId="5cfe96b0-eadf-49fc-9e70-cfaec2917642" providerId="ADAL" clId="{90DEE67B-DDF5-4218-BECE-84E7C311CE55}" dt="2019-09-25T17:54:42.945" v="19914"/>
          <ac:spMkLst>
            <pc:docMk/>
            <pc:sldMk cId="1771717399" sldId="290"/>
            <ac:spMk id="11" creationId="{867D4867-5BA7-4462-B2F6-A23F4A622AA7}"/>
          </ac:spMkLst>
        </pc:spChg>
        <pc:picChg chg="add del mod">
          <ac:chgData name="Brandon Gross" userId="5cfe96b0-eadf-49fc-9e70-cfaec2917642" providerId="ADAL" clId="{90DEE67B-DDF5-4218-BECE-84E7C311CE55}" dt="2019-09-18T17:16:10.860" v="2154"/>
          <ac:picMkLst>
            <pc:docMk/>
            <pc:sldMk cId="1771717399" sldId="290"/>
            <ac:picMk id="4" creationId="{38A0ED46-3424-423C-806D-BE9764E265EF}"/>
          </ac:picMkLst>
        </pc:picChg>
        <pc:picChg chg="add mod ord modCrop">
          <ac:chgData name="Brandon Gross" userId="5cfe96b0-eadf-49fc-9e70-cfaec2917642" providerId="ADAL" clId="{90DEE67B-DDF5-4218-BECE-84E7C311CE55}" dt="2019-11-21T16:28:16.153" v="22626" actId="732"/>
          <ac:picMkLst>
            <pc:docMk/>
            <pc:sldMk cId="1771717399" sldId="290"/>
            <ac:picMk id="6" creationId="{2933103B-2AD5-424F-816A-079FECC231CF}"/>
          </ac:picMkLst>
        </pc:picChg>
      </pc:sldChg>
      <pc:sldChg chg="addSp delSp modSp add mod setBg setClrOvrMap delDesignElem modNotesTx">
        <pc:chgData name="Brandon Gross" userId="5cfe96b0-eadf-49fc-9e70-cfaec2917642" providerId="ADAL" clId="{90DEE67B-DDF5-4218-BECE-84E7C311CE55}" dt="2019-11-22T14:39:39.860" v="24329" actId="20577"/>
        <pc:sldMkLst>
          <pc:docMk/>
          <pc:sldMk cId="3302201794" sldId="291"/>
        </pc:sldMkLst>
        <pc:spChg chg="mod">
          <ac:chgData name="Brandon Gross" userId="5cfe96b0-eadf-49fc-9e70-cfaec2917642" providerId="ADAL" clId="{90DEE67B-DDF5-4218-BECE-84E7C311CE55}" dt="2019-11-21T16:35:41.918" v="23146" actId="26606"/>
          <ac:spMkLst>
            <pc:docMk/>
            <pc:sldMk cId="3302201794" sldId="291"/>
            <ac:spMk id="2" creationId="{8EF191AD-2028-4C9B-A3BE-D3024C8657BB}"/>
          </ac:spMkLst>
        </pc:spChg>
        <pc:spChg chg="mod">
          <ac:chgData name="Brandon Gross" userId="5cfe96b0-eadf-49fc-9e70-cfaec2917642" providerId="ADAL" clId="{90DEE67B-DDF5-4218-BECE-84E7C311CE55}" dt="2019-11-21T16:35:41.918" v="23146" actId="26606"/>
          <ac:spMkLst>
            <pc:docMk/>
            <pc:sldMk cId="3302201794" sldId="291"/>
            <ac:spMk id="3" creationId="{9CD9ACE4-3E4F-4020-BCA6-2D317261B88F}"/>
          </ac:spMkLst>
        </pc:spChg>
        <pc:spChg chg="add del mod">
          <ac:chgData name="Brandon Gross" userId="5cfe96b0-eadf-49fc-9e70-cfaec2917642" providerId="ADAL" clId="{90DEE67B-DDF5-4218-BECE-84E7C311CE55}" dt="2019-11-21T16:35:44.529" v="23147"/>
          <ac:spMkLst>
            <pc:docMk/>
            <pc:sldMk cId="3302201794" sldId="291"/>
            <ac:spMk id="4" creationId="{50E94948-9EFF-44A7-BA8B-928AC5DB76A0}"/>
          </ac:spMkLst>
        </pc:spChg>
        <pc:spChg chg="add">
          <ac:chgData name="Brandon Gross" userId="5cfe96b0-eadf-49fc-9e70-cfaec2917642" providerId="ADAL" clId="{90DEE67B-DDF5-4218-BECE-84E7C311CE55}" dt="2019-09-25T17:58:52.834" v="19967" actId="26606"/>
          <ac:spMkLst>
            <pc:docMk/>
            <pc:sldMk cId="3302201794" sldId="291"/>
            <ac:spMk id="5" creationId="{EA67B5B4-3A24-436E-B663-1B2EBFF8A0CD}"/>
          </ac:spMkLst>
        </pc:spChg>
        <pc:spChg chg="add del mod">
          <ac:chgData name="Brandon Gross" userId="5cfe96b0-eadf-49fc-9e70-cfaec2917642" providerId="ADAL" clId="{90DEE67B-DDF5-4218-BECE-84E7C311CE55}" dt="2019-11-21T16:35:44.529" v="23147"/>
          <ac:spMkLst>
            <pc:docMk/>
            <pc:sldMk cId="3302201794" sldId="291"/>
            <ac:spMk id="5" creationId="{F013C271-4516-4607-81A4-7A3604EF8D44}"/>
          </ac:spMkLst>
        </pc:spChg>
        <pc:spChg chg="add">
          <ac:chgData name="Brandon Gross" userId="5cfe96b0-eadf-49fc-9e70-cfaec2917642" providerId="ADAL" clId="{90DEE67B-DDF5-4218-BECE-84E7C311CE55}" dt="2019-09-25T17:58:52.834" v="19967" actId="26606"/>
          <ac:spMkLst>
            <pc:docMk/>
            <pc:sldMk cId="3302201794" sldId="291"/>
            <ac:spMk id="6" creationId="{987FDF89-C993-41F4-A1B8-DBAFF16008A9}"/>
          </ac:spMkLst>
        </pc:spChg>
        <pc:spChg chg="add">
          <ac:chgData name="Brandon Gross" userId="5cfe96b0-eadf-49fc-9e70-cfaec2917642" providerId="ADAL" clId="{90DEE67B-DDF5-4218-BECE-84E7C311CE55}" dt="2019-09-25T17:58:52.834" v="19967" actId="26606"/>
          <ac:spMkLst>
            <pc:docMk/>
            <pc:sldMk cId="3302201794" sldId="291"/>
            <ac:spMk id="7" creationId="{64E585EA-75FD-4025-8270-F66A58A15CDA}"/>
          </ac:spMkLst>
        </pc:spChg>
        <pc:spChg chg="add del">
          <ac:chgData name="Brandon Gross" userId="5cfe96b0-eadf-49fc-9e70-cfaec2917642" providerId="ADAL" clId="{90DEE67B-DDF5-4218-BECE-84E7C311CE55}" dt="2019-09-25T17:54:42.945" v="19914"/>
          <ac:spMkLst>
            <pc:docMk/>
            <pc:sldMk cId="3302201794" sldId="291"/>
            <ac:spMk id="8" creationId="{EA67B5B4-3A24-436E-B663-1B2EBFF8A0CD}"/>
          </ac:spMkLst>
        </pc:spChg>
        <pc:spChg chg="add del">
          <ac:chgData name="Brandon Gross" userId="5cfe96b0-eadf-49fc-9e70-cfaec2917642" providerId="ADAL" clId="{90DEE67B-DDF5-4218-BECE-84E7C311CE55}" dt="2019-09-25T17:54:42.945" v="19914"/>
          <ac:spMkLst>
            <pc:docMk/>
            <pc:sldMk cId="3302201794" sldId="291"/>
            <ac:spMk id="10" creationId="{987FDF89-C993-41F4-A1B8-DBAFF16008A9}"/>
          </ac:spMkLst>
        </pc:spChg>
        <pc:spChg chg="add del">
          <ac:chgData name="Brandon Gross" userId="5cfe96b0-eadf-49fc-9e70-cfaec2917642" providerId="ADAL" clId="{90DEE67B-DDF5-4218-BECE-84E7C311CE55}" dt="2019-09-25T17:54:42.945" v="19914"/>
          <ac:spMkLst>
            <pc:docMk/>
            <pc:sldMk cId="3302201794" sldId="291"/>
            <ac:spMk id="12" creationId="{64E585EA-75FD-4025-8270-F66A58A15CDA}"/>
          </ac:spMkLst>
        </pc:spChg>
        <pc:picChg chg="add del mod">
          <ac:chgData name="Brandon Gross" userId="5cfe96b0-eadf-49fc-9e70-cfaec2917642" providerId="ADAL" clId="{90DEE67B-DDF5-4218-BECE-84E7C311CE55}" dt="2019-11-21T16:35:57.311" v="23151"/>
          <ac:picMkLst>
            <pc:docMk/>
            <pc:sldMk cId="3302201794" sldId="291"/>
            <ac:picMk id="6" creationId="{184F6750-26FB-44D9-8855-960A4021963D}"/>
          </ac:picMkLst>
        </pc:picChg>
      </pc:sldChg>
      <pc:sldChg chg="addSp delSp modSp add mod setBg setClrOvrMap delDesignElem modNotesTx">
        <pc:chgData name="Brandon Gross" userId="5cfe96b0-eadf-49fc-9e70-cfaec2917642" providerId="ADAL" clId="{90DEE67B-DDF5-4218-BECE-84E7C311CE55}" dt="2019-11-22T14:41:09.781" v="24485" actId="20577"/>
        <pc:sldMkLst>
          <pc:docMk/>
          <pc:sldMk cId="1373796282" sldId="292"/>
        </pc:sldMkLst>
        <pc:spChg chg="mod">
          <ac:chgData name="Brandon Gross" userId="5cfe96b0-eadf-49fc-9e70-cfaec2917642" providerId="ADAL" clId="{90DEE67B-DDF5-4218-BECE-84E7C311CE55}" dt="2019-09-25T17:22:48.877" v="19514" actId="26606"/>
          <ac:spMkLst>
            <pc:docMk/>
            <pc:sldMk cId="1373796282" sldId="292"/>
            <ac:spMk id="2" creationId="{3E84249D-5C68-4451-AA5D-CC472129D0FB}"/>
          </ac:spMkLst>
        </pc:spChg>
        <pc:spChg chg="del">
          <ac:chgData name="Brandon Gross" userId="5cfe96b0-eadf-49fc-9e70-cfaec2917642" providerId="ADAL" clId="{90DEE67B-DDF5-4218-BECE-84E7C311CE55}" dt="2019-09-23T16:03:50.189" v="3101"/>
          <ac:spMkLst>
            <pc:docMk/>
            <pc:sldMk cId="1373796282" sldId="292"/>
            <ac:spMk id="3" creationId="{5A29ED27-5738-4698-961A-2FF6687469E9}"/>
          </ac:spMkLst>
        </pc:spChg>
        <pc:spChg chg="add del mod">
          <ac:chgData name="Brandon Gross" userId="5cfe96b0-eadf-49fc-9e70-cfaec2917642" providerId="ADAL" clId="{90DEE67B-DDF5-4218-BECE-84E7C311CE55}" dt="2019-09-25T17:22:48.877" v="19514" actId="26606"/>
          <ac:spMkLst>
            <pc:docMk/>
            <pc:sldMk cId="1373796282" sldId="292"/>
            <ac:spMk id="3" creationId="{DE9172B5-B57E-4E09-9907-FDA8D2EC2821}"/>
          </ac:spMkLst>
        </pc:spChg>
        <pc:spChg chg="add">
          <ac:chgData name="Brandon Gross" userId="5cfe96b0-eadf-49fc-9e70-cfaec2917642" providerId="ADAL" clId="{90DEE67B-DDF5-4218-BECE-84E7C311CE55}" dt="2019-09-25T17:58:47.251" v="19966" actId="26606"/>
          <ac:spMkLst>
            <pc:docMk/>
            <pc:sldMk cId="1373796282" sldId="292"/>
            <ac:spMk id="11" creationId="{3B0DF90E-6BAD-4E82-8FDF-717C9A357378}"/>
          </ac:spMkLst>
        </pc:spChg>
        <pc:spChg chg="add del">
          <ac:chgData name="Brandon Gross" userId="5cfe96b0-eadf-49fc-9e70-cfaec2917642" providerId="ADAL" clId="{90DEE67B-DDF5-4218-BECE-84E7C311CE55}" dt="2019-09-25T17:54:42.945" v="19914"/>
          <ac:spMkLst>
            <pc:docMk/>
            <pc:sldMk cId="1373796282" sldId="292"/>
            <ac:spMk id="12" creationId="{3B0DF90E-6BAD-4E82-8FDF-717C9A357378}"/>
          </ac:spMkLst>
        </pc:spChg>
        <pc:spChg chg="add">
          <ac:chgData name="Brandon Gross" userId="5cfe96b0-eadf-49fc-9e70-cfaec2917642" providerId="ADAL" clId="{90DEE67B-DDF5-4218-BECE-84E7C311CE55}" dt="2019-09-25T17:58:47.251" v="19966" actId="26606"/>
          <ac:spMkLst>
            <pc:docMk/>
            <pc:sldMk cId="1373796282" sldId="292"/>
            <ac:spMk id="13" creationId="{13DCC859-0434-4BB8-B6C5-09C88AE698FB}"/>
          </ac:spMkLst>
        </pc:spChg>
        <pc:spChg chg="add del">
          <ac:chgData name="Brandon Gross" userId="5cfe96b0-eadf-49fc-9e70-cfaec2917642" providerId="ADAL" clId="{90DEE67B-DDF5-4218-BECE-84E7C311CE55}" dt="2019-09-25T17:54:42.945" v="19914"/>
          <ac:spMkLst>
            <pc:docMk/>
            <pc:sldMk cId="1373796282" sldId="292"/>
            <ac:spMk id="14" creationId="{13DCC859-0434-4BB8-B6C5-09C88AE698FB}"/>
          </ac:spMkLst>
        </pc:spChg>
        <pc:spChg chg="add del">
          <ac:chgData name="Brandon Gross" userId="5cfe96b0-eadf-49fc-9e70-cfaec2917642" providerId="ADAL" clId="{90DEE67B-DDF5-4218-BECE-84E7C311CE55}" dt="2019-09-25T17:54:42.945" v="19914"/>
          <ac:spMkLst>
            <pc:docMk/>
            <pc:sldMk cId="1373796282" sldId="292"/>
            <ac:spMk id="16" creationId="{08E7ACFB-B791-4C23-8B17-013FEDC09A89}"/>
          </ac:spMkLst>
        </pc:spChg>
        <pc:spChg chg="add">
          <ac:chgData name="Brandon Gross" userId="5cfe96b0-eadf-49fc-9e70-cfaec2917642" providerId="ADAL" clId="{90DEE67B-DDF5-4218-BECE-84E7C311CE55}" dt="2019-09-25T17:58:47.251" v="19966" actId="26606"/>
          <ac:spMkLst>
            <pc:docMk/>
            <pc:sldMk cId="1373796282" sldId="292"/>
            <ac:spMk id="18" creationId="{08E7ACFB-B791-4C23-8B17-013FEDC09A89}"/>
          </ac:spMkLst>
        </pc:spChg>
        <pc:graphicFrameChg chg="add mod modGraphic">
          <ac:chgData name="Brandon Gross" userId="5cfe96b0-eadf-49fc-9e70-cfaec2917642" providerId="ADAL" clId="{90DEE67B-DDF5-4218-BECE-84E7C311CE55}" dt="2019-09-23T18:06:50.974" v="4045" actId="1076"/>
          <ac:graphicFrameMkLst>
            <pc:docMk/>
            <pc:sldMk cId="1373796282" sldId="292"/>
            <ac:graphicFrameMk id="4" creationId="{083B2FDA-9E06-4C46-A316-7CCFF4F91ED1}"/>
          </ac:graphicFrameMkLst>
        </pc:graphicFrameChg>
        <pc:graphicFrameChg chg="add del mod modGraphic">
          <ac:chgData name="Brandon Gross" userId="5cfe96b0-eadf-49fc-9e70-cfaec2917642" providerId="ADAL" clId="{90DEE67B-DDF5-4218-BECE-84E7C311CE55}" dt="2019-09-23T17:37:13.716" v="3534" actId="478"/>
          <ac:graphicFrameMkLst>
            <pc:docMk/>
            <pc:sldMk cId="1373796282" sldId="292"/>
            <ac:graphicFrameMk id="5" creationId="{23EA20DE-DBF0-4A52-9822-D351D2C62995}"/>
          </ac:graphicFrameMkLst>
        </pc:graphicFrameChg>
        <pc:graphicFrameChg chg="add del modGraphic">
          <ac:chgData name="Brandon Gross" userId="5cfe96b0-eadf-49fc-9e70-cfaec2917642" providerId="ADAL" clId="{90DEE67B-DDF5-4218-BECE-84E7C311CE55}" dt="2019-09-25T17:22:48.877" v="19514" actId="26606"/>
          <ac:graphicFrameMkLst>
            <pc:docMk/>
            <pc:sldMk cId="1373796282" sldId="292"/>
            <ac:graphicFrameMk id="6" creationId="{475CD114-7BFA-4D64-9DC4-75E9D2C933FE}"/>
          </ac:graphicFrameMkLst>
        </pc:graphicFrameChg>
        <pc:graphicFrameChg chg="add mod modGraphic">
          <ac:chgData name="Brandon Gross" userId="5cfe96b0-eadf-49fc-9e70-cfaec2917642" providerId="ADAL" clId="{90DEE67B-DDF5-4218-BECE-84E7C311CE55}" dt="2019-11-22T14:40:19.472" v="24335" actId="20577"/>
          <ac:graphicFrameMkLst>
            <pc:docMk/>
            <pc:sldMk cId="1373796282" sldId="292"/>
            <ac:graphicFrameMk id="9" creationId="{475CD114-7BFA-4D64-9DC4-75E9D2C933FE}"/>
          </ac:graphicFrameMkLst>
        </pc:graphicFrameChg>
      </pc:sldChg>
      <pc:sldChg chg="addSp delSp modSp add mod setBg setClrOvrMap delDesignElem modNotesTx">
        <pc:chgData name="Brandon Gross" userId="5cfe96b0-eadf-49fc-9e70-cfaec2917642" providerId="ADAL" clId="{90DEE67B-DDF5-4218-BECE-84E7C311CE55}" dt="2019-11-21T16:26:27.844" v="22578" actId="20577"/>
        <pc:sldMkLst>
          <pc:docMk/>
          <pc:sldMk cId="3676770175" sldId="293"/>
        </pc:sldMkLst>
        <pc:spChg chg="mod">
          <ac:chgData name="Brandon Gross" userId="5cfe96b0-eadf-49fc-9e70-cfaec2917642" providerId="ADAL" clId="{90DEE67B-DDF5-4218-BECE-84E7C311CE55}" dt="2019-09-25T17:22:09.121" v="19510" actId="26606"/>
          <ac:spMkLst>
            <pc:docMk/>
            <pc:sldMk cId="3676770175" sldId="293"/>
            <ac:spMk id="2" creationId="{681A5154-A5DE-4DDC-85EE-B8F9B246EC0F}"/>
          </ac:spMkLst>
        </pc:spChg>
        <pc:spChg chg="del">
          <ac:chgData name="Brandon Gross" userId="5cfe96b0-eadf-49fc-9e70-cfaec2917642" providerId="ADAL" clId="{90DEE67B-DDF5-4218-BECE-84E7C311CE55}" dt="2019-09-18T17:17:27.278" v="2171"/>
          <ac:spMkLst>
            <pc:docMk/>
            <pc:sldMk cId="3676770175" sldId="293"/>
            <ac:spMk id="3" creationId="{5C236FFB-CC77-44B7-9649-EB7A48EF5078}"/>
          </ac:spMkLst>
        </pc:spChg>
        <pc:spChg chg="add del mod">
          <ac:chgData name="Brandon Gross" userId="5cfe96b0-eadf-49fc-9e70-cfaec2917642" providerId="ADAL" clId="{90DEE67B-DDF5-4218-BECE-84E7C311CE55}" dt="2019-09-24T00:38:00.532" v="5444" actId="3680"/>
          <ac:spMkLst>
            <pc:docMk/>
            <pc:sldMk cId="3676770175" sldId="293"/>
            <ac:spMk id="5" creationId="{380E15C8-4A73-46BB-99A7-E9478786B7DB}"/>
          </ac:spMkLst>
        </pc:spChg>
        <pc:spChg chg="add del">
          <ac:chgData name="Brandon Gross" userId="5cfe96b0-eadf-49fc-9e70-cfaec2917642" providerId="ADAL" clId="{90DEE67B-DDF5-4218-BECE-84E7C311CE55}" dt="2019-09-25T17:58:17.812" v="19959"/>
          <ac:spMkLst>
            <pc:docMk/>
            <pc:sldMk cId="3676770175" sldId="293"/>
            <ac:spMk id="8" creationId="{3B0DF90E-6BAD-4E82-8FDF-717C9A357378}"/>
          </ac:spMkLst>
        </pc:spChg>
        <pc:spChg chg="add del">
          <ac:chgData name="Brandon Gross" userId="5cfe96b0-eadf-49fc-9e70-cfaec2917642" providerId="ADAL" clId="{90DEE67B-DDF5-4218-BECE-84E7C311CE55}" dt="2019-09-25T17:58:17.812" v="19959"/>
          <ac:spMkLst>
            <pc:docMk/>
            <pc:sldMk cId="3676770175" sldId="293"/>
            <ac:spMk id="9" creationId="{13DCC859-0434-4BB8-B6C5-09C88AE698FB}"/>
          </ac:spMkLst>
        </pc:spChg>
        <pc:spChg chg="add del">
          <ac:chgData name="Brandon Gross" userId="5cfe96b0-eadf-49fc-9e70-cfaec2917642" providerId="ADAL" clId="{90DEE67B-DDF5-4218-BECE-84E7C311CE55}" dt="2019-09-25T17:58:17.812" v="19959"/>
          <ac:spMkLst>
            <pc:docMk/>
            <pc:sldMk cId="3676770175" sldId="293"/>
            <ac:spMk id="10" creationId="{08E7ACFB-B791-4C23-8B17-013FEDC09A89}"/>
          </ac:spMkLst>
        </pc:spChg>
        <pc:spChg chg="add del">
          <ac:chgData name="Brandon Gross" userId="5cfe96b0-eadf-49fc-9e70-cfaec2917642" providerId="ADAL" clId="{90DEE67B-DDF5-4218-BECE-84E7C311CE55}" dt="2019-09-25T17:54:42.945" v="19914"/>
          <ac:spMkLst>
            <pc:docMk/>
            <pc:sldMk cId="3676770175" sldId="293"/>
            <ac:spMk id="11" creationId="{3B0DF90E-6BAD-4E82-8FDF-717C9A357378}"/>
          </ac:spMkLst>
        </pc:spChg>
        <pc:spChg chg="add">
          <ac:chgData name="Brandon Gross" userId="5cfe96b0-eadf-49fc-9e70-cfaec2917642" providerId="ADAL" clId="{90DEE67B-DDF5-4218-BECE-84E7C311CE55}" dt="2019-09-25T17:58:36.409" v="19964" actId="26606"/>
          <ac:spMkLst>
            <pc:docMk/>
            <pc:sldMk cId="3676770175" sldId="293"/>
            <ac:spMk id="12" creationId="{3B0DF90E-6BAD-4E82-8FDF-717C9A357378}"/>
          </ac:spMkLst>
        </pc:spChg>
        <pc:spChg chg="add del">
          <ac:chgData name="Brandon Gross" userId="5cfe96b0-eadf-49fc-9e70-cfaec2917642" providerId="ADAL" clId="{90DEE67B-DDF5-4218-BECE-84E7C311CE55}" dt="2019-09-25T17:54:42.945" v="19914"/>
          <ac:spMkLst>
            <pc:docMk/>
            <pc:sldMk cId="3676770175" sldId="293"/>
            <ac:spMk id="13" creationId="{13DCC859-0434-4BB8-B6C5-09C88AE698FB}"/>
          </ac:spMkLst>
        </pc:spChg>
        <pc:spChg chg="add">
          <ac:chgData name="Brandon Gross" userId="5cfe96b0-eadf-49fc-9e70-cfaec2917642" providerId="ADAL" clId="{90DEE67B-DDF5-4218-BECE-84E7C311CE55}" dt="2019-09-25T17:58:36.409" v="19964" actId="26606"/>
          <ac:spMkLst>
            <pc:docMk/>
            <pc:sldMk cId="3676770175" sldId="293"/>
            <ac:spMk id="14" creationId="{13DCC859-0434-4BB8-B6C5-09C88AE698FB}"/>
          </ac:spMkLst>
        </pc:spChg>
        <pc:spChg chg="add del">
          <ac:chgData name="Brandon Gross" userId="5cfe96b0-eadf-49fc-9e70-cfaec2917642" providerId="ADAL" clId="{90DEE67B-DDF5-4218-BECE-84E7C311CE55}" dt="2019-09-25T17:54:42.945" v="19914"/>
          <ac:spMkLst>
            <pc:docMk/>
            <pc:sldMk cId="3676770175" sldId="293"/>
            <ac:spMk id="15" creationId="{08E7ACFB-B791-4C23-8B17-013FEDC09A89}"/>
          </ac:spMkLst>
        </pc:spChg>
        <pc:spChg chg="add">
          <ac:chgData name="Brandon Gross" userId="5cfe96b0-eadf-49fc-9e70-cfaec2917642" providerId="ADAL" clId="{90DEE67B-DDF5-4218-BECE-84E7C311CE55}" dt="2019-09-25T17:58:36.409" v="19964" actId="26606"/>
          <ac:spMkLst>
            <pc:docMk/>
            <pc:sldMk cId="3676770175" sldId="293"/>
            <ac:spMk id="16" creationId="{08E7ACFB-B791-4C23-8B17-013FEDC09A89}"/>
          </ac:spMkLst>
        </pc:spChg>
        <pc:graphicFrameChg chg="add mod ord modGraphic">
          <ac:chgData name="Brandon Gross" userId="5cfe96b0-eadf-49fc-9e70-cfaec2917642" providerId="ADAL" clId="{90DEE67B-DDF5-4218-BECE-84E7C311CE55}" dt="2019-11-21T16:26:14.048" v="22577" actId="20577"/>
          <ac:graphicFrameMkLst>
            <pc:docMk/>
            <pc:sldMk cId="3676770175" sldId="293"/>
            <ac:graphicFrameMk id="6" creationId="{FF331C0D-4CA6-4EFA-B175-2979508396E6}"/>
          </ac:graphicFrameMkLst>
        </pc:graphicFrameChg>
        <pc:picChg chg="add del mod">
          <ac:chgData name="Brandon Gross" userId="5cfe96b0-eadf-49fc-9e70-cfaec2917642" providerId="ADAL" clId="{90DEE67B-DDF5-4218-BECE-84E7C311CE55}" dt="2019-09-24T00:20:03.511" v="5074" actId="478"/>
          <ac:picMkLst>
            <pc:docMk/>
            <pc:sldMk cId="3676770175" sldId="293"/>
            <ac:picMk id="4" creationId="{06B3B224-4447-4727-B41D-8D252CB86378}"/>
          </ac:picMkLst>
        </pc:picChg>
      </pc:sldChg>
      <pc:sldChg chg="addSp delSp modSp add mod setBg modNotesTx">
        <pc:chgData name="Brandon Gross" userId="5cfe96b0-eadf-49fc-9e70-cfaec2917642" providerId="ADAL" clId="{90DEE67B-DDF5-4218-BECE-84E7C311CE55}" dt="2019-09-25T17:54:11.426" v="19867" actId="26606"/>
        <pc:sldMkLst>
          <pc:docMk/>
          <pc:sldMk cId="2092015037" sldId="303"/>
        </pc:sldMkLst>
        <pc:spChg chg="mod">
          <ac:chgData name="Brandon Gross" userId="5cfe96b0-eadf-49fc-9e70-cfaec2917642" providerId="ADAL" clId="{90DEE67B-DDF5-4218-BECE-84E7C311CE55}" dt="2019-09-25T17:54:11.426" v="19867" actId="26606"/>
          <ac:spMkLst>
            <pc:docMk/>
            <pc:sldMk cId="2092015037" sldId="303"/>
            <ac:spMk id="2" creationId="{AF961DED-98DB-492F-B536-E81FBDAC249A}"/>
          </ac:spMkLst>
        </pc:spChg>
        <pc:spChg chg="add del">
          <ac:chgData name="Brandon Gross" userId="5cfe96b0-eadf-49fc-9e70-cfaec2917642" providerId="ADAL" clId="{90DEE67B-DDF5-4218-BECE-84E7C311CE55}" dt="2019-09-25T17:54:11.426" v="19867" actId="26606"/>
          <ac:spMkLst>
            <pc:docMk/>
            <pc:sldMk cId="2092015037" sldId="303"/>
            <ac:spMk id="10" creationId="{823AC064-BC96-4F32-8AE1-B2FD38754823}"/>
          </ac:spMkLst>
        </pc:spChg>
        <pc:picChg chg="mod ord">
          <ac:chgData name="Brandon Gross" userId="5cfe96b0-eadf-49fc-9e70-cfaec2917642" providerId="ADAL" clId="{90DEE67B-DDF5-4218-BECE-84E7C311CE55}" dt="2019-09-25T17:54:11.426" v="19867" actId="26606"/>
          <ac:picMkLst>
            <pc:docMk/>
            <pc:sldMk cId="2092015037" sldId="303"/>
            <ac:picMk id="4" creationId="{7AD292B8-007D-DF48-80A1-2C214E980B35}"/>
          </ac:picMkLst>
        </pc:picChg>
        <pc:picChg chg="mod">
          <ac:chgData name="Brandon Gross" userId="5cfe96b0-eadf-49fc-9e70-cfaec2917642" providerId="ADAL" clId="{90DEE67B-DDF5-4218-BECE-84E7C311CE55}" dt="2019-09-25T17:54:11.426" v="19867" actId="26606"/>
          <ac:picMkLst>
            <pc:docMk/>
            <pc:sldMk cId="2092015037" sldId="303"/>
            <ac:picMk id="5" creationId="{E9BC4DCA-7A66-0048-9014-B144121920CD}"/>
          </ac:picMkLst>
        </pc:picChg>
        <pc:cxnChg chg="add del">
          <ac:chgData name="Brandon Gross" userId="5cfe96b0-eadf-49fc-9e70-cfaec2917642" providerId="ADAL" clId="{90DEE67B-DDF5-4218-BECE-84E7C311CE55}" dt="2019-09-25T17:54:11.426" v="19867" actId="26606"/>
          <ac:cxnSpMkLst>
            <pc:docMk/>
            <pc:sldMk cId="2092015037" sldId="303"/>
            <ac:cxnSpMk id="12" creationId="{7E7C77BC-7138-40B1-A15B-20F57A494629}"/>
          </ac:cxnSpMkLst>
        </pc:cxnChg>
        <pc:cxnChg chg="add del">
          <ac:chgData name="Brandon Gross" userId="5cfe96b0-eadf-49fc-9e70-cfaec2917642" providerId="ADAL" clId="{90DEE67B-DDF5-4218-BECE-84E7C311CE55}" dt="2019-09-25T17:54:11.426" v="19867" actId="26606"/>
          <ac:cxnSpMkLst>
            <pc:docMk/>
            <pc:sldMk cId="2092015037" sldId="303"/>
            <ac:cxnSpMk id="14" creationId="{DB146403-F3D6-484B-B2ED-97F9565D0370}"/>
          </ac:cxnSpMkLst>
        </pc:cxnChg>
      </pc:sldChg>
      <pc:sldChg chg="addSp delSp modSp add mod setBg modNotesTx">
        <pc:chgData name="Brandon Gross" userId="5cfe96b0-eadf-49fc-9e70-cfaec2917642" providerId="ADAL" clId="{90DEE67B-DDF5-4218-BECE-84E7C311CE55}" dt="2019-09-25T17:54:12.009" v="19868" actId="26606"/>
        <pc:sldMkLst>
          <pc:docMk/>
          <pc:sldMk cId="3558420092" sldId="304"/>
        </pc:sldMkLst>
        <pc:spChg chg="mod">
          <ac:chgData name="Brandon Gross" userId="5cfe96b0-eadf-49fc-9e70-cfaec2917642" providerId="ADAL" clId="{90DEE67B-DDF5-4218-BECE-84E7C311CE55}" dt="2019-09-25T17:54:12.009" v="19868" actId="26606"/>
          <ac:spMkLst>
            <pc:docMk/>
            <pc:sldMk cId="3558420092" sldId="304"/>
            <ac:spMk id="2" creationId="{AF961DED-98DB-492F-B536-E81FBDAC249A}"/>
          </ac:spMkLst>
        </pc:spChg>
        <pc:spChg chg="add del">
          <ac:chgData name="Brandon Gross" userId="5cfe96b0-eadf-49fc-9e70-cfaec2917642" providerId="ADAL" clId="{90DEE67B-DDF5-4218-BECE-84E7C311CE55}" dt="2019-09-25T17:54:12.009" v="19868" actId="26606"/>
          <ac:spMkLst>
            <pc:docMk/>
            <pc:sldMk cId="3558420092" sldId="304"/>
            <ac:spMk id="10" creationId="{823AC064-BC96-4F32-8AE1-B2FD38754823}"/>
          </ac:spMkLst>
        </pc:spChg>
        <pc:picChg chg="mod">
          <ac:chgData name="Brandon Gross" userId="5cfe96b0-eadf-49fc-9e70-cfaec2917642" providerId="ADAL" clId="{90DEE67B-DDF5-4218-BECE-84E7C311CE55}" dt="2019-09-25T17:54:12.009" v="19868" actId="26606"/>
          <ac:picMkLst>
            <pc:docMk/>
            <pc:sldMk cId="3558420092" sldId="304"/>
            <ac:picMk id="5" creationId="{1159607F-6514-E245-89FC-C1A64BC69E2D}"/>
          </ac:picMkLst>
        </pc:picChg>
        <pc:cxnChg chg="add del">
          <ac:chgData name="Brandon Gross" userId="5cfe96b0-eadf-49fc-9e70-cfaec2917642" providerId="ADAL" clId="{90DEE67B-DDF5-4218-BECE-84E7C311CE55}" dt="2019-09-25T17:54:12.009" v="19868" actId="26606"/>
          <ac:cxnSpMkLst>
            <pc:docMk/>
            <pc:sldMk cId="3558420092" sldId="304"/>
            <ac:cxnSpMk id="12" creationId="{7E7C77BC-7138-40B1-A15B-20F57A494629}"/>
          </ac:cxnSpMkLst>
        </pc:cxnChg>
      </pc:sldChg>
      <pc:sldChg chg="addSp delSp modSp add mod setBg modNotesTx">
        <pc:chgData name="Brandon Gross" userId="5cfe96b0-eadf-49fc-9e70-cfaec2917642" providerId="ADAL" clId="{90DEE67B-DDF5-4218-BECE-84E7C311CE55}" dt="2019-09-25T17:54:12.555" v="19869" actId="26606"/>
        <pc:sldMkLst>
          <pc:docMk/>
          <pc:sldMk cId="634933625" sldId="305"/>
        </pc:sldMkLst>
        <pc:spChg chg="mod">
          <ac:chgData name="Brandon Gross" userId="5cfe96b0-eadf-49fc-9e70-cfaec2917642" providerId="ADAL" clId="{90DEE67B-DDF5-4218-BECE-84E7C311CE55}" dt="2019-09-25T17:54:12.555" v="19869" actId="26606"/>
          <ac:spMkLst>
            <pc:docMk/>
            <pc:sldMk cId="634933625" sldId="305"/>
            <ac:spMk id="2" creationId="{AF961DED-98DB-492F-B536-E81FBDAC249A}"/>
          </ac:spMkLst>
        </pc:spChg>
        <pc:spChg chg="add del">
          <ac:chgData name="Brandon Gross" userId="5cfe96b0-eadf-49fc-9e70-cfaec2917642" providerId="ADAL" clId="{90DEE67B-DDF5-4218-BECE-84E7C311CE55}" dt="2019-09-25T17:54:12.555" v="19869" actId="26606"/>
          <ac:spMkLst>
            <pc:docMk/>
            <pc:sldMk cId="634933625" sldId="305"/>
            <ac:spMk id="7" creationId="{823AC064-BC96-4F32-8AE1-B2FD38754823}"/>
          </ac:spMkLst>
        </pc:spChg>
        <pc:spChg chg="add del">
          <ac:chgData name="Brandon Gross" userId="5cfe96b0-eadf-49fc-9e70-cfaec2917642" providerId="ADAL" clId="{90DEE67B-DDF5-4218-BECE-84E7C311CE55}" dt="2019-09-25T17:29:09.339" v="19568" actId="26606"/>
          <ac:spMkLst>
            <pc:docMk/>
            <pc:sldMk cId="634933625" sldId="305"/>
            <ac:spMk id="10" creationId="{823AC064-BC96-4F32-8AE1-B2FD38754823}"/>
          </ac:spMkLst>
        </pc:spChg>
        <pc:picChg chg="mod">
          <ac:chgData name="Brandon Gross" userId="5cfe96b0-eadf-49fc-9e70-cfaec2917642" providerId="ADAL" clId="{90DEE67B-DDF5-4218-BECE-84E7C311CE55}" dt="2019-09-25T17:54:12.555" v="19869" actId="26606"/>
          <ac:picMkLst>
            <pc:docMk/>
            <pc:sldMk cId="634933625" sldId="305"/>
            <ac:picMk id="4" creationId="{9DFFB674-E2B0-0A47-B230-6EC1D6127095}"/>
          </ac:picMkLst>
        </pc:picChg>
        <pc:picChg chg="mod">
          <ac:chgData name="Brandon Gross" userId="5cfe96b0-eadf-49fc-9e70-cfaec2917642" providerId="ADAL" clId="{90DEE67B-DDF5-4218-BECE-84E7C311CE55}" dt="2019-09-25T17:54:12.555" v="19869" actId="26606"/>
          <ac:picMkLst>
            <pc:docMk/>
            <pc:sldMk cId="634933625" sldId="305"/>
            <ac:picMk id="5" creationId="{455DBB8F-01E0-0646-9564-A30335F1A7F4}"/>
          </ac:picMkLst>
        </pc:picChg>
        <pc:cxnChg chg="add del">
          <ac:chgData name="Brandon Gross" userId="5cfe96b0-eadf-49fc-9e70-cfaec2917642" providerId="ADAL" clId="{90DEE67B-DDF5-4218-BECE-84E7C311CE55}" dt="2019-09-25T17:54:12.555" v="19869" actId="26606"/>
          <ac:cxnSpMkLst>
            <pc:docMk/>
            <pc:sldMk cId="634933625" sldId="305"/>
            <ac:cxnSpMk id="8" creationId="{7E7C77BC-7138-40B1-A15B-20F57A494629}"/>
          </ac:cxnSpMkLst>
        </pc:cxnChg>
        <pc:cxnChg chg="add del">
          <ac:chgData name="Brandon Gross" userId="5cfe96b0-eadf-49fc-9e70-cfaec2917642" providerId="ADAL" clId="{90DEE67B-DDF5-4218-BECE-84E7C311CE55}" dt="2019-09-25T17:54:12.555" v="19869" actId="26606"/>
          <ac:cxnSpMkLst>
            <pc:docMk/>
            <pc:sldMk cId="634933625" sldId="305"/>
            <ac:cxnSpMk id="9" creationId="{DB146403-F3D6-484B-B2ED-97F9565D0370}"/>
          </ac:cxnSpMkLst>
        </pc:cxnChg>
        <pc:cxnChg chg="add del">
          <ac:chgData name="Brandon Gross" userId="5cfe96b0-eadf-49fc-9e70-cfaec2917642" providerId="ADAL" clId="{90DEE67B-DDF5-4218-BECE-84E7C311CE55}" dt="2019-09-25T17:29:09.339" v="19568" actId="26606"/>
          <ac:cxnSpMkLst>
            <pc:docMk/>
            <pc:sldMk cId="634933625" sldId="305"/>
            <ac:cxnSpMk id="12" creationId="{7E7C77BC-7138-40B1-A15B-20F57A494629}"/>
          </ac:cxnSpMkLst>
        </pc:cxnChg>
        <pc:cxnChg chg="add del">
          <ac:chgData name="Brandon Gross" userId="5cfe96b0-eadf-49fc-9e70-cfaec2917642" providerId="ADAL" clId="{90DEE67B-DDF5-4218-BECE-84E7C311CE55}" dt="2019-09-25T17:29:09.339" v="19568" actId="26606"/>
          <ac:cxnSpMkLst>
            <pc:docMk/>
            <pc:sldMk cId="634933625" sldId="305"/>
            <ac:cxnSpMk id="14" creationId="{DB146403-F3D6-484B-B2ED-97F9565D0370}"/>
          </ac:cxnSpMkLst>
        </pc:cxnChg>
      </pc:sldChg>
      <pc:sldChg chg="addSp delSp modSp add mod setBg delDesignElem modNotesTx">
        <pc:chgData name="Brandon Gross" userId="5cfe96b0-eadf-49fc-9e70-cfaec2917642" providerId="ADAL" clId="{90DEE67B-DDF5-4218-BECE-84E7C311CE55}" dt="2019-09-25T18:00:40.321" v="19993" actId="26606"/>
        <pc:sldMkLst>
          <pc:docMk/>
          <pc:sldMk cId="1247526309" sldId="306"/>
        </pc:sldMkLst>
        <pc:spChg chg="mod">
          <ac:chgData name="Brandon Gross" userId="5cfe96b0-eadf-49fc-9e70-cfaec2917642" providerId="ADAL" clId="{90DEE67B-DDF5-4218-BECE-84E7C311CE55}" dt="2019-09-25T18:00:40.321" v="19993" actId="26606"/>
          <ac:spMkLst>
            <pc:docMk/>
            <pc:sldMk cId="1247526309" sldId="306"/>
            <ac:spMk id="2" creationId="{87FA9FCE-7F68-4975-9B6B-4BFE7386662F}"/>
          </ac:spMkLst>
        </pc:spChg>
        <pc:spChg chg="del">
          <ac:chgData name="Brandon Gross" userId="5cfe96b0-eadf-49fc-9e70-cfaec2917642" providerId="ADAL" clId="{90DEE67B-DDF5-4218-BECE-84E7C311CE55}" dt="2019-09-18T17:10:25.800" v="1990"/>
          <ac:spMkLst>
            <pc:docMk/>
            <pc:sldMk cId="1247526309" sldId="306"/>
            <ac:spMk id="3" creationId="{9B202A97-9B1B-45BD-BB08-6D66523811E3}"/>
          </ac:spMkLst>
        </pc:spChg>
        <pc:spChg chg="add del">
          <ac:chgData name="Brandon Gross" userId="5cfe96b0-eadf-49fc-9e70-cfaec2917642" providerId="ADAL" clId="{90DEE67B-DDF5-4218-BECE-84E7C311CE55}" dt="2019-09-25T17:36:46.286" v="19617" actId="26606"/>
          <ac:spMkLst>
            <pc:docMk/>
            <pc:sldMk cId="1247526309" sldId="306"/>
            <ac:spMk id="13" creationId="{AB45A142-4255-493C-8284-5D566C121B10}"/>
          </ac:spMkLst>
        </pc:spChg>
        <pc:spChg chg="add">
          <ac:chgData name="Brandon Gross" userId="5cfe96b0-eadf-49fc-9e70-cfaec2917642" providerId="ADAL" clId="{90DEE67B-DDF5-4218-BECE-84E7C311CE55}" dt="2019-09-25T18:00:40.321" v="19993" actId="26606"/>
          <ac:spMkLst>
            <pc:docMk/>
            <pc:sldMk cId="1247526309" sldId="306"/>
            <ac:spMk id="15" creationId="{AB45A142-4255-493C-8284-5D566C121B10}"/>
          </ac:spMkLst>
        </pc:spChg>
        <pc:spChg chg="add del">
          <ac:chgData name="Brandon Gross" userId="5cfe96b0-eadf-49fc-9e70-cfaec2917642" providerId="ADAL" clId="{90DEE67B-DDF5-4218-BECE-84E7C311CE55}" dt="2019-09-25T17:54:42.945" v="19914"/>
          <ac:spMkLst>
            <pc:docMk/>
            <pc:sldMk cId="1247526309" sldId="306"/>
            <ac:spMk id="19" creationId="{1707FC24-6981-43D9-B525-C7832BA22463}"/>
          </ac:spMkLst>
        </pc:spChg>
        <pc:picChg chg="add mod">
          <ac:chgData name="Brandon Gross" userId="5cfe96b0-eadf-49fc-9e70-cfaec2917642" providerId="ADAL" clId="{90DEE67B-DDF5-4218-BECE-84E7C311CE55}" dt="2019-09-18T17:10:46.295" v="2043" actId="14100"/>
          <ac:picMkLst>
            <pc:docMk/>
            <pc:sldMk cId="1247526309" sldId="306"/>
            <ac:picMk id="4" creationId="{9801EEB2-2832-4475-A8FE-B580714ACB42}"/>
          </ac:picMkLst>
        </pc:picChg>
        <pc:picChg chg="mod">
          <ac:chgData name="Brandon Gross" userId="5cfe96b0-eadf-49fc-9e70-cfaec2917642" providerId="ADAL" clId="{90DEE67B-DDF5-4218-BECE-84E7C311CE55}" dt="2019-09-25T17:29:20.601" v="19569" actId="26606"/>
          <ac:picMkLst>
            <pc:docMk/>
            <pc:sldMk cId="1247526309" sldId="306"/>
            <ac:picMk id="11" creationId="{BB7FFBD9-E77B-3A43-832B-070AB12A1A60}"/>
          </ac:picMkLst>
        </pc:picChg>
        <pc:cxnChg chg="add del">
          <ac:chgData name="Brandon Gross" userId="5cfe96b0-eadf-49fc-9e70-cfaec2917642" providerId="ADAL" clId="{90DEE67B-DDF5-4218-BECE-84E7C311CE55}" dt="2019-09-25T17:36:46.286" v="19617" actId="26606"/>
          <ac:cxnSpMkLst>
            <pc:docMk/>
            <pc:sldMk cId="1247526309" sldId="306"/>
            <ac:cxnSpMk id="14" creationId="{38FB9660-F42F-4313-BBC4-47C007FE484C}"/>
          </ac:cxnSpMkLst>
        </pc:cxnChg>
        <pc:cxnChg chg="add">
          <ac:chgData name="Brandon Gross" userId="5cfe96b0-eadf-49fc-9e70-cfaec2917642" providerId="ADAL" clId="{90DEE67B-DDF5-4218-BECE-84E7C311CE55}" dt="2019-09-25T18:00:40.321" v="19993" actId="26606"/>
          <ac:cxnSpMkLst>
            <pc:docMk/>
            <pc:sldMk cId="1247526309" sldId="306"/>
            <ac:cxnSpMk id="17" creationId="{38FB9660-F42F-4313-BBC4-47C007FE484C}"/>
          </ac:cxnSpMkLst>
        </pc:cxnChg>
      </pc:sldChg>
      <pc:sldChg chg="addSp delSp modSp add mod setBg setClrOvrMap delDesignElem modNotesTx">
        <pc:chgData name="Brandon Gross" userId="5cfe96b0-eadf-49fc-9e70-cfaec2917642" providerId="ADAL" clId="{90DEE67B-DDF5-4218-BECE-84E7C311CE55}" dt="2019-11-21T16:28:37.898" v="22632" actId="1076"/>
        <pc:sldMkLst>
          <pc:docMk/>
          <pc:sldMk cId="3706735877" sldId="307"/>
        </pc:sldMkLst>
        <pc:spChg chg="mod">
          <ac:chgData name="Brandon Gross" userId="5cfe96b0-eadf-49fc-9e70-cfaec2917642" providerId="ADAL" clId="{90DEE67B-DDF5-4218-BECE-84E7C311CE55}" dt="2019-11-21T16:25:56.833" v="22574" actId="26606"/>
          <ac:spMkLst>
            <pc:docMk/>
            <pc:sldMk cId="3706735877" sldId="307"/>
            <ac:spMk id="2" creationId="{B40B26CA-D596-4CB9-B080-B6FC18666591}"/>
          </ac:spMkLst>
        </pc:spChg>
        <pc:spChg chg="mod">
          <ac:chgData name="Brandon Gross" userId="5cfe96b0-eadf-49fc-9e70-cfaec2917642" providerId="ADAL" clId="{90DEE67B-DDF5-4218-BECE-84E7C311CE55}" dt="2019-11-21T16:25:56.833" v="22574" actId="26606"/>
          <ac:spMkLst>
            <pc:docMk/>
            <pc:sldMk cId="3706735877" sldId="307"/>
            <ac:spMk id="3" creationId="{28F7F2B4-AB4B-43DC-8EE7-7DCF69A9E2AB}"/>
          </ac:spMkLst>
        </pc:spChg>
        <pc:spChg chg="add">
          <ac:chgData name="Brandon Gross" userId="5cfe96b0-eadf-49fc-9e70-cfaec2917642" providerId="ADAL" clId="{90DEE67B-DDF5-4218-BECE-84E7C311CE55}" dt="2019-09-25T17:59:14.341" v="19971" actId="26606"/>
          <ac:spMkLst>
            <pc:docMk/>
            <pc:sldMk cId="3706735877" sldId="307"/>
            <ac:spMk id="6" creationId="{867D4867-5BA7-4462-B2F6-A23F4A622AA7}"/>
          </ac:spMkLst>
        </pc:spChg>
        <pc:spChg chg="add del">
          <ac:chgData name="Brandon Gross" userId="5cfe96b0-eadf-49fc-9e70-cfaec2917642" providerId="ADAL" clId="{90DEE67B-DDF5-4218-BECE-84E7C311CE55}" dt="2019-09-25T17:54:42.945" v="19914"/>
          <ac:spMkLst>
            <pc:docMk/>
            <pc:sldMk cId="3706735877" sldId="307"/>
            <ac:spMk id="9" creationId="{867D4867-5BA7-4462-B2F6-A23F4A622AA7}"/>
          </ac:spMkLst>
        </pc:spChg>
        <pc:picChg chg="add mod modCrop">
          <ac:chgData name="Brandon Gross" userId="5cfe96b0-eadf-49fc-9e70-cfaec2917642" providerId="ADAL" clId="{90DEE67B-DDF5-4218-BECE-84E7C311CE55}" dt="2019-11-21T16:28:37.898" v="22632" actId="1076"/>
          <ac:picMkLst>
            <pc:docMk/>
            <pc:sldMk cId="3706735877" sldId="307"/>
            <ac:picMk id="4" creationId="{3C82C62B-0878-430F-B6D8-6E8F6D8BADD9}"/>
          </ac:picMkLst>
        </pc:picChg>
      </pc:sldChg>
      <pc:sldChg chg="addSp delSp modSp add mod setBg setClrOvrMap delDesignElem modNotesTx">
        <pc:chgData name="Brandon Gross" userId="5cfe96b0-eadf-49fc-9e70-cfaec2917642" providerId="ADAL" clId="{90DEE67B-DDF5-4218-BECE-84E7C311CE55}" dt="2019-11-21T16:49:01.381" v="23196" actId="1076"/>
        <pc:sldMkLst>
          <pc:docMk/>
          <pc:sldMk cId="4198075428" sldId="308"/>
        </pc:sldMkLst>
        <pc:spChg chg="mod">
          <ac:chgData name="Brandon Gross" userId="5cfe96b0-eadf-49fc-9e70-cfaec2917642" providerId="ADAL" clId="{90DEE67B-DDF5-4218-BECE-84E7C311CE55}" dt="2019-11-21T16:24:39.209" v="22416" actId="26606"/>
          <ac:spMkLst>
            <pc:docMk/>
            <pc:sldMk cId="4198075428" sldId="308"/>
            <ac:spMk id="2" creationId="{04A08105-2C7A-4965-A2F1-62A68047551F}"/>
          </ac:spMkLst>
        </pc:spChg>
        <pc:spChg chg="mod">
          <ac:chgData name="Brandon Gross" userId="5cfe96b0-eadf-49fc-9e70-cfaec2917642" providerId="ADAL" clId="{90DEE67B-DDF5-4218-BECE-84E7C311CE55}" dt="2019-11-21T16:24:39.209" v="22416" actId="26606"/>
          <ac:spMkLst>
            <pc:docMk/>
            <pc:sldMk cId="4198075428" sldId="308"/>
            <ac:spMk id="3" creationId="{8C35C1B8-B02A-864F-AD84-31265472CE38}"/>
          </ac:spMkLst>
        </pc:spChg>
        <pc:spChg chg="del">
          <ac:chgData name="Brandon Gross" userId="5cfe96b0-eadf-49fc-9e70-cfaec2917642" providerId="ADAL" clId="{90DEE67B-DDF5-4218-BECE-84E7C311CE55}" dt="2019-09-18T17:14:27.521" v="2115"/>
          <ac:spMkLst>
            <pc:docMk/>
            <pc:sldMk cId="4198075428" sldId="308"/>
            <ac:spMk id="3" creationId="{A0910EC8-5744-4E51-84D1-4CBBB68BF309}"/>
          </ac:spMkLst>
        </pc:spChg>
        <pc:spChg chg="add">
          <ac:chgData name="Brandon Gross" userId="5cfe96b0-eadf-49fc-9e70-cfaec2917642" providerId="ADAL" clId="{90DEE67B-DDF5-4218-BECE-84E7C311CE55}" dt="2019-09-25T17:59:43.886" v="19978" actId="26606"/>
          <ac:spMkLst>
            <pc:docMk/>
            <pc:sldMk cId="4198075428" sldId="308"/>
            <ac:spMk id="6" creationId="{867D4867-5BA7-4462-B2F6-A23F4A622AA7}"/>
          </ac:spMkLst>
        </pc:spChg>
        <pc:spChg chg="add del">
          <ac:chgData name="Brandon Gross" userId="5cfe96b0-eadf-49fc-9e70-cfaec2917642" providerId="ADAL" clId="{90DEE67B-DDF5-4218-BECE-84E7C311CE55}" dt="2019-09-25T17:54:42.945" v="19914"/>
          <ac:spMkLst>
            <pc:docMk/>
            <pc:sldMk cId="4198075428" sldId="308"/>
            <ac:spMk id="9" creationId="{867D4867-5BA7-4462-B2F6-A23F4A622AA7}"/>
          </ac:spMkLst>
        </pc:spChg>
        <pc:picChg chg="add mod ord">
          <ac:chgData name="Brandon Gross" userId="5cfe96b0-eadf-49fc-9e70-cfaec2917642" providerId="ADAL" clId="{90DEE67B-DDF5-4218-BECE-84E7C311CE55}" dt="2019-11-21T16:49:01.381" v="23196" actId="1076"/>
          <ac:picMkLst>
            <pc:docMk/>
            <pc:sldMk cId="4198075428" sldId="308"/>
            <ac:picMk id="4" creationId="{465EF76B-3C0F-42A9-A9DB-2B53AD6F2342}"/>
          </ac:picMkLst>
        </pc:picChg>
      </pc:sldChg>
      <pc:sldChg chg="addSp delSp modSp add mod setBg setClrOvrMap delDesignElem modNotesTx">
        <pc:chgData name="Brandon Gross" userId="5cfe96b0-eadf-49fc-9e70-cfaec2917642" providerId="ADAL" clId="{90DEE67B-DDF5-4218-BECE-84E7C311CE55}" dt="2019-11-21T16:28:21.999" v="22627" actId="732"/>
        <pc:sldMkLst>
          <pc:docMk/>
          <pc:sldMk cId="4030717784" sldId="309"/>
        </pc:sldMkLst>
        <pc:spChg chg="mod">
          <ac:chgData name="Brandon Gross" userId="5cfe96b0-eadf-49fc-9e70-cfaec2917642" providerId="ADAL" clId="{90DEE67B-DDF5-4218-BECE-84E7C311CE55}" dt="2019-11-21T16:26:00.765" v="22576" actId="26606"/>
          <ac:spMkLst>
            <pc:docMk/>
            <pc:sldMk cId="4030717784" sldId="309"/>
            <ac:spMk id="2" creationId="{1125148F-D224-49BC-9185-03AA97D05082}"/>
          </ac:spMkLst>
        </pc:spChg>
        <pc:spChg chg="del">
          <ac:chgData name="Brandon Gross" userId="5cfe96b0-eadf-49fc-9e70-cfaec2917642" providerId="ADAL" clId="{90DEE67B-DDF5-4218-BECE-84E7C311CE55}" dt="2019-09-18T17:15:51.388" v="2148"/>
          <ac:spMkLst>
            <pc:docMk/>
            <pc:sldMk cId="4030717784" sldId="309"/>
            <ac:spMk id="3" creationId="{1D446E00-FB99-4413-9C8A-4A49CC45A26A}"/>
          </ac:spMkLst>
        </pc:spChg>
        <pc:spChg chg="add del">
          <ac:chgData name="Brandon Gross" userId="5cfe96b0-eadf-49fc-9e70-cfaec2917642" providerId="ADAL" clId="{90DEE67B-DDF5-4218-BECE-84E7C311CE55}" dt="2019-09-25T17:59:10.575" v="19970" actId="26606"/>
          <ac:spMkLst>
            <pc:docMk/>
            <pc:sldMk cId="4030717784" sldId="309"/>
            <ac:spMk id="6" creationId="{AB45A142-4255-493C-8284-5D566C121B10}"/>
          </ac:spMkLst>
        </pc:spChg>
        <pc:spChg chg="add del">
          <ac:chgData name="Brandon Gross" userId="5cfe96b0-eadf-49fc-9e70-cfaec2917642" providerId="ADAL" clId="{90DEE67B-DDF5-4218-BECE-84E7C311CE55}" dt="2019-09-25T17:37:01.676" v="19619" actId="26606"/>
          <ac:spMkLst>
            <pc:docMk/>
            <pc:sldMk cId="4030717784" sldId="309"/>
            <ac:spMk id="9" creationId="{AB45A142-4255-493C-8284-5D566C121B10}"/>
          </ac:spMkLst>
        </pc:spChg>
        <pc:spChg chg="add">
          <ac:chgData name="Brandon Gross" userId="5cfe96b0-eadf-49fc-9e70-cfaec2917642" providerId="ADAL" clId="{90DEE67B-DDF5-4218-BECE-84E7C311CE55}" dt="2019-09-25T17:59:10.575" v="19970" actId="26606"/>
          <ac:spMkLst>
            <pc:docMk/>
            <pc:sldMk cId="4030717784" sldId="309"/>
            <ac:spMk id="12" creationId="{156189E5-8A3E-4CFD-B71B-CCD0F8495E56}"/>
          </ac:spMkLst>
        </pc:spChg>
        <pc:spChg chg="add">
          <ac:chgData name="Brandon Gross" userId="5cfe96b0-eadf-49fc-9e70-cfaec2917642" providerId="ADAL" clId="{90DEE67B-DDF5-4218-BECE-84E7C311CE55}" dt="2019-11-21T16:26:00.765" v="22576" actId="26606"/>
          <ac:spMkLst>
            <pc:docMk/>
            <pc:sldMk cId="4030717784" sldId="309"/>
            <ac:spMk id="13" creationId="{1874C5FB-2880-48CC-A346-62C22E5C8032}"/>
          </ac:spMkLst>
        </pc:spChg>
        <pc:spChg chg="add">
          <ac:chgData name="Brandon Gross" userId="5cfe96b0-eadf-49fc-9e70-cfaec2917642" providerId="ADAL" clId="{90DEE67B-DDF5-4218-BECE-84E7C311CE55}" dt="2019-09-25T17:59:10.575" v="19970" actId="26606"/>
          <ac:spMkLst>
            <pc:docMk/>
            <pc:sldMk cId="4030717784" sldId="309"/>
            <ac:spMk id="14" creationId="{BE95D989-81FA-4BAD-9AD5-E46CEDA91B36}"/>
          </ac:spMkLst>
        </pc:spChg>
        <pc:spChg chg="add del">
          <ac:chgData name="Brandon Gross" userId="5cfe96b0-eadf-49fc-9e70-cfaec2917642" providerId="ADAL" clId="{90DEE67B-DDF5-4218-BECE-84E7C311CE55}" dt="2019-09-25T17:54:42.945" v="19914"/>
          <ac:spMkLst>
            <pc:docMk/>
            <pc:sldMk cId="4030717784" sldId="309"/>
            <ac:spMk id="16" creationId="{1707FC24-6981-43D9-B525-C7832BA22463}"/>
          </ac:spMkLst>
        </pc:spChg>
        <pc:picChg chg="add mod modCrop">
          <ac:chgData name="Brandon Gross" userId="5cfe96b0-eadf-49fc-9e70-cfaec2917642" providerId="ADAL" clId="{90DEE67B-DDF5-4218-BECE-84E7C311CE55}" dt="2019-11-21T16:28:21.999" v="22627" actId="732"/>
          <ac:picMkLst>
            <pc:docMk/>
            <pc:sldMk cId="4030717784" sldId="309"/>
            <ac:picMk id="4" creationId="{915F88A4-6A2F-4FD4-85ED-47B7797B58DA}"/>
          </ac:picMkLst>
        </pc:picChg>
        <pc:cxnChg chg="add del">
          <ac:chgData name="Brandon Gross" userId="5cfe96b0-eadf-49fc-9e70-cfaec2917642" providerId="ADAL" clId="{90DEE67B-DDF5-4218-BECE-84E7C311CE55}" dt="2019-09-25T17:59:10.575" v="19970" actId="26606"/>
          <ac:cxnSpMkLst>
            <pc:docMk/>
            <pc:sldMk cId="4030717784" sldId="309"/>
            <ac:cxnSpMk id="7" creationId="{38FB9660-F42F-4313-BBC4-47C007FE484C}"/>
          </ac:cxnSpMkLst>
        </pc:cxnChg>
        <pc:cxnChg chg="add del">
          <ac:chgData name="Brandon Gross" userId="5cfe96b0-eadf-49fc-9e70-cfaec2917642" providerId="ADAL" clId="{90DEE67B-DDF5-4218-BECE-84E7C311CE55}" dt="2019-09-25T17:37:01.676" v="19619" actId="26606"/>
          <ac:cxnSpMkLst>
            <pc:docMk/>
            <pc:sldMk cId="4030717784" sldId="309"/>
            <ac:cxnSpMk id="11" creationId="{38FB9660-F42F-4313-BBC4-47C007FE484C}"/>
          </ac:cxnSpMkLst>
        </pc:cxnChg>
      </pc:sldChg>
      <pc:sldChg chg="addSp delSp modSp mod setBg setClrOvrMap delDesignElem modNotesTx">
        <pc:chgData name="Brandon Gross" userId="5cfe96b0-eadf-49fc-9e70-cfaec2917642" providerId="ADAL" clId="{90DEE67B-DDF5-4218-BECE-84E7C311CE55}" dt="2019-11-21T17:05:22.802" v="23241" actId="1076"/>
        <pc:sldMkLst>
          <pc:docMk/>
          <pc:sldMk cId="2861838064" sldId="310"/>
        </pc:sldMkLst>
        <pc:spChg chg="mod">
          <ac:chgData name="Brandon Gross" userId="5cfe96b0-eadf-49fc-9e70-cfaec2917642" providerId="ADAL" clId="{90DEE67B-DDF5-4218-BECE-84E7C311CE55}" dt="2019-09-25T18:01:33.804" v="20013" actId="26606"/>
          <ac:spMkLst>
            <pc:docMk/>
            <pc:sldMk cId="2861838064" sldId="310"/>
            <ac:spMk id="2" creationId="{150092DC-CF59-405C-9111-5D20978660CB}"/>
          </ac:spMkLst>
        </pc:spChg>
        <pc:spChg chg="mod">
          <ac:chgData name="Brandon Gross" userId="5cfe96b0-eadf-49fc-9e70-cfaec2917642" providerId="ADAL" clId="{90DEE67B-DDF5-4218-BECE-84E7C311CE55}" dt="2019-11-21T17:05:22.476" v="23240" actId="1076"/>
          <ac:spMkLst>
            <pc:docMk/>
            <pc:sldMk cId="2861838064" sldId="310"/>
            <ac:spMk id="3" creationId="{48E2CB8F-ECD6-9C45-8811-81CEDC8B5002}"/>
          </ac:spMkLst>
        </pc:spChg>
        <pc:spChg chg="add">
          <ac:chgData name="Brandon Gross" userId="5cfe96b0-eadf-49fc-9e70-cfaec2917642" providerId="ADAL" clId="{90DEE67B-DDF5-4218-BECE-84E7C311CE55}" dt="2019-09-25T18:01:33.804" v="20013" actId="26606"/>
          <ac:spMkLst>
            <pc:docMk/>
            <pc:sldMk cId="2861838064" sldId="310"/>
            <ac:spMk id="6" creationId="{EE1FC7B4-E4A7-4452-B413-1A623E3A7230}"/>
          </ac:spMkLst>
        </pc:spChg>
        <pc:spChg chg="add del">
          <ac:chgData name="Brandon Gross" userId="5cfe96b0-eadf-49fc-9e70-cfaec2917642" providerId="ADAL" clId="{90DEE67B-DDF5-4218-BECE-84E7C311CE55}" dt="2019-09-25T17:54:42.945" v="19914"/>
          <ac:spMkLst>
            <pc:docMk/>
            <pc:sldMk cId="2861838064" sldId="310"/>
            <ac:spMk id="9" creationId="{867D4867-5BA7-4462-B2F6-A23F4A622AA7}"/>
          </ac:spMkLst>
        </pc:spChg>
        <pc:spChg chg="add">
          <ac:chgData name="Brandon Gross" userId="5cfe96b0-eadf-49fc-9e70-cfaec2917642" providerId="ADAL" clId="{90DEE67B-DDF5-4218-BECE-84E7C311CE55}" dt="2019-09-25T18:01:33.804" v="20013" actId="26606"/>
          <ac:spMkLst>
            <pc:docMk/>
            <pc:sldMk cId="2861838064" sldId="310"/>
            <ac:spMk id="11" creationId="{E0709AF0-24F0-4486-B189-BE6386BDB198}"/>
          </ac:spMkLst>
        </pc:spChg>
        <pc:spChg chg="add">
          <ac:chgData name="Brandon Gross" userId="5cfe96b0-eadf-49fc-9e70-cfaec2917642" providerId="ADAL" clId="{90DEE67B-DDF5-4218-BECE-84E7C311CE55}" dt="2019-09-25T18:01:33.804" v="20013" actId="26606"/>
          <ac:spMkLst>
            <pc:docMk/>
            <pc:sldMk cId="2861838064" sldId="310"/>
            <ac:spMk id="13" creationId="{FBE3B62F-5853-4A3C-B050-6186351A7176}"/>
          </ac:spMkLst>
        </pc:spChg>
        <pc:graphicFrameChg chg="mod ord modGraphic">
          <ac:chgData name="Brandon Gross" userId="5cfe96b0-eadf-49fc-9e70-cfaec2917642" providerId="ADAL" clId="{90DEE67B-DDF5-4218-BECE-84E7C311CE55}" dt="2019-11-21T17:05:22.802" v="23241" actId="1076"/>
          <ac:graphicFrameMkLst>
            <pc:docMk/>
            <pc:sldMk cId="2861838064" sldId="310"/>
            <ac:graphicFrameMk id="4" creationId="{4A275383-9C7C-4655-836F-FED3122DD80B}"/>
          </ac:graphicFrameMkLst>
        </pc:graphicFrameChg>
        <pc:graphicFrameChg chg="add del mod modGraphic">
          <ac:chgData name="Brandon Gross" userId="5cfe96b0-eadf-49fc-9e70-cfaec2917642" providerId="ADAL" clId="{90DEE67B-DDF5-4218-BECE-84E7C311CE55}" dt="2019-11-21T17:05:22.206" v="23239" actId="3680"/>
          <ac:graphicFrameMkLst>
            <pc:docMk/>
            <pc:sldMk cId="2861838064" sldId="310"/>
            <ac:graphicFrameMk id="5" creationId="{85EDA65B-1082-4350-8DB5-D0E2C66AC54C}"/>
          </ac:graphicFrameMkLst>
        </pc:graphicFrameChg>
      </pc:sldChg>
      <pc:sldChg chg="addSp delSp modSp mod setBg setClrOvrMap delDesignElem modNotesTx">
        <pc:chgData name="Brandon Gross" userId="5cfe96b0-eadf-49fc-9e70-cfaec2917642" providerId="ADAL" clId="{90DEE67B-DDF5-4218-BECE-84E7C311CE55}" dt="2019-11-21T17:12:08.550" v="23461" actId="14734"/>
        <pc:sldMkLst>
          <pc:docMk/>
          <pc:sldMk cId="2907226745" sldId="311"/>
        </pc:sldMkLst>
        <pc:spChg chg="mod">
          <ac:chgData name="Brandon Gross" userId="5cfe96b0-eadf-49fc-9e70-cfaec2917642" providerId="ADAL" clId="{90DEE67B-DDF5-4218-BECE-84E7C311CE55}" dt="2019-09-25T18:01:03.793" v="20006" actId="26606"/>
          <ac:spMkLst>
            <pc:docMk/>
            <pc:sldMk cId="2907226745" sldId="311"/>
            <ac:spMk id="2" creationId="{ADE3F152-C239-404B-B533-8893D5FA584F}"/>
          </ac:spMkLst>
        </pc:spChg>
        <pc:spChg chg="mod">
          <ac:chgData name="Brandon Gross" userId="5cfe96b0-eadf-49fc-9e70-cfaec2917642" providerId="ADAL" clId="{90DEE67B-DDF5-4218-BECE-84E7C311CE55}" dt="2019-09-25T18:01:03.793" v="20006" actId="26606"/>
          <ac:spMkLst>
            <pc:docMk/>
            <pc:sldMk cId="2907226745" sldId="311"/>
            <ac:spMk id="5" creationId="{C421EE13-9CCE-5042-BEEB-4EDD18D9B10E}"/>
          </ac:spMkLst>
        </pc:spChg>
        <pc:spChg chg="add del">
          <ac:chgData name="Brandon Gross" userId="5cfe96b0-eadf-49fc-9e70-cfaec2917642" providerId="ADAL" clId="{90DEE67B-DDF5-4218-BECE-84E7C311CE55}" dt="2019-09-25T23:43:58.297" v="20846" actId="26606"/>
          <ac:spMkLst>
            <pc:docMk/>
            <pc:sldMk cId="2907226745" sldId="311"/>
            <ac:spMk id="7" creationId="{EE1FC7B4-E4A7-4452-B413-1A623E3A7230}"/>
          </ac:spMkLst>
        </pc:spChg>
        <pc:spChg chg="add del">
          <ac:chgData name="Brandon Gross" userId="5cfe96b0-eadf-49fc-9e70-cfaec2917642" providerId="ADAL" clId="{90DEE67B-DDF5-4218-BECE-84E7C311CE55}" dt="2019-09-25T17:54:42.945" v="19914"/>
          <ac:spMkLst>
            <pc:docMk/>
            <pc:sldMk cId="2907226745" sldId="311"/>
            <ac:spMk id="10" creationId="{867D4867-5BA7-4462-B2F6-A23F4A622AA7}"/>
          </ac:spMkLst>
        </pc:spChg>
        <pc:spChg chg="add del">
          <ac:chgData name="Brandon Gross" userId="5cfe96b0-eadf-49fc-9e70-cfaec2917642" providerId="ADAL" clId="{90DEE67B-DDF5-4218-BECE-84E7C311CE55}" dt="2019-09-25T23:43:58.297" v="20846" actId="26606"/>
          <ac:spMkLst>
            <pc:docMk/>
            <pc:sldMk cId="2907226745" sldId="311"/>
            <ac:spMk id="12" creationId="{E0709AF0-24F0-4486-B189-BE6386BDB198}"/>
          </ac:spMkLst>
        </pc:spChg>
        <pc:spChg chg="add del">
          <ac:chgData name="Brandon Gross" userId="5cfe96b0-eadf-49fc-9e70-cfaec2917642" providerId="ADAL" clId="{90DEE67B-DDF5-4218-BECE-84E7C311CE55}" dt="2019-09-25T23:43:58.297" v="20846" actId="26606"/>
          <ac:spMkLst>
            <pc:docMk/>
            <pc:sldMk cId="2907226745" sldId="311"/>
            <ac:spMk id="14" creationId="{FBE3B62F-5853-4A3C-B050-6186351A7176}"/>
          </ac:spMkLst>
        </pc:spChg>
        <pc:spChg chg="add del">
          <ac:chgData name="Brandon Gross" userId="5cfe96b0-eadf-49fc-9e70-cfaec2917642" providerId="ADAL" clId="{90DEE67B-DDF5-4218-BECE-84E7C311CE55}" dt="2019-09-25T23:44:42.715" v="20856" actId="26606"/>
          <ac:spMkLst>
            <pc:docMk/>
            <pc:sldMk cId="2907226745" sldId="311"/>
            <ac:spMk id="19" creationId="{EE1FC7B4-E4A7-4452-B413-1A623E3A7230}"/>
          </ac:spMkLst>
        </pc:spChg>
        <pc:spChg chg="add del">
          <ac:chgData name="Brandon Gross" userId="5cfe96b0-eadf-49fc-9e70-cfaec2917642" providerId="ADAL" clId="{90DEE67B-DDF5-4218-BECE-84E7C311CE55}" dt="2019-09-25T23:44:42.715" v="20856" actId="26606"/>
          <ac:spMkLst>
            <pc:docMk/>
            <pc:sldMk cId="2907226745" sldId="311"/>
            <ac:spMk id="21" creationId="{E0709AF0-24F0-4486-B189-BE6386BDB198}"/>
          </ac:spMkLst>
        </pc:spChg>
        <pc:spChg chg="add del">
          <ac:chgData name="Brandon Gross" userId="5cfe96b0-eadf-49fc-9e70-cfaec2917642" providerId="ADAL" clId="{90DEE67B-DDF5-4218-BECE-84E7C311CE55}" dt="2019-09-25T23:44:42.715" v="20856" actId="26606"/>
          <ac:spMkLst>
            <pc:docMk/>
            <pc:sldMk cId="2907226745" sldId="311"/>
            <ac:spMk id="23" creationId="{FBE3B62F-5853-4A3C-B050-6186351A7176}"/>
          </ac:spMkLst>
        </pc:spChg>
        <pc:spChg chg="add">
          <ac:chgData name="Brandon Gross" userId="5cfe96b0-eadf-49fc-9e70-cfaec2917642" providerId="ADAL" clId="{90DEE67B-DDF5-4218-BECE-84E7C311CE55}" dt="2019-09-25T23:44:42.715" v="20856" actId="26606"/>
          <ac:spMkLst>
            <pc:docMk/>
            <pc:sldMk cId="2907226745" sldId="311"/>
            <ac:spMk id="28" creationId="{EE1FC7B4-E4A7-4452-B413-1A623E3A7230}"/>
          </ac:spMkLst>
        </pc:spChg>
        <pc:spChg chg="add">
          <ac:chgData name="Brandon Gross" userId="5cfe96b0-eadf-49fc-9e70-cfaec2917642" providerId="ADAL" clId="{90DEE67B-DDF5-4218-BECE-84E7C311CE55}" dt="2019-09-25T23:44:42.715" v="20856" actId="26606"/>
          <ac:spMkLst>
            <pc:docMk/>
            <pc:sldMk cId="2907226745" sldId="311"/>
            <ac:spMk id="30" creationId="{E0709AF0-24F0-4486-B189-BE6386BDB198}"/>
          </ac:spMkLst>
        </pc:spChg>
        <pc:spChg chg="add">
          <ac:chgData name="Brandon Gross" userId="5cfe96b0-eadf-49fc-9e70-cfaec2917642" providerId="ADAL" clId="{90DEE67B-DDF5-4218-BECE-84E7C311CE55}" dt="2019-09-25T23:44:42.715" v="20856" actId="26606"/>
          <ac:spMkLst>
            <pc:docMk/>
            <pc:sldMk cId="2907226745" sldId="311"/>
            <ac:spMk id="32" creationId="{FBE3B62F-5853-4A3C-B050-6186351A7176}"/>
          </ac:spMkLst>
        </pc:spChg>
        <pc:graphicFrameChg chg="mod ord modGraphic">
          <ac:chgData name="Brandon Gross" userId="5cfe96b0-eadf-49fc-9e70-cfaec2917642" providerId="ADAL" clId="{90DEE67B-DDF5-4218-BECE-84E7C311CE55}" dt="2019-11-21T17:12:08.550" v="23461" actId="14734"/>
          <ac:graphicFrameMkLst>
            <pc:docMk/>
            <pc:sldMk cId="2907226745" sldId="311"/>
            <ac:graphicFrameMk id="4" creationId="{4BEA76C6-650C-104B-9371-2E93CE770A78}"/>
          </ac:graphicFrameMkLst>
        </pc:graphicFrameChg>
      </pc:sldChg>
      <pc:sldChg chg="addSp delSp modSp mod setBg setClrOvrMap delDesignElem modNotesTx">
        <pc:chgData name="Brandon Gross" userId="5cfe96b0-eadf-49fc-9e70-cfaec2917642" providerId="ADAL" clId="{90DEE67B-DDF5-4218-BECE-84E7C311CE55}" dt="2019-09-25T23:45:07.541" v="20865" actId="14100"/>
        <pc:sldMkLst>
          <pc:docMk/>
          <pc:sldMk cId="1566645821" sldId="312"/>
        </pc:sldMkLst>
        <pc:spChg chg="mod">
          <ac:chgData name="Brandon Gross" userId="5cfe96b0-eadf-49fc-9e70-cfaec2917642" providerId="ADAL" clId="{90DEE67B-DDF5-4218-BECE-84E7C311CE55}" dt="2019-09-25T18:01:18.153" v="20008" actId="26606"/>
          <ac:spMkLst>
            <pc:docMk/>
            <pc:sldMk cId="1566645821" sldId="312"/>
            <ac:spMk id="2" creationId="{71954A98-79F5-488C-97EC-71F4B77A80B2}"/>
          </ac:spMkLst>
        </pc:spChg>
        <pc:spChg chg="mod">
          <ac:chgData name="Brandon Gross" userId="5cfe96b0-eadf-49fc-9e70-cfaec2917642" providerId="ADAL" clId="{90DEE67B-DDF5-4218-BECE-84E7C311CE55}" dt="2019-09-25T23:45:07.541" v="20865" actId="14100"/>
          <ac:spMkLst>
            <pc:docMk/>
            <pc:sldMk cId="1566645821" sldId="312"/>
            <ac:spMk id="6" creationId="{0EDE172B-C156-DD42-AFAE-ADACA7295CDC}"/>
          </ac:spMkLst>
        </pc:spChg>
        <pc:spChg chg="add del">
          <ac:chgData name="Brandon Gross" userId="5cfe96b0-eadf-49fc-9e70-cfaec2917642" providerId="ADAL" clId="{90DEE67B-DDF5-4218-BECE-84E7C311CE55}" dt="2019-09-25T18:00:59.236" v="20005" actId="26606"/>
          <ac:spMkLst>
            <pc:docMk/>
            <pc:sldMk cId="1566645821" sldId="312"/>
            <ac:spMk id="8" creationId="{EE1FC7B4-E4A7-4452-B413-1A623E3A7230}"/>
          </ac:spMkLst>
        </pc:spChg>
        <pc:spChg chg="add del">
          <ac:chgData name="Brandon Gross" userId="5cfe96b0-eadf-49fc-9e70-cfaec2917642" providerId="ADAL" clId="{90DEE67B-DDF5-4218-BECE-84E7C311CE55}" dt="2019-09-25T17:54:42.945" v="19914"/>
          <ac:spMkLst>
            <pc:docMk/>
            <pc:sldMk cId="1566645821" sldId="312"/>
            <ac:spMk id="11" creationId="{867D4867-5BA7-4462-B2F6-A23F4A622AA7}"/>
          </ac:spMkLst>
        </pc:spChg>
        <pc:spChg chg="add del">
          <ac:chgData name="Brandon Gross" userId="5cfe96b0-eadf-49fc-9e70-cfaec2917642" providerId="ADAL" clId="{90DEE67B-DDF5-4218-BECE-84E7C311CE55}" dt="2019-09-25T18:00:59.236" v="20005" actId="26606"/>
          <ac:spMkLst>
            <pc:docMk/>
            <pc:sldMk cId="1566645821" sldId="312"/>
            <ac:spMk id="13" creationId="{E0709AF0-24F0-4486-B189-BE6386BDB198}"/>
          </ac:spMkLst>
        </pc:spChg>
        <pc:spChg chg="add del">
          <ac:chgData name="Brandon Gross" userId="5cfe96b0-eadf-49fc-9e70-cfaec2917642" providerId="ADAL" clId="{90DEE67B-DDF5-4218-BECE-84E7C311CE55}" dt="2019-09-25T18:00:59.236" v="20005" actId="26606"/>
          <ac:spMkLst>
            <pc:docMk/>
            <pc:sldMk cId="1566645821" sldId="312"/>
            <ac:spMk id="15" creationId="{FBE3B62F-5853-4A3C-B050-6186351A7176}"/>
          </ac:spMkLst>
        </pc:spChg>
        <pc:spChg chg="add del">
          <ac:chgData name="Brandon Gross" userId="5cfe96b0-eadf-49fc-9e70-cfaec2917642" providerId="ADAL" clId="{90DEE67B-DDF5-4218-BECE-84E7C311CE55}" dt="2019-09-25T18:00:56.296" v="19996" actId="26606"/>
          <ac:spMkLst>
            <pc:docMk/>
            <pc:sldMk cId="1566645821" sldId="312"/>
            <ac:spMk id="20" creationId="{F5493CFF-E43B-4B10-ACE1-C8A1246629EA}"/>
          </ac:spMkLst>
        </pc:spChg>
        <pc:spChg chg="add del">
          <ac:chgData name="Brandon Gross" userId="5cfe96b0-eadf-49fc-9e70-cfaec2917642" providerId="ADAL" clId="{90DEE67B-DDF5-4218-BECE-84E7C311CE55}" dt="2019-09-25T18:00:57.061" v="19998" actId="26606"/>
          <ac:spMkLst>
            <pc:docMk/>
            <pc:sldMk cId="1566645821" sldId="312"/>
            <ac:spMk id="22" creationId="{73DE2CFE-42F2-48F0-8706-5264E012B10C}"/>
          </ac:spMkLst>
        </pc:spChg>
        <pc:spChg chg="add del">
          <ac:chgData name="Brandon Gross" userId="5cfe96b0-eadf-49fc-9e70-cfaec2917642" providerId="ADAL" clId="{90DEE67B-DDF5-4218-BECE-84E7C311CE55}" dt="2019-09-25T18:00:58.149" v="20000" actId="26606"/>
          <ac:spMkLst>
            <pc:docMk/>
            <pc:sldMk cId="1566645821" sldId="312"/>
            <ac:spMk id="24" creationId="{2E94A4F7-38E4-45EA-8E2E-CE1B5766B4F1}"/>
          </ac:spMkLst>
        </pc:spChg>
        <pc:spChg chg="add del">
          <ac:chgData name="Brandon Gross" userId="5cfe96b0-eadf-49fc-9e70-cfaec2917642" providerId="ADAL" clId="{90DEE67B-DDF5-4218-BECE-84E7C311CE55}" dt="2019-09-25T18:00:58.149" v="20000" actId="26606"/>
          <ac:spMkLst>
            <pc:docMk/>
            <pc:sldMk cId="1566645821" sldId="312"/>
            <ac:spMk id="25" creationId="{05C7EBC3-4672-4DAB-81C2-58661FAFAED6}"/>
          </ac:spMkLst>
        </pc:spChg>
        <pc:spChg chg="add del">
          <ac:chgData name="Brandon Gross" userId="5cfe96b0-eadf-49fc-9e70-cfaec2917642" providerId="ADAL" clId="{90DEE67B-DDF5-4218-BECE-84E7C311CE55}" dt="2019-09-25T18:00:58.149" v="20000" actId="26606"/>
          <ac:spMkLst>
            <pc:docMk/>
            <pc:sldMk cId="1566645821" sldId="312"/>
            <ac:spMk id="26" creationId="{40BF962F-4C6F-461E-86F2-C43F56CC939B}"/>
          </ac:spMkLst>
        </pc:spChg>
        <pc:spChg chg="add del">
          <ac:chgData name="Brandon Gross" userId="5cfe96b0-eadf-49fc-9e70-cfaec2917642" providerId="ADAL" clId="{90DEE67B-DDF5-4218-BECE-84E7C311CE55}" dt="2019-09-25T18:00:58.625" v="20002" actId="26606"/>
          <ac:spMkLst>
            <pc:docMk/>
            <pc:sldMk cId="1566645821" sldId="312"/>
            <ac:spMk id="28" creationId="{05C7EBC3-4672-4DAB-81C2-58661FAFAED6}"/>
          </ac:spMkLst>
        </pc:spChg>
        <pc:spChg chg="add del">
          <ac:chgData name="Brandon Gross" userId="5cfe96b0-eadf-49fc-9e70-cfaec2917642" providerId="ADAL" clId="{90DEE67B-DDF5-4218-BECE-84E7C311CE55}" dt="2019-09-25T18:00:58.625" v="20002" actId="26606"/>
          <ac:spMkLst>
            <pc:docMk/>
            <pc:sldMk cId="1566645821" sldId="312"/>
            <ac:spMk id="29" creationId="{40BF962F-4C6F-461E-86F2-C43F56CC939B}"/>
          </ac:spMkLst>
        </pc:spChg>
        <pc:spChg chg="add del">
          <ac:chgData name="Brandon Gross" userId="5cfe96b0-eadf-49fc-9e70-cfaec2917642" providerId="ADAL" clId="{90DEE67B-DDF5-4218-BECE-84E7C311CE55}" dt="2019-09-25T18:00:58.625" v="20002" actId="26606"/>
          <ac:spMkLst>
            <pc:docMk/>
            <pc:sldMk cId="1566645821" sldId="312"/>
            <ac:spMk id="30" creationId="{2E94A4F7-38E4-45EA-8E2E-CE1B5766B4F1}"/>
          </ac:spMkLst>
        </pc:spChg>
        <pc:spChg chg="add del">
          <ac:chgData name="Brandon Gross" userId="5cfe96b0-eadf-49fc-9e70-cfaec2917642" providerId="ADAL" clId="{90DEE67B-DDF5-4218-BECE-84E7C311CE55}" dt="2019-09-25T18:00:59.176" v="20004" actId="26606"/>
          <ac:spMkLst>
            <pc:docMk/>
            <pc:sldMk cId="1566645821" sldId="312"/>
            <ac:spMk id="32" creationId="{EE1FC7B4-E4A7-4452-B413-1A623E3A7230}"/>
          </ac:spMkLst>
        </pc:spChg>
        <pc:spChg chg="add del">
          <ac:chgData name="Brandon Gross" userId="5cfe96b0-eadf-49fc-9e70-cfaec2917642" providerId="ADAL" clId="{90DEE67B-DDF5-4218-BECE-84E7C311CE55}" dt="2019-09-25T18:00:59.176" v="20004" actId="26606"/>
          <ac:spMkLst>
            <pc:docMk/>
            <pc:sldMk cId="1566645821" sldId="312"/>
            <ac:spMk id="33" creationId="{E0709AF0-24F0-4486-B189-BE6386BDB198}"/>
          </ac:spMkLst>
        </pc:spChg>
        <pc:spChg chg="add del">
          <ac:chgData name="Brandon Gross" userId="5cfe96b0-eadf-49fc-9e70-cfaec2917642" providerId="ADAL" clId="{90DEE67B-DDF5-4218-BECE-84E7C311CE55}" dt="2019-09-25T18:00:59.176" v="20004" actId="26606"/>
          <ac:spMkLst>
            <pc:docMk/>
            <pc:sldMk cId="1566645821" sldId="312"/>
            <ac:spMk id="34" creationId="{FBE3B62F-5853-4A3C-B050-6186351A7176}"/>
          </ac:spMkLst>
        </pc:spChg>
        <pc:spChg chg="add del">
          <ac:chgData name="Brandon Gross" userId="5cfe96b0-eadf-49fc-9e70-cfaec2917642" providerId="ADAL" clId="{90DEE67B-DDF5-4218-BECE-84E7C311CE55}" dt="2019-09-25T18:01:08.312" v="20007" actId="26606"/>
          <ac:spMkLst>
            <pc:docMk/>
            <pc:sldMk cId="1566645821" sldId="312"/>
            <ac:spMk id="36" creationId="{EE1FC7B4-E4A7-4452-B413-1A623E3A7230}"/>
          </ac:spMkLst>
        </pc:spChg>
        <pc:spChg chg="add del">
          <ac:chgData name="Brandon Gross" userId="5cfe96b0-eadf-49fc-9e70-cfaec2917642" providerId="ADAL" clId="{90DEE67B-DDF5-4218-BECE-84E7C311CE55}" dt="2019-09-25T18:01:08.312" v="20007" actId="26606"/>
          <ac:spMkLst>
            <pc:docMk/>
            <pc:sldMk cId="1566645821" sldId="312"/>
            <ac:spMk id="37" creationId="{E0709AF0-24F0-4486-B189-BE6386BDB198}"/>
          </ac:spMkLst>
        </pc:spChg>
        <pc:spChg chg="add del">
          <ac:chgData name="Brandon Gross" userId="5cfe96b0-eadf-49fc-9e70-cfaec2917642" providerId="ADAL" clId="{90DEE67B-DDF5-4218-BECE-84E7C311CE55}" dt="2019-09-25T18:01:08.312" v="20007" actId="26606"/>
          <ac:spMkLst>
            <pc:docMk/>
            <pc:sldMk cId="1566645821" sldId="312"/>
            <ac:spMk id="38" creationId="{FBE3B62F-5853-4A3C-B050-6186351A7176}"/>
          </ac:spMkLst>
        </pc:spChg>
        <pc:spChg chg="add del">
          <ac:chgData name="Brandon Gross" userId="5cfe96b0-eadf-49fc-9e70-cfaec2917642" providerId="ADAL" clId="{90DEE67B-DDF5-4218-BECE-84E7C311CE55}" dt="2019-09-25T18:01:18.153" v="20008" actId="26606"/>
          <ac:spMkLst>
            <pc:docMk/>
            <pc:sldMk cId="1566645821" sldId="312"/>
            <ac:spMk id="43" creationId="{3BAF1561-20C4-41FD-A35F-BF2B9E727F3E}"/>
          </ac:spMkLst>
        </pc:spChg>
        <pc:spChg chg="add del">
          <ac:chgData name="Brandon Gross" userId="5cfe96b0-eadf-49fc-9e70-cfaec2917642" providerId="ADAL" clId="{90DEE67B-DDF5-4218-BECE-84E7C311CE55}" dt="2019-09-25T18:01:18.153" v="20008" actId="26606"/>
          <ac:spMkLst>
            <pc:docMk/>
            <pc:sldMk cId="1566645821" sldId="312"/>
            <ac:spMk id="45" creationId="{839DC788-B140-4F3E-A91E-CB3E70ED940A}"/>
          </ac:spMkLst>
        </pc:spChg>
        <pc:spChg chg="add">
          <ac:chgData name="Brandon Gross" userId="5cfe96b0-eadf-49fc-9e70-cfaec2917642" providerId="ADAL" clId="{90DEE67B-DDF5-4218-BECE-84E7C311CE55}" dt="2019-09-25T18:01:18.153" v="20008" actId="26606"/>
          <ac:spMkLst>
            <pc:docMk/>
            <pc:sldMk cId="1566645821" sldId="312"/>
            <ac:spMk id="52" creationId="{EE1FC7B4-E4A7-4452-B413-1A623E3A7230}"/>
          </ac:spMkLst>
        </pc:spChg>
        <pc:spChg chg="add">
          <ac:chgData name="Brandon Gross" userId="5cfe96b0-eadf-49fc-9e70-cfaec2917642" providerId="ADAL" clId="{90DEE67B-DDF5-4218-BECE-84E7C311CE55}" dt="2019-09-25T18:01:18.153" v="20008" actId="26606"/>
          <ac:spMkLst>
            <pc:docMk/>
            <pc:sldMk cId="1566645821" sldId="312"/>
            <ac:spMk id="54" creationId="{E0709AF0-24F0-4486-B189-BE6386BDB198}"/>
          </ac:spMkLst>
        </pc:spChg>
        <pc:spChg chg="add">
          <ac:chgData name="Brandon Gross" userId="5cfe96b0-eadf-49fc-9e70-cfaec2917642" providerId="ADAL" clId="{90DEE67B-DDF5-4218-BECE-84E7C311CE55}" dt="2019-09-25T18:01:18.153" v="20008" actId="26606"/>
          <ac:spMkLst>
            <pc:docMk/>
            <pc:sldMk cId="1566645821" sldId="312"/>
            <ac:spMk id="56" creationId="{FBE3B62F-5853-4A3C-B050-6186351A7176}"/>
          </ac:spMkLst>
        </pc:spChg>
        <pc:graphicFrameChg chg="add mod ord modGraphic">
          <ac:chgData name="Brandon Gross" userId="5cfe96b0-eadf-49fc-9e70-cfaec2917642" providerId="ADAL" clId="{90DEE67B-DDF5-4218-BECE-84E7C311CE55}" dt="2019-09-25T23:45:00.847" v="20862" actId="20577"/>
          <ac:graphicFrameMkLst>
            <pc:docMk/>
            <pc:sldMk cId="1566645821" sldId="312"/>
            <ac:graphicFrameMk id="4" creationId="{1106B55D-C9EA-D247-979D-C43AEF864010}"/>
          </ac:graphicFrameMkLst>
        </pc:graphicFrameChg>
        <pc:cxnChg chg="add del">
          <ac:chgData name="Brandon Gross" userId="5cfe96b0-eadf-49fc-9e70-cfaec2917642" providerId="ADAL" clId="{90DEE67B-DDF5-4218-BECE-84E7C311CE55}" dt="2019-09-25T18:01:18.153" v="20008" actId="26606"/>
          <ac:cxnSpMkLst>
            <pc:docMk/>
            <pc:sldMk cId="1566645821" sldId="312"/>
            <ac:cxnSpMk id="47" creationId="{FC18D930-0EEE-448F-ABF1-2AA3C83DA552}"/>
          </ac:cxnSpMkLst>
        </pc:cxnChg>
      </pc:sldChg>
      <pc:sldChg chg="addSp delSp modSp mod setBg setClrOvrMap delDesignElem modNotesTx">
        <pc:chgData name="Brandon Gross" userId="5cfe96b0-eadf-49fc-9e70-cfaec2917642" providerId="ADAL" clId="{90DEE67B-DDF5-4218-BECE-84E7C311CE55}" dt="2019-11-21T17:11:48.201" v="23457" actId="403"/>
        <pc:sldMkLst>
          <pc:docMk/>
          <pc:sldMk cId="2073348427" sldId="313"/>
        </pc:sldMkLst>
        <pc:spChg chg="mod">
          <ac:chgData name="Brandon Gross" userId="5cfe96b0-eadf-49fc-9e70-cfaec2917642" providerId="ADAL" clId="{90DEE67B-DDF5-4218-BECE-84E7C311CE55}" dt="2019-09-25T18:01:24.984" v="20010" actId="26606"/>
          <ac:spMkLst>
            <pc:docMk/>
            <pc:sldMk cId="2073348427" sldId="313"/>
            <ac:spMk id="2" creationId="{981BE1A3-0094-446F-A1D0-B135E9F0B5D6}"/>
          </ac:spMkLst>
        </pc:spChg>
        <pc:spChg chg="add mod">
          <ac:chgData name="Brandon Gross" userId="5cfe96b0-eadf-49fc-9e70-cfaec2917642" providerId="ADAL" clId="{90DEE67B-DDF5-4218-BECE-84E7C311CE55}" dt="2019-11-21T17:11:02.271" v="23449" actId="1076"/>
          <ac:spMkLst>
            <pc:docMk/>
            <pc:sldMk cId="2073348427" sldId="313"/>
            <ac:spMk id="3" creationId="{0E1C5E01-1898-4B87-A60E-E396B277540A}"/>
          </ac:spMkLst>
        </pc:spChg>
        <pc:spChg chg="add del mod">
          <ac:chgData name="Brandon Gross" userId="5cfe96b0-eadf-49fc-9e70-cfaec2917642" providerId="ADAL" clId="{90DEE67B-DDF5-4218-BECE-84E7C311CE55}" dt="2019-11-21T17:10:58.710" v="23448" actId="478"/>
          <ac:spMkLst>
            <pc:docMk/>
            <pc:sldMk cId="2073348427" sldId="313"/>
            <ac:spMk id="7" creationId="{A06D9F6D-152C-483A-87CF-3692E9CEC7D1}"/>
          </ac:spMkLst>
        </pc:spChg>
        <pc:spChg chg="add">
          <ac:chgData name="Brandon Gross" userId="5cfe96b0-eadf-49fc-9e70-cfaec2917642" providerId="ADAL" clId="{90DEE67B-DDF5-4218-BECE-84E7C311CE55}" dt="2019-09-25T18:01:24.984" v="20010" actId="26606"/>
          <ac:spMkLst>
            <pc:docMk/>
            <pc:sldMk cId="2073348427" sldId="313"/>
            <ac:spMk id="12" creationId="{EE1FC7B4-E4A7-4452-B413-1A623E3A7230}"/>
          </ac:spMkLst>
        </pc:spChg>
        <pc:spChg chg="add del">
          <ac:chgData name="Brandon Gross" userId="5cfe96b0-eadf-49fc-9e70-cfaec2917642" providerId="ADAL" clId="{90DEE67B-DDF5-4218-BECE-84E7C311CE55}" dt="2019-09-25T17:54:42.945" v="19914"/>
          <ac:spMkLst>
            <pc:docMk/>
            <pc:sldMk cId="2073348427" sldId="313"/>
            <ac:spMk id="15" creationId="{867D4867-5BA7-4462-B2F6-A23F4A622AA7}"/>
          </ac:spMkLst>
        </pc:spChg>
        <pc:spChg chg="add">
          <ac:chgData name="Brandon Gross" userId="5cfe96b0-eadf-49fc-9e70-cfaec2917642" providerId="ADAL" clId="{90DEE67B-DDF5-4218-BECE-84E7C311CE55}" dt="2019-09-25T18:01:24.984" v="20010" actId="26606"/>
          <ac:spMkLst>
            <pc:docMk/>
            <pc:sldMk cId="2073348427" sldId="313"/>
            <ac:spMk id="17" creationId="{E0709AF0-24F0-4486-B189-BE6386BDB198}"/>
          </ac:spMkLst>
        </pc:spChg>
        <pc:spChg chg="add">
          <ac:chgData name="Brandon Gross" userId="5cfe96b0-eadf-49fc-9e70-cfaec2917642" providerId="ADAL" clId="{90DEE67B-DDF5-4218-BECE-84E7C311CE55}" dt="2019-09-25T18:01:24.984" v="20010" actId="26606"/>
          <ac:spMkLst>
            <pc:docMk/>
            <pc:sldMk cId="2073348427" sldId="313"/>
            <ac:spMk id="19" creationId="{FBE3B62F-5853-4A3C-B050-6186351A7176}"/>
          </ac:spMkLst>
        </pc:spChg>
        <pc:graphicFrameChg chg="add mod modGraphic">
          <ac:chgData name="Brandon Gross" userId="5cfe96b0-eadf-49fc-9e70-cfaec2917642" providerId="ADAL" clId="{90DEE67B-DDF5-4218-BECE-84E7C311CE55}" dt="2019-11-21T17:11:48.201" v="23457" actId="403"/>
          <ac:graphicFrameMkLst>
            <pc:docMk/>
            <pc:sldMk cId="2073348427" sldId="313"/>
            <ac:graphicFrameMk id="4" creationId="{C0F10B13-2FDC-477B-86C7-C7DFF636E1D2}"/>
          </ac:graphicFrameMkLst>
        </pc:graphicFrameChg>
        <pc:graphicFrameChg chg="del mod ord modGraphic">
          <ac:chgData name="Brandon Gross" userId="5cfe96b0-eadf-49fc-9e70-cfaec2917642" providerId="ADAL" clId="{90DEE67B-DDF5-4218-BECE-84E7C311CE55}" dt="2019-11-21T17:08:47.782" v="23426" actId="478"/>
          <ac:graphicFrameMkLst>
            <pc:docMk/>
            <pc:sldMk cId="2073348427" sldId="313"/>
            <ac:graphicFrameMk id="10" creationId="{B8D9D8AC-AC4D-465F-BFBD-0888D5D56DFC}"/>
          </ac:graphicFrameMkLst>
        </pc:graphicFrameChg>
        <pc:picChg chg="add del mod">
          <ac:chgData name="Brandon Gross" userId="5cfe96b0-eadf-49fc-9e70-cfaec2917642" providerId="ADAL" clId="{90DEE67B-DDF5-4218-BECE-84E7C311CE55}" dt="2019-09-25T18:01:21.898" v="20009"/>
          <ac:picMkLst>
            <pc:docMk/>
            <pc:sldMk cId="2073348427" sldId="313"/>
            <ac:picMk id="7" creationId="{7CB717FC-4678-4FEF-A33C-3DDDE75641DE}"/>
          </ac:picMkLst>
        </pc:picChg>
        <pc:picChg chg="del mod">
          <ac:chgData name="Brandon Gross" userId="5cfe96b0-eadf-49fc-9e70-cfaec2917642" providerId="ADAL" clId="{90DEE67B-DDF5-4218-BECE-84E7C311CE55}" dt="2019-09-25T17:47:08.930" v="19832"/>
          <ac:picMkLst>
            <pc:docMk/>
            <pc:sldMk cId="2073348427" sldId="313"/>
            <ac:picMk id="11" creationId="{08147C10-AFBD-43F4-9BFC-0478E310D3DE}"/>
          </ac:picMkLst>
        </pc:picChg>
        <pc:picChg chg="add mod">
          <ac:chgData name="Brandon Gross" userId="5cfe96b0-eadf-49fc-9e70-cfaec2917642" providerId="ADAL" clId="{90DEE67B-DDF5-4218-BECE-84E7C311CE55}" dt="2019-11-21T17:11:03.521" v="23450" actId="1076"/>
          <ac:picMkLst>
            <pc:docMk/>
            <pc:sldMk cId="2073348427" sldId="313"/>
            <ac:picMk id="13" creationId="{48B614A4-E016-4436-9910-3E5095D733F3}"/>
          </ac:picMkLst>
        </pc:picChg>
      </pc:sldChg>
      <pc:sldChg chg="addSp delSp modSp mod setBg setClrOvrMap delDesignElem modNotesTx">
        <pc:chgData name="Brandon Gross" userId="5cfe96b0-eadf-49fc-9e70-cfaec2917642" providerId="ADAL" clId="{90DEE67B-DDF5-4218-BECE-84E7C311CE55}" dt="2019-11-21T16:19:48.443" v="22364" actId="404"/>
        <pc:sldMkLst>
          <pc:docMk/>
          <pc:sldMk cId="1033744284" sldId="314"/>
        </pc:sldMkLst>
        <pc:spChg chg="mod">
          <ac:chgData name="Brandon Gross" userId="5cfe96b0-eadf-49fc-9e70-cfaec2917642" providerId="ADAL" clId="{90DEE67B-DDF5-4218-BECE-84E7C311CE55}" dt="2019-09-25T23:43:44.663" v="20845" actId="26606"/>
          <ac:spMkLst>
            <pc:docMk/>
            <pc:sldMk cId="1033744284" sldId="314"/>
            <ac:spMk id="5" creationId="{85A84093-AC7A-4600-BDD6-A7BD23F3D722}"/>
          </ac:spMkLst>
        </pc:spChg>
        <pc:spChg chg="add del">
          <ac:chgData name="Brandon Gross" userId="5cfe96b0-eadf-49fc-9e70-cfaec2917642" providerId="ADAL" clId="{90DEE67B-DDF5-4218-BECE-84E7C311CE55}" dt="2019-09-25T23:43:40.372" v="20844"/>
          <ac:spMkLst>
            <pc:docMk/>
            <pc:sldMk cId="1033744284" sldId="314"/>
            <ac:spMk id="8" creationId="{3B0DF90E-6BAD-4E82-8FDF-717C9A357378}"/>
          </ac:spMkLst>
        </pc:spChg>
        <pc:spChg chg="add del">
          <ac:chgData name="Brandon Gross" userId="5cfe96b0-eadf-49fc-9e70-cfaec2917642" providerId="ADAL" clId="{90DEE67B-DDF5-4218-BECE-84E7C311CE55}" dt="2019-09-25T23:43:40.372" v="20844"/>
          <ac:spMkLst>
            <pc:docMk/>
            <pc:sldMk cId="1033744284" sldId="314"/>
            <ac:spMk id="9" creationId="{13DCC859-0434-4BB8-B6C5-09C88AE698FB}"/>
          </ac:spMkLst>
        </pc:spChg>
        <pc:spChg chg="add del">
          <ac:chgData name="Brandon Gross" userId="5cfe96b0-eadf-49fc-9e70-cfaec2917642" providerId="ADAL" clId="{90DEE67B-DDF5-4218-BECE-84E7C311CE55}" dt="2019-09-25T23:43:40.372" v="20844"/>
          <ac:spMkLst>
            <pc:docMk/>
            <pc:sldMk cId="1033744284" sldId="314"/>
            <ac:spMk id="10" creationId="{08E7ACFB-B791-4C23-8B17-013FEDC09A89}"/>
          </ac:spMkLst>
        </pc:spChg>
        <pc:spChg chg="add del">
          <ac:chgData name="Brandon Gross" userId="5cfe96b0-eadf-49fc-9e70-cfaec2917642" providerId="ADAL" clId="{90DEE67B-DDF5-4218-BECE-84E7C311CE55}" dt="2019-09-25T17:54:42.945" v="19914"/>
          <ac:spMkLst>
            <pc:docMk/>
            <pc:sldMk cId="1033744284" sldId="314"/>
            <ac:spMk id="11" creationId="{3B0DF90E-6BAD-4E82-8FDF-717C9A357378}"/>
          </ac:spMkLst>
        </pc:spChg>
        <pc:spChg chg="add">
          <ac:chgData name="Brandon Gross" userId="5cfe96b0-eadf-49fc-9e70-cfaec2917642" providerId="ADAL" clId="{90DEE67B-DDF5-4218-BECE-84E7C311CE55}" dt="2019-09-25T23:43:44.663" v="20845" actId="26606"/>
          <ac:spMkLst>
            <pc:docMk/>
            <pc:sldMk cId="1033744284" sldId="314"/>
            <ac:spMk id="12" creationId="{3B0DF90E-6BAD-4E82-8FDF-717C9A357378}"/>
          </ac:spMkLst>
        </pc:spChg>
        <pc:spChg chg="add del">
          <ac:chgData name="Brandon Gross" userId="5cfe96b0-eadf-49fc-9e70-cfaec2917642" providerId="ADAL" clId="{90DEE67B-DDF5-4218-BECE-84E7C311CE55}" dt="2019-09-25T17:54:42.945" v="19914"/>
          <ac:spMkLst>
            <pc:docMk/>
            <pc:sldMk cId="1033744284" sldId="314"/>
            <ac:spMk id="13" creationId="{13DCC859-0434-4BB8-B6C5-09C88AE698FB}"/>
          </ac:spMkLst>
        </pc:spChg>
        <pc:spChg chg="add">
          <ac:chgData name="Brandon Gross" userId="5cfe96b0-eadf-49fc-9e70-cfaec2917642" providerId="ADAL" clId="{90DEE67B-DDF5-4218-BECE-84E7C311CE55}" dt="2019-09-25T23:43:44.663" v="20845" actId="26606"/>
          <ac:spMkLst>
            <pc:docMk/>
            <pc:sldMk cId="1033744284" sldId="314"/>
            <ac:spMk id="14" creationId="{13DCC859-0434-4BB8-B6C5-09C88AE698FB}"/>
          </ac:spMkLst>
        </pc:spChg>
        <pc:spChg chg="add del">
          <ac:chgData name="Brandon Gross" userId="5cfe96b0-eadf-49fc-9e70-cfaec2917642" providerId="ADAL" clId="{90DEE67B-DDF5-4218-BECE-84E7C311CE55}" dt="2019-09-25T17:54:42.945" v="19914"/>
          <ac:spMkLst>
            <pc:docMk/>
            <pc:sldMk cId="1033744284" sldId="314"/>
            <ac:spMk id="15" creationId="{08E7ACFB-B791-4C23-8B17-013FEDC09A89}"/>
          </ac:spMkLst>
        </pc:spChg>
        <pc:spChg chg="add">
          <ac:chgData name="Brandon Gross" userId="5cfe96b0-eadf-49fc-9e70-cfaec2917642" providerId="ADAL" clId="{90DEE67B-DDF5-4218-BECE-84E7C311CE55}" dt="2019-09-25T23:43:44.663" v="20845" actId="26606"/>
          <ac:spMkLst>
            <pc:docMk/>
            <pc:sldMk cId="1033744284" sldId="314"/>
            <ac:spMk id="16" creationId="{08E7ACFB-B791-4C23-8B17-013FEDC09A89}"/>
          </ac:spMkLst>
        </pc:spChg>
        <pc:graphicFrameChg chg="mod ord modGraphic">
          <ac:chgData name="Brandon Gross" userId="5cfe96b0-eadf-49fc-9e70-cfaec2917642" providerId="ADAL" clId="{90DEE67B-DDF5-4218-BECE-84E7C311CE55}" dt="2019-11-21T16:19:48.443" v="22364" actId="404"/>
          <ac:graphicFrameMkLst>
            <pc:docMk/>
            <pc:sldMk cId="1033744284" sldId="314"/>
            <ac:graphicFrameMk id="6" creationId="{F334FF11-F553-44B5-835A-5CD8B4396927}"/>
          </ac:graphicFrameMkLst>
        </pc:graphicFrameChg>
      </pc:sldChg>
      <pc:sldChg chg="addSp delSp modSp mod setBg setClrOvrMap delDesignElem modNotesTx">
        <pc:chgData name="Brandon Gross" userId="5cfe96b0-eadf-49fc-9e70-cfaec2917642" providerId="ADAL" clId="{90DEE67B-DDF5-4218-BECE-84E7C311CE55}" dt="2019-09-25T17:59:26.339" v="19973" actId="26606"/>
        <pc:sldMkLst>
          <pc:docMk/>
          <pc:sldMk cId="3228675628" sldId="316"/>
        </pc:sldMkLst>
        <pc:spChg chg="mod">
          <ac:chgData name="Brandon Gross" userId="5cfe96b0-eadf-49fc-9e70-cfaec2917642" providerId="ADAL" clId="{90DEE67B-DDF5-4218-BECE-84E7C311CE55}" dt="2019-09-25T17:23:42.203" v="19520" actId="26606"/>
          <ac:spMkLst>
            <pc:docMk/>
            <pc:sldMk cId="3228675628" sldId="316"/>
            <ac:spMk id="2" creationId="{51D8DBA6-C566-4517-AFB3-B199CCD8DAD0}"/>
          </ac:spMkLst>
        </pc:spChg>
        <pc:spChg chg="del">
          <ac:chgData name="Brandon Gross" userId="5cfe96b0-eadf-49fc-9e70-cfaec2917642" providerId="ADAL" clId="{90DEE67B-DDF5-4218-BECE-84E7C311CE55}" dt="2019-09-24T01:15:24.371" v="8108" actId="3680"/>
          <ac:spMkLst>
            <pc:docMk/>
            <pc:sldMk cId="3228675628" sldId="316"/>
            <ac:spMk id="3" creationId="{D8AAF3D6-9031-4D0F-991F-E2F2504D9B36}"/>
          </ac:spMkLst>
        </pc:spChg>
        <pc:spChg chg="add">
          <ac:chgData name="Brandon Gross" userId="5cfe96b0-eadf-49fc-9e70-cfaec2917642" providerId="ADAL" clId="{90DEE67B-DDF5-4218-BECE-84E7C311CE55}" dt="2019-09-25T17:59:26.339" v="19973" actId="26606"/>
          <ac:spMkLst>
            <pc:docMk/>
            <pc:sldMk cId="3228675628" sldId="316"/>
            <ac:spMk id="6" creationId="{3B0DF90E-6BAD-4E82-8FDF-717C9A357378}"/>
          </ac:spMkLst>
        </pc:spChg>
        <pc:spChg chg="add">
          <ac:chgData name="Brandon Gross" userId="5cfe96b0-eadf-49fc-9e70-cfaec2917642" providerId="ADAL" clId="{90DEE67B-DDF5-4218-BECE-84E7C311CE55}" dt="2019-09-25T17:59:26.339" v="19973" actId="26606"/>
          <ac:spMkLst>
            <pc:docMk/>
            <pc:sldMk cId="3228675628" sldId="316"/>
            <ac:spMk id="7" creationId="{13DCC859-0434-4BB8-B6C5-09C88AE698FB}"/>
          </ac:spMkLst>
        </pc:spChg>
        <pc:spChg chg="add">
          <ac:chgData name="Brandon Gross" userId="5cfe96b0-eadf-49fc-9e70-cfaec2917642" providerId="ADAL" clId="{90DEE67B-DDF5-4218-BECE-84E7C311CE55}" dt="2019-09-25T17:59:26.339" v="19973" actId="26606"/>
          <ac:spMkLst>
            <pc:docMk/>
            <pc:sldMk cId="3228675628" sldId="316"/>
            <ac:spMk id="8" creationId="{08E7ACFB-B791-4C23-8B17-013FEDC09A89}"/>
          </ac:spMkLst>
        </pc:spChg>
        <pc:spChg chg="add del">
          <ac:chgData name="Brandon Gross" userId="5cfe96b0-eadf-49fc-9e70-cfaec2917642" providerId="ADAL" clId="{90DEE67B-DDF5-4218-BECE-84E7C311CE55}" dt="2019-09-25T17:54:42.945" v="19914"/>
          <ac:spMkLst>
            <pc:docMk/>
            <pc:sldMk cId="3228675628" sldId="316"/>
            <ac:spMk id="9" creationId="{3B0DF90E-6BAD-4E82-8FDF-717C9A357378}"/>
          </ac:spMkLst>
        </pc:spChg>
        <pc:spChg chg="add del">
          <ac:chgData name="Brandon Gross" userId="5cfe96b0-eadf-49fc-9e70-cfaec2917642" providerId="ADAL" clId="{90DEE67B-DDF5-4218-BECE-84E7C311CE55}" dt="2019-09-25T17:54:42.945" v="19914"/>
          <ac:spMkLst>
            <pc:docMk/>
            <pc:sldMk cId="3228675628" sldId="316"/>
            <ac:spMk id="11" creationId="{13DCC859-0434-4BB8-B6C5-09C88AE698FB}"/>
          </ac:spMkLst>
        </pc:spChg>
        <pc:spChg chg="add del">
          <ac:chgData name="Brandon Gross" userId="5cfe96b0-eadf-49fc-9e70-cfaec2917642" providerId="ADAL" clId="{90DEE67B-DDF5-4218-BECE-84E7C311CE55}" dt="2019-09-25T17:54:42.945" v="19914"/>
          <ac:spMkLst>
            <pc:docMk/>
            <pc:sldMk cId="3228675628" sldId="316"/>
            <ac:spMk id="13" creationId="{08E7ACFB-B791-4C23-8B17-013FEDC09A89}"/>
          </ac:spMkLst>
        </pc:spChg>
        <pc:graphicFrameChg chg="add mod ord modGraphic">
          <ac:chgData name="Brandon Gross" userId="5cfe96b0-eadf-49fc-9e70-cfaec2917642" providerId="ADAL" clId="{90DEE67B-DDF5-4218-BECE-84E7C311CE55}" dt="2019-09-25T17:59:26.339" v="19973" actId="26606"/>
          <ac:graphicFrameMkLst>
            <pc:docMk/>
            <pc:sldMk cId="3228675628" sldId="316"/>
            <ac:graphicFrameMk id="4" creationId="{4FE72F15-38AF-402A-AB63-4A2AEF4D9D72}"/>
          </ac:graphicFrameMkLst>
        </pc:graphicFrameChg>
      </pc:sldChg>
      <pc:sldChg chg="addSp delSp modSp mod setBg setClrOvrMap modNotesTx">
        <pc:chgData name="Brandon Gross" userId="5cfe96b0-eadf-49fc-9e70-cfaec2917642" providerId="ADAL" clId="{90DEE67B-DDF5-4218-BECE-84E7C311CE55}" dt="2019-09-25T17:54:19.386" v="19870" actId="26606"/>
        <pc:sldMkLst>
          <pc:docMk/>
          <pc:sldMk cId="2954472881" sldId="317"/>
        </pc:sldMkLst>
        <pc:spChg chg="mod ord">
          <ac:chgData name="Brandon Gross" userId="5cfe96b0-eadf-49fc-9e70-cfaec2917642" providerId="ADAL" clId="{90DEE67B-DDF5-4218-BECE-84E7C311CE55}" dt="2019-09-25T17:54:19.386" v="19870" actId="26606"/>
          <ac:spMkLst>
            <pc:docMk/>
            <pc:sldMk cId="2954472881" sldId="317"/>
            <ac:spMk id="2" creationId="{AF961DED-98DB-492F-B536-E81FBDAC249A}"/>
          </ac:spMkLst>
        </pc:spChg>
        <pc:spChg chg="add del">
          <ac:chgData name="Brandon Gross" userId="5cfe96b0-eadf-49fc-9e70-cfaec2917642" providerId="ADAL" clId="{90DEE67B-DDF5-4218-BECE-84E7C311CE55}" dt="2019-09-25T17:54:19.386" v="19870" actId="26606"/>
          <ac:spMkLst>
            <pc:docMk/>
            <pc:sldMk cId="2954472881" sldId="317"/>
            <ac:spMk id="9" creationId="{156189E5-8A3E-4CFD-B71B-CCD0F8495E56}"/>
          </ac:spMkLst>
        </pc:spChg>
        <pc:spChg chg="add del">
          <ac:chgData name="Brandon Gross" userId="5cfe96b0-eadf-49fc-9e70-cfaec2917642" providerId="ADAL" clId="{90DEE67B-DDF5-4218-BECE-84E7C311CE55}" dt="2019-09-25T17:54:19.386" v="19870" actId="26606"/>
          <ac:spMkLst>
            <pc:docMk/>
            <pc:sldMk cId="2954472881" sldId="317"/>
            <ac:spMk id="11" creationId="{BE95D989-81FA-4BAD-9AD5-E46CEDA91B36}"/>
          </ac:spMkLst>
        </pc:spChg>
        <pc:spChg chg="add del">
          <ac:chgData name="Brandon Gross" userId="5cfe96b0-eadf-49fc-9e70-cfaec2917642" providerId="ADAL" clId="{90DEE67B-DDF5-4218-BECE-84E7C311CE55}" dt="2019-09-25T17:54:10.526" v="19866" actId="26606"/>
          <ac:spMkLst>
            <pc:docMk/>
            <pc:sldMk cId="2954472881" sldId="317"/>
            <ac:spMk id="13" creationId="{823AC064-BC96-4F32-8AE1-B2FD38754823}"/>
          </ac:spMkLst>
        </pc:spChg>
        <pc:spChg chg="add del">
          <ac:chgData name="Brandon Gross" userId="5cfe96b0-eadf-49fc-9e70-cfaec2917642" providerId="ADAL" clId="{90DEE67B-DDF5-4218-BECE-84E7C311CE55}" dt="2019-09-25T17:53:38.153" v="19859" actId="26606"/>
          <ac:spMkLst>
            <pc:docMk/>
            <pc:sldMk cId="2954472881" sldId="317"/>
            <ac:spMk id="16" creationId="{71B2258F-86CA-4D4D-8270-BC05FCDEBFB3}"/>
          </ac:spMkLst>
        </pc:spChg>
        <pc:picChg chg="add del mod">
          <ac:chgData name="Brandon Gross" userId="5cfe96b0-eadf-49fc-9e70-cfaec2917642" providerId="ADAL" clId="{90DEE67B-DDF5-4218-BECE-84E7C311CE55}" dt="2019-09-25T17:54:19.386" v="19870" actId="26606"/>
          <ac:picMkLst>
            <pc:docMk/>
            <pc:sldMk cId="2954472881" sldId="317"/>
            <ac:picMk id="4" creationId="{6C337390-8515-8B43-83D9-3E9146EC4A57}"/>
          </ac:picMkLst>
        </pc:picChg>
        <pc:cxnChg chg="add del">
          <ac:chgData name="Brandon Gross" userId="5cfe96b0-eadf-49fc-9e70-cfaec2917642" providerId="ADAL" clId="{90DEE67B-DDF5-4218-BECE-84E7C311CE55}" dt="2019-09-25T17:54:10.526" v="19866" actId="26606"/>
          <ac:cxnSpMkLst>
            <pc:docMk/>
            <pc:sldMk cId="2954472881" sldId="317"/>
            <ac:cxnSpMk id="18" creationId="{7E7C77BC-7138-40B1-A15B-20F57A494629}"/>
          </ac:cxnSpMkLst>
        </pc:cxnChg>
      </pc:sldChg>
      <pc:sldChg chg="addSp delSp modSp add mod setBg setClrOvrMap delDesignElem modNotesTx">
        <pc:chgData name="Brandon Gross" userId="5cfe96b0-eadf-49fc-9e70-cfaec2917642" providerId="ADAL" clId="{90DEE67B-DDF5-4218-BECE-84E7C311CE55}" dt="2019-11-22T14:44:48.678" v="24944" actId="20577"/>
        <pc:sldMkLst>
          <pc:docMk/>
          <pc:sldMk cId="3146988727" sldId="318"/>
        </pc:sldMkLst>
        <pc:spChg chg="mod">
          <ac:chgData name="Brandon Gross" userId="5cfe96b0-eadf-49fc-9e70-cfaec2917642" providerId="ADAL" clId="{90DEE67B-DDF5-4218-BECE-84E7C311CE55}" dt="2019-09-25T17:22:35.903" v="19512" actId="26606"/>
          <ac:spMkLst>
            <pc:docMk/>
            <pc:sldMk cId="3146988727" sldId="318"/>
            <ac:spMk id="2" creationId="{3E84249D-5C68-4451-AA5D-CC472129D0FB}"/>
          </ac:spMkLst>
        </pc:spChg>
        <pc:spChg chg="add del mod">
          <ac:chgData name="Brandon Gross" userId="5cfe96b0-eadf-49fc-9e70-cfaec2917642" providerId="ADAL" clId="{90DEE67B-DDF5-4218-BECE-84E7C311CE55}" dt="2019-09-25T17:22:35.903" v="19512" actId="26606"/>
          <ac:spMkLst>
            <pc:docMk/>
            <pc:sldMk cId="3146988727" sldId="318"/>
            <ac:spMk id="3" creationId="{BAE98F57-ECB2-4647-846C-3C178C8ADB46}"/>
          </ac:spMkLst>
        </pc:spChg>
        <pc:spChg chg="add del">
          <ac:chgData name="Brandon Gross" userId="5cfe96b0-eadf-49fc-9e70-cfaec2917642" providerId="ADAL" clId="{90DEE67B-DDF5-4218-BECE-84E7C311CE55}" dt="2019-09-25T23:53:35.723" v="21003" actId="26606"/>
          <ac:spMkLst>
            <pc:docMk/>
            <pc:sldMk cId="3146988727" sldId="318"/>
            <ac:spMk id="11" creationId="{3B0DF90E-6BAD-4E82-8FDF-717C9A357378}"/>
          </ac:spMkLst>
        </pc:spChg>
        <pc:spChg chg="add del">
          <ac:chgData name="Brandon Gross" userId="5cfe96b0-eadf-49fc-9e70-cfaec2917642" providerId="ADAL" clId="{90DEE67B-DDF5-4218-BECE-84E7C311CE55}" dt="2019-09-25T17:54:42.945" v="19914"/>
          <ac:spMkLst>
            <pc:docMk/>
            <pc:sldMk cId="3146988727" sldId="318"/>
            <ac:spMk id="12" creationId="{3B0DF90E-6BAD-4E82-8FDF-717C9A357378}"/>
          </ac:spMkLst>
        </pc:spChg>
        <pc:spChg chg="add del">
          <ac:chgData name="Brandon Gross" userId="5cfe96b0-eadf-49fc-9e70-cfaec2917642" providerId="ADAL" clId="{90DEE67B-DDF5-4218-BECE-84E7C311CE55}" dt="2019-09-25T23:53:35.723" v="21003" actId="26606"/>
          <ac:spMkLst>
            <pc:docMk/>
            <pc:sldMk cId="3146988727" sldId="318"/>
            <ac:spMk id="13" creationId="{13DCC859-0434-4BB8-B6C5-09C88AE698FB}"/>
          </ac:spMkLst>
        </pc:spChg>
        <pc:spChg chg="add del">
          <ac:chgData name="Brandon Gross" userId="5cfe96b0-eadf-49fc-9e70-cfaec2917642" providerId="ADAL" clId="{90DEE67B-DDF5-4218-BECE-84E7C311CE55}" dt="2019-09-25T17:54:42.945" v="19914"/>
          <ac:spMkLst>
            <pc:docMk/>
            <pc:sldMk cId="3146988727" sldId="318"/>
            <ac:spMk id="14" creationId="{13DCC859-0434-4BB8-B6C5-09C88AE698FB}"/>
          </ac:spMkLst>
        </pc:spChg>
        <pc:spChg chg="add del">
          <ac:chgData name="Brandon Gross" userId="5cfe96b0-eadf-49fc-9e70-cfaec2917642" providerId="ADAL" clId="{90DEE67B-DDF5-4218-BECE-84E7C311CE55}" dt="2019-09-25T17:54:42.945" v="19914"/>
          <ac:spMkLst>
            <pc:docMk/>
            <pc:sldMk cId="3146988727" sldId="318"/>
            <ac:spMk id="16" creationId="{08E7ACFB-B791-4C23-8B17-013FEDC09A89}"/>
          </ac:spMkLst>
        </pc:spChg>
        <pc:spChg chg="add del">
          <ac:chgData name="Brandon Gross" userId="5cfe96b0-eadf-49fc-9e70-cfaec2917642" providerId="ADAL" clId="{90DEE67B-DDF5-4218-BECE-84E7C311CE55}" dt="2019-09-25T23:53:35.723" v="21003" actId="26606"/>
          <ac:spMkLst>
            <pc:docMk/>
            <pc:sldMk cId="3146988727" sldId="318"/>
            <ac:spMk id="18" creationId="{08E7ACFB-B791-4C23-8B17-013FEDC09A89}"/>
          </ac:spMkLst>
        </pc:spChg>
        <pc:spChg chg="add">
          <ac:chgData name="Brandon Gross" userId="5cfe96b0-eadf-49fc-9e70-cfaec2917642" providerId="ADAL" clId="{90DEE67B-DDF5-4218-BECE-84E7C311CE55}" dt="2019-09-25T23:53:35.723" v="21003" actId="26606"/>
          <ac:spMkLst>
            <pc:docMk/>
            <pc:sldMk cId="3146988727" sldId="318"/>
            <ac:spMk id="23" creationId="{3B0DF90E-6BAD-4E82-8FDF-717C9A357378}"/>
          </ac:spMkLst>
        </pc:spChg>
        <pc:spChg chg="add">
          <ac:chgData name="Brandon Gross" userId="5cfe96b0-eadf-49fc-9e70-cfaec2917642" providerId="ADAL" clId="{90DEE67B-DDF5-4218-BECE-84E7C311CE55}" dt="2019-09-25T23:53:35.723" v="21003" actId="26606"/>
          <ac:spMkLst>
            <pc:docMk/>
            <pc:sldMk cId="3146988727" sldId="318"/>
            <ac:spMk id="25" creationId="{13DCC859-0434-4BB8-B6C5-09C88AE698FB}"/>
          </ac:spMkLst>
        </pc:spChg>
        <pc:spChg chg="add">
          <ac:chgData name="Brandon Gross" userId="5cfe96b0-eadf-49fc-9e70-cfaec2917642" providerId="ADAL" clId="{90DEE67B-DDF5-4218-BECE-84E7C311CE55}" dt="2019-09-25T23:53:35.723" v="21003" actId="26606"/>
          <ac:spMkLst>
            <pc:docMk/>
            <pc:sldMk cId="3146988727" sldId="318"/>
            <ac:spMk id="27" creationId="{08E7ACFB-B791-4C23-8B17-013FEDC09A89}"/>
          </ac:spMkLst>
        </pc:spChg>
        <pc:graphicFrameChg chg="mod">
          <ac:chgData name="Brandon Gross" userId="5cfe96b0-eadf-49fc-9e70-cfaec2917642" providerId="ADAL" clId="{90DEE67B-DDF5-4218-BECE-84E7C311CE55}" dt="2019-09-23T17:55:13.513" v="3804" actId="1076"/>
          <ac:graphicFrameMkLst>
            <pc:docMk/>
            <pc:sldMk cId="3146988727" sldId="318"/>
            <ac:graphicFrameMk id="4" creationId="{083B2FDA-9E06-4C46-A316-7CCFF4F91ED1}"/>
          </ac:graphicFrameMkLst>
        </pc:graphicFrameChg>
        <pc:graphicFrameChg chg="del">
          <ac:chgData name="Brandon Gross" userId="5cfe96b0-eadf-49fc-9e70-cfaec2917642" providerId="ADAL" clId="{90DEE67B-DDF5-4218-BECE-84E7C311CE55}" dt="2019-09-23T17:37:06.148" v="3533" actId="478"/>
          <ac:graphicFrameMkLst>
            <pc:docMk/>
            <pc:sldMk cId="3146988727" sldId="318"/>
            <ac:graphicFrameMk id="5" creationId="{23EA20DE-DBF0-4A52-9822-D351D2C62995}"/>
          </ac:graphicFrameMkLst>
        </pc:graphicFrameChg>
        <pc:graphicFrameChg chg="add del modGraphic">
          <ac:chgData name="Brandon Gross" userId="5cfe96b0-eadf-49fc-9e70-cfaec2917642" providerId="ADAL" clId="{90DEE67B-DDF5-4218-BECE-84E7C311CE55}" dt="2019-09-25T17:22:35.903" v="19512" actId="26606"/>
          <ac:graphicFrameMkLst>
            <pc:docMk/>
            <pc:sldMk cId="3146988727" sldId="318"/>
            <ac:graphicFrameMk id="6" creationId="{0AC8D0AE-D8C4-4D45-A60F-434D2FBA291B}"/>
          </ac:graphicFrameMkLst>
        </pc:graphicFrameChg>
        <pc:graphicFrameChg chg="add mod modGraphic">
          <ac:chgData name="Brandon Gross" userId="5cfe96b0-eadf-49fc-9e70-cfaec2917642" providerId="ADAL" clId="{90DEE67B-DDF5-4218-BECE-84E7C311CE55}" dt="2019-11-22T14:43:21.280" v="24655" actId="20577"/>
          <ac:graphicFrameMkLst>
            <pc:docMk/>
            <pc:sldMk cId="3146988727" sldId="318"/>
            <ac:graphicFrameMk id="9" creationId="{0AC8D0AE-D8C4-4D45-A60F-434D2FBA291B}"/>
          </ac:graphicFrameMkLst>
        </pc:graphicFrameChg>
      </pc:sldChg>
      <pc:sldChg chg="addSp delSp modSp add mod ord setBg setClrOvrMap delDesignElem modNotesTx">
        <pc:chgData name="Brandon Gross" userId="5cfe96b0-eadf-49fc-9e70-cfaec2917642" providerId="ADAL" clId="{90DEE67B-DDF5-4218-BECE-84E7C311CE55}" dt="2019-11-21T16:27:18.158" v="22623" actId="20577"/>
        <pc:sldMkLst>
          <pc:docMk/>
          <pc:sldMk cId="1749373954" sldId="319"/>
        </pc:sldMkLst>
        <pc:spChg chg="mod">
          <ac:chgData name="Brandon Gross" userId="5cfe96b0-eadf-49fc-9e70-cfaec2917642" providerId="ADAL" clId="{90DEE67B-DDF5-4218-BECE-84E7C311CE55}" dt="2019-09-25T17:22:02.027" v="19509" actId="26606"/>
          <ac:spMkLst>
            <pc:docMk/>
            <pc:sldMk cId="1749373954" sldId="319"/>
            <ac:spMk id="2" creationId="{24C7864B-808E-4D2C-B05D-A8674A6D4134}"/>
          </ac:spMkLst>
        </pc:spChg>
        <pc:spChg chg="del">
          <ac:chgData name="Brandon Gross" userId="5cfe96b0-eadf-49fc-9e70-cfaec2917642" providerId="ADAL" clId="{90DEE67B-DDF5-4218-BECE-84E7C311CE55}" dt="2019-09-24T00:32:52.202" v="5115" actId="3680"/>
          <ac:spMkLst>
            <pc:docMk/>
            <pc:sldMk cId="1749373954" sldId="319"/>
            <ac:spMk id="3" creationId="{A3EE7DA7-6BF9-46F7-B334-86E5E28649FE}"/>
          </ac:spMkLst>
        </pc:spChg>
        <pc:spChg chg="add del">
          <ac:chgData name="Brandon Gross" userId="5cfe96b0-eadf-49fc-9e70-cfaec2917642" providerId="ADAL" clId="{90DEE67B-DDF5-4218-BECE-84E7C311CE55}" dt="2019-09-25T17:58:17.812" v="19959"/>
          <ac:spMkLst>
            <pc:docMk/>
            <pc:sldMk cId="1749373954" sldId="319"/>
            <ac:spMk id="6" creationId="{3B0DF90E-6BAD-4E82-8FDF-717C9A357378}"/>
          </ac:spMkLst>
        </pc:spChg>
        <pc:spChg chg="add del">
          <ac:chgData name="Brandon Gross" userId="5cfe96b0-eadf-49fc-9e70-cfaec2917642" providerId="ADAL" clId="{90DEE67B-DDF5-4218-BECE-84E7C311CE55}" dt="2019-09-25T17:58:17.812" v="19959"/>
          <ac:spMkLst>
            <pc:docMk/>
            <pc:sldMk cId="1749373954" sldId="319"/>
            <ac:spMk id="7" creationId="{13DCC859-0434-4BB8-B6C5-09C88AE698FB}"/>
          </ac:spMkLst>
        </pc:spChg>
        <pc:spChg chg="add del">
          <ac:chgData name="Brandon Gross" userId="5cfe96b0-eadf-49fc-9e70-cfaec2917642" providerId="ADAL" clId="{90DEE67B-DDF5-4218-BECE-84E7C311CE55}" dt="2019-09-25T17:58:17.812" v="19959"/>
          <ac:spMkLst>
            <pc:docMk/>
            <pc:sldMk cId="1749373954" sldId="319"/>
            <ac:spMk id="8" creationId="{08E7ACFB-B791-4C23-8B17-013FEDC09A89}"/>
          </ac:spMkLst>
        </pc:spChg>
        <pc:spChg chg="add del">
          <ac:chgData name="Brandon Gross" userId="5cfe96b0-eadf-49fc-9e70-cfaec2917642" providerId="ADAL" clId="{90DEE67B-DDF5-4218-BECE-84E7C311CE55}" dt="2019-09-25T17:54:42.945" v="19914"/>
          <ac:spMkLst>
            <pc:docMk/>
            <pc:sldMk cId="1749373954" sldId="319"/>
            <ac:spMk id="9" creationId="{3B0DF90E-6BAD-4E82-8FDF-717C9A357378}"/>
          </ac:spMkLst>
        </pc:spChg>
        <pc:spChg chg="add">
          <ac:chgData name="Brandon Gross" userId="5cfe96b0-eadf-49fc-9e70-cfaec2917642" providerId="ADAL" clId="{90DEE67B-DDF5-4218-BECE-84E7C311CE55}" dt="2019-09-25T17:58:32.866" v="19963" actId="26606"/>
          <ac:spMkLst>
            <pc:docMk/>
            <pc:sldMk cId="1749373954" sldId="319"/>
            <ac:spMk id="10" creationId="{3B0DF90E-6BAD-4E82-8FDF-717C9A357378}"/>
          </ac:spMkLst>
        </pc:spChg>
        <pc:spChg chg="add del">
          <ac:chgData name="Brandon Gross" userId="5cfe96b0-eadf-49fc-9e70-cfaec2917642" providerId="ADAL" clId="{90DEE67B-DDF5-4218-BECE-84E7C311CE55}" dt="2019-09-25T17:54:42.945" v="19914"/>
          <ac:spMkLst>
            <pc:docMk/>
            <pc:sldMk cId="1749373954" sldId="319"/>
            <ac:spMk id="11" creationId="{13DCC859-0434-4BB8-B6C5-09C88AE698FB}"/>
          </ac:spMkLst>
        </pc:spChg>
        <pc:spChg chg="add">
          <ac:chgData name="Brandon Gross" userId="5cfe96b0-eadf-49fc-9e70-cfaec2917642" providerId="ADAL" clId="{90DEE67B-DDF5-4218-BECE-84E7C311CE55}" dt="2019-09-25T17:58:32.866" v="19963" actId="26606"/>
          <ac:spMkLst>
            <pc:docMk/>
            <pc:sldMk cId="1749373954" sldId="319"/>
            <ac:spMk id="12" creationId="{13DCC859-0434-4BB8-B6C5-09C88AE698FB}"/>
          </ac:spMkLst>
        </pc:spChg>
        <pc:spChg chg="add del">
          <ac:chgData name="Brandon Gross" userId="5cfe96b0-eadf-49fc-9e70-cfaec2917642" providerId="ADAL" clId="{90DEE67B-DDF5-4218-BECE-84E7C311CE55}" dt="2019-09-25T17:54:42.945" v="19914"/>
          <ac:spMkLst>
            <pc:docMk/>
            <pc:sldMk cId="1749373954" sldId="319"/>
            <ac:spMk id="13" creationId="{08E7ACFB-B791-4C23-8B17-013FEDC09A89}"/>
          </ac:spMkLst>
        </pc:spChg>
        <pc:spChg chg="add">
          <ac:chgData name="Brandon Gross" userId="5cfe96b0-eadf-49fc-9e70-cfaec2917642" providerId="ADAL" clId="{90DEE67B-DDF5-4218-BECE-84E7C311CE55}" dt="2019-09-25T17:58:32.866" v="19963" actId="26606"/>
          <ac:spMkLst>
            <pc:docMk/>
            <pc:sldMk cId="1749373954" sldId="319"/>
            <ac:spMk id="14" creationId="{08E7ACFB-B791-4C23-8B17-013FEDC09A89}"/>
          </ac:spMkLst>
        </pc:spChg>
        <pc:graphicFrameChg chg="add mod ord modGraphic">
          <ac:chgData name="Brandon Gross" userId="5cfe96b0-eadf-49fc-9e70-cfaec2917642" providerId="ADAL" clId="{90DEE67B-DDF5-4218-BECE-84E7C311CE55}" dt="2019-11-21T16:27:18.158" v="22623" actId="20577"/>
          <ac:graphicFrameMkLst>
            <pc:docMk/>
            <pc:sldMk cId="1749373954" sldId="319"/>
            <ac:graphicFrameMk id="4" creationId="{023E09F3-8440-47B2-8E3C-27C1C6B9E6D8}"/>
          </ac:graphicFrameMkLst>
        </pc:graphicFrameChg>
      </pc:sldChg>
      <pc:sldChg chg="addSp delSp modSp add setBg delDesignElem modNotesTx">
        <pc:chgData name="Brandon Gross" userId="5cfe96b0-eadf-49fc-9e70-cfaec2917642" providerId="ADAL" clId="{90DEE67B-DDF5-4218-BECE-84E7C311CE55}" dt="2019-11-21T16:04:21.521" v="22325" actId="20577"/>
        <pc:sldMkLst>
          <pc:docMk/>
          <pc:sldMk cId="856231764" sldId="320"/>
        </pc:sldMkLst>
        <pc:spChg chg="mod">
          <ac:chgData name="Brandon Gross" userId="5cfe96b0-eadf-49fc-9e70-cfaec2917642" providerId="ADAL" clId="{90DEE67B-DDF5-4218-BECE-84E7C311CE55}" dt="2019-11-13T15:37:31.242" v="21327" actId="20577"/>
          <ac:spMkLst>
            <pc:docMk/>
            <pc:sldMk cId="856231764" sldId="320"/>
            <ac:spMk id="2" creationId="{4C450D51-D53F-429C-892E-64C292837F20}"/>
          </ac:spMkLst>
        </pc:spChg>
        <pc:spChg chg="add del mod">
          <ac:chgData name="Brandon Gross" userId="5cfe96b0-eadf-49fc-9e70-cfaec2917642" providerId="ADAL" clId="{90DEE67B-DDF5-4218-BECE-84E7C311CE55}" dt="2019-11-13T15:37:45.240" v="21329"/>
          <ac:spMkLst>
            <pc:docMk/>
            <pc:sldMk cId="856231764" sldId="320"/>
            <ac:spMk id="5" creationId="{DF7248D1-D7E0-4C5C-86B1-1A0B38D805BB}"/>
          </ac:spMkLst>
        </pc:spChg>
        <pc:spChg chg="del">
          <ac:chgData name="Brandon Gross" userId="5cfe96b0-eadf-49fc-9e70-cfaec2917642" providerId="ADAL" clId="{90DEE67B-DDF5-4218-BECE-84E7C311CE55}" dt="2019-11-13T15:37:27.642" v="21326"/>
          <ac:spMkLst>
            <pc:docMk/>
            <pc:sldMk cId="856231764" sldId="320"/>
            <ac:spMk id="6" creationId="{3B0DF90E-6BAD-4E82-8FDF-717C9A357378}"/>
          </ac:spMkLst>
        </pc:spChg>
        <pc:spChg chg="del">
          <ac:chgData name="Brandon Gross" userId="5cfe96b0-eadf-49fc-9e70-cfaec2917642" providerId="ADAL" clId="{90DEE67B-DDF5-4218-BECE-84E7C311CE55}" dt="2019-11-13T15:37:27.642" v="21326"/>
          <ac:spMkLst>
            <pc:docMk/>
            <pc:sldMk cId="856231764" sldId="320"/>
            <ac:spMk id="7" creationId="{13DCC859-0434-4BB8-B6C5-09C88AE698FB}"/>
          </ac:spMkLst>
        </pc:spChg>
        <pc:spChg chg="del">
          <ac:chgData name="Brandon Gross" userId="5cfe96b0-eadf-49fc-9e70-cfaec2917642" providerId="ADAL" clId="{90DEE67B-DDF5-4218-BECE-84E7C311CE55}" dt="2019-11-13T15:37:27.642" v="21326"/>
          <ac:spMkLst>
            <pc:docMk/>
            <pc:sldMk cId="856231764" sldId="320"/>
            <ac:spMk id="8" creationId="{08E7ACFB-B791-4C23-8B17-013FEDC09A89}"/>
          </ac:spMkLst>
        </pc:spChg>
        <pc:spChg chg="add mod">
          <ac:chgData name="Brandon Gross" userId="5cfe96b0-eadf-49fc-9e70-cfaec2917642" providerId="ADAL" clId="{90DEE67B-DDF5-4218-BECE-84E7C311CE55}" dt="2019-11-13T15:37:53.892" v="21330" actId="1076"/>
          <ac:spMkLst>
            <pc:docMk/>
            <pc:sldMk cId="856231764" sldId="320"/>
            <ac:spMk id="10" creationId="{51FFE123-C633-4640-8DE2-3164178B8E0D}"/>
          </ac:spMkLst>
        </pc:spChg>
        <pc:graphicFrameChg chg="del">
          <ac:chgData name="Brandon Gross" userId="5cfe96b0-eadf-49fc-9e70-cfaec2917642" providerId="ADAL" clId="{90DEE67B-DDF5-4218-BECE-84E7C311CE55}" dt="2019-11-13T15:37:44.352" v="21328" actId="478"/>
          <ac:graphicFrameMkLst>
            <pc:docMk/>
            <pc:sldMk cId="856231764" sldId="320"/>
            <ac:graphicFrameMk id="4" creationId="{F9F94F9E-F966-4AFC-B25B-4A50F0442B22}"/>
          </ac:graphicFrameMkLst>
        </pc:graphicFrameChg>
        <pc:graphicFrameChg chg="add mod modGraphic">
          <ac:chgData name="Brandon Gross" userId="5cfe96b0-eadf-49fc-9e70-cfaec2917642" providerId="ADAL" clId="{90DEE67B-DDF5-4218-BECE-84E7C311CE55}" dt="2019-11-21T16:03:43.501" v="22310" actId="2711"/>
          <ac:graphicFrameMkLst>
            <pc:docMk/>
            <pc:sldMk cId="856231764" sldId="320"/>
            <ac:graphicFrameMk id="9" creationId="{A9EA110E-A97F-47E8-BD6D-5323AEF1B5B0}"/>
          </ac:graphicFrameMkLst>
        </pc:graphicFrameChg>
      </pc:sldChg>
      <pc:sldChg chg="addSp modSp ord modNotesTx">
        <pc:chgData name="Brandon Gross" userId="5cfe96b0-eadf-49fc-9e70-cfaec2917642" providerId="ADAL" clId="{90DEE67B-DDF5-4218-BECE-84E7C311CE55}" dt="2019-11-22T14:39:32.767" v="24326" actId="20577"/>
        <pc:sldMkLst>
          <pc:docMk/>
          <pc:sldMk cId="2074777492" sldId="321"/>
        </pc:sldMkLst>
        <pc:spChg chg="mod">
          <ac:chgData name="Brandon Gross" userId="5cfe96b0-eadf-49fc-9e70-cfaec2917642" providerId="ADAL" clId="{90DEE67B-DDF5-4218-BECE-84E7C311CE55}" dt="2019-11-22T14:39:03.110" v="24314" actId="20577"/>
          <ac:spMkLst>
            <pc:docMk/>
            <pc:sldMk cId="2074777492" sldId="321"/>
            <ac:spMk id="3" creationId="{9CD9ACE4-3E4F-4020-BCA6-2D317261B88F}"/>
          </ac:spMkLst>
        </pc:spChg>
        <pc:picChg chg="add mod modCrop">
          <ac:chgData name="Brandon Gross" userId="5cfe96b0-eadf-49fc-9e70-cfaec2917642" providerId="ADAL" clId="{90DEE67B-DDF5-4218-BECE-84E7C311CE55}" dt="2019-11-22T14:37:29.115" v="24027" actId="1076"/>
          <ac:picMkLst>
            <pc:docMk/>
            <pc:sldMk cId="2074777492" sldId="321"/>
            <ac:picMk id="4" creationId="{AAED9FE9-E94D-4386-B89E-DB8A577E3DF6}"/>
          </ac:picMkLst>
        </pc:picChg>
      </pc:sldChg>
      <pc:sldChg chg="addSp delSp modSp modNotesTx">
        <pc:chgData name="Brandon Gross" userId="5cfe96b0-eadf-49fc-9e70-cfaec2917642" providerId="ADAL" clId="{90DEE67B-DDF5-4218-BECE-84E7C311CE55}" dt="2019-11-21T16:34:08.207" v="22882" actId="20577"/>
        <pc:sldMkLst>
          <pc:docMk/>
          <pc:sldMk cId="1361061729" sldId="324"/>
        </pc:sldMkLst>
        <pc:spChg chg="mod">
          <ac:chgData name="Brandon Gross" userId="5cfe96b0-eadf-49fc-9e70-cfaec2917642" providerId="ADAL" clId="{90DEE67B-DDF5-4218-BECE-84E7C311CE55}" dt="2019-11-21T16:25:04.421" v="22472" actId="20577"/>
          <ac:spMkLst>
            <pc:docMk/>
            <pc:sldMk cId="1361061729" sldId="324"/>
            <ac:spMk id="2" creationId="{EBC60056-8A67-4A5B-B0D1-0464B166F449}"/>
          </ac:spMkLst>
        </pc:spChg>
        <pc:spChg chg="del">
          <ac:chgData name="Brandon Gross" userId="5cfe96b0-eadf-49fc-9e70-cfaec2917642" providerId="ADAL" clId="{90DEE67B-DDF5-4218-BECE-84E7C311CE55}" dt="2019-11-21T16:29:09.636" v="22633"/>
          <ac:spMkLst>
            <pc:docMk/>
            <pc:sldMk cId="1361061729" sldId="324"/>
            <ac:spMk id="3" creationId="{C8AEFAB2-EE1D-409C-B04A-C00D90F8698F}"/>
          </ac:spMkLst>
        </pc:spChg>
        <pc:picChg chg="add mod modCrop">
          <ac:chgData name="Brandon Gross" userId="5cfe96b0-eadf-49fc-9e70-cfaec2917642" providerId="ADAL" clId="{90DEE67B-DDF5-4218-BECE-84E7C311CE55}" dt="2019-11-21T16:31:35.350" v="22682" actId="1076"/>
          <ac:picMkLst>
            <pc:docMk/>
            <pc:sldMk cId="1361061729" sldId="324"/>
            <ac:picMk id="5" creationId="{F34A926D-FC8C-40B3-84EC-88744744E62D}"/>
          </ac:picMkLst>
        </pc:picChg>
      </pc:sldChg>
      <pc:sldChg chg="modSp add">
        <pc:chgData name="Brandon Gross" userId="5cfe96b0-eadf-49fc-9e70-cfaec2917642" providerId="ADAL" clId="{90DEE67B-DDF5-4218-BECE-84E7C311CE55}" dt="2019-11-21T16:22:39.201" v="22395" actId="20577"/>
        <pc:sldMkLst>
          <pc:docMk/>
          <pc:sldMk cId="3486184335" sldId="325"/>
        </pc:sldMkLst>
        <pc:spChg chg="mod">
          <ac:chgData name="Brandon Gross" userId="5cfe96b0-eadf-49fc-9e70-cfaec2917642" providerId="ADAL" clId="{90DEE67B-DDF5-4218-BECE-84E7C311CE55}" dt="2019-11-21T16:22:39.201" v="22395" actId="20577"/>
          <ac:spMkLst>
            <pc:docMk/>
            <pc:sldMk cId="3486184335" sldId="325"/>
            <ac:spMk id="2" creationId="{31C8B309-3D20-4225-ABB4-2499FBF8B540}"/>
          </ac:spMkLst>
        </pc:spChg>
      </pc:sldChg>
      <pc:sldChg chg="addSp delSp modSp add modNotesTx">
        <pc:chgData name="Brandon Gross" userId="5cfe96b0-eadf-49fc-9e70-cfaec2917642" providerId="ADAL" clId="{90DEE67B-DDF5-4218-BECE-84E7C311CE55}" dt="2019-11-21T16:34:21.575" v="22966" actId="20577"/>
        <pc:sldMkLst>
          <pc:docMk/>
          <pc:sldMk cId="3461954077" sldId="326"/>
        </pc:sldMkLst>
        <pc:spChg chg="mod">
          <ac:chgData name="Brandon Gross" userId="5cfe96b0-eadf-49fc-9e70-cfaec2917642" providerId="ADAL" clId="{90DEE67B-DDF5-4218-BECE-84E7C311CE55}" dt="2019-11-21T16:25:18.220" v="22524" actId="20577"/>
          <ac:spMkLst>
            <pc:docMk/>
            <pc:sldMk cId="3461954077" sldId="326"/>
            <ac:spMk id="2" creationId="{9D36F10E-F97D-4221-A11B-608D9C9B2D05}"/>
          </ac:spMkLst>
        </pc:spChg>
        <pc:spChg chg="del">
          <ac:chgData name="Brandon Gross" userId="5cfe96b0-eadf-49fc-9e70-cfaec2917642" providerId="ADAL" clId="{90DEE67B-DDF5-4218-BECE-84E7C311CE55}" dt="2019-11-21T16:29:34.461" v="22640"/>
          <ac:spMkLst>
            <pc:docMk/>
            <pc:sldMk cId="3461954077" sldId="326"/>
            <ac:spMk id="3" creationId="{E2270D1B-95C6-4A38-8CE2-C375276302C7}"/>
          </ac:spMkLst>
        </pc:spChg>
        <pc:picChg chg="add mod modCrop">
          <ac:chgData name="Brandon Gross" userId="5cfe96b0-eadf-49fc-9e70-cfaec2917642" providerId="ADAL" clId="{90DEE67B-DDF5-4218-BECE-84E7C311CE55}" dt="2019-11-21T16:31:30.106" v="22679" actId="1076"/>
          <ac:picMkLst>
            <pc:docMk/>
            <pc:sldMk cId="3461954077" sldId="326"/>
            <ac:picMk id="5" creationId="{972A9353-A113-4E28-AC25-063D2B98FD4B}"/>
          </ac:picMkLst>
        </pc:picChg>
      </pc:sldChg>
      <pc:sldChg chg="addSp delSp modSp add modNotesTx">
        <pc:chgData name="Brandon Gross" userId="5cfe96b0-eadf-49fc-9e70-cfaec2917642" providerId="ADAL" clId="{90DEE67B-DDF5-4218-BECE-84E7C311CE55}" dt="2019-11-21T16:48:15.473" v="23194" actId="14100"/>
        <pc:sldMkLst>
          <pc:docMk/>
          <pc:sldMk cId="749703901" sldId="327"/>
        </pc:sldMkLst>
        <pc:spChg chg="mod">
          <ac:chgData name="Brandon Gross" userId="5cfe96b0-eadf-49fc-9e70-cfaec2917642" providerId="ADAL" clId="{90DEE67B-DDF5-4218-BECE-84E7C311CE55}" dt="2019-11-21T16:25:25.486" v="22540" actId="20577"/>
          <ac:spMkLst>
            <pc:docMk/>
            <pc:sldMk cId="749703901" sldId="327"/>
            <ac:spMk id="2" creationId="{88A233B1-3B64-4782-99D3-5246454C2330}"/>
          </ac:spMkLst>
        </pc:spChg>
        <pc:spChg chg="del">
          <ac:chgData name="Brandon Gross" userId="5cfe96b0-eadf-49fc-9e70-cfaec2917642" providerId="ADAL" clId="{90DEE67B-DDF5-4218-BECE-84E7C311CE55}" dt="2019-11-21T16:29:55.505" v="22647"/>
          <ac:spMkLst>
            <pc:docMk/>
            <pc:sldMk cId="749703901" sldId="327"/>
            <ac:spMk id="3" creationId="{39D347EC-D808-4CD6-B8FC-A740C1412974}"/>
          </ac:spMkLst>
        </pc:spChg>
        <pc:picChg chg="add mod modCrop">
          <ac:chgData name="Brandon Gross" userId="5cfe96b0-eadf-49fc-9e70-cfaec2917642" providerId="ADAL" clId="{90DEE67B-DDF5-4218-BECE-84E7C311CE55}" dt="2019-11-21T16:48:15.473" v="23194" actId="14100"/>
          <ac:picMkLst>
            <pc:docMk/>
            <pc:sldMk cId="749703901" sldId="327"/>
            <ac:picMk id="5" creationId="{82CD2551-A466-4CA6-80D1-E1D949868FE9}"/>
          </ac:picMkLst>
        </pc:picChg>
        <pc:picChg chg="add mod modCrop">
          <ac:chgData name="Brandon Gross" userId="5cfe96b0-eadf-49fc-9e70-cfaec2917642" providerId="ADAL" clId="{90DEE67B-DDF5-4218-BECE-84E7C311CE55}" dt="2019-11-21T16:33:17.493" v="22736" actId="1076"/>
          <ac:picMkLst>
            <pc:docMk/>
            <pc:sldMk cId="749703901" sldId="327"/>
            <ac:picMk id="7" creationId="{EE5C3505-78A5-44E6-8139-DC68E5AC83F1}"/>
          </ac:picMkLst>
        </pc:picChg>
      </pc:sldChg>
      <pc:sldChg chg="addSp delSp modSp add modNotesTx">
        <pc:chgData name="Brandon Gross" userId="5cfe96b0-eadf-49fc-9e70-cfaec2917642" providerId="ADAL" clId="{90DEE67B-DDF5-4218-BECE-84E7C311CE55}" dt="2019-11-21T16:34:43.688" v="23085" actId="20577"/>
        <pc:sldMkLst>
          <pc:docMk/>
          <pc:sldMk cId="745253725" sldId="328"/>
        </pc:sldMkLst>
        <pc:spChg chg="mod">
          <ac:chgData name="Brandon Gross" userId="5cfe96b0-eadf-49fc-9e70-cfaec2917642" providerId="ADAL" clId="{90DEE67B-DDF5-4218-BECE-84E7C311CE55}" dt="2019-11-21T16:25:33.264" v="22558" actId="20577"/>
          <ac:spMkLst>
            <pc:docMk/>
            <pc:sldMk cId="745253725" sldId="328"/>
            <ac:spMk id="2" creationId="{98D58355-4BBF-4D04-9B84-6FB10309E465}"/>
          </ac:spMkLst>
        </pc:spChg>
        <pc:spChg chg="del">
          <ac:chgData name="Brandon Gross" userId="5cfe96b0-eadf-49fc-9e70-cfaec2917642" providerId="ADAL" clId="{90DEE67B-DDF5-4218-BECE-84E7C311CE55}" dt="2019-11-21T16:30:37.669" v="22656"/>
          <ac:spMkLst>
            <pc:docMk/>
            <pc:sldMk cId="745253725" sldId="328"/>
            <ac:spMk id="3" creationId="{9F53139C-E22C-45B7-B68B-9337AF9EFE57}"/>
          </ac:spMkLst>
        </pc:spChg>
        <pc:picChg chg="add mod modCrop">
          <ac:chgData name="Brandon Gross" userId="5cfe96b0-eadf-49fc-9e70-cfaec2917642" providerId="ADAL" clId="{90DEE67B-DDF5-4218-BECE-84E7C311CE55}" dt="2019-11-21T16:31:19.635" v="22676" actId="1076"/>
          <ac:picMkLst>
            <pc:docMk/>
            <pc:sldMk cId="745253725" sldId="328"/>
            <ac:picMk id="5" creationId="{F30FE86A-8418-4A75-A427-8025B8E8D820}"/>
          </ac:picMkLst>
        </pc:picChg>
      </pc:sldChg>
      <pc:sldChg chg="addSp delSp modSp add modNotesTx">
        <pc:chgData name="Brandon Gross" userId="5cfe96b0-eadf-49fc-9e70-cfaec2917642" providerId="ADAL" clId="{90DEE67B-DDF5-4218-BECE-84E7C311CE55}" dt="2019-11-21T16:35:02.288" v="23145" actId="20577"/>
        <pc:sldMkLst>
          <pc:docMk/>
          <pc:sldMk cId="3064149629" sldId="329"/>
        </pc:sldMkLst>
        <pc:spChg chg="mod">
          <ac:chgData name="Brandon Gross" userId="5cfe96b0-eadf-49fc-9e70-cfaec2917642" providerId="ADAL" clId="{90DEE67B-DDF5-4218-BECE-84E7C311CE55}" dt="2019-11-21T16:25:40.848" v="22572" actId="20577"/>
          <ac:spMkLst>
            <pc:docMk/>
            <pc:sldMk cId="3064149629" sldId="329"/>
            <ac:spMk id="2" creationId="{BC42C33E-C428-450F-885D-C938C7A7E848}"/>
          </ac:spMkLst>
        </pc:spChg>
        <pc:spChg chg="del">
          <ac:chgData name="Brandon Gross" userId="5cfe96b0-eadf-49fc-9e70-cfaec2917642" providerId="ADAL" clId="{90DEE67B-DDF5-4218-BECE-84E7C311CE55}" dt="2019-11-21T16:30:52.511" v="22663"/>
          <ac:spMkLst>
            <pc:docMk/>
            <pc:sldMk cId="3064149629" sldId="329"/>
            <ac:spMk id="3" creationId="{44CCE871-E29A-41B5-8F9A-5B7B244ED0B0}"/>
          </ac:spMkLst>
        </pc:spChg>
        <pc:picChg chg="add mod modCrop">
          <ac:chgData name="Brandon Gross" userId="5cfe96b0-eadf-49fc-9e70-cfaec2917642" providerId="ADAL" clId="{90DEE67B-DDF5-4218-BECE-84E7C311CE55}" dt="2019-11-21T16:31:26.349" v="22678" actId="1076"/>
          <ac:picMkLst>
            <pc:docMk/>
            <pc:sldMk cId="3064149629" sldId="329"/>
            <ac:picMk id="5" creationId="{84C18616-6DBF-47AF-8142-33EEDD946065}"/>
          </ac:picMkLst>
        </pc:picChg>
      </pc:sldChg>
      <pc:sldChg chg="modSp add">
        <pc:chgData name="Brandon Gross" userId="5cfe96b0-eadf-49fc-9e70-cfaec2917642" providerId="ADAL" clId="{90DEE67B-DDF5-4218-BECE-84E7C311CE55}" dt="2019-11-21T16:26:41.505" v="22600" actId="20577"/>
        <pc:sldMkLst>
          <pc:docMk/>
          <pc:sldMk cId="2832865727" sldId="330"/>
        </pc:sldMkLst>
        <pc:spChg chg="mod">
          <ac:chgData name="Brandon Gross" userId="5cfe96b0-eadf-49fc-9e70-cfaec2917642" providerId="ADAL" clId="{90DEE67B-DDF5-4218-BECE-84E7C311CE55}" dt="2019-11-21T16:26:35.733" v="22588" actId="20577"/>
          <ac:spMkLst>
            <pc:docMk/>
            <pc:sldMk cId="2832865727" sldId="330"/>
            <ac:spMk id="2" creationId="{1DA250D3-DADD-406B-A8B9-B6BB90850759}"/>
          </ac:spMkLst>
        </pc:spChg>
        <pc:spChg chg="mod">
          <ac:chgData name="Brandon Gross" userId="5cfe96b0-eadf-49fc-9e70-cfaec2917642" providerId="ADAL" clId="{90DEE67B-DDF5-4218-BECE-84E7C311CE55}" dt="2019-11-21T16:26:41.505" v="22600" actId="20577"/>
          <ac:spMkLst>
            <pc:docMk/>
            <pc:sldMk cId="2832865727" sldId="330"/>
            <ac:spMk id="3" creationId="{BF33076D-6E0E-4F45-9B29-14EBCD9EABBF}"/>
          </ac:spMkLst>
        </pc:spChg>
      </pc:sldChg>
      <pc:sldChg chg="addSp delSp modSp add modNotesTx">
        <pc:chgData name="Brandon Gross" userId="5cfe96b0-eadf-49fc-9e70-cfaec2917642" providerId="ADAL" clId="{90DEE67B-DDF5-4218-BECE-84E7C311CE55}" dt="2019-11-21T16:34:37.915" v="23064" actId="20577"/>
        <pc:sldMkLst>
          <pc:docMk/>
          <pc:sldMk cId="4144476787" sldId="331"/>
        </pc:sldMkLst>
        <pc:spChg chg="mod">
          <ac:chgData name="Brandon Gross" userId="5cfe96b0-eadf-49fc-9e70-cfaec2917642" providerId="ADAL" clId="{90DEE67B-DDF5-4218-BECE-84E7C311CE55}" dt="2019-11-21T16:32:34.205" v="22720" actId="20577"/>
          <ac:spMkLst>
            <pc:docMk/>
            <pc:sldMk cId="4144476787" sldId="331"/>
            <ac:spMk id="2" creationId="{6D58E108-B0DB-443D-875E-379FB14AD9B9}"/>
          </ac:spMkLst>
        </pc:spChg>
        <pc:spChg chg="del">
          <ac:chgData name="Brandon Gross" userId="5cfe96b0-eadf-49fc-9e70-cfaec2917642" providerId="ADAL" clId="{90DEE67B-DDF5-4218-BECE-84E7C311CE55}" dt="2019-11-21T16:31:57.773" v="22685"/>
          <ac:spMkLst>
            <pc:docMk/>
            <pc:sldMk cId="4144476787" sldId="331"/>
            <ac:spMk id="3" creationId="{88B5B91A-9176-4D3F-BB06-9C7E8BD280E2}"/>
          </ac:spMkLst>
        </pc:spChg>
        <pc:picChg chg="add mod modCrop">
          <ac:chgData name="Brandon Gross" userId="5cfe96b0-eadf-49fc-9e70-cfaec2917642" providerId="ADAL" clId="{90DEE67B-DDF5-4218-BECE-84E7C311CE55}" dt="2019-11-21T16:32:19.449" v="22693" actId="1076"/>
          <ac:picMkLst>
            <pc:docMk/>
            <pc:sldMk cId="4144476787" sldId="331"/>
            <ac:picMk id="5" creationId="{16B13CF9-2EA9-4D6A-8795-C89B6D594E7E}"/>
          </ac:picMkLst>
        </pc:picChg>
      </pc:sldChg>
    </pc:docChg>
  </pc:docChgLst>
  <pc:docChgLst>
    <pc:chgData name="Cory Ricondo" userId="18bcf57d-87bb-4e9f-a823-cf4959375ee5" providerId="ADAL" clId="{339B979D-208B-4FAD-8B33-F8388E221BB6}"/>
    <pc:docChg chg="undo custSel modSld">
      <pc:chgData name="Cory Ricondo" userId="18bcf57d-87bb-4e9f-a823-cf4959375ee5" providerId="ADAL" clId="{339B979D-208B-4FAD-8B33-F8388E221BB6}" dt="2019-09-26T03:30:03.620" v="3705" actId="20577"/>
      <pc:docMkLst>
        <pc:docMk/>
      </pc:docMkLst>
      <pc:sldChg chg="modSp modNotesTx">
        <pc:chgData name="Cory Ricondo" userId="18bcf57d-87bb-4e9f-a823-cf4959375ee5" providerId="ADAL" clId="{339B979D-208B-4FAD-8B33-F8388E221BB6}" dt="2019-09-26T01:24:23.327" v="3303" actId="20577"/>
        <pc:sldMkLst>
          <pc:docMk/>
          <pc:sldMk cId="3072798507" sldId="275"/>
        </pc:sldMkLst>
        <pc:spChg chg="mod">
          <ac:chgData name="Cory Ricondo" userId="18bcf57d-87bb-4e9f-a823-cf4959375ee5" providerId="ADAL" clId="{339B979D-208B-4FAD-8B33-F8388E221BB6}" dt="2019-09-24T01:21:26.522" v="3" actId="1076"/>
          <ac:spMkLst>
            <pc:docMk/>
            <pc:sldMk cId="3072798507" sldId="275"/>
            <ac:spMk id="2" creationId="{F512C2FB-9B93-4273-90C9-3CB80F10CF49}"/>
          </ac:spMkLst>
        </pc:spChg>
        <pc:picChg chg="mod">
          <ac:chgData name="Cory Ricondo" userId="18bcf57d-87bb-4e9f-a823-cf4959375ee5" providerId="ADAL" clId="{339B979D-208B-4FAD-8B33-F8388E221BB6}" dt="2019-09-24T01:21:25.595" v="2" actId="1076"/>
          <ac:picMkLst>
            <pc:docMk/>
            <pc:sldMk cId="3072798507" sldId="275"/>
            <ac:picMk id="7" creationId="{B165E94D-FDAF-4A65-9D08-D8A940AF37F2}"/>
          </ac:picMkLst>
        </pc:picChg>
      </pc:sldChg>
      <pc:sldChg chg="modNotesTx">
        <pc:chgData name="Cory Ricondo" userId="18bcf57d-87bb-4e9f-a823-cf4959375ee5" providerId="ADAL" clId="{339B979D-208B-4FAD-8B33-F8388E221BB6}" dt="2019-09-26T01:36:28.925" v="3668" actId="20577"/>
        <pc:sldMkLst>
          <pc:docMk/>
          <pc:sldMk cId="993820963" sldId="278"/>
        </pc:sldMkLst>
      </pc:sldChg>
      <pc:sldChg chg="modNotesTx">
        <pc:chgData name="Cory Ricondo" userId="18bcf57d-87bb-4e9f-a823-cf4959375ee5" providerId="ADAL" clId="{339B979D-208B-4FAD-8B33-F8388E221BB6}" dt="2019-09-26T02:06:09.608" v="3669" actId="20577"/>
        <pc:sldMkLst>
          <pc:docMk/>
          <pc:sldMk cId="1530504093" sldId="279"/>
        </pc:sldMkLst>
      </pc:sldChg>
      <pc:sldChg chg="modSp modNotesTx">
        <pc:chgData name="Cory Ricondo" userId="18bcf57d-87bb-4e9f-a823-cf4959375ee5" providerId="ADAL" clId="{339B979D-208B-4FAD-8B33-F8388E221BB6}" dt="2019-09-26T01:32:31.740" v="3570" actId="20577"/>
        <pc:sldMkLst>
          <pc:docMk/>
          <pc:sldMk cId="2467123623" sldId="280"/>
        </pc:sldMkLst>
        <pc:spChg chg="mod">
          <ac:chgData name="Cory Ricondo" userId="18bcf57d-87bb-4e9f-a823-cf4959375ee5" providerId="ADAL" clId="{339B979D-208B-4FAD-8B33-F8388E221BB6}" dt="2019-09-26T00:40:45.701" v="2681" actId="20577"/>
          <ac:spMkLst>
            <pc:docMk/>
            <pc:sldMk cId="2467123623" sldId="280"/>
            <ac:spMk id="3" creationId="{62BD0220-4DA5-46C0-9D77-4664AEE2B05D}"/>
          </ac:spMkLst>
        </pc:spChg>
      </pc:sldChg>
      <pc:sldChg chg="modNotesTx">
        <pc:chgData name="Cory Ricondo" userId="18bcf57d-87bb-4e9f-a823-cf4959375ee5" providerId="ADAL" clId="{339B979D-208B-4FAD-8B33-F8388E221BB6}" dt="2019-09-26T01:23:42.899" v="3288" actId="20577"/>
        <pc:sldMkLst>
          <pc:docMk/>
          <pc:sldMk cId="2695366438" sldId="281"/>
        </pc:sldMkLst>
      </pc:sldChg>
      <pc:sldChg chg="modSp modNotesTx">
        <pc:chgData name="Cory Ricondo" userId="18bcf57d-87bb-4e9f-a823-cf4959375ee5" providerId="ADAL" clId="{339B979D-208B-4FAD-8B33-F8388E221BB6}" dt="2019-09-26T01:23:26.664" v="3278" actId="20577"/>
        <pc:sldMkLst>
          <pc:docMk/>
          <pc:sldMk cId="1468978698" sldId="282"/>
        </pc:sldMkLst>
        <pc:graphicFrameChg chg="mod modGraphic">
          <ac:chgData name="Cory Ricondo" userId="18bcf57d-87bb-4e9f-a823-cf4959375ee5" providerId="ADAL" clId="{339B979D-208B-4FAD-8B33-F8388E221BB6}" dt="2019-09-24T02:15:13.573" v="242" actId="20577"/>
          <ac:graphicFrameMkLst>
            <pc:docMk/>
            <pc:sldMk cId="1468978698" sldId="282"/>
            <ac:graphicFrameMk id="6" creationId="{EB790AE9-6266-484A-9D06-3CD260A501F0}"/>
          </ac:graphicFrameMkLst>
        </pc:graphicFrameChg>
      </pc:sldChg>
      <pc:sldChg chg="modNotesTx">
        <pc:chgData name="Cory Ricondo" userId="18bcf57d-87bb-4e9f-a823-cf4959375ee5" providerId="ADAL" clId="{339B979D-208B-4FAD-8B33-F8388E221BB6}" dt="2019-09-26T03:22:38.708" v="3692" actId="20577"/>
        <pc:sldMkLst>
          <pc:docMk/>
          <pc:sldMk cId="2408142580" sldId="283"/>
        </pc:sldMkLst>
      </pc:sldChg>
    </pc:docChg>
  </pc:docChgLst>
  <pc:docChgLst>
    <pc:chgData name="Suvrat Jain" userId="9c56a97b-f890-4d03-8b09-a619a1267654" providerId="ADAL" clId="{672D51A9-879C-FB44-ACD7-C74849144A9C}"/>
    <pc:docChg chg="undo redo custSel mod addSld delSld modSld sldOrd modSection">
      <pc:chgData name="Suvrat Jain" userId="9c56a97b-f890-4d03-8b09-a619a1267654" providerId="ADAL" clId="{672D51A9-879C-FB44-ACD7-C74849144A9C}" dt="2019-11-22T16:28:31.454" v="17563" actId="1076"/>
      <pc:docMkLst>
        <pc:docMk/>
      </pc:docMkLst>
      <pc:sldChg chg="del">
        <pc:chgData name="Suvrat Jain" userId="9c56a97b-f890-4d03-8b09-a619a1267654" providerId="ADAL" clId="{672D51A9-879C-FB44-ACD7-C74849144A9C}" dt="2019-11-22T00:38:08.525" v="11961" actId="2696"/>
        <pc:sldMkLst>
          <pc:docMk/>
          <pc:sldMk cId="1953987887" sldId="262"/>
        </pc:sldMkLst>
      </pc:sldChg>
      <pc:sldChg chg="addSp delSp modSp mod ord setBg modNotesTx">
        <pc:chgData name="Suvrat Jain" userId="9c56a97b-f890-4d03-8b09-a619a1267654" providerId="ADAL" clId="{672D51A9-879C-FB44-ACD7-C74849144A9C}" dt="2019-11-22T05:22:52.712" v="13562" actId="255"/>
        <pc:sldMkLst>
          <pc:docMk/>
          <pc:sldMk cId="3462482102" sldId="264"/>
        </pc:sldMkLst>
        <pc:spChg chg="mod">
          <ac:chgData name="Suvrat Jain" userId="9c56a97b-f890-4d03-8b09-a619a1267654" providerId="ADAL" clId="{672D51A9-879C-FB44-ACD7-C74849144A9C}" dt="2019-11-22T05:22:52.712" v="13562" actId="255"/>
          <ac:spMkLst>
            <pc:docMk/>
            <pc:sldMk cId="3462482102" sldId="264"/>
            <ac:spMk id="2" creationId="{AF961DED-98DB-492F-B536-E81FBDAC249A}"/>
          </ac:spMkLst>
        </pc:spChg>
        <pc:spChg chg="del mod">
          <ac:chgData name="Suvrat Jain" userId="9c56a97b-f890-4d03-8b09-a619a1267654" providerId="ADAL" clId="{672D51A9-879C-FB44-ACD7-C74849144A9C}" dt="2019-09-23T23:47:12.026" v="1815" actId="478"/>
          <ac:spMkLst>
            <pc:docMk/>
            <pc:sldMk cId="3462482102" sldId="264"/>
            <ac:spMk id="3" creationId="{171C84FF-2CCA-4EEB-B58F-235FA7BD3B82}"/>
          </ac:spMkLst>
        </pc:spChg>
        <pc:spChg chg="add del mod">
          <ac:chgData name="Suvrat Jain" userId="9c56a97b-f890-4d03-8b09-a619a1267654" providerId="ADAL" clId="{672D51A9-879C-FB44-ACD7-C74849144A9C}" dt="2019-11-22T04:52:19.228" v="12461" actId="26606"/>
          <ac:spMkLst>
            <pc:docMk/>
            <pc:sldMk cId="3462482102" sldId="264"/>
            <ac:spMk id="4" creationId="{5B486222-FBFE-244C-B29F-60A6CAB4C642}"/>
          </ac:spMkLst>
        </pc:spChg>
        <pc:spChg chg="add del mod">
          <ac:chgData name="Suvrat Jain" userId="9c56a97b-f890-4d03-8b09-a619a1267654" providerId="ADAL" clId="{672D51A9-879C-FB44-ACD7-C74849144A9C}" dt="2019-11-22T05:10:29.341" v="12790"/>
          <ac:spMkLst>
            <pc:docMk/>
            <pc:sldMk cId="3462482102" sldId="264"/>
            <ac:spMk id="9" creationId="{8161D492-88BB-0C4C-90D2-E818690AF74B}"/>
          </ac:spMkLst>
        </pc:spChg>
        <pc:spChg chg="add del">
          <ac:chgData name="Suvrat Jain" userId="9c56a97b-f890-4d03-8b09-a619a1267654" providerId="ADAL" clId="{672D51A9-879C-FB44-ACD7-C74849144A9C}" dt="2019-11-22T04:52:19.220" v="12460" actId="26606"/>
          <ac:spMkLst>
            <pc:docMk/>
            <pc:sldMk cId="3462482102" sldId="264"/>
            <ac:spMk id="12" creationId="{5B486222-FBFE-244C-B29F-60A6CAB4C642}"/>
          </ac:spMkLst>
        </pc:spChg>
        <pc:picChg chg="add del">
          <ac:chgData name="Suvrat Jain" userId="9c56a97b-f890-4d03-8b09-a619a1267654" providerId="ADAL" clId="{672D51A9-879C-FB44-ACD7-C74849144A9C}" dt="2019-09-23T23:45:39.956" v="1804"/>
          <ac:picMkLst>
            <pc:docMk/>
            <pc:sldMk cId="3462482102" sldId="264"/>
            <ac:picMk id="4" creationId="{BDE450C7-5B8F-1343-A4E3-0D68F1992E20}"/>
          </ac:picMkLst>
        </pc:picChg>
        <pc:picChg chg="add del mod">
          <ac:chgData name="Suvrat Jain" userId="9c56a97b-f890-4d03-8b09-a619a1267654" providerId="ADAL" clId="{672D51A9-879C-FB44-ACD7-C74849144A9C}" dt="2019-11-22T04:51:43.637" v="12448" actId="478"/>
          <ac:picMkLst>
            <pc:docMk/>
            <pc:sldMk cId="3462482102" sldId="264"/>
            <ac:picMk id="5" creationId="{4CD511BC-89EA-5149-9557-6A96A049FFE7}"/>
          </ac:picMkLst>
        </pc:picChg>
        <pc:picChg chg="add del mod">
          <ac:chgData name="Suvrat Jain" userId="9c56a97b-f890-4d03-8b09-a619a1267654" providerId="ADAL" clId="{672D51A9-879C-FB44-ACD7-C74849144A9C}" dt="2019-11-22T04:51:45.320" v="12449" actId="478"/>
          <ac:picMkLst>
            <pc:docMk/>
            <pc:sldMk cId="3462482102" sldId="264"/>
            <ac:picMk id="6" creationId="{7C8C27AC-AE21-B34E-99B1-900514E09D41}"/>
          </ac:picMkLst>
        </pc:picChg>
        <pc:picChg chg="add del mod">
          <ac:chgData name="Suvrat Jain" userId="9c56a97b-f890-4d03-8b09-a619a1267654" providerId="ADAL" clId="{672D51A9-879C-FB44-ACD7-C74849144A9C}" dt="2019-11-22T04:52:08.754" v="12453" actId="478"/>
          <ac:picMkLst>
            <pc:docMk/>
            <pc:sldMk cId="3462482102" sldId="264"/>
            <ac:picMk id="7" creationId="{AB458DC0-27C7-CD4F-A160-EA60CE5E03FD}"/>
          </ac:picMkLst>
        </pc:picChg>
        <pc:picChg chg="add del mod">
          <ac:chgData name="Suvrat Jain" userId="9c56a97b-f890-4d03-8b09-a619a1267654" providerId="ADAL" clId="{672D51A9-879C-FB44-ACD7-C74849144A9C}" dt="2019-11-22T05:10:31.935" v="12791" actId="1076"/>
          <ac:picMkLst>
            <pc:docMk/>
            <pc:sldMk cId="3462482102" sldId="264"/>
            <ac:picMk id="8" creationId="{B3D76EF1-EA47-434B-9433-CA9CD619114E}"/>
          </ac:picMkLst>
        </pc:picChg>
        <pc:picChg chg="add del mod">
          <ac:chgData name="Suvrat Jain" userId="9c56a97b-f890-4d03-8b09-a619a1267654" providerId="ADAL" clId="{672D51A9-879C-FB44-ACD7-C74849144A9C}" dt="2019-11-22T05:10:28.432" v="12789"/>
          <ac:picMkLst>
            <pc:docMk/>
            <pc:sldMk cId="3462482102" sldId="264"/>
            <ac:picMk id="11" creationId="{DB1FE771-2883-6D4B-9076-50D8275EB510}"/>
          </ac:picMkLst>
        </pc:picChg>
      </pc:sldChg>
      <pc:sldChg chg="modSp">
        <pc:chgData name="Suvrat Jain" userId="9c56a97b-f890-4d03-8b09-a619a1267654" providerId="ADAL" clId="{672D51A9-879C-FB44-ACD7-C74849144A9C}" dt="2019-09-21T20:39:27.815" v="1018" actId="14100"/>
        <pc:sldMkLst>
          <pc:docMk/>
          <pc:sldMk cId="2961176107" sldId="270"/>
        </pc:sldMkLst>
        <pc:spChg chg="mod">
          <ac:chgData name="Suvrat Jain" userId="9c56a97b-f890-4d03-8b09-a619a1267654" providerId="ADAL" clId="{672D51A9-879C-FB44-ACD7-C74849144A9C}" dt="2019-09-21T20:39:27.815" v="1018" actId="14100"/>
          <ac:spMkLst>
            <pc:docMk/>
            <pc:sldMk cId="2961176107" sldId="270"/>
            <ac:spMk id="2" creationId="{D5BD1EFF-5D0D-4D02-AC74-58BCA63663EE}"/>
          </ac:spMkLst>
        </pc:spChg>
      </pc:sldChg>
      <pc:sldChg chg="addSp delSp modSp mod ord setBg modNotesTx">
        <pc:chgData name="Suvrat Jain" userId="9c56a97b-f890-4d03-8b09-a619a1267654" providerId="ADAL" clId="{672D51A9-879C-FB44-ACD7-C74849144A9C}" dt="2019-11-22T05:30:40.156" v="13808" actId="1076"/>
        <pc:sldMkLst>
          <pc:docMk/>
          <pc:sldMk cId="2092015037" sldId="303"/>
        </pc:sldMkLst>
        <pc:spChg chg="del mod">
          <ac:chgData name="Suvrat Jain" userId="9c56a97b-f890-4d03-8b09-a619a1267654" providerId="ADAL" clId="{672D51A9-879C-FB44-ACD7-C74849144A9C}" dt="2019-11-22T05:23:32.737" v="13587" actId="478"/>
          <ac:spMkLst>
            <pc:docMk/>
            <pc:sldMk cId="2092015037" sldId="303"/>
            <ac:spMk id="2" creationId="{AF961DED-98DB-492F-B536-E81FBDAC249A}"/>
          </ac:spMkLst>
        </pc:spChg>
        <pc:spChg chg="del">
          <ac:chgData name="Suvrat Jain" userId="9c56a97b-f890-4d03-8b09-a619a1267654" providerId="ADAL" clId="{672D51A9-879C-FB44-ACD7-C74849144A9C}" dt="2019-09-21T22:48:59.634" v="1116" actId="478"/>
          <ac:spMkLst>
            <pc:docMk/>
            <pc:sldMk cId="2092015037" sldId="303"/>
            <ac:spMk id="3" creationId="{171C84FF-2CCA-4EEB-B58F-235FA7BD3B82}"/>
          </ac:spMkLst>
        </pc:spChg>
        <pc:spChg chg="add del mod">
          <ac:chgData name="Suvrat Jain" userId="9c56a97b-f890-4d03-8b09-a619a1267654" providerId="ADAL" clId="{672D51A9-879C-FB44-ACD7-C74849144A9C}" dt="2019-11-22T05:23:35.033" v="13589" actId="478"/>
          <ac:spMkLst>
            <pc:docMk/>
            <pc:sldMk cId="2092015037" sldId="303"/>
            <ac:spMk id="10" creationId="{DB380E07-46A4-9248-B799-614842DE314B}"/>
          </ac:spMkLst>
        </pc:spChg>
        <pc:spChg chg="add mod">
          <ac:chgData name="Suvrat Jain" userId="9c56a97b-f890-4d03-8b09-a619a1267654" providerId="ADAL" clId="{672D51A9-879C-FB44-ACD7-C74849144A9C}" dt="2019-11-22T05:23:41.482" v="13611" actId="20577"/>
          <ac:spMkLst>
            <pc:docMk/>
            <pc:sldMk cId="2092015037" sldId="303"/>
            <ac:spMk id="11" creationId="{381B8AC4-6FA9-1143-ADEB-973BBAB0D17D}"/>
          </ac:spMkLst>
        </pc:spChg>
        <pc:picChg chg="add del mod">
          <ac:chgData name="Suvrat Jain" userId="9c56a97b-f890-4d03-8b09-a619a1267654" providerId="ADAL" clId="{672D51A9-879C-FB44-ACD7-C74849144A9C}" dt="2019-11-22T05:20:57.007" v="13536" actId="478"/>
          <ac:picMkLst>
            <pc:docMk/>
            <pc:sldMk cId="2092015037" sldId="303"/>
            <ac:picMk id="4" creationId="{7AD292B8-007D-DF48-80A1-2C214E980B35}"/>
          </ac:picMkLst>
        </pc:picChg>
        <pc:picChg chg="add del mod">
          <ac:chgData name="Suvrat Jain" userId="9c56a97b-f890-4d03-8b09-a619a1267654" providerId="ADAL" clId="{672D51A9-879C-FB44-ACD7-C74849144A9C}" dt="2019-11-22T05:20:55.326" v="13535" actId="478"/>
          <ac:picMkLst>
            <pc:docMk/>
            <pc:sldMk cId="2092015037" sldId="303"/>
            <ac:picMk id="5" creationId="{E9BC4DCA-7A66-0048-9014-B144121920CD}"/>
          </ac:picMkLst>
        </pc:picChg>
        <pc:picChg chg="add del mod">
          <ac:chgData name="Suvrat Jain" userId="9c56a97b-f890-4d03-8b09-a619a1267654" providerId="ADAL" clId="{672D51A9-879C-FB44-ACD7-C74849144A9C}" dt="2019-11-22T05:21:36.469" v="13542"/>
          <ac:picMkLst>
            <pc:docMk/>
            <pc:sldMk cId="2092015037" sldId="303"/>
            <ac:picMk id="6" creationId="{7FA4DE3B-6845-B243-96EB-2D945C18651D}"/>
          </ac:picMkLst>
        </pc:picChg>
        <pc:picChg chg="add del mod">
          <ac:chgData name="Suvrat Jain" userId="9c56a97b-f890-4d03-8b09-a619a1267654" providerId="ADAL" clId="{672D51A9-879C-FB44-ACD7-C74849144A9C}" dt="2019-11-22T05:21:41.594" v="13546"/>
          <ac:picMkLst>
            <pc:docMk/>
            <pc:sldMk cId="2092015037" sldId="303"/>
            <ac:picMk id="7" creationId="{94D68A38-A90A-AA4A-8DF1-A173B06A4F56}"/>
          </ac:picMkLst>
        </pc:picChg>
        <pc:picChg chg="add mod">
          <ac:chgData name="Suvrat Jain" userId="9c56a97b-f890-4d03-8b09-a619a1267654" providerId="ADAL" clId="{672D51A9-879C-FB44-ACD7-C74849144A9C}" dt="2019-11-22T05:30:40.156" v="13808" actId="1076"/>
          <ac:picMkLst>
            <pc:docMk/>
            <pc:sldMk cId="2092015037" sldId="303"/>
            <ac:picMk id="8" creationId="{AF4A45A1-0DD5-0A43-87DE-C37B198F0221}"/>
          </ac:picMkLst>
        </pc:picChg>
      </pc:sldChg>
      <pc:sldChg chg="addSp delSp modSp add del mod setBg modNotesTx">
        <pc:chgData name="Suvrat Jain" userId="9c56a97b-f890-4d03-8b09-a619a1267654" providerId="ADAL" clId="{672D51A9-879C-FB44-ACD7-C74849144A9C}" dt="2019-11-22T06:15:59.026" v="16128" actId="20577"/>
        <pc:sldMkLst>
          <pc:docMk/>
          <pc:sldMk cId="3558420092" sldId="304"/>
        </pc:sldMkLst>
        <pc:spChg chg="mod">
          <ac:chgData name="Suvrat Jain" userId="9c56a97b-f890-4d03-8b09-a619a1267654" providerId="ADAL" clId="{672D51A9-879C-FB44-ACD7-C74849144A9C}" dt="2019-11-22T06:03:42.126" v="13934" actId="1076"/>
          <ac:spMkLst>
            <pc:docMk/>
            <pc:sldMk cId="3558420092" sldId="304"/>
            <ac:spMk id="2" creationId="{AF961DED-98DB-492F-B536-E81FBDAC249A}"/>
          </ac:spMkLst>
        </pc:spChg>
        <pc:spChg chg="del">
          <ac:chgData name="Suvrat Jain" userId="9c56a97b-f890-4d03-8b09-a619a1267654" providerId="ADAL" clId="{672D51A9-879C-FB44-ACD7-C74849144A9C}" dt="2019-09-21T21:45:20.171" v="1062"/>
          <ac:spMkLst>
            <pc:docMk/>
            <pc:sldMk cId="3558420092" sldId="304"/>
            <ac:spMk id="3" creationId="{171C84FF-2CCA-4EEB-B58F-235FA7BD3B82}"/>
          </ac:spMkLst>
        </pc:spChg>
        <pc:spChg chg="add del mod">
          <ac:chgData name="Suvrat Jain" userId="9c56a97b-f890-4d03-8b09-a619a1267654" providerId="ADAL" clId="{672D51A9-879C-FB44-ACD7-C74849144A9C}" dt="2019-11-22T06:02:52.586" v="13921" actId="478"/>
          <ac:spMkLst>
            <pc:docMk/>
            <pc:sldMk cId="3558420092" sldId="304"/>
            <ac:spMk id="7" creationId="{B2C8788F-AA44-004B-B449-0F5CB70E8AD0}"/>
          </ac:spMkLst>
        </pc:spChg>
        <pc:spChg chg="add del">
          <ac:chgData name="Suvrat Jain" userId="9c56a97b-f890-4d03-8b09-a619a1267654" providerId="ADAL" clId="{672D51A9-879C-FB44-ACD7-C74849144A9C}" dt="2019-11-22T06:02:58.029" v="13923" actId="26606"/>
          <ac:spMkLst>
            <pc:docMk/>
            <pc:sldMk cId="3558420092" sldId="304"/>
            <ac:spMk id="9" creationId="{5DCB5928-DC7D-4612-9922-441966E15627}"/>
          </ac:spMkLst>
        </pc:spChg>
        <pc:spChg chg="add del">
          <ac:chgData name="Suvrat Jain" userId="9c56a97b-f890-4d03-8b09-a619a1267654" providerId="ADAL" clId="{672D51A9-879C-FB44-ACD7-C74849144A9C}" dt="2019-11-22T06:02:58.029" v="13923" actId="26606"/>
          <ac:spMkLst>
            <pc:docMk/>
            <pc:sldMk cId="3558420092" sldId="304"/>
            <ac:spMk id="11" creationId="{682C1161-1736-45EC-99B7-33F3CAE9D517}"/>
          </ac:spMkLst>
        </pc:spChg>
        <pc:spChg chg="add del">
          <ac:chgData name="Suvrat Jain" userId="9c56a97b-f890-4d03-8b09-a619a1267654" providerId="ADAL" clId="{672D51A9-879C-FB44-ACD7-C74849144A9C}" dt="2019-11-22T06:02:58.029" v="13923" actId="26606"/>
          <ac:spMkLst>
            <pc:docMk/>
            <pc:sldMk cId="3558420092" sldId="304"/>
            <ac:spMk id="13" creationId="{84D4DDB8-B68F-45B0-9F62-C4279996F672}"/>
          </ac:spMkLst>
        </pc:spChg>
        <pc:spChg chg="add del">
          <ac:chgData name="Suvrat Jain" userId="9c56a97b-f890-4d03-8b09-a619a1267654" providerId="ADAL" clId="{672D51A9-879C-FB44-ACD7-C74849144A9C}" dt="2019-11-22T06:02:58.029" v="13923" actId="26606"/>
          <ac:spMkLst>
            <pc:docMk/>
            <pc:sldMk cId="3558420092" sldId="304"/>
            <ac:spMk id="15" creationId="{AF2F604E-43BE-4DC3-B983-E071523364F8}"/>
          </ac:spMkLst>
        </pc:spChg>
        <pc:spChg chg="add del">
          <ac:chgData name="Suvrat Jain" userId="9c56a97b-f890-4d03-8b09-a619a1267654" providerId="ADAL" clId="{672D51A9-879C-FB44-ACD7-C74849144A9C}" dt="2019-11-22T06:02:58.029" v="13923" actId="26606"/>
          <ac:spMkLst>
            <pc:docMk/>
            <pc:sldMk cId="3558420092" sldId="304"/>
            <ac:spMk id="17" creationId="{08C9B587-E65E-4B52-B37C-ABEBB6E87928}"/>
          </ac:spMkLst>
        </pc:spChg>
        <pc:picChg chg="add mod">
          <ac:chgData name="Suvrat Jain" userId="9c56a97b-f890-4d03-8b09-a619a1267654" providerId="ADAL" clId="{672D51A9-879C-FB44-ACD7-C74849144A9C}" dt="2019-11-22T06:03:24.535" v="13931" actId="1076"/>
          <ac:picMkLst>
            <pc:docMk/>
            <pc:sldMk cId="3558420092" sldId="304"/>
            <ac:picMk id="4" creationId="{5D14E55E-5DDA-2742-8C2A-71D9233E3194}"/>
          </ac:picMkLst>
        </pc:picChg>
        <pc:picChg chg="add del mod">
          <ac:chgData name="Suvrat Jain" userId="9c56a97b-f890-4d03-8b09-a619a1267654" providerId="ADAL" clId="{672D51A9-879C-FB44-ACD7-C74849144A9C}" dt="2019-11-22T06:02:47.225" v="13918" actId="478"/>
          <ac:picMkLst>
            <pc:docMk/>
            <pc:sldMk cId="3558420092" sldId="304"/>
            <ac:picMk id="5" creationId="{1159607F-6514-E245-89FC-C1A64BC69E2D}"/>
          </ac:picMkLst>
        </pc:picChg>
      </pc:sldChg>
      <pc:sldChg chg="addSp delSp modSp mod ord setBg modNotesTx">
        <pc:chgData name="Suvrat Jain" userId="9c56a97b-f890-4d03-8b09-a619a1267654" providerId="ADAL" clId="{672D51A9-879C-FB44-ACD7-C74849144A9C}" dt="2019-11-22T05:23:28.769" v="13586" actId="20577"/>
        <pc:sldMkLst>
          <pc:docMk/>
          <pc:sldMk cId="634933625" sldId="305"/>
        </pc:sldMkLst>
        <pc:spChg chg="del mod">
          <ac:chgData name="Suvrat Jain" userId="9c56a97b-f890-4d03-8b09-a619a1267654" providerId="ADAL" clId="{672D51A9-879C-FB44-ACD7-C74849144A9C}" dt="2019-11-22T05:23:16.573" v="13566" actId="478"/>
          <ac:spMkLst>
            <pc:docMk/>
            <pc:sldMk cId="634933625" sldId="305"/>
            <ac:spMk id="2" creationId="{AF961DED-98DB-492F-B536-E81FBDAC249A}"/>
          </ac:spMkLst>
        </pc:spChg>
        <pc:spChg chg="del">
          <ac:chgData name="Suvrat Jain" userId="9c56a97b-f890-4d03-8b09-a619a1267654" providerId="ADAL" clId="{672D51A9-879C-FB44-ACD7-C74849144A9C}" dt="2019-09-21T22:47:33.511" v="1110" actId="478"/>
          <ac:spMkLst>
            <pc:docMk/>
            <pc:sldMk cId="634933625" sldId="305"/>
            <ac:spMk id="3" creationId="{171C84FF-2CCA-4EEB-B58F-235FA7BD3B82}"/>
          </ac:spMkLst>
        </pc:spChg>
        <pc:spChg chg="add del mod">
          <ac:chgData name="Suvrat Jain" userId="9c56a97b-f890-4d03-8b09-a619a1267654" providerId="ADAL" clId="{672D51A9-879C-FB44-ACD7-C74849144A9C}" dt="2019-11-22T05:23:19.022" v="13568" actId="478"/>
          <ac:spMkLst>
            <pc:docMk/>
            <pc:sldMk cId="634933625" sldId="305"/>
            <ac:spMk id="9" creationId="{31DCD5AF-6F94-8745-9E53-98160A6DAE90}"/>
          </ac:spMkLst>
        </pc:spChg>
        <pc:spChg chg="add mod">
          <ac:chgData name="Suvrat Jain" userId="9c56a97b-f890-4d03-8b09-a619a1267654" providerId="ADAL" clId="{672D51A9-879C-FB44-ACD7-C74849144A9C}" dt="2019-11-22T05:23:28.769" v="13586" actId="20577"/>
          <ac:spMkLst>
            <pc:docMk/>
            <pc:sldMk cId="634933625" sldId="305"/>
            <ac:spMk id="10" creationId="{26487CD9-D753-B04F-B8BE-0BB7C6FC4768}"/>
          </ac:spMkLst>
        </pc:spChg>
        <pc:picChg chg="add del mod">
          <ac:chgData name="Suvrat Jain" userId="9c56a97b-f890-4d03-8b09-a619a1267654" providerId="ADAL" clId="{672D51A9-879C-FB44-ACD7-C74849144A9C}" dt="2019-11-22T05:09:46.391" v="12759" actId="478"/>
          <ac:picMkLst>
            <pc:docMk/>
            <pc:sldMk cId="634933625" sldId="305"/>
            <ac:picMk id="4" creationId="{9DFFB674-E2B0-0A47-B230-6EC1D6127095}"/>
          </ac:picMkLst>
        </pc:picChg>
        <pc:picChg chg="add del mod">
          <ac:chgData name="Suvrat Jain" userId="9c56a97b-f890-4d03-8b09-a619a1267654" providerId="ADAL" clId="{672D51A9-879C-FB44-ACD7-C74849144A9C}" dt="2019-11-22T05:09:45.159" v="12758" actId="478"/>
          <ac:picMkLst>
            <pc:docMk/>
            <pc:sldMk cId="634933625" sldId="305"/>
            <ac:picMk id="5" creationId="{455DBB8F-01E0-0646-9564-A30335F1A7F4}"/>
          </ac:picMkLst>
        </pc:picChg>
        <pc:picChg chg="add del mod">
          <ac:chgData name="Suvrat Jain" userId="9c56a97b-f890-4d03-8b09-a619a1267654" providerId="ADAL" clId="{672D51A9-879C-FB44-ACD7-C74849144A9C}" dt="2019-11-22T05:10:08.593" v="12779"/>
          <ac:picMkLst>
            <pc:docMk/>
            <pc:sldMk cId="634933625" sldId="305"/>
            <ac:picMk id="6" creationId="{BEA9B451-C88A-4D41-A2D4-C33CF86DB81E}"/>
          </ac:picMkLst>
        </pc:picChg>
        <pc:picChg chg="add del mod">
          <ac:chgData name="Suvrat Jain" userId="9c56a97b-f890-4d03-8b09-a619a1267654" providerId="ADAL" clId="{672D51A9-879C-FB44-ACD7-C74849144A9C}" dt="2019-11-22T05:10:49.416" v="12794" actId="478"/>
          <ac:picMkLst>
            <pc:docMk/>
            <pc:sldMk cId="634933625" sldId="305"/>
            <ac:picMk id="7" creationId="{AF03D36C-3311-9444-9014-138D9304AA2A}"/>
          </ac:picMkLst>
        </pc:picChg>
        <pc:picChg chg="add mod">
          <ac:chgData name="Suvrat Jain" userId="9c56a97b-f890-4d03-8b09-a619a1267654" providerId="ADAL" clId="{672D51A9-879C-FB44-ACD7-C74849144A9C}" dt="2019-11-22T05:13:36.059" v="13169" actId="1076"/>
          <ac:picMkLst>
            <pc:docMk/>
            <pc:sldMk cId="634933625" sldId="305"/>
            <ac:picMk id="8" creationId="{E4D95435-A61E-1948-B1B5-65E3EEA5687F}"/>
          </ac:picMkLst>
        </pc:picChg>
      </pc:sldChg>
      <pc:sldChg chg="addSp delSp modSp mod ord setBg modNotesTx">
        <pc:chgData name="Suvrat Jain" userId="9c56a97b-f890-4d03-8b09-a619a1267654" providerId="ADAL" clId="{672D51A9-879C-FB44-ACD7-C74849144A9C}" dt="2019-11-22T16:28:31.454" v="17563" actId="1076"/>
        <pc:sldMkLst>
          <pc:docMk/>
          <pc:sldMk cId="1247526309" sldId="306"/>
        </pc:sldMkLst>
        <pc:spChg chg="mod">
          <ac:chgData name="Suvrat Jain" userId="9c56a97b-f890-4d03-8b09-a619a1267654" providerId="ADAL" clId="{672D51A9-879C-FB44-ACD7-C74849144A9C}" dt="2019-11-22T04:38:15.370" v="12442" actId="20577"/>
          <ac:spMkLst>
            <pc:docMk/>
            <pc:sldMk cId="1247526309" sldId="306"/>
            <ac:spMk id="2" creationId="{87FA9FCE-7F68-4975-9B6B-4BFE7386662F}"/>
          </ac:spMkLst>
        </pc:spChg>
        <pc:spChg chg="add del mod">
          <ac:chgData name="Suvrat Jain" userId="9c56a97b-f890-4d03-8b09-a619a1267654" providerId="ADAL" clId="{672D51A9-879C-FB44-ACD7-C74849144A9C}" dt="2019-11-22T01:49:56.626" v="11988"/>
          <ac:spMkLst>
            <pc:docMk/>
            <pc:sldMk cId="1247526309" sldId="306"/>
            <ac:spMk id="4" creationId="{AC76099D-4964-2841-9598-EF51144BB3A0}"/>
          </ac:spMkLst>
        </pc:spChg>
        <pc:spChg chg="add del mod">
          <ac:chgData name="Suvrat Jain" userId="9c56a97b-f890-4d03-8b09-a619a1267654" providerId="ADAL" clId="{672D51A9-879C-FB44-ACD7-C74849144A9C}" dt="2019-09-21T21:26:35.969" v="1029"/>
          <ac:spMkLst>
            <pc:docMk/>
            <pc:sldMk cId="1247526309" sldId="306"/>
            <ac:spMk id="5" creationId="{CBF6B3E6-632A-DC45-B27D-664D7BCA32F9}"/>
          </ac:spMkLst>
        </pc:spChg>
        <pc:spChg chg="add del mod">
          <ac:chgData name="Suvrat Jain" userId="9c56a97b-f890-4d03-8b09-a619a1267654" providerId="ADAL" clId="{672D51A9-879C-FB44-ACD7-C74849144A9C}" dt="2019-09-21T21:28:48.458" v="1045"/>
          <ac:spMkLst>
            <pc:docMk/>
            <pc:sldMk cId="1247526309" sldId="306"/>
            <ac:spMk id="9" creationId="{9F195FE4-0390-3844-8AFD-3D82E22AFBD5}"/>
          </ac:spMkLst>
        </pc:spChg>
        <pc:spChg chg="add del">
          <ac:chgData name="Suvrat Jain" userId="9c56a97b-f890-4d03-8b09-a619a1267654" providerId="ADAL" clId="{672D51A9-879C-FB44-ACD7-C74849144A9C}" dt="2019-11-22T01:50:30.208" v="12000" actId="26606"/>
          <ac:spMkLst>
            <pc:docMk/>
            <pc:sldMk cId="1247526309" sldId="306"/>
            <ac:spMk id="10" creationId="{9D57AA7B-7D60-4E2C-BB1A-AE7B179B8581}"/>
          </ac:spMkLst>
        </pc:spChg>
        <pc:spChg chg="add del mod">
          <ac:chgData name="Suvrat Jain" userId="9c56a97b-f890-4d03-8b09-a619a1267654" providerId="ADAL" clId="{672D51A9-879C-FB44-ACD7-C74849144A9C}" dt="2019-11-22T02:01:15.087" v="12025" actId="478"/>
          <ac:spMkLst>
            <pc:docMk/>
            <pc:sldMk cId="1247526309" sldId="306"/>
            <ac:spMk id="12" creationId="{792502FE-0381-FB46-B7F6-3941C5AB852A}"/>
          </ac:spMkLst>
        </pc:spChg>
        <pc:spChg chg="add del">
          <ac:chgData name="Suvrat Jain" userId="9c56a97b-f890-4d03-8b09-a619a1267654" providerId="ADAL" clId="{672D51A9-879C-FB44-ACD7-C74849144A9C}" dt="2019-09-21T21:29:02.009" v="1050" actId="26606"/>
          <ac:spMkLst>
            <pc:docMk/>
            <pc:sldMk cId="1247526309" sldId="306"/>
            <ac:spMk id="16" creationId="{AB45A142-4255-493C-8284-5D566C121B10}"/>
          </ac:spMkLst>
        </pc:spChg>
        <pc:picChg chg="del">
          <ac:chgData name="Suvrat Jain" userId="9c56a97b-f890-4d03-8b09-a619a1267654" providerId="ADAL" clId="{672D51A9-879C-FB44-ACD7-C74849144A9C}" dt="2019-09-21T21:26:32.371" v="1028" actId="478"/>
          <ac:picMkLst>
            <pc:docMk/>
            <pc:sldMk cId="1247526309" sldId="306"/>
            <ac:picMk id="4" creationId="{9801EEB2-2832-4475-A8FE-B580714ACB42}"/>
          </ac:picMkLst>
        </pc:picChg>
        <pc:picChg chg="add del mod">
          <ac:chgData name="Suvrat Jain" userId="9c56a97b-f890-4d03-8b09-a619a1267654" providerId="ADAL" clId="{672D51A9-879C-FB44-ACD7-C74849144A9C}" dt="2019-11-22T02:01:08.746" v="12022" actId="478"/>
          <ac:picMkLst>
            <pc:docMk/>
            <pc:sldMk cId="1247526309" sldId="306"/>
            <ac:picMk id="6" creationId="{FB3D5A22-3E86-6346-8619-A482182191C5}"/>
          </ac:picMkLst>
        </pc:picChg>
        <pc:picChg chg="add del mod">
          <ac:chgData name="Suvrat Jain" userId="9c56a97b-f890-4d03-8b09-a619a1267654" providerId="ADAL" clId="{672D51A9-879C-FB44-ACD7-C74849144A9C}" dt="2019-09-21T21:28:44.721" v="1044" actId="478"/>
          <ac:picMkLst>
            <pc:docMk/>
            <pc:sldMk cId="1247526309" sldId="306"/>
            <ac:picMk id="7" creationId="{83480E7E-43B2-EB4D-B66A-F3D3B18D01C2}"/>
          </ac:picMkLst>
        </pc:picChg>
        <pc:picChg chg="add del mod">
          <ac:chgData name="Suvrat Jain" userId="9c56a97b-f890-4d03-8b09-a619a1267654" providerId="ADAL" clId="{672D51A9-879C-FB44-ACD7-C74849144A9C}" dt="2019-11-22T04:35:03.571" v="12434" actId="478"/>
          <ac:picMkLst>
            <pc:docMk/>
            <pc:sldMk cId="1247526309" sldId="306"/>
            <ac:picMk id="8" creationId="{63D2A2A6-CD1A-0F48-AE9E-A109552CCC4A}"/>
          </ac:picMkLst>
        </pc:picChg>
        <pc:picChg chg="add del mod modCrop">
          <ac:chgData name="Suvrat Jain" userId="9c56a97b-f890-4d03-8b09-a619a1267654" providerId="ADAL" clId="{672D51A9-879C-FB44-ACD7-C74849144A9C}" dt="2019-11-22T01:49:52.178" v="11987" actId="478"/>
          <ac:picMkLst>
            <pc:docMk/>
            <pc:sldMk cId="1247526309" sldId="306"/>
            <ac:picMk id="11" creationId="{BB7FFBD9-E77B-3A43-832B-070AB12A1A60}"/>
          </ac:picMkLst>
        </pc:picChg>
        <pc:picChg chg="add del mod">
          <ac:chgData name="Suvrat Jain" userId="9c56a97b-f890-4d03-8b09-a619a1267654" providerId="ADAL" clId="{672D51A9-879C-FB44-ACD7-C74849144A9C}" dt="2019-11-22T16:05:13.336" v="17516" actId="478"/>
          <ac:picMkLst>
            <pc:docMk/>
            <pc:sldMk cId="1247526309" sldId="306"/>
            <ac:picMk id="14" creationId="{C9CEA1F9-2380-C140-AF45-57FFB173FF6D}"/>
          </ac:picMkLst>
        </pc:picChg>
        <pc:picChg chg="add del mod modCrop">
          <ac:chgData name="Suvrat Jain" userId="9c56a97b-f890-4d03-8b09-a619a1267654" providerId="ADAL" clId="{672D51A9-879C-FB44-ACD7-C74849144A9C}" dt="2019-11-22T16:21:44.610" v="17537" actId="478"/>
          <ac:picMkLst>
            <pc:docMk/>
            <pc:sldMk cId="1247526309" sldId="306"/>
            <ac:picMk id="18" creationId="{C634F739-D08A-2847-AAAC-AADE1C34CC1C}"/>
          </ac:picMkLst>
        </pc:picChg>
        <pc:picChg chg="add del mod modCrop">
          <ac:chgData name="Suvrat Jain" userId="9c56a97b-f890-4d03-8b09-a619a1267654" providerId="ADAL" clId="{672D51A9-879C-FB44-ACD7-C74849144A9C}" dt="2019-11-22T16:21:45.930" v="17538" actId="478"/>
          <ac:picMkLst>
            <pc:docMk/>
            <pc:sldMk cId="1247526309" sldId="306"/>
            <ac:picMk id="19" creationId="{48543717-4486-0C4C-9B0E-266613ED85F1}"/>
          </ac:picMkLst>
        </pc:picChg>
        <pc:picChg chg="add mod modCrop">
          <ac:chgData name="Suvrat Jain" userId="9c56a97b-f890-4d03-8b09-a619a1267654" providerId="ADAL" clId="{672D51A9-879C-FB44-ACD7-C74849144A9C}" dt="2019-11-22T16:27:58.268" v="17558" actId="1076"/>
          <ac:picMkLst>
            <pc:docMk/>
            <pc:sldMk cId="1247526309" sldId="306"/>
            <ac:picMk id="21" creationId="{07F8E7A7-10A7-DF46-8027-3C251FB61EC0}"/>
          </ac:picMkLst>
        </pc:picChg>
        <pc:picChg chg="add del mod modCrop">
          <ac:chgData name="Suvrat Jain" userId="9c56a97b-f890-4d03-8b09-a619a1267654" providerId="ADAL" clId="{672D51A9-879C-FB44-ACD7-C74849144A9C}" dt="2019-11-22T16:27:35.452" v="17554" actId="478"/>
          <ac:picMkLst>
            <pc:docMk/>
            <pc:sldMk cId="1247526309" sldId="306"/>
            <ac:picMk id="22" creationId="{591A30F8-6A13-DC41-8296-778AB9E0E1EF}"/>
          </ac:picMkLst>
        </pc:picChg>
        <pc:picChg chg="add mod modCrop">
          <ac:chgData name="Suvrat Jain" userId="9c56a97b-f890-4d03-8b09-a619a1267654" providerId="ADAL" clId="{672D51A9-879C-FB44-ACD7-C74849144A9C}" dt="2019-11-22T16:28:31.454" v="17563" actId="1076"/>
          <ac:picMkLst>
            <pc:docMk/>
            <pc:sldMk cId="1247526309" sldId="306"/>
            <ac:picMk id="23" creationId="{3AAEB27E-E413-F14B-A579-04FE616F2684}"/>
          </ac:picMkLst>
        </pc:picChg>
        <pc:cxnChg chg="add del">
          <ac:chgData name="Suvrat Jain" userId="9c56a97b-f890-4d03-8b09-a619a1267654" providerId="ADAL" clId="{672D51A9-879C-FB44-ACD7-C74849144A9C}" dt="2019-09-21T21:29:02.009" v="1050" actId="26606"/>
          <ac:cxnSpMkLst>
            <pc:docMk/>
            <pc:sldMk cId="1247526309" sldId="306"/>
            <ac:cxnSpMk id="18" creationId="{38FB9660-F42F-4313-BBC4-47C007FE484C}"/>
          </ac:cxnSpMkLst>
        </pc:cxnChg>
      </pc:sldChg>
      <pc:sldChg chg="addSp delSp modSp modNotesTx">
        <pc:chgData name="Suvrat Jain" userId="9c56a97b-f890-4d03-8b09-a619a1267654" providerId="ADAL" clId="{672D51A9-879C-FB44-ACD7-C74849144A9C}" dt="2019-11-22T03:04:21.116" v="12417" actId="20577"/>
        <pc:sldMkLst>
          <pc:docMk/>
          <pc:sldMk cId="4198075428" sldId="308"/>
        </pc:sldMkLst>
        <pc:spChg chg="add mod">
          <ac:chgData name="Suvrat Jain" userId="9c56a97b-f890-4d03-8b09-a619a1267654" providerId="ADAL" clId="{672D51A9-879C-FB44-ACD7-C74849144A9C}" dt="2019-11-22T03:02:23.678" v="12206" actId="20577"/>
          <ac:spMkLst>
            <pc:docMk/>
            <pc:sldMk cId="4198075428" sldId="308"/>
            <ac:spMk id="3" creationId="{8C35C1B8-B02A-864F-AD84-31265472CE38}"/>
          </ac:spMkLst>
        </pc:spChg>
        <pc:spChg chg="add del mod">
          <ac:chgData name="Suvrat Jain" userId="9c56a97b-f890-4d03-8b09-a619a1267654" providerId="ADAL" clId="{672D51A9-879C-FB44-ACD7-C74849144A9C}" dt="2019-11-22T02:48:10.661" v="12028" actId="478"/>
          <ac:spMkLst>
            <pc:docMk/>
            <pc:sldMk cId="4198075428" sldId="308"/>
            <ac:spMk id="7" creationId="{49442F4E-7E82-C548-84C5-55C581071E8C}"/>
          </ac:spMkLst>
        </pc:spChg>
        <pc:picChg chg="del mod">
          <ac:chgData name="Suvrat Jain" userId="9c56a97b-f890-4d03-8b09-a619a1267654" providerId="ADAL" clId="{672D51A9-879C-FB44-ACD7-C74849144A9C}" dt="2019-11-22T02:48:07.672" v="12027" actId="478"/>
          <ac:picMkLst>
            <pc:docMk/>
            <pc:sldMk cId="4198075428" sldId="308"/>
            <ac:picMk id="4" creationId="{465EF76B-3C0F-42A9-A9DB-2B53AD6F2342}"/>
          </ac:picMkLst>
        </pc:picChg>
        <pc:picChg chg="add del mod">
          <ac:chgData name="Suvrat Jain" userId="9c56a97b-f890-4d03-8b09-a619a1267654" providerId="ADAL" clId="{672D51A9-879C-FB44-ACD7-C74849144A9C}" dt="2019-11-22T02:58:57.989" v="12045" actId="478"/>
          <ac:picMkLst>
            <pc:docMk/>
            <pc:sldMk cId="4198075428" sldId="308"/>
            <ac:picMk id="5" creationId="{F33AEA76-CBD7-C445-A726-703165D6431C}"/>
          </ac:picMkLst>
        </pc:picChg>
        <pc:picChg chg="add mod">
          <ac:chgData name="Suvrat Jain" userId="9c56a97b-f890-4d03-8b09-a619a1267654" providerId="ADAL" clId="{672D51A9-879C-FB44-ACD7-C74849144A9C}" dt="2019-11-22T02:59:17.359" v="12053" actId="14100"/>
          <ac:picMkLst>
            <pc:docMk/>
            <pc:sldMk cId="4198075428" sldId="308"/>
            <ac:picMk id="7" creationId="{EDCD8C90-BCC5-F14E-B4DA-F9362375D563}"/>
          </ac:picMkLst>
        </pc:picChg>
        <pc:picChg chg="add del mod">
          <ac:chgData name="Suvrat Jain" userId="9c56a97b-f890-4d03-8b09-a619a1267654" providerId="ADAL" clId="{672D51A9-879C-FB44-ACD7-C74849144A9C}" dt="2019-11-22T02:50:29.018" v="12034" actId="478"/>
          <ac:picMkLst>
            <pc:docMk/>
            <pc:sldMk cId="4198075428" sldId="308"/>
            <ac:picMk id="9" creationId="{F5FBD40B-7BEA-6444-932A-A597F82A0051}"/>
          </ac:picMkLst>
        </pc:picChg>
      </pc:sldChg>
      <pc:sldChg chg="addSp delSp modSp modNotesTx">
        <pc:chgData name="Suvrat Jain" userId="9c56a97b-f890-4d03-8b09-a619a1267654" providerId="ADAL" clId="{672D51A9-879C-FB44-ACD7-C74849144A9C}" dt="2019-11-22T00:08:09.899" v="11539" actId="20577"/>
        <pc:sldMkLst>
          <pc:docMk/>
          <pc:sldMk cId="2861838064" sldId="310"/>
        </pc:sldMkLst>
        <pc:spChg chg="add mod">
          <ac:chgData name="Suvrat Jain" userId="9c56a97b-f890-4d03-8b09-a619a1267654" providerId="ADAL" clId="{672D51A9-879C-FB44-ACD7-C74849144A9C}" dt="2019-11-22T00:08:09.899" v="11539" actId="20577"/>
          <ac:spMkLst>
            <pc:docMk/>
            <pc:sldMk cId="2861838064" sldId="310"/>
            <ac:spMk id="3" creationId="{48E2CB8F-ECD6-9C45-8811-81CEDC8B5002}"/>
          </ac:spMkLst>
        </pc:spChg>
        <pc:spChg chg="add del mod">
          <ac:chgData name="Suvrat Jain" userId="9c56a97b-f890-4d03-8b09-a619a1267654" providerId="ADAL" clId="{672D51A9-879C-FB44-ACD7-C74849144A9C}" dt="2019-09-21T19:08:51.991" v="531" actId="478"/>
          <ac:spMkLst>
            <pc:docMk/>
            <pc:sldMk cId="2861838064" sldId="310"/>
            <ac:spMk id="5" creationId="{F5D6EED2-FE71-2442-8B52-47574B25C891}"/>
          </ac:spMkLst>
        </pc:spChg>
        <pc:graphicFrameChg chg="add del mod modGraphic">
          <ac:chgData name="Suvrat Jain" userId="9c56a97b-f890-4d03-8b09-a619a1267654" providerId="ADAL" clId="{672D51A9-879C-FB44-ACD7-C74849144A9C}" dt="2019-11-22T00:05:16.709" v="11360" actId="20577"/>
          <ac:graphicFrameMkLst>
            <pc:docMk/>
            <pc:sldMk cId="2861838064" sldId="310"/>
            <ac:graphicFrameMk id="4" creationId="{4A275383-9C7C-4655-836F-FED3122DD80B}"/>
          </ac:graphicFrameMkLst>
        </pc:graphicFrameChg>
      </pc:sldChg>
      <pc:sldChg chg="addSp delSp modSp ord modNotesTx">
        <pc:chgData name="Suvrat Jain" userId="9c56a97b-f890-4d03-8b09-a619a1267654" providerId="ADAL" clId="{672D51A9-879C-FB44-ACD7-C74849144A9C}" dt="2019-11-22T00:31:47.139" v="11649" actId="14100"/>
        <pc:sldMkLst>
          <pc:docMk/>
          <pc:sldMk cId="2907226745" sldId="311"/>
        </pc:sldMkLst>
        <pc:spChg chg="mod">
          <ac:chgData name="Suvrat Jain" userId="9c56a97b-f890-4d03-8b09-a619a1267654" providerId="ADAL" clId="{672D51A9-879C-FB44-ACD7-C74849144A9C}" dt="2019-09-21T19:51:13.467" v="748" actId="20577"/>
          <ac:spMkLst>
            <pc:docMk/>
            <pc:sldMk cId="2907226745" sldId="311"/>
            <ac:spMk id="2" creationId="{ADE3F152-C239-404B-B533-8893D5FA584F}"/>
          </ac:spMkLst>
        </pc:spChg>
        <pc:spChg chg="del">
          <ac:chgData name="Suvrat Jain" userId="9c56a97b-f890-4d03-8b09-a619a1267654" providerId="ADAL" clId="{672D51A9-879C-FB44-ACD7-C74849144A9C}" dt="2019-09-23T23:57:50.607" v="1823" actId="478"/>
          <ac:spMkLst>
            <pc:docMk/>
            <pc:sldMk cId="2907226745" sldId="311"/>
            <ac:spMk id="3" creationId="{8669552B-4AC9-464A-B4E2-327702B93489}"/>
          </ac:spMkLst>
        </pc:spChg>
        <pc:spChg chg="add mod">
          <ac:chgData name="Suvrat Jain" userId="9c56a97b-f890-4d03-8b09-a619a1267654" providerId="ADAL" clId="{672D51A9-879C-FB44-ACD7-C74849144A9C}" dt="2019-11-22T00:31:11.461" v="11647" actId="1076"/>
          <ac:spMkLst>
            <pc:docMk/>
            <pc:sldMk cId="2907226745" sldId="311"/>
            <ac:spMk id="5" creationId="{C421EE13-9CCE-5042-BEEB-4EDD18D9B10E}"/>
          </ac:spMkLst>
        </pc:spChg>
        <pc:graphicFrameChg chg="add mod modGraphic">
          <ac:chgData name="Suvrat Jain" userId="9c56a97b-f890-4d03-8b09-a619a1267654" providerId="ADAL" clId="{672D51A9-879C-FB44-ACD7-C74849144A9C}" dt="2019-11-22T00:31:47.139" v="11649" actId="14100"/>
          <ac:graphicFrameMkLst>
            <pc:docMk/>
            <pc:sldMk cId="2907226745" sldId="311"/>
            <ac:graphicFrameMk id="4" creationId="{4BEA76C6-650C-104B-9371-2E93CE770A78}"/>
          </ac:graphicFrameMkLst>
        </pc:graphicFrameChg>
      </pc:sldChg>
      <pc:sldChg chg="addSp delSp modSp add del ord modNotesTx">
        <pc:chgData name="Suvrat Jain" userId="9c56a97b-f890-4d03-8b09-a619a1267654" providerId="ADAL" clId="{672D51A9-879C-FB44-ACD7-C74849144A9C}" dt="2019-11-22T00:35:27.941" v="11960" actId="14100"/>
        <pc:sldMkLst>
          <pc:docMk/>
          <pc:sldMk cId="1566645821" sldId="312"/>
        </pc:sldMkLst>
        <pc:spChg chg="del">
          <ac:chgData name="Suvrat Jain" userId="9c56a97b-f890-4d03-8b09-a619a1267654" providerId="ADAL" clId="{672D51A9-879C-FB44-ACD7-C74849144A9C}" dt="2019-09-24T00:48:12.782" v="2053" actId="478"/>
          <ac:spMkLst>
            <pc:docMk/>
            <pc:sldMk cId="1566645821" sldId="312"/>
            <ac:spMk id="3" creationId="{E9237444-0E1C-4E2B-9B47-51286F2B1119}"/>
          </ac:spMkLst>
        </pc:spChg>
        <pc:spChg chg="add del mod">
          <ac:chgData name="Suvrat Jain" userId="9c56a97b-f890-4d03-8b09-a619a1267654" providerId="ADAL" clId="{672D51A9-879C-FB44-ACD7-C74849144A9C}" dt="2019-09-24T01:22:19.372" v="2715"/>
          <ac:spMkLst>
            <pc:docMk/>
            <pc:sldMk cId="1566645821" sldId="312"/>
            <ac:spMk id="5" creationId="{1B94BECF-51D9-EE46-AA4F-64FD9528EBB9}"/>
          </ac:spMkLst>
        </pc:spChg>
        <pc:spChg chg="add mod">
          <ac:chgData name="Suvrat Jain" userId="9c56a97b-f890-4d03-8b09-a619a1267654" providerId="ADAL" clId="{672D51A9-879C-FB44-ACD7-C74849144A9C}" dt="2019-11-22T00:35:23.057" v="11958" actId="1076"/>
          <ac:spMkLst>
            <pc:docMk/>
            <pc:sldMk cId="1566645821" sldId="312"/>
            <ac:spMk id="6" creationId="{0EDE172B-C156-DD42-AFAE-ADACA7295CDC}"/>
          </ac:spMkLst>
        </pc:spChg>
        <pc:graphicFrameChg chg="add mod modGraphic">
          <ac:chgData name="Suvrat Jain" userId="9c56a97b-f890-4d03-8b09-a619a1267654" providerId="ADAL" clId="{672D51A9-879C-FB44-ACD7-C74849144A9C}" dt="2019-11-22T00:35:27.941" v="11960" actId="14100"/>
          <ac:graphicFrameMkLst>
            <pc:docMk/>
            <pc:sldMk cId="1566645821" sldId="312"/>
            <ac:graphicFrameMk id="4" creationId="{1106B55D-C9EA-D247-979D-C43AEF864010}"/>
          </ac:graphicFrameMkLst>
        </pc:graphicFrameChg>
      </pc:sldChg>
      <pc:sldChg chg="modSp ord modNotesTx">
        <pc:chgData name="Suvrat Jain" userId="9c56a97b-f890-4d03-8b09-a619a1267654" providerId="ADAL" clId="{672D51A9-879C-FB44-ACD7-C74849144A9C}" dt="2019-11-22T00:30:48.837" v="11645" actId="20577"/>
        <pc:sldMkLst>
          <pc:docMk/>
          <pc:sldMk cId="2073348427" sldId="313"/>
        </pc:sldMkLst>
        <pc:spChg chg="mod">
          <ac:chgData name="Suvrat Jain" userId="9c56a97b-f890-4d03-8b09-a619a1267654" providerId="ADAL" clId="{672D51A9-879C-FB44-ACD7-C74849144A9C}" dt="2019-11-22T00:10:11.722" v="11638" actId="1076"/>
          <ac:spMkLst>
            <pc:docMk/>
            <pc:sldMk cId="2073348427" sldId="313"/>
            <ac:spMk id="3" creationId="{0E1C5E01-1898-4B87-A60E-E396B277540A}"/>
          </ac:spMkLst>
        </pc:spChg>
        <pc:graphicFrameChg chg="mod modGraphic">
          <ac:chgData name="Suvrat Jain" userId="9c56a97b-f890-4d03-8b09-a619a1267654" providerId="ADAL" clId="{672D51A9-879C-FB44-ACD7-C74849144A9C}" dt="2019-11-22T00:30:48.837" v="11645" actId="20577"/>
          <ac:graphicFrameMkLst>
            <pc:docMk/>
            <pc:sldMk cId="2073348427" sldId="313"/>
            <ac:graphicFrameMk id="4" creationId="{C0F10B13-2FDC-477B-86C7-C7DFF636E1D2}"/>
          </ac:graphicFrameMkLst>
        </pc:graphicFrameChg>
        <pc:graphicFrameChg chg="mod modGraphic">
          <ac:chgData name="Suvrat Jain" userId="9c56a97b-f890-4d03-8b09-a619a1267654" providerId="ADAL" clId="{672D51A9-879C-FB44-ACD7-C74849144A9C}" dt="2019-09-25T20:27:33.593" v="11053" actId="14100"/>
          <ac:graphicFrameMkLst>
            <pc:docMk/>
            <pc:sldMk cId="2073348427" sldId="313"/>
            <ac:graphicFrameMk id="10" creationId="{B8D9D8AC-AC4D-465F-BFBD-0888D5D56DFC}"/>
          </ac:graphicFrameMkLst>
        </pc:graphicFrameChg>
        <pc:picChg chg="mod">
          <ac:chgData name="Suvrat Jain" userId="9c56a97b-f890-4d03-8b09-a619a1267654" providerId="ADAL" clId="{672D51A9-879C-FB44-ACD7-C74849144A9C}" dt="2019-09-21T23:32:05.988" v="1703" actId="1076"/>
          <ac:picMkLst>
            <pc:docMk/>
            <pc:sldMk cId="2073348427" sldId="313"/>
            <ac:picMk id="11" creationId="{08147C10-AFBD-43F4-9BFC-0478E310D3DE}"/>
          </ac:picMkLst>
        </pc:picChg>
        <pc:picChg chg="mod">
          <ac:chgData name="Suvrat Jain" userId="9c56a97b-f890-4d03-8b09-a619a1267654" providerId="ADAL" clId="{672D51A9-879C-FB44-ACD7-C74849144A9C}" dt="2019-11-22T00:09:21.795" v="11553" actId="1076"/>
          <ac:picMkLst>
            <pc:docMk/>
            <pc:sldMk cId="2073348427" sldId="313"/>
            <ac:picMk id="13" creationId="{48B614A4-E016-4436-9910-3E5095D733F3}"/>
          </ac:picMkLst>
        </pc:picChg>
      </pc:sldChg>
      <pc:sldChg chg="addSp delSp modSp ord addCm delCm modCm modNotesTx">
        <pc:chgData name="Suvrat Jain" userId="9c56a97b-f890-4d03-8b09-a619a1267654" providerId="ADAL" clId="{672D51A9-879C-FB44-ACD7-C74849144A9C}" dt="2019-11-22T00:03:29.547" v="11350" actId="20577"/>
        <pc:sldMkLst>
          <pc:docMk/>
          <pc:sldMk cId="1033744284" sldId="314"/>
        </pc:sldMkLst>
        <pc:spChg chg="add del mod">
          <ac:chgData name="Suvrat Jain" userId="9c56a97b-f890-4d03-8b09-a619a1267654" providerId="ADAL" clId="{672D51A9-879C-FB44-ACD7-C74849144A9C}" dt="2019-11-22T00:02:22.605" v="11349"/>
          <ac:spMkLst>
            <pc:docMk/>
            <pc:sldMk cId="1033744284" sldId="314"/>
            <ac:spMk id="2" creationId="{70EE0817-B22D-004D-9C8C-B42AE31D1C0C}"/>
          </ac:spMkLst>
        </pc:spChg>
        <pc:spChg chg="mod">
          <ac:chgData name="Suvrat Jain" userId="9c56a97b-f890-4d03-8b09-a619a1267654" providerId="ADAL" clId="{672D51A9-879C-FB44-ACD7-C74849144A9C}" dt="2019-09-21T23:22:53.485" v="1690" actId="20577"/>
          <ac:spMkLst>
            <pc:docMk/>
            <pc:sldMk cId="1033744284" sldId="314"/>
            <ac:spMk id="5" creationId="{85A84093-AC7A-4600-BDD6-A7BD23F3D722}"/>
          </ac:spMkLst>
        </pc:spChg>
        <pc:graphicFrameChg chg="mod modGraphic">
          <ac:chgData name="Suvrat Jain" userId="9c56a97b-f890-4d03-8b09-a619a1267654" providerId="ADAL" clId="{672D51A9-879C-FB44-ACD7-C74849144A9C}" dt="2019-11-22T00:03:29.547" v="11350" actId="20577"/>
          <ac:graphicFrameMkLst>
            <pc:docMk/>
            <pc:sldMk cId="1033744284" sldId="314"/>
            <ac:graphicFrameMk id="6" creationId="{F334FF11-F553-44B5-835A-5CD8B4396927}"/>
          </ac:graphicFrameMkLst>
        </pc:graphicFrameChg>
      </pc:sldChg>
      <pc:sldChg chg="addSp delSp modSp add modNotesTx">
        <pc:chgData name="Suvrat Jain" userId="9c56a97b-f890-4d03-8b09-a619a1267654" providerId="ADAL" clId="{672D51A9-879C-FB44-ACD7-C74849144A9C}" dt="2019-11-22T06:09:07.430" v="14435" actId="20577"/>
        <pc:sldMkLst>
          <pc:docMk/>
          <pc:sldMk cId="2954472881" sldId="317"/>
        </pc:sldMkLst>
        <pc:spChg chg="del mod">
          <ac:chgData name="Suvrat Jain" userId="9c56a97b-f890-4d03-8b09-a619a1267654" providerId="ADAL" clId="{672D51A9-879C-FB44-ACD7-C74849144A9C}" dt="2019-11-22T05:32:11.275" v="13832" actId="478"/>
          <ac:spMkLst>
            <pc:docMk/>
            <pc:sldMk cId="2954472881" sldId="317"/>
            <ac:spMk id="2" creationId="{AF961DED-98DB-492F-B536-E81FBDAC249A}"/>
          </ac:spMkLst>
        </pc:spChg>
        <pc:spChg chg="del">
          <ac:chgData name="Suvrat Jain" userId="9c56a97b-f890-4d03-8b09-a619a1267654" providerId="ADAL" clId="{672D51A9-879C-FB44-ACD7-C74849144A9C}" dt="2019-09-23T23:43:52.749" v="1794" actId="478"/>
          <ac:spMkLst>
            <pc:docMk/>
            <pc:sldMk cId="2954472881" sldId="317"/>
            <ac:spMk id="3" creationId="{171C84FF-2CCA-4EEB-B58F-235FA7BD3B82}"/>
          </ac:spMkLst>
        </pc:spChg>
        <pc:spChg chg="add del mod">
          <ac:chgData name="Suvrat Jain" userId="9c56a97b-f890-4d03-8b09-a619a1267654" providerId="ADAL" clId="{672D51A9-879C-FB44-ACD7-C74849144A9C}" dt="2019-11-22T05:32:13.096" v="13834" actId="478"/>
          <ac:spMkLst>
            <pc:docMk/>
            <pc:sldMk cId="2954472881" sldId="317"/>
            <ac:spMk id="8" creationId="{856DDF8E-1831-7D4F-9F36-ECD5DD786BB8}"/>
          </ac:spMkLst>
        </pc:spChg>
        <pc:spChg chg="add mod">
          <ac:chgData name="Suvrat Jain" userId="9c56a97b-f890-4d03-8b09-a619a1267654" providerId="ADAL" clId="{672D51A9-879C-FB44-ACD7-C74849144A9C}" dt="2019-11-22T05:32:31.198" v="13866" actId="1076"/>
          <ac:spMkLst>
            <pc:docMk/>
            <pc:sldMk cId="2954472881" sldId="317"/>
            <ac:spMk id="9" creationId="{7F19252F-4FDE-4E44-B7A5-C3E94BF0D991}"/>
          </ac:spMkLst>
        </pc:spChg>
        <pc:picChg chg="add del mod">
          <ac:chgData name="Suvrat Jain" userId="9c56a97b-f890-4d03-8b09-a619a1267654" providerId="ADAL" clId="{672D51A9-879C-FB44-ACD7-C74849144A9C}" dt="2019-11-22T05:31:52.662" v="13825" actId="478"/>
          <ac:picMkLst>
            <pc:docMk/>
            <pc:sldMk cId="2954472881" sldId="317"/>
            <ac:picMk id="4" creationId="{6C337390-8515-8B43-83D9-3E9146EC4A57}"/>
          </ac:picMkLst>
        </pc:picChg>
        <pc:picChg chg="add del mod">
          <ac:chgData name="Suvrat Jain" userId="9c56a97b-f890-4d03-8b09-a619a1267654" providerId="ADAL" clId="{672D51A9-879C-FB44-ACD7-C74849144A9C}" dt="2019-11-22T05:31:57.940" v="13829"/>
          <ac:picMkLst>
            <pc:docMk/>
            <pc:sldMk cId="2954472881" sldId="317"/>
            <ac:picMk id="5" creationId="{89BC73A7-7AA8-074B-811C-5A6BC7B8591B}"/>
          </ac:picMkLst>
        </pc:picChg>
        <pc:picChg chg="add mod">
          <ac:chgData name="Suvrat Jain" userId="9c56a97b-f890-4d03-8b09-a619a1267654" providerId="ADAL" clId="{672D51A9-879C-FB44-ACD7-C74849144A9C}" dt="2019-11-22T05:35:23.180" v="13906" actId="14100"/>
          <ac:picMkLst>
            <pc:docMk/>
            <pc:sldMk cId="2954472881" sldId="317"/>
            <ac:picMk id="6" creationId="{8911D4BB-094B-2B4E-84F9-16AE640A3E18}"/>
          </ac:picMkLst>
        </pc:picChg>
      </pc:sldChg>
      <pc:sldChg chg="addSp delSp modSp mod setBg setClrOvrMap">
        <pc:chgData name="Suvrat Jain" userId="9c56a97b-f890-4d03-8b09-a619a1267654" providerId="ADAL" clId="{672D51A9-879C-FB44-ACD7-C74849144A9C}" dt="2019-11-22T06:05:57.725" v="13991" actId="26606"/>
        <pc:sldMkLst>
          <pc:docMk/>
          <pc:sldMk cId="1000888813" sldId="322"/>
        </pc:sldMkLst>
        <pc:spChg chg="mod ord">
          <ac:chgData name="Suvrat Jain" userId="9c56a97b-f890-4d03-8b09-a619a1267654" providerId="ADAL" clId="{672D51A9-879C-FB44-ACD7-C74849144A9C}" dt="2019-11-22T06:05:57.725" v="13991" actId="26606"/>
          <ac:spMkLst>
            <pc:docMk/>
            <pc:sldMk cId="1000888813" sldId="322"/>
            <ac:spMk id="2" creationId="{5412B1A6-5755-404D-828F-387EAD9BA7A2}"/>
          </ac:spMkLst>
        </pc:spChg>
        <pc:spChg chg="del">
          <ac:chgData name="Suvrat Jain" userId="9c56a97b-f890-4d03-8b09-a619a1267654" providerId="ADAL" clId="{672D51A9-879C-FB44-ACD7-C74849144A9C}" dt="2019-11-22T04:51:21.089" v="12443"/>
          <ac:spMkLst>
            <pc:docMk/>
            <pc:sldMk cId="1000888813" sldId="322"/>
            <ac:spMk id="3" creationId="{80F4D125-F954-404D-BD15-9DA345ADBD46}"/>
          </ac:spMkLst>
        </pc:spChg>
        <pc:spChg chg="add del">
          <ac:chgData name="Suvrat Jain" userId="9c56a97b-f890-4d03-8b09-a619a1267654" providerId="ADAL" clId="{672D51A9-879C-FB44-ACD7-C74849144A9C}" dt="2019-11-22T05:35:48.543" v="13909" actId="26606"/>
          <ac:spMkLst>
            <pc:docMk/>
            <pc:sldMk cId="1000888813" sldId="322"/>
            <ac:spMk id="13" creationId="{C5742627-B4B3-4C79-B98A-6EA39FF6F35A}"/>
          </ac:spMkLst>
        </pc:spChg>
        <pc:spChg chg="add del">
          <ac:chgData name="Suvrat Jain" userId="9c56a97b-f890-4d03-8b09-a619a1267654" providerId="ADAL" clId="{672D51A9-879C-FB44-ACD7-C74849144A9C}" dt="2019-11-22T05:35:48.543" v="13909" actId="26606"/>
          <ac:spMkLst>
            <pc:docMk/>
            <pc:sldMk cId="1000888813" sldId="322"/>
            <ac:spMk id="16" creationId="{87A87D8F-9102-4047-BDED-363F664AE5EB}"/>
          </ac:spMkLst>
        </pc:spChg>
        <pc:spChg chg="add del">
          <ac:chgData name="Suvrat Jain" userId="9c56a97b-f890-4d03-8b09-a619a1267654" providerId="ADAL" clId="{672D51A9-879C-FB44-ACD7-C74849144A9C}" dt="2019-11-22T06:03:59.717" v="13936" actId="26606"/>
          <ac:spMkLst>
            <pc:docMk/>
            <pc:sldMk cId="1000888813" sldId="322"/>
            <ac:spMk id="17" creationId="{18F923FF-DD0C-4FD3-A1B4-68DFA511C82D}"/>
          </ac:spMkLst>
        </pc:spChg>
        <pc:spChg chg="add del">
          <ac:chgData name="Suvrat Jain" userId="9c56a97b-f890-4d03-8b09-a619a1267654" providerId="ADAL" clId="{672D51A9-879C-FB44-ACD7-C74849144A9C}" dt="2019-11-22T05:35:48.543" v="13909" actId="26606"/>
          <ac:spMkLst>
            <pc:docMk/>
            <pc:sldMk cId="1000888813" sldId="322"/>
            <ac:spMk id="18" creationId="{9073D962-D3D2-4A72-8593-65C213CBFFC3}"/>
          </ac:spMkLst>
        </pc:spChg>
        <pc:spChg chg="add del">
          <ac:chgData name="Suvrat Jain" userId="9c56a97b-f890-4d03-8b09-a619a1267654" providerId="ADAL" clId="{672D51A9-879C-FB44-ACD7-C74849144A9C}" dt="2019-11-22T06:03:59.717" v="13936" actId="26606"/>
          <ac:spMkLst>
            <pc:docMk/>
            <pc:sldMk cId="1000888813" sldId="322"/>
            <ac:spMk id="19" creationId="{114A821F-8663-46BA-8CC0-D4C44F639F3A}"/>
          </ac:spMkLst>
        </pc:spChg>
        <pc:spChg chg="add del">
          <ac:chgData name="Suvrat Jain" userId="9c56a97b-f890-4d03-8b09-a619a1267654" providerId="ADAL" clId="{672D51A9-879C-FB44-ACD7-C74849144A9C}" dt="2019-11-22T05:35:48.543" v="13909" actId="26606"/>
          <ac:spMkLst>
            <pc:docMk/>
            <pc:sldMk cId="1000888813" sldId="322"/>
            <ac:spMk id="20" creationId="{2387511B-F6E1-4929-AC90-94FB8B6B0F41}"/>
          </ac:spMkLst>
        </pc:spChg>
        <pc:spChg chg="add del">
          <ac:chgData name="Suvrat Jain" userId="9c56a97b-f890-4d03-8b09-a619a1267654" providerId="ADAL" clId="{672D51A9-879C-FB44-ACD7-C74849144A9C}" dt="2019-11-22T05:35:48.543" v="13909" actId="26606"/>
          <ac:spMkLst>
            <pc:docMk/>
            <pc:sldMk cId="1000888813" sldId="322"/>
            <ac:spMk id="22" creationId="{AA58F78C-27AB-465F-AA33-15E08AF267F9}"/>
          </ac:spMkLst>
        </pc:spChg>
        <pc:spChg chg="add del">
          <ac:chgData name="Suvrat Jain" userId="9c56a97b-f890-4d03-8b09-a619a1267654" providerId="ADAL" clId="{672D51A9-879C-FB44-ACD7-C74849144A9C}" dt="2019-11-22T06:03:59.717" v="13936" actId="26606"/>
          <ac:spMkLst>
            <pc:docMk/>
            <pc:sldMk cId="1000888813" sldId="322"/>
            <ac:spMk id="24" creationId="{67EF550F-47CE-4FB2-9DAC-12AD835C833D}"/>
          </ac:spMkLst>
        </pc:spChg>
        <pc:spChg chg="add del">
          <ac:chgData name="Suvrat Jain" userId="9c56a97b-f890-4d03-8b09-a619a1267654" providerId="ADAL" clId="{672D51A9-879C-FB44-ACD7-C74849144A9C}" dt="2019-11-22T06:05:52.883" v="13986" actId="26606"/>
          <ac:spMkLst>
            <pc:docMk/>
            <pc:sldMk cId="1000888813" sldId="322"/>
            <ac:spMk id="27" creationId="{CACDA4F2-E216-4D8A-A778-4FAD86D5F868}"/>
          </ac:spMkLst>
        </pc:spChg>
        <pc:spChg chg="add del">
          <ac:chgData name="Suvrat Jain" userId="9c56a97b-f890-4d03-8b09-a619a1267654" providerId="ADAL" clId="{672D51A9-879C-FB44-ACD7-C74849144A9C}" dt="2019-11-22T06:05:50.068" v="13982" actId="26606"/>
          <ac:spMkLst>
            <pc:docMk/>
            <pc:sldMk cId="1000888813" sldId="322"/>
            <ac:spMk id="28" creationId="{26882C51-76F9-4F99-997D-31FA6242A805}"/>
          </ac:spMkLst>
        </pc:spChg>
        <pc:spChg chg="add del">
          <ac:chgData name="Suvrat Jain" userId="9c56a97b-f890-4d03-8b09-a619a1267654" providerId="ADAL" clId="{672D51A9-879C-FB44-ACD7-C74849144A9C}" dt="2019-11-22T06:05:50.068" v="13982" actId="26606"/>
          <ac:spMkLst>
            <pc:docMk/>
            <pc:sldMk cId="1000888813" sldId="322"/>
            <ac:spMk id="30" creationId="{61FFFC16-86E2-4B9A-BC6D-213DC2654765}"/>
          </ac:spMkLst>
        </pc:spChg>
        <pc:spChg chg="add del">
          <ac:chgData name="Suvrat Jain" userId="9c56a97b-f890-4d03-8b09-a619a1267654" providerId="ADAL" clId="{672D51A9-879C-FB44-ACD7-C74849144A9C}" dt="2019-11-22T06:05:50.068" v="13982" actId="26606"/>
          <ac:spMkLst>
            <pc:docMk/>
            <pc:sldMk cId="1000888813" sldId="322"/>
            <ac:spMk id="32" creationId="{DD3524E0-C87C-4F38-9FC7-E969C15A7906}"/>
          </ac:spMkLst>
        </pc:spChg>
        <pc:spChg chg="add del">
          <ac:chgData name="Suvrat Jain" userId="9c56a97b-f890-4d03-8b09-a619a1267654" providerId="ADAL" clId="{672D51A9-879C-FB44-ACD7-C74849144A9C}" dt="2019-11-22T06:05:50.068" v="13982" actId="26606"/>
          <ac:spMkLst>
            <pc:docMk/>
            <pc:sldMk cId="1000888813" sldId="322"/>
            <ac:spMk id="34" creationId="{F1ED1DF4-DDDE-4464-8ABC-ED1F633CCEC1}"/>
          </ac:spMkLst>
        </pc:spChg>
        <pc:spChg chg="add del">
          <ac:chgData name="Suvrat Jain" userId="9c56a97b-f890-4d03-8b09-a619a1267654" providerId="ADAL" clId="{672D51A9-879C-FB44-ACD7-C74849144A9C}" dt="2019-11-22T06:05:50.068" v="13982" actId="26606"/>
          <ac:spMkLst>
            <pc:docMk/>
            <pc:sldMk cId="1000888813" sldId="322"/>
            <ac:spMk id="36" creationId="{E7E01BF7-4F45-4B6D-82BF-5A5DB30A627B}"/>
          </ac:spMkLst>
        </pc:spChg>
        <pc:spChg chg="add del">
          <ac:chgData name="Suvrat Jain" userId="9c56a97b-f890-4d03-8b09-a619a1267654" providerId="ADAL" clId="{672D51A9-879C-FB44-ACD7-C74849144A9C}" dt="2019-11-22T06:05:50.068" v="13982" actId="26606"/>
          <ac:spMkLst>
            <pc:docMk/>
            <pc:sldMk cId="1000888813" sldId="322"/>
            <ac:spMk id="38" creationId="{F2FC5C7B-261A-4268-BA85-C29488A8BED3}"/>
          </ac:spMkLst>
        </pc:spChg>
        <pc:spChg chg="add del">
          <ac:chgData name="Suvrat Jain" userId="9c56a97b-f890-4d03-8b09-a619a1267654" providerId="ADAL" clId="{672D51A9-879C-FB44-ACD7-C74849144A9C}" dt="2019-11-22T06:05:50.068" v="13982" actId="26606"/>
          <ac:spMkLst>
            <pc:docMk/>
            <pc:sldMk cId="1000888813" sldId="322"/>
            <ac:spMk id="40" creationId="{5CB4E315-91F2-4710-B866-B119037ED97C}"/>
          </ac:spMkLst>
        </pc:spChg>
        <pc:spChg chg="add del">
          <ac:chgData name="Suvrat Jain" userId="9c56a97b-f890-4d03-8b09-a619a1267654" providerId="ADAL" clId="{672D51A9-879C-FB44-ACD7-C74849144A9C}" dt="2019-11-22T06:05:50.068" v="13982" actId="26606"/>
          <ac:spMkLst>
            <pc:docMk/>
            <pc:sldMk cId="1000888813" sldId="322"/>
            <ac:spMk id="42" creationId="{569BABC0-B0CC-4E7B-838A-F6E644779E18}"/>
          </ac:spMkLst>
        </pc:spChg>
        <pc:spChg chg="add del">
          <ac:chgData name="Suvrat Jain" userId="9c56a97b-f890-4d03-8b09-a619a1267654" providerId="ADAL" clId="{672D51A9-879C-FB44-ACD7-C74849144A9C}" dt="2019-11-22T06:05:50.068" v="13982" actId="26606"/>
          <ac:spMkLst>
            <pc:docMk/>
            <pc:sldMk cId="1000888813" sldId="322"/>
            <ac:spMk id="44" creationId="{DCBE1B01-A27C-45C2-ADA4-AA13C3AC1F6A}"/>
          </ac:spMkLst>
        </pc:spChg>
        <pc:spChg chg="add del">
          <ac:chgData name="Suvrat Jain" userId="9c56a97b-f890-4d03-8b09-a619a1267654" providerId="ADAL" clId="{672D51A9-879C-FB44-ACD7-C74849144A9C}" dt="2019-11-22T06:05:50.068" v="13982" actId="26606"/>
          <ac:spMkLst>
            <pc:docMk/>
            <pc:sldMk cId="1000888813" sldId="322"/>
            <ac:spMk id="46" creationId="{BE7E1DAA-43FB-4446-A354-9283DE6686C8}"/>
          </ac:spMkLst>
        </pc:spChg>
        <pc:spChg chg="add del">
          <ac:chgData name="Suvrat Jain" userId="9c56a97b-f890-4d03-8b09-a619a1267654" providerId="ADAL" clId="{672D51A9-879C-FB44-ACD7-C74849144A9C}" dt="2019-11-22T06:05:50.068" v="13982" actId="26606"/>
          <ac:spMkLst>
            <pc:docMk/>
            <pc:sldMk cId="1000888813" sldId="322"/>
            <ac:spMk id="48" creationId="{F6FE5468-759E-4E83-828A-5587C7F58873}"/>
          </ac:spMkLst>
        </pc:spChg>
        <pc:spChg chg="add del">
          <ac:chgData name="Suvrat Jain" userId="9c56a97b-f890-4d03-8b09-a619a1267654" providerId="ADAL" clId="{672D51A9-879C-FB44-ACD7-C74849144A9C}" dt="2019-11-22T06:05:50.068" v="13982" actId="26606"/>
          <ac:spMkLst>
            <pc:docMk/>
            <pc:sldMk cId="1000888813" sldId="322"/>
            <ac:spMk id="50" creationId="{99FE99BC-5F7D-47C3-AA1E-16D7DBDBD18F}"/>
          </ac:spMkLst>
        </pc:spChg>
        <pc:spChg chg="add del">
          <ac:chgData name="Suvrat Jain" userId="9c56a97b-f890-4d03-8b09-a619a1267654" providerId="ADAL" clId="{672D51A9-879C-FB44-ACD7-C74849144A9C}" dt="2019-11-22T06:05:50.068" v="13982" actId="26606"/>
          <ac:spMkLst>
            <pc:docMk/>
            <pc:sldMk cId="1000888813" sldId="322"/>
            <ac:spMk id="52" creationId="{27400BAF-FCE6-4296-8A0E-9B595ADC09A4}"/>
          </ac:spMkLst>
        </pc:spChg>
        <pc:spChg chg="add del">
          <ac:chgData name="Suvrat Jain" userId="9c56a97b-f890-4d03-8b09-a619a1267654" providerId="ADAL" clId="{672D51A9-879C-FB44-ACD7-C74849144A9C}" dt="2019-11-22T06:05:50.493" v="13984" actId="26606"/>
          <ac:spMkLst>
            <pc:docMk/>
            <pc:sldMk cId="1000888813" sldId="322"/>
            <ac:spMk id="54" creationId="{A5A17FC0-D416-4C8B-A9E6-5924D352B986}"/>
          </ac:spMkLst>
        </pc:spChg>
        <pc:spChg chg="add del">
          <ac:chgData name="Suvrat Jain" userId="9c56a97b-f890-4d03-8b09-a619a1267654" providerId="ADAL" clId="{672D51A9-879C-FB44-ACD7-C74849144A9C}" dt="2019-11-22T06:05:55.265" v="13988" actId="26606"/>
          <ac:spMkLst>
            <pc:docMk/>
            <pc:sldMk cId="1000888813" sldId="322"/>
            <ac:spMk id="66" creationId="{0EFD753D-6A49-46DD-9E82-AA6E2C62B461}"/>
          </ac:spMkLst>
        </pc:spChg>
        <pc:spChg chg="add del">
          <ac:chgData name="Suvrat Jain" userId="9c56a97b-f890-4d03-8b09-a619a1267654" providerId="ADAL" clId="{672D51A9-879C-FB44-ACD7-C74849144A9C}" dt="2019-11-22T06:05:55.265" v="13988" actId="26606"/>
          <ac:spMkLst>
            <pc:docMk/>
            <pc:sldMk cId="1000888813" sldId="322"/>
            <ac:spMk id="67" creationId="{138A5824-1F4A-4EE7-BC13-5BB48FC0809B}"/>
          </ac:spMkLst>
        </pc:spChg>
        <pc:spChg chg="add del">
          <ac:chgData name="Suvrat Jain" userId="9c56a97b-f890-4d03-8b09-a619a1267654" providerId="ADAL" clId="{672D51A9-879C-FB44-ACD7-C74849144A9C}" dt="2019-11-22T06:05:55.265" v="13988" actId="26606"/>
          <ac:spMkLst>
            <pc:docMk/>
            <pc:sldMk cId="1000888813" sldId="322"/>
            <ac:spMk id="68" creationId="{0F8BFD3B-29FB-4A95-BB51-220F8A6C5746}"/>
          </ac:spMkLst>
        </pc:spChg>
        <pc:spChg chg="add del">
          <ac:chgData name="Suvrat Jain" userId="9c56a97b-f890-4d03-8b09-a619a1267654" providerId="ADAL" clId="{672D51A9-879C-FB44-ACD7-C74849144A9C}" dt="2019-11-22T06:05:55.265" v="13988" actId="26606"/>
          <ac:spMkLst>
            <pc:docMk/>
            <pc:sldMk cId="1000888813" sldId="322"/>
            <ac:spMk id="69" creationId="{3FBCCEA9-65A3-4576-A049-6494E66981C9}"/>
          </ac:spMkLst>
        </pc:spChg>
        <pc:spChg chg="add del">
          <ac:chgData name="Suvrat Jain" userId="9c56a97b-f890-4d03-8b09-a619a1267654" providerId="ADAL" clId="{672D51A9-879C-FB44-ACD7-C74849144A9C}" dt="2019-11-22T06:05:57.711" v="13990" actId="26606"/>
          <ac:spMkLst>
            <pc:docMk/>
            <pc:sldMk cId="1000888813" sldId="322"/>
            <ac:spMk id="71" creationId="{07977D39-626F-40D7-B00F-16E02602DD5A}"/>
          </ac:spMkLst>
        </pc:spChg>
        <pc:spChg chg="add del">
          <ac:chgData name="Suvrat Jain" userId="9c56a97b-f890-4d03-8b09-a619a1267654" providerId="ADAL" clId="{672D51A9-879C-FB44-ACD7-C74849144A9C}" dt="2019-11-22T06:05:57.711" v="13990" actId="26606"/>
          <ac:spMkLst>
            <pc:docMk/>
            <pc:sldMk cId="1000888813" sldId="322"/>
            <ac:spMk id="72" creationId="{A8377A68-A81A-4234-9C40-597E48011958}"/>
          </ac:spMkLst>
        </pc:spChg>
        <pc:spChg chg="add del">
          <ac:chgData name="Suvrat Jain" userId="9c56a97b-f890-4d03-8b09-a619a1267654" providerId="ADAL" clId="{672D51A9-879C-FB44-ACD7-C74849144A9C}" dt="2019-11-22T06:05:57.711" v="13990" actId="26606"/>
          <ac:spMkLst>
            <pc:docMk/>
            <pc:sldMk cId="1000888813" sldId="322"/>
            <ac:spMk id="73" creationId="{B905CDE4-B751-4B3E-B625-6E59F8903414}"/>
          </ac:spMkLst>
        </pc:spChg>
        <pc:spChg chg="add del">
          <ac:chgData name="Suvrat Jain" userId="9c56a97b-f890-4d03-8b09-a619a1267654" providerId="ADAL" clId="{672D51A9-879C-FB44-ACD7-C74849144A9C}" dt="2019-11-22T06:05:57.711" v="13990" actId="26606"/>
          <ac:spMkLst>
            <pc:docMk/>
            <pc:sldMk cId="1000888813" sldId="322"/>
            <ac:spMk id="74" creationId="{08108C16-F4C0-44AA-999D-17BD39219B24}"/>
          </ac:spMkLst>
        </pc:spChg>
        <pc:spChg chg="add del">
          <ac:chgData name="Suvrat Jain" userId="9c56a97b-f890-4d03-8b09-a619a1267654" providerId="ADAL" clId="{672D51A9-879C-FB44-ACD7-C74849144A9C}" dt="2019-11-22T06:05:57.711" v="13990" actId="26606"/>
          <ac:spMkLst>
            <pc:docMk/>
            <pc:sldMk cId="1000888813" sldId="322"/>
            <ac:spMk id="75" creationId="{CDC29AC1-2821-4FCC-B597-88DAF39C36FE}"/>
          </ac:spMkLst>
        </pc:spChg>
        <pc:spChg chg="add del">
          <ac:chgData name="Suvrat Jain" userId="9c56a97b-f890-4d03-8b09-a619a1267654" providerId="ADAL" clId="{672D51A9-879C-FB44-ACD7-C74849144A9C}" dt="2019-11-22T06:05:57.711" v="13990" actId="26606"/>
          <ac:spMkLst>
            <pc:docMk/>
            <pc:sldMk cId="1000888813" sldId="322"/>
            <ac:spMk id="76" creationId="{0640CCAE-325C-4DD0-BB26-38BF690F3BBB}"/>
          </ac:spMkLst>
        </pc:spChg>
        <pc:spChg chg="add del">
          <ac:chgData name="Suvrat Jain" userId="9c56a97b-f890-4d03-8b09-a619a1267654" providerId="ADAL" clId="{672D51A9-879C-FB44-ACD7-C74849144A9C}" dt="2019-11-22T06:05:57.711" v="13990" actId="26606"/>
          <ac:spMkLst>
            <pc:docMk/>
            <pc:sldMk cId="1000888813" sldId="322"/>
            <ac:spMk id="77" creationId="{C8F10CB3-3B5E-4C7A-98CF-B87454DDFA39}"/>
          </ac:spMkLst>
        </pc:spChg>
        <pc:spChg chg="add">
          <ac:chgData name="Suvrat Jain" userId="9c56a97b-f890-4d03-8b09-a619a1267654" providerId="ADAL" clId="{672D51A9-879C-FB44-ACD7-C74849144A9C}" dt="2019-11-22T06:05:57.725" v="13991" actId="26606"/>
          <ac:spMkLst>
            <pc:docMk/>
            <pc:sldMk cId="1000888813" sldId="322"/>
            <ac:spMk id="79" creationId="{A5711A0E-A428-4ED1-96CB-33D69FD842E4}"/>
          </ac:spMkLst>
        </pc:spChg>
        <pc:picChg chg="add mod ord">
          <ac:chgData name="Suvrat Jain" userId="9c56a97b-f890-4d03-8b09-a619a1267654" providerId="ADAL" clId="{672D51A9-879C-FB44-ACD7-C74849144A9C}" dt="2019-11-22T06:05:57.725" v="13991" actId="26606"/>
          <ac:picMkLst>
            <pc:docMk/>
            <pc:sldMk cId="1000888813" sldId="322"/>
            <ac:picMk id="5" creationId="{58692E70-145B-994A-8092-112A6E059638}"/>
          </ac:picMkLst>
        </pc:picChg>
        <pc:picChg chg="add mod ord">
          <ac:chgData name="Suvrat Jain" userId="9c56a97b-f890-4d03-8b09-a619a1267654" providerId="ADAL" clId="{672D51A9-879C-FB44-ACD7-C74849144A9C}" dt="2019-11-22T06:05:57.725" v="13991" actId="26606"/>
          <ac:picMkLst>
            <pc:docMk/>
            <pc:sldMk cId="1000888813" sldId="322"/>
            <ac:picMk id="7" creationId="{5EEFA2DC-E1FA-2B4F-AD20-C0F6D44A3DDD}"/>
          </ac:picMkLst>
        </pc:picChg>
        <pc:picChg chg="add mod ord">
          <ac:chgData name="Suvrat Jain" userId="9c56a97b-f890-4d03-8b09-a619a1267654" providerId="ADAL" clId="{672D51A9-879C-FB44-ACD7-C74849144A9C}" dt="2019-11-22T06:05:57.725" v="13991" actId="26606"/>
          <ac:picMkLst>
            <pc:docMk/>
            <pc:sldMk cId="1000888813" sldId="322"/>
            <ac:picMk id="8" creationId="{D4590B63-C981-B449-A6C4-11CEDDC2DF72}"/>
          </ac:picMkLst>
        </pc:picChg>
        <pc:picChg chg="add del mod ord">
          <ac:chgData name="Suvrat Jain" userId="9c56a97b-f890-4d03-8b09-a619a1267654" providerId="ADAL" clId="{672D51A9-879C-FB44-ACD7-C74849144A9C}" dt="2019-11-22T05:36:05.037" v="13914"/>
          <ac:picMkLst>
            <pc:docMk/>
            <pc:sldMk cId="1000888813" sldId="322"/>
            <ac:picMk id="9" creationId="{EA1D28A7-CBEF-BD46-BDC9-D282A6068893}"/>
          </ac:picMkLst>
        </pc:picChg>
        <pc:picChg chg="add mod ord">
          <ac:chgData name="Suvrat Jain" userId="9c56a97b-f890-4d03-8b09-a619a1267654" providerId="ADAL" clId="{672D51A9-879C-FB44-ACD7-C74849144A9C}" dt="2019-11-22T06:05:57.725" v="13991" actId="26606"/>
          <ac:picMkLst>
            <pc:docMk/>
            <pc:sldMk cId="1000888813" sldId="322"/>
            <ac:picMk id="15" creationId="{E2ADCA60-177A-0446-8EDE-CA27EFBB936B}"/>
          </ac:picMkLst>
        </pc:picChg>
        <pc:picChg chg="add mod ord">
          <ac:chgData name="Suvrat Jain" userId="9c56a97b-f890-4d03-8b09-a619a1267654" providerId="ADAL" clId="{672D51A9-879C-FB44-ACD7-C74849144A9C}" dt="2019-11-22T06:05:57.725" v="13991" actId="26606"/>
          <ac:picMkLst>
            <pc:docMk/>
            <pc:sldMk cId="1000888813" sldId="322"/>
            <ac:picMk id="21" creationId="{6ADAE35D-E2B5-3843-8074-BBCECAE762BF}"/>
          </ac:picMkLst>
        </pc:picChg>
        <pc:picChg chg="add mod ord">
          <ac:chgData name="Suvrat Jain" userId="9c56a97b-f890-4d03-8b09-a619a1267654" providerId="ADAL" clId="{672D51A9-879C-FB44-ACD7-C74849144A9C}" dt="2019-11-22T06:05:57.725" v="13991" actId="26606"/>
          <ac:picMkLst>
            <pc:docMk/>
            <pc:sldMk cId="1000888813" sldId="322"/>
            <ac:picMk id="23" creationId="{86F16B4C-F9E4-2040-8871-2D2762589604}"/>
          </ac:picMkLst>
        </pc:picChg>
        <pc:cxnChg chg="add del">
          <ac:chgData name="Suvrat Jain" userId="9c56a97b-f890-4d03-8b09-a619a1267654" providerId="ADAL" clId="{672D51A9-879C-FB44-ACD7-C74849144A9C}" dt="2019-11-22T06:05:50.493" v="13984" actId="26606"/>
          <ac:cxnSpMkLst>
            <pc:docMk/>
            <pc:sldMk cId="1000888813" sldId="322"/>
            <ac:cxnSpMk id="55" creationId="{982DC870-E8E5-4050-B10C-CC24FC67E50A}"/>
          </ac:cxnSpMkLst>
        </pc:cxnChg>
        <pc:cxnChg chg="add del">
          <ac:chgData name="Suvrat Jain" userId="9c56a97b-f890-4d03-8b09-a619a1267654" providerId="ADAL" clId="{672D51A9-879C-FB44-ACD7-C74849144A9C}" dt="2019-11-22T06:05:50.493" v="13984" actId="26606"/>
          <ac:cxnSpMkLst>
            <pc:docMk/>
            <pc:sldMk cId="1000888813" sldId="322"/>
            <ac:cxnSpMk id="56" creationId="{FF76A74F-C283-4DED-BD4D-086753B7CB00}"/>
          </ac:cxnSpMkLst>
        </pc:cxnChg>
        <pc:cxnChg chg="add del">
          <ac:chgData name="Suvrat Jain" userId="9c56a97b-f890-4d03-8b09-a619a1267654" providerId="ADAL" clId="{672D51A9-879C-FB44-ACD7-C74849144A9C}" dt="2019-11-22T06:05:50.493" v="13984" actId="26606"/>
          <ac:cxnSpMkLst>
            <pc:docMk/>
            <pc:sldMk cId="1000888813" sldId="322"/>
            <ac:cxnSpMk id="57" creationId="{3B2791FB-B2F7-4BBE-B8D8-74C37FF9E85C}"/>
          </ac:cxnSpMkLst>
        </pc:cxnChg>
        <pc:cxnChg chg="add del">
          <ac:chgData name="Suvrat Jain" userId="9c56a97b-f890-4d03-8b09-a619a1267654" providerId="ADAL" clId="{672D51A9-879C-FB44-ACD7-C74849144A9C}" dt="2019-11-22T06:05:50.493" v="13984" actId="26606"/>
          <ac:cxnSpMkLst>
            <pc:docMk/>
            <pc:sldMk cId="1000888813" sldId="322"/>
            <ac:cxnSpMk id="58" creationId="{9891B5DE-6811-4844-BB18-472A3F360EE5}"/>
          </ac:cxnSpMkLst>
        </pc:cxnChg>
        <pc:cxnChg chg="add del">
          <ac:chgData name="Suvrat Jain" userId="9c56a97b-f890-4d03-8b09-a619a1267654" providerId="ADAL" clId="{672D51A9-879C-FB44-ACD7-C74849144A9C}" dt="2019-11-22T06:05:50.493" v="13984" actId="26606"/>
          <ac:cxnSpMkLst>
            <pc:docMk/>
            <pc:sldMk cId="1000888813" sldId="322"/>
            <ac:cxnSpMk id="59" creationId="{77A9CA3A-7216-41E0-B3CD-058077FD396D}"/>
          </ac:cxnSpMkLst>
        </pc:cxnChg>
        <pc:cxnChg chg="add del">
          <ac:chgData name="Suvrat Jain" userId="9c56a97b-f890-4d03-8b09-a619a1267654" providerId="ADAL" clId="{672D51A9-879C-FB44-ACD7-C74849144A9C}" dt="2019-11-22T06:05:52.883" v="13986" actId="26606"/>
          <ac:cxnSpMkLst>
            <pc:docMk/>
            <pc:sldMk cId="1000888813" sldId="322"/>
            <ac:cxnSpMk id="61" creationId="{822A5670-0F7B-4199-AEAB-33FBA9CEA44D}"/>
          </ac:cxnSpMkLst>
        </pc:cxnChg>
        <pc:cxnChg chg="add del">
          <ac:chgData name="Suvrat Jain" userId="9c56a97b-f890-4d03-8b09-a619a1267654" providerId="ADAL" clId="{672D51A9-879C-FB44-ACD7-C74849144A9C}" dt="2019-11-22T06:05:52.883" v="13986" actId="26606"/>
          <ac:cxnSpMkLst>
            <pc:docMk/>
            <pc:sldMk cId="1000888813" sldId="322"/>
            <ac:cxnSpMk id="62" creationId="{8BB1744D-A7DF-4B65-B6E3-DCF12BB2D869}"/>
          </ac:cxnSpMkLst>
        </pc:cxnChg>
        <pc:cxnChg chg="add del">
          <ac:chgData name="Suvrat Jain" userId="9c56a97b-f890-4d03-8b09-a619a1267654" providerId="ADAL" clId="{672D51A9-879C-FB44-ACD7-C74849144A9C}" dt="2019-11-22T06:05:52.883" v="13986" actId="26606"/>
          <ac:cxnSpMkLst>
            <pc:docMk/>
            <pc:sldMk cId="1000888813" sldId="322"/>
            <ac:cxnSpMk id="63" creationId="{882DD753-EA38-4E86-91FB-05041A44A28E}"/>
          </ac:cxnSpMkLst>
        </pc:cxnChg>
        <pc:cxnChg chg="add del">
          <ac:chgData name="Suvrat Jain" userId="9c56a97b-f890-4d03-8b09-a619a1267654" providerId="ADAL" clId="{672D51A9-879C-FB44-ACD7-C74849144A9C}" dt="2019-11-22T06:05:52.883" v="13986" actId="26606"/>
          <ac:cxnSpMkLst>
            <pc:docMk/>
            <pc:sldMk cId="1000888813" sldId="322"/>
            <ac:cxnSpMk id="64" creationId="{6DA63E78-7704-45EF-B5D3-EADDF5D82674}"/>
          </ac:cxnSpMkLst>
        </pc:cxnChg>
      </pc:sldChg>
      <pc:sldChg chg="addSp delSp modSp modNotesTx">
        <pc:chgData name="Suvrat Jain" userId="9c56a97b-f890-4d03-8b09-a619a1267654" providerId="ADAL" clId="{672D51A9-879C-FB44-ACD7-C74849144A9C}" dt="2019-11-22T06:21:11.953" v="16715" actId="20577"/>
        <pc:sldMkLst>
          <pc:docMk/>
          <pc:sldMk cId="3486184335" sldId="325"/>
        </pc:sldMkLst>
        <pc:spChg chg="mod">
          <ac:chgData name="Suvrat Jain" userId="9c56a97b-f890-4d03-8b09-a619a1267654" providerId="ADAL" clId="{672D51A9-879C-FB44-ACD7-C74849144A9C}" dt="2019-11-22T01:48:27.347" v="11974" actId="20577"/>
          <ac:spMkLst>
            <pc:docMk/>
            <pc:sldMk cId="3486184335" sldId="325"/>
            <ac:spMk id="2" creationId="{31C8B309-3D20-4225-ABB4-2499FBF8B540}"/>
          </ac:spMkLst>
        </pc:spChg>
        <pc:spChg chg="del">
          <ac:chgData name="Suvrat Jain" userId="9c56a97b-f890-4d03-8b09-a619a1267654" providerId="ADAL" clId="{672D51A9-879C-FB44-ACD7-C74849144A9C}" dt="2019-11-22T01:48:16.009" v="11962"/>
          <ac:spMkLst>
            <pc:docMk/>
            <pc:sldMk cId="3486184335" sldId="325"/>
            <ac:spMk id="3" creationId="{4F2FAF43-9B6C-4CA9-A590-0C17EC3F2A37}"/>
          </ac:spMkLst>
        </pc:spChg>
        <pc:picChg chg="add mod">
          <ac:chgData name="Suvrat Jain" userId="9c56a97b-f890-4d03-8b09-a619a1267654" providerId="ADAL" clId="{672D51A9-879C-FB44-ACD7-C74849144A9C}" dt="2019-11-22T01:48:58.687" v="11985" actId="208"/>
          <ac:picMkLst>
            <pc:docMk/>
            <pc:sldMk cId="3486184335" sldId="325"/>
            <ac:picMk id="5" creationId="{A8C567F9-323E-F742-B500-8080770DAEF8}"/>
          </ac:picMkLst>
        </pc:picChg>
      </pc:sldChg>
      <pc:sldChg chg="addSp delSp modSp add modNotesTx">
        <pc:chgData name="Suvrat Jain" userId="9c56a97b-f890-4d03-8b09-a619a1267654" providerId="ADAL" clId="{672D51A9-879C-FB44-ACD7-C74849144A9C}" dt="2019-11-22T06:20:58.711" v="16698" actId="20577"/>
        <pc:sldMkLst>
          <pc:docMk/>
          <pc:sldMk cId="2813865455" sldId="339"/>
        </pc:sldMkLst>
        <pc:spChg chg="mod">
          <ac:chgData name="Suvrat Jain" userId="9c56a97b-f890-4d03-8b09-a619a1267654" providerId="ADAL" clId="{672D51A9-879C-FB44-ACD7-C74849144A9C}" dt="2019-11-22T01:48:31.920" v="11981" actId="20577"/>
          <ac:spMkLst>
            <pc:docMk/>
            <pc:sldMk cId="2813865455" sldId="339"/>
            <ac:spMk id="2" creationId="{31C8B309-3D20-4225-ABB4-2499FBF8B540}"/>
          </ac:spMkLst>
        </pc:spChg>
        <pc:spChg chg="add del mod">
          <ac:chgData name="Suvrat Jain" userId="9c56a97b-f890-4d03-8b09-a619a1267654" providerId="ADAL" clId="{672D51A9-879C-FB44-ACD7-C74849144A9C}" dt="2019-11-22T01:48:38.255" v="11983"/>
          <ac:spMkLst>
            <pc:docMk/>
            <pc:sldMk cId="2813865455" sldId="339"/>
            <ac:spMk id="4" creationId="{29F5D9DA-AD4A-8940-96D4-1B3CA4903B4F}"/>
          </ac:spMkLst>
        </pc:spChg>
        <pc:picChg chg="del">
          <ac:chgData name="Suvrat Jain" userId="9c56a97b-f890-4d03-8b09-a619a1267654" providerId="ADAL" clId="{672D51A9-879C-FB44-ACD7-C74849144A9C}" dt="2019-11-22T01:48:33.094" v="11982" actId="478"/>
          <ac:picMkLst>
            <pc:docMk/>
            <pc:sldMk cId="2813865455" sldId="339"/>
            <ac:picMk id="5" creationId="{A8C567F9-323E-F742-B500-8080770DAEF8}"/>
          </ac:picMkLst>
        </pc:picChg>
        <pc:picChg chg="add mod">
          <ac:chgData name="Suvrat Jain" userId="9c56a97b-f890-4d03-8b09-a619a1267654" providerId="ADAL" clId="{672D51A9-879C-FB44-ACD7-C74849144A9C}" dt="2019-11-22T01:49:05.525" v="11986" actId="208"/>
          <ac:picMkLst>
            <pc:docMk/>
            <pc:sldMk cId="2813865455" sldId="339"/>
            <ac:picMk id="7" creationId="{E58E1FDB-ADF8-3149-BAA0-23B92D1F47A6}"/>
          </ac:picMkLst>
        </pc:picChg>
      </pc:sldChg>
      <pc:sldChg chg="addSp delSp modSp add mod setBg modNotesTx">
        <pc:chgData name="Suvrat Jain" userId="9c56a97b-f890-4d03-8b09-a619a1267654" providerId="ADAL" clId="{672D51A9-879C-FB44-ACD7-C74849144A9C}" dt="2019-11-22T06:16:43.115" v="16269" actId="20577"/>
        <pc:sldMkLst>
          <pc:docMk/>
          <pc:sldMk cId="3951465362" sldId="340"/>
        </pc:sldMkLst>
        <pc:spChg chg="mod">
          <ac:chgData name="Suvrat Jain" userId="9c56a97b-f890-4d03-8b09-a619a1267654" providerId="ADAL" clId="{672D51A9-879C-FB44-ACD7-C74849144A9C}" dt="2019-11-22T06:05:27.745" v="13976" actId="1076"/>
          <ac:spMkLst>
            <pc:docMk/>
            <pc:sldMk cId="3951465362" sldId="340"/>
            <ac:spMk id="2" creationId="{AF961DED-98DB-492F-B536-E81FBDAC249A}"/>
          </ac:spMkLst>
        </pc:spChg>
        <pc:picChg chg="del">
          <ac:chgData name="Suvrat Jain" userId="9c56a97b-f890-4d03-8b09-a619a1267654" providerId="ADAL" clId="{672D51A9-879C-FB44-ACD7-C74849144A9C}" dt="2019-11-22T06:04:44.595" v="13963" actId="478"/>
          <ac:picMkLst>
            <pc:docMk/>
            <pc:sldMk cId="3951465362" sldId="340"/>
            <ac:picMk id="4" creationId="{5D14E55E-5DDA-2742-8C2A-71D9233E3194}"/>
          </ac:picMkLst>
        </pc:picChg>
        <pc:picChg chg="add mod modCrop">
          <ac:chgData name="Suvrat Jain" userId="9c56a97b-f890-4d03-8b09-a619a1267654" providerId="ADAL" clId="{672D51A9-879C-FB44-ACD7-C74849144A9C}" dt="2019-11-22T06:05:21.569" v="13974" actId="1076"/>
          <ac:picMkLst>
            <pc:docMk/>
            <pc:sldMk cId="3951465362" sldId="340"/>
            <ac:picMk id="5" creationId="{85412823-35C1-E743-9B86-55B3F871B98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25E7E-7EC9-459A-A168-0621538855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2D2B6C-6A27-4F16-98FC-03DC8BF1B553}">
      <dgm:prSet custT="1"/>
      <dgm:spPr/>
      <dgm:t>
        <a:bodyPr/>
        <a:lstStyle/>
        <a:p>
          <a:pPr>
            <a:lnSpc>
              <a:spcPct val="100000"/>
            </a:lnSpc>
          </a:pPr>
          <a:r>
            <a:rPr lang="en-US" sz="2800"/>
            <a:t>Entertainment</a:t>
          </a:r>
        </a:p>
      </dgm:t>
    </dgm:pt>
    <dgm:pt modelId="{6C941087-5B2A-4037-9856-D8EF24FFB86C}" type="parTrans" cxnId="{3C7DEEC6-EE21-433E-BF93-F3BAC1F82D02}">
      <dgm:prSet/>
      <dgm:spPr/>
      <dgm:t>
        <a:bodyPr/>
        <a:lstStyle/>
        <a:p>
          <a:endParaRPr lang="en-US"/>
        </a:p>
      </dgm:t>
    </dgm:pt>
    <dgm:pt modelId="{20C3D2C4-E45C-4EA6-A315-7F370BA3B8B4}" type="sibTrans" cxnId="{3C7DEEC6-EE21-433E-BF93-F3BAC1F82D02}">
      <dgm:prSet/>
      <dgm:spPr/>
      <dgm:t>
        <a:bodyPr/>
        <a:lstStyle/>
        <a:p>
          <a:endParaRPr lang="en-US"/>
        </a:p>
      </dgm:t>
    </dgm:pt>
    <dgm:pt modelId="{25978976-FD95-4413-8125-1BDF8DA2E6DE}">
      <dgm:prSet custT="1"/>
      <dgm:spPr/>
      <dgm:t>
        <a:bodyPr/>
        <a:lstStyle/>
        <a:p>
          <a:pPr>
            <a:lnSpc>
              <a:spcPct val="100000"/>
            </a:lnSpc>
          </a:pPr>
          <a:r>
            <a:rPr lang="en-US" sz="2800"/>
            <a:t>Robot Athleticism</a:t>
          </a:r>
        </a:p>
      </dgm:t>
    </dgm:pt>
    <dgm:pt modelId="{0D833943-BB25-4FF6-B54B-491885CD6F34}" type="parTrans" cxnId="{C6652499-CC23-410B-A42F-A09050E186F2}">
      <dgm:prSet/>
      <dgm:spPr/>
      <dgm:t>
        <a:bodyPr/>
        <a:lstStyle/>
        <a:p>
          <a:endParaRPr lang="en-US"/>
        </a:p>
      </dgm:t>
    </dgm:pt>
    <dgm:pt modelId="{95729055-1738-4C0E-B9A9-FA8090F0BB1D}" type="sibTrans" cxnId="{C6652499-CC23-410B-A42F-A09050E186F2}">
      <dgm:prSet/>
      <dgm:spPr/>
      <dgm:t>
        <a:bodyPr/>
        <a:lstStyle/>
        <a:p>
          <a:endParaRPr lang="en-US"/>
        </a:p>
      </dgm:t>
    </dgm:pt>
    <dgm:pt modelId="{69C3E8DC-60E3-45C1-B107-D615DC293DE4}">
      <dgm:prSet custT="1"/>
      <dgm:spPr/>
      <dgm:t>
        <a:bodyPr/>
        <a:lstStyle/>
        <a:p>
          <a:pPr>
            <a:lnSpc>
              <a:spcPct val="100000"/>
            </a:lnSpc>
          </a:pPr>
          <a:r>
            <a:rPr lang="en-US" sz="2800"/>
            <a:t>Technologies and skills</a:t>
          </a:r>
        </a:p>
      </dgm:t>
    </dgm:pt>
    <dgm:pt modelId="{72CBC88B-6A1B-425E-A8C0-7A626393E150}" type="parTrans" cxnId="{5CE5A442-2D0C-4948-9812-F2C5840114EE}">
      <dgm:prSet/>
      <dgm:spPr/>
      <dgm:t>
        <a:bodyPr/>
        <a:lstStyle/>
        <a:p>
          <a:endParaRPr lang="en-US"/>
        </a:p>
      </dgm:t>
    </dgm:pt>
    <dgm:pt modelId="{2DF32D02-C402-4C53-94A7-2A63320D7F37}" type="sibTrans" cxnId="{5CE5A442-2D0C-4948-9812-F2C5840114EE}">
      <dgm:prSet/>
      <dgm:spPr/>
      <dgm:t>
        <a:bodyPr/>
        <a:lstStyle/>
        <a:p>
          <a:endParaRPr lang="en-US"/>
        </a:p>
      </dgm:t>
    </dgm:pt>
    <dgm:pt modelId="{68AB3E79-885A-4A37-826B-1EF230B521F6}" type="pres">
      <dgm:prSet presAssocID="{1BF25E7E-7EC9-459A-A168-062153885573}" presName="root" presStyleCnt="0">
        <dgm:presLayoutVars>
          <dgm:dir/>
          <dgm:resizeHandles val="exact"/>
        </dgm:presLayoutVars>
      </dgm:prSet>
      <dgm:spPr/>
    </dgm:pt>
    <dgm:pt modelId="{AFEC5569-8FDD-4C71-BB51-753FDDBB285F}" type="pres">
      <dgm:prSet presAssocID="{182D2B6C-6A27-4F16-98FC-03DC8BF1B553}" presName="compNode" presStyleCnt="0"/>
      <dgm:spPr/>
    </dgm:pt>
    <dgm:pt modelId="{3EFB8AF6-C736-4B5B-AC72-3ABE13FE1BB1}" type="pres">
      <dgm:prSet presAssocID="{182D2B6C-6A27-4F16-98FC-03DC8BF1B553}" presName="bgRect" presStyleLbl="bgShp" presStyleIdx="0" presStyleCnt="3"/>
      <dgm:spPr/>
    </dgm:pt>
    <dgm:pt modelId="{5646A8AB-0F3B-485A-9BE9-828AEBE36796}" type="pres">
      <dgm:prSet presAssocID="{182D2B6C-6A27-4F16-98FC-03DC8BF1B5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m reel"/>
        </a:ext>
      </dgm:extLst>
    </dgm:pt>
    <dgm:pt modelId="{2F8E19B7-1B75-41DA-84BE-8EB50DCC6CB4}" type="pres">
      <dgm:prSet presAssocID="{182D2B6C-6A27-4F16-98FC-03DC8BF1B553}" presName="spaceRect" presStyleCnt="0"/>
      <dgm:spPr/>
    </dgm:pt>
    <dgm:pt modelId="{DCBC9207-4D89-4B71-821E-8A1CB5FA7C32}" type="pres">
      <dgm:prSet presAssocID="{182D2B6C-6A27-4F16-98FC-03DC8BF1B553}" presName="parTx" presStyleLbl="revTx" presStyleIdx="0" presStyleCnt="3">
        <dgm:presLayoutVars>
          <dgm:chMax val="0"/>
          <dgm:chPref val="0"/>
        </dgm:presLayoutVars>
      </dgm:prSet>
      <dgm:spPr/>
    </dgm:pt>
    <dgm:pt modelId="{277BF880-8CBC-4264-AF7C-548371A21743}" type="pres">
      <dgm:prSet presAssocID="{20C3D2C4-E45C-4EA6-A315-7F370BA3B8B4}" presName="sibTrans" presStyleCnt="0"/>
      <dgm:spPr/>
    </dgm:pt>
    <dgm:pt modelId="{6FD6AC42-C7B2-4B9C-8DFD-5438A346ACE1}" type="pres">
      <dgm:prSet presAssocID="{25978976-FD95-4413-8125-1BDF8DA2E6DE}" presName="compNode" presStyleCnt="0"/>
      <dgm:spPr/>
    </dgm:pt>
    <dgm:pt modelId="{9E7C750B-6017-4A24-BF49-0996C3399CFD}" type="pres">
      <dgm:prSet presAssocID="{25978976-FD95-4413-8125-1BDF8DA2E6DE}" presName="bgRect" presStyleLbl="bgShp" presStyleIdx="1" presStyleCnt="3"/>
      <dgm:spPr/>
    </dgm:pt>
    <dgm:pt modelId="{EB1F03D3-66ED-4990-877C-66E44F2C3CAE}" type="pres">
      <dgm:prSet presAssocID="{25978976-FD95-4413-8125-1BDF8DA2E6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867E11FB-EFB6-4E3A-81BB-015A9DB45C63}" type="pres">
      <dgm:prSet presAssocID="{25978976-FD95-4413-8125-1BDF8DA2E6DE}" presName="spaceRect" presStyleCnt="0"/>
      <dgm:spPr/>
    </dgm:pt>
    <dgm:pt modelId="{435EA88F-9BD6-4ACD-8368-F874CE83D1F0}" type="pres">
      <dgm:prSet presAssocID="{25978976-FD95-4413-8125-1BDF8DA2E6DE}" presName="parTx" presStyleLbl="revTx" presStyleIdx="1" presStyleCnt="3">
        <dgm:presLayoutVars>
          <dgm:chMax val="0"/>
          <dgm:chPref val="0"/>
        </dgm:presLayoutVars>
      </dgm:prSet>
      <dgm:spPr/>
    </dgm:pt>
    <dgm:pt modelId="{5101A4AD-CA27-46AD-8426-5481BA5AF81A}" type="pres">
      <dgm:prSet presAssocID="{95729055-1738-4C0E-B9A9-FA8090F0BB1D}" presName="sibTrans" presStyleCnt="0"/>
      <dgm:spPr/>
    </dgm:pt>
    <dgm:pt modelId="{9BFE55B7-D3D1-46ED-AE8F-ABBEA7C32EA8}" type="pres">
      <dgm:prSet presAssocID="{69C3E8DC-60E3-45C1-B107-D615DC293DE4}" presName="compNode" presStyleCnt="0"/>
      <dgm:spPr/>
    </dgm:pt>
    <dgm:pt modelId="{84606869-0121-431F-A8C9-587B427E0778}" type="pres">
      <dgm:prSet presAssocID="{69C3E8DC-60E3-45C1-B107-D615DC293DE4}" presName="bgRect" presStyleLbl="bgShp" presStyleIdx="2" presStyleCnt="3"/>
      <dgm:spPr/>
    </dgm:pt>
    <dgm:pt modelId="{28C870F1-6B70-43AD-95FE-68D82B3DC7D1}" type="pres">
      <dgm:prSet presAssocID="{69C3E8DC-60E3-45C1-B107-D615DC293D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D0F46B44-2027-4EE2-9762-CF9CC2B43E5C}" type="pres">
      <dgm:prSet presAssocID="{69C3E8DC-60E3-45C1-B107-D615DC293DE4}" presName="spaceRect" presStyleCnt="0"/>
      <dgm:spPr/>
    </dgm:pt>
    <dgm:pt modelId="{7C140E7E-0B9A-45EA-98E5-81011ED9AC74}" type="pres">
      <dgm:prSet presAssocID="{69C3E8DC-60E3-45C1-B107-D615DC293DE4}" presName="parTx" presStyleLbl="revTx" presStyleIdx="2" presStyleCnt="3">
        <dgm:presLayoutVars>
          <dgm:chMax val="0"/>
          <dgm:chPref val="0"/>
        </dgm:presLayoutVars>
      </dgm:prSet>
      <dgm:spPr/>
    </dgm:pt>
  </dgm:ptLst>
  <dgm:cxnLst>
    <dgm:cxn modelId="{5CE5A442-2D0C-4948-9812-F2C5840114EE}" srcId="{1BF25E7E-7EC9-459A-A168-062153885573}" destId="{69C3E8DC-60E3-45C1-B107-D615DC293DE4}" srcOrd="2" destOrd="0" parTransId="{72CBC88B-6A1B-425E-A8C0-7A626393E150}" sibTransId="{2DF32D02-C402-4C53-94A7-2A63320D7F37}"/>
    <dgm:cxn modelId="{E907C863-E6E3-4ED2-8CA5-9D0185A7CF33}" type="presOf" srcId="{1BF25E7E-7EC9-459A-A168-062153885573}" destId="{68AB3E79-885A-4A37-826B-1EF230B521F6}" srcOrd="0" destOrd="0" presId="urn:microsoft.com/office/officeart/2018/2/layout/IconVerticalSolidList"/>
    <dgm:cxn modelId="{2D1DC156-1D60-4C44-8266-C2367EF2C521}" type="presOf" srcId="{69C3E8DC-60E3-45C1-B107-D615DC293DE4}" destId="{7C140E7E-0B9A-45EA-98E5-81011ED9AC74}" srcOrd="0" destOrd="0" presId="urn:microsoft.com/office/officeart/2018/2/layout/IconVerticalSolidList"/>
    <dgm:cxn modelId="{03D76190-BAB2-4AEF-8048-DDDB06E6C15A}" type="presOf" srcId="{182D2B6C-6A27-4F16-98FC-03DC8BF1B553}" destId="{DCBC9207-4D89-4B71-821E-8A1CB5FA7C32}" srcOrd="0" destOrd="0" presId="urn:microsoft.com/office/officeart/2018/2/layout/IconVerticalSolidList"/>
    <dgm:cxn modelId="{C6652499-CC23-410B-A42F-A09050E186F2}" srcId="{1BF25E7E-7EC9-459A-A168-062153885573}" destId="{25978976-FD95-4413-8125-1BDF8DA2E6DE}" srcOrd="1" destOrd="0" parTransId="{0D833943-BB25-4FF6-B54B-491885CD6F34}" sibTransId="{95729055-1738-4C0E-B9A9-FA8090F0BB1D}"/>
    <dgm:cxn modelId="{9E02F4C2-4F51-4249-816E-3D1554912B32}" type="presOf" srcId="{25978976-FD95-4413-8125-1BDF8DA2E6DE}" destId="{435EA88F-9BD6-4ACD-8368-F874CE83D1F0}" srcOrd="0" destOrd="0" presId="urn:microsoft.com/office/officeart/2018/2/layout/IconVerticalSolidList"/>
    <dgm:cxn modelId="{3C7DEEC6-EE21-433E-BF93-F3BAC1F82D02}" srcId="{1BF25E7E-7EC9-459A-A168-062153885573}" destId="{182D2B6C-6A27-4F16-98FC-03DC8BF1B553}" srcOrd="0" destOrd="0" parTransId="{6C941087-5B2A-4037-9856-D8EF24FFB86C}" sibTransId="{20C3D2C4-E45C-4EA6-A315-7F370BA3B8B4}"/>
    <dgm:cxn modelId="{AA2A8035-F6F0-4563-9338-E445014FE497}" type="presParOf" srcId="{68AB3E79-885A-4A37-826B-1EF230B521F6}" destId="{AFEC5569-8FDD-4C71-BB51-753FDDBB285F}" srcOrd="0" destOrd="0" presId="urn:microsoft.com/office/officeart/2018/2/layout/IconVerticalSolidList"/>
    <dgm:cxn modelId="{937C6038-0F12-4A8E-B13E-99443CD24120}" type="presParOf" srcId="{AFEC5569-8FDD-4C71-BB51-753FDDBB285F}" destId="{3EFB8AF6-C736-4B5B-AC72-3ABE13FE1BB1}" srcOrd="0" destOrd="0" presId="urn:microsoft.com/office/officeart/2018/2/layout/IconVerticalSolidList"/>
    <dgm:cxn modelId="{F8F9283C-F3AC-4C01-98A9-BFCA4E6BF1B5}" type="presParOf" srcId="{AFEC5569-8FDD-4C71-BB51-753FDDBB285F}" destId="{5646A8AB-0F3B-485A-9BE9-828AEBE36796}" srcOrd="1" destOrd="0" presId="urn:microsoft.com/office/officeart/2018/2/layout/IconVerticalSolidList"/>
    <dgm:cxn modelId="{129DED69-F82F-477E-90BA-F3D420F6969A}" type="presParOf" srcId="{AFEC5569-8FDD-4C71-BB51-753FDDBB285F}" destId="{2F8E19B7-1B75-41DA-84BE-8EB50DCC6CB4}" srcOrd="2" destOrd="0" presId="urn:microsoft.com/office/officeart/2018/2/layout/IconVerticalSolidList"/>
    <dgm:cxn modelId="{600FF816-7185-4DAB-973E-5BA3F696FA43}" type="presParOf" srcId="{AFEC5569-8FDD-4C71-BB51-753FDDBB285F}" destId="{DCBC9207-4D89-4B71-821E-8A1CB5FA7C32}" srcOrd="3" destOrd="0" presId="urn:microsoft.com/office/officeart/2018/2/layout/IconVerticalSolidList"/>
    <dgm:cxn modelId="{C6ED1EB6-8996-4292-9991-3C26FD837CC2}" type="presParOf" srcId="{68AB3E79-885A-4A37-826B-1EF230B521F6}" destId="{277BF880-8CBC-4264-AF7C-548371A21743}" srcOrd="1" destOrd="0" presId="urn:microsoft.com/office/officeart/2018/2/layout/IconVerticalSolidList"/>
    <dgm:cxn modelId="{A0651361-5EDE-47E1-A0F2-8357C9FAA750}" type="presParOf" srcId="{68AB3E79-885A-4A37-826B-1EF230B521F6}" destId="{6FD6AC42-C7B2-4B9C-8DFD-5438A346ACE1}" srcOrd="2" destOrd="0" presId="urn:microsoft.com/office/officeart/2018/2/layout/IconVerticalSolidList"/>
    <dgm:cxn modelId="{CA852324-DBEB-43B4-8F03-4DBC437E0F76}" type="presParOf" srcId="{6FD6AC42-C7B2-4B9C-8DFD-5438A346ACE1}" destId="{9E7C750B-6017-4A24-BF49-0996C3399CFD}" srcOrd="0" destOrd="0" presId="urn:microsoft.com/office/officeart/2018/2/layout/IconVerticalSolidList"/>
    <dgm:cxn modelId="{19D09EF6-C6DD-4D1D-991E-FFFFDA1B29AA}" type="presParOf" srcId="{6FD6AC42-C7B2-4B9C-8DFD-5438A346ACE1}" destId="{EB1F03D3-66ED-4990-877C-66E44F2C3CAE}" srcOrd="1" destOrd="0" presId="urn:microsoft.com/office/officeart/2018/2/layout/IconVerticalSolidList"/>
    <dgm:cxn modelId="{F348C45A-47FE-4882-9DE9-DE011AA1CDF2}" type="presParOf" srcId="{6FD6AC42-C7B2-4B9C-8DFD-5438A346ACE1}" destId="{867E11FB-EFB6-4E3A-81BB-015A9DB45C63}" srcOrd="2" destOrd="0" presId="urn:microsoft.com/office/officeart/2018/2/layout/IconVerticalSolidList"/>
    <dgm:cxn modelId="{A8C9D1A6-296E-4BB5-AA08-E29D8A50F1BC}" type="presParOf" srcId="{6FD6AC42-C7B2-4B9C-8DFD-5438A346ACE1}" destId="{435EA88F-9BD6-4ACD-8368-F874CE83D1F0}" srcOrd="3" destOrd="0" presId="urn:microsoft.com/office/officeart/2018/2/layout/IconVerticalSolidList"/>
    <dgm:cxn modelId="{8A888B78-C5A0-4D53-95A2-740424631307}" type="presParOf" srcId="{68AB3E79-885A-4A37-826B-1EF230B521F6}" destId="{5101A4AD-CA27-46AD-8426-5481BA5AF81A}" srcOrd="3" destOrd="0" presId="urn:microsoft.com/office/officeart/2018/2/layout/IconVerticalSolidList"/>
    <dgm:cxn modelId="{66236856-CFFF-47F6-9ECD-F4B620F699EE}" type="presParOf" srcId="{68AB3E79-885A-4A37-826B-1EF230B521F6}" destId="{9BFE55B7-D3D1-46ED-AE8F-ABBEA7C32EA8}" srcOrd="4" destOrd="0" presId="urn:microsoft.com/office/officeart/2018/2/layout/IconVerticalSolidList"/>
    <dgm:cxn modelId="{340C0267-C3CC-4A3C-BA93-6436BFC1A836}" type="presParOf" srcId="{9BFE55B7-D3D1-46ED-AE8F-ABBEA7C32EA8}" destId="{84606869-0121-431F-A8C9-587B427E0778}" srcOrd="0" destOrd="0" presId="urn:microsoft.com/office/officeart/2018/2/layout/IconVerticalSolidList"/>
    <dgm:cxn modelId="{D46F84A6-ED1A-4D7F-B78D-349BF1D29CA5}" type="presParOf" srcId="{9BFE55B7-D3D1-46ED-AE8F-ABBEA7C32EA8}" destId="{28C870F1-6B70-43AD-95FE-68D82B3DC7D1}" srcOrd="1" destOrd="0" presId="urn:microsoft.com/office/officeart/2018/2/layout/IconVerticalSolidList"/>
    <dgm:cxn modelId="{AE52EAA4-EFED-4E8F-9264-A8AE909A8F31}" type="presParOf" srcId="{9BFE55B7-D3D1-46ED-AE8F-ABBEA7C32EA8}" destId="{D0F46B44-2027-4EE2-9762-CF9CC2B43E5C}" srcOrd="2" destOrd="0" presId="urn:microsoft.com/office/officeart/2018/2/layout/IconVerticalSolidList"/>
    <dgm:cxn modelId="{7C42D144-AACD-4A8A-AEF5-8DC36421F339}" type="presParOf" srcId="{9BFE55B7-D3D1-46ED-AE8F-ABBEA7C32EA8}" destId="{7C140E7E-0B9A-45EA-98E5-81011ED9AC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60699-3309-4660-B65F-45F97035483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2FE198B-F26A-4762-A875-58B3B857207C}">
      <dgm:prSet custT="1"/>
      <dgm:spPr/>
      <dgm:t>
        <a:bodyPr/>
        <a:lstStyle/>
        <a:p>
          <a:pPr>
            <a:lnSpc>
              <a:spcPct val="100000"/>
            </a:lnSpc>
            <a:defRPr cap="all"/>
          </a:pPr>
          <a:r>
            <a:rPr lang="en-US" sz="2400"/>
            <a:t>Arcade-style entertainment system</a:t>
          </a:r>
        </a:p>
      </dgm:t>
    </dgm:pt>
    <dgm:pt modelId="{4484B852-2E4E-470C-AC0A-38C1C4D2ED52}" type="parTrans" cxnId="{EBE85B60-EF63-440A-8B41-2112032C8B18}">
      <dgm:prSet/>
      <dgm:spPr/>
      <dgm:t>
        <a:bodyPr/>
        <a:lstStyle/>
        <a:p>
          <a:endParaRPr lang="en-US"/>
        </a:p>
      </dgm:t>
    </dgm:pt>
    <dgm:pt modelId="{D985B243-26B8-43AD-8727-647EC1C62D6B}" type="sibTrans" cxnId="{EBE85B60-EF63-440A-8B41-2112032C8B18}">
      <dgm:prSet/>
      <dgm:spPr/>
      <dgm:t>
        <a:bodyPr/>
        <a:lstStyle/>
        <a:p>
          <a:endParaRPr lang="en-US"/>
        </a:p>
      </dgm:t>
    </dgm:pt>
    <dgm:pt modelId="{C8132D1C-F6E4-472C-B3BA-FE4E0BB50AD0}">
      <dgm:prSet/>
      <dgm:spPr/>
      <dgm:t>
        <a:bodyPr/>
        <a:lstStyle/>
        <a:p>
          <a:pPr>
            <a:lnSpc>
              <a:spcPct val="100000"/>
            </a:lnSpc>
            <a:defRPr cap="all"/>
          </a:pPr>
          <a:r>
            <a:rPr lang="en-US"/>
            <a:t>Eye-catching, engaging, and fun</a:t>
          </a:r>
        </a:p>
      </dgm:t>
    </dgm:pt>
    <dgm:pt modelId="{941736F3-F997-4ABE-BBDB-0A2A6FF8549A}" type="parTrans" cxnId="{0B19B34A-2059-4AEC-81E3-44066073C26B}">
      <dgm:prSet/>
      <dgm:spPr/>
      <dgm:t>
        <a:bodyPr/>
        <a:lstStyle/>
        <a:p>
          <a:endParaRPr lang="en-US"/>
        </a:p>
      </dgm:t>
    </dgm:pt>
    <dgm:pt modelId="{94899947-DCF8-4F93-823D-5074C60C5729}" type="sibTrans" cxnId="{0B19B34A-2059-4AEC-81E3-44066073C26B}">
      <dgm:prSet/>
      <dgm:spPr/>
      <dgm:t>
        <a:bodyPr/>
        <a:lstStyle/>
        <a:p>
          <a:endParaRPr lang="en-US"/>
        </a:p>
      </dgm:t>
    </dgm:pt>
    <dgm:pt modelId="{3B64D0E8-89C7-436A-BF95-96ED37FCD3F1}">
      <dgm:prSet/>
      <dgm:spPr/>
      <dgm:t>
        <a:bodyPr/>
        <a:lstStyle/>
        <a:p>
          <a:pPr>
            <a:lnSpc>
              <a:spcPct val="100000"/>
            </a:lnSpc>
            <a:defRPr cap="all"/>
          </a:pPr>
          <a:r>
            <a:rPr lang="en-US"/>
            <a:t>Low-cost and scalable</a:t>
          </a:r>
        </a:p>
      </dgm:t>
    </dgm:pt>
    <dgm:pt modelId="{866BD9A7-8CB4-49E1-8353-A31E819D0E80}" type="parTrans" cxnId="{177A65A7-E7F5-4495-BAA2-EB8B475B6089}">
      <dgm:prSet/>
      <dgm:spPr/>
      <dgm:t>
        <a:bodyPr/>
        <a:lstStyle/>
        <a:p>
          <a:endParaRPr lang="en-US"/>
        </a:p>
      </dgm:t>
    </dgm:pt>
    <dgm:pt modelId="{0442EFEC-8A78-4826-A9F1-03814C6F33B0}" type="sibTrans" cxnId="{177A65A7-E7F5-4495-BAA2-EB8B475B6089}">
      <dgm:prSet/>
      <dgm:spPr/>
      <dgm:t>
        <a:bodyPr/>
        <a:lstStyle/>
        <a:p>
          <a:endParaRPr lang="en-US"/>
        </a:p>
      </dgm:t>
    </dgm:pt>
    <dgm:pt modelId="{B8CA913F-67E8-4B1C-B35D-9F7A707ADFCE}">
      <dgm:prSet/>
      <dgm:spPr/>
      <dgm:t>
        <a:bodyPr/>
        <a:lstStyle/>
        <a:p>
          <a:pPr>
            <a:lnSpc>
              <a:spcPct val="100000"/>
            </a:lnSpc>
            <a:defRPr cap="all"/>
          </a:pPr>
          <a:r>
            <a:rPr lang="en-US"/>
            <a:t>Portable</a:t>
          </a:r>
        </a:p>
      </dgm:t>
    </dgm:pt>
    <dgm:pt modelId="{6FDDD2B8-1AAA-446D-9A38-9AD422226124}" type="parTrans" cxnId="{06A8F44F-834C-4B47-823C-615D2D27C3E0}">
      <dgm:prSet/>
      <dgm:spPr/>
      <dgm:t>
        <a:bodyPr/>
        <a:lstStyle/>
        <a:p>
          <a:endParaRPr lang="en-US"/>
        </a:p>
      </dgm:t>
    </dgm:pt>
    <dgm:pt modelId="{50CD997D-5408-4D7C-8FFB-1C21747F8648}" type="sibTrans" cxnId="{06A8F44F-834C-4B47-823C-615D2D27C3E0}">
      <dgm:prSet/>
      <dgm:spPr/>
      <dgm:t>
        <a:bodyPr/>
        <a:lstStyle/>
        <a:p>
          <a:endParaRPr lang="en-US"/>
        </a:p>
      </dgm:t>
    </dgm:pt>
    <dgm:pt modelId="{2AC6F904-0428-49CB-A66C-35BE2BD42C9C}">
      <dgm:prSet/>
      <dgm:spPr/>
      <dgm:t>
        <a:bodyPr/>
        <a:lstStyle/>
        <a:p>
          <a:pPr>
            <a:lnSpc>
              <a:spcPct val="100000"/>
            </a:lnSpc>
            <a:defRPr cap="all"/>
          </a:pPr>
          <a:r>
            <a:rPr lang="en-US"/>
            <a:t>Robot Capabilities</a:t>
          </a:r>
        </a:p>
      </dgm:t>
    </dgm:pt>
    <dgm:pt modelId="{0B9ECAF2-152D-4C21-8C4E-FCFB15B54251}" type="parTrans" cxnId="{248E4088-A318-4EA6-9A7D-AFF1AA2679F5}">
      <dgm:prSet/>
      <dgm:spPr/>
      <dgm:t>
        <a:bodyPr/>
        <a:lstStyle/>
        <a:p>
          <a:endParaRPr lang="en-US"/>
        </a:p>
      </dgm:t>
    </dgm:pt>
    <dgm:pt modelId="{1EB6ED71-9230-4288-8645-BA916023E85A}" type="sibTrans" cxnId="{248E4088-A318-4EA6-9A7D-AFF1AA2679F5}">
      <dgm:prSet/>
      <dgm:spPr/>
      <dgm:t>
        <a:bodyPr/>
        <a:lstStyle/>
        <a:p>
          <a:endParaRPr lang="en-US"/>
        </a:p>
      </dgm:t>
    </dgm:pt>
    <dgm:pt modelId="{C66ED7F3-1975-4EA4-A66B-4D6C8350B711}" type="pres">
      <dgm:prSet presAssocID="{74A60699-3309-4660-B65F-45F97035483E}" presName="root" presStyleCnt="0">
        <dgm:presLayoutVars>
          <dgm:dir/>
          <dgm:resizeHandles val="exact"/>
        </dgm:presLayoutVars>
      </dgm:prSet>
      <dgm:spPr/>
    </dgm:pt>
    <dgm:pt modelId="{077C0CBB-867C-47CD-90D1-CCE565587757}" type="pres">
      <dgm:prSet presAssocID="{B2FE198B-F26A-4762-A875-58B3B857207C}" presName="compNode" presStyleCnt="0"/>
      <dgm:spPr/>
    </dgm:pt>
    <dgm:pt modelId="{89A11DE9-2CA9-46D0-8E51-CDD9D355DF4E}" type="pres">
      <dgm:prSet presAssocID="{B2FE198B-F26A-4762-A875-58B3B857207C}" presName="iconBgRect" presStyleLbl="bgShp" presStyleIdx="0" presStyleCnt="5"/>
      <dgm:spPr/>
    </dgm:pt>
    <dgm:pt modelId="{DA506C97-452F-4388-8E35-DAF0E415449B}" type="pres">
      <dgm:prSet presAssocID="{B2FE198B-F26A-4762-A875-58B3B85720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9D3D1A63-2F2C-42EF-97D3-6ED114E3FEAD}" type="pres">
      <dgm:prSet presAssocID="{B2FE198B-F26A-4762-A875-58B3B857207C}" presName="spaceRect" presStyleCnt="0"/>
      <dgm:spPr/>
    </dgm:pt>
    <dgm:pt modelId="{DAE27485-4784-4926-A9DD-778D2D3A0E2B}" type="pres">
      <dgm:prSet presAssocID="{B2FE198B-F26A-4762-A875-58B3B857207C}" presName="textRect" presStyleLbl="revTx" presStyleIdx="0" presStyleCnt="5">
        <dgm:presLayoutVars>
          <dgm:chMax val="1"/>
          <dgm:chPref val="1"/>
        </dgm:presLayoutVars>
      </dgm:prSet>
      <dgm:spPr/>
    </dgm:pt>
    <dgm:pt modelId="{5D6F6FB3-3727-411D-8051-08E389D32FA3}" type="pres">
      <dgm:prSet presAssocID="{D985B243-26B8-43AD-8727-647EC1C62D6B}" presName="sibTrans" presStyleCnt="0"/>
      <dgm:spPr/>
    </dgm:pt>
    <dgm:pt modelId="{9D61E8AB-5838-4D39-A853-2776C00CA2BD}" type="pres">
      <dgm:prSet presAssocID="{C8132D1C-F6E4-472C-B3BA-FE4E0BB50AD0}" presName="compNode" presStyleCnt="0"/>
      <dgm:spPr/>
    </dgm:pt>
    <dgm:pt modelId="{0D592969-A752-4421-97EF-30C8E16EB670}" type="pres">
      <dgm:prSet presAssocID="{C8132D1C-F6E4-472C-B3BA-FE4E0BB50AD0}" presName="iconBgRect" presStyleLbl="bgShp" presStyleIdx="1" presStyleCnt="5"/>
      <dgm:spPr/>
    </dgm:pt>
    <dgm:pt modelId="{33995701-FF47-4D91-AC71-60D1E31688A4}" type="pres">
      <dgm:prSet presAssocID="{C8132D1C-F6E4-472C-B3BA-FE4E0BB50AD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F5A99BFA-5244-4D25-B111-F02ABFB4CF4E}" type="pres">
      <dgm:prSet presAssocID="{C8132D1C-F6E4-472C-B3BA-FE4E0BB50AD0}" presName="spaceRect" presStyleCnt="0"/>
      <dgm:spPr/>
    </dgm:pt>
    <dgm:pt modelId="{E6FA5EC5-F6A8-4F1F-A939-1070EDC5F06B}" type="pres">
      <dgm:prSet presAssocID="{C8132D1C-F6E4-472C-B3BA-FE4E0BB50AD0}" presName="textRect" presStyleLbl="revTx" presStyleIdx="1" presStyleCnt="5">
        <dgm:presLayoutVars>
          <dgm:chMax val="1"/>
          <dgm:chPref val="1"/>
        </dgm:presLayoutVars>
      </dgm:prSet>
      <dgm:spPr/>
    </dgm:pt>
    <dgm:pt modelId="{4E331DA8-15AA-4EF3-A6E3-31760EBC7C53}" type="pres">
      <dgm:prSet presAssocID="{94899947-DCF8-4F93-823D-5074C60C5729}" presName="sibTrans" presStyleCnt="0"/>
      <dgm:spPr/>
    </dgm:pt>
    <dgm:pt modelId="{B37691A0-F05A-4E7E-949E-79D6767316AF}" type="pres">
      <dgm:prSet presAssocID="{3B64D0E8-89C7-436A-BF95-96ED37FCD3F1}" presName="compNode" presStyleCnt="0"/>
      <dgm:spPr/>
    </dgm:pt>
    <dgm:pt modelId="{AE943B70-1041-4F2A-8A7B-BE3BA30F829E}" type="pres">
      <dgm:prSet presAssocID="{3B64D0E8-89C7-436A-BF95-96ED37FCD3F1}" presName="iconBgRect" presStyleLbl="bgShp" presStyleIdx="2" presStyleCnt="5"/>
      <dgm:spPr/>
    </dgm:pt>
    <dgm:pt modelId="{AB26AE2F-F0B0-4034-A81A-92CB7A31D070}" type="pres">
      <dgm:prSet presAssocID="{3B64D0E8-89C7-436A-BF95-96ED37FCD3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F7EECB5A-E252-4702-B5F2-159FC4EC4C9C}" type="pres">
      <dgm:prSet presAssocID="{3B64D0E8-89C7-436A-BF95-96ED37FCD3F1}" presName="spaceRect" presStyleCnt="0"/>
      <dgm:spPr/>
    </dgm:pt>
    <dgm:pt modelId="{03848FEC-485F-45A5-B9DC-FF7F4EC30770}" type="pres">
      <dgm:prSet presAssocID="{3B64D0E8-89C7-436A-BF95-96ED37FCD3F1}" presName="textRect" presStyleLbl="revTx" presStyleIdx="2" presStyleCnt="5">
        <dgm:presLayoutVars>
          <dgm:chMax val="1"/>
          <dgm:chPref val="1"/>
        </dgm:presLayoutVars>
      </dgm:prSet>
      <dgm:spPr/>
    </dgm:pt>
    <dgm:pt modelId="{838DC2E2-78B6-4DC0-AFBD-47E338AF5A15}" type="pres">
      <dgm:prSet presAssocID="{0442EFEC-8A78-4826-A9F1-03814C6F33B0}" presName="sibTrans" presStyleCnt="0"/>
      <dgm:spPr/>
    </dgm:pt>
    <dgm:pt modelId="{00F40E0A-1AE6-4466-887C-BBDFC0CC5DB5}" type="pres">
      <dgm:prSet presAssocID="{B8CA913F-67E8-4B1C-B35D-9F7A707ADFCE}" presName="compNode" presStyleCnt="0"/>
      <dgm:spPr/>
    </dgm:pt>
    <dgm:pt modelId="{99C2D1C2-2631-47EC-B720-89AD0CBF2958}" type="pres">
      <dgm:prSet presAssocID="{B8CA913F-67E8-4B1C-B35D-9F7A707ADFCE}" presName="iconBgRect" presStyleLbl="bgShp" presStyleIdx="3" presStyleCnt="5"/>
      <dgm:spPr/>
    </dgm:pt>
    <dgm:pt modelId="{297B8E53-963E-4833-8AF0-BCF271E09876}" type="pres">
      <dgm:prSet presAssocID="{B8CA913F-67E8-4B1C-B35D-9F7A707ADFC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rt Phone"/>
        </a:ext>
      </dgm:extLst>
    </dgm:pt>
    <dgm:pt modelId="{7FB0D4BD-978D-45B9-89F0-138EBBE2FC8E}" type="pres">
      <dgm:prSet presAssocID="{B8CA913F-67E8-4B1C-B35D-9F7A707ADFCE}" presName="spaceRect" presStyleCnt="0"/>
      <dgm:spPr/>
    </dgm:pt>
    <dgm:pt modelId="{AFC5F856-98A5-4E93-878F-06D80FE7A54C}" type="pres">
      <dgm:prSet presAssocID="{B8CA913F-67E8-4B1C-B35D-9F7A707ADFCE}" presName="textRect" presStyleLbl="revTx" presStyleIdx="3" presStyleCnt="5">
        <dgm:presLayoutVars>
          <dgm:chMax val="1"/>
          <dgm:chPref val="1"/>
        </dgm:presLayoutVars>
      </dgm:prSet>
      <dgm:spPr/>
    </dgm:pt>
    <dgm:pt modelId="{A74C3532-4328-4393-86F5-DCDAE76B57C3}" type="pres">
      <dgm:prSet presAssocID="{50CD997D-5408-4D7C-8FFB-1C21747F8648}" presName="sibTrans" presStyleCnt="0"/>
      <dgm:spPr/>
    </dgm:pt>
    <dgm:pt modelId="{F130EC14-D217-4504-81E6-D78D14905BB2}" type="pres">
      <dgm:prSet presAssocID="{2AC6F904-0428-49CB-A66C-35BE2BD42C9C}" presName="compNode" presStyleCnt="0"/>
      <dgm:spPr/>
    </dgm:pt>
    <dgm:pt modelId="{5DB04CE9-0A74-4D8B-B4D0-B3E3E44BB579}" type="pres">
      <dgm:prSet presAssocID="{2AC6F904-0428-49CB-A66C-35BE2BD42C9C}" presName="iconBgRect" presStyleLbl="bgShp" presStyleIdx="4" presStyleCnt="5"/>
      <dgm:spPr/>
    </dgm:pt>
    <dgm:pt modelId="{71CE0E56-3F8E-4B08-9E0E-130C177D8137}" type="pres">
      <dgm:prSet presAssocID="{2AC6F904-0428-49CB-A66C-35BE2BD42C9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544921C9-55FD-40D2-AA81-C571DCF0879C}" type="pres">
      <dgm:prSet presAssocID="{2AC6F904-0428-49CB-A66C-35BE2BD42C9C}" presName="spaceRect" presStyleCnt="0"/>
      <dgm:spPr/>
    </dgm:pt>
    <dgm:pt modelId="{D4C77ABC-356B-4DA2-A749-905957466BC7}" type="pres">
      <dgm:prSet presAssocID="{2AC6F904-0428-49CB-A66C-35BE2BD42C9C}" presName="textRect" presStyleLbl="revTx" presStyleIdx="4" presStyleCnt="5">
        <dgm:presLayoutVars>
          <dgm:chMax val="1"/>
          <dgm:chPref val="1"/>
        </dgm:presLayoutVars>
      </dgm:prSet>
      <dgm:spPr/>
    </dgm:pt>
  </dgm:ptLst>
  <dgm:cxnLst>
    <dgm:cxn modelId="{BFDE690A-C03E-4616-A2BB-63F93B83E953}" type="presOf" srcId="{3B64D0E8-89C7-436A-BF95-96ED37FCD3F1}" destId="{03848FEC-485F-45A5-B9DC-FF7F4EC30770}" srcOrd="0" destOrd="0" presId="urn:microsoft.com/office/officeart/2018/5/layout/IconCircleLabelList"/>
    <dgm:cxn modelId="{1EB41B60-FF3E-4A0D-8DE1-BE18094A4D52}" type="presOf" srcId="{B2FE198B-F26A-4762-A875-58B3B857207C}" destId="{DAE27485-4784-4926-A9DD-778D2D3A0E2B}" srcOrd="0" destOrd="0" presId="urn:microsoft.com/office/officeart/2018/5/layout/IconCircleLabelList"/>
    <dgm:cxn modelId="{EBE85B60-EF63-440A-8B41-2112032C8B18}" srcId="{74A60699-3309-4660-B65F-45F97035483E}" destId="{B2FE198B-F26A-4762-A875-58B3B857207C}" srcOrd="0" destOrd="0" parTransId="{4484B852-2E4E-470C-AC0A-38C1C4D2ED52}" sibTransId="{D985B243-26B8-43AD-8727-647EC1C62D6B}"/>
    <dgm:cxn modelId="{0B19B34A-2059-4AEC-81E3-44066073C26B}" srcId="{74A60699-3309-4660-B65F-45F97035483E}" destId="{C8132D1C-F6E4-472C-B3BA-FE4E0BB50AD0}" srcOrd="1" destOrd="0" parTransId="{941736F3-F997-4ABE-BBDB-0A2A6FF8549A}" sibTransId="{94899947-DCF8-4F93-823D-5074C60C5729}"/>
    <dgm:cxn modelId="{06A8F44F-834C-4B47-823C-615D2D27C3E0}" srcId="{74A60699-3309-4660-B65F-45F97035483E}" destId="{B8CA913F-67E8-4B1C-B35D-9F7A707ADFCE}" srcOrd="3" destOrd="0" parTransId="{6FDDD2B8-1AAA-446D-9A38-9AD422226124}" sibTransId="{50CD997D-5408-4D7C-8FFB-1C21747F8648}"/>
    <dgm:cxn modelId="{252CAD7B-291E-4E1E-AE79-0624F537D1BD}" type="presOf" srcId="{B8CA913F-67E8-4B1C-B35D-9F7A707ADFCE}" destId="{AFC5F856-98A5-4E93-878F-06D80FE7A54C}" srcOrd="0" destOrd="0" presId="urn:microsoft.com/office/officeart/2018/5/layout/IconCircleLabelList"/>
    <dgm:cxn modelId="{248E4088-A318-4EA6-9A7D-AFF1AA2679F5}" srcId="{74A60699-3309-4660-B65F-45F97035483E}" destId="{2AC6F904-0428-49CB-A66C-35BE2BD42C9C}" srcOrd="4" destOrd="0" parTransId="{0B9ECAF2-152D-4C21-8C4E-FCFB15B54251}" sibTransId="{1EB6ED71-9230-4288-8645-BA916023E85A}"/>
    <dgm:cxn modelId="{65FDFD90-7F4F-4586-85C5-FFBC4560DCE9}" type="presOf" srcId="{2AC6F904-0428-49CB-A66C-35BE2BD42C9C}" destId="{D4C77ABC-356B-4DA2-A749-905957466BC7}" srcOrd="0" destOrd="0" presId="urn:microsoft.com/office/officeart/2018/5/layout/IconCircleLabelList"/>
    <dgm:cxn modelId="{177A65A7-E7F5-4495-BAA2-EB8B475B6089}" srcId="{74A60699-3309-4660-B65F-45F97035483E}" destId="{3B64D0E8-89C7-436A-BF95-96ED37FCD3F1}" srcOrd="2" destOrd="0" parTransId="{866BD9A7-8CB4-49E1-8353-A31E819D0E80}" sibTransId="{0442EFEC-8A78-4826-A9F1-03814C6F33B0}"/>
    <dgm:cxn modelId="{2238D4DC-1B36-4B7A-A18B-B4FBFE6EEC14}" type="presOf" srcId="{74A60699-3309-4660-B65F-45F97035483E}" destId="{C66ED7F3-1975-4EA4-A66B-4D6C8350B711}" srcOrd="0" destOrd="0" presId="urn:microsoft.com/office/officeart/2018/5/layout/IconCircleLabelList"/>
    <dgm:cxn modelId="{1AAF8ADE-42CC-4463-9A73-E629F4D11806}" type="presOf" srcId="{C8132D1C-F6E4-472C-B3BA-FE4E0BB50AD0}" destId="{E6FA5EC5-F6A8-4F1F-A939-1070EDC5F06B}" srcOrd="0" destOrd="0" presId="urn:microsoft.com/office/officeart/2018/5/layout/IconCircleLabelList"/>
    <dgm:cxn modelId="{4556C553-678E-4AAF-9C85-A204887D62A3}" type="presParOf" srcId="{C66ED7F3-1975-4EA4-A66B-4D6C8350B711}" destId="{077C0CBB-867C-47CD-90D1-CCE565587757}" srcOrd="0" destOrd="0" presId="urn:microsoft.com/office/officeart/2018/5/layout/IconCircleLabelList"/>
    <dgm:cxn modelId="{11535800-6866-4D17-9B84-3920FC28056A}" type="presParOf" srcId="{077C0CBB-867C-47CD-90D1-CCE565587757}" destId="{89A11DE9-2CA9-46D0-8E51-CDD9D355DF4E}" srcOrd="0" destOrd="0" presId="urn:microsoft.com/office/officeart/2018/5/layout/IconCircleLabelList"/>
    <dgm:cxn modelId="{05D64378-A5C9-450B-9E3C-C43F5B44EB03}" type="presParOf" srcId="{077C0CBB-867C-47CD-90D1-CCE565587757}" destId="{DA506C97-452F-4388-8E35-DAF0E415449B}" srcOrd="1" destOrd="0" presId="urn:microsoft.com/office/officeart/2018/5/layout/IconCircleLabelList"/>
    <dgm:cxn modelId="{D409B4A5-F48D-4B20-AC3B-FF47727197A3}" type="presParOf" srcId="{077C0CBB-867C-47CD-90D1-CCE565587757}" destId="{9D3D1A63-2F2C-42EF-97D3-6ED114E3FEAD}" srcOrd="2" destOrd="0" presId="urn:microsoft.com/office/officeart/2018/5/layout/IconCircleLabelList"/>
    <dgm:cxn modelId="{5BA4EA9D-B73A-47EC-93C1-6644F24E788D}" type="presParOf" srcId="{077C0CBB-867C-47CD-90D1-CCE565587757}" destId="{DAE27485-4784-4926-A9DD-778D2D3A0E2B}" srcOrd="3" destOrd="0" presId="urn:microsoft.com/office/officeart/2018/5/layout/IconCircleLabelList"/>
    <dgm:cxn modelId="{5E24940E-6137-4DE3-AF8C-3B1400E9DAEC}" type="presParOf" srcId="{C66ED7F3-1975-4EA4-A66B-4D6C8350B711}" destId="{5D6F6FB3-3727-411D-8051-08E389D32FA3}" srcOrd="1" destOrd="0" presId="urn:microsoft.com/office/officeart/2018/5/layout/IconCircleLabelList"/>
    <dgm:cxn modelId="{F1BB8DAA-14DA-4F9E-AA74-B0A19C22E423}" type="presParOf" srcId="{C66ED7F3-1975-4EA4-A66B-4D6C8350B711}" destId="{9D61E8AB-5838-4D39-A853-2776C00CA2BD}" srcOrd="2" destOrd="0" presId="urn:microsoft.com/office/officeart/2018/5/layout/IconCircleLabelList"/>
    <dgm:cxn modelId="{6971839D-8F0F-4CD9-820B-320840CE53DA}" type="presParOf" srcId="{9D61E8AB-5838-4D39-A853-2776C00CA2BD}" destId="{0D592969-A752-4421-97EF-30C8E16EB670}" srcOrd="0" destOrd="0" presId="urn:microsoft.com/office/officeart/2018/5/layout/IconCircleLabelList"/>
    <dgm:cxn modelId="{9A1C4252-D8F1-405A-9394-17A16B372424}" type="presParOf" srcId="{9D61E8AB-5838-4D39-A853-2776C00CA2BD}" destId="{33995701-FF47-4D91-AC71-60D1E31688A4}" srcOrd="1" destOrd="0" presId="urn:microsoft.com/office/officeart/2018/5/layout/IconCircleLabelList"/>
    <dgm:cxn modelId="{FCAEBF9B-6715-481C-869B-5C4D5F06F2C1}" type="presParOf" srcId="{9D61E8AB-5838-4D39-A853-2776C00CA2BD}" destId="{F5A99BFA-5244-4D25-B111-F02ABFB4CF4E}" srcOrd="2" destOrd="0" presId="urn:microsoft.com/office/officeart/2018/5/layout/IconCircleLabelList"/>
    <dgm:cxn modelId="{6F75A133-C003-4BD3-AD98-C8FBF993BD8B}" type="presParOf" srcId="{9D61E8AB-5838-4D39-A853-2776C00CA2BD}" destId="{E6FA5EC5-F6A8-4F1F-A939-1070EDC5F06B}" srcOrd="3" destOrd="0" presId="urn:microsoft.com/office/officeart/2018/5/layout/IconCircleLabelList"/>
    <dgm:cxn modelId="{4613E799-A281-49EF-B40E-9B83CF1144B5}" type="presParOf" srcId="{C66ED7F3-1975-4EA4-A66B-4D6C8350B711}" destId="{4E331DA8-15AA-4EF3-A6E3-31760EBC7C53}" srcOrd="3" destOrd="0" presId="urn:microsoft.com/office/officeart/2018/5/layout/IconCircleLabelList"/>
    <dgm:cxn modelId="{20FBE159-991F-4803-BE53-B27D9680B707}" type="presParOf" srcId="{C66ED7F3-1975-4EA4-A66B-4D6C8350B711}" destId="{B37691A0-F05A-4E7E-949E-79D6767316AF}" srcOrd="4" destOrd="0" presId="urn:microsoft.com/office/officeart/2018/5/layout/IconCircleLabelList"/>
    <dgm:cxn modelId="{6655CA1E-8963-4AE9-A69E-B21FF312222A}" type="presParOf" srcId="{B37691A0-F05A-4E7E-949E-79D6767316AF}" destId="{AE943B70-1041-4F2A-8A7B-BE3BA30F829E}" srcOrd="0" destOrd="0" presId="urn:microsoft.com/office/officeart/2018/5/layout/IconCircleLabelList"/>
    <dgm:cxn modelId="{A018A9D4-73D2-4721-9082-832DAAA77E40}" type="presParOf" srcId="{B37691A0-F05A-4E7E-949E-79D6767316AF}" destId="{AB26AE2F-F0B0-4034-A81A-92CB7A31D070}" srcOrd="1" destOrd="0" presId="urn:microsoft.com/office/officeart/2018/5/layout/IconCircleLabelList"/>
    <dgm:cxn modelId="{D67C0179-30D1-4803-9B73-29DB15ECE5E1}" type="presParOf" srcId="{B37691A0-F05A-4E7E-949E-79D6767316AF}" destId="{F7EECB5A-E252-4702-B5F2-159FC4EC4C9C}" srcOrd="2" destOrd="0" presId="urn:microsoft.com/office/officeart/2018/5/layout/IconCircleLabelList"/>
    <dgm:cxn modelId="{6603C10A-845B-44A8-AF45-801B870DB34A}" type="presParOf" srcId="{B37691A0-F05A-4E7E-949E-79D6767316AF}" destId="{03848FEC-485F-45A5-B9DC-FF7F4EC30770}" srcOrd="3" destOrd="0" presId="urn:microsoft.com/office/officeart/2018/5/layout/IconCircleLabelList"/>
    <dgm:cxn modelId="{90C49E19-5DED-41B2-A163-7C4500B538A3}" type="presParOf" srcId="{C66ED7F3-1975-4EA4-A66B-4D6C8350B711}" destId="{838DC2E2-78B6-4DC0-AFBD-47E338AF5A15}" srcOrd="5" destOrd="0" presId="urn:microsoft.com/office/officeart/2018/5/layout/IconCircleLabelList"/>
    <dgm:cxn modelId="{B6090A0E-2B82-4A81-871F-B6EE043835EC}" type="presParOf" srcId="{C66ED7F3-1975-4EA4-A66B-4D6C8350B711}" destId="{00F40E0A-1AE6-4466-887C-BBDFC0CC5DB5}" srcOrd="6" destOrd="0" presId="urn:microsoft.com/office/officeart/2018/5/layout/IconCircleLabelList"/>
    <dgm:cxn modelId="{570FCEA3-F490-4807-9537-DC997098339D}" type="presParOf" srcId="{00F40E0A-1AE6-4466-887C-BBDFC0CC5DB5}" destId="{99C2D1C2-2631-47EC-B720-89AD0CBF2958}" srcOrd="0" destOrd="0" presId="urn:microsoft.com/office/officeart/2018/5/layout/IconCircleLabelList"/>
    <dgm:cxn modelId="{35A5EA49-00A3-49AE-B637-F79DC42B7817}" type="presParOf" srcId="{00F40E0A-1AE6-4466-887C-BBDFC0CC5DB5}" destId="{297B8E53-963E-4833-8AF0-BCF271E09876}" srcOrd="1" destOrd="0" presId="urn:microsoft.com/office/officeart/2018/5/layout/IconCircleLabelList"/>
    <dgm:cxn modelId="{9DE72A31-5EBD-4DA4-A961-ACA4E56FC658}" type="presParOf" srcId="{00F40E0A-1AE6-4466-887C-BBDFC0CC5DB5}" destId="{7FB0D4BD-978D-45B9-89F0-138EBBE2FC8E}" srcOrd="2" destOrd="0" presId="urn:microsoft.com/office/officeart/2018/5/layout/IconCircleLabelList"/>
    <dgm:cxn modelId="{EFB8B7DC-27C1-4E5D-BC2D-5C3E00297125}" type="presParOf" srcId="{00F40E0A-1AE6-4466-887C-BBDFC0CC5DB5}" destId="{AFC5F856-98A5-4E93-878F-06D80FE7A54C}" srcOrd="3" destOrd="0" presId="urn:microsoft.com/office/officeart/2018/5/layout/IconCircleLabelList"/>
    <dgm:cxn modelId="{E5DCCD02-CE71-49CC-80D3-665FFE927A6A}" type="presParOf" srcId="{C66ED7F3-1975-4EA4-A66B-4D6C8350B711}" destId="{A74C3532-4328-4393-86F5-DCDAE76B57C3}" srcOrd="7" destOrd="0" presId="urn:microsoft.com/office/officeart/2018/5/layout/IconCircleLabelList"/>
    <dgm:cxn modelId="{85AB8448-F003-4A91-8B59-A6BD89F287CD}" type="presParOf" srcId="{C66ED7F3-1975-4EA4-A66B-4D6C8350B711}" destId="{F130EC14-D217-4504-81E6-D78D14905BB2}" srcOrd="8" destOrd="0" presId="urn:microsoft.com/office/officeart/2018/5/layout/IconCircleLabelList"/>
    <dgm:cxn modelId="{98E57788-A2D3-4BD1-B94E-6C2BC028D75E}" type="presParOf" srcId="{F130EC14-D217-4504-81E6-D78D14905BB2}" destId="{5DB04CE9-0A74-4D8B-B4D0-B3E3E44BB579}" srcOrd="0" destOrd="0" presId="urn:microsoft.com/office/officeart/2018/5/layout/IconCircleLabelList"/>
    <dgm:cxn modelId="{5325F915-D451-4977-8E44-09CD1E4F8D3A}" type="presParOf" srcId="{F130EC14-D217-4504-81E6-D78D14905BB2}" destId="{71CE0E56-3F8E-4B08-9E0E-130C177D8137}" srcOrd="1" destOrd="0" presId="urn:microsoft.com/office/officeart/2018/5/layout/IconCircleLabelList"/>
    <dgm:cxn modelId="{A6A06D8C-B43F-49CC-9859-69C9A6547647}" type="presParOf" srcId="{F130EC14-D217-4504-81E6-D78D14905BB2}" destId="{544921C9-55FD-40D2-AA81-C571DCF0879C}" srcOrd="2" destOrd="0" presId="urn:microsoft.com/office/officeart/2018/5/layout/IconCircleLabelList"/>
    <dgm:cxn modelId="{6DDAED42-D2A0-445B-A3F5-9F85079AC732}" type="presParOf" srcId="{F130EC14-D217-4504-81E6-D78D14905BB2}" destId="{D4C77ABC-356B-4DA2-A749-905957466BC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64CF88-A816-4B8F-8700-E9A92DEA890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67C650-7BC3-47B9-A421-032B23E8371C}">
      <dgm:prSet custT="1"/>
      <dgm:spPr/>
      <dgm:t>
        <a:bodyPr/>
        <a:lstStyle/>
        <a:p>
          <a:pPr>
            <a:lnSpc>
              <a:spcPct val="100000"/>
            </a:lnSpc>
            <a:defRPr cap="all"/>
          </a:pPr>
          <a:r>
            <a:rPr lang="en-US" sz="2000"/>
            <a:t>Economic</a:t>
          </a:r>
        </a:p>
      </dgm:t>
    </dgm:pt>
    <dgm:pt modelId="{0015607A-95D6-4920-AD34-E5207D23B81A}" type="parTrans" cxnId="{7C452A85-D8D5-4FA2-A236-858608A5B1A9}">
      <dgm:prSet/>
      <dgm:spPr/>
      <dgm:t>
        <a:bodyPr/>
        <a:lstStyle/>
        <a:p>
          <a:endParaRPr lang="en-US" sz="2800"/>
        </a:p>
      </dgm:t>
    </dgm:pt>
    <dgm:pt modelId="{0A196968-9AF8-4154-A125-38E3F5DAC682}" type="sibTrans" cxnId="{7C452A85-D8D5-4FA2-A236-858608A5B1A9}">
      <dgm:prSet/>
      <dgm:spPr/>
      <dgm:t>
        <a:bodyPr/>
        <a:lstStyle/>
        <a:p>
          <a:endParaRPr lang="en-US" sz="2800"/>
        </a:p>
      </dgm:t>
    </dgm:pt>
    <dgm:pt modelId="{8E146ABB-0DAF-4070-BBB8-CCFA6954AFAF}">
      <dgm:prSet custT="1"/>
      <dgm:spPr/>
      <dgm:t>
        <a:bodyPr/>
        <a:lstStyle/>
        <a:p>
          <a:pPr>
            <a:lnSpc>
              <a:spcPct val="100000"/>
            </a:lnSpc>
            <a:defRPr cap="all"/>
          </a:pPr>
          <a:r>
            <a:rPr lang="en-US" sz="2000"/>
            <a:t>Health and Safety</a:t>
          </a:r>
        </a:p>
      </dgm:t>
    </dgm:pt>
    <dgm:pt modelId="{FE65E962-1B05-4FA7-B252-45385FD3B36E}" type="parTrans" cxnId="{2EC705A6-2B66-4A0B-8BBF-77DD3D9A695B}">
      <dgm:prSet/>
      <dgm:spPr/>
      <dgm:t>
        <a:bodyPr/>
        <a:lstStyle/>
        <a:p>
          <a:endParaRPr lang="en-US" sz="2800"/>
        </a:p>
      </dgm:t>
    </dgm:pt>
    <dgm:pt modelId="{DF3157B2-D317-4B1D-A93C-2E733E7A2C7B}" type="sibTrans" cxnId="{2EC705A6-2B66-4A0B-8BBF-77DD3D9A695B}">
      <dgm:prSet/>
      <dgm:spPr/>
      <dgm:t>
        <a:bodyPr/>
        <a:lstStyle/>
        <a:p>
          <a:endParaRPr lang="en-US" sz="2800"/>
        </a:p>
      </dgm:t>
    </dgm:pt>
    <dgm:pt modelId="{F97B3B9C-83DE-40DB-9373-3F8AD14CC065}">
      <dgm:prSet custT="1"/>
      <dgm:spPr/>
      <dgm:t>
        <a:bodyPr/>
        <a:lstStyle/>
        <a:p>
          <a:pPr>
            <a:lnSpc>
              <a:spcPct val="100000"/>
            </a:lnSpc>
            <a:defRPr cap="all"/>
          </a:pPr>
          <a:r>
            <a:rPr lang="en-US" sz="2000"/>
            <a:t>Manufacturability</a:t>
          </a:r>
        </a:p>
      </dgm:t>
    </dgm:pt>
    <dgm:pt modelId="{7B434756-274F-4237-8B49-F7DA50D93838}" type="parTrans" cxnId="{49173C9C-F6C1-42ED-96DB-1456D9882E15}">
      <dgm:prSet/>
      <dgm:spPr/>
      <dgm:t>
        <a:bodyPr/>
        <a:lstStyle/>
        <a:p>
          <a:endParaRPr lang="en-US" sz="2800"/>
        </a:p>
      </dgm:t>
    </dgm:pt>
    <dgm:pt modelId="{1D6BBABB-83D6-4F72-AD3D-C78AA16C3D81}" type="sibTrans" cxnId="{49173C9C-F6C1-42ED-96DB-1456D9882E15}">
      <dgm:prSet/>
      <dgm:spPr/>
      <dgm:t>
        <a:bodyPr/>
        <a:lstStyle/>
        <a:p>
          <a:endParaRPr lang="en-US" sz="2800"/>
        </a:p>
      </dgm:t>
    </dgm:pt>
    <dgm:pt modelId="{AEB055BE-9507-4199-A32E-39F316803B7C}">
      <dgm:prSet custT="1"/>
      <dgm:spPr/>
      <dgm:t>
        <a:bodyPr/>
        <a:lstStyle/>
        <a:p>
          <a:pPr>
            <a:lnSpc>
              <a:spcPct val="100000"/>
            </a:lnSpc>
            <a:defRPr cap="all"/>
          </a:pPr>
          <a:r>
            <a:rPr lang="en-US" sz="2000"/>
            <a:t>Sustainability</a:t>
          </a:r>
        </a:p>
      </dgm:t>
    </dgm:pt>
    <dgm:pt modelId="{BD979F67-3F20-4E58-B1B5-FF774FB2766A}" type="parTrans" cxnId="{FF447304-F4BF-4A9C-B229-F1E37281E0CE}">
      <dgm:prSet/>
      <dgm:spPr/>
      <dgm:t>
        <a:bodyPr/>
        <a:lstStyle/>
        <a:p>
          <a:endParaRPr lang="en-US" sz="2800"/>
        </a:p>
      </dgm:t>
    </dgm:pt>
    <dgm:pt modelId="{F5EE7B0D-F0D9-41E2-87B8-E83D6515FCE4}" type="sibTrans" cxnId="{FF447304-F4BF-4A9C-B229-F1E37281E0CE}">
      <dgm:prSet/>
      <dgm:spPr/>
      <dgm:t>
        <a:bodyPr/>
        <a:lstStyle/>
        <a:p>
          <a:endParaRPr lang="en-US" sz="2800"/>
        </a:p>
      </dgm:t>
    </dgm:pt>
    <dgm:pt modelId="{A4E1D593-2425-47AC-94B1-4881CF83A2FD}" type="pres">
      <dgm:prSet presAssocID="{3764CF88-A816-4B8F-8700-E9A92DEA8903}" presName="root" presStyleCnt="0">
        <dgm:presLayoutVars>
          <dgm:dir/>
          <dgm:resizeHandles val="exact"/>
        </dgm:presLayoutVars>
      </dgm:prSet>
      <dgm:spPr/>
    </dgm:pt>
    <dgm:pt modelId="{5FEF9C2F-1EB7-4DA9-8F8D-3D72173365BF}" type="pres">
      <dgm:prSet presAssocID="{FC67C650-7BC3-47B9-A421-032B23E8371C}" presName="compNode" presStyleCnt="0"/>
      <dgm:spPr/>
    </dgm:pt>
    <dgm:pt modelId="{246047FF-5217-4E3D-98F3-ADE3110BF9F2}" type="pres">
      <dgm:prSet presAssocID="{FC67C650-7BC3-47B9-A421-032B23E8371C}" presName="iconBgRect" presStyleLbl="bgShp" presStyleIdx="0" presStyleCnt="4"/>
      <dgm:spPr/>
    </dgm:pt>
    <dgm:pt modelId="{B5936D86-92BD-4DFE-B50D-A59091BB7B22}" type="pres">
      <dgm:prSet presAssocID="{FC67C650-7BC3-47B9-A421-032B23E837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6D4C5131-236D-4C01-A5A2-B5A5D7454103}" type="pres">
      <dgm:prSet presAssocID="{FC67C650-7BC3-47B9-A421-032B23E8371C}" presName="spaceRect" presStyleCnt="0"/>
      <dgm:spPr/>
    </dgm:pt>
    <dgm:pt modelId="{A901C29C-D4F2-4179-8FDB-3A718CF0DA7D}" type="pres">
      <dgm:prSet presAssocID="{FC67C650-7BC3-47B9-A421-032B23E8371C}" presName="textRect" presStyleLbl="revTx" presStyleIdx="0" presStyleCnt="4">
        <dgm:presLayoutVars>
          <dgm:chMax val="1"/>
          <dgm:chPref val="1"/>
        </dgm:presLayoutVars>
      </dgm:prSet>
      <dgm:spPr/>
    </dgm:pt>
    <dgm:pt modelId="{D23F015C-0D40-46E7-BB55-9188580C9459}" type="pres">
      <dgm:prSet presAssocID="{0A196968-9AF8-4154-A125-38E3F5DAC682}" presName="sibTrans" presStyleCnt="0"/>
      <dgm:spPr/>
    </dgm:pt>
    <dgm:pt modelId="{4D113580-DEFC-4CD2-ABD2-CEBDB3B7EA18}" type="pres">
      <dgm:prSet presAssocID="{8E146ABB-0DAF-4070-BBB8-CCFA6954AFAF}" presName="compNode" presStyleCnt="0"/>
      <dgm:spPr/>
    </dgm:pt>
    <dgm:pt modelId="{99C985C6-4D7E-4EBF-A0F1-EC839D8D740E}" type="pres">
      <dgm:prSet presAssocID="{8E146ABB-0DAF-4070-BBB8-CCFA6954AFAF}" presName="iconBgRect" presStyleLbl="bgShp" presStyleIdx="1" presStyleCnt="4"/>
      <dgm:spPr/>
    </dgm:pt>
    <dgm:pt modelId="{2A7F6505-562F-4600-A775-98204F8FC98B}" type="pres">
      <dgm:prSet presAssocID="{8E146ABB-0DAF-4070-BBB8-CCFA6954AF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icopter"/>
        </a:ext>
      </dgm:extLst>
    </dgm:pt>
    <dgm:pt modelId="{5CC514F6-FBF2-4FA5-A633-9457A1F5B33D}" type="pres">
      <dgm:prSet presAssocID="{8E146ABB-0DAF-4070-BBB8-CCFA6954AFAF}" presName="spaceRect" presStyleCnt="0"/>
      <dgm:spPr/>
    </dgm:pt>
    <dgm:pt modelId="{65CBED40-529B-46D5-BE67-4A6F3CE779E8}" type="pres">
      <dgm:prSet presAssocID="{8E146ABB-0DAF-4070-BBB8-CCFA6954AFAF}" presName="textRect" presStyleLbl="revTx" presStyleIdx="1" presStyleCnt="4">
        <dgm:presLayoutVars>
          <dgm:chMax val="1"/>
          <dgm:chPref val="1"/>
        </dgm:presLayoutVars>
      </dgm:prSet>
      <dgm:spPr/>
    </dgm:pt>
    <dgm:pt modelId="{10205A72-C5E8-4529-ADAE-565DB91D6017}" type="pres">
      <dgm:prSet presAssocID="{DF3157B2-D317-4B1D-A93C-2E733E7A2C7B}" presName="sibTrans" presStyleCnt="0"/>
      <dgm:spPr/>
    </dgm:pt>
    <dgm:pt modelId="{B3626BBF-C878-468B-9349-276F5788E039}" type="pres">
      <dgm:prSet presAssocID="{F97B3B9C-83DE-40DB-9373-3F8AD14CC065}" presName="compNode" presStyleCnt="0"/>
      <dgm:spPr/>
    </dgm:pt>
    <dgm:pt modelId="{95A5A8D1-4F52-4319-A1FC-2A745E02DEC1}" type="pres">
      <dgm:prSet presAssocID="{F97B3B9C-83DE-40DB-9373-3F8AD14CC065}" presName="iconBgRect" presStyleLbl="bgShp" presStyleIdx="2" presStyleCnt="4"/>
      <dgm:spPr/>
    </dgm:pt>
    <dgm:pt modelId="{9330B97C-7223-4071-AD4E-48A0D2CEE7F2}" type="pres">
      <dgm:prSet presAssocID="{F97B3B9C-83DE-40DB-9373-3F8AD14CC0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6464D748-801E-42A7-A2CF-C99A5BDAD55C}" type="pres">
      <dgm:prSet presAssocID="{F97B3B9C-83DE-40DB-9373-3F8AD14CC065}" presName="spaceRect" presStyleCnt="0"/>
      <dgm:spPr/>
    </dgm:pt>
    <dgm:pt modelId="{4A14A3D2-B1FF-4EAF-A9D9-F8661044C68E}" type="pres">
      <dgm:prSet presAssocID="{F97B3B9C-83DE-40DB-9373-3F8AD14CC065}" presName="textRect" presStyleLbl="revTx" presStyleIdx="2" presStyleCnt="4">
        <dgm:presLayoutVars>
          <dgm:chMax val="1"/>
          <dgm:chPref val="1"/>
        </dgm:presLayoutVars>
      </dgm:prSet>
      <dgm:spPr/>
    </dgm:pt>
    <dgm:pt modelId="{6128F300-0662-48F3-8D21-F022A727D364}" type="pres">
      <dgm:prSet presAssocID="{1D6BBABB-83D6-4F72-AD3D-C78AA16C3D81}" presName="sibTrans" presStyleCnt="0"/>
      <dgm:spPr/>
    </dgm:pt>
    <dgm:pt modelId="{FFC1A077-E46F-4E3B-9254-6EC061D4E047}" type="pres">
      <dgm:prSet presAssocID="{AEB055BE-9507-4199-A32E-39F316803B7C}" presName="compNode" presStyleCnt="0"/>
      <dgm:spPr/>
    </dgm:pt>
    <dgm:pt modelId="{953A265C-9B5C-4A86-930C-EE5C53764F4E}" type="pres">
      <dgm:prSet presAssocID="{AEB055BE-9507-4199-A32E-39F316803B7C}" presName="iconBgRect" presStyleLbl="bgShp" presStyleIdx="3" presStyleCnt="4"/>
      <dgm:spPr/>
    </dgm:pt>
    <dgm:pt modelId="{B8F089AF-CC36-4F42-BA2B-1F708052FB3A}" type="pres">
      <dgm:prSet presAssocID="{AEB055BE-9507-4199-A32E-39F316803B7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0533C71C-CA89-474E-A05E-6FB8E201CACB}" type="pres">
      <dgm:prSet presAssocID="{AEB055BE-9507-4199-A32E-39F316803B7C}" presName="spaceRect" presStyleCnt="0"/>
      <dgm:spPr/>
    </dgm:pt>
    <dgm:pt modelId="{38207F59-A772-48F6-8D67-C9AA7B7EB4FB}" type="pres">
      <dgm:prSet presAssocID="{AEB055BE-9507-4199-A32E-39F316803B7C}" presName="textRect" presStyleLbl="revTx" presStyleIdx="3" presStyleCnt="4">
        <dgm:presLayoutVars>
          <dgm:chMax val="1"/>
          <dgm:chPref val="1"/>
        </dgm:presLayoutVars>
      </dgm:prSet>
      <dgm:spPr/>
    </dgm:pt>
  </dgm:ptLst>
  <dgm:cxnLst>
    <dgm:cxn modelId="{FF447304-F4BF-4A9C-B229-F1E37281E0CE}" srcId="{3764CF88-A816-4B8F-8700-E9A92DEA8903}" destId="{AEB055BE-9507-4199-A32E-39F316803B7C}" srcOrd="3" destOrd="0" parTransId="{BD979F67-3F20-4E58-B1B5-FF774FB2766A}" sibTransId="{F5EE7B0D-F0D9-41E2-87B8-E83D6515FCE4}"/>
    <dgm:cxn modelId="{DF111558-4823-4624-BAE6-31AFA789DEFD}" type="presOf" srcId="{8E146ABB-0DAF-4070-BBB8-CCFA6954AFAF}" destId="{65CBED40-529B-46D5-BE67-4A6F3CE779E8}" srcOrd="0" destOrd="0" presId="urn:microsoft.com/office/officeart/2018/5/layout/IconCircleLabelList"/>
    <dgm:cxn modelId="{7C452A85-D8D5-4FA2-A236-858608A5B1A9}" srcId="{3764CF88-A816-4B8F-8700-E9A92DEA8903}" destId="{FC67C650-7BC3-47B9-A421-032B23E8371C}" srcOrd="0" destOrd="0" parTransId="{0015607A-95D6-4920-AD34-E5207D23B81A}" sibTransId="{0A196968-9AF8-4154-A125-38E3F5DAC682}"/>
    <dgm:cxn modelId="{49173C9C-F6C1-42ED-96DB-1456D9882E15}" srcId="{3764CF88-A816-4B8F-8700-E9A92DEA8903}" destId="{F97B3B9C-83DE-40DB-9373-3F8AD14CC065}" srcOrd="2" destOrd="0" parTransId="{7B434756-274F-4237-8B49-F7DA50D93838}" sibTransId="{1D6BBABB-83D6-4F72-AD3D-C78AA16C3D81}"/>
    <dgm:cxn modelId="{2EC705A6-2B66-4A0B-8BBF-77DD3D9A695B}" srcId="{3764CF88-A816-4B8F-8700-E9A92DEA8903}" destId="{8E146ABB-0DAF-4070-BBB8-CCFA6954AFAF}" srcOrd="1" destOrd="0" parTransId="{FE65E962-1B05-4FA7-B252-45385FD3B36E}" sibTransId="{DF3157B2-D317-4B1D-A93C-2E733E7A2C7B}"/>
    <dgm:cxn modelId="{E7B7F0B4-A95F-4545-BA00-6EA0D8210BC3}" type="presOf" srcId="{3764CF88-A816-4B8F-8700-E9A92DEA8903}" destId="{A4E1D593-2425-47AC-94B1-4881CF83A2FD}" srcOrd="0" destOrd="0" presId="urn:microsoft.com/office/officeart/2018/5/layout/IconCircleLabelList"/>
    <dgm:cxn modelId="{EC10DAC7-CA80-4A44-A8F4-4945ECDC64BD}" type="presOf" srcId="{F97B3B9C-83DE-40DB-9373-3F8AD14CC065}" destId="{4A14A3D2-B1FF-4EAF-A9D9-F8661044C68E}" srcOrd="0" destOrd="0" presId="urn:microsoft.com/office/officeart/2018/5/layout/IconCircleLabelList"/>
    <dgm:cxn modelId="{3C9DD8C9-0E92-4B57-B695-9A0C4A29A902}" type="presOf" srcId="{FC67C650-7BC3-47B9-A421-032B23E8371C}" destId="{A901C29C-D4F2-4179-8FDB-3A718CF0DA7D}" srcOrd="0" destOrd="0" presId="urn:microsoft.com/office/officeart/2018/5/layout/IconCircleLabelList"/>
    <dgm:cxn modelId="{83491EEB-6890-4710-9EF6-4613505984C8}" type="presOf" srcId="{AEB055BE-9507-4199-A32E-39F316803B7C}" destId="{38207F59-A772-48F6-8D67-C9AA7B7EB4FB}" srcOrd="0" destOrd="0" presId="urn:microsoft.com/office/officeart/2018/5/layout/IconCircleLabelList"/>
    <dgm:cxn modelId="{A5A201E1-452E-4B2A-B68A-13F1505DD65D}" type="presParOf" srcId="{A4E1D593-2425-47AC-94B1-4881CF83A2FD}" destId="{5FEF9C2F-1EB7-4DA9-8F8D-3D72173365BF}" srcOrd="0" destOrd="0" presId="urn:microsoft.com/office/officeart/2018/5/layout/IconCircleLabelList"/>
    <dgm:cxn modelId="{5AAF0021-F46F-4A9B-9A44-67823200D74A}" type="presParOf" srcId="{5FEF9C2F-1EB7-4DA9-8F8D-3D72173365BF}" destId="{246047FF-5217-4E3D-98F3-ADE3110BF9F2}" srcOrd="0" destOrd="0" presId="urn:microsoft.com/office/officeart/2018/5/layout/IconCircleLabelList"/>
    <dgm:cxn modelId="{57A08930-450F-41DC-A754-00A328801BD2}" type="presParOf" srcId="{5FEF9C2F-1EB7-4DA9-8F8D-3D72173365BF}" destId="{B5936D86-92BD-4DFE-B50D-A59091BB7B22}" srcOrd="1" destOrd="0" presId="urn:microsoft.com/office/officeart/2018/5/layout/IconCircleLabelList"/>
    <dgm:cxn modelId="{C673ACB6-A4BC-4F3E-B548-E387EF1EF471}" type="presParOf" srcId="{5FEF9C2F-1EB7-4DA9-8F8D-3D72173365BF}" destId="{6D4C5131-236D-4C01-A5A2-B5A5D7454103}" srcOrd="2" destOrd="0" presId="urn:microsoft.com/office/officeart/2018/5/layout/IconCircleLabelList"/>
    <dgm:cxn modelId="{DE875FBA-F341-490E-9529-4DF8CDD31732}" type="presParOf" srcId="{5FEF9C2F-1EB7-4DA9-8F8D-3D72173365BF}" destId="{A901C29C-D4F2-4179-8FDB-3A718CF0DA7D}" srcOrd="3" destOrd="0" presId="urn:microsoft.com/office/officeart/2018/5/layout/IconCircleLabelList"/>
    <dgm:cxn modelId="{4302D6C1-8CC3-4530-B885-F3DB5F911F74}" type="presParOf" srcId="{A4E1D593-2425-47AC-94B1-4881CF83A2FD}" destId="{D23F015C-0D40-46E7-BB55-9188580C9459}" srcOrd="1" destOrd="0" presId="urn:microsoft.com/office/officeart/2018/5/layout/IconCircleLabelList"/>
    <dgm:cxn modelId="{63AFD8FE-6A67-4875-8AAF-8C3EAE3EB6CB}" type="presParOf" srcId="{A4E1D593-2425-47AC-94B1-4881CF83A2FD}" destId="{4D113580-DEFC-4CD2-ABD2-CEBDB3B7EA18}" srcOrd="2" destOrd="0" presId="urn:microsoft.com/office/officeart/2018/5/layout/IconCircleLabelList"/>
    <dgm:cxn modelId="{2A0E1D2C-D8FB-46C9-801D-8979FB857BCE}" type="presParOf" srcId="{4D113580-DEFC-4CD2-ABD2-CEBDB3B7EA18}" destId="{99C985C6-4D7E-4EBF-A0F1-EC839D8D740E}" srcOrd="0" destOrd="0" presId="urn:microsoft.com/office/officeart/2018/5/layout/IconCircleLabelList"/>
    <dgm:cxn modelId="{DC44C3EE-F839-4C36-9403-77858851F320}" type="presParOf" srcId="{4D113580-DEFC-4CD2-ABD2-CEBDB3B7EA18}" destId="{2A7F6505-562F-4600-A775-98204F8FC98B}" srcOrd="1" destOrd="0" presId="urn:microsoft.com/office/officeart/2018/5/layout/IconCircleLabelList"/>
    <dgm:cxn modelId="{BE984AA1-4E53-42F9-91C2-95290FC30CF3}" type="presParOf" srcId="{4D113580-DEFC-4CD2-ABD2-CEBDB3B7EA18}" destId="{5CC514F6-FBF2-4FA5-A633-9457A1F5B33D}" srcOrd="2" destOrd="0" presId="urn:microsoft.com/office/officeart/2018/5/layout/IconCircleLabelList"/>
    <dgm:cxn modelId="{A6FC7033-8B51-476D-B897-2B96A030AD36}" type="presParOf" srcId="{4D113580-DEFC-4CD2-ABD2-CEBDB3B7EA18}" destId="{65CBED40-529B-46D5-BE67-4A6F3CE779E8}" srcOrd="3" destOrd="0" presId="urn:microsoft.com/office/officeart/2018/5/layout/IconCircleLabelList"/>
    <dgm:cxn modelId="{1852A148-3B63-4FF6-8BD2-1960288FFDD2}" type="presParOf" srcId="{A4E1D593-2425-47AC-94B1-4881CF83A2FD}" destId="{10205A72-C5E8-4529-ADAE-565DB91D6017}" srcOrd="3" destOrd="0" presId="urn:microsoft.com/office/officeart/2018/5/layout/IconCircleLabelList"/>
    <dgm:cxn modelId="{74DBF853-CEC2-4E03-BB09-D544D5C23292}" type="presParOf" srcId="{A4E1D593-2425-47AC-94B1-4881CF83A2FD}" destId="{B3626BBF-C878-468B-9349-276F5788E039}" srcOrd="4" destOrd="0" presId="urn:microsoft.com/office/officeart/2018/5/layout/IconCircleLabelList"/>
    <dgm:cxn modelId="{F7681060-8F3B-44C8-9094-DD0E137CDC83}" type="presParOf" srcId="{B3626BBF-C878-468B-9349-276F5788E039}" destId="{95A5A8D1-4F52-4319-A1FC-2A745E02DEC1}" srcOrd="0" destOrd="0" presId="urn:microsoft.com/office/officeart/2018/5/layout/IconCircleLabelList"/>
    <dgm:cxn modelId="{7265E8FF-300B-426E-AE7F-645E99654EB5}" type="presParOf" srcId="{B3626BBF-C878-468B-9349-276F5788E039}" destId="{9330B97C-7223-4071-AD4E-48A0D2CEE7F2}" srcOrd="1" destOrd="0" presId="urn:microsoft.com/office/officeart/2018/5/layout/IconCircleLabelList"/>
    <dgm:cxn modelId="{96678561-4B33-4892-B422-CDC6FD6B93C0}" type="presParOf" srcId="{B3626BBF-C878-468B-9349-276F5788E039}" destId="{6464D748-801E-42A7-A2CF-C99A5BDAD55C}" srcOrd="2" destOrd="0" presId="urn:microsoft.com/office/officeart/2018/5/layout/IconCircleLabelList"/>
    <dgm:cxn modelId="{6514BDA5-4D7D-49C6-B48E-48E71C274620}" type="presParOf" srcId="{B3626BBF-C878-468B-9349-276F5788E039}" destId="{4A14A3D2-B1FF-4EAF-A9D9-F8661044C68E}" srcOrd="3" destOrd="0" presId="urn:microsoft.com/office/officeart/2018/5/layout/IconCircleLabelList"/>
    <dgm:cxn modelId="{4DF3D4E0-11B5-43C2-9DA0-2EB9CD495B80}" type="presParOf" srcId="{A4E1D593-2425-47AC-94B1-4881CF83A2FD}" destId="{6128F300-0662-48F3-8D21-F022A727D364}" srcOrd="5" destOrd="0" presId="urn:microsoft.com/office/officeart/2018/5/layout/IconCircleLabelList"/>
    <dgm:cxn modelId="{22B95B4A-97FA-49BB-9BE4-2F521947BBE6}" type="presParOf" srcId="{A4E1D593-2425-47AC-94B1-4881CF83A2FD}" destId="{FFC1A077-E46F-4E3B-9254-6EC061D4E047}" srcOrd="6" destOrd="0" presId="urn:microsoft.com/office/officeart/2018/5/layout/IconCircleLabelList"/>
    <dgm:cxn modelId="{212D070F-7882-407D-ACC1-E92197DB014A}" type="presParOf" srcId="{FFC1A077-E46F-4E3B-9254-6EC061D4E047}" destId="{953A265C-9B5C-4A86-930C-EE5C53764F4E}" srcOrd="0" destOrd="0" presId="urn:microsoft.com/office/officeart/2018/5/layout/IconCircleLabelList"/>
    <dgm:cxn modelId="{126A0B27-7C13-4067-9A2E-EE0BB598F5A5}" type="presParOf" srcId="{FFC1A077-E46F-4E3B-9254-6EC061D4E047}" destId="{B8F089AF-CC36-4F42-BA2B-1F708052FB3A}" srcOrd="1" destOrd="0" presId="urn:microsoft.com/office/officeart/2018/5/layout/IconCircleLabelList"/>
    <dgm:cxn modelId="{5AA9708F-7AB8-4F97-B05C-3B894E645544}" type="presParOf" srcId="{FFC1A077-E46F-4E3B-9254-6EC061D4E047}" destId="{0533C71C-CA89-474E-A05E-6FB8E201CACB}" srcOrd="2" destOrd="0" presId="urn:microsoft.com/office/officeart/2018/5/layout/IconCircleLabelList"/>
    <dgm:cxn modelId="{B82DAC8D-52DD-4202-87ED-DE7B20F62413}" type="presParOf" srcId="{FFC1A077-E46F-4E3B-9254-6EC061D4E047}" destId="{38207F59-A772-48F6-8D67-C9AA7B7EB4F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B8AF6-C736-4B5B-AC72-3ABE13FE1BB1}">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6A8AB-0F3B-485A-9BE9-828AEBE36796}">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BC9207-4D89-4B71-821E-8A1CB5FA7C3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a:t>Entertainment</a:t>
          </a:r>
        </a:p>
      </dsp:txBody>
      <dsp:txXfrm>
        <a:off x="1941716" y="718"/>
        <a:ext cx="4571887" cy="1681139"/>
      </dsp:txXfrm>
    </dsp:sp>
    <dsp:sp modelId="{9E7C750B-6017-4A24-BF49-0996C3399CFD}">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1F03D3-66ED-4990-877C-66E44F2C3CAE}">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5EA88F-9BD6-4ACD-8368-F874CE83D1F0}">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a:t>Robot Athleticism</a:t>
          </a:r>
        </a:p>
      </dsp:txBody>
      <dsp:txXfrm>
        <a:off x="1941716" y="2102143"/>
        <a:ext cx="4571887" cy="1681139"/>
      </dsp:txXfrm>
    </dsp:sp>
    <dsp:sp modelId="{84606869-0121-431F-A8C9-587B427E0778}">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870F1-6B70-43AD-95FE-68D82B3DC7D1}">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140E7E-0B9A-45EA-98E5-81011ED9AC74}">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a:t>Technologies and skills</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11DE9-2CA9-46D0-8E51-CDD9D355DF4E}">
      <dsp:nvSpPr>
        <dsp:cNvPr id="0" name=""/>
        <dsp:cNvSpPr/>
      </dsp:nvSpPr>
      <dsp:spPr>
        <a:xfrm>
          <a:off x="803528" y="442"/>
          <a:ext cx="1011146" cy="10111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06C97-452F-4388-8E35-DAF0E415449B}">
      <dsp:nvSpPr>
        <dsp:cNvPr id="0" name=""/>
        <dsp:cNvSpPr/>
      </dsp:nvSpPr>
      <dsp:spPr>
        <a:xfrm>
          <a:off x="1019018" y="215932"/>
          <a:ext cx="580166" cy="580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E27485-4784-4926-A9DD-778D2D3A0E2B}">
      <dsp:nvSpPr>
        <dsp:cNvPr id="0" name=""/>
        <dsp:cNvSpPr/>
      </dsp:nvSpPr>
      <dsp:spPr>
        <a:xfrm>
          <a:off x="480293" y="1326536"/>
          <a:ext cx="1657617" cy="140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Arcade-style entertainment system</a:t>
          </a:r>
        </a:p>
      </dsp:txBody>
      <dsp:txXfrm>
        <a:off x="480293" y="1326536"/>
        <a:ext cx="1657617" cy="1408974"/>
      </dsp:txXfrm>
    </dsp:sp>
    <dsp:sp modelId="{0D592969-A752-4421-97EF-30C8E16EB670}">
      <dsp:nvSpPr>
        <dsp:cNvPr id="0" name=""/>
        <dsp:cNvSpPr/>
      </dsp:nvSpPr>
      <dsp:spPr>
        <a:xfrm>
          <a:off x="2751228" y="442"/>
          <a:ext cx="1011146" cy="10111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95701-FF47-4D91-AC71-60D1E31688A4}">
      <dsp:nvSpPr>
        <dsp:cNvPr id="0" name=""/>
        <dsp:cNvSpPr/>
      </dsp:nvSpPr>
      <dsp:spPr>
        <a:xfrm>
          <a:off x="2966718" y="215932"/>
          <a:ext cx="580166" cy="580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A5EC5-F6A8-4F1F-A939-1070EDC5F06B}">
      <dsp:nvSpPr>
        <dsp:cNvPr id="0" name=""/>
        <dsp:cNvSpPr/>
      </dsp:nvSpPr>
      <dsp:spPr>
        <a:xfrm>
          <a:off x="2427993" y="1326536"/>
          <a:ext cx="1657617" cy="140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Eye-catching, engaging, and fun</a:t>
          </a:r>
        </a:p>
      </dsp:txBody>
      <dsp:txXfrm>
        <a:off x="2427993" y="1326536"/>
        <a:ext cx="1657617" cy="1408974"/>
      </dsp:txXfrm>
    </dsp:sp>
    <dsp:sp modelId="{AE943B70-1041-4F2A-8A7B-BE3BA30F829E}">
      <dsp:nvSpPr>
        <dsp:cNvPr id="0" name=""/>
        <dsp:cNvSpPr/>
      </dsp:nvSpPr>
      <dsp:spPr>
        <a:xfrm>
          <a:off x="4698928" y="442"/>
          <a:ext cx="1011146" cy="10111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26AE2F-F0B0-4034-A81A-92CB7A31D070}">
      <dsp:nvSpPr>
        <dsp:cNvPr id="0" name=""/>
        <dsp:cNvSpPr/>
      </dsp:nvSpPr>
      <dsp:spPr>
        <a:xfrm>
          <a:off x="4914419" y="215932"/>
          <a:ext cx="580166" cy="580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848FEC-485F-45A5-B9DC-FF7F4EC30770}">
      <dsp:nvSpPr>
        <dsp:cNvPr id="0" name=""/>
        <dsp:cNvSpPr/>
      </dsp:nvSpPr>
      <dsp:spPr>
        <a:xfrm>
          <a:off x="4375693" y="1326536"/>
          <a:ext cx="1657617" cy="140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Low-cost and scalable</a:t>
          </a:r>
        </a:p>
      </dsp:txBody>
      <dsp:txXfrm>
        <a:off x="4375693" y="1326536"/>
        <a:ext cx="1657617" cy="1408974"/>
      </dsp:txXfrm>
    </dsp:sp>
    <dsp:sp modelId="{99C2D1C2-2631-47EC-B720-89AD0CBF2958}">
      <dsp:nvSpPr>
        <dsp:cNvPr id="0" name=""/>
        <dsp:cNvSpPr/>
      </dsp:nvSpPr>
      <dsp:spPr>
        <a:xfrm>
          <a:off x="1777378" y="3149915"/>
          <a:ext cx="1011146" cy="10111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7B8E53-963E-4833-8AF0-BCF271E09876}">
      <dsp:nvSpPr>
        <dsp:cNvPr id="0" name=""/>
        <dsp:cNvSpPr/>
      </dsp:nvSpPr>
      <dsp:spPr>
        <a:xfrm>
          <a:off x="1992868" y="3365405"/>
          <a:ext cx="580166" cy="5801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5F856-98A5-4E93-878F-06D80FE7A54C}">
      <dsp:nvSpPr>
        <dsp:cNvPr id="0" name=""/>
        <dsp:cNvSpPr/>
      </dsp:nvSpPr>
      <dsp:spPr>
        <a:xfrm>
          <a:off x="1454143" y="4476008"/>
          <a:ext cx="1657617" cy="140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Portable</a:t>
          </a:r>
        </a:p>
      </dsp:txBody>
      <dsp:txXfrm>
        <a:off x="1454143" y="4476008"/>
        <a:ext cx="1657617" cy="1408974"/>
      </dsp:txXfrm>
    </dsp:sp>
    <dsp:sp modelId="{5DB04CE9-0A74-4D8B-B4D0-B3E3E44BB579}">
      <dsp:nvSpPr>
        <dsp:cNvPr id="0" name=""/>
        <dsp:cNvSpPr/>
      </dsp:nvSpPr>
      <dsp:spPr>
        <a:xfrm>
          <a:off x="3725078" y="3149915"/>
          <a:ext cx="1011146" cy="10111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CE0E56-3F8E-4B08-9E0E-130C177D8137}">
      <dsp:nvSpPr>
        <dsp:cNvPr id="0" name=""/>
        <dsp:cNvSpPr/>
      </dsp:nvSpPr>
      <dsp:spPr>
        <a:xfrm>
          <a:off x="3940569" y="3365405"/>
          <a:ext cx="580166" cy="5801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C77ABC-356B-4DA2-A749-905957466BC7}">
      <dsp:nvSpPr>
        <dsp:cNvPr id="0" name=""/>
        <dsp:cNvSpPr/>
      </dsp:nvSpPr>
      <dsp:spPr>
        <a:xfrm>
          <a:off x="3401843" y="4476008"/>
          <a:ext cx="1657617" cy="140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Robot Capabilities</a:t>
          </a:r>
        </a:p>
      </dsp:txBody>
      <dsp:txXfrm>
        <a:off x="3401843" y="4476008"/>
        <a:ext cx="1657617" cy="1408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047FF-5217-4E3D-98F3-ADE3110BF9F2}">
      <dsp:nvSpPr>
        <dsp:cNvPr id="0" name=""/>
        <dsp:cNvSpPr/>
      </dsp:nvSpPr>
      <dsp:spPr>
        <a:xfrm>
          <a:off x="1124440" y="12702"/>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936D86-92BD-4DFE-B50D-A59091BB7B22}">
      <dsp:nvSpPr>
        <dsp:cNvPr id="0" name=""/>
        <dsp:cNvSpPr/>
      </dsp:nvSpPr>
      <dsp:spPr>
        <a:xfrm>
          <a:off x="1435036" y="323298"/>
          <a:ext cx="836220" cy="8362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1C29C-D4F2-4179-8FDB-3A718CF0DA7D}">
      <dsp:nvSpPr>
        <dsp:cNvPr id="0" name=""/>
        <dsp:cNvSpPr/>
      </dsp:nvSpPr>
      <dsp:spPr>
        <a:xfrm>
          <a:off x="658546" y="1924062"/>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Economic</a:t>
          </a:r>
        </a:p>
      </dsp:txBody>
      <dsp:txXfrm>
        <a:off x="658546" y="1924062"/>
        <a:ext cx="2389200" cy="720000"/>
      </dsp:txXfrm>
    </dsp:sp>
    <dsp:sp modelId="{99C985C6-4D7E-4EBF-A0F1-EC839D8D740E}">
      <dsp:nvSpPr>
        <dsp:cNvPr id="0" name=""/>
        <dsp:cNvSpPr/>
      </dsp:nvSpPr>
      <dsp:spPr>
        <a:xfrm>
          <a:off x="3931751" y="12702"/>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F6505-562F-4600-A775-98204F8FC98B}">
      <dsp:nvSpPr>
        <dsp:cNvPr id="0" name=""/>
        <dsp:cNvSpPr/>
      </dsp:nvSpPr>
      <dsp:spPr>
        <a:xfrm>
          <a:off x="4242347" y="323298"/>
          <a:ext cx="836220" cy="8362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CBED40-529B-46D5-BE67-4A6F3CE779E8}">
      <dsp:nvSpPr>
        <dsp:cNvPr id="0" name=""/>
        <dsp:cNvSpPr/>
      </dsp:nvSpPr>
      <dsp:spPr>
        <a:xfrm>
          <a:off x="3465857" y="1924062"/>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Health and Safety</a:t>
          </a:r>
        </a:p>
      </dsp:txBody>
      <dsp:txXfrm>
        <a:off x="3465857" y="1924062"/>
        <a:ext cx="2389200" cy="720000"/>
      </dsp:txXfrm>
    </dsp:sp>
    <dsp:sp modelId="{95A5A8D1-4F52-4319-A1FC-2A745E02DEC1}">
      <dsp:nvSpPr>
        <dsp:cNvPr id="0" name=""/>
        <dsp:cNvSpPr/>
      </dsp:nvSpPr>
      <dsp:spPr>
        <a:xfrm>
          <a:off x="1124440" y="3241363"/>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30B97C-7223-4071-AD4E-48A0D2CEE7F2}">
      <dsp:nvSpPr>
        <dsp:cNvPr id="0" name=""/>
        <dsp:cNvSpPr/>
      </dsp:nvSpPr>
      <dsp:spPr>
        <a:xfrm>
          <a:off x="1435036" y="3551959"/>
          <a:ext cx="836220" cy="8362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14A3D2-B1FF-4EAF-A9D9-F8661044C68E}">
      <dsp:nvSpPr>
        <dsp:cNvPr id="0" name=""/>
        <dsp:cNvSpPr/>
      </dsp:nvSpPr>
      <dsp:spPr>
        <a:xfrm>
          <a:off x="658546" y="5152723"/>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Manufacturability</a:t>
          </a:r>
        </a:p>
      </dsp:txBody>
      <dsp:txXfrm>
        <a:off x="658546" y="5152723"/>
        <a:ext cx="2389200" cy="720000"/>
      </dsp:txXfrm>
    </dsp:sp>
    <dsp:sp modelId="{953A265C-9B5C-4A86-930C-EE5C53764F4E}">
      <dsp:nvSpPr>
        <dsp:cNvPr id="0" name=""/>
        <dsp:cNvSpPr/>
      </dsp:nvSpPr>
      <dsp:spPr>
        <a:xfrm>
          <a:off x="3931751" y="3241363"/>
          <a:ext cx="1457412" cy="14574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089AF-CC36-4F42-BA2B-1F708052FB3A}">
      <dsp:nvSpPr>
        <dsp:cNvPr id="0" name=""/>
        <dsp:cNvSpPr/>
      </dsp:nvSpPr>
      <dsp:spPr>
        <a:xfrm>
          <a:off x="4242347" y="3551959"/>
          <a:ext cx="836220" cy="8362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207F59-A772-48F6-8D67-C9AA7B7EB4FB}">
      <dsp:nvSpPr>
        <dsp:cNvPr id="0" name=""/>
        <dsp:cNvSpPr/>
      </dsp:nvSpPr>
      <dsp:spPr>
        <a:xfrm>
          <a:off x="3465857" y="5152723"/>
          <a:ext cx="23892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Sustainability</a:t>
          </a:r>
        </a:p>
      </dsp:txBody>
      <dsp:txXfrm>
        <a:off x="3465857" y="5152723"/>
        <a:ext cx="23892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9A7BB-81B1-4FCD-B496-B250D7F7C124}"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9CACB-BD88-46D6-AAC8-4B521DE477B9}" type="slidenum">
              <a:rPr lang="en-US" smtClean="0"/>
              <a:t>‹#›</a:t>
            </a:fld>
            <a:endParaRPr lang="en-US"/>
          </a:p>
        </p:txBody>
      </p:sp>
    </p:spTree>
    <p:extLst>
      <p:ext uri="{BB962C8B-B14F-4D97-AF65-F5344CB8AC3E}">
        <p14:creationId xmlns:p14="http://schemas.microsoft.com/office/powerpoint/2010/main" val="201886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Hello, I am Brandon Gross, this is </a:t>
            </a:r>
            <a:r>
              <a:rPr lang="en-US" dirty="0" err="1"/>
              <a:t>Suvrat</a:t>
            </a:r>
            <a:r>
              <a:rPr lang="en-US" dirty="0"/>
              <a:t> Jain, Cory </a:t>
            </a:r>
            <a:r>
              <a:rPr lang="en-US" dirty="0" err="1"/>
              <a:t>Ricondo</a:t>
            </a:r>
            <a:r>
              <a:rPr lang="en-US" dirty="0"/>
              <a:t>, and Mat Schneider. We are group 9 and will be presenting our project, Robot Basketball.</a:t>
            </a:r>
          </a:p>
        </p:txBody>
      </p:sp>
      <p:sp>
        <p:nvSpPr>
          <p:cNvPr id="4" name="Slide Number Placeholder 3"/>
          <p:cNvSpPr>
            <a:spLocks noGrp="1"/>
          </p:cNvSpPr>
          <p:nvPr>
            <p:ph type="sldNum" sz="quarter" idx="5"/>
          </p:nvPr>
        </p:nvSpPr>
        <p:spPr/>
        <p:txBody>
          <a:bodyPr/>
          <a:lstStyle/>
          <a:p>
            <a:fld id="{B7B9CACB-BD88-46D6-AAC8-4B521DE477B9}" type="slidenum">
              <a:rPr lang="en-US" smtClean="0"/>
              <a:t>1</a:t>
            </a:fld>
            <a:endParaRPr lang="en-US"/>
          </a:p>
        </p:txBody>
      </p:sp>
    </p:spTree>
    <p:extLst>
      <p:ext uri="{BB962C8B-B14F-4D97-AF65-F5344CB8AC3E}">
        <p14:creationId xmlns:p14="http://schemas.microsoft.com/office/powerpoint/2010/main" val="337563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-List of all the electrical components used to make the robot functional</a:t>
            </a:r>
          </a:p>
          <a:p>
            <a:r>
              <a:rPr lang="en-US"/>
              <a:t>-The Power and cost are calculated based on worst case scenario</a:t>
            </a:r>
          </a:p>
          <a:p>
            <a:r>
              <a:rPr lang="en-US"/>
              <a:t>-Typically the robot will use approximately 50 – 60 Watts if programmed correctly</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10</a:t>
            </a:fld>
            <a:endParaRPr lang="en-US"/>
          </a:p>
        </p:txBody>
      </p:sp>
    </p:spTree>
    <p:extLst>
      <p:ext uri="{BB962C8B-B14F-4D97-AF65-F5344CB8AC3E}">
        <p14:creationId xmlns:p14="http://schemas.microsoft.com/office/powerpoint/2010/main" val="138452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-Arduino Uno is well known and has an extensive library along with online help and tutorials</a:t>
            </a:r>
          </a:p>
          <a:p>
            <a:r>
              <a:rPr lang="en-US"/>
              <a:t>-MSP430 would have required a lot more debugging and would be time consuming although it would give us more control over the hardware</a:t>
            </a:r>
          </a:p>
          <a:p>
            <a:r>
              <a:rPr lang="en-US"/>
              <a:t>-With ATmega328, we will use a SMD package component and flash Arduino Software on it using ICSP Programmer</a:t>
            </a:r>
          </a:p>
          <a:p>
            <a:r>
              <a:rPr lang="en-US"/>
              <a:t>-ATMega2560 is expensive and we do not see the need for it yet</a:t>
            </a:r>
          </a:p>
        </p:txBody>
      </p:sp>
      <p:sp>
        <p:nvSpPr>
          <p:cNvPr id="4" name="Slide Number Placeholder 3"/>
          <p:cNvSpPr>
            <a:spLocks noGrp="1"/>
          </p:cNvSpPr>
          <p:nvPr>
            <p:ph type="sldNum" sz="quarter" idx="5"/>
          </p:nvPr>
        </p:nvSpPr>
        <p:spPr/>
        <p:txBody>
          <a:bodyPr/>
          <a:lstStyle/>
          <a:p>
            <a:fld id="{B7B9CACB-BD88-46D6-AAC8-4B521DE477B9}" type="slidenum">
              <a:rPr lang="en-US" smtClean="0"/>
              <a:t>11</a:t>
            </a:fld>
            <a:endParaRPr lang="en-US"/>
          </a:p>
        </p:txBody>
      </p:sp>
    </p:spTree>
    <p:extLst>
      <p:ext uri="{BB962C8B-B14F-4D97-AF65-F5344CB8AC3E}">
        <p14:creationId xmlns:p14="http://schemas.microsoft.com/office/powerpoint/2010/main" val="2088166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-We are using Feedback servos by parallax </a:t>
            </a:r>
          </a:p>
          <a:p>
            <a:r>
              <a:rPr lang="en-US"/>
              <a:t>-One of the reason was that we had them from </a:t>
            </a:r>
            <a:r>
              <a:rPr lang="en-US" err="1"/>
              <a:t>Boe</a:t>
            </a:r>
            <a:r>
              <a:rPr lang="en-US"/>
              <a:t>-Bit</a:t>
            </a:r>
          </a:p>
          <a:p>
            <a:r>
              <a:rPr lang="en-US"/>
              <a:t>-We discussed with using DC motors and then encoders for velocity control however these have built in encoders and therefore, can easily be  pulsed-in via MCU’s GPIO</a:t>
            </a:r>
          </a:p>
          <a:p>
            <a:r>
              <a:rPr lang="en-US"/>
              <a:t>-Additionally, encoders need interrupts for accurate data capture and our microcontroller doesn’t have enough </a:t>
            </a:r>
          </a:p>
          <a:p>
            <a:r>
              <a:rPr lang="en-US"/>
              <a:t>-The Servos are run using a PCA9685 chip that can be talked to with I2C</a:t>
            </a:r>
          </a:p>
          <a:p>
            <a:r>
              <a:rPr lang="en-US"/>
              <a:t>-The chip supports 16 channels but only 7 will be used for the project and others can act as GPIO outputs</a:t>
            </a:r>
          </a:p>
        </p:txBody>
      </p:sp>
      <p:sp>
        <p:nvSpPr>
          <p:cNvPr id="4" name="Slide Number Placeholder 3"/>
          <p:cNvSpPr>
            <a:spLocks noGrp="1"/>
          </p:cNvSpPr>
          <p:nvPr>
            <p:ph type="sldNum" sz="quarter" idx="5"/>
          </p:nvPr>
        </p:nvSpPr>
        <p:spPr/>
        <p:txBody>
          <a:bodyPr/>
          <a:lstStyle/>
          <a:p>
            <a:fld id="{B7B9CACB-BD88-46D6-AAC8-4B521DE477B9}" type="slidenum">
              <a:rPr lang="en-US" smtClean="0"/>
              <a:t>12</a:t>
            </a:fld>
            <a:endParaRPr lang="en-US"/>
          </a:p>
        </p:txBody>
      </p:sp>
    </p:spTree>
    <p:extLst>
      <p:ext uri="{BB962C8B-B14F-4D97-AF65-F5344CB8AC3E}">
        <p14:creationId xmlns:p14="http://schemas.microsoft.com/office/powerpoint/2010/main" val="213303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-The motor driver drives the flywheel and needs to be robust for launching the ball</a:t>
            </a:r>
          </a:p>
          <a:p>
            <a:r>
              <a:rPr lang="en-US"/>
              <a:t>-All the motor drivers considered have almost similar specs however L298 and DRV8871 provide more current output</a:t>
            </a:r>
          </a:p>
          <a:p>
            <a:r>
              <a:rPr lang="en-US"/>
              <a:t>-This will help in providing more torque to the flywheel and thus dictate different shooting ranges</a:t>
            </a:r>
          </a:p>
          <a:p>
            <a:r>
              <a:rPr lang="en-US"/>
              <a:t>-L298 was not chosen because it has a bigger footprint and DRV8871 will use less footprint on the PCB</a:t>
            </a:r>
          </a:p>
          <a:p>
            <a:r>
              <a:rPr lang="en-US"/>
              <a:t>-Additionally, DRV8871 is the cheapest and has a dev board available on Adafruit for testing purposes</a:t>
            </a:r>
          </a:p>
        </p:txBody>
      </p:sp>
      <p:sp>
        <p:nvSpPr>
          <p:cNvPr id="4" name="Slide Number Placeholder 3"/>
          <p:cNvSpPr>
            <a:spLocks noGrp="1"/>
          </p:cNvSpPr>
          <p:nvPr>
            <p:ph type="sldNum" sz="quarter" idx="5"/>
          </p:nvPr>
        </p:nvSpPr>
        <p:spPr/>
        <p:txBody>
          <a:bodyPr/>
          <a:lstStyle/>
          <a:p>
            <a:fld id="{B7B9CACB-BD88-46D6-AAC8-4B521DE477B9}" type="slidenum">
              <a:rPr lang="en-US" smtClean="0"/>
              <a:t>13</a:t>
            </a:fld>
            <a:endParaRPr lang="en-US"/>
          </a:p>
        </p:txBody>
      </p:sp>
    </p:spTree>
    <p:extLst>
      <p:ext uri="{BB962C8B-B14F-4D97-AF65-F5344CB8AC3E}">
        <p14:creationId xmlns:p14="http://schemas.microsoft.com/office/powerpoint/2010/main" val="2832403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-Bluetooth was chosen as the mode of communication because Arduino can interface with it simply by UART</a:t>
            </a:r>
          </a:p>
          <a:p>
            <a:r>
              <a:rPr lang="en-US"/>
              <a:t>-Bluetooth also uses less power compared to Wi-Fi and therefore will preserve Robot battery</a:t>
            </a:r>
          </a:p>
          <a:p>
            <a:r>
              <a:rPr lang="en-US"/>
              <a:t>-Both the Bluetooth have almost the same spec except </a:t>
            </a:r>
            <a:r>
              <a:rPr lang="en-US" err="1"/>
              <a:t>BlueSMiRF</a:t>
            </a:r>
            <a:r>
              <a:rPr lang="en-US"/>
              <a:t> also supports HCI Bluetooth profile in case SPP doesn’t work</a:t>
            </a:r>
          </a:p>
          <a:p>
            <a:r>
              <a:rPr lang="en-US"/>
              <a:t>-RN42 uses Bluetooth 2.0 and since we are only sending 32 bytes of data back and forth it seamed feasible</a:t>
            </a:r>
          </a:p>
          <a:p>
            <a:r>
              <a:rPr lang="en-US"/>
              <a:t>-There are schematics readily available online to put on the PCB</a:t>
            </a:r>
          </a:p>
          <a:p>
            <a:r>
              <a:rPr lang="en-US"/>
              <a:t>-Therefore, it is chosen even though it is slightly expensive but will save us the time and allow us to focus on other important things</a:t>
            </a:r>
          </a:p>
        </p:txBody>
      </p:sp>
      <p:sp>
        <p:nvSpPr>
          <p:cNvPr id="4" name="Slide Number Placeholder 3"/>
          <p:cNvSpPr>
            <a:spLocks noGrp="1"/>
          </p:cNvSpPr>
          <p:nvPr>
            <p:ph type="sldNum" sz="quarter" idx="5"/>
          </p:nvPr>
        </p:nvSpPr>
        <p:spPr/>
        <p:txBody>
          <a:bodyPr/>
          <a:lstStyle/>
          <a:p>
            <a:fld id="{B7B9CACB-BD88-46D6-AAC8-4B521DE477B9}" type="slidenum">
              <a:rPr lang="en-US" smtClean="0"/>
              <a:t>14</a:t>
            </a:fld>
            <a:endParaRPr lang="en-US"/>
          </a:p>
        </p:txBody>
      </p:sp>
    </p:spTree>
    <p:extLst>
      <p:ext uri="{BB962C8B-B14F-4D97-AF65-F5344CB8AC3E}">
        <p14:creationId xmlns:p14="http://schemas.microsoft.com/office/powerpoint/2010/main" val="426284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-An Overview of Robot’s PCB</a:t>
            </a:r>
          </a:p>
          <a:p>
            <a:r>
              <a:rPr lang="en-US"/>
              <a:t>-The battery powers 3 switching regulators: 1 powers the servos, 1 powers the MCU and the PWM driver, and 1 powers the Bluetooth</a:t>
            </a:r>
          </a:p>
          <a:p>
            <a:r>
              <a:rPr lang="en-US"/>
              <a:t>-The microcontroller talks to PWM driver using I2C and the motor driver is controlled using the PWM driver</a:t>
            </a:r>
          </a:p>
          <a:p>
            <a:r>
              <a:rPr lang="en-US"/>
              <a:t>-A lever shifter is used to talk to Bluetooth via UART protocol and the feedback from drive servos is connected to the MCU’s GPIO pins</a:t>
            </a:r>
          </a:p>
          <a:p>
            <a:r>
              <a:rPr lang="en-US"/>
              <a:t>-The MCU is flashed with Arduino firmware and a FDTI board is used to program the PCB via UART</a:t>
            </a:r>
          </a:p>
          <a:p>
            <a:r>
              <a:rPr lang="en-US"/>
              <a:t>-Jumpers are used so that when they are in place the UART is used for Bluetooth but when removed then the UART is used to program the MCU</a:t>
            </a:r>
          </a:p>
        </p:txBody>
      </p:sp>
      <p:sp>
        <p:nvSpPr>
          <p:cNvPr id="4" name="Slide Number Placeholder 3"/>
          <p:cNvSpPr>
            <a:spLocks noGrp="1"/>
          </p:cNvSpPr>
          <p:nvPr>
            <p:ph type="sldNum" sz="quarter" idx="5"/>
          </p:nvPr>
        </p:nvSpPr>
        <p:spPr/>
        <p:txBody>
          <a:bodyPr/>
          <a:lstStyle/>
          <a:p>
            <a:fld id="{B7B9CACB-BD88-46D6-AAC8-4B521DE477B9}" type="slidenum">
              <a:rPr lang="en-US" smtClean="0"/>
              <a:t>15</a:t>
            </a:fld>
            <a:endParaRPr lang="en-US"/>
          </a:p>
        </p:txBody>
      </p:sp>
    </p:spTree>
    <p:extLst>
      <p:ext uri="{BB962C8B-B14F-4D97-AF65-F5344CB8AC3E}">
        <p14:creationId xmlns:p14="http://schemas.microsoft.com/office/powerpoint/2010/main" val="138321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16</a:t>
            </a:fld>
            <a:endParaRPr lang="en-US"/>
          </a:p>
        </p:txBody>
      </p:sp>
    </p:spTree>
    <p:extLst>
      <p:ext uri="{BB962C8B-B14F-4D97-AF65-F5344CB8AC3E}">
        <p14:creationId xmlns:p14="http://schemas.microsoft.com/office/powerpoint/2010/main" val="97621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-Schematic of MCU</a:t>
            </a:r>
          </a:p>
          <a:p>
            <a:r>
              <a:rPr lang="en-US"/>
              <a:t>-ICSP is used to program and flash Arduino on it</a:t>
            </a:r>
          </a:p>
          <a:p>
            <a:r>
              <a:rPr lang="en-US"/>
              <a:t>-Then a FTDI Connector and Drivers is used to program the PCB directly via USB</a:t>
            </a:r>
          </a:p>
          <a:p>
            <a:r>
              <a:rPr lang="en-US"/>
              <a:t>-Bypass capacitors are used to reduce noise</a:t>
            </a:r>
          </a:p>
          <a:p>
            <a:r>
              <a:rPr lang="en-US"/>
              <a:t>-16Mhz crystal is used for the MCU</a:t>
            </a:r>
          </a:p>
          <a:p>
            <a:r>
              <a:rPr lang="en-US"/>
              <a:t>-Status LED is added to detect 5V input</a:t>
            </a:r>
          </a:p>
          <a:p>
            <a:r>
              <a:rPr lang="en-US"/>
              <a:t>-Another LED is attached to MCU’s pin 32 (Arduino’s D2) for debugging</a:t>
            </a:r>
          </a:p>
        </p:txBody>
      </p:sp>
      <p:sp>
        <p:nvSpPr>
          <p:cNvPr id="4" name="Slide Number Placeholder 3"/>
          <p:cNvSpPr>
            <a:spLocks noGrp="1"/>
          </p:cNvSpPr>
          <p:nvPr>
            <p:ph type="sldNum" sz="quarter" idx="5"/>
          </p:nvPr>
        </p:nvSpPr>
        <p:spPr/>
        <p:txBody>
          <a:bodyPr/>
          <a:lstStyle/>
          <a:p>
            <a:fld id="{B7B9CACB-BD88-46D6-AAC8-4B521DE477B9}" type="slidenum">
              <a:rPr lang="en-US" smtClean="0"/>
              <a:t>17</a:t>
            </a:fld>
            <a:endParaRPr lang="en-US"/>
          </a:p>
        </p:txBody>
      </p:sp>
    </p:spTree>
    <p:extLst>
      <p:ext uri="{BB962C8B-B14F-4D97-AF65-F5344CB8AC3E}">
        <p14:creationId xmlns:p14="http://schemas.microsoft.com/office/powerpoint/2010/main" val="1063819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-These are the three switching regulators </a:t>
            </a:r>
          </a:p>
          <a:p>
            <a:r>
              <a:rPr lang="en-US"/>
              <a:t>-One steps down 12V to 3.3V for Bluetooth</a:t>
            </a:r>
          </a:p>
          <a:p>
            <a:r>
              <a:rPr lang="en-US"/>
              <a:t>-One steps down 12V to 5V for MCU and PWM Driver</a:t>
            </a:r>
          </a:p>
          <a:p>
            <a:r>
              <a:rPr lang="en-US"/>
              <a:t>-One steps down 12V to 6.5V for the Servos</a:t>
            </a:r>
          </a:p>
          <a:p>
            <a:r>
              <a:rPr lang="en-US"/>
              <a:t>-For the battery we are using a LiPo</a:t>
            </a:r>
          </a:p>
          <a:p>
            <a:r>
              <a:rPr lang="en-US"/>
              <a:t>-A nice addition to this would reverse voltage protection. Maybe add a diode on the VBAT side of the Recom. </a:t>
            </a:r>
          </a:p>
          <a:p>
            <a:r>
              <a:rPr lang="en-US"/>
              <a:t>-Polarity protection was considered but then deemed unnecessary as the battery connector is keyed (Using a T Plug)</a:t>
            </a:r>
          </a:p>
        </p:txBody>
      </p:sp>
      <p:sp>
        <p:nvSpPr>
          <p:cNvPr id="4" name="Slide Number Placeholder 3"/>
          <p:cNvSpPr>
            <a:spLocks noGrp="1"/>
          </p:cNvSpPr>
          <p:nvPr>
            <p:ph type="sldNum" sz="quarter" idx="5"/>
          </p:nvPr>
        </p:nvSpPr>
        <p:spPr/>
        <p:txBody>
          <a:bodyPr/>
          <a:lstStyle/>
          <a:p>
            <a:fld id="{B7B9CACB-BD88-46D6-AAC8-4B521DE477B9}" type="slidenum">
              <a:rPr lang="en-US" smtClean="0"/>
              <a:t>18</a:t>
            </a:fld>
            <a:endParaRPr lang="en-US"/>
          </a:p>
        </p:txBody>
      </p:sp>
    </p:spTree>
    <p:extLst>
      <p:ext uri="{BB962C8B-B14F-4D97-AF65-F5344CB8AC3E}">
        <p14:creationId xmlns:p14="http://schemas.microsoft.com/office/powerpoint/2010/main" val="409936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-PWM Schematic</a:t>
            </a:r>
          </a:p>
          <a:p>
            <a:r>
              <a:rPr lang="en-US"/>
              <a:t>-16 signals available 4 are used for driver servos, 2 are used for intake, and 2 are used for motor controller</a:t>
            </a:r>
          </a:p>
          <a:p>
            <a:r>
              <a:rPr lang="en-US"/>
              <a:t>-LED is attached with current limiting resistor for Servo VCC for status </a:t>
            </a:r>
          </a:p>
          <a:p>
            <a:r>
              <a:rPr lang="en-US"/>
              <a:t>-Pull up resistors are used on communication lines and test points are added to easily scope signals</a:t>
            </a:r>
          </a:p>
        </p:txBody>
      </p:sp>
      <p:sp>
        <p:nvSpPr>
          <p:cNvPr id="4" name="Slide Number Placeholder 3"/>
          <p:cNvSpPr>
            <a:spLocks noGrp="1"/>
          </p:cNvSpPr>
          <p:nvPr>
            <p:ph type="sldNum" sz="quarter" idx="5"/>
          </p:nvPr>
        </p:nvSpPr>
        <p:spPr/>
        <p:txBody>
          <a:bodyPr/>
          <a:lstStyle/>
          <a:p>
            <a:fld id="{B7B9CACB-BD88-46D6-AAC8-4B521DE477B9}" type="slidenum">
              <a:rPr lang="en-US" smtClean="0"/>
              <a:t>19</a:t>
            </a:fld>
            <a:endParaRPr lang="en-US"/>
          </a:p>
        </p:txBody>
      </p:sp>
    </p:spTree>
    <p:extLst>
      <p:ext uri="{BB962C8B-B14F-4D97-AF65-F5344CB8AC3E}">
        <p14:creationId xmlns:p14="http://schemas.microsoft.com/office/powerpoint/2010/main" val="416094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Entertainment is a big part of the City of Orlando, so we wanted to incorporate entertainment with the modern technical challenge of robotics.</a:t>
            </a:r>
          </a:p>
          <a:p>
            <a:endParaRPr lang="en-US" dirty="0"/>
          </a:p>
          <a:p>
            <a:r>
              <a:rPr lang="en-US" dirty="0"/>
              <a:t>Combining sporting events and robotics is an exciting endeavor that can be enjoyed by anyone.</a:t>
            </a:r>
          </a:p>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2</a:t>
            </a:fld>
            <a:endParaRPr lang="en-US"/>
          </a:p>
        </p:txBody>
      </p:sp>
    </p:spTree>
    <p:extLst>
      <p:ext uri="{BB962C8B-B14F-4D97-AF65-F5344CB8AC3E}">
        <p14:creationId xmlns:p14="http://schemas.microsoft.com/office/powerpoint/2010/main" val="353535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-Schematic of the Flywheel motor controller</a:t>
            </a:r>
          </a:p>
          <a:p>
            <a:r>
              <a:rPr lang="en-US"/>
              <a:t>-Uses a current limiting resistor and shuts off if motor stalls for some reason protecting the PCB and the chip</a:t>
            </a:r>
          </a:p>
          <a:p>
            <a:r>
              <a:rPr lang="en-US"/>
              <a:t>-Current Limiting Resistor value is calculated using the formula in the datasheet </a:t>
            </a:r>
          </a:p>
          <a:p>
            <a:r>
              <a:rPr lang="en-US"/>
              <a:t>-Motor and the chip are powered by the battery directly whereas PWM connects to PWM controller</a:t>
            </a:r>
          </a:p>
          <a:p>
            <a:r>
              <a:rPr lang="en-US"/>
              <a:t>-It has LEDs connected to PWM lines. So they get brighter as the flywheel spins faster</a:t>
            </a:r>
          </a:p>
        </p:txBody>
      </p:sp>
      <p:sp>
        <p:nvSpPr>
          <p:cNvPr id="4" name="Slide Number Placeholder 3"/>
          <p:cNvSpPr>
            <a:spLocks noGrp="1"/>
          </p:cNvSpPr>
          <p:nvPr>
            <p:ph type="sldNum" sz="quarter" idx="5"/>
          </p:nvPr>
        </p:nvSpPr>
        <p:spPr/>
        <p:txBody>
          <a:bodyPr/>
          <a:lstStyle/>
          <a:p>
            <a:fld id="{B7B9CACB-BD88-46D6-AAC8-4B521DE477B9}" type="slidenum">
              <a:rPr lang="en-US" smtClean="0"/>
              <a:t>20</a:t>
            </a:fld>
            <a:endParaRPr lang="en-US"/>
          </a:p>
        </p:txBody>
      </p:sp>
    </p:spTree>
    <p:extLst>
      <p:ext uri="{BB962C8B-B14F-4D97-AF65-F5344CB8AC3E}">
        <p14:creationId xmlns:p14="http://schemas.microsoft.com/office/powerpoint/2010/main" val="175626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-Bluetooth Schematic</a:t>
            </a:r>
          </a:p>
          <a:p>
            <a:r>
              <a:rPr lang="en-US"/>
              <a:t>-RN-42 is chosen because it has built in firmware for HID profile</a:t>
            </a:r>
          </a:p>
          <a:p>
            <a:r>
              <a:rPr lang="en-US"/>
              <a:t>-The Bluetooth works on 3.3V and 4-bit logic level shifter is used because Arduino runs on 5V logic</a:t>
            </a:r>
          </a:p>
          <a:p>
            <a:r>
              <a:rPr lang="en-US"/>
              <a:t>-There are status LEDs to  show Bluetooth power, and connection status. </a:t>
            </a:r>
          </a:p>
          <a:p>
            <a:r>
              <a:rPr lang="en-US"/>
              <a:t>-There were an array of problems with getting this to work. The one we had the most problem with was the connection between RTS and CTS lines. </a:t>
            </a:r>
          </a:p>
          <a:p>
            <a:r>
              <a:rPr lang="en-US"/>
              <a:t>-Essentially, after fixing all the software problems we reached a point where the Bluetooth on the robot would send data to Jetson Nano and </a:t>
            </a:r>
            <a:r>
              <a:rPr lang="en-US" err="1"/>
              <a:t>jetson</a:t>
            </a:r>
            <a:r>
              <a:rPr lang="en-US"/>
              <a:t> </a:t>
            </a:r>
            <a:r>
              <a:rPr lang="en-US" err="1"/>
              <a:t>nano</a:t>
            </a:r>
            <a:r>
              <a:rPr lang="en-US"/>
              <a:t> would send it back to the robot but sometimes we would receive the data and sometimes we wont.</a:t>
            </a:r>
          </a:p>
          <a:p>
            <a:r>
              <a:rPr lang="en-US"/>
              <a:t>-We thought putting a ground plane close to the antenna could have been the problem but the distance between Nano and Robot is not too large for that to occur</a:t>
            </a:r>
          </a:p>
          <a:p>
            <a:r>
              <a:rPr lang="en-US"/>
              <a:t>-The problem was CTS line. Essentially I had copied the schematic from </a:t>
            </a:r>
            <a:r>
              <a:rPr lang="en-US" err="1"/>
              <a:t>Sparkfun’s</a:t>
            </a:r>
            <a:r>
              <a:rPr lang="en-US"/>
              <a:t> open source schematic which had RTS and CTS lines open for users to use</a:t>
            </a:r>
          </a:p>
          <a:p>
            <a:r>
              <a:rPr lang="en-US"/>
              <a:t>-After multiple steps of debugging and reading the datasheet I found that RTS and CTS needed to be connected or CTS needed to be ground. This was our 2</a:t>
            </a:r>
            <a:r>
              <a:rPr lang="en-US" baseline="30000"/>
              <a:t>nd</a:t>
            </a:r>
            <a:r>
              <a:rPr lang="en-US"/>
              <a:t> revision of PCB and we had already soldered up a brand new board and didn’t want to design it all over again just for that one fix. Thankfully, because I had </a:t>
            </a:r>
            <a:r>
              <a:rPr lang="en-US" err="1"/>
              <a:t>testpoints</a:t>
            </a:r>
            <a:r>
              <a:rPr lang="en-US"/>
              <a:t> almost everywhere, I just added a jumper cable and voila. We were in business. </a:t>
            </a:r>
          </a:p>
        </p:txBody>
      </p:sp>
      <p:sp>
        <p:nvSpPr>
          <p:cNvPr id="4" name="Slide Number Placeholder 3"/>
          <p:cNvSpPr>
            <a:spLocks noGrp="1"/>
          </p:cNvSpPr>
          <p:nvPr>
            <p:ph type="sldNum" sz="quarter" idx="5"/>
          </p:nvPr>
        </p:nvSpPr>
        <p:spPr/>
        <p:txBody>
          <a:bodyPr/>
          <a:lstStyle/>
          <a:p>
            <a:fld id="{B7B9CACB-BD88-46D6-AAC8-4B521DE477B9}" type="slidenum">
              <a:rPr lang="en-US" smtClean="0"/>
              <a:t>21</a:t>
            </a:fld>
            <a:endParaRPr lang="en-US"/>
          </a:p>
        </p:txBody>
      </p:sp>
    </p:spTree>
    <p:extLst>
      <p:ext uri="{BB962C8B-B14F-4D97-AF65-F5344CB8AC3E}">
        <p14:creationId xmlns:p14="http://schemas.microsoft.com/office/powerpoint/2010/main" val="1228147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-Just some female header pins on the PCB</a:t>
            </a:r>
          </a:p>
          <a:p>
            <a:r>
              <a:rPr lang="en-US"/>
              <a:t>-The idea was to use the IMU sensor from </a:t>
            </a:r>
            <a:r>
              <a:rPr lang="en-US" err="1"/>
              <a:t>adafruit</a:t>
            </a:r>
            <a:r>
              <a:rPr lang="en-US"/>
              <a:t> and just slot it in in case we couldn’t get the orientation data from OpenCV </a:t>
            </a:r>
          </a:p>
          <a:p>
            <a:r>
              <a:rPr lang="en-US"/>
              <a:t>-Thankfully, Cory and Brandon figured it out so it saved me the hassle of laying it on the board</a:t>
            </a:r>
          </a:p>
          <a:p>
            <a:r>
              <a:rPr lang="en-US"/>
              <a:t>-Additionally, the sensor chosen is a ball grid part which would have been impossible to solder with the skills and money we have so I just added an interface to slot it in just in case we ended up needing it. </a:t>
            </a:r>
          </a:p>
          <a:p>
            <a:r>
              <a:rPr lang="en-US"/>
              <a:t>-After all the design and engineering and </a:t>
            </a:r>
            <a:r>
              <a:rPr lang="en-US" err="1"/>
              <a:t>mishappening</a:t>
            </a:r>
            <a:r>
              <a:rPr lang="en-US"/>
              <a:t> and arguments and sleepless nights. This is what was created….(Switch slide)</a:t>
            </a:r>
          </a:p>
        </p:txBody>
      </p:sp>
      <p:sp>
        <p:nvSpPr>
          <p:cNvPr id="4" name="Slide Number Placeholder 3"/>
          <p:cNvSpPr>
            <a:spLocks noGrp="1"/>
          </p:cNvSpPr>
          <p:nvPr>
            <p:ph type="sldNum" sz="quarter" idx="5"/>
          </p:nvPr>
        </p:nvSpPr>
        <p:spPr/>
        <p:txBody>
          <a:bodyPr/>
          <a:lstStyle/>
          <a:p>
            <a:fld id="{B7B9CACB-BD88-46D6-AAC8-4B521DE477B9}" type="slidenum">
              <a:rPr lang="en-US" smtClean="0"/>
              <a:t>22</a:t>
            </a:fld>
            <a:endParaRPr lang="en-US"/>
          </a:p>
        </p:txBody>
      </p:sp>
    </p:spTree>
    <p:extLst>
      <p:ext uri="{BB962C8B-B14F-4D97-AF65-F5344CB8AC3E}">
        <p14:creationId xmlns:p14="http://schemas.microsoft.com/office/powerpoint/2010/main" val="17675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-Smaller than our first iteration by 40mm in one dimension</a:t>
            </a:r>
          </a:p>
          <a:p>
            <a:r>
              <a:rPr lang="en-US"/>
              <a:t>-The original PCB was 100mm x 100mm whereas this one is 100mm x 60mm</a:t>
            </a:r>
          </a:p>
          <a:p>
            <a:r>
              <a:rPr lang="en-US"/>
              <a:t>-Hand laid by our world class PCB designers in India, manufactured by our </a:t>
            </a:r>
            <a:r>
              <a:rPr lang="en-US" err="1"/>
              <a:t>collegues</a:t>
            </a:r>
            <a:r>
              <a:rPr lang="en-US"/>
              <a:t> in China and sponsored by our friends in America</a:t>
            </a:r>
          </a:p>
          <a:p>
            <a:r>
              <a:rPr lang="en-US"/>
              <a:t>-This is Top side</a:t>
            </a:r>
          </a:p>
        </p:txBody>
      </p:sp>
      <p:sp>
        <p:nvSpPr>
          <p:cNvPr id="4" name="Slide Number Placeholder 3"/>
          <p:cNvSpPr>
            <a:spLocks noGrp="1"/>
          </p:cNvSpPr>
          <p:nvPr>
            <p:ph type="sldNum" sz="quarter" idx="5"/>
          </p:nvPr>
        </p:nvSpPr>
        <p:spPr/>
        <p:txBody>
          <a:bodyPr/>
          <a:lstStyle/>
          <a:p>
            <a:fld id="{B7B9CACB-BD88-46D6-AAC8-4B521DE477B9}" type="slidenum">
              <a:rPr lang="en-US" smtClean="0"/>
              <a:t>23</a:t>
            </a:fld>
            <a:endParaRPr lang="en-US"/>
          </a:p>
        </p:txBody>
      </p:sp>
    </p:spTree>
    <p:extLst>
      <p:ext uri="{BB962C8B-B14F-4D97-AF65-F5344CB8AC3E}">
        <p14:creationId xmlns:p14="http://schemas.microsoft.com/office/powerpoint/2010/main" val="2039583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bottom side</a:t>
            </a:r>
          </a:p>
        </p:txBody>
      </p:sp>
      <p:sp>
        <p:nvSpPr>
          <p:cNvPr id="4" name="Slide Number Placeholder 3"/>
          <p:cNvSpPr>
            <a:spLocks noGrp="1"/>
          </p:cNvSpPr>
          <p:nvPr>
            <p:ph type="sldNum" sz="quarter" idx="5"/>
          </p:nvPr>
        </p:nvSpPr>
        <p:spPr/>
        <p:txBody>
          <a:bodyPr/>
          <a:lstStyle/>
          <a:p>
            <a:fld id="{B7B9CACB-BD88-46D6-AAC8-4B521DE477B9}" type="slidenum">
              <a:rPr lang="en-US" smtClean="0"/>
              <a:t>24</a:t>
            </a:fld>
            <a:endParaRPr lang="en-US"/>
          </a:p>
        </p:txBody>
      </p:sp>
    </p:spTree>
    <p:extLst>
      <p:ext uri="{BB962C8B-B14F-4D97-AF65-F5344CB8AC3E}">
        <p14:creationId xmlns:p14="http://schemas.microsoft.com/office/powerpoint/2010/main" val="3289822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robot software design follows a general data flow of updating inputs from sensors, processing the data, and updating the outputs to the actuators. </a:t>
            </a:r>
          </a:p>
          <a:p>
            <a:endParaRPr lang="en-US" dirty="0"/>
          </a:p>
          <a:p>
            <a:r>
              <a:rPr lang="en-US" dirty="0"/>
              <a:t>We must stop actuations when valid data is not being received in order to protect the robot. This is done with a communication timeout</a:t>
            </a:r>
          </a:p>
          <a:p>
            <a:endParaRPr lang="en-US" dirty="0"/>
          </a:p>
          <a:p>
            <a:r>
              <a:rPr lang="en-US" dirty="0"/>
              <a:t>The software also implements kinematics to convert between different spaces such as Task space in Game/Camera Frame, Robot space in Base Frame, and actuator space in digital or analog signals. This is done  so that the robots can be changed out without interface changes to the Arena. </a:t>
            </a:r>
          </a:p>
          <a:p>
            <a:endParaRPr lang="en-US" dirty="0"/>
          </a:p>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25</a:t>
            </a:fld>
            <a:endParaRPr lang="en-US"/>
          </a:p>
        </p:txBody>
      </p:sp>
    </p:spTree>
    <p:extLst>
      <p:ext uri="{BB962C8B-B14F-4D97-AF65-F5344CB8AC3E}">
        <p14:creationId xmlns:p14="http://schemas.microsoft.com/office/powerpoint/2010/main" val="3951728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robot software is implemented in 4 layers: Application Layer, System Layer, Object Layer, and Library Layer. Each layer implements services provided by layers below it. </a:t>
            </a:r>
          </a:p>
          <a:p>
            <a:r>
              <a:rPr lang="en-US" dirty="0"/>
              <a:t>The application layer is the master robot code that enforces the Data flow paradigm. </a:t>
            </a:r>
          </a:p>
          <a:p>
            <a:r>
              <a:rPr lang="en-US" dirty="0"/>
              <a:t>The Drive, Launcher, and Intake are implemented in the system layer and they create instances of actuators and sensors. These system layers handle closed loop control  and kinematics where appropriate. </a:t>
            </a:r>
          </a:p>
          <a:p>
            <a:r>
              <a:rPr lang="en-US" dirty="0"/>
              <a:t>The actuator and Sensor objects have a variety of possible options and are designed to be abstract enough that they can be used with any type of actuator or sensor. </a:t>
            </a:r>
          </a:p>
        </p:txBody>
      </p:sp>
      <p:sp>
        <p:nvSpPr>
          <p:cNvPr id="4" name="Slide Number Placeholder 3"/>
          <p:cNvSpPr>
            <a:spLocks noGrp="1"/>
          </p:cNvSpPr>
          <p:nvPr>
            <p:ph type="sldNum" sz="quarter" idx="5"/>
          </p:nvPr>
        </p:nvSpPr>
        <p:spPr/>
        <p:txBody>
          <a:bodyPr/>
          <a:lstStyle/>
          <a:p>
            <a:fld id="{B7B9CACB-BD88-46D6-AAC8-4B521DE477B9}" type="slidenum">
              <a:rPr lang="en-US" smtClean="0"/>
              <a:t>26</a:t>
            </a:fld>
            <a:endParaRPr lang="en-US"/>
          </a:p>
        </p:txBody>
      </p:sp>
    </p:spTree>
    <p:extLst>
      <p:ext uri="{BB962C8B-B14F-4D97-AF65-F5344CB8AC3E}">
        <p14:creationId xmlns:p14="http://schemas.microsoft.com/office/powerpoint/2010/main" val="2843382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consists of 6 main components: The Overhead camera, Mesh walls, Custom Hoops, Flat wooden court, Frame, and Adjustable Feet</a:t>
            </a:r>
          </a:p>
        </p:txBody>
      </p:sp>
      <p:sp>
        <p:nvSpPr>
          <p:cNvPr id="4" name="Slide Number Placeholder 3"/>
          <p:cNvSpPr>
            <a:spLocks noGrp="1"/>
          </p:cNvSpPr>
          <p:nvPr>
            <p:ph type="sldNum" sz="quarter" idx="5"/>
          </p:nvPr>
        </p:nvSpPr>
        <p:spPr/>
        <p:txBody>
          <a:bodyPr/>
          <a:lstStyle/>
          <a:p>
            <a:fld id="{B7B9CACB-BD88-46D6-AAC8-4B521DE477B9}" type="slidenum">
              <a:rPr lang="en-US" smtClean="0"/>
              <a:t>27</a:t>
            </a:fld>
            <a:endParaRPr lang="en-US"/>
          </a:p>
        </p:txBody>
      </p:sp>
    </p:spTree>
    <p:extLst>
      <p:ext uri="{BB962C8B-B14F-4D97-AF65-F5344CB8AC3E}">
        <p14:creationId xmlns:p14="http://schemas.microsoft.com/office/powerpoint/2010/main" val="273191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was built using 2x4 Kiln Dried wood for the frame which had locking joints cut in order to have each piece fit together effortlessly and with no hardware or tools.</a:t>
            </a:r>
          </a:p>
          <a:p>
            <a:r>
              <a:rPr lang="en-US"/>
              <a:t>-The flooring is removeable laminate flooring with basketball court markings painted on, keeping to the ratio of an NBA court as close as possible.</a:t>
            </a:r>
          </a:p>
          <a:p>
            <a:r>
              <a:rPr lang="en-US"/>
              <a:t>-The mesh wall posts are PVC pipe which is easily removed and placed back when constructing the arena.</a:t>
            </a:r>
          </a:p>
          <a:p>
            <a:r>
              <a:rPr lang="en-US"/>
              <a:t>-The hoop posts are also PVC pipe which fits into PVC caps attached to the frame of the court.</a:t>
            </a:r>
          </a:p>
          <a:p>
            <a:r>
              <a:rPr lang="en-US"/>
              <a:t>-The camera mount is again made of PVC and attached to the frame of the court.</a:t>
            </a:r>
          </a:p>
        </p:txBody>
      </p:sp>
      <p:sp>
        <p:nvSpPr>
          <p:cNvPr id="4" name="Slide Number Placeholder 3"/>
          <p:cNvSpPr>
            <a:spLocks noGrp="1"/>
          </p:cNvSpPr>
          <p:nvPr>
            <p:ph type="sldNum" sz="quarter" idx="5"/>
          </p:nvPr>
        </p:nvSpPr>
        <p:spPr/>
        <p:txBody>
          <a:bodyPr/>
          <a:lstStyle/>
          <a:p>
            <a:fld id="{B7B9CACB-BD88-46D6-AAC8-4B521DE477B9}" type="slidenum">
              <a:rPr lang="en-US" smtClean="0"/>
              <a:t>28</a:t>
            </a:fld>
            <a:endParaRPr lang="en-US"/>
          </a:p>
        </p:txBody>
      </p:sp>
    </p:spTree>
    <p:extLst>
      <p:ext uri="{BB962C8B-B14F-4D97-AF65-F5344CB8AC3E}">
        <p14:creationId xmlns:p14="http://schemas.microsoft.com/office/powerpoint/2010/main" val="280780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endParaRPr lang="en-US"/>
          </a:p>
          <a:p>
            <a:r>
              <a:rPr lang="en-US"/>
              <a:t>-A small-scale tennis ball was chosen because it resembles a basketball and is the smallest sized ball we could find that had the right feeling.</a:t>
            </a:r>
          </a:p>
          <a:p>
            <a:r>
              <a:rPr lang="en-US"/>
              <a:t>-A ping pong ball was also considered, but bounced too much in testing, was too light to consistently intake, and there was a worry that the flywheel might dent the ping pong ball when launching.</a:t>
            </a:r>
          </a:p>
        </p:txBody>
      </p:sp>
      <p:sp>
        <p:nvSpPr>
          <p:cNvPr id="4" name="Slide Number Placeholder 3"/>
          <p:cNvSpPr>
            <a:spLocks noGrp="1"/>
          </p:cNvSpPr>
          <p:nvPr>
            <p:ph type="sldNum" sz="quarter" idx="5"/>
          </p:nvPr>
        </p:nvSpPr>
        <p:spPr/>
        <p:txBody>
          <a:bodyPr/>
          <a:lstStyle/>
          <a:p>
            <a:fld id="{B7B9CACB-BD88-46D6-AAC8-4B521DE477B9}" type="slidenum">
              <a:rPr lang="en-US" smtClean="0"/>
              <a:t>29</a:t>
            </a:fld>
            <a:endParaRPr lang="en-US"/>
          </a:p>
        </p:txBody>
      </p:sp>
    </p:spTree>
    <p:extLst>
      <p:ext uri="{BB962C8B-B14F-4D97-AF65-F5344CB8AC3E}">
        <p14:creationId xmlns:p14="http://schemas.microsoft.com/office/powerpoint/2010/main" val="260159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overall goal in this project is to create an arcade-style entertainment system that is both robust and intelligent.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final product should be engaging and attractive, and it should be playable by one human player</a:t>
            </a:r>
          </a:p>
          <a:p>
            <a:r>
              <a:rPr lang="en-US"/>
              <a:t>The robot should be designed in a scalable manner to be able to incorporate many robot athletes in the future</a:t>
            </a:r>
          </a:p>
          <a:p>
            <a:r>
              <a:rPr lang="en-US"/>
              <a:t>The robot should be capable of quickly collecting and launching a ball into a scale hoop</a:t>
            </a:r>
          </a:p>
        </p:txBody>
      </p:sp>
      <p:sp>
        <p:nvSpPr>
          <p:cNvPr id="4" name="Slide Number Placeholder 3"/>
          <p:cNvSpPr>
            <a:spLocks noGrp="1"/>
          </p:cNvSpPr>
          <p:nvPr>
            <p:ph type="sldNum" sz="quarter" idx="5"/>
          </p:nvPr>
        </p:nvSpPr>
        <p:spPr/>
        <p:txBody>
          <a:bodyPr/>
          <a:lstStyle/>
          <a:p>
            <a:fld id="{B7B9CACB-BD88-46D6-AAC8-4B521DE477B9}" type="slidenum">
              <a:rPr lang="en-US" smtClean="0"/>
              <a:t>3</a:t>
            </a:fld>
            <a:endParaRPr lang="en-US"/>
          </a:p>
        </p:txBody>
      </p:sp>
    </p:spTree>
    <p:extLst>
      <p:ext uri="{BB962C8B-B14F-4D97-AF65-F5344CB8AC3E}">
        <p14:creationId xmlns:p14="http://schemas.microsoft.com/office/powerpoint/2010/main" val="70985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-Since both embedded computers use practically the same CPUs their other components become more important. </a:t>
            </a:r>
          </a:p>
          <a:p>
            <a:r>
              <a:rPr lang="en-US"/>
              <a:t>-Because we are processing a live video feed we will need a lot of processing power.</a:t>
            </a:r>
          </a:p>
          <a:p>
            <a:r>
              <a:rPr lang="en-US"/>
              <a:t>-OpenCV has the ability to use CUDA which uses the GPU to perform calculations therefore a better GPU will help our computer vision process video better. </a:t>
            </a:r>
          </a:p>
          <a:p>
            <a:r>
              <a:rPr lang="en-US"/>
              <a:t>-Computer vision requires a lot of operations to handle data coming in, therefore the operation performance between the two is very important. </a:t>
            </a:r>
          </a:p>
          <a:p>
            <a:r>
              <a:rPr lang="en-US"/>
              <a:t>-We are using Bluetooth LE 4.2 to communicate between the arena and robot and so the lack of a card on the Nano was a detriment because it just added more cost to an already expensive part.</a:t>
            </a:r>
          </a:p>
          <a:p>
            <a:r>
              <a:rPr lang="en-US"/>
              <a:t>-However, the Nano can handle 8 1080p video feeds at 30fps simultaneously or 18 720p video feeds at 30fps and that processing power alone mixed with CUDA ability just made the Nano a better choice.</a:t>
            </a:r>
          </a:p>
        </p:txBody>
      </p:sp>
      <p:sp>
        <p:nvSpPr>
          <p:cNvPr id="4" name="Slide Number Placeholder 3"/>
          <p:cNvSpPr>
            <a:spLocks noGrp="1"/>
          </p:cNvSpPr>
          <p:nvPr>
            <p:ph type="sldNum" sz="quarter" idx="5"/>
          </p:nvPr>
        </p:nvSpPr>
        <p:spPr/>
        <p:txBody>
          <a:bodyPr/>
          <a:lstStyle/>
          <a:p>
            <a:fld id="{B7B9CACB-BD88-46D6-AAC8-4B521DE477B9}" type="slidenum">
              <a:rPr lang="en-US" smtClean="0"/>
              <a:t>30</a:t>
            </a:fld>
            <a:endParaRPr lang="en-US"/>
          </a:p>
        </p:txBody>
      </p:sp>
    </p:spTree>
    <p:extLst>
      <p:ext uri="{BB962C8B-B14F-4D97-AF65-F5344CB8AC3E}">
        <p14:creationId xmlns:p14="http://schemas.microsoft.com/office/powerpoint/2010/main" val="2836083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endParaRPr lang="en-US"/>
          </a:p>
          <a:p>
            <a:r>
              <a:rPr lang="en-US"/>
              <a:t>-The Pixy2 would have been the clear choice as it comes with it's own computer vision software and hardware so all we would have to do is train the algorithm.</a:t>
            </a:r>
          </a:p>
          <a:p>
            <a:r>
              <a:rPr lang="en-US"/>
              <a:t>-In testing though it performed very poorly from the distance it would be required to be mounted in order to see the entire arena.</a:t>
            </a:r>
          </a:p>
          <a:p>
            <a:r>
              <a:rPr lang="en-US"/>
              <a:t>-So, instead we choose the Logitech c920, mainly because it was the best of the two cameras our group already owned and in testing gave a very clear image from the height required to view the entire arena.</a:t>
            </a:r>
          </a:p>
          <a:p>
            <a:r>
              <a:rPr lang="en-US"/>
              <a:t>-The vertical FOV is actually the main limitation in the cameras because we have to keep mounting it higher and higher the lower the angle of the FOV becomes.</a:t>
            </a:r>
          </a:p>
        </p:txBody>
      </p:sp>
      <p:sp>
        <p:nvSpPr>
          <p:cNvPr id="4" name="Slide Number Placeholder 3"/>
          <p:cNvSpPr>
            <a:spLocks noGrp="1"/>
          </p:cNvSpPr>
          <p:nvPr>
            <p:ph type="sldNum" sz="quarter" idx="5"/>
          </p:nvPr>
        </p:nvSpPr>
        <p:spPr/>
        <p:txBody>
          <a:bodyPr/>
          <a:lstStyle/>
          <a:p>
            <a:fld id="{B7B9CACB-BD88-46D6-AAC8-4B521DE477B9}" type="slidenum">
              <a:rPr lang="en-US" smtClean="0"/>
              <a:t>31</a:t>
            </a:fld>
            <a:endParaRPr lang="en-US"/>
          </a:p>
        </p:txBody>
      </p:sp>
    </p:spTree>
    <p:extLst>
      <p:ext uri="{BB962C8B-B14F-4D97-AF65-F5344CB8AC3E}">
        <p14:creationId xmlns:p14="http://schemas.microsoft.com/office/powerpoint/2010/main" val="3583156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is powered by an AC outlet</a:t>
            </a:r>
          </a:p>
          <a:p>
            <a:r>
              <a:rPr lang="en-US"/>
              <a:t>-Two AC-DC Converters are used. One powers the Jetson Nano and one powers the NeoPixels</a:t>
            </a:r>
          </a:p>
          <a:p>
            <a:r>
              <a:rPr lang="en-US"/>
              <a:t>-The TV Display is also powered by the AC outlet and therefore, a power strip will be attached to the arena for simplicity</a:t>
            </a:r>
          </a:p>
          <a:p>
            <a:r>
              <a:rPr lang="en-US"/>
              <a:t>-Jetson Nano interfaces with XBox Controller via USB interface and with the TV Display via HDMI</a:t>
            </a:r>
            <a:endParaRPr lang="en-US">
              <a:cs typeface="Calibri"/>
            </a:endParaRPr>
          </a:p>
          <a:p>
            <a:r>
              <a:rPr lang="en-US"/>
              <a:t>-Break Beam sensors are used to detect a “goal” and are connected to Arduino which serially sends the commands to the Jetson Nano</a:t>
            </a:r>
          </a:p>
          <a:p>
            <a:r>
              <a:rPr lang="en-US"/>
              <a:t>-NeoPixels need PWM because Nano is not a real time system and therefore another dedicated board (Arduino) is used to drive the animations</a:t>
            </a:r>
          </a:p>
        </p:txBody>
      </p:sp>
      <p:sp>
        <p:nvSpPr>
          <p:cNvPr id="4" name="Slide Number Placeholder 3"/>
          <p:cNvSpPr>
            <a:spLocks noGrp="1"/>
          </p:cNvSpPr>
          <p:nvPr>
            <p:ph type="sldNum" sz="quarter" idx="5"/>
          </p:nvPr>
        </p:nvSpPr>
        <p:spPr/>
        <p:txBody>
          <a:bodyPr/>
          <a:lstStyle/>
          <a:p>
            <a:fld id="{B7B9CACB-BD88-46D6-AAC8-4B521DE477B9}" type="slidenum">
              <a:rPr lang="en-US" smtClean="0"/>
              <a:t>32</a:t>
            </a:fld>
            <a:endParaRPr lang="en-US"/>
          </a:p>
        </p:txBody>
      </p:sp>
    </p:spTree>
    <p:extLst>
      <p:ext uri="{BB962C8B-B14F-4D97-AF65-F5344CB8AC3E}">
        <p14:creationId xmlns:p14="http://schemas.microsoft.com/office/powerpoint/2010/main" val="2265445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endParaRPr lang="en-US" dirty="0"/>
          </a:p>
          <a:p>
            <a:r>
              <a:rPr lang="en-US" dirty="0"/>
              <a:t>The Arena software is handled similarly to the robot software except that there are more communication links and fewer commands</a:t>
            </a:r>
          </a:p>
          <a:p>
            <a:endParaRPr lang="en-US" dirty="0"/>
          </a:p>
          <a:p>
            <a:r>
              <a:rPr lang="en-US" dirty="0"/>
              <a:t>The software handles local I/O from the Arena and passes data from the Game system directly to the Robot </a:t>
            </a:r>
          </a:p>
          <a:p>
            <a:endParaRPr lang="en-US" dirty="0"/>
          </a:p>
          <a:p>
            <a:r>
              <a:rPr lang="en-US" dirty="0"/>
              <a:t>The LEDs are controlled with preset animations that change based on serial commands from the game engine</a:t>
            </a:r>
          </a:p>
        </p:txBody>
      </p:sp>
      <p:sp>
        <p:nvSpPr>
          <p:cNvPr id="4" name="Slide Number Placeholder 3"/>
          <p:cNvSpPr>
            <a:spLocks noGrp="1"/>
          </p:cNvSpPr>
          <p:nvPr>
            <p:ph type="sldNum" sz="quarter" idx="5"/>
          </p:nvPr>
        </p:nvSpPr>
        <p:spPr/>
        <p:txBody>
          <a:bodyPr/>
          <a:lstStyle/>
          <a:p>
            <a:fld id="{B7B9CACB-BD88-46D6-AAC8-4B521DE477B9}" type="slidenum">
              <a:rPr lang="en-US" smtClean="0"/>
              <a:t>33</a:t>
            </a:fld>
            <a:endParaRPr lang="en-US"/>
          </a:p>
        </p:txBody>
      </p:sp>
    </p:spTree>
    <p:extLst>
      <p:ext uri="{BB962C8B-B14F-4D97-AF65-F5344CB8AC3E}">
        <p14:creationId xmlns:p14="http://schemas.microsoft.com/office/powerpoint/2010/main" val="249342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-We choose to use OpenCV for computer vision not only because it was free and open source, but also because it has 3rd party trackers that can easily be implemented and a vast community for support.</a:t>
            </a:r>
          </a:p>
          <a:p>
            <a:r>
              <a:rPr lang="en-US"/>
              <a:t>-The code for the implementation is pretty straightforward because most of the heavy lifting is done via the OpenCV libraries, so its just a matter of finding and using the library functions correctly.</a:t>
            </a:r>
          </a:p>
          <a:p>
            <a:r>
              <a:rPr lang="en-US"/>
              <a:t>-The third party tracker is called the Kernelized Correlation Filter or KCF tracking library. This tracker takes advantage of large overlapping data regions to track faster and more accurate than most other trackers.</a:t>
            </a:r>
          </a:p>
          <a:p>
            <a:r>
              <a:rPr lang="en-US"/>
              <a:t>-The KCF tracker does poorly when an object being tracked gets obscured and then comes back into view and it also doesn’t give the orientation of the robots.</a:t>
            </a:r>
          </a:p>
          <a:p>
            <a:r>
              <a:rPr lang="en-US"/>
              <a:t>-To counter this we are implementing background subtraction on the court prior to feeding the video data to the KCF tracker and we are using two colored dots on each side of the robot which will determine orientation.</a:t>
            </a:r>
          </a:p>
        </p:txBody>
      </p:sp>
      <p:sp>
        <p:nvSpPr>
          <p:cNvPr id="4" name="Slide Number Placeholder 3"/>
          <p:cNvSpPr>
            <a:spLocks noGrp="1"/>
          </p:cNvSpPr>
          <p:nvPr>
            <p:ph type="sldNum" sz="quarter" idx="5"/>
          </p:nvPr>
        </p:nvSpPr>
        <p:spPr/>
        <p:txBody>
          <a:bodyPr/>
          <a:lstStyle/>
          <a:p>
            <a:fld id="{B7B9CACB-BD88-46D6-AAC8-4B521DE477B9}" type="slidenum">
              <a:rPr lang="en-US" smtClean="0"/>
              <a:t>34</a:t>
            </a:fld>
            <a:endParaRPr lang="en-US"/>
          </a:p>
        </p:txBody>
      </p:sp>
    </p:spTree>
    <p:extLst>
      <p:ext uri="{BB962C8B-B14F-4D97-AF65-F5344CB8AC3E}">
        <p14:creationId xmlns:p14="http://schemas.microsoft.com/office/powerpoint/2010/main" val="166481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 camera frame grab.</a:t>
            </a:r>
          </a:p>
          <a:p>
            <a:r>
              <a:rPr lang="en-US">
                <a:cs typeface="Calibri"/>
              </a:rPr>
              <a:t>Set the FPS.</a:t>
            </a:r>
            <a:endParaRPr lang="en-US"/>
          </a:p>
          <a:p>
            <a:r>
              <a:rPr lang="en-US">
                <a:cs typeface="Calibri"/>
              </a:rPr>
              <a:t>Resize the frame.</a:t>
            </a:r>
            <a:endParaRPr lang="en-US"/>
          </a:p>
          <a:p>
            <a:r>
              <a:rPr lang="en-US"/>
              <a:t>Smooth with Gaussian blur.</a:t>
            </a:r>
          </a:p>
          <a:p>
            <a:r>
              <a:rPr lang="en-US">
                <a:cs typeface="Calibri"/>
              </a:rPr>
              <a:t>Add the frame to the background subtraction object. (ONLY DONE FOR THE 1st 30 FRAMES to build the model)</a:t>
            </a:r>
          </a:p>
          <a:p>
            <a:r>
              <a:rPr lang="en-US">
                <a:cs typeface="Calibri"/>
              </a:rPr>
              <a:t>Build the model with no objects on the court.</a:t>
            </a:r>
          </a:p>
        </p:txBody>
      </p:sp>
      <p:sp>
        <p:nvSpPr>
          <p:cNvPr id="4" name="Slide Number Placeholder 3"/>
          <p:cNvSpPr>
            <a:spLocks noGrp="1"/>
          </p:cNvSpPr>
          <p:nvPr>
            <p:ph type="sldNum" sz="quarter" idx="5"/>
          </p:nvPr>
        </p:nvSpPr>
        <p:spPr/>
        <p:txBody>
          <a:bodyPr/>
          <a:lstStyle/>
          <a:p>
            <a:fld id="{B7B9CACB-BD88-46D6-AAC8-4B521DE477B9}" type="slidenum">
              <a:rPr lang="en-US" smtClean="0"/>
              <a:t>35</a:t>
            </a:fld>
            <a:endParaRPr lang="en-US"/>
          </a:p>
        </p:txBody>
      </p:sp>
    </p:spTree>
    <p:extLst>
      <p:ext uri="{BB962C8B-B14F-4D97-AF65-F5344CB8AC3E}">
        <p14:creationId xmlns:p14="http://schemas.microsoft.com/office/powerpoint/2010/main" val="3129077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Foreground mask after creating model &amp; adding 30 objects in</a:t>
            </a:r>
          </a:p>
        </p:txBody>
      </p:sp>
      <p:sp>
        <p:nvSpPr>
          <p:cNvPr id="4" name="Slide Number Placeholder 3"/>
          <p:cNvSpPr>
            <a:spLocks noGrp="1"/>
          </p:cNvSpPr>
          <p:nvPr>
            <p:ph type="sldNum" sz="quarter" idx="5"/>
          </p:nvPr>
        </p:nvSpPr>
        <p:spPr/>
        <p:txBody>
          <a:bodyPr/>
          <a:lstStyle/>
          <a:p>
            <a:fld id="{B7B9CACB-BD88-46D6-AAC8-4B521DE477B9}" type="slidenum">
              <a:rPr lang="en-US" smtClean="0"/>
              <a:t>36</a:t>
            </a:fld>
            <a:endParaRPr lang="en-US"/>
          </a:p>
        </p:txBody>
      </p:sp>
    </p:spTree>
    <p:extLst>
      <p:ext uri="{BB962C8B-B14F-4D97-AF65-F5344CB8AC3E}">
        <p14:creationId xmlns:p14="http://schemas.microsoft.com/office/powerpoint/2010/main" val="166882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Bitwise &amp; of the mask and color to get a foreground in color</a:t>
            </a:r>
          </a:p>
        </p:txBody>
      </p:sp>
      <p:sp>
        <p:nvSpPr>
          <p:cNvPr id="4" name="Slide Number Placeholder 3"/>
          <p:cNvSpPr>
            <a:spLocks noGrp="1"/>
          </p:cNvSpPr>
          <p:nvPr>
            <p:ph type="sldNum" sz="quarter" idx="5"/>
          </p:nvPr>
        </p:nvSpPr>
        <p:spPr/>
        <p:txBody>
          <a:bodyPr/>
          <a:lstStyle/>
          <a:p>
            <a:fld id="{B7B9CACB-BD88-46D6-AAC8-4B521DE477B9}" type="slidenum">
              <a:rPr lang="en-US" smtClean="0"/>
              <a:t>37</a:t>
            </a:fld>
            <a:endParaRPr lang="en-US"/>
          </a:p>
        </p:txBody>
      </p:sp>
    </p:spTree>
    <p:extLst>
      <p:ext uri="{BB962C8B-B14F-4D97-AF65-F5344CB8AC3E}">
        <p14:creationId xmlns:p14="http://schemas.microsoft.com/office/powerpoint/2010/main" val="449498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orange ball is “occluded” by black lines</a:t>
            </a:r>
          </a:p>
        </p:txBody>
      </p:sp>
      <p:sp>
        <p:nvSpPr>
          <p:cNvPr id="4" name="Slide Number Placeholder 3"/>
          <p:cNvSpPr>
            <a:spLocks noGrp="1"/>
          </p:cNvSpPr>
          <p:nvPr>
            <p:ph type="sldNum" sz="quarter" idx="5"/>
          </p:nvPr>
        </p:nvSpPr>
        <p:spPr/>
        <p:txBody>
          <a:bodyPr/>
          <a:lstStyle/>
          <a:p>
            <a:fld id="{B7B9CACB-BD88-46D6-AAC8-4B521DE477B9}" type="slidenum">
              <a:rPr lang="en-US" smtClean="0"/>
              <a:t>38</a:t>
            </a:fld>
            <a:endParaRPr lang="en-US"/>
          </a:p>
        </p:txBody>
      </p:sp>
    </p:spTree>
    <p:extLst>
      <p:ext uri="{BB962C8B-B14F-4D97-AF65-F5344CB8AC3E}">
        <p14:creationId xmlns:p14="http://schemas.microsoft.com/office/powerpoint/2010/main" val="2602645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lines are found</a:t>
            </a:r>
          </a:p>
        </p:txBody>
      </p:sp>
      <p:sp>
        <p:nvSpPr>
          <p:cNvPr id="4" name="Slide Number Placeholder 3"/>
          <p:cNvSpPr>
            <a:spLocks noGrp="1"/>
          </p:cNvSpPr>
          <p:nvPr>
            <p:ph type="sldNum" sz="quarter" idx="5"/>
          </p:nvPr>
        </p:nvSpPr>
        <p:spPr/>
        <p:txBody>
          <a:bodyPr/>
          <a:lstStyle/>
          <a:p>
            <a:fld id="{B7B9CACB-BD88-46D6-AAC8-4B521DE477B9}" type="slidenum">
              <a:rPr lang="en-US" smtClean="0"/>
              <a:t>39</a:t>
            </a:fld>
            <a:endParaRPr lang="en-US"/>
          </a:p>
        </p:txBody>
      </p:sp>
    </p:spTree>
    <p:extLst>
      <p:ext uri="{BB962C8B-B14F-4D97-AF65-F5344CB8AC3E}">
        <p14:creationId xmlns:p14="http://schemas.microsoft.com/office/powerpoint/2010/main" val="148962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For realistic design constraints, we focus on 4 primary sections. </a:t>
            </a:r>
          </a:p>
          <a:p>
            <a:r>
              <a:rPr lang="en-US"/>
              <a:t>Economically, we had to establish a project budget that the team members could afford and agree upon, and the designs of the project should be scalable such that many robots or arenas can be built. </a:t>
            </a:r>
          </a:p>
          <a:p>
            <a:r>
              <a:rPr lang="en-US"/>
              <a:t>Health and safety is critical in this project due flying projectiles and relatively high energy components. </a:t>
            </a:r>
          </a:p>
          <a:p>
            <a:r>
              <a:rPr lang="en-US"/>
              <a:t>The system must be easily manufacturable with tools available to the team, and it must be easily repaired or added to without major effort in order to sustain over time.</a:t>
            </a:r>
          </a:p>
        </p:txBody>
      </p:sp>
      <p:sp>
        <p:nvSpPr>
          <p:cNvPr id="4" name="Slide Number Placeholder 3"/>
          <p:cNvSpPr>
            <a:spLocks noGrp="1"/>
          </p:cNvSpPr>
          <p:nvPr>
            <p:ph type="sldNum" sz="quarter" idx="5"/>
          </p:nvPr>
        </p:nvSpPr>
        <p:spPr/>
        <p:txBody>
          <a:bodyPr/>
          <a:lstStyle/>
          <a:p>
            <a:fld id="{B7B9CACB-BD88-46D6-AAC8-4B521DE477B9}" type="slidenum">
              <a:rPr lang="en-US" smtClean="0"/>
              <a:t>4</a:t>
            </a:fld>
            <a:endParaRPr lang="en-US"/>
          </a:p>
        </p:txBody>
      </p:sp>
    </p:spTree>
    <p:extLst>
      <p:ext uri="{BB962C8B-B14F-4D97-AF65-F5344CB8AC3E}">
        <p14:creationId xmlns:p14="http://schemas.microsoft.com/office/powerpoint/2010/main" val="3235193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Apply Canny Edge filter (This is similar to contouring for the squares)</a:t>
            </a:r>
          </a:p>
          <a:p>
            <a:r>
              <a:rPr lang="en-US">
                <a:cs typeface="Calibri"/>
              </a:rPr>
              <a:t>Apply Hough Transform (A circle of best fit pretty much)</a:t>
            </a:r>
          </a:p>
          <a:p>
            <a:r>
              <a:rPr lang="en-US">
                <a:cs typeface="Calibri"/>
              </a:rPr>
              <a:t>Find the center</a:t>
            </a:r>
          </a:p>
        </p:txBody>
      </p:sp>
      <p:sp>
        <p:nvSpPr>
          <p:cNvPr id="4" name="Slide Number Placeholder 3"/>
          <p:cNvSpPr>
            <a:spLocks noGrp="1"/>
          </p:cNvSpPr>
          <p:nvPr>
            <p:ph type="sldNum" sz="quarter" idx="5"/>
          </p:nvPr>
        </p:nvSpPr>
        <p:spPr/>
        <p:txBody>
          <a:bodyPr/>
          <a:lstStyle/>
          <a:p>
            <a:fld id="{B7B9CACB-BD88-46D6-AAC8-4B521DE477B9}" type="slidenum">
              <a:rPr lang="en-US" smtClean="0"/>
              <a:t>40</a:t>
            </a:fld>
            <a:endParaRPr lang="en-US"/>
          </a:p>
        </p:txBody>
      </p:sp>
    </p:spTree>
    <p:extLst>
      <p:ext uri="{BB962C8B-B14F-4D97-AF65-F5344CB8AC3E}">
        <p14:creationId xmlns:p14="http://schemas.microsoft.com/office/powerpoint/2010/main" val="1644954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Detect centers, find orientation</a:t>
            </a:r>
          </a:p>
        </p:txBody>
      </p:sp>
      <p:sp>
        <p:nvSpPr>
          <p:cNvPr id="4" name="Slide Number Placeholder 3"/>
          <p:cNvSpPr>
            <a:spLocks noGrp="1"/>
          </p:cNvSpPr>
          <p:nvPr>
            <p:ph type="sldNum" sz="quarter" idx="5"/>
          </p:nvPr>
        </p:nvSpPr>
        <p:spPr/>
        <p:txBody>
          <a:bodyPr/>
          <a:lstStyle/>
          <a:p>
            <a:fld id="{B7B9CACB-BD88-46D6-AAC8-4B521DE477B9}" type="slidenum">
              <a:rPr lang="en-US" smtClean="0"/>
              <a:t>41</a:t>
            </a:fld>
            <a:endParaRPr lang="en-US"/>
          </a:p>
        </p:txBody>
      </p:sp>
    </p:spTree>
    <p:extLst>
      <p:ext uri="{BB962C8B-B14F-4D97-AF65-F5344CB8AC3E}">
        <p14:creationId xmlns:p14="http://schemas.microsoft.com/office/powerpoint/2010/main" val="3290887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 collision detection is there to provide some feedback to the user, as well as a protective measure for the robot as it should help prevent the user from putting unneeded stress on the robot. Ex – Continuously running into the wall without the robot moving can burn motors. </a:t>
            </a:r>
          </a:p>
          <a:p>
            <a:r>
              <a:rPr lang="en-US"/>
              <a:t>Video Playback – Way of interacting with the user and adding an element of fun. Styled in the way of bowling alley animations. </a:t>
            </a:r>
          </a:p>
          <a:p>
            <a:r>
              <a:rPr lang="en-US"/>
              <a:t>Robot Control will take user input and positional data from the computer vision to correctly track and show the robots position in the game as well as to send it velocities to move where the user tells it to. </a:t>
            </a:r>
          </a:p>
        </p:txBody>
      </p:sp>
      <p:sp>
        <p:nvSpPr>
          <p:cNvPr id="4" name="Slide Number Placeholder 3"/>
          <p:cNvSpPr>
            <a:spLocks noGrp="1"/>
          </p:cNvSpPr>
          <p:nvPr>
            <p:ph type="sldNum" sz="quarter" idx="5"/>
          </p:nvPr>
        </p:nvSpPr>
        <p:spPr/>
        <p:txBody>
          <a:bodyPr/>
          <a:lstStyle/>
          <a:p>
            <a:fld id="{B7B9CACB-BD88-46D6-AAC8-4B521DE477B9}" type="slidenum">
              <a:rPr lang="en-US" smtClean="0"/>
              <a:t>42</a:t>
            </a:fld>
            <a:endParaRPr lang="en-US"/>
          </a:p>
        </p:txBody>
      </p:sp>
    </p:spTree>
    <p:extLst>
      <p:ext uri="{BB962C8B-B14F-4D97-AF65-F5344CB8AC3E}">
        <p14:creationId xmlns:p14="http://schemas.microsoft.com/office/powerpoint/2010/main" val="918959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In the beginning we looked at 3 game engines, Godot, Unreal, and Unity. With the exception of community support and the actual editor for the engine, there wasn’t much of a difference so we originally chose </a:t>
            </a:r>
            <a:r>
              <a:rPr lang="en-US" err="1"/>
              <a:t>godot</a:t>
            </a:r>
            <a:r>
              <a:rPr lang="en-US"/>
              <a:t> as the editor didn’t take up much space on the Jetson </a:t>
            </a:r>
            <a:r>
              <a:rPr lang="en-US" err="1"/>
              <a:t>nano</a:t>
            </a:r>
            <a:r>
              <a:rPr lang="en-US"/>
              <a:t>. Eventually we moved away from </a:t>
            </a:r>
            <a:r>
              <a:rPr lang="en-US" err="1"/>
              <a:t>godot</a:t>
            </a:r>
            <a:r>
              <a:rPr lang="en-US"/>
              <a:t> and to </a:t>
            </a:r>
            <a:r>
              <a:rPr lang="en-US" err="1"/>
              <a:t>PyGame</a:t>
            </a:r>
            <a:r>
              <a:rPr lang="en-US"/>
              <a:t> once we found that </a:t>
            </a:r>
            <a:r>
              <a:rPr lang="en-US" err="1"/>
              <a:t>godot</a:t>
            </a:r>
            <a:r>
              <a:rPr lang="en-US"/>
              <a:t> could not compile for the specific architecture of the Nano. Our decision for </a:t>
            </a:r>
            <a:r>
              <a:rPr lang="en-US" err="1"/>
              <a:t>PyGame</a:t>
            </a:r>
            <a:r>
              <a:rPr lang="en-US"/>
              <a:t> also had to do with already using python for IPC on the Nano</a:t>
            </a:r>
          </a:p>
        </p:txBody>
      </p:sp>
      <p:sp>
        <p:nvSpPr>
          <p:cNvPr id="4" name="Slide Number Placeholder 3"/>
          <p:cNvSpPr>
            <a:spLocks noGrp="1"/>
          </p:cNvSpPr>
          <p:nvPr>
            <p:ph type="sldNum" sz="quarter" idx="5"/>
          </p:nvPr>
        </p:nvSpPr>
        <p:spPr/>
        <p:txBody>
          <a:bodyPr/>
          <a:lstStyle/>
          <a:p>
            <a:fld id="{B7B9CACB-BD88-46D6-AAC8-4B521DE477B9}" type="slidenum">
              <a:rPr lang="en-US" smtClean="0"/>
              <a:t>43</a:t>
            </a:fld>
            <a:endParaRPr lang="en-US"/>
          </a:p>
        </p:txBody>
      </p:sp>
    </p:spTree>
    <p:extLst>
      <p:ext uri="{BB962C8B-B14F-4D97-AF65-F5344CB8AC3E}">
        <p14:creationId xmlns:p14="http://schemas.microsoft.com/office/powerpoint/2010/main" val="1267695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The main menu consists of 3 buttons. Play, Controls and Exit. This screen is automatically returned to at the end of each game run.</a:t>
            </a:r>
          </a:p>
        </p:txBody>
      </p:sp>
      <p:sp>
        <p:nvSpPr>
          <p:cNvPr id="4" name="Slide Number Placeholder 3"/>
          <p:cNvSpPr>
            <a:spLocks noGrp="1"/>
          </p:cNvSpPr>
          <p:nvPr>
            <p:ph type="sldNum" sz="quarter" idx="5"/>
          </p:nvPr>
        </p:nvSpPr>
        <p:spPr/>
        <p:txBody>
          <a:bodyPr/>
          <a:lstStyle/>
          <a:p>
            <a:fld id="{B7B9CACB-BD88-46D6-AAC8-4B521DE477B9}" type="slidenum">
              <a:rPr lang="en-US" smtClean="0"/>
              <a:t>44</a:t>
            </a:fld>
            <a:endParaRPr lang="en-US"/>
          </a:p>
        </p:txBody>
      </p:sp>
    </p:spTree>
    <p:extLst>
      <p:ext uri="{BB962C8B-B14F-4D97-AF65-F5344CB8AC3E}">
        <p14:creationId xmlns:p14="http://schemas.microsoft.com/office/powerpoint/2010/main" val="3078664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function of this screen is to show the player what each button on the controller does. It contains the controls for both the menu and during the game.</a:t>
            </a:r>
          </a:p>
          <a:p>
            <a:r>
              <a:rPr lang="en-US"/>
              <a:t>It also allows the player to invert either x or y axis control of the robot. </a:t>
            </a:r>
          </a:p>
        </p:txBody>
      </p:sp>
      <p:sp>
        <p:nvSpPr>
          <p:cNvPr id="4" name="Slide Number Placeholder 3"/>
          <p:cNvSpPr>
            <a:spLocks noGrp="1"/>
          </p:cNvSpPr>
          <p:nvPr>
            <p:ph type="sldNum" sz="quarter" idx="5"/>
          </p:nvPr>
        </p:nvSpPr>
        <p:spPr/>
        <p:txBody>
          <a:bodyPr/>
          <a:lstStyle/>
          <a:p>
            <a:fld id="{B7B9CACB-BD88-46D6-AAC8-4B521DE477B9}" type="slidenum">
              <a:rPr lang="en-US" smtClean="0"/>
              <a:t>45</a:t>
            </a:fld>
            <a:endParaRPr lang="en-US"/>
          </a:p>
        </p:txBody>
      </p:sp>
    </p:spTree>
    <p:extLst>
      <p:ext uri="{BB962C8B-B14F-4D97-AF65-F5344CB8AC3E}">
        <p14:creationId xmlns:p14="http://schemas.microsoft.com/office/powerpoint/2010/main" val="594794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player is allowed to choose either easy or hard mode. Easy mode offers assistance to the player in the form of allowing the use of auto alignment and automatically scaling the launcher wheel using positional and orientation data from computer vision. Hard mode will not allow the user to auto align and the player must adjust the flywheel themselves through the use of the bumpers on the controller.  </a:t>
            </a:r>
          </a:p>
        </p:txBody>
      </p:sp>
      <p:sp>
        <p:nvSpPr>
          <p:cNvPr id="4" name="Slide Number Placeholder 3"/>
          <p:cNvSpPr>
            <a:spLocks noGrp="1"/>
          </p:cNvSpPr>
          <p:nvPr>
            <p:ph type="sldNum" sz="quarter" idx="5"/>
          </p:nvPr>
        </p:nvSpPr>
        <p:spPr/>
        <p:txBody>
          <a:bodyPr/>
          <a:lstStyle/>
          <a:p>
            <a:fld id="{B7B9CACB-BD88-46D6-AAC8-4B521DE477B9}" type="slidenum">
              <a:rPr lang="en-US" smtClean="0"/>
              <a:t>46</a:t>
            </a:fld>
            <a:endParaRPr lang="en-US"/>
          </a:p>
        </p:txBody>
      </p:sp>
    </p:spTree>
    <p:extLst>
      <p:ext uri="{BB962C8B-B14F-4D97-AF65-F5344CB8AC3E}">
        <p14:creationId xmlns:p14="http://schemas.microsoft.com/office/powerpoint/2010/main" val="1414287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Alignment is done through the use of a proportional controller to send dynamic speed commands to the robot. After the robot receives the command and moves, the next frame will then check the difference between the robots orientation and where the hoop is on the field before sending an updated speed command. This continues until either a timeout is reached or the angle difference is small enough.</a:t>
            </a:r>
          </a:p>
          <a:p>
            <a:r>
              <a:rPr lang="en-US"/>
              <a:t>The flywheel RPM is a linear function based off the magnitude of the vector between the hoop and the position given to the game by the computer vision. </a:t>
            </a:r>
          </a:p>
          <a:p>
            <a:r>
              <a:rPr lang="en-US"/>
              <a:t>Both these functions are only available in easy mode. </a:t>
            </a:r>
          </a:p>
          <a:p>
            <a:endParaRPr lang="en-US"/>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47</a:t>
            </a:fld>
            <a:endParaRPr lang="en-US"/>
          </a:p>
        </p:txBody>
      </p:sp>
    </p:spTree>
    <p:extLst>
      <p:ext uri="{BB962C8B-B14F-4D97-AF65-F5344CB8AC3E}">
        <p14:creationId xmlns:p14="http://schemas.microsoft.com/office/powerpoint/2010/main" val="3640288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Playback will replay the positional data of the different objects like the ball and robot as well as an animation after the robot scores a goal</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48</a:t>
            </a:fld>
            <a:endParaRPr lang="en-US"/>
          </a:p>
        </p:txBody>
      </p:sp>
    </p:spTree>
    <p:extLst>
      <p:ext uri="{BB962C8B-B14F-4D97-AF65-F5344CB8AC3E}">
        <p14:creationId xmlns:p14="http://schemas.microsoft.com/office/powerpoint/2010/main" val="1447807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last primary function of the game is to perform collision detection to prevent the robot from being driven off the arena. This is done by rotating the vector made by the controller joysticks into the direction the robot is facing. There are a variety of zones around the field based off distance to the edge of the arena in computer vision. If our rotated vector would take us farther into those zones, that particular component of the vector is thrown out, and the vector is rotated back into the reference frame of the joystick before being mapped and sent to the robot in the packet. This allows the for the robot to slide along the boundary lines without going over them. </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49</a:t>
            </a:fld>
            <a:endParaRPr lang="en-US"/>
          </a:p>
        </p:txBody>
      </p:sp>
    </p:spTree>
    <p:extLst>
      <p:ext uri="{BB962C8B-B14F-4D97-AF65-F5344CB8AC3E}">
        <p14:creationId xmlns:p14="http://schemas.microsoft.com/office/powerpoint/2010/main" val="336289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general design philosophy to meet the project goals is to design a simple device-like robot that is commanded by a complex master system.</a:t>
            </a:r>
          </a:p>
          <a:p>
            <a:endParaRPr lang="en-US"/>
          </a:p>
          <a:p>
            <a:r>
              <a:rPr lang="en-US"/>
              <a:t>The shown architecture was developed to break the project into well-defined components:</a:t>
            </a:r>
          </a:p>
          <a:p>
            <a:r>
              <a:rPr lang="en-US"/>
              <a:t>Project is split into Game, Arena and Robot subsystems</a:t>
            </a:r>
          </a:p>
          <a:p>
            <a:r>
              <a:rPr lang="en-US"/>
              <a:t>Arena is Split into mechanical, electrical, computer vison, and peripheral software</a:t>
            </a:r>
          </a:p>
          <a:p>
            <a:r>
              <a:rPr lang="en-US"/>
              <a:t>Robot is split into software, electrical, and mechanical</a:t>
            </a:r>
          </a:p>
          <a:p>
            <a:r>
              <a:rPr lang="en-US"/>
              <a:t>Mechanical is made up of intake, base, and launcher subsystems</a:t>
            </a:r>
          </a:p>
          <a:p>
            <a:r>
              <a:rPr lang="en-US"/>
              <a:t>There are several critical interfaces identified, and a few implicit interfaces</a:t>
            </a:r>
          </a:p>
        </p:txBody>
      </p:sp>
      <p:sp>
        <p:nvSpPr>
          <p:cNvPr id="4" name="Slide Number Placeholder 3"/>
          <p:cNvSpPr>
            <a:spLocks noGrp="1"/>
          </p:cNvSpPr>
          <p:nvPr>
            <p:ph type="sldNum" sz="quarter" idx="5"/>
          </p:nvPr>
        </p:nvSpPr>
        <p:spPr/>
        <p:txBody>
          <a:bodyPr/>
          <a:lstStyle/>
          <a:p>
            <a:fld id="{B7B9CACB-BD88-46D6-AAC8-4B521DE477B9}" type="slidenum">
              <a:rPr lang="en-US" smtClean="0"/>
              <a:t>5</a:t>
            </a:fld>
            <a:endParaRPr lang="en-US"/>
          </a:p>
        </p:txBody>
      </p:sp>
    </p:spTree>
    <p:extLst>
      <p:ext uri="{BB962C8B-B14F-4D97-AF65-F5344CB8AC3E}">
        <p14:creationId xmlns:p14="http://schemas.microsoft.com/office/powerpoint/2010/main" val="1306782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endParaRPr lang="en-US" dirty="0"/>
          </a:p>
          <a:p>
            <a:r>
              <a:rPr lang="en-US" dirty="0"/>
              <a:t>A critical interface between high-level components is found in the communication between the Robot and the Arena. The Game creates commands that the robot receives via passing through the Arena software</a:t>
            </a:r>
          </a:p>
          <a:p>
            <a:r>
              <a:rPr lang="en-US" dirty="0"/>
              <a:t>The robot must take that data and understand it correctly, thus a packet structure and meaning is strictly defined. </a:t>
            </a:r>
          </a:p>
          <a:p>
            <a:r>
              <a:rPr lang="en-US" dirty="0"/>
              <a:t>Commands for different joints are sent as 2 hex characters that map between -100 to 100 percent of the max joint output</a:t>
            </a:r>
          </a:p>
          <a:p>
            <a:r>
              <a:rPr lang="en-US" dirty="0"/>
              <a:t>Flow control had to be implemented to prevent buffer-overflow</a:t>
            </a:r>
          </a:p>
          <a:p>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50</a:t>
            </a:fld>
            <a:endParaRPr lang="en-US"/>
          </a:p>
        </p:txBody>
      </p:sp>
    </p:spTree>
    <p:extLst>
      <p:ext uri="{BB962C8B-B14F-4D97-AF65-F5344CB8AC3E}">
        <p14:creationId xmlns:p14="http://schemas.microsoft.com/office/powerpoint/2010/main" val="3436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 arena-game interface is a software-based interface that deals with the data transfer between the Arena and Game systems. There are 3 primary systems on the arena that must interface with the game. The switch to determine if a shot has been made, the </a:t>
            </a:r>
            <a:r>
              <a:rPr lang="en-US" err="1"/>
              <a:t>NeoPixel</a:t>
            </a:r>
            <a:r>
              <a:rPr lang="en-US"/>
              <a:t> lights and the computer vision.</a:t>
            </a:r>
          </a:p>
          <a:p>
            <a:r>
              <a:rPr lang="en-US"/>
              <a:t>There are two types of connections used. Serial and UDP sockets.</a:t>
            </a:r>
          </a:p>
          <a:p>
            <a:r>
              <a:rPr lang="en-US"/>
              <a:t>The serial connections are for the break beam and </a:t>
            </a:r>
            <a:r>
              <a:rPr lang="en-US" err="1"/>
              <a:t>NeoPixel</a:t>
            </a:r>
            <a:r>
              <a:rPr lang="en-US"/>
              <a:t> lights, while the sockets are used for communication between anything that resides on the </a:t>
            </a:r>
            <a:r>
              <a:rPr lang="en-US" err="1"/>
              <a:t>nano</a:t>
            </a:r>
            <a:r>
              <a:rPr lang="en-US"/>
              <a:t>. Such as the game, computer vision, and the robot peripheral software. </a:t>
            </a:r>
          </a:p>
          <a:p>
            <a:r>
              <a:rPr lang="en-US"/>
              <a:t>Data is sent from computer vision to the game to update the robots position on the screen and for use in the games functions. When the game has performed all of its functions, a packet is sent out via socket to the Robot peripheral script which handles the interfacing between the Game and the Robot </a:t>
            </a:r>
          </a:p>
        </p:txBody>
      </p:sp>
      <p:sp>
        <p:nvSpPr>
          <p:cNvPr id="4" name="Slide Number Placeholder 3"/>
          <p:cNvSpPr>
            <a:spLocks noGrp="1"/>
          </p:cNvSpPr>
          <p:nvPr>
            <p:ph type="sldNum" sz="quarter" idx="5"/>
          </p:nvPr>
        </p:nvSpPr>
        <p:spPr/>
        <p:txBody>
          <a:bodyPr/>
          <a:lstStyle/>
          <a:p>
            <a:fld id="{B7B9CACB-BD88-46D6-AAC8-4B521DE477B9}" type="slidenum">
              <a:rPr lang="en-US" smtClean="0"/>
              <a:t>51</a:t>
            </a:fld>
            <a:endParaRPr lang="en-US"/>
          </a:p>
        </p:txBody>
      </p:sp>
    </p:spTree>
    <p:extLst>
      <p:ext uri="{BB962C8B-B14F-4D97-AF65-F5344CB8AC3E}">
        <p14:creationId xmlns:p14="http://schemas.microsoft.com/office/powerpoint/2010/main" val="3359949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Robot recreation cost is under-budget at this point due to the reduced cost of the wheels and other components</a:t>
            </a:r>
          </a:p>
          <a:p>
            <a:r>
              <a:rPr lang="en-US" dirty="0"/>
              <a:t>The total cost of development was much higher due to PCB iterations, unused components, buying in bulk, and broken parts</a:t>
            </a:r>
          </a:p>
        </p:txBody>
      </p:sp>
      <p:sp>
        <p:nvSpPr>
          <p:cNvPr id="4" name="Slide Number Placeholder 3"/>
          <p:cNvSpPr>
            <a:spLocks noGrp="1"/>
          </p:cNvSpPr>
          <p:nvPr>
            <p:ph type="sldNum" sz="quarter" idx="5"/>
          </p:nvPr>
        </p:nvSpPr>
        <p:spPr/>
        <p:txBody>
          <a:bodyPr/>
          <a:lstStyle/>
          <a:p>
            <a:fld id="{B7B9CACB-BD88-46D6-AAC8-4B521DE477B9}" type="slidenum">
              <a:rPr lang="en-US" smtClean="0"/>
              <a:t>52</a:t>
            </a:fld>
            <a:endParaRPr lang="en-US"/>
          </a:p>
        </p:txBody>
      </p:sp>
    </p:spTree>
    <p:extLst>
      <p:ext uri="{BB962C8B-B14F-4D97-AF65-F5344CB8AC3E}">
        <p14:creationId xmlns:p14="http://schemas.microsoft.com/office/powerpoint/2010/main" val="2020352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frame hardware ended up being more expensive than we thought because of the initial design required many additions after being prototyped. The total cost of recreating the arena is about $500 which is over the initial budget.</a:t>
            </a:r>
          </a:p>
          <a:p>
            <a:endParaRPr lang="en-US" dirty="0"/>
          </a:p>
          <a:p>
            <a:r>
              <a:rPr lang="en-US" dirty="0"/>
              <a:t>The total cost of the project for recreation is around $800, but cost of development is closer to $1400. </a:t>
            </a:r>
          </a:p>
        </p:txBody>
      </p:sp>
      <p:sp>
        <p:nvSpPr>
          <p:cNvPr id="4" name="Slide Number Placeholder 3"/>
          <p:cNvSpPr>
            <a:spLocks noGrp="1"/>
          </p:cNvSpPr>
          <p:nvPr>
            <p:ph type="sldNum" sz="quarter" idx="5"/>
          </p:nvPr>
        </p:nvSpPr>
        <p:spPr/>
        <p:txBody>
          <a:bodyPr/>
          <a:lstStyle/>
          <a:p>
            <a:fld id="{B7B9CACB-BD88-46D6-AAC8-4B521DE477B9}" type="slidenum">
              <a:rPr lang="en-US" smtClean="0"/>
              <a:t>53</a:t>
            </a:fld>
            <a:endParaRPr lang="en-US"/>
          </a:p>
        </p:txBody>
      </p:sp>
    </p:spTree>
    <p:extLst>
      <p:ext uri="{BB962C8B-B14F-4D97-AF65-F5344CB8AC3E}">
        <p14:creationId xmlns:p14="http://schemas.microsoft.com/office/powerpoint/2010/main" val="3723211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primary and secondary owners are shown for different systems, however just about all of us worked on each section </a:t>
            </a:r>
            <a:r>
              <a:rPr lang="en-US"/>
              <a:t>at some point</a:t>
            </a:r>
            <a:endParaRPr lang="en-US" dirty="0"/>
          </a:p>
        </p:txBody>
      </p:sp>
      <p:sp>
        <p:nvSpPr>
          <p:cNvPr id="4" name="Slide Number Placeholder 3"/>
          <p:cNvSpPr>
            <a:spLocks noGrp="1"/>
          </p:cNvSpPr>
          <p:nvPr>
            <p:ph type="sldNum" sz="quarter" idx="5"/>
          </p:nvPr>
        </p:nvSpPr>
        <p:spPr/>
        <p:txBody>
          <a:bodyPr/>
          <a:lstStyle/>
          <a:p>
            <a:fld id="{B7B9CACB-BD88-46D6-AAC8-4B521DE477B9}" type="slidenum">
              <a:rPr lang="en-US" smtClean="0"/>
              <a:t>54</a:t>
            </a:fld>
            <a:endParaRPr lang="en-US"/>
          </a:p>
        </p:txBody>
      </p:sp>
    </p:spTree>
    <p:extLst>
      <p:ext uri="{BB962C8B-B14F-4D97-AF65-F5344CB8AC3E}">
        <p14:creationId xmlns:p14="http://schemas.microsoft.com/office/powerpoint/2010/main" val="51559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a:t>
            </a:r>
          </a:p>
          <a:p>
            <a:r>
              <a:rPr lang="en-US" dirty="0"/>
              <a:t>The requirement specifications shown are sampled from a larger set that we feel best describes the project’s verifiable operation.</a:t>
            </a:r>
          </a:p>
          <a:p>
            <a:endParaRPr lang="en-US" dirty="0"/>
          </a:p>
          <a:p>
            <a:r>
              <a:rPr lang="en-US" dirty="0"/>
              <a:t>The requirements pertain to launch range, drive speed, computer vision accuracy, and high-level game control</a:t>
            </a:r>
          </a:p>
        </p:txBody>
      </p:sp>
      <p:sp>
        <p:nvSpPr>
          <p:cNvPr id="4" name="Slide Number Placeholder 3"/>
          <p:cNvSpPr>
            <a:spLocks noGrp="1"/>
          </p:cNvSpPr>
          <p:nvPr>
            <p:ph type="sldNum" sz="quarter" idx="5"/>
          </p:nvPr>
        </p:nvSpPr>
        <p:spPr/>
        <p:txBody>
          <a:bodyPr/>
          <a:lstStyle/>
          <a:p>
            <a:fld id="{B7B9CACB-BD88-46D6-AAC8-4B521DE477B9}" type="slidenum">
              <a:rPr lang="en-US" smtClean="0"/>
              <a:t>6</a:t>
            </a:fld>
            <a:endParaRPr lang="en-US"/>
          </a:p>
        </p:txBody>
      </p:sp>
    </p:spTree>
    <p:extLst>
      <p:ext uri="{BB962C8B-B14F-4D97-AF65-F5344CB8AC3E}">
        <p14:creationId xmlns:p14="http://schemas.microsoft.com/office/powerpoint/2010/main" val="380054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This is a render of our proposed robot design. &lt;Point and read labels&gt;</a:t>
            </a:r>
          </a:p>
        </p:txBody>
      </p:sp>
      <p:sp>
        <p:nvSpPr>
          <p:cNvPr id="4" name="Slide Number Placeholder 3"/>
          <p:cNvSpPr>
            <a:spLocks noGrp="1"/>
          </p:cNvSpPr>
          <p:nvPr>
            <p:ph type="sldNum" sz="quarter" idx="5"/>
          </p:nvPr>
        </p:nvSpPr>
        <p:spPr/>
        <p:txBody>
          <a:bodyPr/>
          <a:lstStyle/>
          <a:p>
            <a:fld id="{B7B9CACB-BD88-46D6-AAC8-4B521DE477B9}" type="slidenum">
              <a:rPr lang="en-US" smtClean="0"/>
              <a:t>7</a:t>
            </a:fld>
            <a:endParaRPr lang="en-US"/>
          </a:p>
        </p:txBody>
      </p:sp>
    </p:spTree>
    <p:extLst>
      <p:ext uri="{BB962C8B-B14F-4D97-AF65-F5344CB8AC3E}">
        <p14:creationId xmlns:p14="http://schemas.microsoft.com/office/powerpoint/2010/main" val="182535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Offers more flexibility over standard drive train.</a:t>
            </a:r>
          </a:p>
          <a:p>
            <a:r>
              <a:rPr lang="en-US"/>
              <a:t>Less vibrational effects on the base of the robot.</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8</a:t>
            </a:fld>
            <a:endParaRPr lang="en-US"/>
          </a:p>
        </p:txBody>
      </p:sp>
    </p:spTree>
    <p:extLst>
      <p:ext uri="{BB962C8B-B14F-4D97-AF65-F5344CB8AC3E}">
        <p14:creationId xmlns:p14="http://schemas.microsoft.com/office/powerpoint/2010/main" val="189643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Originally, we wanted to go with a launcher design similar to a ballista. However, as we tested and learned more, we found that the design needed to be more complex than we originally thought. Because of this we decided to go with a flywheel mech</a:t>
            </a:r>
          </a:p>
          <a:p>
            <a:endParaRPr lang="en-US"/>
          </a:p>
          <a:p>
            <a:r>
              <a:rPr lang="en-US"/>
              <a:t>-Initially, we decided to use brushless DC motor with an ESC that would be controlled with PWM</a:t>
            </a:r>
          </a:p>
          <a:p>
            <a:r>
              <a:rPr lang="en-US"/>
              <a:t>-However, that motor turned out to be extremely powerful to the point where it started vibrating the robot</a:t>
            </a:r>
          </a:p>
          <a:p>
            <a:r>
              <a:rPr lang="en-US"/>
              <a:t>-Therefore, now we are using a standard brushed DC motor and driving it using a motor controller</a:t>
            </a:r>
          </a:p>
        </p:txBody>
      </p:sp>
      <p:sp>
        <p:nvSpPr>
          <p:cNvPr id="4" name="Slide Number Placeholder 3"/>
          <p:cNvSpPr>
            <a:spLocks noGrp="1"/>
          </p:cNvSpPr>
          <p:nvPr>
            <p:ph type="sldNum" sz="quarter" idx="5"/>
          </p:nvPr>
        </p:nvSpPr>
        <p:spPr/>
        <p:txBody>
          <a:bodyPr/>
          <a:lstStyle/>
          <a:p>
            <a:fld id="{B7B9CACB-BD88-46D6-AAC8-4B521DE477B9}" type="slidenum">
              <a:rPr lang="en-US" smtClean="0"/>
              <a:t>9</a:t>
            </a:fld>
            <a:endParaRPr lang="en-US"/>
          </a:p>
        </p:txBody>
      </p:sp>
    </p:spTree>
    <p:extLst>
      <p:ext uri="{BB962C8B-B14F-4D97-AF65-F5344CB8AC3E}">
        <p14:creationId xmlns:p14="http://schemas.microsoft.com/office/powerpoint/2010/main" val="113702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0646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392440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02136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399532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C5127-35F0-4D28-B7CF-DB5CA21F45E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421535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32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C5127-35F0-4D28-B7CF-DB5CA21F45EE}"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45611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202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C5127-35F0-4D28-B7CF-DB5CA21F45EE}"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8316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360551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273094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12057028"/>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119C-C64C-43E4-9C4D-24C5FED0725B}"/>
              </a:ext>
            </a:extLst>
          </p:cNvPr>
          <p:cNvSpPr>
            <a:spLocks noGrp="1"/>
          </p:cNvSpPr>
          <p:nvPr>
            <p:ph type="ctrTitle"/>
          </p:nvPr>
        </p:nvSpPr>
        <p:spPr>
          <a:xfrm>
            <a:off x="801099" y="1396289"/>
            <a:ext cx="5006336" cy="1325563"/>
          </a:xfrm>
        </p:spPr>
        <p:txBody>
          <a:bodyPr vert="horz" lIns="91440" tIns="45720" rIns="91440" bIns="45720" rtlCol="0" anchor="ctr">
            <a:normAutofit/>
          </a:bodyPr>
          <a:lstStyle/>
          <a:p>
            <a:pPr algn="l"/>
            <a:r>
              <a:rPr lang="en-US" sz="4400"/>
              <a:t>Robot Basketball</a:t>
            </a:r>
          </a:p>
        </p:txBody>
      </p:sp>
      <p:sp>
        <p:nvSpPr>
          <p:cNvPr id="3" name="Subtitle 2">
            <a:extLst>
              <a:ext uri="{FF2B5EF4-FFF2-40B4-BE49-F238E27FC236}">
                <a16:creationId xmlns:a16="http://schemas.microsoft.com/office/drawing/2014/main" id="{171715BA-6E14-400D-B0DC-3273C13D36CD}"/>
              </a:ext>
            </a:extLst>
          </p:cNvPr>
          <p:cNvSpPr>
            <a:spLocks noGrp="1"/>
          </p:cNvSpPr>
          <p:nvPr>
            <p:ph type="subTitle" idx="1"/>
          </p:nvPr>
        </p:nvSpPr>
        <p:spPr>
          <a:xfrm>
            <a:off x="805543" y="2871982"/>
            <a:ext cx="5006336" cy="3181684"/>
          </a:xfrm>
        </p:spPr>
        <p:txBody>
          <a:bodyPr vert="horz" lIns="91440" tIns="45720" rIns="91440" bIns="45720" rtlCol="0" anchor="t">
            <a:normAutofit/>
          </a:bodyPr>
          <a:lstStyle/>
          <a:p>
            <a:pPr algn="l"/>
            <a:r>
              <a:rPr lang="en-US" sz="3200"/>
              <a:t>Group 9 - Summer/Fall 2019</a:t>
            </a:r>
          </a:p>
          <a:p>
            <a:pPr algn="l"/>
            <a:r>
              <a:rPr lang="en-US"/>
              <a:t>Brandon Gross EE</a:t>
            </a:r>
            <a:endParaRPr lang="en-US">
              <a:cs typeface="Calibri"/>
            </a:endParaRPr>
          </a:p>
          <a:p>
            <a:pPr algn="l"/>
            <a:r>
              <a:rPr lang="en-US" err="1"/>
              <a:t>Suvrat</a:t>
            </a:r>
            <a:r>
              <a:rPr lang="en-US"/>
              <a:t> Jain </a:t>
            </a:r>
            <a:r>
              <a:rPr lang="en-US" err="1"/>
              <a:t>CpE</a:t>
            </a:r>
            <a:endParaRPr lang="en-US">
              <a:cs typeface="Calibri"/>
            </a:endParaRPr>
          </a:p>
          <a:p>
            <a:pPr algn="l"/>
            <a:r>
              <a:rPr lang="en-US"/>
              <a:t>Cory </a:t>
            </a:r>
            <a:r>
              <a:rPr lang="en-US" err="1"/>
              <a:t>Ricondo</a:t>
            </a:r>
            <a:r>
              <a:rPr lang="en-US"/>
              <a:t> </a:t>
            </a:r>
            <a:r>
              <a:rPr lang="en-US" err="1"/>
              <a:t>CpE</a:t>
            </a:r>
            <a:endParaRPr lang="en-US">
              <a:cs typeface="Calibri"/>
            </a:endParaRPr>
          </a:p>
          <a:p>
            <a:pPr algn="l"/>
            <a:r>
              <a:rPr lang="en-US"/>
              <a:t>Mat Schneider </a:t>
            </a:r>
            <a:r>
              <a:rPr lang="en-US" err="1"/>
              <a:t>CpE</a:t>
            </a:r>
            <a:endParaRPr lang="en-US">
              <a:cs typeface="Calibri"/>
            </a:endParaRPr>
          </a:p>
          <a:p>
            <a:pPr indent="-228600" algn="l">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1E251AA5-8A5F-4977-808A-66FF39F9F565}"/>
              </a:ext>
            </a:extLst>
          </p:cNvPr>
          <p:cNvPicPr/>
          <p:nvPr/>
        </p:nvPicPr>
        <p:blipFill>
          <a:blip r:embed="rId3">
            <a:extLst>
              <a:ext uri="{28A0092B-C50C-407E-A947-70E740481C1C}">
                <a14:useLocalDpi xmlns:a14="http://schemas.microsoft.com/office/drawing/2010/main" val="0"/>
              </a:ext>
            </a:extLst>
          </a:blip>
          <a:stretch>
            <a:fillRect/>
          </a:stretch>
        </p:blipFill>
        <p:spPr>
          <a:xfrm>
            <a:off x="945879" y="150573"/>
            <a:ext cx="558800" cy="1092200"/>
          </a:xfrm>
          <a:prstGeom prst="rect">
            <a:avLst/>
          </a:prstGeom>
        </p:spPr>
      </p:pic>
      <p:pic>
        <p:nvPicPr>
          <p:cNvPr id="7" name="Picture 6">
            <a:extLst>
              <a:ext uri="{FF2B5EF4-FFF2-40B4-BE49-F238E27FC236}">
                <a16:creationId xmlns:a16="http://schemas.microsoft.com/office/drawing/2014/main" id="{453CABE7-05B6-41A3-B3E8-B1125750C4CD}"/>
              </a:ext>
            </a:extLst>
          </p:cNvPr>
          <p:cNvPicPr/>
          <p:nvPr/>
        </p:nvPicPr>
        <p:blipFill>
          <a:blip r:embed="rId4">
            <a:extLst>
              <a:ext uri="{28A0092B-C50C-407E-A947-70E740481C1C}">
                <a14:useLocalDpi xmlns:a14="http://schemas.microsoft.com/office/drawing/2010/main" val="0"/>
              </a:ext>
            </a:extLst>
          </a:blip>
          <a:stretch>
            <a:fillRect/>
          </a:stretch>
        </p:blipFill>
        <p:spPr>
          <a:xfrm>
            <a:off x="945879" y="1396289"/>
            <a:ext cx="2921000" cy="241300"/>
          </a:xfrm>
          <a:prstGeom prst="rect">
            <a:avLst/>
          </a:prstGeom>
        </p:spPr>
      </p:pic>
      <p:pic>
        <p:nvPicPr>
          <p:cNvPr id="8" name="Picture 7">
            <a:extLst>
              <a:ext uri="{FF2B5EF4-FFF2-40B4-BE49-F238E27FC236}">
                <a16:creationId xmlns:a16="http://schemas.microsoft.com/office/drawing/2014/main" id="{4F0FD47F-56CD-4E08-A314-C9EEE4920B49}"/>
              </a:ext>
            </a:extLst>
          </p:cNvPr>
          <p:cNvPicPr/>
          <p:nvPr/>
        </p:nvPicPr>
        <p:blipFill rotWithShape="1">
          <a:blip r:embed="rId5">
            <a:extLst>
              <a:ext uri="{28A0092B-C50C-407E-A947-70E740481C1C}">
                <a14:useLocalDpi xmlns:a14="http://schemas.microsoft.com/office/drawing/2010/main" val="0"/>
              </a:ext>
            </a:extLst>
          </a:blip>
          <a:srcRect l="29077" t="2245" r="21161" b="6679"/>
          <a:stretch/>
        </p:blipFill>
        <p:spPr bwMode="auto">
          <a:xfrm>
            <a:off x="6096000" y="150573"/>
            <a:ext cx="5412909" cy="64767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358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A84093-AC7A-4600-BDD6-A7BD23F3D722}"/>
              </a:ext>
            </a:extLst>
          </p:cNvPr>
          <p:cNvSpPr>
            <a:spLocks noGrp="1"/>
          </p:cNvSpPr>
          <p:nvPr>
            <p:ph type="title"/>
          </p:nvPr>
        </p:nvSpPr>
        <p:spPr>
          <a:xfrm>
            <a:off x="833002" y="365125"/>
            <a:ext cx="10520702" cy="1325563"/>
          </a:xfrm>
        </p:spPr>
        <p:txBody>
          <a:bodyPr>
            <a:normAutofit/>
          </a:bodyPr>
          <a:lstStyle/>
          <a:p>
            <a:r>
              <a:rPr lang="en-US"/>
              <a:t>Component Selection Overview - Robot</a:t>
            </a:r>
          </a:p>
        </p:txBody>
      </p:sp>
      <p:graphicFrame>
        <p:nvGraphicFramePr>
          <p:cNvPr id="6" name="Table 6">
            <a:extLst>
              <a:ext uri="{FF2B5EF4-FFF2-40B4-BE49-F238E27FC236}">
                <a16:creationId xmlns:a16="http://schemas.microsoft.com/office/drawing/2014/main" id="{F334FF11-F553-44B5-835A-5CD8B4396927}"/>
              </a:ext>
            </a:extLst>
          </p:cNvPr>
          <p:cNvGraphicFramePr>
            <a:graphicFrameLocks noGrp="1"/>
          </p:cNvGraphicFramePr>
          <p:nvPr>
            <p:ph idx="1"/>
            <p:extLst>
              <p:ext uri="{D42A27DB-BD31-4B8C-83A1-F6EECF244321}">
                <p14:modId xmlns:p14="http://schemas.microsoft.com/office/powerpoint/2010/main" val="649344460"/>
              </p:ext>
            </p:extLst>
          </p:nvPr>
        </p:nvGraphicFramePr>
        <p:xfrm>
          <a:off x="833002" y="1496380"/>
          <a:ext cx="10360863" cy="5117355"/>
        </p:xfrm>
        <a:graphic>
          <a:graphicData uri="http://schemas.openxmlformats.org/drawingml/2006/table">
            <a:tbl>
              <a:tblPr firstRow="1" bandRow="1">
                <a:tableStyleId>{5C22544A-7EE6-4342-B048-85BDC9FD1C3A}</a:tableStyleId>
              </a:tblPr>
              <a:tblGrid>
                <a:gridCol w="1133584">
                  <a:extLst>
                    <a:ext uri="{9D8B030D-6E8A-4147-A177-3AD203B41FA5}">
                      <a16:colId xmlns:a16="http://schemas.microsoft.com/office/drawing/2014/main" val="1148402785"/>
                    </a:ext>
                  </a:extLst>
                </a:gridCol>
                <a:gridCol w="1579615">
                  <a:extLst>
                    <a:ext uri="{9D8B030D-6E8A-4147-A177-3AD203B41FA5}">
                      <a16:colId xmlns:a16="http://schemas.microsoft.com/office/drawing/2014/main" val="1674365456"/>
                    </a:ext>
                  </a:extLst>
                </a:gridCol>
                <a:gridCol w="1177792">
                  <a:extLst>
                    <a:ext uri="{9D8B030D-6E8A-4147-A177-3AD203B41FA5}">
                      <a16:colId xmlns:a16="http://schemas.microsoft.com/office/drawing/2014/main" val="4061178669"/>
                    </a:ext>
                  </a:extLst>
                </a:gridCol>
                <a:gridCol w="1606576">
                  <a:extLst>
                    <a:ext uri="{9D8B030D-6E8A-4147-A177-3AD203B41FA5}">
                      <a16:colId xmlns:a16="http://schemas.microsoft.com/office/drawing/2014/main" val="1199273947"/>
                    </a:ext>
                  </a:extLst>
                </a:gridCol>
                <a:gridCol w="1272730">
                  <a:extLst>
                    <a:ext uri="{9D8B030D-6E8A-4147-A177-3AD203B41FA5}">
                      <a16:colId xmlns:a16="http://schemas.microsoft.com/office/drawing/2014/main" val="2257976563"/>
                    </a:ext>
                  </a:extLst>
                </a:gridCol>
                <a:gridCol w="1618441">
                  <a:extLst>
                    <a:ext uri="{9D8B030D-6E8A-4147-A177-3AD203B41FA5}">
                      <a16:colId xmlns:a16="http://schemas.microsoft.com/office/drawing/2014/main" val="3349325925"/>
                    </a:ext>
                  </a:extLst>
                </a:gridCol>
                <a:gridCol w="1120043">
                  <a:extLst>
                    <a:ext uri="{9D8B030D-6E8A-4147-A177-3AD203B41FA5}">
                      <a16:colId xmlns:a16="http://schemas.microsoft.com/office/drawing/2014/main" val="4100237331"/>
                    </a:ext>
                  </a:extLst>
                </a:gridCol>
                <a:gridCol w="852082">
                  <a:extLst>
                    <a:ext uri="{9D8B030D-6E8A-4147-A177-3AD203B41FA5}">
                      <a16:colId xmlns:a16="http://schemas.microsoft.com/office/drawing/2014/main" val="308496454"/>
                    </a:ext>
                  </a:extLst>
                </a:gridCol>
              </a:tblGrid>
              <a:tr h="923514">
                <a:tc>
                  <a:txBody>
                    <a:bodyPr/>
                    <a:lstStyle/>
                    <a:p>
                      <a:pPr algn="ctr"/>
                      <a:r>
                        <a:rPr lang="en-US" sz="1600"/>
                        <a:t>Category</a:t>
                      </a:r>
                    </a:p>
                  </a:txBody>
                  <a:tcPr marL="68430" marR="68430" marT="31720" marB="31720" anchor="ctr"/>
                </a:tc>
                <a:tc>
                  <a:txBody>
                    <a:bodyPr/>
                    <a:lstStyle/>
                    <a:p>
                      <a:pPr algn="ctr"/>
                      <a:r>
                        <a:rPr lang="en-US" sz="1600"/>
                        <a:t>Part Description</a:t>
                      </a:r>
                    </a:p>
                  </a:txBody>
                  <a:tcPr marL="68430" marR="68430" marT="31720" marB="31720" anchor="ctr"/>
                </a:tc>
                <a:tc>
                  <a:txBody>
                    <a:bodyPr/>
                    <a:lstStyle/>
                    <a:p>
                      <a:pPr algn="ctr"/>
                      <a:r>
                        <a:rPr lang="en-US" sz="1600"/>
                        <a:t>Part Name (Qty.)</a:t>
                      </a:r>
                    </a:p>
                  </a:txBody>
                  <a:tcPr marL="68430" marR="68430" marT="31720" marB="31720" anchor="ctr"/>
                </a:tc>
                <a:tc>
                  <a:txBody>
                    <a:bodyPr/>
                    <a:lstStyle/>
                    <a:p>
                      <a:pPr algn="ctr"/>
                      <a:r>
                        <a:rPr lang="en-US" sz="1600"/>
                        <a:t>Manufacturer</a:t>
                      </a:r>
                    </a:p>
                  </a:txBody>
                  <a:tcPr marL="68430" marR="68430" marT="31720" marB="31720" anchor="ctr"/>
                </a:tc>
                <a:tc>
                  <a:txBody>
                    <a:bodyPr/>
                    <a:lstStyle/>
                    <a:p>
                      <a:pPr lvl="0" algn="ctr">
                        <a:buNone/>
                      </a:pPr>
                      <a:r>
                        <a:rPr lang="en-US" sz="1600"/>
                        <a:t>Operational Voltage [Using] (V)</a:t>
                      </a:r>
                    </a:p>
                  </a:txBody>
                  <a:tcPr marL="68430" marR="68430" marT="31720" marB="31720" anchor="ctr"/>
                </a:tc>
                <a:tc>
                  <a:txBody>
                    <a:bodyPr/>
                    <a:lstStyle/>
                    <a:p>
                      <a:pPr lvl="0" algn="ctr">
                        <a:buNone/>
                      </a:pPr>
                      <a:r>
                        <a:rPr lang="en-US" sz="1600"/>
                        <a:t>Operational Current (mA)</a:t>
                      </a:r>
                    </a:p>
                  </a:txBody>
                  <a:tcPr marL="68430" marR="68430" marT="31720" marB="31720" anchor="ctr"/>
                </a:tc>
                <a:tc>
                  <a:txBody>
                    <a:bodyPr/>
                    <a:lstStyle/>
                    <a:p>
                      <a:pPr lvl="0" algn="ctr">
                        <a:buNone/>
                      </a:pPr>
                      <a:r>
                        <a:rPr lang="en-US" sz="1600"/>
                        <a:t>Power (W)</a:t>
                      </a:r>
                    </a:p>
                    <a:p>
                      <a:pPr lvl="0" algn="ctr">
                        <a:buNone/>
                      </a:pPr>
                      <a:r>
                        <a:rPr lang="en-US" sz="1600"/>
                        <a:t>(Peak)</a:t>
                      </a:r>
                    </a:p>
                  </a:txBody>
                  <a:tcPr marL="68430" marR="68430" marT="31720" marB="31720" anchor="ctr"/>
                </a:tc>
                <a:tc>
                  <a:txBody>
                    <a:bodyPr/>
                    <a:lstStyle/>
                    <a:p>
                      <a:pPr lvl="0" algn="ctr">
                        <a:buNone/>
                      </a:pPr>
                      <a:r>
                        <a:rPr lang="en-US" sz="1600"/>
                        <a:t>Cost ($)</a:t>
                      </a:r>
                    </a:p>
                  </a:txBody>
                  <a:tcPr marL="68430" marR="68430" marT="31720" marB="31720" anchor="ctr"/>
                </a:tc>
                <a:extLst>
                  <a:ext uri="{0D108BD9-81ED-4DB2-BD59-A6C34878D82A}">
                    <a16:rowId xmlns:a16="http://schemas.microsoft.com/office/drawing/2014/main" val="2693544431"/>
                  </a:ext>
                </a:extLst>
              </a:tr>
              <a:tr h="307609">
                <a:tc>
                  <a:txBody>
                    <a:bodyPr/>
                    <a:lstStyle/>
                    <a:p>
                      <a:pPr lvl="0" algn="ctr">
                        <a:buNone/>
                      </a:pPr>
                      <a:r>
                        <a:rPr lang="en-US" sz="1200" b="0"/>
                        <a:t>Base</a:t>
                      </a:r>
                    </a:p>
                  </a:txBody>
                  <a:tcPr marL="68430" marR="68430" marT="31720" marB="31720" anchor="ctr"/>
                </a:tc>
                <a:tc>
                  <a:txBody>
                    <a:bodyPr/>
                    <a:lstStyle/>
                    <a:p>
                      <a:pPr lvl="0" algn="ctr">
                        <a:buNone/>
                      </a:pPr>
                      <a:r>
                        <a:rPr lang="en-US" sz="1200" b="1"/>
                        <a:t>Drive Motors</a:t>
                      </a:r>
                    </a:p>
                  </a:txBody>
                  <a:tcPr marL="68430" marR="68430" marT="31720" marB="31720" anchor="ctr"/>
                </a:tc>
                <a:tc>
                  <a:txBody>
                    <a:bodyPr/>
                    <a:lstStyle/>
                    <a:p>
                      <a:pPr lvl="0" algn="ctr">
                        <a:buNone/>
                      </a:pPr>
                      <a:r>
                        <a:rPr lang="en-US" sz="1200" b="0"/>
                        <a:t>Servos (4)</a:t>
                      </a:r>
                    </a:p>
                  </a:txBody>
                  <a:tcPr marL="68430" marR="68430" marT="31720" marB="31720" anchor="ctr"/>
                </a:tc>
                <a:tc>
                  <a:txBody>
                    <a:bodyPr/>
                    <a:lstStyle/>
                    <a:p>
                      <a:pPr lvl="0" algn="ctr">
                        <a:buNone/>
                      </a:pPr>
                      <a:r>
                        <a:rPr lang="en-US" sz="1200" b="0"/>
                        <a:t>Parallax</a:t>
                      </a:r>
                    </a:p>
                  </a:txBody>
                  <a:tcPr marL="68430" marR="68430" marT="31720" marB="31720" anchor="ctr"/>
                </a:tc>
                <a:tc>
                  <a:txBody>
                    <a:bodyPr/>
                    <a:lstStyle/>
                    <a:p>
                      <a:pPr lvl="0" algn="ctr">
                        <a:buNone/>
                      </a:pPr>
                      <a:r>
                        <a:rPr lang="en-US" sz="1200" b="0"/>
                        <a:t>5 - 8.4 [6.5]</a:t>
                      </a:r>
                    </a:p>
                  </a:txBody>
                  <a:tcPr marL="68430" marR="68430" marT="31720" marB="31720" anchor="ctr"/>
                </a:tc>
                <a:tc>
                  <a:txBody>
                    <a:bodyPr/>
                    <a:lstStyle/>
                    <a:p>
                      <a:pPr lvl="0" algn="ctr">
                        <a:buNone/>
                      </a:pPr>
                      <a:r>
                        <a:rPr lang="en-US" sz="1200" b="0"/>
                        <a:t>200</a:t>
                      </a:r>
                    </a:p>
                  </a:txBody>
                  <a:tcPr marL="68430" marR="68430" marT="31720" marB="31720" anchor="ctr"/>
                </a:tc>
                <a:tc>
                  <a:txBody>
                    <a:bodyPr/>
                    <a:lstStyle/>
                    <a:p>
                      <a:pPr lvl="0" algn="ctr">
                        <a:buNone/>
                      </a:pPr>
                      <a:r>
                        <a:rPr lang="en-US" sz="1200" b="0"/>
                        <a:t>~5</a:t>
                      </a:r>
                    </a:p>
                  </a:txBody>
                  <a:tcPr marL="68430" marR="68430" marT="31720" marB="31720" anchor="ctr"/>
                </a:tc>
                <a:tc>
                  <a:txBody>
                    <a:bodyPr/>
                    <a:lstStyle/>
                    <a:p>
                      <a:pPr lvl="0" algn="ctr">
                        <a:buNone/>
                      </a:pPr>
                      <a:r>
                        <a:rPr lang="en-US" sz="1200" b="0"/>
                        <a:t>112</a:t>
                      </a:r>
                    </a:p>
                  </a:txBody>
                  <a:tcPr marL="68430" marR="68430" marT="31720" marB="31720" anchor="ctr"/>
                </a:tc>
                <a:extLst>
                  <a:ext uri="{0D108BD9-81ED-4DB2-BD59-A6C34878D82A}">
                    <a16:rowId xmlns:a16="http://schemas.microsoft.com/office/drawing/2014/main" val="3850007229"/>
                  </a:ext>
                </a:extLst>
              </a:tr>
              <a:tr h="307609">
                <a:tc>
                  <a:txBody>
                    <a:bodyPr/>
                    <a:lstStyle/>
                    <a:p>
                      <a:pPr lvl="0" algn="ctr">
                        <a:buNone/>
                      </a:pPr>
                      <a:r>
                        <a:rPr lang="en-US" sz="1200" b="0"/>
                        <a:t>Launcher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Flywheel</a:t>
                      </a:r>
                    </a:p>
                  </a:txBody>
                  <a:tcPr marL="68430" marR="68430" marT="31720" marB="31720" anchor="ctr"/>
                </a:tc>
                <a:tc>
                  <a:txBody>
                    <a:bodyPr/>
                    <a:lstStyle/>
                    <a:p>
                      <a:pPr lvl="0" algn="ctr">
                        <a:buNone/>
                      </a:pPr>
                      <a:r>
                        <a:rPr lang="en-US" sz="1200" b="0"/>
                        <a:t>DC Motor (1)</a:t>
                      </a:r>
                    </a:p>
                  </a:txBody>
                  <a:tcPr marL="68430" marR="68430" marT="31720" marB="31720" anchor="ctr"/>
                </a:tc>
                <a:tc>
                  <a:txBody>
                    <a:bodyPr/>
                    <a:lstStyle/>
                    <a:p>
                      <a:pPr lvl="0" algn="ctr">
                        <a:buNone/>
                      </a:pPr>
                      <a:r>
                        <a:rPr lang="en-US" sz="1200" b="0"/>
                        <a:t>Johnson Electric</a:t>
                      </a:r>
                    </a:p>
                  </a:txBody>
                  <a:tcPr marL="68430" marR="68430" marT="31720" marB="31720" anchor="ctr"/>
                </a:tc>
                <a:tc>
                  <a:txBody>
                    <a:bodyPr/>
                    <a:lstStyle/>
                    <a:p>
                      <a:pPr lvl="0" algn="ctr">
                        <a:buNone/>
                      </a:pPr>
                      <a:r>
                        <a:rPr lang="en-US" sz="1200" b="0"/>
                        <a:t>6 – 24 [11–12.5]</a:t>
                      </a:r>
                    </a:p>
                  </a:txBody>
                  <a:tcPr marL="68430" marR="68430" marT="31720" marB="31720" anchor="ctr"/>
                </a:tc>
                <a:tc>
                  <a:txBody>
                    <a:bodyPr/>
                    <a:lstStyle/>
                    <a:p>
                      <a:pPr lvl="0" algn="ctr">
                        <a:buNone/>
                      </a:pPr>
                      <a:r>
                        <a:rPr lang="en-US" sz="1200" b="0"/>
                        <a:t>3000</a:t>
                      </a:r>
                    </a:p>
                  </a:txBody>
                  <a:tcPr marL="68430" marR="68430" marT="31720" marB="31720" anchor="ctr"/>
                </a:tc>
                <a:tc>
                  <a:txBody>
                    <a:bodyPr/>
                    <a:lstStyle/>
                    <a:p>
                      <a:pPr algn="ctr"/>
                      <a:r>
                        <a:rPr lang="en-US" sz="1200" b="0"/>
                        <a:t>36</a:t>
                      </a:r>
                    </a:p>
                  </a:txBody>
                  <a:tcPr marL="68430" marR="68430" marT="31720" marB="31720" anchor="ctr"/>
                </a:tc>
                <a:tc>
                  <a:txBody>
                    <a:bodyPr/>
                    <a:lstStyle/>
                    <a:p>
                      <a:pPr algn="ctr"/>
                      <a:r>
                        <a:rPr lang="en-US" sz="1200" b="0"/>
                        <a:t>6.00</a:t>
                      </a:r>
                    </a:p>
                  </a:txBody>
                  <a:tcPr marL="68430" marR="68430" marT="31720" marB="31720" anchor="ctr"/>
                </a:tc>
                <a:extLst>
                  <a:ext uri="{0D108BD9-81ED-4DB2-BD59-A6C34878D82A}">
                    <a16:rowId xmlns:a16="http://schemas.microsoft.com/office/drawing/2014/main" val="532822345"/>
                  </a:ext>
                </a:extLst>
              </a:tr>
              <a:tr h="307609">
                <a:tc>
                  <a:txBody>
                    <a:bodyPr/>
                    <a:lstStyle/>
                    <a:p>
                      <a:pPr marL="0" lvl="0" algn="ctr" defTabSz="914400" rtl="0" eaLnBrk="1" latinLnBrk="0" hangingPunct="1">
                        <a:buNone/>
                      </a:pPr>
                      <a:r>
                        <a:rPr lang="en-US" sz="1200" b="0" kern="1200">
                          <a:solidFill>
                            <a:schemeClr val="dk1"/>
                          </a:solidFill>
                          <a:latin typeface="+mn-lt"/>
                          <a:ea typeface="+mn-ea"/>
                          <a:cs typeface="+mn-cs"/>
                        </a:rPr>
                        <a:t>Launcher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a:solidFill>
                            <a:schemeClr val="dk1"/>
                          </a:solidFill>
                          <a:latin typeface="+mn-lt"/>
                          <a:ea typeface="+mn-ea"/>
                          <a:cs typeface="+mn-cs"/>
                        </a:rPr>
                        <a:t>IR Sensor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1200">
                          <a:solidFill>
                            <a:schemeClr val="dk1"/>
                          </a:solidFill>
                          <a:latin typeface="+mn-lt"/>
                          <a:ea typeface="+mn-ea"/>
                          <a:cs typeface="+mn-cs"/>
                        </a:rPr>
                        <a:t>Break Beam</a:t>
                      </a:r>
                    </a:p>
                  </a:txBody>
                  <a:tcPr marL="68430" marR="68430" marT="31720" marB="31720" anchor="ctr"/>
                </a:tc>
                <a:tc>
                  <a:txBody>
                    <a:bodyPr/>
                    <a:lstStyle/>
                    <a:p>
                      <a:pPr lvl="0" algn="ctr">
                        <a:buNone/>
                      </a:pPr>
                      <a:r>
                        <a:rPr lang="en-US" sz="1200" b="0"/>
                        <a:t>Adafruit</a:t>
                      </a:r>
                    </a:p>
                  </a:txBody>
                  <a:tcPr marL="68430" marR="68430" marT="31720" marB="31720" anchor="ctr"/>
                </a:tc>
                <a:tc>
                  <a:txBody>
                    <a:bodyPr/>
                    <a:lstStyle/>
                    <a:p>
                      <a:pPr lvl="0" algn="ctr">
                        <a:buNone/>
                      </a:pPr>
                      <a:r>
                        <a:rPr lang="en-US" sz="1200" b="0"/>
                        <a:t>5</a:t>
                      </a:r>
                    </a:p>
                  </a:txBody>
                  <a:tcPr marL="68430" marR="68430" marT="31720" marB="31720" anchor="ctr"/>
                </a:tc>
                <a:tc>
                  <a:txBody>
                    <a:bodyPr/>
                    <a:lstStyle/>
                    <a:p>
                      <a:pPr lvl="0" algn="ctr">
                        <a:buNone/>
                      </a:pPr>
                      <a:r>
                        <a:rPr lang="en-US" sz="1200" b="0"/>
                        <a:t>20</a:t>
                      </a:r>
                    </a:p>
                  </a:txBody>
                  <a:tcPr marL="68430" marR="68430" marT="31720" marB="31720" anchor="ctr"/>
                </a:tc>
                <a:tc>
                  <a:txBody>
                    <a:bodyPr/>
                    <a:lstStyle/>
                    <a:p>
                      <a:pPr algn="ctr"/>
                      <a:r>
                        <a:rPr lang="en-US" sz="1200" b="0"/>
                        <a:t>0.1</a:t>
                      </a:r>
                    </a:p>
                  </a:txBody>
                  <a:tcPr marL="68430" marR="68430" marT="31720" marB="31720" anchor="ctr"/>
                </a:tc>
                <a:tc>
                  <a:txBody>
                    <a:bodyPr/>
                    <a:lstStyle/>
                    <a:p>
                      <a:pPr algn="ctr"/>
                      <a:r>
                        <a:rPr lang="en-US" sz="1200" b="0"/>
                        <a:t>1.95</a:t>
                      </a:r>
                    </a:p>
                  </a:txBody>
                  <a:tcPr marL="68430" marR="68430" marT="31720" marB="31720" anchor="ctr"/>
                </a:tc>
                <a:extLst>
                  <a:ext uri="{0D108BD9-81ED-4DB2-BD59-A6C34878D82A}">
                    <a16:rowId xmlns:a16="http://schemas.microsoft.com/office/drawing/2014/main" val="266538118"/>
                  </a:ext>
                </a:extLst>
              </a:tr>
              <a:tr h="307609">
                <a:tc>
                  <a:txBody>
                    <a:bodyPr/>
                    <a:lstStyle/>
                    <a:p>
                      <a:pPr lvl="0" algn="ctr">
                        <a:buNone/>
                      </a:pPr>
                      <a:r>
                        <a:rPr lang="en-US" sz="1200" b="0"/>
                        <a:t>Intake</a:t>
                      </a:r>
                    </a:p>
                  </a:txBody>
                  <a:tcPr marL="68430" marR="68430" marT="31720" marB="31720" anchor="ctr"/>
                </a:tc>
                <a:tc>
                  <a:txBody>
                    <a:bodyPr/>
                    <a:lstStyle/>
                    <a:p>
                      <a:pPr lvl="0" algn="ctr">
                        <a:buNone/>
                      </a:pPr>
                      <a:r>
                        <a:rPr lang="en-US" sz="1200" b="0"/>
                        <a:t>Flippers</a:t>
                      </a:r>
                    </a:p>
                  </a:txBody>
                  <a:tcPr marL="68430" marR="68430" marT="31720" marB="31720" anchor="ctr"/>
                </a:tc>
                <a:tc>
                  <a:txBody>
                    <a:bodyPr/>
                    <a:lstStyle/>
                    <a:p>
                      <a:pPr lvl="0" algn="ctr">
                        <a:buNone/>
                      </a:pPr>
                      <a:r>
                        <a:rPr lang="en-US" sz="1200" b="0"/>
                        <a:t>Servos (2)</a:t>
                      </a:r>
                    </a:p>
                  </a:txBody>
                  <a:tcPr marL="68430" marR="68430" marT="31720" marB="31720" anchor="ctr"/>
                </a:tc>
                <a:tc>
                  <a:txBody>
                    <a:bodyPr/>
                    <a:lstStyle/>
                    <a:p>
                      <a:pPr lvl="0" algn="ctr">
                        <a:buNone/>
                      </a:pPr>
                      <a:r>
                        <a:rPr lang="en-US" sz="1200" b="0"/>
                        <a:t>Parallax</a:t>
                      </a:r>
                    </a:p>
                  </a:txBody>
                  <a:tcPr marL="68430" marR="68430" marT="31720" marB="31720" anchor="ctr"/>
                </a:tc>
                <a:tc>
                  <a:txBody>
                    <a:bodyPr/>
                    <a:lstStyle/>
                    <a:p>
                      <a:pPr lvl="0" algn="ctr">
                        <a:buNone/>
                      </a:pPr>
                      <a:r>
                        <a:rPr lang="en-US" sz="1200" b="0"/>
                        <a:t>4 – 6.5 [6.5]</a:t>
                      </a:r>
                    </a:p>
                  </a:txBody>
                  <a:tcPr marL="68430" marR="68430" marT="31720" marB="31720" anchor="ctr"/>
                </a:tc>
                <a:tc>
                  <a:txBody>
                    <a:bodyPr/>
                    <a:lstStyle/>
                    <a:p>
                      <a:pPr lvl="0" algn="ctr">
                        <a:buNone/>
                      </a:pPr>
                      <a:r>
                        <a:rPr lang="en-US" sz="1200" b="0"/>
                        <a:t>200</a:t>
                      </a:r>
                    </a:p>
                  </a:txBody>
                  <a:tcPr marL="68430" marR="68430" marT="31720" marB="31720" anchor="ctr"/>
                </a:tc>
                <a:tc>
                  <a:txBody>
                    <a:bodyPr/>
                    <a:lstStyle/>
                    <a:p>
                      <a:pPr lvl="0" algn="ctr">
                        <a:buNone/>
                      </a:pPr>
                      <a:r>
                        <a:rPr lang="en-US" sz="1200" b="0"/>
                        <a:t>~3</a:t>
                      </a:r>
                    </a:p>
                  </a:txBody>
                  <a:tcPr marL="68430" marR="68430" marT="31720" marB="31720" anchor="ctr"/>
                </a:tc>
                <a:tc>
                  <a:txBody>
                    <a:bodyPr/>
                    <a:lstStyle/>
                    <a:p>
                      <a:pPr lvl="0" algn="ctr">
                        <a:buNone/>
                      </a:pPr>
                      <a:r>
                        <a:rPr lang="en-US" sz="1200" b="0"/>
                        <a:t>26</a:t>
                      </a:r>
                    </a:p>
                  </a:txBody>
                  <a:tcPr marL="68430" marR="68430" marT="31720" marB="31720" anchor="ctr"/>
                </a:tc>
                <a:extLst>
                  <a:ext uri="{0D108BD9-81ED-4DB2-BD59-A6C34878D82A}">
                    <a16:rowId xmlns:a16="http://schemas.microsoft.com/office/drawing/2014/main" val="3702152688"/>
                  </a:ext>
                </a:extLst>
              </a:tr>
              <a:tr h="307609">
                <a:tc>
                  <a:txBody>
                    <a:bodyPr/>
                    <a:lstStyle/>
                    <a:p>
                      <a:pPr lvl="0" algn="ctr">
                        <a:buNone/>
                      </a:pPr>
                      <a:r>
                        <a:rPr lang="en-US" sz="1200" b="0"/>
                        <a:t>Communication</a:t>
                      </a:r>
                    </a:p>
                  </a:txBody>
                  <a:tcPr marL="68430" marR="68430" marT="31720" marB="31720" anchor="ctr"/>
                </a:tc>
                <a:tc>
                  <a:txBody>
                    <a:bodyPr/>
                    <a:lstStyle/>
                    <a:p>
                      <a:pPr lvl="0" algn="ctr">
                        <a:buNone/>
                      </a:pPr>
                      <a:r>
                        <a:rPr lang="en-US" sz="1200" b="1"/>
                        <a:t>Bluetooth</a:t>
                      </a:r>
                    </a:p>
                  </a:txBody>
                  <a:tcPr marL="68430" marR="68430" marT="31720" marB="31720" anchor="ctr"/>
                </a:tc>
                <a:tc>
                  <a:txBody>
                    <a:bodyPr/>
                    <a:lstStyle/>
                    <a:p>
                      <a:pPr lvl="0" algn="ctr">
                        <a:buNone/>
                      </a:pPr>
                      <a:r>
                        <a:rPr lang="en-US" sz="1200" b="0"/>
                        <a:t>RN-42 (1)</a:t>
                      </a:r>
                    </a:p>
                  </a:txBody>
                  <a:tcPr marL="68430" marR="68430" marT="31720" marB="31720" anchor="ctr"/>
                </a:tc>
                <a:tc>
                  <a:txBody>
                    <a:bodyPr/>
                    <a:lstStyle/>
                    <a:p>
                      <a:pPr lvl="0" algn="ctr">
                        <a:buNone/>
                      </a:pPr>
                      <a:r>
                        <a:rPr lang="en-US" sz="1200" b="0"/>
                        <a:t>Roving Networks</a:t>
                      </a:r>
                    </a:p>
                  </a:txBody>
                  <a:tcPr marL="68430" marR="68430" marT="31720" marB="31720" anchor="ctr"/>
                </a:tc>
                <a:tc>
                  <a:txBody>
                    <a:bodyPr/>
                    <a:lstStyle/>
                    <a:p>
                      <a:pPr lvl="0" algn="ctr">
                        <a:buNone/>
                      </a:pPr>
                      <a:r>
                        <a:rPr lang="en-US" sz="1200" b="0"/>
                        <a:t>3.3</a:t>
                      </a:r>
                    </a:p>
                  </a:txBody>
                  <a:tcPr marL="68430" marR="68430" marT="31720" marB="31720" anchor="ctr"/>
                </a:tc>
                <a:tc>
                  <a:txBody>
                    <a:bodyPr/>
                    <a:lstStyle/>
                    <a:p>
                      <a:pPr lvl="0" algn="ctr">
                        <a:buNone/>
                      </a:pPr>
                      <a:r>
                        <a:rPr lang="en-US" sz="1200" b="0"/>
                        <a:t>30</a:t>
                      </a:r>
                    </a:p>
                  </a:txBody>
                  <a:tcPr marL="68430" marR="68430" marT="31720" marB="31720" anchor="ctr"/>
                </a:tc>
                <a:tc>
                  <a:txBody>
                    <a:bodyPr/>
                    <a:lstStyle/>
                    <a:p>
                      <a:pPr lvl="0" algn="ctr">
                        <a:buNone/>
                      </a:pPr>
                      <a:r>
                        <a:rPr lang="en-US" sz="1200" b="0"/>
                        <a:t>~0.1</a:t>
                      </a:r>
                    </a:p>
                  </a:txBody>
                  <a:tcPr marL="68430" marR="68430" marT="31720" marB="31720" anchor="ctr"/>
                </a:tc>
                <a:tc>
                  <a:txBody>
                    <a:bodyPr/>
                    <a:lstStyle/>
                    <a:p>
                      <a:pPr lvl="0" algn="ctr">
                        <a:buNone/>
                      </a:pPr>
                      <a:r>
                        <a:rPr lang="en-US" sz="1200" b="0"/>
                        <a:t>15.73</a:t>
                      </a:r>
                    </a:p>
                  </a:txBody>
                  <a:tcPr marL="68430" marR="68430" marT="31720" marB="31720" anchor="ctr"/>
                </a:tc>
                <a:extLst>
                  <a:ext uri="{0D108BD9-81ED-4DB2-BD59-A6C34878D82A}">
                    <a16:rowId xmlns:a16="http://schemas.microsoft.com/office/drawing/2014/main" val="1162871102"/>
                  </a:ext>
                </a:extLst>
              </a:tr>
              <a:tr h="502533">
                <a:tc>
                  <a:txBody>
                    <a:bodyPr/>
                    <a:lstStyle/>
                    <a:p>
                      <a:pPr algn="ctr"/>
                      <a:r>
                        <a:rPr lang="en-US" sz="1200" b="0"/>
                        <a:t>Electrical</a:t>
                      </a:r>
                    </a:p>
                  </a:txBody>
                  <a:tcPr marL="68430" marR="68430" marT="31720" marB="31720" anchor="ctr"/>
                </a:tc>
                <a:tc>
                  <a:txBody>
                    <a:bodyPr/>
                    <a:lstStyle/>
                    <a:p>
                      <a:pPr algn="ctr"/>
                      <a:r>
                        <a:rPr lang="en-US" sz="1200" b="1"/>
                        <a:t>Microcontroller</a:t>
                      </a:r>
                    </a:p>
                  </a:txBody>
                  <a:tcPr marL="68430" marR="68430" marT="31720" marB="31720" anchor="ctr"/>
                </a:tc>
                <a:tc>
                  <a:txBody>
                    <a:bodyPr/>
                    <a:lstStyle/>
                    <a:p>
                      <a:pPr algn="ctr"/>
                      <a:r>
                        <a:rPr lang="en-US" sz="1200" b="0"/>
                        <a:t>ATmega328p (1)</a:t>
                      </a:r>
                    </a:p>
                  </a:txBody>
                  <a:tcPr marL="68430" marR="68430" marT="31720" marB="31720" anchor="ctr"/>
                </a:tc>
                <a:tc>
                  <a:txBody>
                    <a:bodyPr/>
                    <a:lstStyle/>
                    <a:p>
                      <a:pPr algn="ctr"/>
                      <a:r>
                        <a:rPr lang="en-US" sz="1200" b="0"/>
                        <a:t>Microchip Technologies</a:t>
                      </a:r>
                    </a:p>
                  </a:txBody>
                  <a:tcPr marL="68430" marR="68430" marT="31720" marB="31720" anchor="ctr"/>
                </a:tc>
                <a:tc>
                  <a:txBody>
                    <a:bodyPr/>
                    <a:lstStyle/>
                    <a:p>
                      <a:pPr lvl="0" algn="ctr">
                        <a:buNone/>
                      </a:pPr>
                      <a:r>
                        <a:rPr lang="en-US" sz="1200" b="0"/>
                        <a:t>5</a:t>
                      </a:r>
                    </a:p>
                  </a:txBody>
                  <a:tcPr marL="68430" marR="68430" marT="31720" marB="31720" anchor="ctr"/>
                </a:tc>
                <a:tc>
                  <a:txBody>
                    <a:bodyPr/>
                    <a:lstStyle/>
                    <a:p>
                      <a:pPr lvl="0" algn="ctr">
                        <a:buNone/>
                      </a:pPr>
                      <a:r>
                        <a:rPr lang="en-US" sz="1200" b="0" i="0" u="none" strike="noStrike" noProof="0">
                          <a:latin typeface="Calibri"/>
                        </a:rPr>
                        <a:t>200</a:t>
                      </a:r>
                      <a:endParaRPr lang="en-US" sz="1200" b="0"/>
                    </a:p>
                  </a:txBody>
                  <a:tcPr marL="68430" marR="68430" marT="31720" marB="31720" anchor="ctr"/>
                </a:tc>
                <a:tc>
                  <a:txBody>
                    <a:bodyPr/>
                    <a:lstStyle/>
                    <a:p>
                      <a:pPr algn="ctr"/>
                      <a:r>
                        <a:rPr lang="en-US" sz="1200" b="0"/>
                        <a:t>1</a:t>
                      </a:r>
                    </a:p>
                  </a:txBody>
                  <a:tcPr marL="68430" marR="68430" marT="31720" marB="31720" anchor="ctr"/>
                </a:tc>
                <a:tc>
                  <a:txBody>
                    <a:bodyPr/>
                    <a:lstStyle/>
                    <a:p>
                      <a:pPr algn="ctr"/>
                      <a:r>
                        <a:rPr lang="en-US" sz="1200" b="0"/>
                        <a:t>2.01</a:t>
                      </a:r>
                    </a:p>
                  </a:txBody>
                  <a:tcPr marL="68430" marR="68430" marT="31720" marB="31720" anchor="ctr"/>
                </a:tc>
                <a:extLst>
                  <a:ext uri="{0D108BD9-81ED-4DB2-BD59-A6C34878D82A}">
                    <a16:rowId xmlns:a16="http://schemas.microsoft.com/office/drawing/2014/main" val="451977458"/>
                  </a:ext>
                </a:extLst>
              </a:tr>
              <a:tr h="307609">
                <a:tc>
                  <a:txBody>
                    <a:bodyPr/>
                    <a:lstStyle/>
                    <a:p>
                      <a:pPr lvl="0" algn="ctr">
                        <a:lnSpc>
                          <a:spcPct val="100000"/>
                        </a:lnSpc>
                        <a:spcBef>
                          <a:spcPts val="0"/>
                        </a:spcBef>
                        <a:spcAft>
                          <a:spcPts val="0"/>
                        </a:spcAft>
                        <a:buNone/>
                      </a:pPr>
                      <a:r>
                        <a:rPr lang="en-US" sz="1200" b="0"/>
                        <a:t>Electrical</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noProof="0">
                          <a:latin typeface="+mn-lt"/>
                        </a:rPr>
                        <a:t> Motor Driver</a:t>
                      </a:r>
                      <a:endParaRPr lang="en-US" sz="1200" b="1"/>
                    </a:p>
                  </a:txBody>
                  <a:tcPr marL="68430" marR="68430" marT="31720" marB="31720" anchor="ctr"/>
                </a:tc>
                <a:tc>
                  <a:txBody>
                    <a:bodyPr/>
                    <a:lstStyle/>
                    <a:p>
                      <a:pPr lvl="0" algn="ctr">
                        <a:lnSpc>
                          <a:spcPct val="100000"/>
                        </a:lnSpc>
                        <a:spcBef>
                          <a:spcPts val="0"/>
                        </a:spcBef>
                        <a:spcAft>
                          <a:spcPts val="0"/>
                        </a:spcAft>
                        <a:buNone/>
                      </a:pPr>
                      <a:r>
                        <a:rPr lang="en-US" sz="1200" b="0" i="0" u="none" strike="noStrike" noProof="0">
                          <a:latin typeface="Calibri"/>
                        </a:rPr>
                        <a:t>DRV8871 (1)</a:t>
                      </a:r>
                      <a:endParaRPr lang="en-US" sz="1200" b="0"/>
                    </a:p>
                  </a:txBody>
                  <a:tcPr marL="68430" marR="68430" marT="31720" marB="31720" anchor="ctr"/>
                </a:tc>
                <a:tc>
                  <a:txBody>
                    <a:bodyPr/>
                    <a:lstStyle/>
                    <a:p>
                      <a:pPr algn="ctr"/>
                      <a:r>
                        <a:rPr lang="en-US" sz="1200" b="0"/>
                        <a:t>Texas Instruments</a:t>
                      </a:r>
                    </a:p>
                  </a:txBody>
                  <a:tcPr marL="68430" marR="68430" marT="31720" marB="31720" anchor="ctr"/>
                </a:tc>
                <a:tc>
                  <a:txBody>
                    <a:bodyPr/>
                    <a:lstStyle/>
                    <a:p>
                      <a:pPr lvl="0" algn="ctr">
                        <a:buNone/>
                      </a:pPr>
                      <a:r>
                        <a:rPr lang="en-US" sz="1200" b="0"/>
                        <a:t>6.5 – 45 [11–12.5]</a:t>
                      </a:r>
                    </a:p>
                  </a:txBody>
                  <a:tcPr marL="68430" marR="68430" marT="31720" marB="31720" anchor="ctr"/>
                </a:tc>
                <a:tc>
                  <a:txBody>
                    <a:bodyPr/>
                    <a:lstStyle/>
                    <a:p>
                      <a:pPr algn="ctr"/>
                      <a:r>
                        <a:rPr lang="en-US" sz="1200" b="0"/>
                        <a:t>3600 (peak)</a:t>
                      </a:r>
                    </a:p>
                  </a:txBody>
                  <a:tcPr marL="68430" marR="68430" marT="31720" marB="31720" anchor="ctr"/>
                </a:tc>
                <a:tc>
                  <a:txBody>
                    <a:bodyPr/>
                    <a:lstStyle/>
                    <a:p>
                      <a:pPr algn="ctr"/>
                      <a:r>
                        <a:rPr lang="en-US" sz="1200" b="0"/>
                        <a:t>~43</a:t>
                      </a:r>
                    </a:p>
                  </a:txBody>
                  <a:tcPr marL="68430" marR="68430" marT="31720" marB="31720" anchor="ctr"/>
                </a:tc>
                <a:tc>
                  <a:txBody>
                    <a:bodyPr/>
                    <a:lstStyle/>
                    <a:p>
                      <a:pPr algn="ctr"/>
                      <a:r>
                        <a:rPr lang="en-US" sz="1200" b="0"/>
                        <a:t>2.13</a:t>
                      </a:r>
                    </a:p>
                  </a:txBody>
                  <a:tcPr marL="68430" marR="68430" marT="31720" marB="31720" anchor="ctr"/>
                </a:tc>
                <a:extLst>
                  <a:ext uri="{0D108BD9-81ED-4DB2-BD59-A6C34878D82A}">
                    <a16:rowId xmlns:a16="http://schemas.microsoft.com/office/drawing/2014/main" val="1187798145"/>
                  </a:ext>
                </a:extLst>
              </a:tr>
              <a:tr h="307609">
                <a:tc>
                  <a:txBody>
                    <a:bodyPr/>
                    <a:lstStyle/>
                    <a:p>
                      <a:pPr lvl="0" algn="ctr">
                        <a:lnSpc>
                          <a:spcPct val="100000"/>
                        </a:lnSpc>
                        <a:spcBef>
                          <a:spcPts val="0"/>
                        </a:spcBef>
                        <a:spcAft>
                          <a:spcPts val="0"/>
                        </a:spcAft>
                        <a:buNone/>
                      </a:pPr>
                      <a:r>
                        <a:rPr lang="en-US" sz="1200"/>
                        <a:t>Electrical</a:t>
                      </a:r>
                    </a:p>
                  </a:txBody>
                  <a:tcPr marL="68430" marR="68430" marT="31720" marB="31720" anchor="ctr"/>
                </a:tc>
                <a:tc>
                  <a:txBody>
                    <a:bodyPr/>
                    <a:lstStyle/>
                    <a:p>
                      <a:pPr algn="ctr"/>
                      <a:r>
                        <a:rPr lang="en-US" sz="1200" b="0"/>
                        <a:t>PWM Driver</a:t>
                      </a:r>
                      <a:endParaRPr lang="en-US" sz="1200"/>
                    </a:p>
                  </a:txBody>
                  <a:tcPr marL="68430" marR="68430" marT="31720" marB="31720" anchor="ctr"/>
                </a:tc>
                <a:tc>
                  <a:txBody>
                    <a:bodyPr/>
                    <a:lstStyle/>
                    <a:p>
                      <a:pPr lvl="0" algn="ctr">
                        <a:lnSpc>
                          <a:spcPct val="100000"/>
                        </a:lnSpc>
                        <a:spcBef>
                          <a:spcPts val="0"/>
                        </a:spcBef>
                        <a:spcAft>
                          <a:spcPts val="0"/>
                        </a:spcAft>
                        <a:buNone/>
                      </a:pPr>
                      <a:r>
                        <a:rPr lang="en-US" sz="1200" b="0"/>
                        <a:t>PCA9685 (1)</a:t>
                      </a:r>
                      <a:endParaRPr lang="en-US" sz="1200"/>
                    </a:p>
                  </a:txBody>
                  <a:tcPr marL="68430" marR="68430" marT="31720" marB="31720" anchor="ctr"/>
                </a:tc>
                <a:tc>
                  <a:txBody>
                    <a:bodyPr/>
                    <a:lstStyle/>
                    <a:p>
                      <a:pPr algn="ctr"/>
                      <a:r>
                        <a:rPr lang="en-US" sz="1200"/>
                        <a:t>NXP</a:t>
                      </a:r>
                    </a:p>
                  </a:txBody>
                  <a:tcPr marL="68430" marR="68430" marT="31720" marB="31720" anchor="ctr"/>
                </a:tc>
                <a:tc>
                  <a:txBody>
                    <a:bodyPr/>
                    <a:lstStyle/>
                    <a:p>
                      <a:pPr lvl="0" algn="ctr">
                        <a:lnSpc>
                          <a:spcPct val="100000"/>
                        </a:lnSpc>
                        <a:spcBef>
                          <a:spcPts val="0"/>
                        </a:spcBef>
                        <a:spcAft>
                          <a:spcPts val="0"/>
                        </a:spcAft>
                        <a:buNone/>
                      </a:pPr>
                      <a:r>
                        <a:rPr lang="en-US" sz="1200" b="0" i="0" u="none" strike="noStrike" noProof="0">
                          <a:latin typeface="Calibri"/>
                        </a:rPr>
                        <a:t>5</a:t>
                      </a:r>
                    </a:p>
                  </a:txBody>
                  <a:tcPr marL="68430" marR="68430" marT="31720" marB="31720" anchor="ctr"/>
                </a:tc>
                <a:tc>
                  <a:txBody>
                    <a:bodyPr/>
                    <a:lstStyle/>
                    <a:p>
                      <a:pPr lvl="0" algn="ctr">
                        <a:lnSpc>
                          <a:spcPct val="100000"/>
                        </a:lnSpc>
                        <a:spcBef>
                          <a:spcPts val="0"/>
                        </a:spcBef>
                        <a:spcAft>
                          <a:spcPts val="0"/>
                        </a:spcAft>
                        <a:buNone/>
                      </a:pPr>
                      <a:r>
                        <a:rPr lang="en-US" sz="1200" b="0" i="0" u="none" strike="noStrike" noProof="0">
                          <a:latin typeface="Calibri"/>
                        </a:rPr>
                        <a:t>400</a:t>
                      </a:r>
                    </a:p>
                  </a:txBody>
                  <a:tcPr marL="68430" marR="68430" marT="31720" marB="31720" anchor="ctr"/>
                </a:tc>
                <a:tc>
                  <a:txBody>
                    <a:bodyPr/>
                    <a:lstStyle/>
                    <a:p>
                      <a:pPr algn="ctr"/>
                      <a:r>
                        <a:rPr lang="en-US" sz="1200"/>
                        <a:t>2</a:t>
                      </a:r>
                    </a:p>
                  </a:txBody>
                  <a:tcPr marL="68430" marR="68430" marT="31720" marB="31720" anchor="ctr"/>
                </a:tc>
                <a:tc>
                  <a:txBody>
                    <a:bodyPr/>
                    <a:lstStyle/>
                    <a:p>
                      <a:pPr algn="ctr"/>
                      <a:r>
                        <a:rPr lang="en-US" sz="1200"/>
                        <a:t>2.33</a:t>
                      </a:r>
                    </a:p>
                  </a:txBody>
                  <a:tcPr marL="68430" marR="68430" marT="31720" marB="31720" anchor="ctr"/>
                </a:tc>
                <a:extLst>
                  <a:ext uri="{0D108BD9-81ED-4DB2-BD59-A6C34878D82A}">
                    <a16:rowId xmlns:a16="http://schemas.microsoft.com/office/drawing/2014/main" val="1288225068"/>
                  </a:ext>
                </a:extLst>
              </a:tr>
              <a:tr h="307609">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Power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Battery</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3S LiPo</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Turingy</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11-16</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5000</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63</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27.00</a:t>
                      </a:r>
                    </a:p>
                  </a:txBody>
                  <a:tcPr marL="68430" marR="68430" marT="31720" marB="31720" anchor="ctr"/>
                </a:tc>
                <a:extLst>
                  <a:ext uri="{0D108BD9-81ED-4DB2-BD59-A6C34878D82A}">
                    <a16:rowId xmlns:a16="http://schemas.microsoft.com/office/drawing/2014/main" val="1450279103"/>
                  </a:ext>
                </a:extLst>
              </a:tr>
              <a:tr h="307609">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Power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DC – DC converter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TPS56637RPAR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Texas Instrument</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4.5 – 28 [6.5]</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6000</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39</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200" b="0" i="0" u="none" strike="noStrike" kern="1200">
                          <a:solidFill>
                            <a:schemeClr val="dk1"/>
                          </a:solidFill>
                          <a:latin typeface="Calibri"/>
                          <a:ea typeface="+mn-ea"/>
                          <a:cs typeface="+mn-cs"/>
                        </a:rPr>
                        <a:t>1.10</a:t>
                      </a:r>
                    </a:p>
                  </a:txBody>
                  <a:tcPr marL="68430" marR="68430" marT="31720" marB="31720" anchor="ctr"/>
                </a:tc>
                <a:extLst>
                  <a:ext uri="{0D108BD9-81ED-4DB2-BD59-A6C34878D82A}">
                    <a16:rowId xmlns:a16="http://schemas.microsoft.com/office/drawing/2014/main" val="3537227084"/>
                  </a:ext>
                </a:extLst>
              </a:tr>
              <a:tr h="307609">
                <a:tc>
                  <a:txBody>
                    <a:bodyPr/>
                    <a:lstStyle/>
                    <a:p>
                      <a:pPr lvl="0" algn="ctr">
                        <a:buNone/>
                      </a:pPr>
                      <a:r>
                        <a:rPr lang="en-US" sz="1200" b="0"/>
                        <a:t>Power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latin typeface="+mn-lt"/>
                        </a:rPr>
                        <a:t>5V Regulator</a:t>
                      </a:r>
                      <a:endParaRPr lang="en-US" sz="1200" b="0"/>
                    </a:p>
                  </a:txBody>
                  <a:tcPr marL="68430" marR="68430" marT="31720" marB="31720" anchor="ctr"/>
                </a:tc>
                <a:tc>
                  <a:txBody>
                    <a:bodyPr/>
                    <a:lstStyle/>
                    <a:p>
                      <a:pPr lvl="0" algn="ctr">
                        <a:buNone/>
                      </a:pPr>
                      <a:r>
                        <a:rPr lang="en-US" sz="1200" b="0" i="0" u="none" strike="noStrike" noProof="0">
                          <a:latin typeface="Calibri"/>
                        </a:rPr>
                        <a:t>R-78E5.0-1.0 (1)</a:t>
                      </a:r>
                      <a:endParaRPr lang="en-US" sz="1200" b="0"/>
                    </a:p>
                  </a:txBody>
                  <a:tcPr marL="68430" marR="68430" marT="31720" marB="31720" anchor="ctr"/>
                </a:tc>
                <a:tc>
                  <a:txBody>
                    <a:bodyPr/>
                    <a:lstStyle/>
                    <a:p>
                      <a:pPr lvl="0" algn="ctr">
                        <a:buNone/>
                      </a:pPr>
                      <a:r>
                        <a:rPr lang="en-US" sz="1200"/>
                        <a:t>Recom</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 – 28 [11 – 12]</a:t>
                      </a:r>
                    </a:p>
                  </a:txBody>
                  <a:tcPr marL="68430" marR="68430" marT="31720" marB="31720" anchor="ctr"/>
                </a:tc>
                <a:tc>
                  <a:txBody>
                    <a:bodyPr/>
                    <a:lstStyle/>
                    <a:p>
                      <a:pPr lvl="0" algn="ctr">
                        <a:buNone/>
                      </a:pPr>
                      <a:r>
                        <a:rPr lang="en-US" sz="1200"/>
                        <a:t>1000</a:t>
                      </a:r>
                    </a:p>
                  </a:txBody>
                  <a:tcPr marL="68430" marR="68430" marT="31720" marB="31720" anchor="ctr"/>
                </a:tc>
                <a:tc>
                  <a:txBody>
                    <a:bodyPr/>
                    <a:lstStyle/>
                    <a:p>
                      <a:pPr lvl="0" algn="ctr">
                        <a:buNone/>
                      </a:pPr>
                      <a:r>
                        <a:rPr lang="en-US" sz="1200"/>
                        <a:t>12</a:t>
                      </a:r>
                    </a:p>
                  </a:txBody>
                  <a:tcPr marL="68430" marR="68430" marT="31720" marB="31720" anchor="ctr"/>
                </a:tc>
                <a:tc>
                  <a:txBody>
                    <a:bodyPr/>
                    <a:lstStyle/>
                    <a:p>
                      <a:pPr lvl="0" algn="ctr">
                        <a:buNone/>
                      </a:pPr>
                      <a:r>
                        <a:rPr lang="en-US" sz="1200"/>
                        <a:t>3.26</a:t>
                      </a:r>
                    </a:p>
                  </a:txBody>
                  <a:tcPr marL="68430" marR="68430" marT="31720" marB="31720" anchor="ctr"/>
                </a:tc>
                <a:extLst>
                  <a:ext uri="{0D108BD9-81ED-4DB2-BD59-A6C34878D82A}">
                    <a16:rowId xmlns:a16="http://schemas.microsoft.com/office/drawing/2014/main" val="779933026"/>
                  </a:ext>
                </a:extLst>
              </a:tr>
              <a:tr h="307609">
                <a:tc>
                  <a:txBody>
                    <a:bodyPr/>
                    <a:lstStyle/>
                    <a:p>
                      <a:pPr lvl="0" algn="ctr">
                        <a:buNone/>
                      </a:pPr>
                      <a:r>
                        <a:rPr lang="en-US" sz="1200"/>
                        <a:t>Power</a:t>
                      </a:r>
                    </a:p>
                  </a:txBody>
                  <a:tcPr marL="68430" marR="68430" marT="31720" marB="31720" anchor="ctr"/>
                </a:tc>
                <a:tc>
                  <a:txBody>
                    <a:bodyPr/>
                    <a:lstStyle/>
                    <a:p>
                      <a:pPr lvl="0" algn="ctr">
                        <a:buNone/>
                      </a:pPr>
                      <a:r>
                        <a:rPr lang="en-US" sz="1200"/>
                        <a:t>3.3V Regulator</a:t>
                      </a:r>
                    </a:p>
                  </a:txBody>
                  <a:tcPr marL="68430" marR="68430" marT="31720" marB="31720" anchor="ctr"/>
                </a:tc>
                <a:tc>
                  <a:txBody>
                    <a:bodyPr/>
                    <a:lstStyle/>
                    <a:p>
                      <a:pPr lvl="0" algn="ctr">
                        <a:buNone/>
                      </a:pPr>
                      <a:r>
                        <a:rPr lang="en-US" sz="1200" b="0" i="0" u="none" strike="noStrike" noProof="0">
                          <a:latin typeface="Calibri"/>
                        </a:rPr>
                        <a:t>R-78E3.3-1.0 (1)</a:t>
                      </a:r>
                      <a:endParaRPr lang="en-US" sz="1200"/>
                    </a:p>
                  </a:txBody>
                  <a:tcPr marL="68430" marR="68430" marT="31720" marB="31720" anchor="ctr"/>
                </a:tc>
                <a:tc>
                  <a:txBody>
                    <a:bodyPr/>
                    <a:lstStyle/>
                    <a:p>
                      <a:pPr lvl="0" algn="ctr">
                        <a:buNone/>
                      </a:pPr>
                      <a:r>
                        <a:rPr lang="en-US" sz="1200"/>
                        <a:t>Recom</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7 – 28 [11 – 12]</a:t>
                      </a:r>
                    </a:p>
                  </a:txBody>
                  <a:tcPr marL="68430" marR="68430" marT="31720" marB="31720" anchor="ctr"/>
                </a:tc>
                <a:tc>
                  <a:txBody>
                    <a:bodyPr/>
                    <a:lstStyle/>
                    <a:p>
                      <a:pPr lvl="0" algn="ctr">
                        <a:buNone/>
                      </a:pPr>
                      <a:r>
                        <a:rPr lang="en-US" sz="1200"/>
                        <a:t>1000</a:t>
                      </a:r>
                    </a:p>
                  </a:txBody>
                  <a:tcPr marL="68430" marR="68430" marT="31720" marB="31720" anchor="ctr"/>
                </a:tc>
                <a:tc>
                  <a:txBody>
                    <a:bodyPr/>
                    <a:lstStyle/>
                    <a:p>
                      <a:pPr lvl="0" algn="ctr">
                        <a:buNone/>
                      </a:pPr>
                      <a:r>
                        <a:rPr lang="en-US" sz="1200"/>
                        <a:t>12</a:t>
                      </a:r>
                    </a:p>
                  </a:txBody>
                  <a:tcPr marL="68430" marR="68430" marT="31720" marB="31720" anchor="ctr"/>
                </a:tc>
                <a:tc>
                  <a:txBody>
                    <a:bodyPr/>
                    <a:lstStyle/>
                    <a:p>
                      <a:pPr lvl="0" algn="ctr">
                        <a:buNone/>
                      </a:pPr>
                      <a:r>
                        <a:rPr lang="en-US" sz="1200"/>
                        <a:t>3.26</a:t>
                      </a:r>
                    </a:p>
                  </a:txBody>
                  <a:tcPr marL="68430" marR="68430" marT="31720" marB="31720" anchor="ctr"/>
                </a:tc>
                <a:extLst>
                  <a:ext uri="{0D108BD9-81ED-4DB2-BD59-A6C34878D82A}">
                    <a16:rowId xmlns:a16="http://schemas.microsoft.com/office/drawing/2014/main" val="2987016728"/>
                  </a:ext>
                </a:extLst>
              </a:tr>
              <a:tr h="307609">
                <a:tc>
                  <a:txBody>
                    <a:bodyPr/>
                    <a:lstStyle/>
                    <a:p>
                      <a:pPr lvl="0" algn="ctr">
                        <a:buNone/>
                      </a:pPr>
                      <a:r>
                        <a:rPr lang="en-US" sz="1200" b="1"/>
                        <a:t>Total</a:t>
                      </a:r>
                    </a:p>
                  </a:txBody>
                  <a:tcPr marL="68430" marR="68430" marT="31720" marB="31720" anchor="ctr"/>
                </a:tc>
                <a:tc>
                  <a:txBody>
                    <a:bodyPr/>
                    <a:lstStyle/>
                    <a:p>
                      <a:pPr lvl="0" algn="ctr">
                        <a:buNone/>
                      </a:pPr>
                      <a:endParaRPr lang="en-US" sz="1200"/>
                    </a:p>
                  </a:txBody>
                  <a:tcPr marL="68430" marR="68430" marT="31720" marB="31720" anchor="ctr"/>
                </a:tc>
                <a:tc>
                  <a:txBody>
                    <a:bodyPr/>
                    <a:lstStyle/>
                    <a:p>
                      <a:pPr lvl="0" algn="ctr">
                        <a:buNone/>
                      </a:pPr>
                      <a:endParaRPr lang="en-US" sz="1200" b="1"/>
                    </a:p>
                  </a:txBody>
                  <a:tcPr marL="68430" marR="68430" marT="31720" marB="31720" anchor="ctr"/>
                </a:tc>
                <a:tc>
                  <a:txBody>
                    <a:bodyPr/>
                    <a:lstStyle/>
                    <a:p>
                      <a:pPr lvl="0" algn="ctr">
                        <a:buNone/>
                      </a:pPr>
                      <a:endParaRPr lang="en-US" sz="1200"/>
                    </a:p>
                  </a:txBody>
                  <a:tcPr marL="68430" marR="68430" marT="31720" marB="31720" anchor="ctr"/>
                </a:tc>
                <a:tc>
                  <a:txBody>
                    <a:bodyPr/>
                    <a:lstStyle/>
                    <a:p>
                      <a:pPr lvl="0" algn="ctr">
                        <a:buNone/>
                      </a:pPr>
                      <a:endParaRPr lang="en-US" sz="1200"/>
                    </a:p>
                  </a:txBody>
                  <a:tcPr marL="68430" marR="68430" marT="31720" marB="31720" anchor="ctr"/>
                </a:tc>
                <a:tc>
                  <a:txBody>
                    <a:bodyPr/>
                    <a:lstStyle/>
                    <a:p>
                      <a:pPr lvl="0" algn="ctr">
                        <a:buNone/>
                      </a:pPr>
                      <a:endParaRPr lang="en-US" sz="1200"/>
                    </a:p>
                  </a:txBody>
                  <a:tcPr marL="68430" marR="68430" marT="31720" marB="31720" anchor="ctr"/>
                </a:tc>
                <a:tc>
                  <a:txBody>
                    <a:bodyPr/>
                    <a:lstStyle/>
                    <a:p>
                      <a:pPr lvl="0" algn="ctr">
                        <a:buNone/>
                      </a:pPr>
                      <a:r>
                        <a:rPr lang="en-US" sz="1200" b="1"/>
                        <a:t>~216</a:t>
                      </a:r>
                    </a:p>
                  </a:txBody>
                  <a:tcPr marL="68430" marR="68430" marT="31720" marB="31720" anchor="ctr"/>
                </a:tc>
                <a:tc>
                  <a:txBody>
                    <a:bodyPr/>
                    <a:lstStyle/>
                    <a:p>
                      <a:pPr lvl="0" algn="ctr">
                        <a:buNone/>
                      </a:pPr>
                      <a:r>
                        <a:rPr lang="en-US" sz="1200" b="1"/>
                        <a:t>202.77</a:t>
                      </a:r>
                    </a:p>
                  </a:txBody>
                  <a:tcPr marL="68430" marR="68430" marT="31720" marB="31720" anchor="ctr"/>
                </a:tc>
                <a:extLst>
                  <a:ext uri="{0D108BD9-81ED-4DB2-BD59-A6C34878D82A}">
                    <a16:rowId xmlns:a16="http://schemas.microsoft.com/office/drawing/2014/main" val="924763467"/>
                  </a:ext>
                </a:extLst>
              </a:tr>
            </a:tbl>
          </a:graphicData>
        </a:graphic>
      </p:graphicFrame>
    </p:spTree>
    <p:extLst>
      <p:ext uri="{BB962C8B-B14F-4D97-AF65-F5344CB8AC3E}">
        <p14:creationId xmlns:p14="http://schemas.microsoft.com/office/powerpoint/2010/main" val="103374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92DC-CF59-405C-9111-5D20978660CB}"/>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Microcontroller</a:t>
            </a:r>
          </a:p>
        </p:txBody>
      </p:sp>
      <p:graphicFrame>
        <p:nvGraphicFramePr>
          <p:cNvPr id="4" name="Content Placeholder 3">
            <a:extLst>
              <a:ext uri="{FF2B5EF4-FFF2-40B4-BE49-F238E27FC236}">
                <a16:creationId xmlns:a16="http://schemas.microsoft.com/office/drawing/2014/main" id="{4A275383-9C7C-4655-836F-FED3122DD80B}"/>
              </a:ext>
            </a:extLst>
          </p:cNvPr>
          <p:cNvGraphicFramePr>
            <a:graphicFrameLocks noGrp="1"/>
          </p:cNvGraphicFramePr>
          <p:nvPr>
            <p:ph idx="1"/>
            <p:extLst>
              <p:ext uri="{D42A27DB-BD31-4B8C-83A1-F6EECF244321}">
                <p14:modId xmlns:p14="http://schemas.microsoft.com/office/powerpoint/2010/main" val="309295351"/>
              </p:ext>
            </p:extLst>
          </p:nvPr>
        </p:nvGraphicFramePr>
        <p:xfrm>
          <a:off x="5774267" y="1773816"/>
          <a:ext cx="6009840" cy="4187676"/>
        </p:xfrm>
        <a:graphic>
          <a:graphicData uri="http://schemas.openxmlformats.org/drawingml/2006/table">
            <a:tbl>
              <a:tblPr firstRow="1" firstCol="1" bandRow="1">
                <a:tableStyleId>{5C22544A-7EE6-4342-B048-85BDC9FD1C3A}</a:tableStyleId>
              </a:tblPr>
              <a:tblGrid>
                <a:gridCol w="1590464">
                  <a:extLst>
                    <a:ext uri="{9D8B030D-6E8A-4147-A177-3AD203B41FA5}">
                      <a16:colId xmlns:a16="http://schemas.microsoft.com/office/drawing/2014/main" val="4234328674"/>
                    </a:ext>
                  </a:extLst>
                </a:gridCol>
                <a:gridCol w="1432290">
                  <a:extLst>
                    <a:ext uri="{9D8B030D-6E8A-4147-A177-3AD203B41FA5}">
                      <a16:colId xmlns:a16="http://schemas.microsoft.com/office/drawing/2014/main" val="3519529729"/>
                    </a:ext>
                  </a:extLst>
                </a:gridCol>
                <a:gridCol w="1410579">
                  <a:extLst>
                    <a:ext uri="{9D8B030D-6E8A-4147-A177-3AD203B41FA5}">
                      <a16:colId xmlns:a16="http://schemas.microsoft.com/office/drawing/2014/main" val="2128793427"/>
                    </a:ext>
                  </a:extLst>
                </a:gridCol>
                <a:gridCol w="1576507">
                  <a:extLst>
                    <a:ext uri="{9D8B030D-6E8A-4147-A177-3AD203B41FA5}">
                      <a16:colId xmlns:a16="http://schemas.microsoft.com/office/drawing/2014/main" val="3205078582"/>
                    </a:ext>
                  </a:extLst>
                </a:gridCol>
              </a:tblGrid>
              <a:tr h="356728">
                <a:tc>
                  <a:txBody>
                    <a:bodyPr/>
                    <a:lstStyle/>
                    <a:p>
                      <a:pPr marL="0" marR="0" algn="just">
                        <a:spcBef>
                          <a:spcPts val="0"/>
                        </a:spcBef>
                        <a:spcAft>
                          <a:spcPts val="0"/>
                        </a:spcAft>
                      </a:pPr>
                      <a:r>
                        <a:rPr lang="en-US" sz="1400">
                          <a:effectLst/>
                        </a:rPr>
                        <a:t>Processor</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rPr>
                        <a:t>ATmega328P</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a:effectLst/>
                        </a:rPr>
                        <a:t>ATmega2560</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a:effectLst/>
                        </a:rPr>
                        <a:t>MSP430G2553</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extLst>
                  <a:ext uri="{0D108BD9-81ED-4DB2-BD59-A6C34878D82A}">
                    <a16:rowId xmlns:a16="http://schemas.microsoft.com/office/drawing/2014/main" val="967844970"/>
                  </a:ext>
                </a:extLst>
              </a:tr>
              <a:tr h="666926">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Operating/Input Voltage (V)</a:t>
                      </a: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5</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3.3</a:t>
                      </a:r>
                    </a:p>
                  </a:txBody>
                  <a:tcPr marL="40391" marR="40391" marT="0" marB="0" anchor="ctr"/>
                </a:tc>
                <a:extLst>
                  <a:ext uri="{0D108BD9-81ED-4DB2-BD59-A6C34878D82A}">
                    <a16:rowId xmlns:a16="http://schemas.microsoft.com/office/drawing/2014/main" val="792137668"/>
                  </a:ext>
                </a:extLst>
              </a:tr>
              <a:tr h="666926">
                <a:tc>
                  <a:txBody>
                    <a:bodyPr/>
                    <a:lstStyle/>
                    <a:p>
                      <a:pPr marL="0" marR="0" algn="just">
                        <a:spcBef>
                          <a:spcPts val="0"/>
                        </a:spcBef>
                        <a:spcAft>
                          <a:spcPts val="0"/>
                        </a:spcAft>
                      </a:pPr>
                      <a:r>
                        <a:rPr lang="en-US" sz="1400">
                          <a:effectLst/>
                        </a:rPr>
                        <a:t>CPU Speed (MHz)</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extLst>
                  <a:ext uri="{0D108BD9-81ED-4DB2-BD59-A6C34878D82A}">
                    <a16:rowId xmlns:a16="http://schemas.microsoft.com/office/drawing/2014/main" val="1561475994"/>
                  </a:ext>
                </a:extLst>
              </a:tr>
              <a:tr h="356728">
                <a:tc>
                  <a:txBody>
                    <a:bodyPr/>
                    <a:lstStyle/>
                    <a:p>
                      <a:pPr marL="0" marR="0" algn="just">
                        <a:spcBef>
                          <a:spcPts val="0"/>
                        </a:spcBef>
                        <a:spcAft>
                          <a:spcPts val="0"/>
                        </a:spcAft>
                      </a:pPr>
                      <a:r>
                        <a:rPr lang="en-US" sz="1400">
                          <a:effectLst/>
                        </a:rPr>
                        <a:t>Analog IN/OUT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6/0</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16/0</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8/8</a:t>
                      </a:r>
                    </a:p>
                  </a:txBody>
                  <a:tcPr marL="40391" marR="40391" marT="0" marB="0" anchor="ctr"/>
                </a:tc>
                <a:extLst>
                  <a:ext uri="{0D108BD9-81ED-4DB2-BD59-A6C34878D82A}">
                    <a16:rowId xmlns:a16="http://schemas.microsoft.com/office/drawing/2014/main" val="920170035"/>
                  </a:ext>
                </a:extLst>
              </a:tr>
              <a:tr h="356728">
                <a:tc>
                  <a:txBody>
                    <a:bodyPr/>
                    <a:lstStyle/>
                    <a:p>
                      <a:pPr marL="0" marR="0" algn="just">
                        <a:spcBef>
                          <a:spcPts val="0"/>
                        </a:spcBef>
                        <a:spcAft>
                          <a:spcPts val="0"/>
                        </a:spcAft>
                      </a:pPr>
                      <a:r>
                        <a:rPr lang="en-US" sz="1400">
                          <a:effectLst/>
                        </a:rPr>
                        <a:t>Digital IO/PWM</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14/6</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54/15</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24</a:t>
                      </a:r>
                    </a:p>
                  </a:txBody>
                  <a:tcPr marL="40391" marR="40391" marT="0" marB="0" anchor="ctr"/>
                </a:tc>
                <a:extLst>
                  <a:ext uri="{0D108BD9-81ED-4DB2-BD59-A6C34878D82A}">
                    <a16:rowId xmlns:a16="http://schemas.microsoft.com/office/drawing/2014/main" val="703393434"/>
                  </a:ext>
                </a:extLst>
              </a:tr>
              <a:tr h="356728">
                <a:tc>
                  <a:txBody>
                    <a:bodyPr/>
                    <a:lstStyle/>
                    <a:p>
                      <a:pPr marL="0" marR="0" algn="just">
                        <a:spcBef>
                          <a:spcPts val="0"/>
                        </a:spcBef>
                        <a:spcAft>
                          <a:spcPts val="0"/>
                        </a:spcAft>
                      </a:pPr>
                      <a:r>
                        <a:rPr lang="en-US" sz="1400">
                          <a:effectLst/>
                        </a:rPr>
                        <a:t>EEPROM [kB]</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0.128</a:t>
                      </a:r>
                    </a:p>
                  </a:txBody>
                  <a:tcPr marL="40391" marR="40391" marT="0" marB="0" anchor="ctr"/>
                </a:tc>
                <a:extLst>
                  <a:ext uri="{0D108BD9-81ED-4DB2-BD59-A6C34878D82A}">
                    <a16:rowId xmlns:a16="http://schemas.microsoft.com/office/drawing/2014/main" val="1428570678"/>
                  </a:ext>
                </a:extLst>
              </a:tr>
              <a:tr h="356728">
                <a:tc>
                  <a:txBody>
                    <a:bodyPr/>
                    <a:lstStyle/>
                    <a:p>
                      <a:pPr marL="0" marR="0" algn="just">
                        <a:spcBef>
                          <a:spcPts val="0"/>
                        </a:spcBef>
                        <a:spcAft>
                          <a:spcPts val="0"/>
                        </a:spcAft>
                      </a:pPr>
                      <a:r>
                        <a:rPr lang="en-US" sz="1400">
                          <a:effectLst/>
                        </a:rPr>
                        <a:t>SRAM [kB]</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2</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8</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0.512</a:t>
                      </a:r>
                    </a:p>
                  </a:txBody>
                  <a:tcPr marL="40391" marR="40391" marT="0" marB="0" anchor="ctr"/>
                </a:tc>
                <a:extLst>
                  <a:ext uri="{0D108BD9-81ED-4DB2-BD59-A6C34878D82A}">
                    <a16:rowId xmlns:a16="http://schemas.microsoft.com/office/drawing/2014/main" val="1183002723"/>
                  </a:ext>
                </a:extLst>
              </a:tr>
              <a:tr h="356728">
                <a:tc>
                  <a:txBody>
                    <a:bodyPr/>
                    <a:lstStyle/>
                    <a:p>
                      <a:pPr marL="0" marR="0" algn="just">
                        <a:spcBef>
                          <a:spcPts val="0"/>
                        </a:spcBef>
                        <a:spcAft>
                          <a:spcPts val="0"/>
                        </a:spcAft>
                      </a:pPr>
                      <a:r>
                        <a:rPr lang="en-US" sz="1400">
                          <a:effectLst/>
                        </a:rPr>
                        <a:t>Flash [kB]</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32</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256</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extLst>
                  <a:ext uri="{0D108BD9-81ED-4DB2-BD59-A6C34878D82A}">
                    <a16:rowId xmlns:a16="http://schemas.microsoft.com/office/drawing/2014/main" val="3605790521"/>
                  </a:ext>
                </a:extLst>
              </a:tr>
              <a:tr h="356728">
                <a:tc>
                  <a:txBody>
                    <a:bodyPr/>
                    <a:lstStyle/>
                    <a:p>
                      <a:pPr marL="0" marR="0" algn="just">
                        <a:spcBef>
                          <a:spcPts val="0"/>
                        </a:spcBef>
                        <a:spcAft>
                          <a:spcPts val="0"/>
                        </a:spcAft>
                      </a:pPr>
                      <a:r>
                        <a:rPr lang="en-US" sz="1400">
                          <a:effectLst/>
                        </a:rPr>
                        <a:t>UART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extLst>
                  <a:ext uri="{0D108BD9-81ED-4DB2-BD59-A6C34878D82A}">
                    <a16:rowId xmlns:a16="http://schemas.microsoft.com/office/drawing/2014/main" val="3523751282"/>
                  </a:ext>
                </a:extLst>
              </a:tr>
              <a:tr h="356728">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Cost ($)</a:t>
                      </a:r>
                    </a:p>
                  </a:txBody>
                  <a:tcPr marL="40391" marR="40391" marT="0" marB="0" anchor="ctr"/>
                </a:tc>
                <a:tc>
                  <a:txBody>
                    <a:bodyPr/>
                    <a:lstStyle/>
                    <a:p>
                      <a:pPr marL="0" marR="0" algn="ctr">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2.01</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12.35</a:t>
                      </a:r>
                    </a:p>
                  </a:txBody>
                  <a:tcPr marL="40391" marR="40391" marT="0" marB="0" anchor="ctr"/>
                </a:tc>
                <a:tc>
                  <a:txBody>
                    <a:bodyPr/>
                    <a:lstStyle/>
                    <a:p>
                      <a:pPr marL="0" marR="0" algn="ctr">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2.41</a:t>
                      </a:r>
                    </a:p>
                  </a:txBody>
                  <a:tcPr marL="40391" marR="40391" marT="0" marB="0" anchor="ctr"/>
                </a:tc>
                <a:extLst>
                  <a:ext uri="{0D108BD9-81ED-4DB2-BD59-A6C34878D82A}">
                    <a16:rowId xmlns:a16="http://schemas.microsoft.com/office/drawing/2014/main" val="2794689793"/>
                  </a:ext>
                </a:extLst>
              </a:tr>
            </a:tbl>
          </a:graphicData>
        </a:graphic>
      </p:graphicFrame>
      <p:sp>
        <p:nvSpPr>
          <p:cNvPr id="3" name="TextBox 2">
            <a:extLst>
              <a:ext uri="{FF2B5EF4-FFF2-40B4-BE49-F238E27FC236}">
                <a16:creationId xmlns:a16="http://schemas.microsoft.com/office/drawing/2014/main" id="{48E2CB8F-ECD6-9C45-8811-81CEDC8B5002}"/>
              </a:ext>
            </a:extLst>
          </p:cNvPr>
          <p:cNvSpPr txBox="1"/>
          <p:nvPr/>
        </p:nvSpPr>
        <p:spPr>
          <a:xfrm>
            <a:off x="833002" y="1773816"/>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Microcontroller needs to be able to support various chip drivers such as motor driver, PWM driver</a:t>
            </a:r>
          </a:p>
          <a:p>
            <a:pPr marL="285750" indent="-228600" defTabSz="914400">
              <a:lnSpc>
                <a:spcPct val="90000"/>
              </a:lnSpc>
              <a:spcAft>
                <a:spcPts val="600"/>
              </a:spcAft>
              <a:buFont typeface="Arial" panose="020B0604020202020204" pitchFamily="34" charset="0"/>
              <a:buChar char="•"/>
            </a:pPr>
            <a:r>
              <a:rPr lang="en-US" sz="2000"/>
              <a:t>Microcontroller needs to have the ability to implement communication protocols for instance UART for  Bluetooth data exchange</a:t>
            </a:r>
          </a:p>
          <a:p>
            <a:pPr marL="285750" indent="-228600" defTabSz="914400">
              <a:lnSpc>
                <a:spcPct val="90000"/>
              </a:lnSpc>
              <a:spcAft>
                <a:spcPts val="600"/>
              </a:spcAft>
              <a:buFont typeface="Arial" panose="020B0604020202020204" pitchFamily="34" charset="0"/>
              <a:buChar char="•"/>
            </a:pPr>
            <a:r>
              <a:rPr lang="en-US" sz="2000"/>
              <a:t>Microcontroller needs to have thorough documentation and help online to speed development process</a:t>
            </a:r>
          </a:p>
        </p:txBody>
      </p:sp>
    </p:spTree>
    <p:extLst>
      <p:ext uri="{BB962C8B-B14F-4D97-AF65-F5344CB8AC3E}">
        <p14:creationId xmlns:p14="http://schemas.microsoft.com/office/powerpoint/2010/main" val="2861838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E1A3-0094-446F-A1D0-B135E9F0B5D6}"/>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Drive Motors</a:t>
            </a:r>
          </a:p>
        </p:txBody>
      </p:sp>
      <p:sp>
        <p:nvSpPr>
          <p:cNvPr id="3" name="TextBox 2">
            <a:extLst>
              <a:ext uri="{FF2B5EF4-FFF2-40B4-BE49-F238E27FC236}">
                <a16:creationId xmlns:a16="http://schemas.microsoft.com/office/drawing/2014/main" id="{0E1C5E01-1898-4B87-A60E-E396B277540A}"/>
              </a:ext>
            </a:extLst>
          </p:cNvPr>
          <p:cNvSpPr txBox="1"/>
          <p:nvPr/>
        </p:nvSpPr>
        <p:spPr>
          <a:xfrm>
            <a:off x="833002" y="1654736"/>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Requires motors capable of driving the robot in high speed situations (0.3m/s)</a:t>
            </a:r>
          </a:p>
          <a:p>
            <a:pPr marL="285750" indent="-228600" defTabSz="914400">
              <a:lnSpc>
                <a:spcPct val="90000"/>
              </a:lnSpc>
              <a:spcAft>
                <a:spcPts val="600"/>
              </a:spcAft>
              <a:buFont typeface="Arial" panose="020B0604020202020204" pitchFamily="34" charset="0"/>
              <a:buChar char="•"/>
            </a:pPr>
            <a:r>
              <a:rPr lang="en-US" sz="2000"/>
              <a:t>Requires closed-loop velocity control to accurately control holonomic motion</a:t>
            </a:r>
          </a:p>
          <a:p>
            <a:pPr marL="285750" indent="-228600" defTabSz="914400">
              <a:lnSpc>
                <a:spcPct val="90000"/>
              </a:lnSpc>
              <a:spcAft>
                <a:spcPts val="600"/>
              </a:spcAft>
              <a:buFont typeface="Arial" panose="020B0604020202020204" pitchFamily="34" charset="0"/>
              <a:buChar char="•"/>
            </a:pPr>
            <a:r>
              <a:rPr lang="en-US" sz="2000"/>
              <a:t>Servo chosen because of the ease of control (Simplifies the drive code)</a:t>
            </a:r>
          </a:p>
        </p:txBody>
      </p:sp>
      <p:pic>
        <p:nvPicPr>
          <p:cNvPr id="13" name="Picture 12" descr="900-00360: Parallax Feedback 360Â° High Speed Servo - alternate view">
            <a:extLst>
              <a:ext uri="{FF2B5EF4-FFF2-40B4-BE49-F238E27FC236}">
                <a16:creationId xmlns:a16="http://schemas.microsoft.com/office/drawing/2014/main" id="{48B614A4-E016-4436-9910-3E5095D733F3}"/>
              </a:ext>
            </a:extLst>
          </p:cNvPr>
          <p:cNvPicPr/>
          <p:nvPr/>
        </p:nvPicPr>
        <p:blipFill rotWithShape="1">
          <a:blip r:embed="rId3" cstate="print">
            <a:extLst>
              <a:ext uri="{28A0092B-C50C-407E-A947-70E740481C1C}">
                <a14:useLocalDpi xmlns:a14="http://schemas.microsoft.com/office/drawing/2010/main" val="0"/>
              </a:ext>
            </a:extLst>
          </a:blip>
          <a:srcRect l="17141" t="11635" r="17432" b="10842"/>
          <a:stretch/>
        </p:blipFill>
        <p:spPr bwMode="auto">
          <a:xfrm>
            <a:off x="1210687" y="3922881"/>
            <a:ext cx="2221444" cy="2486866"/>
          </a:xfrm>
          <a:prstGeom prst="rect">
            <a:avLst/>
          </a:prstGeom>
          <a:noFill/>
          <a:ln>
            <a:noFill/>
          </a:ln>
          <a:extLst>
            <a:ext uri="{53640926-AAD7-44D8-BBD7-CCE9431645EC}">
              <a14:shadowObscured xmlns:a14="http://schemas.microsoft.com/office/drawing/2010/main"/>
            </a:ext>
          </a:extLst>
        </p:spPr>
      </p:pic>
      <p:graphicFrame>
        <p:nvGraphicFramePr>
          <p:cNvPr id="4" name="Table 4">
            <a:extLst>
              <a:ext uri="{FF2B5EF4-FFF2-40B4-BE49-F238E27FC236}">
                <a16:creationId xmlns:a16="http://schemas.microsoft.com/office/drawing/2014/main" id="{C0F10B13-2FDC-477B-86C7-C7DFF636E1D2}"/>
              </a:ext>
            </a:extLst>
          </p:cNvPr>
          <p:cNvGraphicFramePr>
            <a:graphicFrameLocks noGrp="1"/>
          </p:cNvGraphicFramePr>
          <p:nvPr>
            <p:extLst>
              <p:ext uri="{D42A27DB-BD31-4B8C-83A1-F6EECF244321}">
                <p14:modId xmlns:p14="http://schemas.microsoft.com/office/powerpoint/2010/main" val="186456319"/>
              </p:ext>
            </p:extLst>
          </p:nvPr>
        </p:nvGraphicFramePr>
        <p:xfrm>
          <a:off x="5559656" y="1629034"/>
          <a:ext cx="6334572" cy="4979106"/>
        </p:xfrm>
        <a:graphic>
          <a:graphicData uri="http://schemas.openxmlformats.org/drawingml/2006/table">
            <a:tbl>
              <a:tblPr firstRow="1" firstCol="1" bandRow="1">
                <a:tableStyleId>{5C22544A-7EE6-4342-B048-85BDC9FD1C3A}</a:tableStyleId>
              </a:tblPr>
              <a:tblGrid>
                <a:gridCol w="1583643">
                  <a:extLst>
                    <a:ext uri="{9D8B030D-6E8A-4147-A177-3AD203B41FA5}">
                      <a16:colId xmlns:a16="http://schemas.microsoft.com/office/drawing/2014/main" val="4023962562"/>
                    </a:ext>
                  </a:extLst>
                </a:gridCol>
                <a:gridCol w="1583643">
                  <a:extLst>
                    <a:ext uri="{9D8B030D-6E8A-4147-A177-3AD203B41FA5}">
                      <a16:colId xmlns:a16="http://schemas.microsoft.com/office/drawing/2014/main" val="2782337163"/>
                    </a:ext>
                  </a:extLst>
                </a:gridCol>
                <a:gridCol w="1563744">
                  <a:extLst>
                    <a:ext uri="{9D8B030D-6E8A-4147-A177-3AD203B41FA5}">
                      <a16:colId xmlns:a16="http://schemas.microsoft.com/office/drawing/2014/main" val="3507470342"/>
                    </a:ext>
                  </a:extLst>
                </a:gridCol>
                <a:gridCol w="1603542">
                  <a:extLst>
                    <a:ext uri="{9D8B030D-6E8A-4147-A177-3AD203B41FA5}">
                      <a16:colId xmlns:a16="http://schemas.microsoft.com/office/drawing/2014/main" val="2538981644"/>
                    </a:ext>
                  </a:extLst>
                </a:gridCol>
              </a:tblGrid>
              <a:tr h="848256">
                <a:tc>
                  <a:txBody>
                    <a:bodyPr/>
                    <a:lstStyle/>
                    <a:p>
                      <a:pPr algn="l"/>
                      <a:endParaRPr lang="en-US" sz="1400"/>
                    </a:p>
                  </a:txBody>
                  <a:tcPr marL="71172" marR="71172" marT="35586" marB="35586"/>
                </a:tc>
                <a:tc>
                  <a:txBody>
                    <a:bodyPr/>
                    <a:lstStyle/>
                    <a:p>
                      <a:pPr algn="l"/>
                      <a:r>
                        <a:rPr lang="en-US" sz="1400" err="1"/>
                        <a:t>Heneng</a:t>
                      </a:r>
                      <a:r>
                        <a:rPr lang="en-US" sz="1400"/>
                        <a:t> DC Motor</a:t>
                      </a:r>
                    </a:p>
                  </a:txBody>
                  <a:tcPr marL="71172" marR="71172" marT="35586" marB="355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rPr>
                        <a:t>Feedback 360 High Speed Continuous Rotation Servo</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pPr algn="l"/>
                      <a:endParaRPr lang="en-US" sz="1400"/>
                    </a:p>
                  </a:txBody>
                  <a:tcPr marL="71172" marR="71172" marT="35586" marB="3558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rPr>
                        <a:t>High Speed Continuous Rotation Servo</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pPr algn="l"/>
                      <a:endParaRPr lang="en-US" sz="1400"/>
                    </a:p>
                  </a:txBody>
                  <a:tcPr marL="71172" marR="71172" marT="35586" marB="35586"/>
                </a:tc>
                <a:extLst>
                  <a:ext uri="{0D108BD9-81ED-4DB2-BD59-A6C34878D82A}">
                    <a16:rowId xmlns:a16="http://schemas.microsoft.com/office/drawing/2014/main" val="2692515355"/>
                  </a:ext>
                </a:extLst>
              </a:tr>
              <a:tr h="416850">
                <a:tc>
                  <a:txBody>
                    <a:bodyPr/>
                    <a:lstStyle/>
                    <a:p>
                      <a:pPr marL="0" marR="0" algn="l">
                        <a:spcBef>
                          <a:spcPts val="0"/>
                        </a:spcBef>
                        <a:spcAft>
                          <a:spcPts val="0"/>
                        </a:spcAft>
                      </a:pPr>
                      <a:r>
                        <a:rPr lang="en-US" sz="1400">
                          <a:effectLst/>
                        </a:rPr>
                        <a:t>Cost($)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1172" marR="71172" marT="35586" marB="35586"/>
                </a:tc>
                <a:tc>
                  <a:txBody>
                    <a:bodyPr/>
                    <a:lstStyle/>
                    <a:p>
                      <a:pPr algn="ctr"/>
                      <a:r>
                        <a:rPr lang="en-US" sz="1600"/>
                        <a:t>15</a:t>
                      </a:r>
                    </a:p>
                  </a:txBody>
                  <a:tcPr marL="71172" marR="71172" marT="35586" marB="35586"/>
                </a:tc>
                <a:tc>
                  <a:txBody>
                    <a:bodyPr/>
                    <a:lstStyle/>
                    <a:p>
                      <a:pPr algn="ctr"/>
                      <a:r>
                        <a:rPr lang="en-US" sz="1600" b="1"/>
                        <a:t>28</a:t>
                      </a:r>
                    </a:p>
                  </a:txBody>
                  <a:tcPr marL="71172" marR="71172" marT="35586" marB="35586"/>
                </a:tc>
                <a:tc>
                  <a:txBody>
                    <a:bodyPr/>
                    <a:lstStyle/>
                    <a:p>
                      <a:pPr algn="ctr"/>
                      <a:r>
                        <a:rPr lang="en-US" sz="1600"/>
                        <a:t>17</a:t>
                      </a:r>
                    </a:p>
                  </a:txBody>
                  <a:tcPr marL="71172" marR="71172" marT="35586" marB="35586"/>
                </a:tc>
                <a:extLst>
                  <a:ext uri="{0D108BD9-81ED-4DB2-BD59-A6C34878D82A}">
                    <a16:rowId xmlns:a16="http://schemas.microsoft.com/office/drawing/2014/main" val="558814573"/>
                  </a:ext>
                </a:extLst>
              </a:tr>
              <a:tr h="456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Arial" panose="020B0604020202020204" pitchFamily="34" charset="0"/>
                          <a:ea typeface="Times New Roman" panose="02020603050405020304" pitchFamily="18" charset="0"/>
                          <a:cs typeface="Arial" panose="020B0604020202020204" pitchFamily="34" charset="0"/>
                        </a:rPr>
                        <a:t>Manufacturer/</a:t>
                      </a:r>
                      <a:br>
                        <a:rPr lang="en-US" sz="1400">
                          <a:effectLst/>
                          <a:latin typeface="Arial" panose="020B0604020202020204" pitchFamily="34" charset="0"/>
                          <a:ea typeface="Times New Roman" panose="02020603050405020304" pitchFamily="18" charset="0"/>
                          <a:cs typeface="Arial" panose="020B0604020202020204" pitchFamily="34" charset="0"/>
                        </a:rPr>
                      </a:br>
                      <a:r>
                        <a:rPr lang="en-US" sz="1400">
                          <a:effectLst/>
                          <a:latin typeface="Arial" panose="020B0604020202020204" pitchFamily="34" charset="0"/>
                          <a:ea typeface="Times New Roman" panose="02020603050405020304" pitchFamily="18" charset="0"/>
                          <a:cs typeface="Arial" panose="020B0604020202020204" pitchFamily="34" charset="0"/>
                        </a:rPr>
                        <a:t>Distributor</a:t>
                      </a:r>
                    </a:p>
                  </a:txBody>
                  <a:tcPr marL="71172" marR="71172" marT="35586" marB="35586"/>
                </a:tc>
                <a:tc>
                  <a:txBody>
                    <a:bodyPr/>
                    <a:lstStyle/>
                    <a:p>
                      <a:pPr algn="ctr"/>
                      <a:r>
                        <a:rPr lang="en-US" sz="1600"/>
                        <a:t>Amazon</a:t>
                      </a:r>
                    </a:p>
                  </a:txBody>
                  <a:tcPr marL="71172" marR="71172" marT="35586" marB="35586"/>
                </a:tc>
                <a:tc>
                  <a:txBody>
                    <a:bodyPr/>
                    <a:lstStyle/>
                    <a:p>
                      <a:pPr algn="ctr"/>
                      <a:r>
                        <a:rPr lang="en-US" sz="1600" b="1"/>
                        <a:t>Parallax</a:t>
                      </a:r>
                    </a:p>
                  </a:txBody>
                  <a:tcPr marL="71172" marR="71172" marT="35586" marB="35586"/>
                </a:tc>
                <a:tc>
                  <a:txBody>
                    <a:bodyPr/>
                    <a:lstStyle/>
                    <a:p>
                      <a:pPr algn="ctr"/>
                      <a:r>
                        <a:rPr lang="en-US" sz="1600"/>
                        <a:t>Parallax</a:t>
                      </a:r>
                    </a:p>
                  </a:txBody>
                  <a:tcPr marL="71172" marR="71172" marT="35586" marB="35586"/>
                </a:tc>
                <a:extLst>
                  <a:ext uri="{0D108BD9-81ED-4DB2-BD59-A6C34878D82A}">
                    <a16:rowId xmlns:a16="http://schemas.microsoft.com/office/drawing/2014/main" val="1168508737"/>
                  </a:ext>
                </a:extLst>
              </a:tr>
              <a:tr h="288998">
                <a:tc>
                  <a:txBody>
                    <a:bodyPr/>
                    <a:lstStyle/>
                    <a:p>
                      <a:pPr algn="l"/>
                      <a:r>
                        <a:rPr lang="en-US" sz="1400">
                          <a:effectLst/>
                        </a:rPr>
                        <a:t>RPM</a:t>
                      </a:r>
                      <a:endParaRPr lang="en-US" sz="1400"/>
                    </a:p>
                  </a:txBody>
                  <a:tcPr marL="71172" marR="71172" marT="35586" marB="35586"/>
                </a:tc>
                <a:tc>
                  <a:txBody>
                    <a:bodyPr/>
                    <a:lstStyle/>
                    <a:p>
                      <a:pPr algn="ctr"/>
                      <a:r>
                        <a:rPr lang="en-US" sz="1600"/>
                        <a:t>100</a:t>
                      </a:r>
                    </a:p>
                  </a:txBody>
                  <a:tcPr marL="71172" marR="71172" marT="35586" marB="35586"/>
                </a:tc>
                <a:tc>
                  <a:txBody>
                    <a:bodyPr/>
                    <a:lstStyle/>
                    <a:p>
                      <a:pPr algn="ctr"/>
                      <a:r>
                        <a:rPr lang="en-US" sz="1600" b="1"/>
                        <a:t>140</a:t>
                      </a:r>
                    </a:p>
                  </a:txBody>
                  <a:tcPr marL="71172" marR="71172" marT="35586" marB="35586"/>
                </a:tc>
                <a:tc>
                  <a:txBody>
                    <a:bodyPr/>
                    <a:lstStyle/>
                    <a:p>
                      <a:pPr algn="ctr"/>
                      <a:r>
                        <a:rPr lang="en-US" sz="1600"/>
                        <a:t>180</a:t>
                      </a:r>
                    </a:p>
                  </a:txBody>
                  <a:tcPr marL="71172" marR="71172" marT="35586" marB="35586"/>
                </a:tc>
                <a:extLst>
                  <a:ext uri="{0D108BD9-81ED-4DB2-BD59-A6C34878D82A}">
                    <a16:rowId xmlns:a16="http://schemas.microsoft.com/office/drawing/2014/main" val="3696594806"/>
                  </a:ext>
                </a:extLst>
              </a:tr>
              <a:tr h="456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Arial" panose="020B0604020202020204" pitchFamily="34" charset="0"/>
                          <a:ea typeface="Times New Roman" panose="02020603050405020304" pitchFamily="18" charset="0"/>
                          <a:cs typeface="Arial" panose="020B0604020202020204" pitchFamily="34" charset="0"/>
                        </a:rPr>
                        <a:t>Torque (Kg-cm)</a:t>
                      </a:r>
                    </a:p>
                    <a:p>
                      <a:pPr algn="l"/>
                      <a:endParaRPr lang="en-US" sz="1400"/>
                    </a:p>
                  </a:txBody>
                  <a:tcPr marL="71172" marR="71172" marT="35586" marB="35586"/>
                </a:tc>
                <a:tc>
                  <a:txBody>
                    <a:bodyPr/>
                    <a:lstStyle/>
                    <a:p>
                      <a:pPr algn="ctr"/>
                      <a:r>
                        <a:rPr lang="en-US" sz="1600"/>
                        <a:t>2</a:t>
                      </a:r>
                    </a:p>
                  </a:txBody>
                  <a:tcPr marL="71172" marR="71172" marT="35586" marB="35586"/>
                </a:tc>
                <a:tc>
                  <a:txBody>
                    <a:bodyPr/>
                    <a:lstStyle/>
                    <a:p>
                      <a:pPr algn="ctr"/>
                      <a:r>
                        <a:rPr lang="en-US" sz="1600" b="1"/>
                        <a:t>2.5</a:t>
                      </a:r>
                    </a:p>
                  </a:txBody>
                  <a:tcPr marL="71172" marR="71172" marT="35586" marB="35586"/>
                </a:tc>
                <a:tc>
                  <a:txBody>
                    <a:bodyPr/>
                    <a:lstStyle/>
                    <a:p>
                      <a:pPr algn="ctr"/>
                      <a:r>
                        <a:rPr lang="en-US" sz="1600"/>
                        <a:t>2.2</a:t>
                      </a:r>
                    </a:p>
                  </a:txBody>
                  <a:tcPr marL="71172" marR="71172" marT="35586" marB="35586"/>
                </a:tc>
                <a:extLst>
                  <a:ext uri="{0D108BD9-81ED-4DB2-BD59-A6C34878D82A}">
                    <a16:rowId xmlns:a16="http://schemas.microsoft.com/office/drawing/2014/main" val="3816628939"/>
                  </a:ext>
                </a:extLst>
              </a:tr>
              <a:tr h="652515">
                <a:tc>
                  <a:txBody>
                    <a:bodyPr/>
                    <a:lstStyle/>
                    <a:p>
                      <a:pPr marL="0" marR="0" algn="l">
                        <a:spcBef>
                          <a:spcPts val="0"/>
                        </a:spcBef>
                        <a:spcAft>
                          <a:spcPts val="0"/>
                        </a:spcAft>
                      </a:pPr>
                      <a:r>
                        <a:rPr lang="en-US" sz="1400">
                          <a:effectLst/>
                        </a:rPr>
                        <a:t>Voltage, Current</a:t>
                      </a:r>
                    </a:p>
                    <a:p>
                      <a:pPr marL="0" marR="0" algn="l">
                        <a:spcBef>
                          <a:spcPts val="0"/>
                        </a:spcBef>
                        <a:spcAft>
                          <a:spcPts val="0"/>
                        </a:spcAft>
                      </a:pPr>
                      <a:r>
                        <a:rPr lang="en-US" sz="1400">
                          <a:effectLst/>
                        </a:rPr>
                        <a:t>(V), (A)</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pPr algn="l"/>
                      <a:endParaRPr lang="en-US" sz="1400"/>
                    </a:p>
                  </a:txBody>
                  <a:tcPr marL="71172" marR="71172" marT="35586" marB="35586"/>
                </a:tc>
                <a:tc>
                  <a:txBody>
                    <a:bodyPr/>
                    <a:lstStyle/>
                    <a:p>
                      <a:pPr algn="ctr"/>
                      <a:r>
                        <a:rPr lang="en-US" sz="1600"/>
                        <a:t>9,1.2</a:t>
                      </a:r>
                    </a:p>
                  </a:txBody>
                  <a:tcPr marL="71172" marR="71172" marT="35586" marB="35586"/>
                </a:tc>
                <a:tc>
                  <a:txBody>
                    <a:bodyPr/>
                    <a:lstStyle/>
                    <a:p>
                      <a:pPr algn="ctr"/>
                      <a:r>
                        <a:rPr lang="en-US" sz="1600" b="1"/>
                        <a:t>6.5, 0.2</a:t>
                      </a:r>
                    </a:p>
                  </a:txBody>
                  <a:tcPr marL="71172" marR="71172" marT="35586" marB="35586"/>
                </a:tc>
                <a:tc>
                  <a:txBody>
                    <a:bodyPr/>
                    <a:lstStyle/>
                    <a:p>
                      <a:pPr algn="ctr"/>
                      <a:r>
                        <a:rPr lang="en-US" sz="1600"/>
                        <a:t>7.4,0.6</a:t>
                      </a:r>
                    </a:p>
                  </a:txBody>
                  <a:tcPr marL="71172" marR="71172" marT="35586" marB="35586"/>
                </a:tc>
                <a:extLst>
                  <a:ext uri="{0D108BD9-81ED-4DB2-BD59-A6C34878D82A}">
                    <a16:rowId xmlns:a16="http://schemas.microsoft.com/office/drawing/2014/main" val="2386911066"/>
                  </a:ext>
                </a:extLst>
              </a:tr>
              <a:tr h="456775">
                <a:tc>
                  <a:txBody>
                    <a:bodyPr/>
                    <a:lstStyle/>
                    <a:p>
                      <a:pPr marL="0" marR="0" algn="l">
                        <a:spcBef>
                          <a:spcPts val="0"/>
                        </a:spcBef>
                        <a:spcAft>
                          <a:spcPts val="0"/>
                        </a:spcAft>
                      </a:pPr>
                      <a:r>
                        <a:rPr lang="en-US" sz="1400">
                          <a:effectLst/>
                        </a:rPr>
                        <a:t>Power(W)</a:t>
                      </a:r>
                      <a:endParaRPr lang="en-US" sz="1400">
                        <a:effectLst/>
                        <a:latin typeface="Arial" panose="020B0604020202020204" pitchFamily="34" charset="0"/>
                        <a:ea typeface="Times New Roman" panose="02020603050405020304" pitchFamily="18" charset="0"/>
                        <a:cs typeface="Arial" panose="020B0604020202020204" pitchFamily="34" charset="0"/>
                      </a:endParaRPr>
                    </a:p>
                    <a:p>
                      <a:pPr algn="l"/>
                      <a:endParaRPr lang="en-US" sz="1400"/>
                    </a:p>
                  </a:txBody>
                  <a:tcPr marL="71172" marR="71172" marT="35586" marB="35586"/>
                </a:tc>
                <a:tc>
                  <a:txBody>
                    <a:bodyPr/>
                    <a:lstStyle/>
                    <a:p>
                      <a:pPr algn="ctr"/>
                      <a:r>
                        <a:rPr lang="en-US" sz="1600"/>
                        <a:t>10.8</a:t>
                      </a:r>
                    </a:p>
                  </a:txBody>
                  <a:tcPr marL="71172" marR="71172" marT="35586" marB="355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t>7.8</a:t>
                      </a:r>
                    </a:p>
                  </a:txBody>
                  <a:tcPr marL="71172" marR="71172" marT="35586" marB="35586"/>
                </a:tc>
                <a:tc>
                  <a:txBody>
                    <a:bodyPr/>
                    <a:lstStyle/>
                    <a:p>
                      <a:pPr algn="ctr"/>
                      <a:r>
                        <a:rPr lang="en-US" sz="1600"/>
                        <a:t>4.44</a:t>
                      </a:r>
                    </a:p>
                  </a:txBody>
                  <a:tcPr marL="71172" marR="71172" marT="35586" marB="35586"/>
                </a:tc>
                <a:extLst>
                  <a:ext uri="{0D108BD9-81ED-4DB2-BD59-A6C34878D82A}">
                    <a16:rowId xmlns:a16="http://schemas.microsoft.com/office/drawing/2014/main" val="3561716790"/>
                  </a:ext>
                </a:extLst>
              </a:tr>
              <a:tr h="288998">
                <a:tc>
                  <a:txBody>
                    <a:bodyPr/>
                    <a:lstStyle/>
                    <a:p>
                      <a:pPr algn="l"/>
                      <a:r>
                        <a:rPr lang="en-US" sz="1400">
                          <a:effectLst/>
                        </a:rPr>
                        <a:t>Control</a:t>
                      </a:r>
                      <a:endParaRPr lang="en-US" sz="1400"/>
                    </a:p>
                  </a:txBody>
                  <a:tcPr marL="71172" marR="71172" marT="35586" marB="35586"/>
                </a:tc>
                <a:tc>
                  <a:txBody>
                    <a:bodyPr/>
                    <a:lstStyle/>
                    <a:p>
                      <a:pPr algn="ctr"/>
                      <a:r>
                        <a:rPr lang="en-US" sz="1600"/>
                        <a:t>External Driver</a:t>
                      </a:r>
                    </a:p>
                  </a:txBody>
                  <a:tcPr marL="71172" marR="71172" marT="35586" marB="35586"/>
                </a:tc>
                <a:tc>
                  <a:txBody>
                    <a:bodyPr/>
                    <a:lstStyle/>
                    <a:p>
                      <a:pPr algn="ctr"/>
                      <a:r>
                        <a:rPr lang="en-US" sz="1600" b="1"/>
                        <a:t>PWM</a:t>
                      </a:r>
                    </a:p>
                  </a:txBody>
                  <a:tcPr marL="71172" marR="71172" marT="35586" marB="35586"/>
                </a:tc>
                <a:tc>
                  <a:txBody>
                    <a:bodyPr/>
                    <a:lstStyle/>
                    <a:p>
                      <a:pPr algn="ctr"/>
                      <a:r>
                        <a:rPr lang="en-US" sz="1600"/>
                        <a:t>PWM</a:t>
                      </a:r>
                    </a:p>
                  </a:txBody>
                  <a:tcPr marL="71172" marR="71172" marT="35586" marB="35586"/>
                </a:tc>
                <a:extLst>
                  <a:ext uri="{0D108BD9-81ED-4DB2-BD59-A6C34878D82A}">
                    <a16:rowId xmlns:a16="http://schemas.microsoft.com/office/drawing/2014/main" val="3921551851"/>
                  </a:ext>
                </a:extLst>
              </a:tr>
              <a:tr h="736404">
                <a:tc>
                  <a:txBody>
                    <a:bodyPr/>
                    <a:lstStyle/>
                    <a:p>
                      <a:pPr algn="l"/>
                      <a:r>
                        <a:rPr lang="en-US" sz="1400">
                          <a:effectLst/>
                        </a:rPr>
                        <a:t>Feedback</a:t>
                      </a:r>
                      <a:endParaRPr lang="en-US" sz="1400"/>
                    </a:p>
                  </a:txBody>
                  <a:tcPr marL="71172" marR="71172" marT="35586" marB="355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rPr>
                        <a:t>2 CPR Quadrature Encoder</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71172" marR="71172" marT="35586" marB="35586"/>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effectLst/>
                        </a:rPr>
                        <a:t>2 CPR Hall Effect</a:t>
                      </a:r>
                      <a:endParaRPr lang="en-US" sz="1600" b="1"/>
                    </a:p>
                  </a:txBody>
                  <a:tcPr marL="71172" marR="71172" marT="35586" marB="35586"/>
                </a:tc>
                <a:tc>
                  <a:txBody>
                    <a:bodyPr/>
                    <a:lstStyle/>
                    <a:p>
                      <a:pPr algn="ctr"/>
                      <a:r>
                        <a:rPr lang="en-US" sz="1600">
                          <a:effectLst/>
                        </a:rPr>
                        <a:t>None</a:t>
                      </a:r>
                      <a:endParaRPr lang="en-US" sz="1600"/>
                    </a:p>
                  </a:txBody>
                  <a:tcPr marL="71172" marR="71172" marT="35586" marB="35586"/>
                </a:tc>
                <a:extLst>
                  <a:ext uri="{0D108BD9-81ED-4DB2-BD59-A6C34878D82A}">
                    <a16:rowId xmlns:a16="http://schemas.microsoft.com/office/drawing/2014/main" val="474619059"/>
                  </a:ext>
                </a:extLst>
              </a:tr>
            </a:tbl>
          </a:graphicData>
        </a:graphic>
      </p:graphicFrame>
    </p:spTree>
    <p:extLst>
      <p:ext uri="{BB962C8B-B14F-4D97-AF65-F5344CB8AC3E}">
        <p14:creationId xmlns:p14="http://schemas.microsoft.com/office/powerpoint/2010/main" val="207334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3F152-C239-404B-B533-8893D5FA584F}"/>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Motor Driver</a:t>
            </a:r>
          </a:p>
        </p:txBody>
      </p:sp>
      <p:graphicFrame>
        <p:nvGraphicFramePr>
          <p:cNvPr id="4" name="Content Placeholder 3">
            <a:extLst>
              <a:ext uri="{FF2B5EF4-FFF2-40B4-BE49-F238E27FC236}">
                <a16:creationId xmlns:a16="http://schemas.microsoft.com/office/drawing/2014/main" id="{4BEA76C6-650C-104B-9371-2E93CE770A78}"/>
              </a:ext>
            </a:extLst>
          </p:cNvPr>
          <p:cNvGraphicFramePr>
            <a:graphicFrameLocks noGrp="1"/>
          </p:cNvGraphicFramePr>
          <p:nvPr>
            <p:ph idx="1"/>
            <p:extLst>
              <p:ext uri="{D42A27DB-BD31-4B8C-83A1-F6EECF244321}">
                <p14:modId xmlns:p14="http://schemas.microsoft.com/office/powerpoint/2010/main" val="2811444246"/>
              </p:ext>
            </p:extLst>
          </p:nvPr>
        </p:nvGraphicFramePr>
        <p:xfrm>
          <a:off x="5599134" y="1952312"/>
          <a:ext cx="6363221" cy="3346196"/>
        </p:xfrm>
        <a:graphic>
          <a:graphicData uri="http://schemas.openxmlformats.org/drawingml/2006/table">
            <a:tbl>
              <a:tblPr firstRow="1" firstCol="1" bandRow="1">
                <a:tableStyleId>{5C22544A-7EE6-4342-B048-85BDC9FD1C3A}</a:tableStyleId>
              </a:tblPr>
              <a:tblGrid>
                <a:gridCol w="2334323">
                  <a:extLst>
                    <a:ext uri="{9D8B030D-6E8A-4147-A177-3AD203B41FA5}">
                      <a16:colId xmlns:a16="http://schemas.microsoft.com/office/drawing/2014/main" val="4234328674"/>
                    </a:ext>
                  </a:extLst>
                </a:gridCol>
                <a:gridCol w="1135191">
                  <a:extLst>
                    <a:ext uri="{9D8B030D-6E8A-4147-A177-3AD203B41FA5}">
                      <a16:colId xmlns:a16="http://schemas.microsoft.com/office/drawing/2014/main" val="3519529729"/>
                    </a:ext>
                  </a:extLst>
                </a:gridCol>
                <a:gridCol w="1309828">
                  <a:extLst>
                    <a:ext uri="{9D8B030D-6E8A-4147-A177-3AD203B41FA5}">
                      <a16:colId xmlns:a16="http://schemas.microsoft.com/office/drawing/2014/main" val="2128793427"/>
                    </a:ext>
                  </a:extLst>
                </a:gridCol>
                <a:gridCol w="1583879">
                  <a:extLst>
                    <a:ext uri="{9D8B030D-6E8A-4147-A177-3AD203B41FA5}">
                      <a16:colId xmlns:a16="http://schemas.microsoft.com/office/drawing/2014/main" val="3205078582"/>
                    </a:ext>
                  </a:extLst>
                </a:gridCol>
              </a:tblGrid>
              <a:tr h="350336">
                <a:tc>
                  <a:txBody>
                    <a:bodyPr/>
                    <a:lstStyle/>
                    <a:p>
                      <a:pPr marL="0" marR="0" algn="just">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Driver IC</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L293D</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L298</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DRV8871</a:t>
                      </a:r>
                    </a:p>
                  </a:txBody>
                  <a:tcPr marL="54833" marR="54833" marT="0" marB="0" anchor="ctr"/>
                </a:tc>
                <a:extLst>
                  <a:ext uri="{0D108BD9-81ED-4DB2-BD59-A6C34878D82A}">
                    <a16:rowId xmlns:a16="http://schemas.microsoft.com/office/drawing/2014/main" val="967844970"/>
                  </a:ext>
                </a:extLst>
              </a:tr>
              <a:tr h="661381">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Supply Voltage (V)</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5 - 36</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6.5 - 45</a:t>
                      </a:r>
                    </a:p>
                  </a:txBody>
                  <a:tcPr marL="54833" marR="54833" marT="0" marB="0" anchor="ctr"/>
                </a:tc>
                <a:tc>
                  <a:txBody>
                    <a:bodyPr/>
                    <a:lstStyle/>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6.5 - 45</a:t>
                      </a:r>
                    </a:p>
                  </a:txBody>
                  <a:tcPr marL="54833" marR="54833" marT="0" marB="0" anchor="ctr"/>
                </a:tc>
                <a:extLst>
                  <a:ext uri="{0D108BD9-81ED-4DB2-BD59-A6C34878D82A}">
                    <a16:rowId xmlns:a16="http://schemas.microsoft.com/office/drawing/2014/main" val="792137668"/>
                  </a:ext>
                </a:extLst>
              </a:tr>
              <a:tr h="661381">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Max Output Current (A)</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0.6</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4</a:t>
                      </a:r>
                    </a:p>
                  </a:txBody>
                  <a:tcPr marL="54833" marR="54833" marT="0" marB="0" anchor="ctr"/>
                </a:tc>
                <a:tc>
                  <a:txBody>
                    <a:bodyPr/>
                    <a:lstStyle/>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3.6</a:t>
                      </a:r>
                    </a:p>
                  </a:txBody>
                  <a:tcPr marL="54833" marR="54833" marT="0" marB="0" anchor="ctr"/>
                </a:tc>
                <a:extLst>
                  <a:ext uri="{0D108BD9-81ED-4DB2-BD59-A6C34878D82A}">
                    <a16:rowId xmlns:a16="http://schemas.microsoft.com/office/drawing/2014/main" val="1561475994"/>
                  </a:ext>
                </a:extLst>
              </a:tr>
              <a:tr h="661381">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Number of Channels</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a:t>
                      </a:r>
                    </a:p>
                  </a:txBody>
                  <a:tcPr marL="54833" marR="54833" marT="0" marB="0" anchor="ctr"/>
                </a:tc>
                <a:tc>
                  <a:txBody>
                    <a:bodyPr/>
                    <a:lstStyle/>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1</a:t>
                      </a:r>
                    </a:p>
                  </a:txBody>
                  <a:tcPr marL="54833" marR="54833" marT="0" marB="0" anchor="ctr"/>
                </a:tc>
                <a:extLst>
                  <a:ext uri="{0D108BD9-81ED-4DB2-BD59-A6C34878D82A}">
                    <a16:rowId xmlns:a16="http://schemas.microsoft.com/office/drawing/2014/main" val="920170035"/>
                  </a:ext>
                </a:extLst>
              </a:tr>
              <a:tr h="661381">
                <a:tc>
                  <a:txBody>
                    <a:bodyPr/>
                    <a:lstStyle/>
                    <a:p>
                      <a:pPr marL="0" marR="0" algn="l">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Footprint (mm</a:t>
                      </a:r>
                      <a:r>
                        <a:rPr lang="en-US" sz="1800" baseline="30000">
                          <a:effectLst/>
                          <a:latin typeface="Arial" panose="020B0604020202020204" pitchFamily="34" charset="0"/>
                          <a:ea typeface="Times New Roman" panose="02020603050405020304" pitchFamily="18" charset="0"/>
                          <a:cs typeface="Arial" panose="020B0604020202020204" pitchFamily="34" charset="0"/>
                        </a:rPr>
                        <a:t>2</a:t>
                      </a:r>
                      <a:r>
                        <a:rPr lang="en-US" sz="1800" baseline="0">
                          <a:effectLst/>
                          <a:latin typeface="Arial" panose="020B0604020202020204" pitchFamily="34" charset="0"/>
                          <a:ea typeface="Times New Roman" panose="02020603050405020304" pitchFamily="18" charset="0"/>
                          <a:cs typeface="Arial" panose="020B0604020202020204" pitchFamily="34" charset="0"/>
                        </a:rPr>
                        <a:t>)</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12.6 x 7.4</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15.8 x 10.9</a:t>
                      </a:r>
                    </a:p>
                  </a:txBody>
                  <a:tcPr marL="54833" marR="54833"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dk1"/>
                          </a:solidFill>
                          <a:effectLst/>
                          <a:latin typeface="Arial" panose="020B0604020202020204" pitchFamily="34" charset="0"/>
                          <a:ea typeface="+mn-ea"/>
                          <a:cs typeface="Arial" panose="020B0604020202020204" pitchFamily="34" charset="0"/>
                        </a:rPr>
                        <a:t>4.90 × 6.00</a:t>
                      </a:r>
                      <a:endParaRPr lang="en-US" sz="1800" b="1" kern="1200">
                        <a:solidFill>
                          <a:schemeClr val="dk1"/>
                        </a:solidFill>
                        <a:effectLst/>
                        <a:latin typeface="Arial" panose="020B0604020202020204" pitchFamily="34" charset="0"/>
                        <a:cs typeface="Arial" panose="020B0604020202020204" pitchFamily="34" charset="0"/>
                      </a:endParaRPr>
                    </a:p>
                  </a:txBody>
                  <a:tcPr marL="54833" marR="54833" marT="0" marB="0" anchor="ctr"/>
                </a:tc>
                <a:extLst>
                  <a:ext uri="{0D108BD9-81ED-4DB2-BD59-A6C34878D82A}">
                    <a16:rowId xmlns:a16="http://schemas.microsoft.com/office/drawing/2014/main" val="703393434"/>
                  </a:ext>
                </a:extLst>
              </a:tr>
              <a:tr h="350336">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Cost($)</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2.95</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4.86</a:t>
                      </a:r>
                    </a:p>
                  </a:txBody>
                  <a:tcPr marL="54833" marR="54833" marT="0" marB="0" anchor="ctr"/>
                </a:tc>
                <a:tc>
                  <a:txBody>
                    <a:bodyPr/>
                    <a:lstStyle/>
                    <a:p>
                      <a:pPr marL="0" marR="0" algn="ctr">
                        <a:spcBef>
                          <a:spcPts val="0"/>
                        </a:spcBef>
                        <a:spcAft>
                          <a:spcPts val="0"/>
                        </a:spcAft>
                      </a:pPr>
                      <a:r>
                        <a:rPr lang="en-US" sz="1800" b="1">
                          <a:effectLst/>
                          <a:latin typeface="Arial" panose="020B0604020202020204" pitchFamily="34" charset="0"/>
                          <a:ea typeface="Times New Roman" panose="02020603050405020304" pitchFamily="18" charset="0"/>
                          <a:cs typeface="Arial" panose="020B0604020202020204" pitchFamily="34" charset="0"/>
                        </a:rPr>
                        <a:t>2.13</a:t>
                      </a:r>
                    </a:p>
                  </a:txBody>
                  <a:tcPr marL="54833" marR="54833" marT="0" marB="0" anchor="ctr"/>
                </a:tc>
                <a:extLst>
                  <a:ext uri="{0D108BD9-81ED-4DB2-BD59-A6C34878D82A}">
                    <a16:rowId xmlns:a16="http://schemas.microsoft.com/office/drawing/2014/main" val="1108663105"/>
                  </a:ext>
                </a:extLst>
              </a:tr>
            </a:tbl>
          </a:graphicData>
        </a:graphic>
      </p:graphicFrame>
      <p:sp>
        <p:nvSpPr>
          <p:cNvPr id="5" name="TextBox 4">
            <a:extLst>
              <a:ext uri="{FF2B5EF4-FFF2-40B4-BE49-F238E27FC236}">
                <a16:creationId xmlns:a16="http://schemas.microsoft.com/office/drawing/2014/main" id="{C421EE13-9CCE-5042-BEEB-4EDD18D9B10E}"/>
              </a:ext>
            </a:extLst>
          </p:cNvPr>
          <p:cNvSpPr txBox="1"/>
          <p:nvPr/>
        </p:nvSpPr>
        <p:spPr>
          <a:xfrm>
            <a:off x="833002" y="1952313"/>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The Motor Driver needs to drive a DC motor within the operating range of 6V – 24V</a:t>
            </a:r>
          </a:p>
          <a:p>
            <a:pPr marL="285750" indent="-228600" defTabSz="914400">
              <a:lnSpc>
                <a:spcPct val="90000"/>
              </a:lnSpc>
              <a:spcAft>
                <a:spcPts val="600"/>
              </a:spcAft>
              <a:buFont typeface="Arial" panose="020B0604020202020204" pitchFamily="34" charset="0"/>
              <a:buChar char="•"/>
            </a:pPr>
            <a:r>
              <a:rPr lang="en-US" sz="2000"/>
              <a:t>The Motor Driver needs to be small enough to save PCB space</a:t>
            </a:r>
          </a:p>
          <a:p>
            <a:pPr marL="285750" indent="-228600" defTabSz="914400">
              <a:lnSpc>
                <a:spcPct val="90000"/>
              </a:lnSpc>
              <a:spcAft>
                <a:spcPts val="600"/>
              </a:spcAft>
              <a:buFont typeface="Arial" panose="020B0604020202020204" pitchFamily="34" charset="0"/>
              <a:buChar char="•"/>
            </a:pPr>
            <a:r>
              <a:rPr lang="en-US" sz="2000"/>
              <a:t>The Motor Driver should support at least DC motor</a:t>
            </a:r>
          </a:p>
          <a:p>
            <a:pPr marL="285750" indent="-228600" defTabSz="9144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2907226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4A98-79F5-488C-97EC-71F4B77A80B2}"/>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Communication</a:t>
            </a:r>
          </a:p>
        </p:txBody>
      </p:sp>
      <p:graphicFrame>
        <p:nvGraphicFramePr>
          <p:cNvPr id="4" name="Content Placeholder 3">
            <a:extLst>
              <a:ext uri="{FF2B5EF4-FFF2-40B4-BE49-F238E27FC236}">
                <a16:creationId xmlns:a16="http://schemas.microsoft.com/office/drawing/2014/main" id="{1106B55D-C9EA-D247-979D-C43AEF864010}"/>
              </a:ext>
            </a:extLst>
          </p:cNvPr>
          <p:cNvGraphicFramePr>
            <a:graphicFrameLocks noGrp="1"/>
          </p:cNvGraphicFramePr>
          <p:nvPr>
            <p:ph idx="1"/>
            <p:extLst>
              <p:ext uri="{D42A27DB-BD31-4B8C-83A1-F6EECF244321}">
                <p14:modId xmlns:p14="http://schemas.microsoft.com/office/powerpoint/2010/main" val="56797708"/>
              </p:ext>
            </p:extLst>
          </p:nvPr>
        </p:nvGraphicFramePr>
        <p:xfrm>
          <a:off x="6417733" y="2104125"/>
          <a:ext cx="5193894" cy="3985152"/>
        </p:xfrm>
        <a:graphic>
          <a:graphicData uri="http://schemas.openxmlformats.org/drawingml/2006/table">
            <a:tbl>
              <a:tblPr firstRow="1" firstCol="1" bandRow="1">
                <a:tableStyleId>{5C22544A-7EE6-4342-B048-85BDC9FD1C3A}</a:tableStyleId>
              </a:tblPr>
              <a:tblGrid>
                <a:gridCol w="2424125">
                  <a:extLst>
                    <a:ext uri="{9D8B030D-6E8A-4147-A177-3AD203B41FA5}">
                      <a16:colId xmlns:a16="http://schemas.microsoft.com/office/drawing/2014/main" val="4234328674"/>
                    </a:ext>
                  </a:extLst>
                </a:gridCol>
                <a:gridCol w="1254329">
                  <a:extLst>
                    <a:ext uri="{9D8B030D-6E8A-4147-A177-3AD203B41FA5}">
                      <a16:colId xmlns:a16="http://schemas.microsoft.com/office/drawing/2014/main" val="3519529729"/>
                    </a:ext>
                  </a:extLst>
                </a:gridCol>
                <a:gridCol w="1515440">
                  <a:extLst>
                    <a:ext uri="{9D8B030D-6E8A-4147-A177-3AD203B41FA5}">
                      <a16:colId xmlns:a16="http://schemas.microsoft.com/office/drawing/2014/main" val="2128793427"/>
                    </a:ext>
                  </a:extLst>
                </a:gridCol>
              </a:tblGrid>
              <a:tr h="342474">
                <a:tc>
                  <a:txBody>
                    <a:bodyPr/>
                    <a:lstStyle/>
                    <a:p>
                      <a:pPr marL="0" marR="0" algn="just">
                        <a:spcBef>
                          <a:spcPts val="0"/>
                        </a:spcBef>
                        <a:spcAft>
                          <a:spcPts val="0"/>
                        </a:spcAft>
                      </a:pPr>
                      <a:r>
                        <a:rPr lang="en-US" sz="1700" kern="1200">
                          <a:effectLst/>
                        </a:rPr>
                        <a:t>Bluetooth module</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tc>
                  <a:txBody>
                    <a:bodyPr/>
                    <a:lstStyle/>
                    <a:p>
                      <a:pPr marL="0" marR="0" algn="ctr" defTabSz="914400" rtl="0" eaLnBrk="1" latinLnBrk="0" hangingPunct="1">
                        <a:spcBef>
                          <a:spcPts val="0"/>
                        </a:spcBef>
                        <a:spcAft>
                          <a:spcPts val="0"/>
                        </a:spcAft>
                      </a:pPr>
                      <a:r>
                        <a:rPr lang="en-US" sz="1700" kern="1200">
                          <a:effectLst/>
                        </a:rPr>
                        <a:t>HC-05</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tc>
                  <a:txBody>
                    <a:bodyPr/>
                    <a:lstStyle/>
                    <a:p>
                      <a:pPr marL="0" marR="0" algn="ctr" defTabSz="914400" rtl="0" eaLnBrk="1" latinLnBrk="0" hangingPunct="1">
                        <a:spcBef>
                          <a:spcPts val="0"/>
                        </a:spcBef>
                        <a:spcAft>
                          <a:spcPts val="0"/>
                        </a:spcAft>
                      </a:pPr>
                      <a:r>
                        <a:rPr lang="en-US" sz="1700" b="1" kern="1200">
                          <a:effectLst/>
                        </a:rPr>
                        <a:t>BlueSMiRF</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extLst>
                  <a:ext uri="{0D108BD9-81ED-4DB2-BD59-A6C34878D82A}">
                    <a16:rowId xmlns:a16="http://schemas.microsoft.com/office/drawing/2014/main" val="967844970"/>
                  </a:ext>
                </a:extLst>
              </a:tr>
              <a:tr h="653814">
                <a:tc>
                  <a:txBody>
                    <a:bodyPr/>
                    <a:lstStyle/>
                    <a:p>
                      <a:pPr marL="0" marR="0" algn="just">
                        <a:spcBef>
                          <a:spcPts val="0"/>
                        </a:spcBef>
                        <a:spcAft>
                          <a:spcPts val="0"/>
                        </a:spcAft>
                      </a:pPr>
                      <a:r>
                        <a:rPr lang="en-US" sz="1700">
                          <a:effectLst/>
                        </a:rPr>
                        <a:t>Operational Voltage (V)</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3.3</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3.3</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792137668"/>
                  </a:ext>
                </a:extLst>
              </a:tr>
              <a:tr h="342474">
                <a:tc>
                  <a:txBody>
                    <a:bodyPr/>
                    <a:lstStyle/>
                    <a:p>
                      <a:pPr marL="0" marR="0" algn="just">
                        <a:spcBef>
                          <a:spcPts val="0"/>
                        </a:spcBef>
                        <a:spcAft>
                          <a:spcPts val="0"/>
                        </a:spcAft>
                      </a:pPr>
                      <a:r>
                        <a:rPr lang="en-US" sz="1700">
                          <a:effectLst/>
                        </a:rPr>
                        <a:t>Tx power (dBm)</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&lt;= 4</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a:effectLst/>
                        </a:rPr>
                        <a:t>&lt;= 4</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1561475994"/>
                  </a:ext>
                </a:extLst>
              </a:tr>
              <a:tr h="653814">
                <a:tc>
                  <a:txBody>
                    <a:bodyPr/>
                    <a:lstStyle/>
                    <a:p>
                      <a:pPr marL="0" marR="0" algn="just">
                        <a:spcBef>
                          <a:spcPts val="0"/>
                        </a:spcBef>
                        <a:spcAft>
                          <a:spcPts val="0"/>
                        </a:spcAft>
                      </a:pPr>
                      <a:r>
                        <a:rPr lang="en-US" sz="1700">
                          <a:effectLst/>
                        </a:rPr>
                        <a:t>Bluetooth Chip</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kern="1200">
                          <a:effectLst/>
                        </a:rPr>
                        <a:t>TI CC2541</a:t>
                      </a:r>
                      <a:endParaRPr lang="en-US" sz="1700" kern="120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RN-42</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920170035"/>
                  </a:ext>
                </a:extLst>
              </a:tr>
              <a:tr h="653814">
                <a:tc>
                  <a:txBody>
                    <a:bodyPr/>
                    <a:lstStyle/>
                    <a:p>
                      <a:pPr marL="0" marR="0" algn="just">
                        <a:spcBef>
                          <a:spcPts val="0"/>
                        </a:spcBef>
                        <a:spcAft>
                          <a:spcPts val="0"/>
                        </a:spcAft>
                      </a:pPr>
                      <a:r>
                        <a:rPr lang="en-US" sz="1700">
                          <a:effectLst/>
                        </a:rPr>
                        <a:t>Bluetooth Profiles Supported</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SPP</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SPP &amp; HCI</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703393434"/>
                  </a:ext>
                </a:extLst>
              </a:tr>
              <a:tr h="653814">
                <a:tc>
                  <a:txBody>
                    <a:bodyPr/>
                    <a:lstStyle/>
                    <a:p>
                      <a:pPr marL="0" marR="0" algn="just">
                        <a:spcBef>
                          <a:spcPts val="0"/>
                        </a:spcBef>
                        <a:spcAft>
                          <a:spcPts val="0"/>
                        </a:spcAft>
                      </a:pPr>
                      <a:r>
                        <a:rPr lang="en-US" sz="1700">
                          <a:effectLst/>
                        </a:rPr>
                        <a:t>AT Command Support</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Yes</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2668862522"/>
                  </a:ext>
                </a:extLst>
              </a:tr>
              <a:tr h="342474">
                <a:tc>
                  <a:txBody>
                    <a:bodyPr/>
                    <a:lstStyle/>
                    <a:p>
                      <a:pPr marL="0" marR="0" algn="just">
                        <a:spcBef>
                          <a:spcPts val="0"/>
                        </a:spcBef>
                        <a:spcAft>
                          <a:spcPts val="0"/>
                        </a:spcAft>
                      </a:pPr>
                      <a:r>
                        <a:rPr lang="en-US" sz="1700">
                          <a:effectLst/>
                        </a:rPr>
                        <a:t>Linux Compatibility</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Yes</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3067328704"/>
                  </a:ext>
                </a:extLst>
              </a:tr>
              <a:tr h="342474">
                <a:tc>
                  <a:txBody>
                    <a:bodyPr/>
                    <a:lstStyle/>
                    <a:p>
                      <a:pPr marL="0" marR="0" algn="just">
                        <a:spcBef>
                          <a:spcPts val="0"/>
                        </a:spcBef>
                        <a:spcAft>
                          <a:spcPts val="0"/>
                        </a:spcAft>
                      </a:pPr>
                      <a:r>
                        <a:rPr lang="en-US" sz="1700">
                          <a:effectLst/>
                        </a:rPr>
                        <a:t>Cost($)</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~10</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b="1">
                          <a:effectLst/>
                        </a:rPr>
                        <a:t>~15</a:t>
                      </a:r>
                      <a:endParaRPr lang="en-US" sz="1700" b="1">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4269438945"/>
                  </a:ext>
                </a:extLst>
              </a:tr>
            </a:tbl>
          </a:graphicData>
        </a:graphic>
      </p:graphicFrame>
      <p:sp>
        <p:nvSpPr>
          <p:cNvPr id="6" name="TextBox 5">
            <a:extLst>
              <a:ext uri="{FF2B5EF4-FFF2-40B4-BE49-F238E27FC236}">
                <a16:creationId xmlns:a16="http://schemas.microsoft.com/office/drawing/2014/main" id="{0EDE172B-C156-DD42-AFAE-ADACA7295CDC}"/>
              </a:ext>
            </a:extLst>
          </p:cNvPr>
          <p:cNvSpPr txBox="1"/>
          <p:nvPr/>
        </p:nvSpPr>
        <p:spPr>
          <a:xfrm>
            <a:off x="833002" y="2104125"/>
            <a:ext cx="552039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The Communication device must be wireless</a:t>
            </a:r>
          </a:p>
          <a:p>
            <a:pPr marL="285750" indent="-228600" defTabSz="914400">
              <a:lnSpc>
                <a:spcPct val="90000"/>
              </a:lnSpc>
              <a:spcAft>
                <a:spcPts val="600"/>
              </a:spcAft>
              <a:buFont typeface="Arial" panose="020B0604020202020204" pitchFamily="34" charset="0"/>
              <a:buChar char="•"/>
            </a:pPr>
            <a:r>
              <a:rPr lang="en-US" sz="2000"/>
              <a:t>The Communication device must be compatible with the Robot’s MCU and Arena’s computer</a:t>
            </a:r>
          </a:p>
          <a:p>
            <a:pPr marL="285750" indent="-228600" defTabSz="914400">
              <a:lnSpc>
                <a:spcPct val="90000"/>
              </a:lnSpc>
              <a:spcAft>
                <a:spcPts val="600"/>
              </a:spcAft>
              <a:buFont typeface="Arial" panose="020B0604020202020204" pitchFamily="34" charset="0"/>
              <a:buChar char="•"/>
            </a:pPr>
            <a:r>
              <a:rPr lang="en-US" sz="2000"/>
              <a:t>The Communication device must be low power and have open source schematics available to lay on the PCB</a:t>
            </a:r>
          </a:p>
        </p:txBody>
      </p:sp>
    </p:spTree>
    <p:extLst>
      <p:ext uri="{BB962C8B-B14F-4D97-AF65-F5344CB8AC3E}">
        <p14:creationId xmlns:p14="http://schemas.microsoft.com/office/powerpoint/2010/main" val="1566645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9FCE-7F68-4975-9B6B-4BFE7386662F}"/>
              </a:ext>
            </a:extLst>
          </p:cNvPr>
          <p:cNvSpPr>
            <a:spLocks noGrp="1"/>
          </p:cNvSpPr>
          <p:nvPr>
            <p:ph type="title"/>
          </p:nvPr>
        </p:nvSpPr>
        <p:spPr>
          <a:xfrm>
            <a:off x="650249" y="2521209"/>
            <a:ext cx="3425124" cy="1815582"/>
          </a:xfrm>
        </p:spPr>
        <p:txBody>
          <a:bodyPr vert="horz" lIns="91440" tIns="45720" rIns="91440" bIns="45720" rtlCol="0" anchor="b">
            <a:normAutofit/>
          </a:bodyPr>
          <a:lstStyle/>
          <a:p>
            <a:pPr algn="ctr"/>
            <a:r>
              <a:rPr lang="en-US" sz="4800" kern="1200">
                <a:solidFill>
                  <a:srgbClr val="FFFFFF"/>
                </a:solidFill>
                <a:latin typeface="+mj-lt"/>
                <a:ea typeface="+mj-ea"/>
                <a:cs typeface="+mj-cs"/>
              </a:rPr>
              <a:t>Robot PCB Overview</a:t>
            </a:r>
          </a:p>
        </p:txBody>
      </p:sp>
      <p:pic>
        <p:nvPicPr>
          <p:cNvPr id="21" name="Picture 20" descr="A screenshot of a cell phone&#10;&#10;Description automatically generated">
            <a:extLst>
              <a:ext uri="{FF2B5EF4-FFF2-40B4-BE49-F238E27FC236}">
                <a16:creationId xmlns:a16="http://schemas.microsoft.com/office/drawing/2014/main" id="{07F8E7A7-10A7-DF46-8027-3C251FB61EC0}"/>
              </a:ext>
            </a:extLst>
          </p:cNvPr>
          <p:cNvPicPr>
            <a:picLocks noChangeAspect="1"/>
          </p:cNvPicPr>
          <p:nvPr/>
        </p:nvPicPr>
        <p:blipFill rotWithShape="1">
          <a:blip r:embed="rId3">
            <a:extLst>
              <a:ext uri="{28A0092B-C50C-407E-A947-70E740481C1C}">
                <a14:useLocalDpi xmlns:a14="http://schemas.microsoft.com/office/drawing/2010/main" val="0"/>
              </a:ext>
            </a:extLst>
          </a:blip>
          <a:srcRect b="9152"/>
          <a:stretch/>
        </p:blipFill>
        <p:spPr>
          <a:xfrm>
            <a:off x="4530207" y="-28666"/>
            <a:ext cx="7661793" cy="6915331"/>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AAEB27E-E413-F14B-A579-04FE616F2684}"/>
              </a:ext>
            </a:extLst>
          </p:cNvPr>
          <p:cNvPicPr>
            <a:picLocks noChangeAspect="1"/>
          </p:cNvPicPr>
          <p:nvPr/>
        </p:nvPicPr>
        <p:blipFill rotWithShape="1">
          <a:blip r:embed="rId4">
            <a:extLst>
              <a:ext uri="{28A0092B-C50C-407E-A947-70E740481C1C}">
                <a14:useLocalDpi xmlns:a14="http://schemas.microsoft.com/office/drawing/2010/main" val="0"/>
              </a:ext>
            </a:extLst>
          </a:blip>
          <a:srcRect l="18492" t="91752" r="20887" b="-1"/>
          <a:stretch/>
        </p:blipFill>
        <p:spPr>
          <a:xfrm>
            <a:off x="270539" y="6292312"/>
            <a:ext cx="4184543" cy="565688"/>
          </a:xfrm>
          <a:prstGeom prst="rect">
            <a:avLst/>
          </a:prstGeom>
        </p:spPr>
      </p:pic>
    </p:spTree>
    <p:extLst>
      <p:ext uri="{BB962C8B-B14F-4D97-AF65-F5344CB8AC3E}">
        <p14:creationId xmlns:p14="http://schemas.microsoft.com/office/powerpoint/2010/main" val="1247526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B1A6-5755-404D-828F-387EAD9BA7A2}"/>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latin typeface="+mj-lt"/>
                <a:ea typeface="+mj-ea"/>
                <a:cs typeface="+mj-cs"/>
              </a:rPr>
              <a:t>Overall Schematic</a:t>
            </a:r>
          </a:p>
        </p:txBody>
      </p:sp>
      <p:pic>
        <p:nvPicPr>
          <p:cNvPr id="5" name="Content Placeholder 4" descr="A screenshot of a cell phone&#10;&#10;Description automatically generated">
            <a:extLst>
              <a:ext uri="{FF2B5EF4-FFF2-40B4-BE49-F238E27FC236}">
                <a16:creationId xmlns:a16="http://schemas.microsoft.com/office/drawing/2014/main" id="{58692E70-145B-994A-8092-112A6E05963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34" b="1"/>
          <a:stretch/>
        </p:blipFill>
        <p:spPr>
          <a:xfrm>
            <a:off x="1071563" y="2425700"/>
            <a:ext cx="2873375" cy="219710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4590B63-C981-B449-A6C4-11CEDDC2DF72}"/>
              </a:ext>
            </a:extLst>
          </p:cNvPr>
          <p:cNvPicPr>
            <a:picLocks noChangeAspect="1"/>
          </p:cNvPicPr>
          <p:nvPr/>
        </p:nvPicPr>
        <p:blipFill rotWithShape="1">
          <a:blip r:embed="rId4">
            <a:extLst>
              <a:ext uri="{28A0092B-C50C-407E-A947-70E740481C1C}">
                <a14:useLocalDpi xmlns:a14="http://schemas.microsoft.com/office/drawing/2010/main" val="0"/>
              </a:ext>
            </a:extLst>
          </a:blip>
          <a:srcRect l="494" r="3073" b="-1"/>
          <a:stretch/>
        </p:blipFill>
        <p:spPr>
          <a:xfrm>
            <a:off x="1071563" y="4706938"/>
            <a:ext cx="1601788" cy="1254125"/>
          </a:xfrm>
          <a:prstGeom prst="rect">
            <a:avLst/>
          </a:prstGeom>
        </p:spPr>
      </p:pic>
      <p:pic>
        <p:nvPicPr>
          <p:cNvPr id="15" name="Picture 14" descr="A close up of a map&#10;&#10;Description automatically generated">
            <a:extLst>
              <a:ext uri="{FF2B5EF4-FFF2-40B4-BE49-F238E27FC236}">
                <a16:creationId xmlns:a16="http://schemas.microsoft.com/office/drawing/2014/main" id="{E2ADCA60-177A-0446-8EDE-CA27EFBB936B}"/>
              </a:ext>
            </a:extLst>
          </p:cNvPr>
          <p:cNvPicPr>
            <a:picLocks noChangeAspect="1"/>
          </p:cNvPicPr>
          <p:nvPr/>
        </p:nvPicPr>
        <p:blipFill rotWithShape="1">
          <a:blip r:embed="rId5">
            <a:extLst>
              <a:ext uri="{28A0092B-C50C-407E-A947-70E740481C1C}">
                <a14:useLocalDpi xmlns:a14="http://schemas.microsoft.com/office/drawing/2010/main" val="0"/>
              </a:ext>
            </a:extLst>
          </a:blip>
          <a:srcRect t="5079"/>
          <a:stretch/>
        </p:blipFill>
        <p:spPr>
          <a:xfrm>
            <a:off x="4445000" y="4706938"/>
            <a:ext cx="1739900" cy="125412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6ADAE35D-E2B5-3843-8074-BBCECAE762BF}"/>
              </a:ext>
            </a:extLst>
          </p:cNvPr>
          <p:cNvPicPr>
            <a:picLocks noChangeAspect="1"/>
          </p:cNvPicPr>
          <p:nvPr/>
        </p:nvPicPr>
        <p:blipFill rotWithShape="1">
          <a:blip r:embed="rId6">
            <a:extLst>
              <a:ext uri="{28A0092B-C50C-407E-A947-70E740481C1C}">
                <a14:useLocalDpi xmlns:a14="http://schemas.microsoft.com/office/drawing/2010/main" val="0"/>
              </a:ext>
            </a:extLst>
          </a:blip>
          <a:srcRect l="3440" r="-1" b="-1"/>
          <a:stretch/>
        </p:blipFill>
        <p:spPr>
          <a:xfrm>
            <a:off x="2755900" y="4706938"/>
            <a:ext cx="1604963" cy="1254125"/>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5EEFA2DC-E1FA-2B4F-AD20-C0F6D44A3DDD}"/>
              </a:ext>
            </a:extLst>
          </p:cNvPr>
          <p:cNvPicPr>
            <a:picLocks noChangeAspect="1"/>
          </p:cNvPicPr>
          <p:nvPr/>
        </p:nvPicPr>
        <p:blipFill rotWithShape="1">
          <a:blip r:embed="rId7">
            <a:extLst>
              <a:ext uri="{28A0092B-C50C-407E-A947-70E740481C1C}">
                <a14:useLocalDpi xmlns:a14="http://schemas.microsoft.com/office/drawing/2010/main" val="0"/>
              </a:ext>
            </a:extLst>
          </a:blip>
          <a:srcRect t="4149"/>
          <a:stretch/>
        </p:blipFill>
        <p:spPr>
          <a:xfrm>
            <a:off x="6267450" y="2425700"/>
            <a:ext cx="4849813" cy="3535363"/>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86F16B4C-F9E4-2040-8871-2D2762589604}"/>
              </a:ext>
            </a:extLst>
          </p:cNvPr>
          <p:cNvPicPr>
            <a:picLocks noChangeAspect="1"/>
          </p:cNvPicPr>
          <p:nvPr/>
        </p:nvPicPr>
        <p:blipFill rotWithShape="1">
          <a:blip r:embed="rId8">
            <a:extLst>
              <a:ext uri="{28A0092B-C50C-407E-A947-70E740481C1C}">
                <a14:useLocalDpi xmlns:a14="http://schemas.microsoft.com/office/drawing/2010/main" val="0"/>
              </a:ext>
            </a:extLst>
          </a:blip>
          <a:srcRect t="1" r="51972" b="48125"/>
          <a:stretch/>
        </p:blipFill>
        <p:spPr>
          <a:xfrm>
            <a:off x="4027488" y="2425700"/>
            <a:ext cx="2157413" cy="2197100"/>
          </a:xfrm>
          <a:prstGeom prst="rect">
            <a:avLst/>
          </a:prstGeom>
        </p:spPr>
      </p:pic>
    </p:spTree>
    <p:extLst>
      <p:ext uri="{BB962C8B-B14F-4D97-AF65-F5344CB8AC3E}">
        <p14:creationId xmlns:p14="http://schemas.microsoft.com/office/powerpoint/2010/main" val="1000888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a:xfrm>
            <a:off x="154574" y="563930"/>
            <a:ext cx="3363242" cy="3740727"/>
          </a:xfrm>
        </p:spPr>
        <p:txBody>
          <a:bodyPr vert="horz" lIns="91440" tIns="45720" rIns="91440" bIns="45720" rtlCol="0" anchor="b">
            <a:normAutofit/>
          </a:bodyPr>
          <a:lstStyle/>
          <a:p>
            <a:r>
              <a:rPr lang="en-US" sz="4000" kern="1200">
                <a:solidFill>
                  <a:schemeClr val="tx1"/>
                </a:solidFill>
                <a:latin typeface="+mj-lt"/>
                <a:ea typeface="+mj-ea"/>
                <a:cs typeface="+mj-cs"/>
              </a:rPr>
              <a:t>Robot Schematic: Microcontroller</a:t>
            </a:r>
          </a:p>
        </p:txBody>
      </p:sp>
      <p:pic>
        <p:nvPicPr>
          <p:cNvPr id="8" name="Content Placeholder 4" descr="A screenshot of a cell phone&#10;&#10;Description automatically generated">
            <a:extLst>
              <a:ext uri="{FF2B5EF4-FFF2-40B4-BE49-F238E27FC236}">
                <a16:creationId xmlns:a16="http://schemas.microsoft.com/office/drawing/2014/main" id="{B3D76EF1-EA47-434B-9433-CA9CD61911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0624" y="129978"/>
            <a:ext cx="8596802" cy="6598043"/>
          </a:xfrm>
          <a:prstGeom prst="rect">
            <a:avLst/>
          </a:prstGeom>
        </p:spPr>
      </p:pic>
    </p:spTree>
    <p:extLst>
      <p:ext uri="{BB962C8B-B14F-4D97-AF65-F5344CB8AC3E}">
        <p14:creationId xmlns:p14="http://schemas.microsoft.com/office/powerpoint/2010/main" val="346248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video game&#10;&#10;Description automatically generated">
            <a:extLst>
              <a:ext uri="{FF2B5EF4-FFF2-40B4-BE49-F238E27FC236}">
                <a16:creationId xmlns:a16="http://schemas.microsoft.com/office/drawing/2014/main" id="{E4D95435-A61E-1948-B1B5-65E3EEA56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087" y="149618"/>
            <a:ext cx="8573548" cy="6558763"/>
          </a:xfrm>
          <a:prstGeom prst="rect">
            <a:avLst/>
          </a:prstGeom>
        </p:spPr>
      </p:pic>
      <p:sp>
        <p:nvSpPr>
          <p:cNvPr id="10" name="Title 1">
            <a:extLst>
              <a:ext uri="{FF2B5EF4-FFF2-40B4-BE49-F238E27FC236}">
                <a16:creationId xmlns:a16="http://schemas.microsoft.com/office/drawing/2014/main" id="{26487CD9-D753-B04F-B8BE-0BB7C6FC4768}"/>
              </a:ext>
            </a:extLst>
          </p:cNvPr>
          <p:cNvSpPr txBox="1">
            <a:spLocks/>
          </p:cNvSpPr>
          <p:nvPr/>
        </p:nvSpPr>
        <p:spPr>
          <a:xfrm>
            <a:off x="154574" y="563930"/>
            <a:ext cx="3363242" cy="37407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Robot Schematic: Power Distribution</a:t>
            </a:r>
          </a:p>
        </p:txBody>
      </p:sp>
    </p:spTree>
    <p:extLst>
      <p:ext uri="{BB962C8B-B14F-4D97-AF65-F5344CB8AC3E}">
        <p14:creationId xmlns:p14="http://schemas.microsoft.com/office/powerpoint/2010/main" val="634933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AF4A45A1-0DD5-0A43-87DE-C37B198F0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51" y="143859"/>
            <a:ext cx="8588605" cy="6570281"/>
          </a:xfrm>
          <a:prstGeom prst="rect">
            <a:avLst/>
          </a:prstGeom>
        </p:spPr>
      </p:pic>
      <p:sp>
        <p:nvSpPr>
          <p:cNvPr id="11" name="Title 1">
            <a:extLst>
              <a:ext uri="{FF2B5EF4-FFF2-40B4-BE49-F238E27FC236}">
                <a16:creationId xmlns:a16="http://schemas.microsoft.com/office/drawing/2014/main" id="{381B8AC4-6FA9-1143-ADEB-973BBAB0D17D}"/>
              </a:ext>
            </a:extLst>
          </p:cNvPr>
          <p:cNvSpPr txBox="1">
            <a:spLocks/>
          </p:cNvSpPr>
          <p:nvPr/>
        </p:nvSpPr>
        <p:spPr>
          <a:xfrm>
            <a:off x="154574" y="563930"/>
            <a:ext cx="3363242" cy="37407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Robot Schematic: PWM Controller</a:t>
            </a:r>
          </a:p>
        </p:txBody>
      </p:sp>
    </p:spTree>
    <p:extLst>
      <p:ext uri="{BB962C8B-B14F-4D97-AF65-F5344CB8AC3E}">
        <p14:creationId xmlns:p14="http://schemas.microsoft.com/office/powerpoint/2010/main" val="209201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BDA2-0085-4111-83CE-BE9384E8B94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Motivation</a:t>
            </a:r>
          </a:p>
        </p:txBody>
      </p:sp>
      <p:graphicFrame>
        <p:nvGraphicFramePr>
          <p:cNvPr id="14" name="Content Placeholder 2">
            <a:extLst>
              <a:ext uri="{FF2B5EF4-FFF2-40B4-BE49-F238E27FC236}">
                <a16:creationId xmlns:a16="http://schemas.microsoft.com/office/drawing/2014/main" id="{95A4F89A-572A-4D05-B653-193D904E0464}"/>
              </a:ext>
            </a:extLst>
          </p:cNvPr>
          <p:cNvGraphicFramePr>
            <a:graphicFrameLocks noGrp="1"/>
          </p:cNvGraphicFramePr>
          <p:nvPr>
            <p:ph idx="1"/>
            <p:extLst>
              <p:ext uri="{D42A27DB-BD31-4B8C-83A1-F6EECF244321}">
                <p14:modId xmlns:p14="http://schemas.microsoft.com/office/powerpoint/2010/main" val="71415168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50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8911D4BB-094B-2B4E-84F9-16AE640A3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304" y="176802"/>
            <a:ext cx="8446876" cy="6525210"/>
          </a:xfrm>
          <a:prstGeom prst="rect">
            <a:avLst/>
          </a:prstGeom>
        </p:spPr>
      </p:pic>
      <p:sp>
        <p:nvSpPr>
          <p:cNvPr id="9" name="Title 1">
            <a:extLst>
              <a:ext uri="{FF2B5EF4-FFF2-40B4-BE49-F238E27FC236}">
                <a16:creationId xmlns:a16="http://schemas.microsoft.com/office/drawing/2014/main" id="{7F19252F-4FDE-4E44-B7A5-C3E94BF0D991}"/>
              </a:ext>
            </a:extLst>
          </p:cNvPr>
          <p:cNvSpPr txBox="1">
            <a:spLocks/>
          </p:cNvSpPr>
          <p:nvPr/>
        </p:nvSpPr>
        <p:spPr>
          <a:xfrm>
            <a:off x="263062" y="1090873"/>
            <a:ext cx="3363242" cy="37407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Robot Schematic: Flywheel Motor Controller</a:t>
            </a:r>
          </a:p>
        </p:txBody>
      </p:sp>
    </p:spTree>
    <p:extLst>
      <p:ext uri="{BB962C8B-B14F-4D97-AF65-F5344CB8AC3E}">
        <p14:creationId xmlns:p14="http://schemas.microsoft.com/office/powerpoint/2010/main" val="295447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a:xfrm>
            <a:off x="198442" y="581891"/>
            <a:ext cx="3363242" cy="3740727"/>
          </a:xfrm>
        </p:spPr>
        <p:txBody>
          <a:bodyPr vert="horz" lIns="91440" tIns="45720" rIns="91440" bIns="45720" rtlCol="0" anchor="b">
            <a:normAutofit/>
          </a:bodyPr>
          <a:lstStyle/>
          <a:p>
            <a:r>
              <a:rPr lang="en-US" sz="4000" kern="1200">
                <a:solidFill>
                  <a:schemeClr val="tx1"/>
                </a:solidFill>
                <a:latin typeface="+mj-lt"/>
                <a:ea typeface="+mj-ea"/>
                <a:cs typeface="+mj-cs"/>
              </a:rPr>
              <a:t>Robot Schematic: Bluetooth</a:t>
            </a:r>
          </a:p>
        </p:txBody>
      </p:sp>
      <p:pic>
        <p:nvPicPr>
          <p:cNvPr id="4" name="Picture 3" descr="A screenshot of a cell phone&#10;&#10;Description automatically generated">
            <a:extLst>
              <a:ext uri="{FF2B5EF4-FFF2-40B4-BE49-F238E27FC236}">
                <a16:creationId xmlns:a16="http://schemas.microsoft.com/office/drawing/2014/main" id="{5D14E55E-5DDA-2742-8C2A-71D9233E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250" y="182605"/>
            <a:ext cx="8487308" cy="6492789"/>
          </a:xfrm>
          <a:prstGeom prst="rect">
            <a:avLst/>
          </a:prstGeom>
        </p:spPr>
      </p:pic>
    </p:spTree>
    <p:extLst>
      <p:ext uri="{BB962C8B-B14F-4D97-AF65-F5344CB8AC3E}">
        <p14:creationId xmlns:p14="http://schemas.microsoft.com/office/powerpoint/2010/main" val="3558420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a:xfrm>
            <a:off x="474361" y="597389"/>
            <a:ext cx="4748603" cy="3740727"/>
          </a:xfrm>
        </p:spPr>
        <p:txBody>
          <a:bodyPr vert="horz" lIns="91440" tIns="45720" rIns="91440" bIns="45720" rtlCol="0" anchor="b">
            <a:normAutofit/>
          </a:bodyPr>
          <a:lstStyle/>
          <a:p>
            <a:r>
              <a:rPr lang="en-US" sz="4800" kern="1200" dirty="0">
                <a:solidFill>
                  <a:schemeClr val="tx1"/>
                </a:solidFill>
                <a:latin typeface="+mj-lt"/>
                <a:ea typeface="+mj-ea"/>
                <a:cs typeface="+mj-cs"/>
              </a:rPr>
              <a:t>Robot Schematic: Expansion Interface</a:t>
            </a:r>
          </a:p>
        </p:txBody>
      </p:sp>
      <p:pic>
        <p:nvPicPr>
          <p:cNvPr id="5" name="Picture 4" descr="A screenshot of a cell phone&#10;&#10;Description automatically generated">
            <a:extLst>
              <a:ext uri="{FF2B5EF4-FFF2-40B4-BE49-F238E27FC236}">
                <a16:creationId xmlns:a16="http://schemas.microsoft.com/office/drawing/2014/main" id="{85412823-35C1-E743-9B86-55B3F871B985}"/>
              </a:ext>
            </a:extLst>
          </p:cNvPr>
          <p:cNvPicPr>
            <a:picLocks noChangeAspect="1"/>
          </p:cNvPicPr>
          <p:nvPr/>
        </p:nvPicPr>
        <p:blipFill rotWithShape="1">
          <a:blip r:embed="rId3">
            <a:extLst>
              <a:ext uri="{28A0092B-C50C-407E-A947-70E740481C1C}">
                <a14:useLocalDpi xmlns:a14="http://schemas.microsoft.com/office/drawing/2010/main" val="0"/>
              </a:ext>
            </a:extLst>
          </a:blip>
          <a:srcRect t="1" r="51972" b="48125"/>
          <a:stretch/>
        </p:blipFill>
        <p:spPr>
          <a:xfrm>
            <a:off x="5589851" y="310021"/>
            <a:ext cx="6127788" cy="6237958"/>
          </a:xfrm>
          <a:prstGeom prst="rect">
            <a:avLst/>
          </a:prstGeom>
        </p:spPr>
      </p:pic>
    </p:spTree>
    <p:extLst>
      <p:ext uri="{BB962C8B-B14F-4D97-AF65-F5344CB8AC3E}">
        <p14:creationId xmlns:p14="http://schemas.microsoft.com/office/powerpoint/2010/main" val="3951465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B309-3D20-4225-ABB4-2499FBF8B540}"/>
              </a:ext>
            </a:extLst>
          </p:cNvPr>
          <p:cNvSpPr>
            <a:spLocks noGrp="1"/>
          </p:cNvSpPr>
          <p:nvPr>
            <p:ph type="title"/>
          </p:nvPr>
        </p:nvSpPr>
        <p:spPr/>
        <p:txBody>
          <a:bodyPr/>
          <a:lstStyle/>
          <a:p>
            <a:r>
              <a:rPr lang="en-US"/>
              <a:t>PCB Top Layout</a:t>
            </a:r>
          </a:p>
        </p:txBody>
      </p:sp>
      <p:pic>
        <p:nvPicPr>
          <p:cNvPr id="5" name="Content Placeholder 4" descr="A circuit board&#10;&#10;Description automatically generated">
            <a:extLst>
              <a:ext uri="{FF2B5EF4-FFF2-40B4-BE49-F238E27FC236}">
                <a16:creationId xmlns:a16="http://schemas.microsoft.com/office/drawing/2014/main" id="{A8C567F9-323E-F742-B500-8080770DAE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8575" y="1937438"/>
            <a:ext cx="6794849" cy="4127712"/>
          </a:xfrm>
          <a:ln>
            <a:solidFill>
              <a:schemeClr val="tx1"/>
            </a:solidFill>
          </a:ln>
        </p:spPr>
      </p:pic>
    </p:spTree>
    <p:extLst>
      <p:ext uri="{BB962C8B-B14F-4D97-AF65-F5344CB8AC3E}">
        <p14:creationId xmlns:p14="http://schemas.microsoft.com/office/powerpoint/2010/main" val="348618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B309-3D20-4225-ABB4-2499FBF8B540}"/>
              </a:ext>
            </a:extLst>
          </p:cNvPr>
          <p:cNvSpPr>
            <a:spLocks noGrp="1"/>
          </p:cNvSpPr>
          <p:nvPr>
            <p:ph type="title"/>
          </p:nvPr>
        </p:nvSpPr>
        <p:spPr/>
        <p:txBody>
          <a:bodyPr/>
          <a:lstStyle/>
          <a:p>
            <a:r>
              <a:rPr lang="en-US"/>
              <a:t>PCB Bottom Layout</a:t>
            </a:r>
          </a:p>
        </p:txBody>
      </p:sp>
      <p:pic>
        <p:nvPicPr>
          <p:cNvPr id="7" name="Content Placeholder 6" descr="A circuit board&#10;&#10;Description automatically generated">
            <a:extLst>
              <a:ext uri="{FF2B5EF4-FFF2-40B4-BE49-F238E27FC236}">
                <a16:creationId xmlns:a16="http://schemas.microsoft.com/office/drawing/2014/main" id="{E58E1FDB-ADF8-3149-BAA0-23B92D1F47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2225" y="1950138"/>
            <a:ext cx="6807550" cy="4102311"/>
          </a:xfrm>
          <a:ln>
            <a:solidFill>
              <a:schemeClr val="tx1"/>
            </a:solidFill>
          </a:ln>
        </p:spPr>
      </p:pic>
    </p:spTree>
    <p:extLst>
      <p:ext uri="{BB962C8B-B14F-4D97-AF65-F5344CB8AC3E}">
        <p14:creationId xmlns:p14="http://schemas.microsoft.com/office/powerpoint/2010/main" val="281386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C9CC-7B07-4043-B736-897745DC564B}"/>
              </a:ext>
            </a:extLst>
          </p:cNvPr>
          <p:cNvSpPr>
            <a:spLocks noGrp="1"/>
          </p:cNvSpPr>
          <p:nvPr>
            <p:ph type="title"/>
          </p:nvPr>
        </p:nvSpPr>
        <p:spPr/>
        <p:txBody>
          <a:bodyPr/>
          <a:lstStyle/>
          <a:p>
            <a:r>
              <a:rPr lang="en-US"/>
              <a:t>Robot Software Design</a:t>
            </a:r>
          </a:p>
        </p:txBody>
      </p:sp>
      <p:pic>
        <p:nvPicPr>
          <p:cNvPr id="8" name="Content Placeholder 3">
            <a:extLst>
              <a:ext uri="{FF2B5EF4-FFF2-40B4-BE49-F238E27FC236}">
                <a16:creationId xmlns:a16="http://schemas.microsoft.com/office/drawing/2014/main" id="{36D7762D-746C-4C67-BCDB-48B2BC739385}"/>
              </a:ext>
            </a:extLst>
          </p:cNvPr>
          <p:cNvPicPr>
            <a:picLocks/>
          </p:cNvPicPr>
          <p:nvPr/>
        </p:nvPicPr>
        <p:blipFill>
          <a:blip r:embed="rId3">
            <a:extLst>
              <a:ext uri="{28A0092B-C50C-407E-A947-70E740481C1C}">
                <a14:useLocalDpi xmlns:a14="http://schemas.microsoft.com/office/drawing/2010/main" val="0"/>
              </a:ext>
            </a:extLst>
          </a:blip>
          <a:srcRect/>
          <a:stretch/>
        </p:blipFill>
        <p:spPr bwMode="auto">
          <a:xfrm>
            <a:off x="6821692" y="5164300"/>
            <a:ext cx="4617795" cy="1561237"/>
          </a:xfrm>
          <a:prstGeom prst="rect">
            <a:avLst/>
          </a:prstGeom>
          <a:noFill/>
          <a:ln>
            <a:solidFill>
              <a:schemeClr val="tx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8CA5789-3507-4DBF-9C25-D70CAC993FD2}"/>
              </a:ext>
            </a:extLst>
          </p:cNvPr>
          <p:cNvSpPr txBox="1"/>
          <p:nvPr/>
        </p:nvSpPr>
        <p:spPr>
          <a:xfrm>
            <a:off x="966788" y="1395413"/>
            <a:ext cx="5769217" cy="4154984"/>
          </a:xfrm>
          <a:prstGeom prst="rect">
            <a:avLst/>
          </a:prstGeom>
          <a:noFill/>
        </p:spPr>
        <p:txBody>
          <a:bodyPr wrap="square" rtlCol="0">
            <a:spAutoFit/>
          </a:bodyPr>
          <a:lstStyle/>
          <a:p>
            <a:pPr marL="285750" indent="-285750">
              <a:buFont typeface="Arial" panose="020B0604020202020204" pitchFamily="34" charset="0"/>
              <a:buChar char="•"/>
            </a:pPr>
            <a:r>
              <a:rPr lang="en-US" sz="2400"/>
              <a:t>Robot acts as an I/O device that takes in data from sensors and commands from the Arena, and then executes the commands through actuations</a:t>
            </a:r>
          </a:p>
          <a:p>
            <a:pPr marL="285750" indent="-285750">
              <a:buFont typeface="Arial" panose="020B0604020202020204" pitchFamily="34" charset="0"/>
              <a:buChar char="•"/>
            </a:pPr>
            <a:r>
              <a:rPr lang="en-US" sz="2400"/>
              <a:t>Kinematics are done on the robot to abstract the control to the Game system</a:t>
            </a:r>
          </a:p>
          <a:p>
            <a:pPr marL="285750" indent="-285750">
              <a:buFont typeface="Arial" panose="020B0604020202020204" pitchFamily="34" charset="0"/>
              <a:buChar char="•"/>
            </a:pPr>
            <a:r>
              <a:rPr lang="en-US" sz="2400"/>
              <a:t>Closed-loop control is implemented on drive &amp; Launcher systems</a:t>
            </a:r>
          </a:p>
          <a:p>
            <a:pPr marL="285750" indent="-285750">
              <a:buFont typeface="Arial" panose="020B0604020202020204" pitchFamily="34" charset="0"/>
              <a:buChar char="•"/>
            </a:pPr>
            <a:r>
              <a:rPr lang="en-US" sz="2400"/>
              <a:t>Outputs disabled when valid packets are not received after a short period of time</a:t>
            </a:r>
          </a:p>
          <a:p>
            <a:pPr marL="285750" indent="-285750">
              <a:buFont typeface="Arial" panose="020B0604020202020204" pitchFamily="34" charset="0"/>
              <a:buChar char="•"/>
            </a:pPr>
            <a:r>
              <a:rPr lang="en-US" sz="2400"/>
              <a:t>Control loop time runs at ~50hz</a:t>
            </a:r>
          </a:p>
        </p:txBody>
      </p:sp>
      <p:pic>
        <p:nvPicPr>
          <p:cNvPr id="5" name="Picture 4">
            <a:extLst>
              <a:ext uri="{FF2B5EF4-FFF2-40B4-BE49-F238E27FC236}">
                <a16:creationId xmlns:a16="http://schemas.microsoft.com/office/drawing/2014/main" id="{D4F9F2C0-BE4D-42BC-8C34-D1127F9B06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8089" y="582154"/>
            <a:ext cx="5123185" cy="1534909"/>
          </a:xfrm>
          <a:prstGeom prst="rect">
            <a:avLst/>
          </a:prstGeom>
          <a:ln>
            <a:solidFill>
              <a:schemeClr val="tx1"/>
            </a:solidFill>
          </a:ln>
        </p:spPr>
      </p:pic>
      <p:pic>
        <p:nvPicPr>
          <p:cNvPr id="7" name="Picture 6" descr="A close up of a logo&#10;&#10;Description automatically generated">
            <a:extLst>
              <a:ext uri="{FF2B5EF4-FFF2-40B4-BE49-F238E27FC236}">
                <a16:creationId xmlns:a16="http://schemas.microsoft.com/office/drawing/2014/main" id="{DAD6987C-1829-4779-BBBC-CA19BA1A5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959" y="2412270"/>
            <a:ext cx="5233261" cy="2300599"/>
          </a:xfrm>
          <a:prstGeom prst="rect">
            <a:avLst/>
          </a:prstGeom>
          <a:ln>
            <a:solidFill>
              <a:schemeClr val="tx1"/>
            </a:solidFill>
          </a:ln>
        </p:spPr>
      </p:pic>
      <p:sp>
        <p:nvSpPr>
          <p:cNvPr id="9" name="TextBox 8">
            <a:extLst>
              <a:ext uri="{FF2B5EF4-FFF2-40B4-BE49-F238E27FC236}">
                <a16:creationId xmlns:a16="http://schemas.microsoft.com/office/drawing/2014/main" id="{790A87A4-E380-43E8-B59E-8F9B77C2AD33}"/>
              </a:ext>
            </a:extLst>
          </p:cNvPr>
          <p:cNvSpPr txBox="1"/>
          <p:nvPr/>
        </p:nvSpPr>
        <p:spPr>
          <a:xfrm>
            <a:off x="6736005" y="4794617"/>
            <a:ext cx="4825540" cy="369332"/>
          </a:xfrm>
          <a:prstGeom prst="rect">
            <a:avLst/>
          </a:prstGeom>
          <a:noFill/>
        </p:spPr>
        <p:txBody>
          <a:bodyPr wrap="square" rtlCol="0">
            <a:spAutoFit/>
          </a:bodyPr>
          <a:lstStyle/>
          <a:p>
            <a:pPr algn="ctr"/>
            <a:r>
              <a:rPr lang="en-US" dirty="0"/>
              <a:t>Space Transformations</a:t>
            </a:r>
          </a:p>
        </p:txBody>
      </p:sp>
      <p:sp>
        <p:nvSpPr>
          <p:cNvPr id="11" name="TextBox 10">
            <a:extLst>
              <a:ext uri="{FF2B5EF4-FFF2-40B4-BE49-F238E27FC236}">
                <a16:creationId xmlns:a16="http://schemas.microsoft.com/office/drawing/2014/main" id="{F58FB0DE-3C10-48CB-983F-4B6304846347}"/>
              </a:ext>
            </a:extLst>
          </p:cNvPr>
          <p:cNvSpPr txBox="1"/>
          <p:nvPr/>
        </p:nvSpPr>
        <p:spPr>
          <a:xfrm>
            <a:off x="6717818" y="2145856"/>
            <a:ext cx="4825540" cy="369332"/>
          </a:xfrm>
          <a:prstGeom prst="rect">
            <a:avLst/>
          </a:prstGeom>
          <a:noFill/>
        </p:spPr>
        <p:txBody>
          <a:bodyPr wrap="square" rtlCol="0">
            <a:spAutoFit/>
          </a:bodyPr>
          <a:lstStyle/>
          <a:p>
            <a:pPr algn="ctr"/>
            <a:r>
              <a:rPr lang="en-US" dirty="0"/>
              <a:t>Communication Timeout</a:t>
            </a:r>
          </a:p>
        </p:txBody>
      </p:sp>
      <p:sp>
        <p:nvSpPr>
          <p:cNvPr id="12" name="TextBox 11">
            <a:extLst>
              <a:ext uri="{FF2B5EF4-FFF2-40B4-BE49-F238E27FC236}">
                <a16:creationId xmlns:a16="http://schemas.microsoft.com/office/drawing/2014/main" id="{57F4AB8C-2F7D-4B50-9B18-8218B794D253}"/>
              </a:ext>
            </a:extLst>
          </p:cNvPr>
          <p:cNvSpPr txBox="1"/>
          <p:nvPr/>
        </p:nvSpPr>
        <p:spPr>
          <a:xfrm>
            <a:off x="6946253" y="258155"/>
            <a:ext cx="4386855" cy="369332"/>
          </a:xfrm>
          <a:prstGeom prst="rect">
            <a:avLst/>
          </a:prstGeom>
          <a:noFill/>
        </p:spPr>
        <p:txBody>
          <a:bodyPr wrap="square" rtlCol="0">
            <a:spAutoFit/>
          </a:bodyPr>
          <a:lstStyle/>
          <a:p>
            <a:pPr algn="ctr"/>
            <a:r>
              <a:rPr lang="en-US"/>
              <a:t>Data Flow</a:t>
            </a:r>
          </a:p>
        </p:txBody>
      </p:sp>
    </p:spTree>
    <p:extLst>
      <p:ext uri="{BB962C8B-B14F-4D97-AF65-F5344CB8AC3E}">
        <p14:creationId xmlns:p14="http://schemas.microsoft.com/office/powerpoint/2010/main" val="11311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325F-7773-47BF-BD1B-3022BDCC12D1}"/>
              </a:ext>
            </a:extLst>
          </p:cNvPr>
          <p:cNvSpPr>
            <a:spLocks noGrp="1"/>
          </p:cNvSpPr>
          <p:nvPr>
            <p:ph type="title"/>
          </p:nvPr>
        </p:nvSpPr>
        <p:spPr/>
        <p:txBody>
          <a:bodyPr/>
          <a:lstStyle/>
          <a:p>
            <a:r>
              <a:rPr lang="en-US"/>
              <a:t>Robot Software Model</a:t>
            </a:r>
          </a:p>
        </p:txBody>
      </p:sp>
      <p:pic>
        <p:nvPicPr>
          <p:cNvPr id="4" name="Content Placeholder 3" descr="A screenshot of a video game&#10;&#10;Description automatically generated">
            <a:extLst>
              <a:ext uri="{FF2B5EF4-FFF2-40B4-BE49-F238E27FC236}">
                <a16:creationId xmlns:a16="http://schemas.microsoft.com/office/drawing/2014/main" id="{4D0B07AF-9DB7-4238-AEB6-6283838072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6373" y="933019"/>
            <a:ext cx="7662827" cy="5559856"/>
          </a:xfrm>
        </p:spPr>
      </p:pic>
    </p:spTree>
    <p:extLst>
      <p:ext uri="{BB962C8B-B14F-4D97-AF65-F5344CB8AC3E}">
        <p14:creationId xmlns:p14="http://schemas.microsoft.com/office/powerpoint/2010/main" val="4080889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C2FB-9B93-4273-90C9-3CB80F10CF49}"/>
              </a:ext>
            </a:extLst>
          </p:cNvPr>
          <p:cNvSpPr>
            <a:spLocks noGrp="1"/>
          </p:cNvSpPr>
          <p:nvPr>
            <p:ph type="title"/>
          </p:nvPr>
        </p:nvSpPr>
        <p:spPr/>
        <p:txBody>
          <a:bodyPr/>
          <a:lstStyle/>
          <a:p>
            <a:r>
              <a:rPr lang="en-US"/>
              <a:t>Arena</a:t>
            </a:r>
          </a:p>
        </p:txBody>
      </p:sp>
      <p:pic>
        <p:nvPicPr>
          <p:cNvPr id="7" name="Content Placeholder 6">
            <a:extLst>
              <a:ext uri="{FF2B5EF4-FFF2-40B4-BE49-F238E27FC236}">
                <a16:creationId xmlns:a16="http://schemas.microsoft.com/office/drawing/2014/main" id="{B165E94D-FDAF-4A65-9D08-D8A940AF37F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63" t="1210" r="1860" b="1676"/>
          <a:stretch/>
        </p:blipFill>
        <p:spPr>
          <a:xfrm>
            <a:off x="3897746" y="287659"/>
            <a:ext cx="5172364" cy="6057723"/>
          </a:xfrm>
        </p:spPr>
      </p:pic>
    </p:spTree>
    <p:extLst>
      <p:ext uri="{BB962C8B-B14F-4D97-AF65-F5344CB8AC3E}">
        <p14:creationId xmlns:p14="http://schemas.microsoft.com/office/powerpoint/2010/main" val="307279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0BF1-3817-4850-A67F-837A7E4E0C4A}"/>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Frame &amp; Court Design</a:t>
            </a:r>
          </a:p>
        </p:txBody>
      </p:sp>
      <p:pic>
        <p:nvPicPr>
          <p:cNvPr id="4" name="Content Placeholder 3">
            <a:extLst>
              <a:ext uri="{FF2B5EF4-FFF2-40B4-BE49-F238E27FC236}">
                <a16:creationId xmlns:a16="http://schemas.microsoft.com/office/drawing/2014/main" id="{8BA4D6E2-1A4A-4943-A70B-9E127F3CDDEF}"/>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b="17615"/>
          <a:stretch/>
        </p:blipFill>
        <p:spPr bwMode="auto">
          <a:xfrm>
            <a:off x="5238877" y="1994680"/>
            <a:ext cx="2822712" cy="3483882"/>
          </a:xfrm>
          <a:prstGeom prst="rect">
            <a:avLst/>
          </a:prstGeom>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7A7ABD2-6457-4BA4-AC62-53060061EDFF}"/>
              </a:ext>
            </a:extLst>
          </p:cNvPr>
          <p:cNvSpPr txBox="1"/>
          <p:nvPr/>
        </p:nvSpPr>
        <p:spPr>
          <a:xfrm>
            <a:off x="838200" y="2548467"/>
            <a:ext cx="4595071" cy="362849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Arena is 5’ length by 4’ Width by 3’ height (Minus camera mount)</a:t>
            </a:r>
          </a:p>
          <a:p>
            <a:pPr marL="285750" indent="-228600" defTabSz="914400">
              <a:lnSpc>
                <a:spcPct val="90000"/>
              </a:lnSpc>
              <a:spcAft>
                <a:spcPts val="600"/>
              </a:spcAft>
              <a:buFont typeface="Arial" panose="020B0604020202020204" pitchFamily="34" charset="0"/>
              <a:buChar char="•"/>
            </a:pPr>
            <a:r>
              <a:rPr lang="en-US" sz="2000"/>
              <a:t>Broken into several locking pieces without tools or hardware</a:t>
            </a:r>
          </a:p>
          <a:p>
            <a:pPr marL="285750" indent="-228600" defTabSz="914400">
              <a:lnSpc>
                <a:spcPct val="90000"/>
              </a:lnSpc>
              <a:spcAft>
                <a:spcPts val="600"/>
              </a:spcAft>
              <a:buFont typeface="Arial" panose="020B0604020202020204" pitchFamily="34" charset="0"/>
              <a:buChar char="•"/>
            </a:pPr>
            <a:r>
              <a:rPr lang="en-US" sz="2000"/>
              <a:t>Frame mounted on adjustable feet to level the floor</a:t>
            </a:r>
          </a:p>
          <a:p>
            <a:pPr marL="285750" indent="-228600" defTabSz="914400">
              <a:lnSpc>
                <a:spcPct val="90000"/>
              </a:lnSpc>
              <a:spcAft>
                <a:spcPts val="600"/>
              </a:spcAft>
              <a:buFont typeface="Arial" panose="020B0604020202020204" pitchFamily="34" charset="0"/>
              <a:buChar char="•"/>
            </a:pPr>
            <a:r>
              <a:rPr lang="en-US" sz="2000"/>
              <a:t>Wall mesh included to prevent projectiles flying outside the Arena</a:t>
            </a:r>
          </a:p>
          <a:p>
            <a:pPr indent="-228600" defTabSz="914400">
              <a:lnSpc>
                <a:spcPct val="90000"/>
              </a:lnSpc>
              <a:spcAft>
                <a:spcPts val="600"/>
              </a:spcAft>
              <a:buFont typeface="Arial" panose="020B0604020202020204" pitchFamily="34" charset="0"/>
              <a:buChar char="•"/>
            </a:pPr>
            <a:endParaRPr lang="en-US" sz="2000"/>
          </a:p>
        </p:txBody>
      </p:sp>
      <p:pic>
        <p:nvPicPr>
          <p:cNvPr id="6" name="Picture 5">
            <a:extLst>
              <a:ext uri="{FF2B5EF4-FFF2-40B4-BE49-F238E27FC236}">
                <a16:creationId xmlns:a16="http://schemas.microsoft.com/office/drawing/2014/main" id="{8A21DF8D-0BCC-4C69-BDE2-3505D604B200}"/>
              </a:ext>
            </a:extLst>
          </p:cNvPr>
          <p:cNvPicPr/>
          <p:nvPr/>
        </p:nvPicPr>
        <p:blipFill rotWithShape="1">
          <a:blip r:embed="rId4">
            <a:extLst>
              <a:ext uri="{28A0092B-C50C-407E-A947-70E740481C1C}">
                <a14:useLocalDpi xmlns:a14="http://schemas.microsoft.com/office/drawing/2010/main" val="0"/>
              </a:ext>
            </a:extLst>
          </a:blip>
          <a:srcRect l="35663" r="28464" b="58935"/>
          <a:stretch/>
        </p:blipFill>
        <p:spPr bwMode="auto">
          <a:xfrm>
            <a:off x="8220638" y="2095872"/>
            <a:ext cx="3709761" cy="32814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530504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7F9A-0293-4281-9381-5D359A52B9CE}"/>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Ball &amp; Hoop Design</a:t>
            </a:r>
          </a:p>
        </p:txBody>
      </p:sp>
      <p:pic>
        <p:nvPicPr>
          <p:cNvPr id="4" name="Content Placeholder 3">
            <a:extLst>
              <a:ext uri="{FF2B5EF4-FFF2-40B4-BE49-F238E27FC236}">
                <a16:creationId xmlns:a16="http://schemas.microsoft.com/office/drawing/2014/main" id="{2409718D-A7F5-4DA2-AD06-385423DA246D}"/>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0324" t="9119" r="11973" b="8968"/>
          <a:stretch/>
        </p:blipFill>
        <p:spPr bwMode="auto">
          <a:xfrm>
            <a:off x="9477927" y="1995197"/>
            <a:ext cx="2364317" cy="2523966"/>
          </a:xfrm>
          <a:prstGeom prst="rect">
            <a:avLst/>
          </a:prstGeom>
          <a:noFill/>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DD952BE-A503-4BFA-9277-4A1FE1D15CD7}"/>
              </a:ext>
            </a:extLst>
          </p:cNvPr>
          <p:cNvSpPr txBox="1"/>
          <p:nvPr/>
        </p:nvSpPr>
        <p:spPr>
          <a:xfrm>
            <a:off x="838200" y="2548467"/>
            <a:ext cx="4595071" cy="3628495"/>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000"/>
              <a:t>Ball is a small-scale tennis ball with a basketball appearance</a:t>
            </a:r>
          </a:p>
          <a:p>
            <a:pPr marL="742950" lvl="1" indent="-228600" defTabSz="914400">
              <a:lnSpc>
                <a:spcPct val="90000"/>
              </a:lnSpc>
              <a:spcAft>
                <a:spcPts val="600"/>
              </a:spcAft>
              <a:buFont typeface="Arial" panose="020B0604020202020204" pitchFamily="34" charset="0"/>
              <a:buChar char="•"/>
            </a:pPr>
            <a:r>
              <a:rPr lang="en-US" sz="2000"/>
              <a:t>Chosen because of size, appearance, and higher weight than a ping-pong ball</a:t>
            </a:r>
            <a:endParaRPr lang="en-US" sz="2000">
              <a:cs typeface="Calibri"/>
            </a:endParaRPr>
          </a:p>
          <a:p>
            <a:pPr marL="285750" indent="-228600" defTabSz="914400">
              <a:lnSpc>
                <a:spcPct val="90000"/>
              </a:lnSpc>
              <a:spcAft>
                <a:spcPts val="600"/>
              </a:spcAft>
              <a:buFont typeface="Arial" panose="020B0604020202020204" pitchFamily="34" charset="0"/>
              <a:buChar char="•"/>
            </a:pPr>
            <a:r>
              <a:rPr lang="en-US" sz="2000"/>
              <a:t>3D-Printed hoop and mount attached to a PVC post and an ABS backboard</a:t>
            </a:r>
            <a:endParaRPr lang="en-US" sz="2000">
              <a:cs typeface="Calibri"/>
            </a:endParaRPr>
          </a:p>
          <a:p>
            <a:pPr marL="285750" indent="-228600" defTabSz="914400">
              <a:lnSpc>
                <a:spcPct val="90000"/>
              </a:lnSpc>
              <a:spcAft>
                <a:spcPts val="600"/>
              </a:spcAft>
              <a:buFont typeface="Arial" panose="020B0604020202020204" pitchFamily="34" charset="0"/>
              <a:buChar char="•"/>
            </a:pPr>
            <a:r>
              <a:rPr lang="en-US" sz="2000"/>
              <a:t>IR Break Beam Sensor to capture when baskets are made</a:t>
            </a:r>
            <a:endParaRPr lang="en-US" sz="2000">
              <a:cs typeface="Calibri"/>
            </a:endParaRPr>
          </a:p>
        </p:txBody>
      </p:sp>
      <p:pic>
        <p:nvPicPr>
          <p:cNvPr id="5" name="Picture 4">
            <a:extLst>
              <a:ext uri="{FF2B5EF4-FFF2-40B4-BE49-F238E27FC236}">
                <a16:creationId xmlns:a16="http://schemas.microsoft.com/office/drawing/2014/main" id="{35FA2FB7-2B91-41B9-9A25-53A896D3E3A4}"/>
              </a:ext>
            </a:extLst>
          </p:cNvPr>
          <p:cNvPicPr/>
          <p:nvPr/>
        </p:nvPicPr>
        <p:blipFill rotWithShape="1">
          <a:blip r:embed="rId4">
            <a:extLst>
              <a:ext uri="{28A0092B-C50C-407E-A947-70E740481C1C}">
                <a14:useLocalDpi xmlns:a14="http://schemas.microsoft.com/office/drawing/2010/main" val="0"/>
              </a:ext>
            </a:extLst>
          </a:blip>
          <a:srcRect l="38861" t="3672" r="31934"/>
          <a:stretch/>
        </p:blipFill>
        <p:spPr bwMode="auto">
          <a:xfrm>
            <a:off x="6493164" y="637309"/>
            <a:ext cx="2521527" cy="54473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69536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6245-F0A3-4D42-BD85-D32527FEB2CB}"/>
              </a:ext>
            </a:extLst>
          </p:cNvPr>
          <p:cNvSpPr>
            <a:spLocks noGrp="1"/>
          </p:cNvSpPr>
          <p:nvPr>
            <p:ph type="title"/>
          </p:nvPr>
        </p:nvSpPr>
        <p:spPr>
          <a:xfrm>
            <a:off x="863029" y="1012004"/>
            <a:ext cx="3416158" cy="4795408"/>
          </a:xfrm>
        </p:spPr>
        <p:txBody>
          <a:bodyPr>
            <a:normAutofit/>
          </a:bodyPr>
          <a:lstStyle/>
          <a:p>
            <a:r>
              <a:rPr lang="en-US">
                <a:solidFill>
                  <a:srgbClr val="FFFFFF"/>
                </a:solidFill>
              </a:rPr>
              <a:t>Goals and Objectives</a:t>
            </a:r>
          </a:p>
        </p:txBody>
      </p:sp>
      <p:graphicFrame>
        <p:nvGraphicFramePr>
          <p:cNvPr id="43" name="Content Placeholder 2">
            <a:extLst>
              <a:ext uri="{FF2B5EF4-FFF2-40B4-BE49-F238E27FC236}">
                <a16:creationId xmlns:a16="http://schemas.microsoft.com/office/drawing/2014/main" id="{6E87A5F9-CE48-471E-9F9D-5DAE6952CA88}"/>
              </a:ext>
            </a:extLst>
          </p:cNvPr>
          <p:cNvGraphicFramePr>
            <a:graphicFrameLocks noGrp="1"/>
          </p:cNvGraphicFramePr>
          <p:nvPr>
            <p:ph idx="1"/>
            <p:extLst>
              <p:ext uri="{D42A27DB-BD31-4B8C-83A1-F6EECF244321}">
                <p14:modId xmlns:p14="http://schemas.microsoft.com/office/powerpoint/2010/main" val="291031733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832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923-949F-4CB2-A6EC-22743E61F0E8}"/>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Embedded Computer</a:t>
            </a:r>
          </a:p>
        </p:txBody>
      </p:sp>
      <p:graphicFrame>
        <p:nvGraphicFramePr>
          <p:cNvPr id="4" name="Content Placeholder 3">
            <a:extLst>
              <a:ext uri="{FF2B5EF4-FFF2-40B4-BE49-F238E27FC236}">
                <a16:creationId xmlns:a16="http://schemas.microsoft.com/office/drawing/2014/main" id="{7ADE8E89-1774-494C-986F-940D29A4FD7B}"/>
              </a:ext>
            </a:extLst>
          </p:cNvPr>
          <p:cNvGraphicFramePr>
            <a:graphicFrameLocks noGrp="1"/>
          </p:cNvGraphicFramePr>
          <p:nvPr>
            <p:ph idx="1"/>
            <p:extLst>
              <p:ext uri="{D42A27DB-BD31-4B8C-83A1-F6EECF244321}">
                <p14:modId xmlns:p14="http://schemas.microsoft.com/office/powerpoint/2010/main" val="2472946332"/>
              </p:ext>
            </p:extLst>
          </p:nvPr>
        </p:nvGraphicFramePr>
        <p:xfrm>
          <a:off x="6417734" y="2382992"/>
          <a:ext cx="4935971" cy="3602790"/>
        </p:xfrm>
        <a:graphic>
          <a:graphicData uri="http://schemas.openxmlformats.org/drawingml/2006/table">
            <a:tbl>
              <a:tblPr firstRow="1" firstCol="1" bandRow="1">
                <a:tableStyleId>{5C22544A-7EE6-4342-B048-85BDC9FD1C3A}</a:tableStyleId>
              </a:tblPr>
              <a:tblGrid>
                <a:gridCol w="1170754">
                  <a:extLst>
                    <a:ext uri="{9D8B030D-6E8A-4147-A177-3AD203B41FA5}">
                      <a16:colId xmlns:a16="http://schemas.microsoft.com/office/drawing/2014/main" val="1619100644"/>
                    </a:ext>
                  </a:extLst>
                </a:gridCol>
                <a:gridCol w="1769635">
                  <a:extLst>
                    <a:ext uri="{9D8B030D-6E8A-4147-A177-3AD203B41FA5}">
                      <a16:colId xmlns:a16="http://schemas.microsoft.com/office/drawing/2014/main" val="3469600643"/>
                    </a:ext>
                  </a:extLst>
                </a:gridCol>
                <a:gridCol w="1995582">
                  <a:extLst>
                    <a:ext uri="{9D8B030D-6E8A-4147-A177-3AD203B41FA5}">
                      <a16:colId xmlns:a16="http://schemas.microsoft.com/office/drawing/2014/main" val="1924686260"/>
                    </a:ext>
                  </a:extLst>
                </a:gridCol>
              </a:tblGrid>
              <a:tr h="422220">
                <a:tc>
                  <a:txBody>
                    <a:bodyPr/>
                    <a:lstStyle/>
                    <a:p>
                      <a:pPr marL="0" marR="0" algn="just">
                        <a:spcBef>
                          <a:spcPts val="0"/>
                        </a:spcBef>
                        <a:spcAft>
                          <a:spcPts val="0"/>
                        </a:spcAft>
                      </a:pPr>
                      <a:r>
                        <a:rPr lang="en-US" sz="1300">
                          <a:effectLst/>
                        </a:rPr>
                        <a:t>Feature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Raspberry Pi 3 Model B+</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Jetson Nano</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2922123821"/>
                  </a:ext>
                </a:extLst>
              </a:tr>
              <a:tr h="619410">
                <a:tc>
                  <a:txBody>
                    <a:bodyPr/>
                    <a:lstStyle/>
                    <a:p>
                      <a:pPr marL="0" marR="0" algn="just">
                        <a:spcBef>
                          <a:spcPts val="0"/>
                        </a:spcBef>
                        <a:spcAft>
                          <a:spcPts val="0"/>
                        </a:spcAft>
                      </a:pPr>
                      <a:r>
                        <a:rPr lang="en-US" sz="1300">
                          <a:effectLst/>
                        </a:rPr>
                        <a:t>CPU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1.4 GHz 64-bit Quad-Core ARM Cortex A53</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1.4 GHz 64-bit Quad-Core ARM Cortex A57 MPCore</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13971447"/>
                  </a:ext>
                </a:extLst>
              </a:tr>
              <a:tr h="422220">
                <a:tc>
                  <a:txBody>
                    <a:bodyPr/>
                    <a:lstStyle/>
                    <a:p>
                      <a:pPr marL="0" marR="0" algn="just">
                        <a:spcBef>
                          <a:spcPts val="0"/>
                        </a:spcBef>
                        <a:spcAft>
                          <a:spcPts val="0"/>
                        </a:spcAft>
                      </a:pPr>
                      <a:r>
                        <a:rPr lang="en-US" sz="1300">
                          <a:effectLst/>
                        </a:rPr>
                        <a:t>GPU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Broadcom VideoCore IV</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128-Core Nvidia Maxwell</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4008310148"/>
                  </a:ext>
                </a:extLst>
              </a:tr>
              <a:tr h="422220">
                <a:tc>
                  <a:txBody>
                    <a:bodyPr/>
                    <a:lstStyle/>
                    <a:p>
                      <a:pPr marL="0" marR="0" algn="just">
                        <a:spcBef>
                          <a:spcPts val="0"/>
                        </a:spcBef>
                        <a:spcAft>
                          <a:spcPts val="0"/>
                        </a:spcAft>
                      </a:pPr>
                      <a:r>
                        <a:rPr lang="en-US" sz="1300">
                          <a:effectLst/>
                        </a:rPr>
                        <a:t>RAM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 GB LPDDR2 SDRAM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4GB LPDDR4</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999750095"/>
                  </a:ext>
                </a:extLst>
              </a:tr>
              <a:tr h="422220">
                <a:tc>
                  <a:txBody>
                    <a:bodyPr/>
                    <a:lstStyle/>
                    <a:p>
                      <a:pPr marL="0" marR="0" algn="just">
                        <a:spcBef>
                          <a:spcPts val="0"/>
                        </a:spcBef>
                        <a:spcAft>
                          <a:spcPts val="0"/>
                        </a:spcAft>
                      </a:pPr>
                      <a:r>
                        <a:rPr lang="en-US" sz="1300">
                          <a:effectLst/>
                        </a:rPr>
                        <a:t>Operation Performance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21.4 GFLOPs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472 GFLOPs</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884090553"/>
                  </a:ext>
                </a:extLst>
              </a:tr>
              <a:tr h="619410">
                <a:tc>
                  <a:txBody>
                    <a:bodyPr/>
                    <a:lstStyle/>
                    <a:p>
                      <a:pPr marL="0" marR="0" algn="just">
                        <a:spcBef>
                          <a:spcPts val="0"/>
                        </a:spcBef>
                        <a:spcAft>
                          <a:spcPts val="0"/>
                        </a:spcAft>
                      </a:pPr>
                      <a:r>
                        <a:rPr lang="en-US" sz="1300">
                          <a:effectLst/>
                        </a:rPr>
                        <a:t>Wireless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Dual-band 802.11ac wireless LAN, Bluetooth 4.2 onboard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M.2 Key E Slot (None onboard)</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13694925"/>
                  </a:ext>
                </a:extLst>
              </a:tr>
              <a:tr h="225030">
                <a:tc>
                  <a:txBody>
                    <a:bodyPr/>
                    <a:lstStyle/>
                    <a:p>
                      <a:pPr marL="0" marR="0" algn="just">
                        <a:spcBef>
                          <a:spcPts val="0"/>
                        </a:spcBef>
                        <a:spcAft>
                          <a:spcPts val="0"/>
                        </a:spcAft>
                      </a:pPr>
                      <a:r>
                        <a:rPr lang="en-US" sz="1300">
                          <a:effectLst/>
                        </a:rPr>
                        <a:t>USB Ports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4x USB 2.0</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4x USB 3.0</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750545741"/>
                  </a:ext>
                </a:extLst>
              </a:tr>
              <a:tr h="225030">
                <a:tc>
                  <a:txBody>
                    <a:bodyPr/>
                    <a:lstStyle/>
                    <a:p>
                      <a:pPr marL="0" marR="0" algn="just">
                        <a:spcBef>
                          <a:spcPts val="0"/>
                        </a:spcBef>
                        <a:spcAft>
                          <a:spcPts val="0"/>
                        </a:spcAft>
                      </a:pPr>
                      <a:r>
                        <a:rPr lang="en-US" sz="1300">
                          <a:effectLst/>
                        </a:rPr>
                        <a:t>Video Ports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HDMI, DSI</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HDMI, Display Port</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4011663918"/>
                  </a:ext>
                </a:extLst>
              </a:tr>
              <a:tr h="225030">
                <a:tc>
                  <a:txBody>
                    <a:bodyPr/>
                    <a:lstStyle/>
                    <a:p>
                      <a:pPr marL="0" marR="0" algn="just">
                        <a:spcBef>
                          <a:spcPts val="0"/>
                        </a:spcBef>
                        <a:spcAft>
                          <a:spcPts val="0"/>
                        </a:spcAft>
                      </a:pPr>
                      <a:r>
                        <a:rPr lang="en-US" sz="1300">
                          <a:effectLst/>
                        </a:rPr>
                        <a:t>Cost($)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35</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b="1">
                          <a:effectLst/>
                        </a:rPr>
                        <a:t>99</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2528077576"/>
                  </a:ext>
                </a:extLst>
              </a:tr>
            </a:tbl>
          </a:graphicData>
        </a:graphic>
      </p:graphicFrame>
      <p:sp>
        <p:nvSpPr>
          <p:cNvPr id="3" name="TextBox 2">
            <a:extLst>
              <a:ext uri="{FF2B5EF4-FFF2-40B4-BE49-F238E27FC236}">
                <a16:creationId xmlns:a16="http://schemas.microsoft.com/office/drawing/2014/main" id="{37F08DB7-F8E4-415C-891B-4CF102F17356}"/>
              </a:ext>
            </a:extLst>
          </p:cNvPr>
          <p:cNvSpPr txBox="1"/>
          <p:nvPr/>
        </p:nvSpPr>
        <p:spPr>
          <a:xfrm>
            <a:off x="838200" y="2191807"/>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400" dirty="0"/>
              <a:t>High-powered computing is required to process the computer vision data and game engine on a single device</a:t>
            </a:r>
          </a:p>
          <a:p>
            <a:pPr marL="285750" indent="-228600" defTabSz="914400">
              <a:lnSpc>
                <a:spcPct val="90000"/>
              </a:lnSpc>
              <a:spcAft>
                <a:spcPts val="600"/>
              </a:spcAft>
              <a:buFont typeface="Arial" panose="020B0604020202020204" pitchFamily="34" charset="0"/>
              <a:buChar char="•"/>
            </a:pPr>
            <a:r>
              <a:rPr lang="en-US" sz="2400" dirty="0"/>
              <a:t>It must also support a small number of I/O to aid in Arena intelligence</a:t>
            </a:r>
          </a:p>
        </p:txBody>
      </p:sp>
    </p:spTree>
    <p:extLst>
      <p:ext uri="{BB962C8B-B14F-4D97-AF65-F5344CB8AC3E}">
        <p14:creationId xmlns:p14="http://schemas.microsoft.com/office/powerpoint/2010/main" val="993820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E8923-949F-4CB2-A6EC-22743E61F0E8}"/>
              </a:ext>
            </a:extLst>
          </p:cNvPr>
          <p:cNvSpPr>
            <a:spLocks noGrp="1"/>
          </p:cNvSpPr>
          <p:nvPr>
            <p:ph type="title"/>
          </p:nvPr>
        </p:nvSpPr>
        <p:spPr>
          <a:xfrm>
            <a:off x="833002" y="365125"/>
            <a:ext cx="10520702" cy="1325563"/>
          </a:xfrm>
        </p:spPr>
        <p:txBody>
          <a:bodyPr>
            <a:normAutofit/>
          </a:bodyPr>
          <a:lstStyle/>
          <a:p>
            <a:r>
              <a:rPr lang="en-US"/>
              <a:t>Component Selection - Camera</a:t>
            </a:r>
          </a:p>
        </p:txBody>
      </p:sp>
      <p:graphicFrame>
        <p:nvGraphicFramePr>
          <p:cNvPr id="6" name="Table 6">
            <a:extLst>
              <a:ext uri="{FF2B5EF4-FFF2-40B4-BE49-F238E27FC236}">
                <a16:creationId xmlns:a16="http://schemas.microsoft.com/office/drawing/2014/main" id="{EB790AE9-6266-484A-9D06-3CD260A501F0}"/>
              </a:ext>
            </a:extLst>
          </p:cNvPr>
          <p:cNvGraphicFramePr>
            <a:graphicFrameLocks noGrp="1"/>
          </p:cNvGraphicFramePr>
          <p:nvPr>
            <p:ph idx="1"/>
            <p:extLst>
              <p:ext uri="{D42A27DB-BD31-4B8C-83A1-F6EECF244321}">
                <p14:modId xmlns:p14="http://schemas.microsoft.com/office/powerpoint/2010/main" val="1072536798"/>
              </p:ext>
            </p:extLst>
          </p:nvPr>
        </p:nvGraphicFramePr>
        <p:xfrm>
          <a:off x="1495041" y="2022475"/>
          <a:ext cx="9201919" cy="4154494"/>
        </p:xfrm>
        <a:graphic>
          <a:graphicData uri="http://schemas.openxmlformats.org/drawingml/2006/table">
            <a:tbl>
              <a:tblPr firstRow="1" firstCol="1" bandRow="1">
                <a:tableStyleId>{5C22544A-7EE6-4342-B048-85BDC9FD1C3A}</a:tableStyleId>
              </a:tblPr>
              <a:tblGrid>
                <a:gridCol w="2385526">
                  <a:extLst>
                    <a:ext uri="{9D8B030D-6E8A-4147-A177-3AD203B41FA5}">
                      <a16:colId xmlns:a16="http://schemas.microsoft.com/office/drawing/2014/main" val="2405241822"/>
                    </a:ext>
                  </a:extLst>
                </a:gridCol>
                <a:gridCol w="2272131">
                  <a:extLst>
                    <a:ext uri="{9D8B030D-6E8A-4147-A177-3AD203B41FA5}">
                      <a16:colId xmlns:a16="http://schemas.microsoft.com/office/drawing/2014/main" val="3181143681"/>
                    </a:ext>
                  </a:extLst>
                </a:gridCol>
                <a:gridCol w="2272131">
                  <a:extLst>
                    <a:ext uri="{9D8B030D-6E8A-4147-A177-3AD203B41FA5}">
                      <a16:colId xmlns:a16="http://schemas.microsoft.com/office/drawing/2014/main" val="2292160528"/>
                    </a:ext>
                  </a:extLst>
                </a:gridCol>
                <a:gridCol w="2272131">
                  <a:extLst>
                    <a:ext uri="{9D8B030D-6E8A-4147-A177-3AD203B41FA5}">
                      <a16:colId xmlns:a16="http://schemas.microsoft.com/office/drawing/2014/main" val="1908554381"/>
                    </a:ext>
                  </a:extLst>
                </a:gridCol>
              </a:tblGrid>
              <a:tr h="457909">
                <a:tc>
                  <a:txBody>
                    <a:bodyPr/>
                    <a:lstStyle/>
                    <a:p>
                      <a:endParaRPr lang="en-US" sz="2100"/>
                    </a:p>
                  </a:txBody>
                  <a:tcPr marL="105374" marR="105374" marT="52687" marB="52687"/>
                </a:tc>
                <a:tc>
                  <a:txBody>
                    <a:bodyPr/>
                    <a:lstStyle/>
                    <a:p>
                      <a:r>
                        <a:rPr lang="en-US" sz="2100"/>
                        <a:t>Pixy2</a:t>
                      </a:r>
                    </a:p>
                  </a:txBody>
                  <a:tcPr marL="105374" marR="105374" marT="52687" marB="52687"/>
                </a:tc>
                <a:tc>
                  <a:txBody>
                    <a:bodyPr/>
                    <a:lstStyle/>
                    <a:p>
                      <a:r>
                        <a:rPr lang="en-US" sz="2100"/>
                        <a:t>Logitech c920</a:t>
                      </a:r>
                    </a:p>
                  </a:txBody>
                  <a:tcPr marL="105374" marR="105374" marT="52687" marB="52687"/>
                </a:tc>
                <a:tc>
                  <a:txBody>
                    <a:bodyPr/>
                    <a:lstStyle/>
                    <a:p>
                      <a:r>
                        <a:rPr lang="en-US" sz="2100"/>
                        <a:t>Logitech C270</a:t>
                      </a:r>
                    </a:p>
                  </a:txBody>
                  <a:tcPr marL="105374" marR="105374" marT="52687" marB="52687"/>
                </a:tc>
                <a:extLst>
                  <a:ext uri="{0D108BD9-81ED-4DB2-BD59-A6C34878D82A}">
                    <a16:rowId xmlns:a16="http://schemas.microsoft.com/office/drawing/2014/main" val="4185143133"/>
                  </a:ext>
                </a:extLst>
              </a:tr>
              <a:tr h="457909">
                <a:tc>
                  <a:txBody>
                    <a:bodyPr/>
                    <a:lstStyle/>
                    <a:p>
                      <a:r>
                        <a:rPr lang="en-US" sz="2100"/>
                        <a:t>Cost ($)</a:t>
                      </a:r>
                    </a:p>
                  </a:txBody>
                  <a:tcPr marL="105374" marR="105374" marT="52687" marB="52687"/>
                </a:tc>
                <a:tc>
                  <a:txBody>
                    <a:bodyPr/>
                    <a:lstStyle/>
                    <a:p>
                      <a:r>
                        <a:rPr lang="en-US" sz="2100"/>
                        <a:t>$59.00</a:t>
                      </a:r>
                    </a:p>
                  </a:txBody>
                  <a:tcPr marL="105374" marR="105374" marT="52687" marB="52687"/>
                </a:tc>
                <a:tc>
                  <a:txBody>
                    <a:bodyPr/>
                    <a:lstStyle/>
                    <a:p>
                      <a:r>
                        <a:rPr lang="en-US" sz="2100" b="1"/>
                        <a:t>$60.00</a:t>
                      </a:r>
                    </a:p>
                  </a:txBody>
                  <a:tcPr marL="105374" marR="105374" marT="52687" marB="52687"/>
                </a:tc>
                <a:tc>
                  <a:txBody>
                    <a:bodyPr/>
                    <a:lstStyle/>
                    <a:p>
                      <a:r>
                        <a:rPr lang="en-US" sz="2100" dirty="0"/>
                        <a:t>$40.00</a:t>
                      </a:r>
                    </a:p>
                  </a:txBody>
                  <a:tcPr marL="105374" marR="105374" marT="52687" marB="52687"/>
                </a:tc>
                <a:extLst>
                  <a:ext uri="{0D108BD9-81ED-4DB2-BD59-A6C34878D82A}">
                    <a16:rowId xmlns:a16="http://schemas.microsoft.com/office/drawing/2014/main" val="1599985500"/>
                  </a:ext>
                </a:extLst>
              </a:tr>
              <a:tr h="774286">
                <a:tc>
                  <a:txBody>
                    <a:bodyPr/>
                    <a:lstStyle/>
                    <a:p>
                      <a:r>
                        <a:rPr lang="en-US" sz="2100"/>
                        <a:t>Resolution</a:t>
                      </a:r>
                    </a:p>
                  </a:txBody>
                  <a:tcPr marL="105374" marR="105374" marT="52687" marB="52687" anchor="ctr"/>
                </a:tc>
                <a:tc>
                  <a:txBody>
                    <a:bodyPr/>
                    <a:lstStyle/>
                    <a:p>
                      <a:r>
                        <a:rPr lang="en-US" sz="2100"/>
                        <a:t>1296x976</a:t>
                      </a:r>
                    </a:p>
                  </a:txBody>
                  <a:tcPr marL="105374" marR="105374" marT="52687" marB="52687" anchor="ctr"/>
                </a:tc>
                <a:tc>
                  <a:txBody>
                    <a:bodyPr/>
                    <a:lstStyle/>
                    <a:p>
                      <a:r>
                        <a:rPr lang="en-US" sz="2100" b="1"/>
                        <a:t>1280 x 720</a:t>
                      </a:r>
                    </a:p>
                    <a:p>
                      <a:r>
                        <a:rPr lang="en-US" sz="2100" b="1"/>
                        <a:t>1920 x 1080</a:t>
                      </a:r>
                    </a:p>
                  </a:txBody>
                  <a:tcPr marL="105374" marR="105374" marT="52687" marB="52687"/>
                </a:tc>
                <a:tc>
                  <a:txBody>
                    <a:bodyPr/>
                    <a:lstStyle/>
                    <a:p>
                      <a:r>
                        <a:rPr lang="en-US" sz="2100" dirty="0"/>
                        <a:t>1280 x 720</a:t>
                      </a:r>
                    </a:p>
                  </a:txBody>
                  <a:tcPr marL="105374" marR="105374" marT="52687" marB="52687" anchor="ctr"/>
                </a:tc>
                <a:extLst>
                  <a:ext uri="{0D108BD9-81ED-4DB2-BD59-A6C34878D82A}">
                    <a16:rowId xmlns:a16="http://schemas.microsoft.com/office/drawing/2014/main" val="468218971"/>
                  </a:ext>
                </a:extLst>
              </a:tr>
              <a:tr h="457909">
                <a:tc>
                  <a:txBody>
                    <a:bodyPr/>
                    <a:lstStyle/>
                    <a:p>
                      <a:r>
                        <a:rPr lang="en-US" sz="2100"/>
                        <a:t>Field of View</a:t>
                      </a:r>
                    </a:p>
                  </a:txBody>
                  <a:tcPr marL="105374" marR="105374" marT="52687" marB="52687"/>
                </a:tc>
                <a:tc>
                  <a:txBody>
                    <a:bodyPr/>
                    <a:lstStyle/>
                    <a:p>
                      <a:r>
                        <a:rPr lang="en-US" sz="2100"/>
                        <a:t>60° H x 40° V</a:t>
                      </a:r>
                    </a:p>
                  </a:txBody>
                  <a:tcPr marL="105374" marR="105374" marT="52687" marB="52687"/>
                </a:tc>
                <a:tc>
                  <a:txBody>
                    <a:bodyPr/>
                    <a:lstStyle/>
                    <a:p>
                      <a:r>
                        <a:rPr lang="en-US" sz="2100" b="1" dirty="0"/>
                        <a:t>78° H x 43.3° V</a:t>
                      </a:r>
                    </a:p>
                  </a:txBody>
                  <a:tcPr marL="105374" marR="105374" marT="52687" marB="52687"/>
                </a:tc>
                <a:tc>
                  <a:txBody>
                    <a:bodyPr/>
                    <a:lstStyle/>
                    <a:p>
                      <a:r>
                        <a:rPr lang="en-US" sz="2100" dirty="0"/>
                        <a:t>60° H x 40° V</a:t>
                      </a:r>
                    </a:p>
                  </a:txBody>
                  <a:tcPr marL="105374" marR="105374" marT="52687" marB="52687"/>
                </a:tc>
                <a:extLst>
                  <a:ext uri="{0D108BD9-81ED-4DB2-BD59-A6C34878D82A}">
                    <a16:rowId xmlns:a16="http://schemas.microsoft.com/office/drawing/2014/main" val="764441216"/>
                  </a:ext>
                </a:extLst>
              </a:tr>
              <a:tr h="774286">
                <a:tc>
                  <a:txBody>
                    <a:bodyPr/>
                    <a:lstStyle/>
                    <a:p>
                      <a:r>
                        <a:rPr lang="en-US" sz="2100"/>
                        <a:t>Frame Rate</a:t>
                      </a:r>
                    </a:p>
                  </a:txBody>
                  <a:tcPr marL="105374" marR="105374" marT="52687" marB="52687" anchor="ctr"/>
                </a:tc>
                <a:tc>
                  <a:txBody>
                    <a:bodyPr/>
                    <a:lstStyle/>
                    <a:p>
                      <a:r>
                        <a:rPr lang="en-US" sz="2100"/>
                        <a:t>60 FPS</a:t>
                      </a:r>
                    </a:p>
                  </a:txBody>
                  <a:tcPr marL="105374" marR="105374" marT="52687" marB="52687" anchor="ctr"/>
                </a:tc>
                <a:tc>
                  <a:txBody>
                    <a:bodyPr/>
                    <a:lstStyle/>
                    <a:p>
                      <a:r>
                        <a:rPr lang="en-US" sz="2100" b="1"/>
                        <a:t>60 FPS @ 720p</a:t>
                      </a:r>
                    </a:p>
                    <a:p>
                      <a:r>
                        <a:rPr lang="en-US" sz="2100" b="1"/>
                        <a:t>30 FPS @ 1080p</a:t>
                      </a:r>
                    </a:p>
                  </a:txBody>
                  <a:tcPr marL="105374" marR="105374" marT="52687" marB="52687"/>
                </a:tc>
                <a:tc>
                  <a:txBody>
                    <a:bodyPr/>
                    <a:lstStyle/>
                    <a:p>
                      <a:r>
                        <a:rPr lang="en-US" sz="2100" dirty="0"/>
                        <a:t>30 FPS</a:t>
                      </a:r>
                    </a:p>
                  </a:txBody>
                  <a:tcPr marL="105374" marR="105374" marT="52687" marB="52687" anchor="ctr"/>
                </a:tc>
                <a:extLst>
                  <a:ext uri="{0D108BD9-81ED-4DB2-BD59-A6C34878D82A}">
                    <a16:rowId xmlns:a16="http://schemas.microsoft.com/office/drawing/2014/main" val="2777697959"/>
                  </a:ext>
                </a:extLst>
              </a:tr>
              <a:tr h="457909">
                <a:tc>
                  <a:txBody>
                    <a:bodyPr/>
                    <a:lstStyle/>
                    <a:p>
                      <a:r>
                        <a:rPr lang="en-US" sz="2100"/>
                        <a:t>Mounting Height</a:t>
                      </a:r>
                    </a:p>
                  </a:txBody>
                  <a:tcPr marL="105374" marR="105374" marT="52687" marB="52687"/>
                </a:tc>
                <a:tc>
                  <a:txBody>
                    <a:bodyPr/>
                    <a:lstStyle/>
                    <a:p>
                      <a:r>
                        <a:rPr lang="en-US" sz="2100"/>
                        <a:t>6 Feet</a:t>
                      </a:r>
                    </a:p>
                  </a:txBody>
                  <a:tcPr marL="105374" marR="105374" marT="52687" marB="52687"/>
                </a:tc>
                <a:tc>
                  <a:txBody>
                    <a:bodyPr/>
                    <a:lstStyle/>
                    <a:p>
                      <a:r>
                        <a:rPr lang="en-US" sz="2100" b="1"/>
                        <a:t>5 Feet</a:t>
                      </a:r>
                    </a:p>
                  </a:txBody>
                  <a:tcPr marL="105374" marR="105374" marT="52687" marB="52687"/>
                </a:tc>
                <a:tc>
                  <a:txBody>
                    <a:bodyPr/>
                    <a:lstStyle/>
                    <a:p>
                      <a:r>
                        <a:rPr lang="en-US" sz="2100"/>
                        <a:t>6 Feet</a:t>
                      </a:r>
                    </a:p>
                  </a:txBody>
                  <a:tcPr marL="105374" marR="105374" marT="52687" marB="52687"/>
                </a:tc>
                <a:extLst>
                  <a:ext uri="{0D108BD9-81ED-4DB2-BD59-A6C34878D82A}">
                    <a16:rowId xmlns:a16="http://schemas.microsoft.com/office/drawing/2014/main" val="526161730"/>
                  </a:ext>
                </a:extLst>
              </a:tr>
              <a:tr h="774286">
                <a:tc>
                  <a:txBody>
                    <a:bodyPr/>
                    <a:lstStyle/>
                    <a:p>
                      <a:r>
                        <a:rPr lang="en-US" sz="2100"/>
                        <a:t>Actual Test Quality</a:t>
                      </a:r>
                    </a:p>
                  </a:txBody>
                  <a:tcPr marL="105374" marR="105374" marT="52687" marB="52687"/>
                </a:tc>
                <a:tc>
                  <a:txBody>
                    <a:bodyPr/>
                    <a:lstStyle/>
                    <a:p>
                      <a:r>
                        <a:rPr lang="en-US" sz="2100"/>
                        <a:t>Extremely Poor</a:t>
                      </a:r>
                    </a:p>
                  </a:txBody>
                  <a:tcPr marL="105374" marR="105374" marT="52687" marB="52687"/>
                </a:tc>
                <a:tc>
                  <a:txBody>
                    <a:bodyPr/>
                    <a:lstStyle/>
                    <a:p>
                      <a:r>
                        <a:rPr lang="en-US" sz="2100" b="1"/>
                        <a:t>Very Good</a:t>
                      </a:r>
                    </a:p>
                  </a:txBody>
                  <a:tcPr marL="105374" marR="105374" marT="52687" marB="52687"/>
                </a:tc>
                <a:tc>
                  <a:txBody>
                    <a:bodyPr/>
                    <a:lstStyle/>
                    <a:p>
                      <a:r>
                        <a:rPr lang="en-US" sz="2100" dirty="0"/>
                        <a:t>Poor</a:t>
                      </a:r>
                    </a:p>
                  </a:txBody>
                  <a:tcPr marL="105374" marR="105374" marT="52687" marB="52687"/>
                </a:tc>
                <a:extLst>
                  <a:ext uri="{0D108BD9-81ED-4DB2-BD59-A6C34878D82A}">
                    <a16:rowId xmlns:a16="http://schemas.microsoft.com/office/drawing/2014/main" val="3108898776"/>
                  </a:ext>
                </a:extLst>
              </a:tr>
            </a:tbl>
          </a:graphicData>
        </a:graphic>
      </p:graphicFrame>
    </p:spTree>
    <p:extLst>
      <p:ext uri="{BB962C8B-B14F-4D97-AF65-F5344CB8AC3E}">
        <p14:creationId xmlns:p14="http://schemas.microsoft.com/office/powerpoint/2010/main" val="1468978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8105-2C7A-4965-A2F1-62A68047551F}"/>
              </a:ext>
            </a:extLst>
          </p:cNvPr>
          <p:cNvSpPr>
            <a:spLocks noGrp="1"/>
          </p:cNvSpPr>
          <p:nvPr>
            <p:ph type="title"/>
          </p:nvPr>
        </p:nvSpPr>
        <p:spPr/>
        <p:txBody>
          <a:bodyPr vert="horz" lIns="91440" tIns="45720" rIns="91440" bIns="45720" rtlCol="0" anchor="ctr">
            <a:normAutofit/>
          </a:bodyPr>
          <a:lstStyle/>
          <a:p>
            <a:r>
              <a:rPr lang="en-US"/>
              <a:t>Arena - Electrical Design</a:t>
            </a:r>
          </a:p>
        </p:txBody>
      </p:sp>
      <p:sp>
        <p:nvSpPr>
          <p:cNvPr id="3" name="TextBox 2">
            <a:extLst>
              <a:ext uri="{FF2B5EF4-FFF2-40B4-BE49-F238E27FC236}">
                <a16:creationId xmlns:a16="http://schemas.microsoft.com/office/drawing/2014/main" id="{8C35C1B8-B02A-864F-AD84-31265472CE38}"/>
              </a:ext>
            </a:extLst>
          </p:cNvPr>
          <p:cNvSpPr txBox="1"/>
          <p:nvPr/>
        </p:nvSpPr>
        <p:spPr>
          <a:xfrm>
            <a:off x="838200" y="1825625"/>
            <a:ext cx="3797807" cy="4351338"/>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000"/>
              <a:t>The Arena is AC Powered </a:t>
            </a:r>
          </a:p>
          <a:p>
            <a:pPr marL="285750" indent="-228600" defTabSz="914400">
              <a:lnSpc>
                <a:spcPct val="90000"/>
              </a:lnSpc>
              <a:spcAft>
                <a:spcPts val="600"/>
              </a:spcAft>
              <a:buFont typeface="Arial" panose="020B0604020202020204" pitchFamily="34" charset="0"/>
              <a:buChar char="•"/>
            </a:pPr>
            <a:r>
              <a:rPr lang="en-US" sz="2000"/>
              <a:t>A 120V to 5V AC-DC converter is used to power the Nano</a:t>
            </a:r>
          </a:p>
          <a:p>
            <a:pPr marL="285750" indent="-228600" defTabSz="914400">
              <a:lnSpc>
                <a:spcPct val="90000"/>
              </a:lnSpc>
              <a:spcAft>
                <a:spcPts val="600"/>
              </a:spcAft>
              <a:buFont typeface="Arial" panose="020B0604020202020204" pitchFamily="34" charset="0"/>
              <a:buChar char="•"/>
            </a:pPr>
            <a:r>
              <a:rPr lang="en-US" sz="2000"/>
              <a:t>Another 5V AC-DC converter is used to power the LEDs</a:t>
            </a:r>
          </a:p>
          <a:p>
            <a:pPr marL="285750" indent="-228600" defTabSz="914400">
              <a:lnSpc>
                <a:spcPct val="90000"/>
              </a:lnSpc>
              <a:spcAft>
                <a:spcPts val="600"/>
              </a:spcAft>
              <a:buFont typeface="Arial" panose="020B0604020202020204" pitchFamily="34" charset="0"/>
              <a:buChar char="•"/>
            </a:pPr>
            <a:r>
              <a:rPr lang="en-US" sz="2000"/>
              <a:t>Nano does most of the processing for CV and Game System onboard </a:t>
            </a:r>
          </a:p>
          <a:p>
            <a:pPr marL="285750" indent="-228600" defTabSz="914400">
              <a:lnSpc>
                <a:spcPct val="90000"/>
              </a:lnSpc>
              <a:spcAft>
                <a:spcPts val="600"/>
              </a:spcAft>
              <a:buFont typeface="Arial" panose="020B0604020202020204" pitchFamily="34" charset="0"/>
              <a:buChar char="•"/>
            </a:pPr>
            <a:r>
              <a:rPr lang="en-US" sz="2000"/>
              <a:t>The XBox Controller inputs are taken in serially via USB and sent to the Robot via Bluetooth</a:t>
            </a:r>
          </a:p>
          <a:p>
            <a:pPr marL="285750" indent="-228600" defTabSz="914400">
              <a:lnSpc>
                <a:spcPct val="90000"/>
              </a:lnSpc>
              <a:spcAft>
                <a:spcPts val="600"/>
              </a:spcAft>
              <a:buFont typeface="Arial" panose="020B0604020202020204" pitchFamily="34" charset="0"/>
              <a:buChar char="•"/>
            </a:pPr>
            <a:r>
              <a:rPr lang="en-US" sz="2000"/>
              <a:t>The TV/Display is powered from an AC outlet as well</a:t>
            </a:r>
          </a:p>
        </p:txBody>
      </p:sp>
      <p:pic>
        <p:nvPicPr>
          <p:cNvPr id="7" name="Picture 6" descr="A screenshot of a cell phone&#10;&#10;Description automatically generated">
            <a:extLst>
              <a:ext uri="{FF2B5EF4-FFF2-40B4-BE49-F238E27FC236}">
                <a16:creationId xmlns:a16="http://schemas.microsoft.com/office/drawing/2014/main" id="{EDCD8C90-BCC5-F14E-B4DA-F9362375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621" y="1601210"/>
            <a:ext cx="6358179" cy="4615837"/>
          </a:xfrm>
          <a:prstGeom prst="rect">
            <a:avLst/>
          </a:prstGeom>
        </p:spPr>
      </p:pic>
    </p:spTree>
    <p:extLst>
      <p:ext uri="{BB962C8B-B14F-4D97-AF65-F5344CB8AC3E}">
        <p14:creationId xmlns:p14="http://schemas.microsoft.com/office/powerpoint/2010/main" val="4198075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6072-89E2-4BC4-A871-BC3FC0AA7489}"/>
              </a:ext>
            </a:extLst>
          </p:cNvPr>
          <p:cNvSpPr>
            <a:spLocks noGrp="1"/>
          </p:cNvSpPr>
          <p:nvPr>
            <p:ph type="title"/>
          </p:nvPr>
        </p:nvSpPr>
        <p:spPr>
          <a:xfrm>
            <a:off x="877654" y="316800"/>
            <a:ext cx="5350346" cy="780786"/>
          </a:xfrm>
        </p:spPr>
        <p:txBody>
          <a:bodyPr vert="horz" lIns="91440" tIns="45720" rIns="91440" bIns="45720" rtlCol="0" anchor="b">
            <a:normAutofit/>
          </a:bodyPr>
          <a:lstStyle/>
          <a:p>
            <a:r>
              <a:rPr lang="en-US" sz="4000" kern="1200">
                <a:solidFill>
                  <a:srgbClr val="FFFFFF"/>
                </a:solidFill>
                <a:latin typeface="+mj-lt"/>
                <a:ea typeface="+mj-ea"/>
                <a:cs typeface="+mj-cs"/>
              </a:rPr>
              <a:t>Arena Software Design</a:t>
            </a:r>
          </a:p>
        </p:txBody>
      </p:sp>
      <p:pic>
        <p:nvPicPr>
          <p:cNvPr id="4" name="Content Placeholder 3">
            <a:extLst>
              <a:ext uri="{FF2B5EF4-FFF2-40B4-BE49-F238E27FC236}">
                <a16:creationId xmlns:a16="http://schemas.microsoft.com/office/drawing/2014/main" id="{1612F8C9-0249-4F00-883D-F696880C08DA}"/>
              </a:ext>
            </a:extLst>
          </p:cNvPr>
          <p:cNvPicPr>
            <a:picLocks noGrp="1"/>
          </p:cNvPicPr>
          <p:nvPr>
            <p:ph idx="1"/>
          </p:nvPr>
        </p:nvPicPr>
        <p:blipFill>
          <a:blip r:embed="rId3">
            <a:extLst>
              <a:ext uri="{28A0092B-C50C-407E-A947-70E740481C1C}">
                <a14:useLocalDpi xmlns:a14="http://schemas.microsoft.com/office/drawing/2010/main" val="0"/>
              </a:ext>
            </a:extLst>
          </a:blip>
          <a:srcRect/>
          <a:stretch/>
        </p:blipFill>
        <p:spPr bwMode="auto">
          <a:xfrm>
            <a:off x="7972098" y="-147649"/>
            <a:ext cx="3672456" cy="7005649"/>
          </a:xfrm>
          <a:prstGeom prst="rect">
            <a:avLst/>
          </a:prstGeom>
          <a:noFill/>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038954C-6B17-410E-A93C-A7F915E0C68B}"/>
              </a:ext>
            </a:extLst>
          </p:cNvPr>
          <p:cNvSpPr txBox="1"/>
          <p:nvPr/>
        </p:nvSpPr>
        <p:spPr>
          <a:xfrm>
            <a:off x="547446" y="1260082"/>
            <a:ext cx="7646154" cy="351351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indent="-228600" defTabSz="914400">
              <a:lnSpc>
                <a:spcPct val="90000"/>
              </a:lnSpc>
              <a:spcAft>
                <a:spcPts val="600"/>
              </a:spcAft>
              <a:buFont typeface="Arial" panose="020B0604020202020204" pitchFamily="34" charset="0"/>
              <a:buChar char="•"/>
            </a:pPr>
            <a:r>
              <a:rPr lang="en-US" sz="2400" dirty="0">
                <a:solidFill>
                  <a:srgbClr val="FFFFFF"/>
                </a:solidFill>
              </a:rPr>
              <a:t>Peripheral software sends and receive data from the game engine as well as control local I/O from the arena.</a:t>
            </a:r>
          </a:p>
          <a:p>
            <a:pPr marL="457200" indent="-228600" defTabSz="914400">
              <a:lnSpc>
                <a:spcPct val="90000"/>
              </a:lnSpc>
              <a:spcAft>
                <a:spcPts val="600"/>
              </a:spcAft>
              <a:buFont typeface="Arial" panose="020B0604020202020204" pitchFamily="34" charset="0"/>
              <a:buChar char="•"/>
            </a:pPr>
            <a:r>
              <a:rPr lang="en-US" sz="2400" dirty="0">
                <a:solidFill>
                  <a:srgbClr val="FFFFFF"/>
                </a:solidFill>
              </a:rPr>
              <a:t>LEDs are animated with Adafruit </a:t>
            </a:r>
            <a:r>
              <a:rPr lang="en-US" sz="2400" dirty="0" err="1">
                <a:solidFill>
                  <a:srgbClr val="FFFFFF"/>
                </a:solidFill>
              </a:rPr>
              <a:t>NeoPixel</a:t>
            </a:r>
            <a:r>
              <a:rPr lang="en-US" sz="2400" dirty="0">
                <a:solidFill>
                  <a:srgbClr val="FFFFFF"/>
                </a:solidFill>
              </a:rPr>
              <a:t> library</a:t>
            </a:r>
          </a:p>
          <a:p>
            <a:pPr marL="457200" indent="-228600" defTabSz="914400">
              <a:lnSpc>
                <a:spcPct val="90000"/>
              </a:lnSpc>
              <a:spcAft>
                <a:spcPts val="600"/>
              </a:spcAft>
              <a:buFont typeface="Arial" panose="020B0604020202020204" pitchFamily="34" charset="0"/>
              <a:buChar char="•"/>
            </a:pPr>
            <a:r>
              <a:rPr lang="en-US" sz="2400" dirty="0">
                <a:solidFill>
                  <a:srgbClr val="FFFFFF"/>
                </a:solidFill>
              </a:rPr>
              <a:t>LED animations are changed via state-change requests over serial port</a:t>
            </a:r>
          </a:p>
          <a:p>
            <a:pPr marL="457200" indent="-228600" defTabSz="914400">
              <a:lnSpc>
                <a:spcPct val="90000"/>
              </a:lnSpc>
              <a:spcAft>
                <a:spcPts val="600"/>
              </a:spcAft>
              <a:buFont typeface="Arial" panose="020B0604020202020204" pitchFamily="34" charset="0"/>
              <a:buChar char="•"/>
            </a:pPr>
            <a:r>
              <a:rPr lang="en-US" sz="2400" dirty="0">
                <a:solidFill>
                  <a:srgbClr val="FFFFFF"/>
                </a:solidFill>
              </a:rPr>
              <a:t>Break-beam data is sent as Boolean data over serial</a:t>
            </a:r>
          </a:p>
          <a:p>
            <a:pPr marL="457200" indent="-228600" defTabSz="914400">
              <a:lnSpc>
                <a:spcPct val="90000"/>
              </a:lnSpc>
              <a:spcAft>
                <a:spcPts val="600"/>
              </a:spcAft>
              <a:buFont typeface="Arial" panose="020B0604020202020204" pitchFamily="34" charset="0"/>
              <a:buChar char="•"/>
            </a:pPr>
            <a:r>
              <a:rPr lang="en-US" sz="2400" dirty="0">
                <a:solidFill>
                  <a:srgbClr val="FFFFFF"/>
                </a:solidFill>
              </a:rPr>
              <a:t>Bluetooth communication utilizes </a:t>
            </a:r>
            <a:r>
              <a:rPr lang="en-US" sz="2400" dirty="0" err="1">
                <a:solidFill>
                  <a:srgbClr val="FFFFFF"/>
                </a:solidFill>
              </a:rPr>
              <a:t>PyBluez</a:t>
            </a:r>
            <a:r>
              <a:rPr lang="en-US" sz="2400" dirty="0">
                <a:solidFill>
                  <a:srgbClr val="FFFFFF"/>
                </a:solidFill>
              </a:rPr>
              <a:t> library</a:t>
            </a:r>
          </a:p>
        </p:txBody>
      </p:sp>
    </p:spTree>
    <p:extLst>
      <p:ext uri="{BB962C8B-B14F-4D97-AF65-F5344CB8AC3E}">
        <p14:creationId xmlns:p14="http://schemas.microsoft.com/office/powerpoint/2010/main" val="2408142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6A4F-45C5-4E9F-8B6C-E229AACEBD78}"/>
              </a:ext>
            </a:extLst>
          </p:cNvPr>
          <p:cNvSpPr>
            <a:spLocks noGrp="1"/>
          </p:cNvSpPr>
          <p:nvPr>
            <p:ph type="title"/>
          </p:nvPr>
        </p:nvSpPr>
        <p:spPr>
          <a:xfrm>
            <a:off x="806078" y="196014"/>
            <a:ext cx="7383180" cy="1325563"/>
          </a:xfrm>
        </p:spPr>
        <p:txBody>
          <a:bodyPr vert="horz" lIns="91440" tIns="45720" rIns="91440" bIns="45720" rtlCol="0" anchor="ctr">
            <a:normAutofit/>
          </a:bodyPr>
          <a:lstStyle/>
          <a:p>
            <a:r>
              <a:rPr lang="en-US"/>
              <a:t>Arena Computer Vision System</a:t>
            </a:r>
          </a:p>
        </p:txBody>
      </p:sp>
      <p:sp>
        <p:nvSpPr>
          <p:cNvPr id="3" name="TextBox 2">
            <a:extLst>
              <a:ext uri="{FF2B5EF4-FFF2-40B4-BE49-F238E27FC236}">
                <a16:creationId xmlns:a16="http://schemas.microsoft.com/office/drawing/2014/main" id="{62BD0220-4DA5-46C0-9D77-4664AEE2B05D}"/>
              </a:ext>
            </a:extLst>
          </p:cNvPr>
          <p:cNvSpPr txBox="1"/>
          <p:nvPr/>
        </p:nvSpPr>
        <p:spPr>
          <a:xfrm>
            <a:off x="806078" y="1521577"/>
            <a:ext cx="6228322" cy="4778860"/>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2400" dirty="0">
                <a:ea typeface="+mn-lt"/>
                <a:cs typeface="+mn-lt"/>
              </a:rPr>
              <a:t>Position data is taken from markers mounted on the robot and the ball and then passed to the robot master control</a:t>
            </a:r>
            <a:endParaRPr lang="en-US" sz="2400" dirty="0"/>
          </a:p>
          <a:p>
            <a:pPr marL="285750" indent="-228600" defTabSz="914400">
              <a:lnSpc>
                <a:spcPct val="90000"/>
              </a:lnSpc>
              <a:spcAft>
                <a:spcPts val="600"/>
              </a:spcAft>
              <a:buFont typeface="Arial" panose="020B0604020202020204" pitchFamily="34" charset="0"/>
              <a:buChar char="•"/>
            </a:pPr>
            <a:r>
              <a:rPr lang="en-US" sz="2400" dirty="0">
                <a:cs typeface="Calibri" panose="020F0502020204030204"/>
              </a:rPr>
              <a:t>Data includes an orientation and location from the middle of the robot and location of the ball</a:t>
            </a:r>
            <a:endParaRPr lang="en-US" sz="2400" dirty="0"/>
          </a:p>
          <a:p>
            <a:pPr marL="285750" indent="-228600" defTabSz="914400">
              <a:lnSpc>
                <a:spcPct val="90000"/>
              </a:lnSpc>
              <a:spcAft>
                <a:spcPts val="600"/>
              </a:spcAft>
              <a:buFont typeface="Arial" panose="020B0604020202020204" pitchFamily="34" charset="0"/>
              <a:buChar char="•"/>
            </a:pPr>
            <a:r>
              <a:rPr lang="en-US" sz="2400" dirty="0"/>
              <a:t>2D image from single camera with a relatively high resolution of 720p, and 30 Frames per second</a:t>
            </a:r>
          </a:p>
          <a:p>
            <a:pPr marL="285750" indent="-228600" defTabSz="914400">
              <a:lnSpc>
                <a:spcPct val="90000"/>
              </a:lnSpc>
              <a:spcAft>
                <a:spcPts val="600"/>
              </a:spcAft>
              <a:buFont typeface="Arial" panose="020B0604020202020204" pitchFamily="34" charset="0"/>
              <a:buChar char="•"/>
            </a:pPr>
            <a:r>
              <a:rPr lang="en-US" sz="2400" dirty="0"/>
              <a:t>Camera is mounted 5 feet high in order to see the entire field and objects on the field</a:t>
            </a:r>
          </a:p>
          <a:p>
            <a:pPr marL="285750" indent="-228600" defTabSz="914400">
              <a:lnSpc>
                <a:spcPct val="90000"/>
              </a:lnSpc>
              <a:spcAft>
                <a:spcPts val="600"/>
              </a:spcAft>
              <a:buFont typeface="Arial" panose="020B0604020202020204" pitchFamily="34" charset="0"/>
              <a:buChar char="•"/>
            </a:pPr>
            <a:endParaRPr lang="en-US" dirty="0">
              <a:cs typeface="Calibri"/>
            </a:endParaRPr>
          </a:p>
          <a:p>
            <a:pPr marL="285750" indent="-228600" defTabSz="914400">
              <a:lnSpc>
                <a:spcPct val="90000"/>
              </a:lnSpc>
              <a:spcAft>
                <a:spcPts val="600"/>
              </a:spcAft>
              <a:buFont typeface="Arial" panose="020B0604020202020204" pitchFamily="34" charset="0"/>
              <a:buChar char="•"/>
            </a:pPr>
            <a:endParaRPr lang="en-US" dirty="0">
              <a:cs typeface="Calibri"/>
            </a:endParaRPr>
          </a:p>
          <a:p>
            <a:pPr indent="-228600" defTabSz="914400">
              <a:lnSpc>
                <a:spcPct val="90000"/>
              </a:lnSpc>
              <a:spcAft>
                <a:spcPts val="600"/>
              </a:spcAft>
              <a:buFont typeface="Arial" panose="020B0604020202020204" pitchFamily="34" charset="0"/>
              <a:buChar char="•"/>
            </a:pPr>
            <a:endParaRPr lang="en-US" dirty="0">
              <a:cs typeface="Calibri"/>
            </a:endParaRPr>
          </a:p>
        </p:txBody>
      </p:sp>
      <p:sp>
        <p:nvSpPr>
          <p:cNvPr id="6" name="Content Placeholder 5">
            <a:extLst>
              <a:ext uri="{FF2B5EF4-FFF2-40B4-BE49-F238E27FC236}">
                <a16:creationId xmlns:a16="http://schemas.microsoft.com/office/drawing/2014/main" id="{EF376CF0-8013-4BB3-858F-35E59E23C4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7123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60056-8A67-4A5B-B0D1-0464B166F449}"/>
              </a:ext>
            </a:extLst>
          </p:cNvPr>
          <p:cNvSpPr>
            <a:spLocks noGrp="1"/>
          </p:cNvSpPr>
          <p:nvPr>
            <p:ph type="title"/>
          </p:nvPr>
        </p:nvSpPr>
        <p:spPr>
          <a:xfrm>
            <a:off x="866215" y="-122331"/>
            <a:ext cx="10515600" cy="1325563"/>
          </a:xfrm>
        </p:spPr>
        <p:txBody>
          <a:bodyPr/>
          <a:lstStyle/>
          <a:p>
            <a:r>
              <a:rPr lang="en-US"/>
              <a:t>Step 1 – Collect the Frame</a:t>
            </a:r>
          </a:p>
        </p:txBody>
      </p:sp>
      <p:pic>
        <p:nvPicPr>
          <p:cNvPr id="14" name="Picture 14" descr="A picture containing table, wooden, game, white&#10;&#10;Description generated with very high confidence">
            <a:extLst>
              <a:ext uri="{FF2B5EF4-FFF2-40B4-BE49-F238E27FC236}">
                <a16:creationId xmlns:a16="http://schemas.microsoft.com/office/drawing/2014/main" id="{D41AD1C5-AADD-4DB0-976F-25B31D93F312}"/>
              </a:ext>
            </a:extLst>
          </p:cNvPr>
          <p:cNvPicPr>
            <a:picLocks noGrp="1" noChangeAspect="1"/>
          </p:cNvPicPr>
          <p:nvPr>
            <p:ph idx="1"/>
          </p:nvPr>
        </p:nvPicPr>
        <p:blipFill>
          <a:blip r:embed="rId3"/>
          <a:stretch>
            <a:fillRect/>
          </a:stretch>
        </p:blipFill>
        <p:spPr>
          <a:xfrm>
            <a:off x="4739197" y="878898"/>
            <a:ext cx="7193367" cy="5713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136AF456-C9CD-4E7D-A0CF-48918BA78B18}"/>
              </a:ext>
            </a:extLst>
          </p:cNvPr>
          <p:cNvSpPr txBox="1"/>
          <p:nvPr/>
        </p:nvSpPr>
        <p:spPr>
          <a:xfrm>
            <a:off x="866775" y="1692275"/>
            <a:ext cx="354753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Open Video Capture Device</a:t>
            </a:r>
            <a:endParaRPr lang="en-US" sz="2000" dirty="0"/>
          </a:p>
          <a:p>
            <a:pPr marL="285750" indent="-285750">
              <a:buFont typeface="Arial"/>
              <a:buChar char="•"/>
            </a:pPr>
            <a:r>
              <a:rPr lang="en-US" sz="2000" dirty="0">
                <a:cs typeface="Calibri"/>
              </a:rPr>
              <a:t>Set the FPS to 30 FPS</a:t>
            </a:r>
          </a:p>
          <a:p>
            <a:pPr marL="285750" indent="-285750">
              <a:buFont typeface="Arial"/>
              <a:buChar char="•"/>
            </a:pPr>
            <a:r>
              <a:rPr lang="en-US" sz="2000" dirty="0">
                <a:cs typeface="Calibri"/>
              </a:rPr>
              <a:t>Resize the frame</a:t>
            </a:r>
          </a:p>
          <a:p>
            <a:pPr marL="285750" indent="-285750">
              <a:buFont typeface="Arial"/>
              <a:buChar char="•"/>
            </a:pPr>
            <a:r>
              <a:rPr lang="en-US" sz="2000" dirty="0">
                <a:cs typeface="Calibri"/>
              </a:rPr>
              <a:t>Smooth with Gaussian Blur</a:t>
            </a:r>
          </a:p>
          <a:p>
            <a:pPr marL="285750" indent="-285750">
              <a:buFont typeface="Arial"/>
              <a:buChar char="•"/>
            </a:pPr>
            <a:r>
              <a:rPr lang="en-US" sz="2000" dirty="0">
                <a:cs typeface="Calibri"/>
              </a:rPr>
              <a:t>Add frame to the background subtraction object (Only for the first 30 frames to build the model)</a:t>
            </a:r>
          </a:p>
          <a:p>
            <a:pPr marL="285750" indent="-285750">
              <a:buFont typeface="Arial"/>
              <a:buChar char="•"/>
            </a:pPr>
            <a:r>
              <a:rPr lang="en-US" sz="2000" dirty="0">
                <a:cs typeface="Calibri"/>
              </a:rPr>
              <a:t>Building the model should be done with no objects on the court</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361061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F10E-F97D-4221-A11B-608D9C9B2D05}"/>
              </a:ext>
            </a:extLst>
          </p:cNvPr>
          <p:cNvSpPr>
            <a:spLocks noGrp="1"/>
          </p:cNvSpPr>
          <p:nvPr>
            <p:ph type="title"/>
          </p:nvPr>
        </p:nvSpPr>
        <p:spPr>
          <a:xfrm>
            <a:off x="838200" y="-88713"/>
            <a:ext cx="10515600" cy="1325563"/>
          </a:xfrm>
        </p:spPr>
        <p:txBody>
          <a:bodyPr/>
          <a:lstStyle/>
          <a:p>
            <a:r>
              <a:rPr lang="en-US">
                <a:cs typeface="Calibri Light"/>
              </a:rPr>
              <a:t>Step 2 – Foreground Mask</a:t>
            </a:r>
          </a:p>
        </p:txBody>
      </p:sp>
      <p:pic>
        <p:nvPicPr>
          <p:cNvPr id="6" name="Picture 6" descr="A close up of a logo&#10;&#10;Description generated with high confidence">
            <a:extLst>
              <a:ext uri="{FF2B5EF4-FFF2-40B4-BE49-F238E27FC236}">
                <a16:creationId xmlns:a16="http://schemas.microsoft.com/office/drawing/2014/main" id="{60F2816F-7C31-441B-B1BA-79A8415A9128}"/>
              </a:ext>
            </a:extLst>
          </p:cNvPr>
          <p:cNvPicPr>
            <a:picLocks noGrp="1" noChangeAspect="1"/>
          </p:cNvPicPr>
          <p:nvPr>
            <p:ph idx="1"/>
          </p:nvPr>
        </p:nvPicPr>
        <p:blipFill>
          <a:blip r:embed="rId3"/>
          <a:stretch>
            <a:fillRect/>
          </a:stretch>
        </p:blipFill>
        <p:spPr>
          <a:xfrm>
            <a:off x="4743694" y="910358"/>
            <a:ext cx="7213170" cy="5724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C27E7AD-2A20-4312-A232-1539C6B8772E}"/>
              </a:ext>
            </a:extLst>
          </p:cNvPr>
          <p:cNvSpPr txBox="1"/>
          <p:nvPr/>
        </p:nvSpPr>
        <p:spPr>
          <a:xfrm>
            <a:off x="942414" y="1642782"/>
            <a:ext cx="355002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Apply background subtraction to get a foreground mask</a:t>
            </a:r>
          </a:p>
        </p:txBody>
      </p:sp>
    </p:spTree>
    <p:extLst>
      <p:ext uri="{BB962C8B-B14F-4D97-AF65-F5344CB8AC3E}">
        <p14:creationId xmlns:p14="http://schemas.microsoft.com/office/powerpoint/2010/main" val="3461954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8E108-B0DB-443D-875E-379FB14AD9B9}"/>
              </a:ext>
            </a:extLst>
          </p:cNvPr>
          <p:cNvSpPr>
            <a:spLocks noGrp="1"/>
          </p:cNvSpPr>
          <p:nvPr>
            <p:ph type="title"/>
          </p:nvPr>
        </p:nvSpPr>
        <p:spPr>
          <a:xfrm>
            <a:off x="1039905" y="-127934"/>
            <a:ext cx="10515600" cy="1325563"/>
          </a:xfrm>
        </p:spPr>
        <p:txBody>
          <a:bodyPr/>
          <a:lstStyle/>
          <a:p>
            <a:r>
              <a:rPr lang="en-US">
                <a:cs typeface="Calibri Light"/>
              </a:rPr>
              <a:t>Step 3 – Background Mask 'AND' Frame</a:t>
            </a:r>
          </a:p>
        </p:txBody>
      </p:sp>
      <p:pic>
        <p:nvPicPr>
          <p:cNvPr id="6" name="Picture 6" descr="A close up of a logo&#10;&#10;Description generated with high confidence">
            <a:extLst>
              <a:ext uri="{FF2B5EF4-FFF2-40B4-BE49-F238E27FC236}">
                <a16:creationId xmlns:a16="http://schemas.microsoft.com/office/drawing/2014/main" id="{EF4D4BD8-EA20-4A92-A872-057FF73E6597}"/>
              </a:ext>
            </a:extLst>
          </p:cNvPr>
          <p:cNvPicPr>
            <a:picLocks noGrp="1" noChangeAspect="1"/>
          </p:cNvPicPr>
          <p:nvPr>
            <p:ph idx="1"/>
          </p:nvPr>
        </p:nvPicPr>
        <p:blipFill>
          <a:blip r:embed="rId3"/>
          <a:stretch>
            <a:fillRect/>
          </a:stretch>
        </p:blipFill>
        <p:spPr>
          <a:xfrm>
            <a:off x="4750029" y="894603"/>
            <a:ext cx="7230845" cy="5729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2140AB53-AF34-442A-8B1E-76EDB4633A45}"/>
              </a:ext>
            </a:extLst>
          </p:cNvPr>
          <p:cNvSpPr txBox="1"/>
          <p:nvPr/>
        </p:nvSpPr>
        <p:spPr>
          <a:xfrm>
            <a:off x="1301003" y="1687606"/>
            <a:ext cx="325866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Perform bitwise 'AND' on the blurred frame and foreground mask to get a color image from the results of background subtraction</a:t>
            </a:r>
          </a:p>
        </p:txBody>
      </p:sp>
    </p:spTree>
    <p:extLst>
      <p:ext uri="{BB962C8B-B14F-4D97-AF65-F5344CB8AC3E}">
        <p14:creationId xmlns:p14="http://schemas.microsoft.com/office/powerpoint/2010/main" val="4144476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33B1-3B64-4782-99D3-5246454C2330}"/>
              </a:ext>
            </a:extLst>
          </p:cNvPr>
          <p:cNvSpPr>
            <a:spLocks noGrp="1"/>
          </p:cNvSpPr>
          <p:nvPr>
            <p:ph type="title"/>
          </p:nvPr>
        </p:nvSpPr>
        <p:spPr>
          <a:xfrm>
            <a:off x="1062317" y="-239992"/>
            <a:ext cx="10515600" cy="1325563"/>
          </a:xfrm>
        </p:spPr>
        <p:txBody>
          <a:bodyPr/>
          <a:lstStyle/>
          <a:p>
            <a:r>
              <a:rPr lang="en-US">
                <a:cs typeface="Calibri Light"/>
              </a:rPr>
              <a:t>Step 4 – Color Filtering</a:t>
            </a:r>
          </a:p>
        </p:txBody>
      </p:sp>
      <p:pic>
        <p:nvPicPr>
          <p:cNvPr id="6" name="Picture 7" descr="A star in the background&#10;&#10;Description generated with high confidence">
            <a:extLst>
              <a:ext uri="{FF2B5EF4-FFF2-40B4-BE49-F238E27FC236}">
                <a16:creationId xmlns:a16="http://schemas.microsoft.com/office/drawing/2014/main" id="{EFB4AE32-0BD4-412E-AC91-320EC2C65845}"/>
              </a:ext>
            </a:extLst>
          </p:cNvPr>
          <p:cNvPicPr>
            <a:picLocks noGrp="1" noChangeAspect="1"/>
          </p:cNvPicPr>
          <p:nvPr>
            <p:ph idx="1"/>
          </p:nvPr>
        </p:nvPicPr>
        <p:blipFill>
          <a:blip r:embed="rId3"/>
          <a:stretch>
            <a:fillRect/>
          </a:stretch>
        </p:blipFill>
        <p:spPr>
          <a:xfrm>
            <a:off x="6226371" y="2124369"/>
            <a:ext cx="5816022" cy="4631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A picture containing laptop&#10;&#10;Description generated with very high confidence">
            <a:extLst>
              <a:ext uri="{FF2B5EF4-FFF2-40B4-BE49-F238E27FC236}">
                <a16:creationId xmlns:a16="http://schemas.microsoft.com/office/drawing/2014/main" id="{6EEB8E4C-CE08-4A28-9BB0-315895F227D5}"/>
              </a:ext>
            </a:extLst>
          </p:cNvPr>
          <p:cNvPicPr>
            <a:picLocks noChangeAspect="1"/>
          </p:cNvPicPr>
          <p:nvPr/>
        </p:nvPicPr>
        <p:blipFill>
          <a:blip r:embed="rId4"/>
          <a:stretch>
            <a:fillRect/>
          </a:stretch>
        </p:blipFill>
        <p:spPr>
          <a:xfrm>
            <a:off x="203649" y="2124369"/>
            <a:ext cx="5841625" cy="4631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F360A8F-7D64-4543-BE22-1806AFB8085D}"/>
              </a:ext>
            </a:extLst>
          </p:cNvPr>
          <p:cNvSpPr txBox="1"/>
          <p:nvPr/>
        </p:nvSpPr>
        <p:spPr>
          <a:xfrm>
            <a:off x="2279650" y="1696321"/>
            <a:ext cx="16901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Colored Square</a:t>
            </a:r>
          </a:p>
        </p:txBody>
      </p:sp>
      <p:sp>
        <p:nvSpPr>
          <p:cNvPr id="12" name="TextBox 11">
            <a:extLst>
              <a:ext uri="{FF2B5EF4-FFF2-40B4-BE49-F238E27FC236}">
                <a16:creationId xmlns:a16="http://schemas.microsoft.com/office/drawing/2014/main" id="{C1B8BFCF-5752-49DD-B9DE-5BDB5BD42A51}"/>
              </a:ext>
            </a:extLst>
          </p:cNvPr>
          <p:cNvSpPr txBox="1"/>
          <p:nvPr/>
        </p:nvSpPr>
        <p:spPr>
          <a:xfrm>
            <a:off x="8392459" y="1686384"/>
            <a:ext cx="14044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Orange Ball</a:t>
            </a:r>
          </a:p>
        </p:txBody>
      </p:sp>
      <p:sp>
        <p:nvSpPr>
          <p:cNvPr id="14" name="TextBox 13">
            <a:extLst>
              <a:ext uri="{FF2B5EF4-FFF2-40B4-BE49-F238E27FC236}">
                <a16:creationId xmlns:a16="http://schemas.microsoft.com/office/drawing/2014/main" id="{CE0962A6-72F5-4F0C-BCF4-4113468F65F1}"/>
              </a:ext>
            </a:extLst>
          </p:cNvPr>
          <p:cNvSpPr txBox="1"/>
          <p:nvPr/>
        </p:nvSpPr>
        <p:spPr>
          <a:xfrm>
            <a:off x="1474694" y="813547"/>
            <a:ext cx="778584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Lower and Upper bounds for each color are created using the HSV color scale</a:t>
            </a:r>
          </a:p>
          <a:p>
            <a:pPr marL="285750" indent="-285750">
              <a:buFont typeface="Arial"/>
              <a:buChar char="•"/>
            </a:pPr>
            <a:r>
              <a:rPr lang="en-US" sz="2000" dirty="0">
                <a:cs typeface="Calibri"/>
              </a:rPr>
              <a:t>An </a:t>
            </a:r>
            <a:r>
              <a:rPr lang="en-US" sz="2000" dirty="0" err="1">
                <a:cs typeface="Calibri"/>
              </a:rPr>
              <a:t>inRange</a:t>
            </a:r>
            <a:r>
              <a:rPr lang="en-US" sz="2000" dirty="0">
                <a:cs typeface="Calibri"/>
              </a:rPr>
              <a:t>() function is applied and a mask for each color is created</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74970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58355-4BBF-4D04-9B84-6FB10309E465}"/>
              </a:ext>
            </a:extLst>
          </p:cNvPr>
          <p:cNvSpPr>
            <a:spLocks noGrp="1"/>
          </p:cNvSpPr>
          <p:nvPr>
            <p:ph type="title"/>
          </p:nvPr>
        </p:nvSpPr>
        <p:spPr>
          <a:xfrm>
            <a:off x="1011891" y="-206375"/>
            <a:ext cx="10515600" cy="1325563"/>
          </a:xfrm>
        </p:spPr>
        <p:txBody>
          <a:bodyPr/>
          <a:lstStyle/>
          <a:p>
            <a:r>
              <a:rPr lang="en-US"/>
              <a:t>Step 5 – Contour Detection and Midpoint </a:t>
            </a:r>
          </a:p>
        </p:txBody>
      </p:sp>
      <p:pic>
        <p:nvPicPr>
          <p:cNvPr id="6" name="Picture 6" descr="A picture containing game, wooden, table, man&#10;&#10;Description generated with very high confidence">
            <a:extLst>
              <a:ext uri="{FF2B5EF4-FFF2-40B4-BE49-F238E27FC236}">
                <a16:creationId xmlns:a16="http://schemas.microsoft.com/office/drawing/2014/main" id="{7315D1B6-1000-4BDB-9FDA-9B8469EB4CE7}"/>
              </a:ext>
            </a:extLst>
          </p:cNvPr>
          <p:cNvPicPr>
            <a:picLocks noGrp="1" noChangeAspect="1"/>
          </p:cNvPicPr>
          <p:nvPr>
            <p:ph idx="1"/>
          </p:nvPr>
        </p:nvPicPr>
        <p:blipFill>
          <a:blip r:embed="rId3"/>
          <a:stretch>
            <a:fillRect/>
          </a:stretch>
        </p:blipFill>
        <p:spPr>
          <a:xfrm>
            <a:off x="4878689" y="996300"/>
            <a:ext cx="7058977" cy="562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8DA9ED0-B5C0-468B-AB8A-79D8C21AA940}"/>
              </a:ext>
            </a:extLst>
          </p:cNvPr>
          <p:cNvSpPr txBox="1"/>
          <p:nvPr/>
        </p:nvSpPr>
        <p:spPr>
          <a:xfrm>
            <a:off x="839857" y="1469091"/>
            <a:ext cx="38654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Find the contours of the squares</a:t>
            </a:r>
          </a:p>
          <a:p>
            <a:pPr marL="285750" indent="-285750">
              <a:buFont typeface="Arial"/>
              <a:buChar char="•"/>
            </a:pPr>
            <a:r>
              <a:rPr lang="en-US" sz="2000" dirty="0">
                <a:cs typeface="Calibri"/>
              </a:rPr>
              <a:t>Filter the list of contours by perimeter and number of sides</a:t>
            </a:r>
          </a:p>
          <a:p>
            <a:pPr marL="285750" indent="-285750">
              <a:buFont typeface="Arial"/>
              <a:buChar char="•"/>
            </a:pPr>
            <a:r>
              <a:rPr lang="en-US" sz="2000" dirty="0">
                <a:cs typeface="Calibri"/>
              </a:rPr>
              <a:t>Use moments to find the midpoint of each square</a:t>
            </a:r>
          </a:p>
        </p:txBody>
      </p:sp>
    </p:spTree>
    <p:extLst>
      <p:ext uri="{BB962C8B-B14F-4D97-AF65-F5344CB8AC3E}">
        <p14:creationId xmlns:p14="http://schemas.microsoft.com/office/powerpoint/2010/main" val="74525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B45F0-D0F5-4AE6-B83A-28E78B415BE1}"/>
              </a:ext>
            </a:extLst>
          </p:cNvPr>
          <p:cNvSpPr>
            <a:spLocks noGrp="1"/>
          </p:cNvSpPr>
          <p:nvPr>
            <p:ph type="title"/>
          </p:nvPr>
        </p:nvSpPr>
        <p:spPr>
          <a:xfrm>
            <a:off x="863029" y="1012004"/>
            <a:ext cx="3416158" cy="4795408"/>
          </a:xfrm>
        </p:spPr>
        <p:txBody>
          <a:bodyPr>
            <a:normAutofit/>
          </a:bodyPr>
          <a:lstStyle/>
          <a:p>
            <a:r>
              <a:rPr lang="en-US">
                <a:solidFill>
                  <a:srgbClr val="FFFFFF"/>
                </a:solidFill>
              </a:rPr>
              <a:t>Realistic Design Constraints</a:t>
            </a:r>
          </a:p>
        </p:txBody>
      </p:sp>
      <p:graphicFrame>
        <p:nvGraphicFramePr>
          <p:cNvPr id="9" name="Content Placeholder 2">
            <a:extLst>
              <a:ext uri="{FF2B5EF4-FFF2-40B4-BE49-F238E27FC236}">
                <a16:creationId xmlns:a16="http://schemas.microsoft.com/office/drawing/2014/main" id="{7905008B-3383-4418-9328-B07947950933}"/>
              </a:ext>
            </a:extLst>
          </p:cNvPr>
          <p:cNvGraphicFramePr>
            <a:graphicFrameLocks noGrp="1"/>
          </p:cNvGraphicFramePr>
          <p:nvPr>
            <p:ph idx="1"/>
            <p:extLst>
              <p:ext uri="{D42A27DB-BD31-4B8C-83A1-F6EECF244321}">
                <p14:modId xmlns:p14="http://schemas.microsoft.com/office/powerpoint/2010/main" val="25472167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27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C33E-C428-450F-885D-C938C7A7E848}"/>
              </a:ext>
            </a:extLst>
          </p:cNvPr>
          <p:cNvSpPr>
            <a:spLocks noGrp="1"/>
          </p:cNvSpPr>
          <p:nvPr>
            <p:ph type="title"/>
          </p:nvPr>
        </p:nvSpPr>
        <p:spPr>
          <a:xfrm>
            <a:off x="445994" y="-279213"/>
            <a:ext cx="11641791" cy="1325563"/>
          </a:xfrm>
        </p:spPr>
        <p:txBody>
          <a:bodyPr/>
          <a:lstStyle/>
          <a:p>
            <a:r>
              <a:rPr lang="en-US"/>
              <a:t>Step 6 – Canny Edge Detection &amp; Hough Transform</a:t>
            </a:r>
          </a:p>
        </p:txBody>
      </p:sp>
      <p:pic>
        <p:nvPicPr>
          <p:cNvPr id="6" name="Picture 6" descr="A close up of a sign&#10;&#10;Description generated with high confidence">
            <a:extLst>
              <a:ext uri="{FF2B5EF4-FFF2-40B4-BE49-F238E27FC236}">
                <a16:creationId xmlns:a16="http://schemas.microsoft.com/office/drawing/2014/main" id="{5A8CBB94-FDF1-4D00-AFA8-4F3A12F64B81}"/>
              </a:ext>
            </a:extLst>
          </p:cNvPr>
          <p:cNvPicPr>
            <a:picLocks noGrp="1" noChangeAspect="1"/>
          </p:cNvPicPr>
          <p:nvPr>
            <p:ph idx="1"/>
          </p:nvPr>
        </p:nvPicPr>
        <p:blipFill>
          <a:blip r:embed="rId3"/>
          <a:stretch>
            <a:fillRect/>
          </a:stretch>
        </p:blipFill>
        <p:spPr>
          <a:xfrm>
            <a:off x="4855912" y="902947"/>
            <a:ext cx="7082720" cy="569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969C70B-4F57-4AC1-B9EA-62360E20564E}"/>
              </a:ext>
            </a:extLst>
          </p:cNvPr>
          <p:cNvSpPr txBox="1"/>
          <p:nvPr/>
        </p:nvSpPr>
        <p:spPr>
          <a:xfrm>
            <a:off x="864705" y="1323415"/>
            <a:ext cx="334758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 Canny Edge filter is applied to the orange mask</a:t>
            </a:r>
          </a:p>
          <a:p>
            <a:pPr marL="285750" indent="-285750">
              <a:buFont typeface="Arial"/>
              <a:buChar char="•"/>
            </a:pPr>
            <a:r>
              <a:rPr lang="en-US" sz="2000" dirty="0">
                <a:cs typeface="Calibri"/>
              </a:rPr>
              <a:t>A Circle Hough Transform is applied, and the center is found</a:t>
            </a:r>
          </a:p>
        </p:txBody>
      </p:sp>
    </p:spTree>
    <p:extLst>
      <p:ext uri="{BB962C8B-B14F-4D97-AF65-F5344CB8AC3E}">
        <p14:creationId xmlns:p14="http://schemas.microsoft.com/office/powerpoint/2010/main" val="3064149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C33E-C428-450F-885D-C938C7A7E848}"/>
              </a:ext>
            </a:extLst>
          </p:cNvPr>
          <p:cNvSpPr>
            <a:spLocks noGrp="1"/>
          </p:cNvSpPr>
          <p:nvPr>
            <p:ph type="title"/>
          </p:nvPr>
        </p:nvSpPr>
        <p:spPr>
          <a:xfrm>
            <a:off x="1191185" y="-94316"/>
            <a:ext cx="10515600" cy="1325563"/>
          </a:xfrm>
        </p:spPr>
        <p:txBody>
          <a:bodyPr/>
          <a:lstStyle/>
          <a:p>
            <a:r>
              <a:rPr lang="en-US"/>
              <a:t>Final Output</a:t>
            </a:r>
            <a:endParaRPr lang="en-US">
              <a:cs typeface="Calibri Light"/>
            </a:endParaRPr>
          </a:p>
        </p:txBody>
      </p:sp>
      <p:pic>
        <p:nvPicPr>
          <p:cNvPr id="5" name="Picture 6" descr="A picture containing bicycle, table, game, wooden&#10;&#10;Description generated with very high confidence">
            <a:extLst>
              <a:ext uri="{FF2B5EF4-FFF2-40B4-BE49-F238E27FC236}">
                <a16:creationId xmlns:a16="http://schemas.microsoft.com/office/drawing/2014/main" id="{A4601414-95EA-4ACB-9D77-BEDB3B3B064F}"/>
              </a:ext>
            </a:extLst>
          </p:cNvPr>
          <p:cNvPicPr>
            <a:picLocks noGrp="1" noChangeAspect="1"/>
          </p:cNvPicPr>
          <p:nvPr>
            <p:ph idx="1"/>
          </p:nvPr>
        </p:nvPicPr>
        <p:blipFill>
          <a:blip r:embed="rId3"/>
          <a:stretch>
            <a:fillRect/>
          </a:stretch>
        </p:blipFill>
        <p:spPr>
          <a:xfrm>
            <a:off x="4823262" y="973256"/>
            <a:ext cx="7138803" cy="566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5AFFF6D-9ACC-4988-AA07-AE8FCDC5275E}"/>
              </a:ext>
            </a:extLst>
          </p:cNvPr>
          <p:cNvSpPr txBox="1"/>
          <p:nvPr/>
        </p:nvSpPr>
        <p:spPr>
          <a:xfrm>
            <a:off x="929309" y="1508311"/>
            <a:ext cx="371440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cs typeface="Calibri"/>
              </a:rPr>
              <a:t>A unit vector is created using the </a:t>
            </a:r>
            <a:r>
              <a:rPr lang="en-US" sz="2000" dirty="0" err="1">
                <a:cs typeface="Calibri"/>
              </a:rPr>
              <a:t>x,y</a:t>
            </a:r>
            <a:r>
              <a:rPr lang="en-US" sz="2000" dirty="0">
                <a:cs typeface="Calibri"/>
              </a:rPr>
              <a:t> center values of each square</a:t>
            </a:r>
          </a:p>
          <a:p>
            <a:pPr marL="285750" indent="-285750">
              <a:buFont typeface="Arial"/>
              <a:buChar char="•"/>
            </a:pPr>
            <a:r>
              <a:rPr lang="en-US" sz="2000" dirty="0">
                <a:cs typeface="Calibri"/>
              </a:rPr>
              <a:t>The center  of the robot is blue</a:t>
            </a:r>
          </a:p>
          <a:p>
            <a:pPr marL="285750" indent="-285750">
              <a:buFont typeface="Arial"/>
              <a:buChar char="•"/>
            </a:pPr>
            <a:r>
              <a:rPr lang="en-US" sz="2000" dirty="0">
                <a:cs typeface="Calibri"/>
              </a:rPr>
              <a:t>The unit vector, center point of the robot, and center point of the ball is sent to the game</a:t>
            </a:r>
          </a:p>
        </p:txBody>
      </p:sp>
    </p:spTree>
    <p:extLst>
      <p:ext uri="{BB962C8B-B14F-4D97-AF65-F5344CB8AC3E}">
        <p14:creationId xmlns:p14="http://schemas.microsoft.com/office/powerpoint/2010/main" val="778580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179A8-49B8-4A57-B108-F8CD1851156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Game Overview</a:t>
            </a:r>
          </a:p>
        </p:txBody>
      </p:sp>
      <p:pic>
        <p:nvPicPr>
          <p:cNvPr id="7" name="Content Placeholder 6">
            <a:extLst>
              <a:ext uri="{FF2B5EF4-FFF2-40B4-BE49-F238E27FC236}">
                <a16:creationId xmlns:a16="http://schemas.microsoft.com/office/drawing/2014/main" id="{8F14F551-A6AF-4669-AE14-E05A558B82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096001" y="595788"/>
            <a:ext cx="4742120" cy="5579135"/>
          </a:xfrm>
          <a:prstGeom prst="rect">
            <a:avLst/>
          </a:prstGeom>
        </p:spPr>
      </p:pic>
      <p:sp>
        <p:nvSpPr>
          <p:cNvPr id="3" name="TextBox 2">
            <a:extLst>
              <a:ext uri="{FF2B5EF4-FFF2-40B4-BE49-F238E27FC236}">
                <a16:creationId xmlns:a16="http://schemas.microsoft.com/office/drawing/2014/main" id="{498403A8-F4B1-4E8D-A39A-9A61373525C9}"/>
              </a:ext>
            </a:extLst>
          </p:cNvPr>
          <p:cNvSpPr txBox="1"/>
          <p:nvPr/>
        </p:nvSpPr>
        <p:spPr>
          <a:xfrm>
            <a:off x="838200" y="1825625"/>
            <a:ext cx="5339400" cy="4351338"/>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400" dirty="0"/>
              <a:t>Game Engine</a:t>
            </a:r>
          </a:p>
          <a:p>
            <a:pPr marL="800100" lvl="1" indent="-228600" defTabSz="914400">
              <a:lnSpc>
                <a:spcPct val="90000"/>
              </a:lnSpc>
              <a:spcAft>
                <a:spcPts val="600"/>
              </a:spcAft>
              <a:buFont typeface="Arial" panose="020B0604020202020204" pitchFamily="34" charset="0"/>
              <a:buChar char="•"/>
            </a:pPr>
            <a:r>
              <a:rPr lang="en-US" sz="2400" dirty="0" err="1"/>
              <a:t>PyGame</a:t>
            </a:r>
            <a:endParaRPr lang="en-US" sz="2400" dirty="0"/>
          </a:p>
          <a:p>
            <a:pPr marL="342900" indent="-228600" defTabSz="914400">
              <a:lnSpc>
                <a:spcPct val="90000"/>
              </a:lnSpc>
              <a:spcAft>
                <a:spcPts val="600"/>
              </a:spcAft>
              <a:buFont typeface="Arial" panose="020B0604020202020204" pitchFamily="34" charset="0"/>
              <a:buChar char="•"/>
            </a:pPr>
            <a:r>
              <a:rPr lang="en-US" sz="2400" dirty="0"/>
              <a:t>Collision Detection</a:t>
            </a:r>
          </a:p>
          <a:p>
            <a:pPr marL="800100" lvl="1" indent="-228600" defTabSz="914400">
              <a:lnSpc>
                <a:spcPct val="90000"/>
              </a:lnSpc>
              <a:spcAft>
                <a:spcPts val="600"/>
              </a:spcAft>
              <a:buFont typeface="Arial" panose="020B0604020202020204" pitchFamily="34" charset="0"/>
              <a:buChar char="•"/>
            </a:pPr>
            <a:r>
              <a:rPr lang="en-US" sz="2400" dirty="0"/>
              <a:t>Prevents robot from moving towards edges</a:t>
            </a:r>
          </a:p>
          <a:p>
            <a:pPr marL="342900" indent="-228600" defTabSz="914400">
              <a:lnSpc>
                <a:spcPct val="90000"/>
              </a:lnSpc>
              <a:spcAft>
                <a:spcPts val="600"/>
              </a:spcAft>
              <a:buFont typeface="Arial" panose="020B0604020202020204" pitchFamily="34" charset="0"/>
              <a:buChar char="•"/>
            </a:pPr>
            <a:r>
              <a:rPr lang="en-US" sz="2400" dirty="0"/>
              <a:t>Video Playback</a:t>
            </a:r>
          </a:p>
          <a:p>
            <a:pPr marL="800100" lvl="1" indent="-228600" defTabSz="914400">
              <a:lnSpc>
                <a:spcPct val="90000"/>
              </a:lnSpc>
              <a:spcAft>
                <a:spcPts val="600"/>
              </a:spcAft>
              <a:buFont typeface="Arial" panose="020B0604020202020204" pitchFamily="34" charset="0"/>
              <a:buChar char="•"/>
            </a:pPr>
            <a:r>
              <a:rPr lang="en-US" sz="2400" dirty="0"/>
              <a:t>Data playback after shot is made</a:t>
            </a:r>
          </a:p>
          <a:p>
            <a:pPr marL="342900" indent="-228600" defTabSz="914400">
              <a:lnSpc>
                <a:spcPct val="90000"/>
              </a:lnSpc>
              <a:spcAft>
                <a:spcPts val="600"/>
              </a:spcAft>
              <a:buFont typeface="Arial" panose="020B0604020202020204" pitchFamily="34" charset="0"/>
              <a:buChar char="•"/>
            </a:pPr>
            <a:r>
              <a:rPr lang="en-US" sz="2400" dirty="0"/>
              <a:t>Robot Control</a:t>
            </a:r>
          </a:p>
          <a:p>
            <a:pPr marL="800100" lvl="1" indent="-228600" defTabSz="914400">
              <a:lnSpc>
                <a:spcPct val="90000"/>
              </a:lnSpc>
              <a:spcAft>
                <a:spcPts val="600"/>
              </a:spcAft>
              <a:buFont typeface="Arial" panose="020B0604020202020204" pitchFamily="34" charset="0"/>
              <a:buChar char="•"/>
            </a:pPr>
            <a:r>
              <a:rPr lang="en-US" sz="2400" dirty="0"/>
              <a:t>Joystick input and positional data</a:t>
            </a:r>
          </a:p>
        </p:txBody>
      </p:sp>
    </p:spTree>
    <p:extLst>
      <p:ext uri="{BB962C8B-B14F-4D97-AF65-F5344CB8AC3E}">
        <p14:creationId xmlns:p14="http://schemas.microsoft.com/office/powerpoint/2010/main" val="1807116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DBA6-C566-4517-AFB3-B199CCD8DAD0}"/>
              </a:ext>
            </a:extLst>
          </p:cNvPr>
          <p:cNvSpPr>
            <a:spLocks noGrp="1"/>
          </p:cNvSpPr>
          <p:nvPr>
            <p:ph type="title"/>
          </p:nvPr>
        </p:nvSpPr>
        <p:spPr>
          <a:xfrm>
            <a:off x="833002" y="365125"/>
            <a:ext cx="10520702" cy="1325563"/>
          </a:xfrm>
        </p:spPr>
        <p:txBody>
          <a:bodyPr>
            <a:normAutofit/>
          </a:bodyPr>
          <a:lstStyle/>
          <a:p>
            <a:r>
              <a:rPr lang="en-US"/>
              <a:t>Component Selection – Game Engine</a:t>
            </a:r>
          </a:p>
        </p:txBody>
      </p:sp>
      <p:graphicFrame>
        <p:nvGraphicFramePr>
          <p:cNvPr id="4" name="Table 4">
            <a:extLst>
              <a:ext uri="{FF2B5EF4-FFF2-40B4-BE49-F238E27FC236}">
                <a16:creationId xmlns:a16="http://schemas.microsoft.com/office/drawing/2014/main" id="{4FE72F15-38AF-402A-AB63-4A2AEF4D9D72}"/>
              </a:ext>
            </a:extLst>
          </p:cNvPr>
          <p:cNvGraphicFramePr>
            <a:graphicFrameLocks noGrp="1"/>
          </p:cNvGraphicFramePr>
          <p:nvPr>
            <p:ph idx="1"/>
            <p:extLst>
              <p:ext uri="{D42A27DB-BD31-4B8C-83A1-F6EECF244321}">
                <p14:modId xmlns:p14="http://schemas.microsoft.com/office/powerpoint/2010/main" val="4290361639"/>
              </p:ext>
            </p:extLst>
          </p:nvPr>
        </p:nvGraphicFramePr>
        <p:xfrm>
          <a:off x="934291" y="1588128"/>
          <a:ext cx="10318124" cy="5103220"/>
        </p:xfrm>
        <a:graphic>
          <a:graphicData uri="http://schemas.openxmlformats.org/drawingml/2006/table">
            <a:tbl>
              <a:tblPr firstRow="1" firstCol="1" bandRow="1">
                <a:tableStyleId>{5C22544A-7EE6-4342-B048-85BDC9FD1C3A}</a:tableStyleId>
              </a:tblPr>
              <a:tblGrid>
                <a:gridCol w="1222464">
                  <a:extLst>
                    <a:ext uri="{9D8B030D-6E8A-4147-A177-3AD203B41FA5}">
                      <a16:colId xmlns:a16="http://schemas.microsoft.com/office/drawing/2014/main" val="4006878922"/>
                    </a:ext>
                  </a:extLst>
                </a:gridCol>
                <a:gridCol w="935749">
                  <a:extLst>
                    <a:ext uri="{9D8B030D-6E8A-4147-A177-3AD203B41FA5}">
                      <a16:colId xmlns:a16="http://schemas.microsoft.com/office/drawing/2014/main" val="2769908008"/>
                    </a:ext>
                  </a:extLst>
                </a:gridCol>
                <a:gridCol w="1446990">
                  <a:extLst>
                    <a:ext uri="{9D8B030D-6E8A-4147-A177-3AD203B41FA5}">
                      <a16:colId xmlns:a16="http://schemas.microsoft.com/office/drawing/2014/main" val="1018047407"/>
                    </a:ext>
                  </a:extLst>
                </a:gridCol>
                <a:gridCol w="1651029">
                  <a:extLst>
                    <a:ext uri="{9D8B030D-6E8A-4147-A177-3AD203B41FA5}">
                      <a16:colId xmlns:a16="http://schemas.microsoft.com/office/drawing/2014/main" val="4256060764"/>
                    </a:ext>
                  </a:extLst>
                </a:gridCol>
                <a:gridCol w="1491854">
                  <a:extLst>
                    <a:ext uri="{9D8B030D-6E8A-4147-A177-3AD203B41FA5}">
                      <a16:colId xmlns:a16="http://schemas.microsoft.com/office/drawing/2014/main" val="3427859486"/>
                    </a:ext>
                  </a:extLst>
                </a:gridCol>
                <a:gridCol w="1188589">
                  <a:extLst>
                    <a:ext uri="{9D8B030D-6E8A-4147-A177-3AD203B41FA5}">
                      <a16:colId xmlns:a16="http://schemas.microsoft.com/office/drawing/2014/main" val="614719804"/>
                    </a:ext>
                  </a:extLst>
                </a:gridCol>
                <a:gridCol w="887802">
                  <a:extLst>
                    <a:ext uri="{9D8B030D-6E8A-4147-A177-3AD203B41FA5}">
                      <a16:colId xmlns:a16="http://schemas.microsoft.com/office/drawing/2014/main" val="3394567072"/>
                    </a:ext>
                  </a:extLst>
                </a:gridCol>
                <a:gridCol w="1493647">
                  <a:extLst>
                    <a:ext uri="{9D8B030D-6E8A-4147-A177-3AD203B41FA5}">
                      <a16:colId xmlns:a16="http://schemas.microsoft.com/office/drawing/2014/main" val="1522485214"/>
                    </a:ext>
                  </a:extLst>
                </a:gridCol>
              </a:tblGrid>
              <a:tr h="577169">
                <a:tc>
                  <a:txBody>
                    <a:bodyPr/>
                    <a:lstStyle/>
                    <a:p>
                      <a:endParaRPr lang="en-US" sz="1700"/>
                    </a:p>
                  </a:txBody>
                  <a:tcPr marL="87955" marR="87955" marT="43978" marB="43978"/>
                </a:tc>
                <a:tc>
                  <a:txBody>
                    <a:bodyPr/>
                    <a:lstStyle/>
                    <a:p>
                      <a:r>
                        <a:rPr lang="en-US" sz="1700"/>
                        <a:t>Cost($)</a:t>
                      </a:r>
                    </a:p>
                  </a:txBody>
                  <a:tcPr marL="87955" marR="87955" marT="43978" marB="43978"/>
                </a:tc>
                <a:tc>
                  <a:txBody>
                    <a:bodyPr/>
                    <a:lstStyle/>
                    <a:p>
                      <a:r>
                        <a:rPr lang="en-US" sz="1700"/>
                        <a:t>Vendor</a:t>
                      </a:r>
                    </a:p>
                  </a:txBody>
                  <a:tcPr marL="87955" marR="87955" marT="43978" marB="43978"/>
                </a:tc>
                <a:tc>
                  <a:txBody>
                    <a:bodyPr/>
                    <a:lstStyle/>
                    <a:p>
                      <a:r>
                        <a:rPr lang="en-US" sz="1700"/>
                        <a:t>Language</a:t>
                      </a:r>
                    </a:p>
                  </a:txBody>
                  <a:tcPr marL="87955" marR="87955" marT="43978" marB="43978"/>
                </a:tc>
                <a:tc>
                  <a:txBody>
                    <a:bodyPr/>
                    <a:lstStyle/>
                    <a:p>
                      <a:r>
                        <a:rPr lang="en-US" sz="1700"/>
                        <a:t>Community Support</a:t>
                      </a:r>
                    </a:p>
                  </a:txBody>
                  <a:tcPr marL="87955" marR="87955" marT="43978" marB="43978"/>
                </a:tc>
                <a:tc>
                  <a:txBody>
                    <a:bodyPr/>
                    <a:lstStyle/>
                    <a:p>
                      <a:r>
                        <a:rPr lang="en-US" sz="1700"/>
                        <a:t>IPC</a:t>
                      </a:r>
                    </a:p>
                  </a:txBody>
                  <a:tcPr marL="87955" marR="87955" marT="43978" marB="43978"/>
                </a:tc>
                <a:tc>
                  <a:txBody>
                    <a:bodyPr/>
                    <a:lstStyle/>
                    <a:p>
                      <a:r>
                        <a:rPr lang="en-US" sz="1700"/>
                        <a:t>2D/3D</a:t>
                      </a:r>
                    </a:p>
                  </a:txBody>
                  <a:tcPr marL="87955" marR="87955" marT="43978" marB="43978"/>
                </a:tc>
                <a:tc>
                  <a:txBody>
                    <a:bodyPr/>
                    <a:lstStyle/>
                    <a:p>
                      <a:r>
                        <a:rPr lang="en-US" sz="1700"/>
                        <a:t>Editor Size</a:t>
                      </a:r>
                    </a:p>
                  </a:txBody>
                  <a:tcPr marL="87955" marR="87955" marT="43978" marB="43978"/>
                </a:tc>
                <a:extLst>
                  <a:ext uri="{0D108BD9-81ED-4DB2-BD59-A6C34878D82A}">
                    <a16:rowId xmlns:a16="http://schemas.microsoft.com/office/drawing/2014/main" val="2350271126"/>
                  </a:ext>
                </a:extLst>
              </a:tr>
              <a:tr h="1042992">
                <a:tc>
                  <a:txBody>
                    <a:bodyPr/>
                    <a:lstStyle/>
                    <a:p>
                      <a:r>
                        <a:rPr lang="en-US" sz="1700"/>
                        <a:t>Godot</a:t>
                      </a:r>
                    </a:p>
                  </a:txBody>
                  <a:tcPr marL="87955" marR="87955" marT="43978" marB="43978"/>
                </a:tc>
                <a:tc>
                  <a:txBody>
                    <a:bodyPr/>
                    <a:lstStyle/>
                    <a:p>
                      <a:r>
                        <a:rPr lang="en-US" sz="1700"/>
                        <a:t>Free</a:t>
                      </a:r>
                    </a:p>
                  </a:txBody>
                  <a:tcPr marL="87955" marR="87955" marT="43978" marB="43978"/>
                </a:tc>
                <a:tc>
                  <a:txBody>
                    <a:bodyPr/>
                    <a:lstStyle/>
                    <a:p>
                      <a:r>
                        <a:rPr lang="en-US" sz="1700"/>
                        <a:t>Open Source</a:t>
                      </a:r>
                    </a:p>
                  </a:txBody>
                  <a:tcPr marL="87955" marR="87955" marT="43978" marB="43978"/>
                </a:tc>
                <a:tc>
                  <a:txBody>
                    <a:bodyPr/>
                    <a:lstStyle/>
                    <a:p>
                      <a:r>
                        <a:rPr lang="en-US" sz="1700"/>
                        <a:t>GDScript, C#,C++</a:t>
                      </a:r>
                    </a:p>
                  </a:txBody>
                  <a:tcPr marL="87955" marR="87955" marT="43978" marB="43978"/>
                </a:tc>
                <a:tc>
                  <a:txBody>
                    <a:bodyPr/>
                    <a:lstStyle/>
                    <a:p>
                      <a:r>
                        <a:rPr lang="en-US" sz="1700"/>
                        <a:t>Low</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Very Small</a:t>
                      </a:r>
                    </a:p>
                  </a:txBody>
                  <a:tcPr marL="87955" marR="87955" marT="43978" marB="43978"/>
                </a:tc>
                <a:extLst>
                  <a:ext uri="{0D108BD9-81ED-4DB2-BD59-A6C34878D82A}">
                    <a16:rowId xmlns:a16="http://schemas.microsoft.com/office/drawing/2014/main" val="142849908"/>
                  </a:ext>
                </a:extLst>
              </a:tr>
              <a:tr h="1042992">
                <a:tc>
                  <a:txBody>
                    <a:bodyPr/>
                    <a:lstStyle/>
                    <a:p>
                      <a:r>
                        <a:rPr lang="en-US" sz="1700"/>
                        <a:t>Unreal</a:t>
                      </a:r>
                    </a:p>
                  </a:txBody>
                  <a:tcPr marL="87955" marR="87955" marT="43978" marB="43978"/>
                </a:tc>
                <a:tc>
                  <a:txBody>
                    <a:bodyPr/>
                    <a:lstStyle/>
                    <a:p>
                      <a:r>
                        <a:rPr lang="en-US" sz="1700"/>
                        <a:t>Free</a:t>
                      </a:r>
                    </a:p>
                  </a:txBody>
                  <a:tcPr marL="87955" marR="87955" marT="43978" marB="43978"/>
                </a:tc>
                <a:tc>
                  <a:txBody>
                    <a:bodyPr/>
                    <a:lstStyle/>
                    <a:p>
                      <a:r>
                        <a:rPr lang="en-US" sz="1700"/>
                        <a:t>Epic Games</a:t>
                      </a:r>
                    </a:p>
                  </a:txBody>
                  <a:tcPr marL="87955" marR="87955" marT="43978" marB="43978"/>
                </a:tc>
                <a:tc>
                  <a:txBody>
                    <a:bodyPr/>
                    <a:lstStyle/>
                    <a:p>
                      <a:r>
                        <a:rPr lang="en-US" sz="1700"/>
                        <a:t>C++</a:t>
                      </a:r>
                    </a:p>
                  </a:txBody>
                  <a:tcPr marL="87955" marR="87955" marT="43978" marB="43978"/>
                </a:tc>
                <a:tc>
                  <a:txBody>
                    <a:bodyPr/>
                    <a:lstStyle/>
                    <a:p>
                      <a:r>
                        <a:rPr lang="en-US" sz="1700"/>
                        <a:t>Medium</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Large</a:t>
                      </a:r>
                    </a:p>
                  </a:txBody>
                  <a:tcPr marL="87955" marR="87955" marT="43978" marB="43978"/>
                </a:tc>
                <a:extLst>
                  <a:ext uri="{0D108BD9-81ED-4DB2-BD59-A6C34878D82A}">
                    <a16:rowId xmlns:a16="http://schemas.microsoft.com/office/drawing/2014/main" val="2573787727"/>
                  </a:ext>
                </a:extLst>
              </a:tr>
              <a:tr h="1042992">
                <a:tc>
                  <a:txBody>
                    <a:bodyPr/>
                    <a:lstStyle/>
                    <a:p>
                      <a:r>
                        <a:rPr lang="en-US" sz="1700"/>
                        <a:t>Unity</a:t>
                      </a:r>
                    </a:p>
                  </a:txBody>
                  <a:tcPr marL="87955" marR="87955" marT="43978" marB="43978"/>
                </a:tc>
                <a:tc>
                  <a:txBody>
                    <a:bodyPr/>
                    <a:lstStyle/>
                    <a:p>
                      <a:r>
                        <a:rPr lang="en-US" sz="1700"/>
                        <a:t>Free</a:t>
                      </a:r>
                    </a:p>
                  </a:txBody>
                  <a:tcPr marL="87955" marR="87955" marT="43978" marB="43978"/>
                </a:tc>
                <a:tc>
                  <a:txBody>
                    <a:bodyPr/>
                    <a:lstStyle/>
                    <a:p>
                      <a:r>
                        <a:rPr lang="en-US" sz="1700"/>
                        <a:t>Unity Technologies</a:t>
                      </a:r>
                    </a:p>
                  </a:txBody>
                  <a:tcPr marL="87955" marR="87955" marT="43978" marB="43978"/>
                </a:tc>
                <a:tc>
                  <a:txBody>
                    <a:bodyPr/>
                    <a:lstStyle/>
                    <a:p>
                      <a:r>
                        <a:rPr lang="en-US" sz="1700"/>
                        <a:t>C#,C++</a:t>
                      </a:r>
                    </a:p>
                  </a:txBody>
                  <a:tcPr marL="87955" marR="87955" marT="43978" marB="43978"/>
                </a:tc>
                <a:tc>
                  <a:txBody>
                    <a:bodyPr/>
                    <a:lstStyle/>
                    <a:p>
                      <a:r>
                        <a:rPr lang="en-US" sz="1700"/>
                        <a:t>High</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Very Large</a:t>
                      </a:r>
                    </a:p>
                  </a:txBody>
                  <a:tcPr marL="87955" marR="87955" marT="43978" marB="43978"/>
                </a:tc>
                <a:extLst>
                  <a:ext uri="{0D108BD9-81ED-4DB2-BD59-A6C34878D82A}">
                    <a16:rowId xmlns:a16="http://schemas.microsoft.com/office/drawing/2014/main" val="227426702"/>
                  </a:ext>
                </a:extLst>
              </a:tr>
              <a:tr h="1042992">
                <a:tc>
                  <a:txBody>
                    <a:bodyPr/>
                    <a:lstStyle/>
                    <a:p>
                      <a:r>
                        <a:rPr lang="en-US" sz="1700"/>
                        <a:t>PyGame</a:t>
                      </a:r>
                    </a:p>
                  </a:txBody>
                  <a:tcPr marL="87955" marR="87955" marT="43978" marB="43978"/>
                </a:tc>
                <a:tc>
                  <a:txBody>
                    <a:bodyPr/>
                    <a:lstStyle/>
                    <a:p>
                      <a:r>
                        <a:rPr lang="en-US" sz="1700" b="1"/>
                        <a:t>Free</a:t>
                      </a:r>
                    </a:p>
                  </a:txBody>
                  <a:tcPr marL="87955" marR="87955" marT="43978" marB="43978"/>
                </a:tc>
                <a:tc>
                  <a:txBody>
                    <a:bodyPr/>
                    <a:lstStyle/>
                    <a:p>
                      <a:r>
                        <a:rPr lang="en-US" sz="1700" b="1"/>
                        <a:t>Open Source</a:t>
                      </a:r>
                    </a:p>
                  </a:txBody>
                  <a:tcPr marL="87955" marR="87955" marT="43978" marB="43978"/>
                </a:tc>
                <a:tc>
                  <a:txBody>
                    <a:bodyPr/>
                    <a:lstStyle/>
                    <a:p>
                      <a:r>
                        <a:rPr lang="en-US" sz="1700" b="1"/>
                        <a:t>Python</a:t>
                      </a:r>
                    </a:p>
                  </a:txBody>
                  <a:tcPr marL="87955" marR="87955" marT="43978" marB="43978"/>
                </a:tc>
                <a:tc>
                  <a:txBody>
                    <a:bodyPr/>
                    <a:lstStyle/>
                    <a:p>
                      <a:r>
                        <a:rPr lang="en-US" sz="1700" b="1"/>
                        <a:t>Medium-High</a:t>
                      </a:r>
                    </a:p>
                  </a:txBody>
                  <a:tcPr marL="87955" marR="87955" marT="43978" marB="43978"/>
                </a:tc>
                <a:tc>
                  <a:txBody>
                    <a:bodyPr/>
                    <a:lstStyle/>
                    <a:p>
                      <a:r>
                        <a:rPr lang="en-US" sz="1700" b="1"/>
                        <a:t>TCP/IP Socket, Shared Memory</a:t>
                      </a:r>
                    </a:p>
                  </a:txBody>
                  <a:tcPr marL="87955" marR="87955" marT="43978" marB="43978"/>
                </a:tc>
                <a:tc>
                  <a:txBody>
                    <a:bodyPr/>
                    <a:lstStyle/>
                    <a:p>
                      <a:r>
                        <a:rPr lang="en-US" sz="1700" b="1"/>
                        <a:t>2D</a:t>
                      </a:r>
                    </a:p>
                  </a:txBody>
                  <a:tcPr marL="87955" marR="87955" marT="43978" marB="43978"/>
                </a:tc>
                <a:tc>
                  <a:txBody>
                    <a:bodyPr/>
                    <a:lstStyle/>
                    <a:p>
                      <a:r>
                        <a:rPr lang="en-US" sz="1700" b="1" dirty="0"/>
                        <a:t>No editor</a:t>
                      </a:r>
                    </a:p>
                  </a:txBody>
                  <a:tcPr marL="87955" marR="87955" marT="43978" marB="43978"/>
                </a:tc>
                <a:extLst>
                  <a:ext uri="{0D108BD9-81ED-4DB2-BD59-A6C34878D82A}">
                    <a16:rowId xmlns:a16="http://schemas.microsoft.com/office/drawing/2014/main" val="4173772364"/>
                  </a:ext>
                </a:extLst>
              </a:tr>
            </a:tbl>
          </a:graphicData>
        </a:graphic>
      </p:graphicFrame>
    </p:spTree>
    <p:extLst>
      <p:ext uri="{BB962C8B-B14F-4D97-AF65-F5344CB8AC3E}">
        <p14:creationId xmlns:p14="http://schemas.microsoft.com/office/powerpoint/2010/main" val="3228675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456D4-453E-4EAB-BC79-D9988FE38C56}"/>
              </a:ext>
            </a:extLst>
          </p:cNvPr>
          <p:cNvSpPr>
            <a:spLocks noGrp="1"/>
          </p:cNvSpPr>
          <p:nvPr>
            <p:ph type="title"/>
          </p:nvPr>
        </p:nvSpPr>
        <p:spPr/>
        <p:txBody>
          <a:bodyPr/>
          <a:lstStyle/>
          <a:p>
            <a:r>
              <a:rPr lang="en-US"/>
              <a:t>Main Menu</a:t>
            </a:r>
          </a:p>
        </p:txBody>
      </p:sp>
      <p:sp>
        <p:nvSpPr>
          <p:cNvPr id="3" name="Content Placeholder 2">
            <a:extLst>
              <a:ext uri="{FF2B5EF4-FFF2-40B4-BE49-F238E27FC236}">
                <a16:creationId xmlns:a16="http://schemas.microsoft.com/office/drawing/2014/main" id="{D30F6DC0-0731-4904-B91E-4E0EC24B98FE}"/>
              </a:ext>
            </a:extLst>
          </p:cNvPr>
          <p:cNvSpPr>
            <a:spLocks noGrp="1"/>
          </p:cNvSpPr>
          <p:nvPr>
            <p:ph idx="1"/>
          </p:nvPr>
        </p:nvSpPr>
        <p:spPr/>
        <p:txBody>
          <a:bodyPr/>
          <a:lstStyle/>
          <a:p>
            <a:r>
              <a:rPr lang="en-US"/>
              <a:t>Central Hub for game</a:t>
            </a:r>
          </a:p>
          <a:p>
            <a:r>
              <a:rPr lang="en-US"/>
              <a:t>Leads to either the Control or </a:t>
            </a:r>
          </a:p>
          <a:p>
            <a:pPr marL="0" indent="0">
              <a:buNone/>
            </a:pPr>
            <a:r>
              <a:rPr lang="en-US"/>
              <a:t>   the Difficulty Selection screen</a:t>
            </a:r>
          </a:p>
        </p:txBody>
      </p:sp>
      <p:pic>
        <p:nvPicPr>
          <p:cNvPr id="5" name="Picture 4">
            <a:extLst>
              <a:ext uri="{FF2B5EF4-FFF2-40B4-BE49-F238E27FC236}">
                <a16:creationId xmlns:a16="http://schemas.microsoft.com/office/drawing/2014/main" id="{7F9DB29C-A8F8-425E-A397-50F6490A8AA6}"/>
              </a:ext>
            </a:extLst>
          </p:cNvPr>
          <p:cNvPicPr>
            <a:picLocks noChangeAspect="1"/>
          </p:cNvPicPr>
          <p:nvPr/>
        </p:nvPicPr>
        <p:blipFill rotWithShape="1">
          <a:blip r:embed="rId3">
            <a:extLst>
              <a:ext uri="{28A0092B-C50C-407E-A947-70E740481C1C}">
                <a14:useLocalDpi xmlns:a14="http://schemas.microsoft.com/office/drawing/2010/main" val="0"/>
              </a:ext>
            </a:extLst>
          </a:blip>
          <a:srcRect l="4820" t="2979"/>
          <a:stretch/>
        </p:blipFill>
        <p:spPr>
          <a:xfrm>
            <a:off x="5635241" y="1697665"/>
            <a:ext cx="6256723" cy="3601535"/>
          </a:xfrm>
          <a:prstGeom prst="rect">
            <a:avLst/>
          </a:prstGeom>
        </p:spPr>
      </p:pic>
    </p:spTree>
    <p:extLst>
      <p:ext uri="{BB962C8B-B14F-4D97-AF65-F5344CB8AC3E}">
        <p14:creationId xmlns:p14="http://schemas.microsoft.com/office/powerpoint/2010/main" val="459233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ECF0-71E8-41E9-8AB6-F56CF80A3607}"/>
              </a:ext>
            </a:extLst>
          </p:cNvPr>
          <p:cNvSpPr>
            <a:spLocks noGrp="1"/>
          </p:cNvSpPr>
          <p:nvPr>
            <p:ph type="title"/>
          </p:nvPr>
        </p:nvSpPr>
        <p:spPr/>
        <p:txBody>
          <a:bodyPr/>
          <a:lstStyle/>
          <a:p>
            <a:r>
              <a:rPr lang="en-US"/>
              <a:t>Controls</a:t>
            </a:r>
          </a:p>
        </p:txBody>
      </p:sp>
      <p:sp>
        <p:nvSpPr>
          <p:cNvPr id="3" name="Content Placeholder 2">
            <a:extLst>
              <a:ext uri="{FF2B5EF4-FFF2-40B4-BE49-F238E27FC236}">
                <a16:creationId xmlns:a16="http://schemas.microsoft.com/office/drawing/2014/main" id="{FF8623CB-92CE-42E5-BBDB-8491C99CC7D3}"/>
              </a:ext>
            </a:extLst>
          </p:cNvPr>
          <p:cNvSpPr>
            <a:spLocks noGrp="1"/>
          </p:cNvSpPr>
          <p:nvPr>
            <p:ph idx="1"/>
          </p:nvPr>
        </p:nvSpPr>
        <p:spPr/>
        <p:txBody>
          <a:bodyPr/>
          <a:lstStyle/>
          <a:p>
            <a:r>
              <a:rPr lang="en-US"/>
              <a:t>Mapping of controls</a:t>
            </a:r>
          </a:p>
          <a:p>
            <a:r>
              <a:rPr lang="en-US"/>
              <a:t>Allows for inversion of </a:t>
            </a:r>
          </a:p>
          <a:p>
            <a:pPr marL="0" indent="0">
              <a:buNone/>
            </a:pPr>
            <a:r>
              <a:rPr lang="en-US"/>
              <a:t>   X and Y axis control</a:t>
            </a:r>
          </a:p>
        </p:txBody>
      </p:sp>
      <p:pic>
        <p:nvPicPr>
          <p:cNvPr id="7" name="Picture 6">
            <a:extLst>
              <a:ext uri="{FF2B5EF4-FFF2-40B4-BE49-F238E27FC236}">
                <a16:creationId xmlns:a16="http://schemas.microsoft.com/office/drawing/2014/main" id="{F377CF0F-1AAA-436D-BCEE-C59BC781ED2C}"/>
              </a:ext>
            </a:extLst>
          </p:cNvPr>
          <p:cNvPicPr>
            <a:picLocks noChangeAspect="1"/>
          </p:cNvPicPr>
          <p:nvPr/>
        </p:nvPicPr>
        <p:blipFill rotWithShape="1">
          <a:blip r:embed="rId3">
            <a:extLst>
              <a:ext uri="{28A0092B-C50C-407E-A947-70E740481C1C}">
                <a14:useLocalDpi xmlns:a14="http://schemas.microsoft.com/office/drawing/2010/main" val="0"/>
              </a:ext>
            </a:extLst>
          </a:blip>
          <a:srcRect l="4822" t="2830"/>
          <a:stretch/>
        </p:blipFill>
        <p:spPr>
          <a:xfrm>
            <a:off x="4649971" y="1226287"/>
            <a:ext cx="7333917" cy="4228215"/>
          </a:xfrm>
          <a:prstGeom prst="rect">
            <a:avLst/>
          </a:prstGeom>
        </p:spPr>
      </p:pic>
    </p:spTree>
    <p:extLst>
      <p:ext uri="{BB962C8B-B14F-4D97-AF65-F5344CB8AC3E}">
        <p14:creationId xmlns:p14="http://schemas.microsoft.com/office/powerpoint/2010/main" val="1583089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6C20-39E3-41D6-82D4-672920D05C70}"/>
              </a:ext>
            </a:extLst>
          </p:cNvPr>
          <p:cNvSpPr>
            <a:spLocks noGrp="1"/>
          </p:cNvSpPr>
          <p:nvPr>
            <p:ph type="title"/>
          </p:nvPr>
        </p:nvSpPr>
        <p:spPr/>
        <p:txBody>
          <a:bodyPr/>
          <a:lstStyle/>
          <a:p>
            <a:r>
              <a:rPr lang="en-US"/>
              <a:t>Difficulty Selection</a:t>
            </a:r>
          </a:p>
        </p:txBody>
      </p:sp>
      <p:sp>
        <p:nvSpPr>
          <p:cNvPr id="3" name="Content Placeholder 2">
            <a:extLst>
              <a:ext uri="{FF2B5EF4-FFF2-40B4-BE49-F238E27FC236}">
                <a16:creationId xmlns:a16="http://schemas.microsoft.com/office/drawing/2014/main" id="{494231CC-1405-4C53-9002-EF7A4899317D}"/>
              </a:ext>
            </a:extLst>
          </p:cNvPr>
          <p:cNvSpPr>
            <a:spLocks noGrp="1"/>
          </p:cNvSpPr>
          <p:nvPr>
            <p:ph idx="1"/>
          </p:nvPr>
        </p:nvSpPr>
        <p:spPr/>
        <p:txBody>
          <a:bodyPr/>
          <a:lstStyle/>
          <a:p>
            <a:r>
              <a:rPr lang="en-US"/>
              <a:t>2 modes</a:t>
            </a:r>
          </a:p>
          <a:p>
            <a:pPr lvl="1"/>
            <a:r>
              <a:rPr lang="en-US"/>
              <a:t>Easy</a:t>
            </a:r>
          </a:p>
          <a:p>
            <a:pPr lvl="2"/>
            <a:r>
              <a:rPr lang="en-US"/>
              <a:t>Computer assistance on </a:t>
            </a:r>
          </a:p>
          <a:p>
            <a:pPr marL="914400" lvl="2" indent="0">
              <a:buNone/>
            </a:pPr>
            <a:r>
              <a:rPr lang="en-US"/>
              <a:t>    aiming/shooting</a:t>
            </a:r>
          </a:p>
          <a:p>
            <a:pPr lvl="1"/>
            <a:r>
              <a:rPr lang="en-US"/>
              <a:t>Hard</a:t>
            </a:r>
          </a:p>
          <a:p>
            <a:pPr lvl="2"/>
            <a:r>
              <a:rPr lang="en-US"/>
              <a:t>Full manual control only</a:t>
            </a:r>
          </a:p>
        </p:txBody>
      </p:sp>
      <p:pic>
        <p:nvPicPr>
          <p:cNvPr id="5" name="Picture 4">
            <a:extLst>
              <a:ext uri="{FF2B5EF4-FFF2-40B4-BE49-F238E27FC236}">
                <a16:creationId xmlns:a16="http://schemas.microsoft.com/office/drawing/2014/main" id="{3B6C3190-1985-415B-8E0A-1CC2BFB23DDF}"/>
              </a:ext>
            </a:extLst>
          </p:cNvPr>
          <p:cNvPicPr>
            <a:picLocks noChangeAspect="1"/>
          </p:cNvPicPr>
          <p:nvPr/>
        </p:nvPicPr>
        <p:blipFill rotWithShape="1">
          <a:blip r:embed="rId3">
            <a:extLst>
              <a:ext uri="{28A0092B-C50C-407E-A947-70E740481C1C}">
                <a14:useLocalDpi xmlns:a14="http://schemas.microsoft.com/office/drawing/2010/main" val="0"/>
              </a:ext>
            </a:extLst>
          </a:blip>
          <a:srcRect l="4961" t="2907"/>
          <a:stretch/>
        </p:blipFill>
        <p:spPr>
          <a:xfrm>
            <a:off x="5543107" y="1949301"/>
            <a:ext cx="6381824" cy="4129565"/>
          </a:xfrm>
          <a:prstGeom prst="rect">
            <a:avLst/>
          </a:prstGeom>
        </p:spPr>
      </p:pic>
    </p:spTree>
    <p:extLst>
      <p:ext uri="{BB962C8B-B14F-4D97-AF65-F5344CB8AC3E}">
        <p14:creationId xmlns:p14="http://schemas.microsoft.com/office/powerpoint/2010/main" val="3719533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5954-550E-4CC0-A10C-0DDAB7E83E29}"/>
              </a:ext>
            </a:extLst>
          </p:cNvPr>
          <p:cNvSpPr>
            <a:spLocks noGrp="1"/>
          </p:cNvSpPr>
          <p:nvPr>
            <p:ph type="title"/>
          </p:nvPr>
        </p:nvSpPr>
        <p:spPr/>
        <p:txBody>
          <a:bodyPr/>
          <a:lstStyle/>
          <a:p>
            <a:r>
              <a:rPr lang="en-US"/>
              <a:t>Autonomous Control in Easy Mode</a:t>
            </a:r>
          </a:p>
        </p:txBody>
      </p:sp>
      <p:sp>
        <p:nvSpPr>
          <p:cNvPr id="3" name="Content Placeholder 2">
            <a:extLst>
              <a:ext uri="{FF2B5EF4-FFF2-40B4-BE49-F238E27FC236}">
                <a16:creationId xmlns:a16="http://schemas.microsoft.com/office/drawing/2014/main" id="{89040C47-E975-4E70-AD78-DDF5E754D82A}"/>
              </a:ext>
            </a:extLst>
          </p:cNvPr>
          <p:cNvSpPr>
            <a:spLocks noGrp="1"/>
          </p:cNvSpPr>
          <p:nvPr>
            <p:ph idx="1"/>
          </p:nvPr>
        </p:nvSpPr>
        <p:spPr>
          <a:xfrm>
            <a:off x="838200" y="1825625"/>
            <a:ext cx="4511400" cy="4351338"/>
          </a:xfrm>
        </p:spPr>
        <p:txBody>
          <a:bodyPr/>
          <a:lstStyle/>
          <a:p>
            <a:r>
              <a:rPr lang="en-US" dirty="0"/>
              <a:t>Alignment</a:t>
            </a:r>
          </a:p>
          <a:p>
            <a:pPr lvl="1"/>
            <a:r>
              <a:rPr lang="en-US" dirty="0"/>
              <a:t>Proportional Control minimizes angle to hoop</a:t>
            </a:r>
          </a:p>
          <a:p>
            <a:r>
              <a:rPr lang="en-US" dirty="0"/>
              <a:t>Flywheel Speed</a:t>
            </a:r>
          </a:p>
          <a:p>
            <a:pPr lvl="1"/>
            <a:r>
              <a:rPr lang="en-US" dirty="0"/>
              <a:t>Linear Function</a:t>
            </a:r>
          </a:p>
          <a:p>
            <a:pPr lvl="1"/>
            <a:r>
              <a:rPr lang="en-US" dirty="0"/>
              <a:t>Positional Data from computer vision </a:t>
            </a:r>
          </a:p>
        </p:txBody>
      </p:sp>
      <p:pic>
        <p:nvPicPr>
          <p:cNvPr id="5" name="Picture 4">
            <a:extLst>
              <a:ext uri="{FF2B5EF4-FFF2-40B4-BE49-F238E27FC236}">
                <a16:creationId xmlns:a16="http://schemas.microsoft.com/office/drawing/2014/main" id="{565B6C56-F384-402C-91EA-5D3686E4DAE0}"/>
              </a:ext>
            </a:extLst>
          </p:cNvPr>
          <p:cNvPicPr>
            <a:picLocks noChangeAspect="1"/>
          </p:cNvPicPr>
          <p:nvPr/>
        </p:nvPicPr>
        <p:blipFill rotWithShape="1">
          <a:blip r:embed="rId3">
            <a:extLst>
              <a:ext uri="{28A0092B-C50C-407E-A947-70E740481C1C}">
                <a14:useLocalDpi xmlns:a14="http://schemas.microsoft.com/office/drawing/2010/main" val="0"/>
              </a:ext>
            </a:extLst>
          </a:blip>
          <a:srcRect l="5199" t="3644"/>
          <a:stretch/>
        </p:blipFill>
        <p:spPr>
          <a:xfrm>
            <a:off x="5401340" y="2034363"/>
            <a:ext cx="6462046" cy="4192772"/>
          </a:xfrm>
          <a:prstGeom prst="rect">
            <a:avLst/>
          </a:prstGeom>
        </p:spPr>
      </p:pic>
    </p:spTree>
    <p:extLst>
      <p:ext uri="{BB962C8B-B14F-4D97-AF65-F5344CB8AC3E}">
        <p14:creationId xmlns:p14="http://schemas.microsoft.com/office/powerpoint/2010/main" val="3926174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F591-4CE6-421F-98B6-E3C698A3FE55}"/>
              </a:ext>
            </a:extLst>
          </p:cNvPr>
          <p:cNvSpPr>
            <a:spLocks noGrp="1"/>
          </p:cNvSpPr>
          <p:nvPr>
            <p:ph type="title"/>
          </p:nvPr>
        </p:nvSpPr>
        <p:spPr/>
        <p:txBody>
          <a:bodyPr/>
          <a:lstStyle/>
          <a:p>
            <a:r>
              <a:rPr lang="en-US"/>
              <a:t>Playback</a:t>
            </a:r>
          </a:p>
        </p:txBody>
      </p:sp>
      <p:sp>
        <p:nvSpPr>
          <p:cNvPr id="3" name="Content Placeholder 2">
            <a:extLst>
              <a:ext uri="{FF2B5EF4-FFF2-40B4-BE49-F238E27FC236}">
                <a16:creationId xmlns:a16="http://schemas.microsoft.com/office/drawing/2014/main" id="{85AE754E-E6B8-4A95-BC48-802EB2B02496}"/>
              </a:ext>
            </a:extLst>
          </p:cNvPr>
          <p:cNvSpPr>
            <a:spLocks noGrp="1"/>
          </p:cNvSpPr>
          <p:nvPr>
            <p:ph idx="1"/>
          </p:nvPr>
        </p:nvSpPr>
        <p:spPr/>
        <p:txBody>
          <a:bodyPr/>
          <a:lstStyle/>
          <a:p>
            <a:r>
              <a:rPr lang="en-US"/>
              <a:t>The game will replay positional </a:t>
            </a:r>
          </a:p>
          <a:p>
            <a:pPr marL="0" indent="0">
              <a:buNone/>
            </a:pPr>
            <a:r>
              <a:rPr lang="en-US"/>
              <a:t>   data for the robot and ball </a:t>
            </a:r>
          </a:p>
          <a:p>
            <a:pPr marL="0" indent="0">
              <a:buNone/>
            </a:pPr>
            <a:r>
              <a:rPr lang="en-US"/>
              <a:t>   when a goal is made.</a:t>
            </a:r>
          </a:p>
        </p:txBody>
      </p:sp>
      <p:pic>
        <p:nvPicPr>
          <p:cNvPr id="6" name="Picture 5">
            <a:extLst>
              <a:ext uri="{FF2B5EF4-FFF2-40B4-BE49-F238E27FC236}">
                <a16:creationId xmlns:a16="http://schemas.microsoft.com/office/drawing/2014/main" id="{EAB22E7F-BB84-458A-AD2F-A946C75E417F}"/>
              </a:ext>
            </a:extLst>
          </p:cNvPr>
          <p:cNvPicPr>
            <a:picLocks noChangeAspect="1"/>
          </p:cNvPicPr>
          <p:nvPr/>
        </p:nvPicPr>
        <p:blipFill rotWithShape="1">
          <a:blip r:embed="rId3">
            <a:extLst>
              <a:ext uri="{28A0092B-C50C-407E-A947-70E740481C1C}">
                <a14:useLocalDpi xmlns:a14="http://schemas.microsoft.com/office/drawing/2010/main" val="0"/>
              </a:ext>
            </a:extLst>
          </a:blip>
          <a:srcRect l="5199" t="3644"/>
          <a:stretch/>
        </p:blipFill>
        <p:spPr>
          <a:xfrm>
            <a:off x="5762846" y="2268919"/>
            <a:ext cx="6100539" cy="3958215"/>
          </a:xfrm>
          <a:prstGeom prst="rect">
            <a:avLst/>
          </a:prstGeom>
        </p:spPr>
      </p:pic>
    </p:spTree>
    <p:extLst>
      <p:ext uri="{BB962C8B-B14F-4D97-AF65-F5344CB8AC3E}">
        <p14:creationId xmlns:p14="http://schemas.microsoft.com/office/powerpoint/2010/main" val="534917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2046-7AFF-4222-B21F-C536E8BAFEC1}"/>
              </a:ext>
            </a:extLst>
          </p:cNvPr>
          <p:cNvSpPr>
            <a:spLocks noGrp="1"/>
          </p:cNvSpPr>
          <p:nvPr>
            <p:ph type="title"/>
          </p:nvPr>
        </p:nvSpPr>
        <p:spPr/>
        <p:txBody>
          <a:bodyPr/>
          <a:lstStyle/>
          <a:p>
            <a:r>
              <a:rPr lang="en-US"/>
              <a:t>Collision Detection</a:t>
            </a:r>
          </a:p>
        </p:txBody>
      </p:sp>
      <p:sp>
        <p:nvSpPr>
          <p:cNvPr id="3" name="Content Placeholder 2">
            <a:extLst>
              <a:ext uri="{FF2B5EF4-FFF2-40B4-BE49-F238E27FC236}">
                <a16:creationId xmlns:a16="http://schemas.microsoft.com/office/drawing/2014/main" id="{6E883CA2-4EEC-4454-965E-0903ACABAE35}"/>
              </a:ext>
            </a:extLst>
          </p:cNvPr>
          <p:cNvSpPr>
            <a:spLocks noGrp="1"/>
          </p:cNvSpPr>
          <p:nvPr>
            <p:ph idx="1"/>
          </p:nvPr>
        </p:nvSpPr>
        <p:spPr>
          <a:xfrm>
            <a:off x="432000" y="1825625"/>
            <a:ext cx="5855386" cy="4351338"/>
          </a:xfrm>
        </p:spPr>
        <p:txBody>
          <a:bodyPr/>
          <a:lstStyle/>
          <a:p>
            <a:r>
              <a:rPr lang="en-US" dirty="0"/>
              <a:t>Prevents robot from being driven off arena</a:t>
            </a:r>
          </a:p>
          <a:p>
            <a:r>
              <a:rPr lang="en-US" dirty="0"/>
              <a:t>Transform Robot Space to Task Space</a:t>
            </a:r>
          </a:p>
          <a:p>
            <a:pPr lvl="1"/>
            <a:r>
              <a:rPr lang="en-US" dirty="0"/>
              <a:t>Check if components would take robot off arena, if so, remove component from vector</a:t>
            </a:r>
          </a:p>
          <a:p>
            <a:pPr lvl="1"/>
            <a:r>
              <a:rPr lang="en-US" dirty="0"/>
              <a:t>Rotate new vector back to Robot frame</a:t>
            </a:r>
          </a:p>
        </p:txBody>
      </p:sp>
      <p:pic>
        <p:nvPicPr>
          <p:cNvPr id="5" name="Picture 4">
            <a:extLst>
              <a:ext uri="{FF2B5EF4-FFF2-40B4-BE49-F238E27FC236}">
                <a16:creationId xmlns:a16="http://schemas.microsoft.com/office/drawing/2014/main" id="{01C49E7A-F289-43D2-8C38-E205EE7F3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386" y="1690688"/>
            <a:ext cx="5649332" cy="4403580"/>
          </a:xfrm>
          <a:prstGeom prst="rect">
            <a:avLst/>
          </a:prstGeom>
        </p:spPr>
      </p:pic>
    </p:spTree>
    <p:extLst>
      <p:ext uri="{BB962C8B-B14F-4D97-AF65-F5344CB8AC3E}">
        <p14:creationId xmlns:p14="http://schemas.microsoft.com/office/powerpoint/2010/main" val="416300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E844-B37D-4EA4-813C-952376F80C25}"/>
              </a:ext>
            </a:extLst>
          </p:cNvPr>
          <p:cNvSpPr>
            <a:spLocks noGrp="1"/>
          </p:cNvSpPr>
          <p:nvPr>
            <p:ph type="title"/>
          </p:nvPr>
        </p:nvSpPr>
        <p:spPr>
          <a:xfrm>
            <a:off x="838200" y="365125"/>
            <a:ext cx="3098369" cy="1325563"/>
          </a:xfrm>
          <a:noFill/>
        </p:spPr>
        <p:txBody>
          <a:bodyPr/>
          <a:lstStyle/>
          <a:p>
            <a:r>
              <a:rPr lang="en-US" dirty="0"/>
              <a:t>System Architecture</a:t>
            </a:r>
          </a:p>
        </p:txBody>
      </p:sp>
      <p:pic>
        <p:nvPicPr>
          <p:cNvPr id="4" name="Content Placeholder 3">
            <a:extLst>
              <a:ext uri="{FF2B5EF4-FFF2-40B4-BE49-F238E27FC236}">
                <a16:creationId xmlns:a16="http://schemas.microsoft.com/office/drawing/2014/main" id="{3047C9B4-5F9C-4695-9407-A9B57D21DFB9}"/>
              </a:ext>
            </a:extLst>
          </p:cNvPr>
          <p:cNvPicPr>
            <a:picLocks noGrp="1"/>
          </p:cNvPicPr>
          <p:nvPr>
            <p:ph idx="1"/>
          </p:nvPr>
        </p:nvPicPr>
        <p:blipFill>
          <a:blip r:embed="rId3">
            <a:extLst>
              <a:ext uri="{28A0092B-C50C-407E-A947-70E740481C1C}">
                <a14:useLocalDpi xmlns:a14="http://schemas.microsoft.com/office/drawing/2010/main" val="0"/>
              </a:ext>
            </a:extLst>
          </a:blip>
          <a:srcRect/>
          <a:stretch/>
        </p:blipFill>
        <p:spPr>
          <a:xfrm>
            <a:off x="2337934" y="63162"/>
            <a:ext cx="9854066" cy="6794838"/>
          </a:xfrm>
          <a:extLst>
            <a:ext uri="{53640926-AAD7-44D8-BBD7-CCE9431645EC}">
              <a14:shadowObscured xmlns:a14="http://schemas.microsoft.com/office/drawing/2010/main"/>
            </a:ext>
          </a:extLst>
        </p:spPr>
      </p:pic>
    </p:spTree>
    <p:extLst>
      <p:ext uri="{BB962C8B-B14F-4D97-AF65-F5344CB8AC3E}">
        <p14:creationId xmlns:p14="http://schemas.microsoft.com/office/powerpoint/2010/main" val="408224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91AD-2028-4C9B-A3BE-D3024C8657BB}"/>
              </a:ext>
            </a:extLst>
          </p:cNvPr>
          <p:cNvSpPr>
            <a:spLocks noGrp="1"/>
          </p:cNvSpPr>
          <p:nvPr>
            <p:ph type="title"/>
          </p:nvPr>
        </p:nvSpPr>
        <p:spPr>
          <a:xfrm>
            <a:off x="833002" y="365125"/>
            <a:ext cx="10520702" cy="1325563"/>
          </a:xfrm>
        </p:spPr>
        <p:txBody>
          <a:bodyPr>
            <a:normAutofit/>
          </a:bodyPr>
          <a:lstStyle/>
          <a:p>
            <a:r>
              <a:rPr lang="en-US">
                <a:solidFill>
                  <a:srgbClr val="FFFFFF"/>
                </a:solidFill>
              </a:rPr>
              <a:t>Critical Interfaces: Robot &lt;-&gt; Arena</a:t>
            </a:r>
          </a:p>
        </p:txBody>
      </p:sp>
      <p:sp>
        <p:nvSpPr>
          <p:cNvPr id="3" name="Content Placeholder 2">
            <a:extLst>
              <a:ext uri="{FF2B5EF4-FFF2-40B4-BE49-F238E27FC236}">
                <a16:creationId xmlns:a16="http://schemas.microsoft.com/office/drawing/2014/main" id="{9CD9ACE4-3E4F-4020-BCA6-2D317261B88F}"/>
              </a:ext>
            </a:extLst>
          </p:cNvPr>
          <p:cNvSpPr>
            <a:spLocks noGrp="1"/>
          </p:cNvSpPr>
          <p:nvPr>
            <p:ph idx="1"/>
          </p:nvPr>
        </p:nvSpPr>
        <p:spPr>
          <a:xfrm>
            <a:off x="838201" y="2022601"/>
            <a:ext cx="10515598" cy="4154361"/>
          </a:xfrm>
        </p:spPr>
        <p:txBody>
          <a:bodyPr>
            <a:normAutofit/>
          </a:bodyPr>
          <a:lstStyle/>
          <a:p>
            <a:pPr lvl="1"/>
            <a:r>
              <a:rPr lang="en-US" dirty="0">
                <a:solidFill>
                  <a:srgbClr val="FFFFFF"/>
                </a:solidFill>
              </a:rPr>
              <a:t>Data transferred to and from both Robot and Arena over channel (Bluetooth)</a:t>
            </a:r>
          </a:p>
          <a:p>
            <a:pPr lvl="1"/>
            <a:r>
              <a:rPr lang="en-US" dirty="0">
                <a:solidFill>
                  <a:srgbClr val="FFFFFF"/>
                </a:solidFill>
              </a:rPr>
              <a:t>Critical interface due to the data being transferred needing a clearly defined type and meaning (For example, linear velocity sent from Arena to Robot is an integer corresponding to some velocity in m/s)</a:t>
            </a:r>
          </a:p>
          <a:p>
            <a:pPr lvl="1"/>
            <a:r>
              <a:rPr lang="en-US" dirty="0">
                <a:solidFill>
                  <a:srgbClr val="FFFFFF"/>
                </a:solidFill>
              </a:rPr>
              <a:t>Control data sent as 2 Hex characters (1 Byte of resulting Data)</a:t>
            </a:r>
          </a:p>
          <a:p>
            <a:pPr lvl="1"/>
            <a:r>
              <a:rPr lang="en-US" dirty="0">
                <a:solidFill>
                  <a:srgbClr val="FFFFFF"/>
                </a:solidFill>
              </a:rPr>
              <a:t>Data is interpreted as -100% to 100% of the Robot’s max joint speed / position</a:t>
            </a:r>
          </a:p>
          <a:p>
            <a:pPr lvl="1"/>
            <a:r>
              <a:rPr lang="en-US" dirty="0">
                <a:solidFill>
                  <a:srgbClr val="FFFFFF"/>
                </a:solidFill>
              </a:rPr>
              <a:t>Flow control is implemented to prevent buffer overflow</a:t>
            </a:r>
          </a:p>
          <a:p>
            <a:endParaRPr lang="en-US" sz="1700" b="1" dirty="0">
              <a:solidFill>
                <a:srgbClr val="FFFFFF"/>
              </a:solidFill>
            </a:endParaRPr>
          </a:p>
        </p:txBody>
      </p:sp>
      <p:pic>
        <p:nvPicPr>
          <p:cNvPr id="4" name="Picture 3">
            <a:extLst>
              <a:ext uri="{FF2B5EF4-FFF2-40B4-BE49-F238E27FC236}">
                <a16:creationId xmlns:a16="http://schemas.microsoft.com/office/drawing/2014/main" id="{AAED9FE9-E94D-4386-B89E-DB8A577E3DF6}"/>
              </a:ext>
            </a:extLst>
          </p:cNvPr>
          <p:cNvPicPr/>
          <p:nvPr/>
        </p:nvPicPr>
        <p:blipFill>
          <a:blip r:embed="rId3">
            <a:extLst>
              <a:ext uri="{28A0092B-C50C-407E-A947-70E740481C1C}">
                <a14:useLocalDpi xmlns:a14="http://schemas.microsoft.com/office/drawing/2010/main" val="0"/>
              </a:ext>
            </a:extLst>
          </a:blip>
          <a:srcRect/>
          <a:stretch/>
        </p:blipFill>
        <p:spPr bwMode="auto">
          <a:xfrm>
            <a:off x="326144" y="4786400"/>
            <a:ext cx="11539712" cy="1706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4777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91AD-2028-4C9B-A3BE-D3024C8657BB}"/>
              </a:ext>
            </a:extLst>
          </p:cNvPr>
          <p:cNvSpPr>
            <a:spLocks noGrp="1"/>
          </p:cNvSpPr>
          <p:nvPr>
            <p:ph type="title"/>
          </p:nvPr>
        </p:nvSpPr>
        <p:spPr/>
        <p:txBody>
          <a:bodyPr/>
          <a:lstStyle/>
          <a:p>
            <a:r>
              <a:rPr lang="en-US"/>
              <a:t>Critical Interfaces: Arena &lt;-&gt; Game</a:t>
            </a:r>
          </a:p>
        </p:txBody>
      </p:sp>
      <p:sp>
        <p:nvSpPr>
          <p:cNvPr id="3" name="Content Placeholder 2">
            <a:extLst>
              <a:ext uri="{FF2B5EF4-FFF2-40B4-BE49-F238E27FC236}">
                <a16:creationId xmlns:a16="http://schemas.microsoft.com/office/drawing/2014/main" id="{9CD9ACE4-3E4F-4020-BCA6-2D317261B88F}"/>
              </a:ext>
            </a:extLst>
          </p:cNvPr>
          <p:cNvSpPr>
            <a:spLocks noGrp="1"/>
          </p:cNvSpPr>
          <p:nvPr>
            <p:ph idx="1"/>
          </p:nvPr>
        </p:nvSpPr>
        <p:spPr/>
        <p:txBody>
          <a:bodyPr vert="horz" lIns="91440" tIns="45720" rIns="91440" bIns="45720" rtlCol="0" anchor="t">
            <a:normAutofit/>
          </a:bodyPr>
          <a:lstStyle/>
          <a:p>
            <a:r>
              <a:rPr lang="en-US" dirty="0"/>
              <a:t>Uses serial and UDP socket connections</a:t>
            </a:r>
          </a:p>
          <a:p>
            <a:r>
              <a:rPr lang="en-US" dirty="0"/>
              <a:t>4 main systems integrating</a:t>
            </a:r>
            <a:endParaRPr lang="en-US" dirty="0">
              <a:cs typeface="Calibri"/>
            </a:endParaRPr>
          </a:p>
          <a:p>
            <a:pPr lvl="1"/>
            <a:r>
              <a:rPr lang="en-US" dirty="0"/>
              <a:t>Computer vision</a:t>
            </a:r>
            <a:endParaRPr lang="en-US" dirty="0">
              <a:cs typeface="Calibri"/>
            </a:endParaRPr>
          </a:p>
          <a:p>
            <a:pPr lvl="1"/>
            <a:r>
              <a:rPr lang="en-US" dirty="0" err="1"/>
              <a:t>NeoPixels</a:t>
            </a:r>
            <a:endParaRPr lang="en-US" dirty="0"/>
          </a:p>
          <a:p>
            <a:pPr lvl="1"/>
            <a:r>
              <a:rPr lang="en-US" dirty="0"/>
              <a:t>IR Break Beam</a:t>
            </a:r>
          </a:p>
          <a:p>
            <a:pPr lvl="1"/>
            <a:r>
              <a:rPr lang="en-US" dirty="0"/>
              <a:t>Game</a:t>
            </a:r>
            <a:endParaRPr lang="en-US" dirty="0">
              <a:cs typeface="Calibri"/>
            </a:endParaRPr>
          </a:p>
          <a:p>
            <a:endParaRPr lang="en-US" dirty="0"/>
          </a:p>
        </p:txBody>
      </p:sp>
      <p:pic>
        <p:nvPicPr>
          <p:cNvPr id="4" name="Content Placeholder 6">
            <a:extLst>
              <a:ext uri="{FF2B5EF4-FFF2-40B4-BE49-F238E27FC236}">
                <a16:creationId xmlns:a16="http://schemas.microsoft.com/office/drawing/2014/main" id="{8DD1B816-06A7-4AAB-95F0-A70C4984C5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18925" y="1653018"/>
            <a:ext cx="3993353" cy="4696552"/>
          </a:xfrm>
          <a:prstGeom prst="rect">
            <a:avLst/>
          </a:prstGeom>
        </p:spPr>
      </p:pic>
    </p:spTree>
    <p:extLst>
      <p:ext uri="{BB962C8B-B14F-4D97-AF65-F5344CB8AC3E}">
        <p14:creationId xmlns:p14="http://schemas.microsoft.com/office/powerpoint/2010/main" val="3302201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249D-5C68-4451-AA5D-CC472129D0FB}"/>
              </a:ext>
            </a:extLst>
          </p:cNvPr>
          <p:cNvSpPr>
            <a:spLocks noGrp="1"/>
          </p:cNvSpPr>
          <p:nvPr>
            <p:ph type="title"/>
          </p:nvPr>
        </p:nvSpPr>
        <p:spPr>
          <a:xfrm>
            <a:off x="833002" y="365125"/>
            <a:ext cx="10520702" cy="1325563"/>
          </a:xfrm>
        </p:spPr>
        <p:txBody>
          <a:bodyPr>
            <a:normAutofit/>
          </a:bodyPr>
          <a:lstStyle/>
          <a:p>
            <a:r>
              <a:rPr lang="en-US"/>
              <a:t>Budget &amp; Spending - Robot</a:t>
            </a:r>
          </a:p>
        </p:txBody>
      </p:sp>
      <p:graphicFrame>
        <p:nvGraphicFramePr>
          <p:cNvPr id="9" name="Content Placeholder 3">
            <a:extLst>
              <a:ext uri="{FF2B5EF4-FFF2-40B4-BE49-F238E27FC236}">
                <a16:creationId xmlns:a16="http://schemas.microsoft.com/office/drawing/2014/main" id="{475CD114-7BFA-4D64-9DC4-75E9D2C933FE}"/>
              </a:ext>
            </a:extLst>
          </p:cNvPr>
          <p:cNvGraphicFramePr>
            <a:graphicFrameLocks noGrp="1"/>
          </p:cNvGraphicFramePr>
          <p:nvPr>
            <p:ph idx="1"/>
            <p:extLst>
              <p:ext uri="{D42A27DB-BD31-4B8C-83A1-F6EECF244321}">
                <p14:modId xmlns:p14="http://schemas.microsoft.com/office/powerpoint/2010/main" val="4167157881"/>
              </p:ext>
            </p:extLst>
          </p:nvPr>
        </p:nvGraphicFramePr>
        <p:xfrm>
          <a:off x="838200" y="2243488"/>
          <a:ext cx="10515604" cy="3712464"/>
        </p:xfrm>
        <a:graphic>
          <a:graphicData uri="http://schemas.openxmlformats.org/drawingml/2006/table">
            <a:tbl>
              <a:tblPr firstRow="1" firstCol="1" bandRow="1">
                <a:tableStyleId>{5C22544A-7EE6-4342-B048-85BDC9FD1C3A}</a:tableStyleId>
              </a:tblPr>
              <a:tblGrid>
                <a:gridCol w="1811029">
                  <a:extLst>
                    <a:ext uri="{9D8B030D-6E8A-4147-A177-3AD203B41FA5}">
                      <a16:colId xmlns:a16="http://schemas.microsoft.com/office/drawing/2014/main" val="866207050"/>
                    </a:ext>
                  </a:extLst>
                </a:gridCol>
                <a:gridCol w="925479">
                  <a:extLst>
                    <a:ext uri="{9D8B030D-6E8A-4147-A177-3AD203B41FA5}">
                      <a16:colId xmlns:a16="http://schemas.microsoft.com/office/drawing/2014/main" val="1778947224"/>
                    </a:ext>
                  </a:extLst>
                </a:gridCol>
                <a:gridCol w="863906">
                  <a:extLst>
                    <a:ext uri="{9D8B030D-6E8A-4147-A177-3AD203B41FA5}">
                      <a16:colId xmlns:a16="http://schemas.microsoft.com/office/drawing/2014/main" val="3816892257"/>
                    </a:ext>
                  </a:extLst>
                </a:gridCol>
                <a:gridCol w="1500464">
                  <a:extLst>
                    <a:ext uri="{9D8B030D-6E8A-4147-A177-3AD203B41FA5}">
                      <a16:colId xmlns:a16="http://schemas.microsoft.com/office/drawing/2014/main" val="4144938966"/>
                    </a:ext>
                  </a:extLst>
                </a:gridCol>
                <a:gridCol w="2383031">
                  <a:extLst>
                    <a:ext uri="{9D8B030D-6E8A-4147-A177-3AD203B41FA5}">
                      <a16:colId xmlns:a16="http://schemas.microsoft.com/office/drawing/2014/main" val="922495819"/>
                    </a:ext>
                  </a:extLst>
                </a:gridCol>
                <a:gridCol w="1136411">
                  <a:extLst>
                    <a:ext uri="{9D8B030D-6E8A-4147-A177-3AD203B41FA5}">
                      <a16:colId xmlns:a16="http://schemas.microsoft.com/office/drawing/2014/main" val="4229751787"/>
                    </a:ext>
                  </a:extLst>
                </a:gridCol>
                <a:gridCol w="813622">
                  <a:extLst>
                    <a:ext uri="{9D8B030D-6E8A-4147-A177-3AD203B41FA5}">
                      <a16:colId xmlns:a16="http://schemas.microsoft.com/office/drawing/2014/main" val="120741137"/>
                    </a:ext>
                  </a:extLst>
                </a:gridCol>
                <a:gridCol w="1081662">
                  <a:extLst>
                    <a:ext uri="{9D8B030D-6E8A-4147-A177-3AD203B41FA5}">
                      <a16:colId xmlns:a16="http://schemas.microsoft.com/office/drawing/2014/main" val="1908463034"/>
                    </a:ext>
                  </a:extLst>
                </a:gridCol>
              </a:tblGrid>
              <a:tr h="463296">
                <a:tc>
                  <a:txBody>
                    <a:bodyPr/>
                    <a:lstStyle/>
                    <a:p>
                      <a:pPr marL="0" marR="0" algn="just">
                        <a:spcBef>
                          <a:spcPts val="0"/>
                        </a:spcBef>
                        <a:spcAft>
                          <a:spcPts val="0"/>
                        </a:spcAft>
                      </a:pPr>
                      <a:r>
                        <a:rPr lang="en-US" sz="1400">
                          <a:effectLst/>
                        </a:rPr>
                        <a:t>Budget Item</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Quantity</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Budget </a:t>
                      </a:r>
                    </a:p>
                    <a:p>
                      <a:pPr marL="0" marR="0" algn="just">
                        <a:spcBef>
                          <a:spcPts val="0"/>
                        </a:spcBef>
                        <a:spcAft>
                          <a:spcPts val="0"/>
                        </a:spcAft>
                      </a:pPr>
                      <a:r>
                        <a:rPr lang="en-US" sz="1400">
                          <a:effectLst/>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Budget Subtotal </a:t>
                      </a:r>
                    </a:p>
                    <a:p>
                      <a:pPr marL="0" marR="0" algn="just">
                        <a:spcBef>
                          <a:spcPts val="0"/>
                        </a:spcBef>
                        <a:spcAft>
                          <a:spcPts val="0"/>
                        </a:spcAft>
                      </a:pPr>
                      <a:r>
                        <a:rPr lang="en-US" sz="1400">
                          <a:effectLst/>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Item</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Supplier</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Price</a:t>
                      </a:r>
                    </a:p>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Subtotal</a:t>
                      </a:r>
                    </a:p>
                  </a:txBody>
                  <a:tcPr marL="70073" marR="70073" marT="0" marB="0" anchor="ctr"/>
                </a:tc>
                <a:extLst>
                  <a:ext uri="{0D108BD9-81ED-4DB2-BD59-A6C34878D82A}">
                    <a16:rowId xmlns:a16="http://schemas.microsoft.com/office/drawing/2014/main" val="3136802450"/>
                  </a:ext>
                </a:extLst>
              </a:tr>
              <a:tr h="249936">
                <a:tc>
                  <a:txBody>
                    <a:bodyPr/>
                    <a:lstStyle/>
                    <a:p>
                      <a:pPr marL="0" marR="0" algn="just">
                        <a:spcBef>
                          <a:spcPts val="0"/>
                        </a:spcBef>
                        <a:spcAft>
                          <a:spcPts val="0"/>
                        </a:spcAft>
                      </a:pPr>
                      <a:r>
                        <a:rPr lang="en-US" sz="1400">
                          <a:effectLst/>
                          <a:latin typeface="+mn-lt"/>
                        </a:rPr>
                        <a:t>Launching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$25.00</a:t>
                      </a:r>
                    </a:p>
                  </a:txBody>
                  <a:tcPr marL="70073" marR="70073" marT="0" marB="0" anchor="ctr"/>
                </a:tc>
                <a:extLst>
                  <a:ext uri="{0D108BD9-81ED-4DB2-BD59-A6C34878D82A}">
                    <a16:rowId xmlns:a16="http://schemas.microsoft.com/office/drawing/2014/main" val="1760053460"/>
                  </a:ext>
                </a:extLst>
              </a:tr>
              <a:tr h="249936">
                <a:tc>
                  <a:txBody>
                    <a:bodyPr/>
                    <a:lstStyle/>
                    <a:p>
                      <a:pPr marL="0" marR="0" algn="just">
                        <a:spcBef>
                          <a:spcPts val="0"/>
                        </a:spcBef>
                        <a:spcAft>
                          <a:spcPts val="0"/>
                        </a:spcAft>
                      </a:pPr>
                      <a:r>
                        <a:rPr lang="en-US" sz="1400">
                          <a:effectLst/>
                          <a:latin typeface="+mn-lt"/>
                        </a:rPr>
                        <a:t>Drive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$10.00</a:t>
                      </a:r>
                    </a:p>
                  </a:txBody>
                  <a:tcPr marL="70073" marR="70073" marT="0" marB="0" anchor="ctr"/>
                </a:tc>
                <a:extLst>
                  <a:ext uri="{0D108BD9-81ED-4DB2-BD59-A6C34878D82A}">
                    <a16:rowId xmlns:a16="http://schemas.microsoft.com/office/drawing/2014/main" val="2569713149"/>
                  </a:ext>
                </a:extLst>
              </a:tr>
              <a:tr h="249936">
                <a:tc>
                  <a:txBody>
                    <a:bodyPr/>
                    <a:lstStyle/>
                    <a:p>
                      <a:pPr marL="0" marR="0" algn="just">
                        <a:spcBef>
                          <a:spcPts val="0"/>
                        </a:spcBef>
                        <a:spcAft>
                          <a:spcPts val="0"/>
                        </a:spcAft>
                      </a:pPr>
                      <a:r>
                        <a:rPr lang="en-US" sz="1400">
                          <a:effectLst/>
                          <a:latin typeface="+mn-lt"/>
                          <a:ea typeface="Times New Roman" panose="02020603050405020304" pitchFamily="18" charset="0"/>
                          <a:cs typeface="Arial" panose="020B0604020202020204" pitchFamily="34" charset="0"/>
                        </a:rPr>
                        <a:t>Servo Bracket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 $5.00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Lynx-motion servo bracket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Robotshop</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$3.48</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$13.90</a:t>
                      </a:r>
                    </a:p>
                  </a:txBody>
                  <a:tcPr marL="70073" marR="70073" marT="0" marB="0" anchor="ctr"/>
                </a:tc>
                <a:extLst>
                  <a:ext uri="{0D108BD9-81ED-4DB2-BD59-A6C34878D82A}">
                    <a16:rowId xmlns:a16="http://schemas.microsoft.com/office/drawing/2014/main" val="3006612614"/>
                  </a:ext>
                </a:extLst>
              </a:tr>
              <a:tr h="249936">
                <a:tc>
                  <a:txBody>
                    <a:bodyPr/>
                    <a:lstStyle/>
                    <a:p>
                      <a:pPr marL="0" marR="0" algn="just">
                        <a:spcBef>
                          <a:spcPts val="0"/>
                        </a:spcBef>
                        <a:spcAft>
                          <a:spcPts val="0"/>
                        </a:spcAft>
                      </a:pPr>
                      <a:r>
                        <a:rPr lang="en-US" sz="1400">
                          <a:effectLst/>
                          <a:latin typeface="+mn-lt"/>
                          <a:ea typeface="Times New Roman" panose="02020603050405020304" pitchFamily="18" charset="0"/>
                          <a:cs typeface="Arial" panose="020B0604020202020204" pitchFamily="34" charset="0"/>
                        </a:rPr>
                        <a:t>Wheels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 $15.00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$60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Omni-Wheel</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VEX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a:t>
                      </a:r>
                    </a:p>
                  </a:txBody>
                  <a:tcPr marL="70073" marR="70073" marT="0" marB="0" anchor="ctr"/>
                </a:tc>
                <a:extLst>
                  <a:ext uri="{0D108BD9-81ED-4DB2-BD59-A6C34878D82A}">
                    <a16:rowId xmlns:a16="http://schemas.microsoft.com/office/drawing/2014/main" val="2976530495"/>
                  </a:ext>
                </a:extLst>
              </a:tr>
              <a:tr h="249936">
                <a:tc>
                  <a:txBody>
                    <a:bodyPr/>
                    <a:lstStyle/>
                    <a:p>
                      <a:pPr marL="0" marR="0" algn="just">
                        <a:spcBef>
                          <a:spcPts val="0"/>
                        </a:spcBef>
                        <a:spcAft>
                          <a:spcPts val="0"/>
                        </a:spcAft>
                      </a:pPr>
                      <a:r>
                        <a:rPr lang="en-US" sz="1400">
                          <a:effectLst/>
                          <a:latin typeface="+mn-lt"/>
                        </a:rPr>
                        <a:t>Intake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$10.00</a:t>
                      </a:r>
                    </a:p>
                  </a:txBody>
                  <a:tcPr marL="70073" marR="70073" marT="0" marB="0" anchor="ctr"/>
                </a:tc>
                <a:extLst>
                  <a:ext uri="{0D108BD9-81ED-4DB2-BD59-A6C34878D82A}">
                    <a16:rowId xmlns:a16="http://schemas.microsoft.com/office/drawing/2014/main" val="3604122508"/>
                  </a:ext>
                </a:extLst>
              </a:tr>
              <a:tr h="249936">
                <a:tc>
                  <a:txBody>
                    <a:bodyPr/>
                    <a:lstStyle/>
                    <a:p>
                      <a:pPr marL="0" marR="0" algn="just">
                        <a:spcBef>
                          <a:spcPts val="0"/>
                        </a:spcBef>
                        <a:spcAft>
                          <a:spcPts val="0"/>
                        </a:spcAft>
                      </a:pPr>
                      <a:r>
                        <a:rPr lang="en-US" sz="1400">
                          <a:effectLst/>
                          <a:latin typeface="+mn-lt"/>
                        </a:rPr>
                        <a:t>Intake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$15.00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$15.00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Servo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Parallax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$3.00</a:t>
                      </a:r>
                    </a:p>
                  </a:txBody>
                  <a:tcPr marL="70073" marR="70073" marT="0" marB="0" anchor="ctr"/>
                </a:tc>
                <a:extLst>
                  <a:ext uri="{0D108BD9-81ED-4DB2-BD59-A6C34878D82A}">
                    <a16:rowId xmlns:a16="http://schemas.microsoft.com/office/drawing/2014/main" val="4031005517"/>
                  </a:ext>
                </a:extLst>
              </a:tr>
              <a:tr h="249936">
                <a:tc>
                  <a:txBody>
                    <a:bodyPr/>
                    <a:lstStyle/>
                    <a:p>
                      <a:pPr marL="0" marR="0" algn="just">
                        <a:spcBef>
                          <a:spcPts val="0"/>
                        </a:spcBef>
                        <a:spcAft>
                          <a:spcPts val="0"/>
                        </a:spcAft>
                      </a:pPr>
                      <a:r>
                        <a:rPr lang="en-US" sz="1400">
                          <a:effectLst/>
                          <a:latin typeface="+mn-lt"/>
                        </a:rPr>
                        <a:t>Drive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$80.00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High speed Servo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Parallax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$108.00</a:t>
                      </a:r>
                    </a:p>
                  </a:txBody>
                  <a:tcPr marL="70073" marR="70073" marT="0" marB="0" anchor="ctr"/>
                </a:tc>
                <a:extLst>
                  <a:ext uri="{0D108BD9-81ED-4DB2-BD59-A6C34878D82A}">
                    <a16:rowId xmlns:a16="http://schemas.microsoft.com/office/drawing/2014/main" val="308427656"/>
                  </a:ext>
                </a:extLst>
              </a:tr>
              <a:tr h="249936">
                <a:tc>
                  <a:txBody>
                    <a:bodyPr/>
                    <a:lstStyle/>
                    <a:p>
                      <a:pPr marL="0" marR="0" algn="just">
                        <a:spcBef>
                          <a:spcPts val="0"/>
                        </a:spcBef>
                        <a:spcAft>
                          <a:spcPts val="0"/>
                        </a:spcAft>
                      </a:pPr>
                      <a:r>
                        <a:rPr lang="en-US" sz="1400">
                          <a:effectLst/>
                          <a:latin typeface="+mn-lt"/>
                        </a:rPr>
                        <a:t>Launch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3600 RPM DC Motor</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Skycraft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$7.00</a:t>
                      </a:r>
                    </a:p>
                  </a:txBody>
                  <a:tcPr marL="70073" marR="70073" marT="0" marB="0" anchor="ctr"/>
                </a:tc>
                <a:extLst>
                  <a:ext uri="{0D108BD9-81ED-4DB2-BD59-A6C34878D82A}">
                    <a16:rowId xmlns:a16="http://schemas.microsoft.com/office/drawing/2014/main" val="419345155"/>
                  </a:ext>
                </a:extLst>
              </a:tr>
              <a:tr h="249936">
                <a:tc>
                  <a:txBody>
                    <a:bodyPr/>
                    <a:lstStyle/>
                    <a:p>
                      <a:pPr marL="0" marR="0" algn="just">
                        <a:spcBef>
                          <a:spcPts val="0"/>
                        </a:spcBef>
                        <a:spcAft>
                          <a:spcPts val="0"/>
                        </a:spcAft>
                      </a:pPr>
                      <a:r>
                        <a:rPr lang="en-US" sz="1400">
                          <a:effectLst/>
                          <a:latin typeface="+mn-lt"/>
                        </a:rPr>
                        <a:t>Controller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ATMEGA328P-AU</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Microchip</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a:t>
                      </a:r>
                    </a:p>
                  </a:txBody>
                  <a:tcPr marL="70073" marR="70073" marT="0" marB="0" anchor="ctr"/>
                </a:tc>
                <a:extLst>
                  <a:ext uri="{0D108BD9-81ED-4DB2-BD59-A6C34878D82A}">
                    <a16:rowId xmlns:a16="http://schemas.microsoft.com/office/drawing/2014/main" val="2764169870"/>
                  </a:ext>
                </a:extLst>
              </a:tr>
              <a:tr h="249936">
                <a:tc>
                  <a:txBody>
                    <a:bodyPr/>
                    <a:lstStyle/>
                    <a:p>
                      <a:pPr marL="0" marR="0" algn="just">
                        <a:spcBef>
                          <a:spcPts val="0"/>
                        </a:spcBef>
                        <a:spcAft>
                          <a:spcPts val="0"/>
                        </a:spcAft>
                      </a:pPr>
                      <a:r>
                        <a:rPr lang="en-US" sz="1400">
                          <a:effectLst/>
                          <a:latin typeface="+mn-lt"/>
                        </a:rPr>
                        <a:t>Battery</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1300 mAh 3S LiPo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Amazon</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extLst>
                  <a:ext uri="{0D108BD9-81ED-4DB2-BD59-A6C34878D82A}">
                    <a16:rowId xmlns:a16="http://schemas.microsoft.com/office/drawing/2014/main" val="1048822965"/>
                  </a:ext>
                </a:extLst>
              </a:tr>
              <a:tr h="249936">
                <a:tc>
                  <a:txBody>
                    <a:bodyPr/>
                    <a:lstStyle/>
                    <a:p>
                      <a:pPr marL="0" marR="0" algn="just">
                        <a:spcBef>
                          <a:spcPts val="0"/>
                        </a:spcBef>
                        <a:spcAft>
                          <a:spcPts val="0"/>
                        </a:spcAft>
                      </a:pPr>
                      <a:r>
                        <a:rPr lang="en-US" sz="1400">
                          <a:effectLst/>
                          <a:latin typeface="+mn-lt"/>
                        </a:rPr>
                        <a:t>PCB</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$40.00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$40.00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$38.82</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$38.82</a:t>
                      </a:r>
                    </a:p>
                  </a:txBody>
                  <a:tcPr marL="70073" marR="70073" marT="0" marB="0" anchor="ctr"/>
                </a:tc>
                <a:extLst>
                  <a:ext uri="{0D108BD9-81ED-4DB2-BD59-A6C34878D82A}">
                    <a16:rowId xmlns:a16="http://schemas.microsoft.com/office/drawing/2014/main" val="1198261006"/>
                  </a:ext>
                </a:extLst>
              </a:tr>
              <a:tr h="249936">
                <a:tc>
                  <a:txBody>
                    <a:bodyPr/>
                    <a:lstStyle/>
                    <a:p>
                      <a:pPr marL="0" marR="0" algn="just">
                        <a:spcBef>
                          <a:spcPts val="0"/>
                        </a:spcBef>
                        <a:spcAft>
                          <a:spcPts val="0"/>
                        </a:spcAft>
                      </a:pPr>
                      <a:r>
                        <a:rPr lang="en-US" sz="1400">
                          <a:effectLst/>
                          <a:latin typeface="+mn-lt"/>
                        </a:rPr>
                        <a:t>Bluetooth Module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$10.00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Sparkfun</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$16.00</a:t>
                      </a:r>
                    </a:p>
                  </a:txBody>
                  <a:tcPr marL="70073" marR="70073" marT="0" marB="0" anchor="ctr"/>
                </a:tc>
                <a:extLst>
                  <a:ext uri="{0D108BD9-81ED-4DB2-BD59-A6C34878D82A}">
                    <a16:rowId xmlns:a16="http://schemas.microsoft.com/office/drawing/2014/main" val="787218203"/>
                  </a:ext>
                </a:extLst>
              </a:tr>
              <a:tr h="249936">
                <a:tc>
                  <a:txBody>
                    <a:bodyPr/>
                    <a:lstStyle/>
                    <a:p>
                      <a:pPr marL="0" marR="0" algn="just">
                        <a:spcBef>
                          <a:spcPts val="0"/>
                        </a:spcBef>
                        <a:spcAft>
                          <a:spcPts val="0"/>
                        </a:spcAft>
                      </a:pPr>
                      <a:r>
                        <a:rPr lang="en-US" sz="1400" b="1">
                          <a:effectLst/>
                          <a:latin typeface="+mn-lt"/>
                        </a:rPr>
                        <a:t>Total per Robot</a:t>
                      </a:r>
                      <a:endParaRPr lang="en-US" sz="1400" b="1">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 </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 </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$345.00</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$280.72</a:t>
                      </a:r>
                    </a:p>
                  </a:txBody>
                  <a:tcPr marL="70073" marR="70073" marT="0" marB="0" anchor="ctr"/>
                </a:tc>
                <a:extLst>
                  <a:ext uri="{0D108BD9-81ED-4DB2-BD59-A6C34878D82A}">
                    <a16:rowId xmlns:a16="http://schemas.microsoft.com/office/drawing/2014/main" val="628302650"/>
                  </a:ext>
                </a:extLst>
              </a:tr>
            </a:tbl>
          </a:graphicData>
        </a:graphic>
      </p:graphicFrame>
    </p:spTree>
    <p:extLst>
      <p:ext uri="{BB962C8B-B14F-4D97-AF65-F5344CB8AC3E}">
        <p14:creationId xmlns:p14="http://schemas.microsoft.com/office/powerpoint/2010/main" val="1373796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249D-5C68-4451-AA5D-CC472129D0FB}"/>
              </a:ext>
            </a:extLst>
          </p:cNvPr>
          <p:cNvSpPr>
            <a:spLocks noGrp="1"/>
          </p:cNvSpPr>
          <p:nvPr>
            <p:ph type="title"/>
          </p:nvPr>
        </p:nvSpPr>
        <p:spPr>
          <a:xfrm>
            <a:off x="833002" y="365125"/>
            <a:ext cx="10520702" cy="1325563"/>
          </a:xfrm>
        </p:spPr>
        <p:txBody>
          <a:bodyPr>
            <a:normAutofit/>
          </a:bodyPr>
          <a:lstStyle/>
          <a:p>
            <a:r>
              <a:rPr lang="en-US"/>
              <a:t>Budget &amp; Spending - Arena</a:t>
            </a:r>
          </a:p>
        </p:txBody>
      </p:sp>
      <p:graphicFrame>
        <p:nvGraphicFramePr>
          <p:cNvPr id="9" name="Content Placeholder 3">
            <a:extLst>
              <a:ext uri="{FF2B5EF4-FFF2-40B4-BE49-F238E27FC236}">
                <a16:creationId xmlns:a16="http://schemas.microsoft.com/office/drawing/2014/main" id="{0AC8D0AE-D8C4-4D45-A60F-434D2FBA291B}"/>
              </a:ext>
            </a:extLst>
          </p:cNvPr>
          <p:cNvGraphicFramePr>
            <a:graphicFrameLocks noGrp="1"/>
          </p:cNvGraphicFramePr>
          <p:nvPr>
            <p:ph idx="1"/>
            <p:extLst>
              <p:ext uri="{D42A27DB-BD31-4B8C-83A1-F6EECF244321}">
                <p14:modId xmlns:p14="http://schemas.microsoft.com/office/powerpoint/2010/main" val="3891571341"/>
              </p:ext>
            </p:extLst>
          </p:nvPr>
        </p:nvGraphicFramePr>
        <p:xfrm>
          <a:off x="838200" y="2114766"/>
          <a:ext cx="10515603" cy="3969911"/>
        </p:xfrm>
        <a:graphic>
          <a:graphicData uri="http://schemas.openxmlformats.org/drawingml/2006/table">
            <a:tbl>
              <a:tblPr firstRow="1" firstCol="1" bandRow="1">
                <a:tableStyleId>{5C22544A-7EE6-4342-B048-85BDC9FD1C3A}</a:tableStyleId>
              </a:tblPr>
              <a:tblGrid>
                <a:gridCol w="1830006">
                  <a:extLst>
                    <a:ext uri="{9D8B030D-6E8A-4147-A177-3AD203B41FA5}">
                      <a16:colId xmlns:a16="http://schemas.microsoft.com/office/drawing/2014/main" val="866207050"/>
                    </a:ext>
                  </a:extLst>
                </a:gridCol>
                <a:gridCol w="916943">
                  <a:extLst>
                    <a:ext uri="{9D8B030D-6E8A-4147-A177-3AD203B41FA5}">
                      <a16:colId xmlns:a16="http://schemas.microsoft.com/office/drawing/2014/main" val="1778947224"/>
                    </a:ext>
                  </a:extLst>
                </a:gridCol>
                <a:gridCol w="953325">
                  <a:extLst>
                    <a:ext uri="{9D8B030D-6E8A-4147-A177-3AD203B41FA5}">
                      <a16:colId xmlns:a16="http://schemas.microsoft.com/office/drawing/2014/main" val="3816892257"/>
                    </a:ext>
                  </a:extLst>
                </a:gridCol>
                <a:gridCol w="1042460">
                  <a:extLst>
                    <a:ext uri="{9D8B030D-6E8A-4147-A177-3AD203B41FA5}">
                      <a16:colId xmlns:a16="http://schemas.microsoft.com/office/drawing/2014/main" val="4144938966"/>
                    </a:ext>
                  </a:extLst>
                </a:gridCol>
                <a:gridCol w="2529560">
                  <a:extLst>
                    <a:ext uri="{9D8B030D-6E8A-4147-A177-3AD203B41FA5}">
                      <a16:colId xmlns:a16="http://schemas.microsoft.com/office/drawing/2014/main" val="922495819"/>
                    </a:ext>
                  </a:extLst>
                </a:gridCol>
                <a:gridCol w="952170">
                  <a:extLst>
                    <a:ext uri="{9D8B030D-6E8A-4147-A177-3AD203B41FA5}">
                      <a16:colId xmlns:a16="http://schemas.microsoft.com/office/drawing/2014/main" val="4229751787"/>
                    </a:ext>
                  </a:extLst>
                </a:gridCol>
                <a:gridCol w="1338969">
                  <a:extLst>
                    <a:ext uri="{9D8B030D-6E8A-4147-A177-3AD203B41FA5}">
                      <a16:colId xmlns:a16="http://schemas.microsoft.com/office/drawing/2014/main" val="120741137"/>
                    </a:ext>
                  </a:extLst>
                </a:gridCol>
                <a:gridCol w="952170">
                  <a:extLst>
                    <a:ext uri="{9D8B030D-6E8A-4147-A177-3AD203B41FA5}">
                      <a16:colId xmlns:a16="http://schemas.microsoft.com/office/drawing/2014/main" val="1908463034"/>
                    </a:ext>
                  </a:extLst>
                </a:gridCol>
              </a:tblGrid>
              <a:tr h="658551">
                <a:tc>
                  <a:txBody>
                    <a:bodyPr/>
                    <a:lstStyle/>
                    <a:p>
                      <a:pPr marL="0" marR="0" algn="just">
                        <a:spcBef>
                          <a:spcPts val="0"/>
                        </a:spcBef>
                        <a:spcAft>
                          <a:spcPts val="0"/>
                        </a:spcAft>
                      </a:pPr>
                      <a:r>
                        <a:rPr lang="en-US" sz="1300">
                          <a:effectLst/>
                        </a:rPr>
                        <a:t>Budget Item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Quantity</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Budget </a:t>
                      </a:r>
                    </a:p>
                    <a:p>
                      <a:pPr marL="0" marR="0" algn="just">
                        <a:spcBef>
                          <a:spcPts val="0"/>
                        </a:spcBef>
                        <a:spcAft>
                          <a:spcPts val="0"/>
                        </a:spcAft>
                      </a:pPr>
                      <a:r>
                        <a:rPr lang="en-US" sz="1300">
                          <a:effectLst/>
                        </a:rPr>
                        <a: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Budget Subtotal </a:t>
                      </a:r>
                    </a:p>
                    <a:p>
                      <a:pPr marL="0" marR="0" algn="just">
                        <a:spcBef>
                          <a:spcPts val="0"/>
                        </a:spcBef>
                        <a:spcAft>
                          <a:spcPts val="0"/>
                        </a:spcAft>
                      </a:pPr>
                      <a:r>
                        <a:rPr lang="en-US" sz="1300">
                          <a:effectLst/>
                        </a:rPr>
                        <a: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Item</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Supplier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Price</a:t>
                      </a:r>
                    </a:p>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Subtotal</a:t>
                      </a:r>
                    </a:p>
                  </a:txBody>
                  <a:tcPr marL="69917" marR="69917" marT="0" marB="0" anchor="ctr"/>
                </a:tc>
                <a:extLst>
                  <a:ext uri="{0D108BD9-81ED-4DB2-BD59-A6C34878D82A}">
                    <a16:rowId xmlns:a16="http://schemas.microsoft.com/office/drawing/2014/main" val="3136802450"/>
                  </a:ext>
                </a:extLst>
              </a:tr>
              <a:tr h="453917">
                <a:tc>
                  <a:txBody>
                    <a:bodyPr/>
                    <a:lstStyle/>
                    <a:p>
                      <a:pPr marL="0" marR="0" algn="just">
                        <a:spcBef>
                          <a:spcPts val="0"/>
                        </a:spcBef>
                        <a:spcAft>
                          <a:spcPts val="0"/>
                        </a:spcAft>
                      </a:pPr>
                      <a:r>
                        <a:rPr lang="en-US" sz="1300">
                          <a:effectLst/>
                        </a:rPr>
                        <a:t>Frame Hardware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PVC Tube, Wood, Screws, PVC Fittings</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Home Depot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$125.00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$125.00</a:t>
                      </a:r>
                    </a:p>
                  </a:txBody>
                  <a:tcPr marL="69917" marR="69917" marT="0" marB="0" anchor="ctr"/>
                </a:tc>
                <a:extLst>
                  <a:ext uri="{0D108BD9-81ED-4DB2-BD59-A6C34878D82A}">
                    <a16:rowId xmlns:a16="http://schemas.microsoft.com/office/drawing/2014/main" val="1760053460"/>
                  </a:ext>
                </a:extLst>
              </a:tr>
              <a:tr h="249282">
                <a:tc>
                  <a:txBody>
                    <a:bodyPr/>
                    <a:lstStyle/>
                    <a:p>
                      <a:pPr marL="0" marR="0" algn="just">
                        <a:spcBef>
                          <a:spcPts val="0"/>
                        </a:spcBef>
                        <a:spcAft>
                          <a:spcPts val="0"/>
                        </a:spcAft>
                      </a:pPr>
                      <a:r>
                        <a:rPr lang="en-US" sz="1300">
                          <a:effectLst/>
                        </a:rPr>
                        <a:t>Camera</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$ 60.00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$ 60.00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Logitech C920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$63.50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$63.50</a:t>
                      </a:r>
                    </a:p>
                  </a:txBody>
                  <a:tcPr marL="69917" marR="69917" marT="0" marB="0" anchor="ctr"/>
                </a:tc>
                <a:extLst>
                  <a:ext uri="{0D108BD9-81ED-4DB2-BD59-A6C34878D82A}">
                    <a16:rowId xmlns:a16="http://schemas.microsoft.com/office/drawing/2014/main" val="2569713149"/>
                  </a:ext>
                </a:extLst>
              </a:tr>
              <a:tr h="249282">
                <a:tc>
                  <a:txBody>
                    <a:bodyPr/>
                    <a:lstStyle/>
                    <a:p>
                      <a:pPr marL="0" marR="0" algn="just">
                        <a:spcBef>
                          <a:spcPts val="0"/>
                        </a:spcBef>
                        <a:spcAft>
                          <a:spcPts val="0"/>
                        </a:spcAft>
                      </a:pPr>
                      <a:r>
                        <a:rPr lang="en-US" sz="1300">
                          <a:effectLst/>
                        </a:rPr>
                        <a:t>Controller</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Jetson Nano</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NVIDIA</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$100.00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$100.00</a:t>
                      </a:r>
                    </a:p>
                  </a:txBody>
                  <a:tcPr marL="69917" marR="69917" marT="0" marB="0" anchor="ctr"/>
                </a:tc>
                <a:extLst>
                  <a:ext uri="{0D108BD9-81ED-4DB2-BD59-A6C34878D82A}">
                    <a16:rowId xmlns:a16="http://schemas.microsoft.com/office/drawing/2014/main" val="3006612614"/>
                  </a:ext>
                </a:extLst>
              </a:tr>
              <a:tr h="453917">
                <a:tc>
                  <a:txBody>
                    <a:bodyPr/>
                    <a:lstStyle/>
                    <a:p>
                      <a:pPr marL="0" marR="0" algn="just">
                        <a:spcBef>
                          <a:spcPts val="0"/>
                        </a:spcBef>
                        <a:spcAft>
                          <a:spcPts val="0"/>
                        </a:spcAft>
                      </a:pPr>
                      <a:r>
                        <a:rPr lang="en-US" sz="1300">
                          <a:effectLst/>
                        </a:rPr>
                        <a:t>Power Supply (AC-DC)</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$ 40.00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$ 40.00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Power Strip, 5A Power Supply, LED Driver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$11+$11+$20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$42.00</a:t>
                      </a:r>
                    </a:p>
                  </a:txBody>
                  <a:tcPr marL="69917" marR="69917" marT="0" marB="0" anchor="ctr"/>
                </a:tc>
                <a:extLst>
                  <a:ext uri="{0D108BD9-81ED-4DB2-BD59-A6C34878D82A}">
                    <a16:rowId xmlns:a16="http://schemas.microsoft.com/office/drawing/2014/main" val="2976530495"/>
                  </a:ext>
                </a:extLst>
              </a:tr>
              <a:tr h="453917">
                <a:tc>
                  <a:txBody>
                    <a:bodyPr/>
                    <a:lstStyle/>
                    <a:p>
                      <a:pPr marL="0" marR="0" algn="just">
                        <a:spcBef>
                          <a:spcPts val="0"/>
                        </a:spcBef>
                        <a:spcAft>
                          <a:spcPts val="0"/>
                        </a:spcAft>
                      </a:pPr>
                      <a:r>
                        <a:rPr lang="en-US" sz="1300">
                          <a:effectLst/>
                        </a:rPr>
                        <a:t>Bluetooth Module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Intel Dual Band Wireless-Ac w/ BT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$23.00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$23.00</a:t>
                      </a:r>
                    </a:p>
                  </a:txBody>
                  <a:tcPr marL="69917" marR="69917" marT="0" marB="0" anchor="ctr"/>
                </a:tc>
                <a:extLst>
                  <a:ext uri="{0D108BD9-81ED-4DB2-BD59-A6C34878D82A}">
                    <a16:rowId xmlns:a16="http://schemas.microsoft.com/office/drawing/2014/main" val="3604122508"/>
                  </a:ext>
                </a:extLst>
              </a:tr>
              <a:tr h="453917">
                <a:tc>
                  <a:txBody>
                    <a:bodyPr/>
                    <a:lstStyle/>
                    <a:p>
                      <a:pPr marL="0" marR="0" algn="just">
                        <a:spcBef>
                          <a:spcPts val="0"/>
                        </a:spcBef>
                        <a:spcAft>
                          <a:spcPts val="0"/>
                        </a:spcAft>
                      </a:pPr>
                      <a:r>
                        <a:rPr lang="en-US" sz="1300">
                          <a:effectLst/>
                        </a:rPr>
                        <a:t>Court Hardware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Flooring</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Home Depot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$16.00</a:t>
                      </a:r>
                    </a:p>
                  </a:txBody>
                  <a:tcPr marL="69917" marR="69917" marT="0" marB="0" anchor="ctr"/>
                </a:tc>
                <a:extLst>
                  <a:ext uri="{0D108BD9-81ED-4DB2-BD59-A6C34878D82A}">
                    <a16:rowId xmlns:a16="http://schemas.microsoft.com/office/drawing/2014/main" val="4031005517"/>
                  </a:ext>
                </a:extLst>
              </a:tr>
              <a:tr h="249282">
                <a:tc>
                  <a:txBody>
                    <a:bodyPr/>
                    <a:lstStyle/>
                    <a:p>
                      <a:pPr marL="0" marR="0" algn="just">
                        <a:spcBef>
                          <a:spcPts val="0"/>
                        </a:spcBef>
                        <a:spcAft>
                          <a:spcPts val="0"/>
                        </a:spcAft>
                      </a:pPr>
                      <a:r>
                        <a:rPr lang="en-US" sz="1300">
                          <a:effectLst/>
                        </a:rPr>
                        <a:t>LEDs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Neopixels</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Adafruit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$32.00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$32.00</a:t>
                      </a:r>
                    </a:p>
                  </a:txBody>
                  <a:tcPr marL="69917" marR="69917" marT="0" marB="0" anchor="ctr"/>
                </a:tc>
                <a:extLst>
                  <a:ext uri="{0D108BD9-81ED-4DB2-BD59-A6C34878D82A}">
                    <a16:rowId xmlns:a16="http://schemas.microsoft.com/office/drawing/2014/main" val="308427656"/>
                  </a:ext>
                </a:extLst>
              </a:tr>
              <a:tr h="249282">
                <a:tc>
                  <a:txBody>
                    <a:bodyPr/>
                    <a:lstStyle/>
                    <a:p>
                      <a:pPr marL="0" marR="0" algn="just">
                        <a:spcBef>
                          <a:spcPts val="0"/>
                        </a:spcBef>
                        <a:spcAft>
                          <a:spcPts val="0"/>
                        </a:spcAft>
                      </a:pPr>
                      <a:r>
                        <a:rPr lang="en-US" sz="1300">
                          <a:effectLst/>
                        </a:rPr>
                        <a:t>Gamepad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a:t>
                      </a: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Xbox Controller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$25.00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$25.00</a:t>
                      </a:r>
                    </a:p>
                  </a:txBody>
                  <a:tcPr marL="69917" marR="69917" marT="0" marB="0" anchor="ctr"/>
                </a:tc>
                <a:extLst>
                  <a:ext uri="{0D108BD9-81ED-4DB2-BD59-A6C34878D82A}">
                    <a16:rowId xmlns:a16="http://schemas.microsoft.com/office/drawing/2014/main" val="419345155"/>
                  </a:ext>
                </a:extLst>
              </a:tr>
              <a:tr h="249282">
                <a:tc>
                  <a:txBody>
                    <a:bodyPr/>
                    <a:lstStyle/>
                    <a:p>
                      <a:pPr marL="0" marR="0" algn="just">
                        <a:spcBef>
                          <a:spcPts val="0"/>
                        </a:spcBef>
                        <a:spcAft>
                          <a:spcPts val="0"/>
                        </a:spcAft>
                      </a:pPr>
                      <a:r>
                        <a:rPr lang="en-US" sz="1300">
                          <a:effectLst/>
                        </a:rPr>
                        <a:t>TV Display</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$ 70.00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$ 70.00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720p 19in Display</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$70.00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$70.00</a:t>
                      </a:r>
                    </a:p>
                  </a:txBody>
                  <a:tcPr marL="69917" marR="69917" marT="0" marB="0" anchor="ctr"/>
                </a:tc>
                <a:extLst>
                  <a:ext uri="{0D108BD9-81ED-4DB2-BD59-A6C34878D82A}">
                    <a16:rowId xmlns:a16="http://schemas.microsoft.com/office/drawing/2014/main" val="2764169870"/>
                  </a:ext>
                </a:extLst>
              </a:tr>
              <a:tr h="249282">
                <a:tc>
                  <a:txBody>
                    <a:bodyPr/>
                    <a:lstStyle/>
                    <a:p>
                      <a:pPr marL="0" marR="0" algn="just">
                        <a:spcBef>
                          <a:spcPts val="0"/>
                        </a:spcBef>
                        <a:spcAft>
                          <a:spcPts val="0"/>
                        </a:spcAft>
                      </a:pPr>
                      <a:r>
                        <a:rPr lang="en-US" sz="1300" b="1">
                          <a:effectLst/>
                        </a:rPr>
                        <a:t>Total</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b="1">
                          <a:effectLst/>
                        </a:rPr>
                        <a:t> $ 455.00 </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b="1">
                          <a:effectLst/>
                          <a:latin typeface="Arial" panose="020B0604020202020204" pitchFamily="34" charset="0"/>
                          <a:ea typeface="Times New Roman" panose="02020603050405020304" pitchFamily="18" charset="0"/>
                          <a:cs typeface="Arial" panose="020B0604020202020204" pitchFamily="34" charset="0"/>
                        </a:rPr>
                        <a:t>$496.50</a:t>
                      </a:r>
                    </a:p>
                  </a:txBody>
                  <a:tcPr marL="69917" marR="69917" marT="0" marB="0" anchor="ctr"/>
                </a:tc>
                <a:extLst>
                  <a:ext uri="{0D108BD9-81ED-4DB2-BD59-A6C34878D82A}">
                    <a16:rowId xmlns:a16="http://schemas.microsoft.com/office/drawing/2014/main" val="1048822965"/>
                  </a:ext>
                </a:extLst>
              </a:tr>
            </a:tbl>
          </a:graphicData>
        </a:graphic>
      </p:graphicFrame>
    </p:spTree>
    <p:extLst>
      <p:ext uri="{BB962C8B-B14F-4D97-AF65-F5344CB8AC3E}">
        <p14:creationId xmlns:p14="http://schemas.microsoft.com/office/powerpoint/2010/main" val="3146988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864B-808E-4D2C-B05D-A8674A6D4134}"/>
              </a:ext>
            </a:extLst>
          </p:cNvPr>
          <p:cNvSpPr>
            <a:spLocks noGrp="1"/>
          </p:cNvSpPr>
          <p:nvPr>
            <p:ph type="title"/>
          </p:nvPr>
        </p:nvSpPr>
        <p:spPr>
          <a:xfrm>
            <a:off x="833002" y="365125"/>
            <a:ext cx="10520702" cy="1325563"/>
          </a:xfrm>
        </p:spPr>
        <p:txBody>
          <a:bodyPr>
            <a:normAutofit/>
          </a:bodyPr>
          <a:lstStyle/>
          <a:p>
            <a:r>
              <a:rPr lang="en-US"/>
              <a:t>Work Distribution</a:t>
            </a:r>
          </a:p>
        </p:txBody>
      </p:sp>
      <p:graphicFrame>
        <p:nvGraphicFramePr>
          <p:cNvPr id="4" name="Table 4">
            <a:extLst>
              <a:ext uri="{FF2B5EF4-FFF2-40B4-BE49-F238E27FC236}">
                <a16:creationId xmlns:a16="http://schemas.microsoft.com/office/drawing/2014/main" id="{023E09F3-8440-47B2-8E3C-27C1C6B9E6D8}"/>
              </a:ext>
            </a:extLst>
          </p:cNvPr>
          <p:cNvGraphicFramePr>
            <a:graphicFrameLocks noGrp="1"/>
          </p:cNvGraphicFramePr>
          <p:nvPr>
            <p:ph idx="1"/>
            <p:extLst>
              <p:ext uri="{D42A27DB-BD31-4B8C-83A1-F6EECF244321}">
                <p14:modId xmlns:p14="http://schemas.microsoft.com/office/powerpoint/2010/main" val="2267598015"/>
              </p:ext>
            </p:extLst>
          </p:nvPr>
        </p:nvGraphicFramePr>
        <p:xfrm>
          <a:off x="1236469" y="2022475"/>
          <a:ext cx="9722129" cy="4154490"/>
        </p:xfrm>
        <a:graphic>
          <a:graphicData uri="http://schemas.openxmlformats.org/drawingml/2006/table">
            <a:tbl>
              <a:tblPr firstRow="1" firstCol="1" bandRow="1">
                <a:tableStyleId>{5C22544A-7EE6-4342-B048-85BDC9FD1C3A}</a:tableStyleId>
              </a:tblPr>
              <a:tblGrid>
                <a:gridCol w="4255107">
                  <a:extLst>
                    <a:ext uri="{9D8B030D-6E8A-4147-A177-3AD203B41FA5}">
                      <a16:colId xmlns:a16="http://schemas.microsoft.com/office/drawing/2014/main" val="1240161130"/>
                    </a:ext>
                  </a:extLst>
                </a:gridCol>
                <a:gridCol w="2552391">
                  <a:extLst>
                    <a:ext uri="{9D8B030D-6E8A-4147-A177-3AD203B41FA5}">
                      <a16:colId xmlns:a16="http://schemas.microsoft.com/office/drawing/2014/main" val="3056330078"/>
                    </a:ext>
                  </a:extLst>
                </a:gridCol>
                <a:gridCol w="2914631">
                  <a:extLst>
                    <a:ext uri="{9D8B030D-6E8A-4147-A177-3AD203B41FA5}">
                      <a16:colId xmlns:a16="http://schemas.microsoft.com/office/drawing/2014/main" val="2887772739"/>
                    </a:ext>
                  </a:extLst>
                </a:gridCol>
              </a:tblGrid>
              <a:tr h="461610">
                <a:tc>
                  <a:txBody>
                    <a:bodyPr/>
                    <a:lstStyle/>
                    <a:p>
                      <a:endParaRPr lang="en-US" sz="2100"/>
                    </a:p>
                  </a:txBody>
                  <a:tcPr marL="265630" marR="265630" marT="52472" marB="52472"/>
                </a:tc>
                <a:tc>
                  <a:txBody>
                    <a:bodyPr/>
                    <a:lstStyle/>
                    <a:p>
                      <a:r>
                        <a:rPr lang="en-US" sz="2100"/>
                        <a:t>Primary</a:t>
                      </a:r>
                    </a:p>
                  </a:txBody>
                  <a:tcPr marL="265630" marR="265630" marT="52472" marB="52472"/>
                </a:tc>
                <a:tc>
                  <a:txBody>
                    <a:bodyPr/>
                    <a:lstStyle/>
                    <a:p>
                      <a:r>
                        <a:rPr lang="en-US" sz="2100"/>
                        <a:t>Secondary</a:t>
                      </a:r>
                    </a:p>
                  </a:txBody>
                  <a:tcPr marL="265630" marR="265630" marT="52472" marB="52472"/>
                </a:tc>
                <a:extLst>
                  <a:ext uri="{0D108BD9-81ED-4DB2-BD59-A6C34878D82A}">
                    <a16:rowId xmlns:a16="http://schemas.microsoft.com/office/drawing/2014/main" val="1202303515"/>
                  </a:ext>
                </a:extLst>
              </a:tr>
              <a:tr h="461610">
                <a:tc>
                  <a:txBody>
                    <a:bodyPr/>
                    <a:lstStyle/>
                    <a:p>
                      <a:r>
                        <a:rPr lang="en-US" sz="2100"/>
                        <a:t>Robot Mechanical</a:t>
                      </a:r>
                    </a:p>
                  </a:txBody>
                  <a:tcPr marL="265630" marR="265630" marT="52472" marB="52472"/>
                </a:tc>
                <a:tc>
                  <a:txBody>
                    <a:bodyPr/>
                    <a:lstStyle/>
                    <a:p>
                      <a:r>
                        <a:rPr lang="en-US" sz="2100"/>
                        <a:t>Brandon</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2762957693"/>
                  </a:ext>
                </a:extLst>
              </a:tr>
              <a:tr h="461610">
                <a:tc>
                  <a:txBody>
                    <a:bodyPr/>
                    <a:lstStyle/>
                    <a:p>
                      <a:r>
                        <a:rPr lang="en-US" sz="2100"/>
                        <a:t>Robot Electrical</a:t>
                      </a:r>
                    </a:p>
                  </a:txBody>
                  <a:tcPr marL="265630" marR="265630" marT="52472" marB="52472"/>
                </a:tc>
                <a:tc>
                  <a:txBody>
                    <a:bodyPr/>
                    <a:lstStyle/>
                    <a:p>
                      <a:r>
                        <a:rPr lang="en-US" sz="2100"/>
                        <a:t>Suvrat</a:t>
                      </a:r>
                    </a:p>
                  </a:txBody>
                  <a:tcPr marL="265630" marR="265630" marT="52472" marB="52472"/>
                </a:tc>
                <a:tc>
                  <a:txBody>
                    <a:bodyPr/>
                    <a:lstStyle/>
                    <a:p>
                      <a:r>
                        <a:rPr lang="en-US" sz="2100"/>
                        <a:t>Brandon</a:t>
                      </a:r>
                    </a:p>
                  </a:txBody>
                  <a:tcPr marL="265630" marR="265630" marT="52472" marB="52472"/>
                </a:tc>
                <a:extLst>
                  <a:ext uri="{0D108BD9-81ED-4DB2-BD59-A6C34878D82A}">
                    <a16:rowId xmlns:a16="http://schemas.microsoft.com/office/drawing/2014/main" val="2547891089"/>
                  </a:ext>
                </a:extLst>
              </a:tr>
              <a:tr h="461610">
                <a:tc>
                  <a:txBody>
                    <a:bodyPr/>
                    <a:lstStyle/>
                    <a:p>
                      <a:r>
                        <a:rPr lang="en-US" sz="2100"/>
                        <a:t>Robot Software</a:t>
                      </a:r>
                    </a:p>
                  </a:txBody>
                  <a:tcPr marL="265630" marR="265630" marT="52472" marB="52472"/>
                </a:tc>
                <a:tc>
                  <a:txBody>
                    <a:bodyPr/>
                    <a:lstStyle/>
                    <a:p>
                      <a:r>
                        <a:rPr lang="en-US" sz="2100"/>
                        <a:t>Brandon</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1221603090"/>
                  </a:ext>
                </a:extLst>
              </a:tr>
              <a:tr h="461610">
                <a:tc>
                  <a:txBody>
                    <a:bodyPr/>
                    <a:lstStyle/>
                    <a:p>
                      <a:r>
                        <a:rPr lang="en-US" sz="2100"/>
                        <a:t>Arena Mechanical</a:t>
                      </a:r>
                    </a:p>
                  </a:txBody>
                  <a:tcPr marL="265630" marR="265630" marT="52472" marB="52472"/>
                </a:tc>
                <a:tc>
                  <a:txBody>
                    <a:bodyPr/>
                    <a:lstStyle/>
                    <a:p>
                      <a:r>
                        <a:rPr lang="en-US" sz="2100"/>
                        <a:t>Cory</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2226655141"/>
                  </a:ext>
                </a:extLst>
              </a:tr>
              <a:tr h="461610">
                <a:tc>
                  <a:txBody>
                    <a:bodyPr/>
                    <a:lstStyle/>
                    <a:p>
                      <a:r>
                        <a:rPr lang="en-US" sz="2100"/>
                        <a:t>Arena Electrical</a:t>
                      </a:r>
                    </a:p>
                  </a:txBody>
                  <a:tcPr marL="265630" marR="265630" marT="52472" marB="52472"/>
                </a:tc>
                <a:tc>
                  <a:txBody>
                    <a:bodyPr/>
                    <a:lstStyle/>
                    <a:p>
                      <a:r>
                        <a:rPr lang="en-US" sz="2100"/>
                        <a:t>Suvrat</a:t>
                      </a:r>
                    </a:p>
                  </a:txBody>
                  <a:tcPr marL="265630" marR="265630" marT="52472" marB="52472"/>
                </a:tc>
                <a:tc>
                  <a:txBody>
                    <a:bodyPr/>
                    <a:lstStyle/>
                    <a:p>
                      <a:r>
                        <a:rPr lang="en-US" sz="2100"/>
                        <a:t>Cory</a:t>
                      </a:r>
                    </a:p>
                  </a:txBody>
                  <a:tcPr marL="265630" marR="265630" marT="52472" marB="52472"/>
                </a:tc>
                <a:extLst>
                  <a:ext uri="{0D108BD9-81ED-4DB2-BD59-A6C34878D82A}">
                    <a16:rowId xmlns:a16="http://schemas.microsoft.com/office/drawing/2014/main" val="1688717615"/>
                  </a:ext>
                </a:extLst>
              </a:tr>
              <a:tr h="461610">
                <a:tc>
                  <a:txBody>
                    <a:bodyPr/>
                    <a:lstStyle/>
                    <a:p>
                      <a:r>
                        <a:rPr lang="en-US" sz="2100"/>
                        <a:t>Arena Peripheral Software</a:t>
                      </a:r>
                    </a:p>
                  </a:txBody>
                  <a:tcPr marL="265630" marR="265630" marT="52472" marB="52472"/>
                </a:tc>
                <a:tc>
                  <a:txBody>
                    <a:bodyPr/>
                    <a:lstStyle/>
                    <a:p>
                      <a:r>
                        <a:rPr lang="en-US" sz="2100"/>
                        <a:t>Brandon</a:t>
                      </a:r>
                    </a:p>
                  </a:txBody>
                  <a:tcPr marL="265630" marR="265630" marT="52472" marB="52472"/>
                </a:tc>
                <a:tc>
                  <a:txBody>
                    <a:bodyPr/>
                    <a:lstStyle/>
                    <a:p>
                      <a:r>
                        <a:rPr lang="en-US" sz="2100"/>
                        <a:t>Suvrat</a:t>
                      </a:r>
                    </a:p>
                  </a:txBody>
                  <a:tcPr marL="265630" marR="265630" marT="52472" marB="52472"/>
                </a:tc>
                <a:extLst>
                  <a:ext uri="{0D108BD9-81ED-4DB2-BD59-A6C34878D82A}">
                    <a16:rowId xmlns:a16="http://schemas.microsoft.com/office/drawing/2014/main" val="3215149198"/>
                  </a:ext>
                </a:extLst>
              </a:tr>
              <a:tr h="461610">
                <a:tc>
                  <a:txBody>
                    <a:bodyPr/>
                    <a:lstStyle/>
                    <a:p>
                      <a:r>
                        <a:rPr lang="en-US" sz="2100"/>
                        <a:t>Computer Vision</a:t>
                      </a:r>
                    </a:p>
                  </a:txBody>
                  <a:tcPr marL="265630" marR="265630" marT="52472" marB="52472"/>
                </a:tc>
                <a:tc>
                  <a:txBody>
                    <a:bodyPr/>
                    <a:lstStyle/>
                    <a:p>
                      <a:r>
                        <a:rPr lang="en-US" sz="2100"/>
                        <a:t>Cory</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983794517"/>
                  </a:ext>
                </a:extLst>
              </a:tr>
              <a:tr h="461610">
                <a:tc>
                  <a:txBody>
                    <a:bodyPr/>
                    <a:lstStyle/>
                    <a:p>
                      <a:r>
                        <a:rPr lang="en-US" sz="2100"/>
                        <a:t>Game</a:t>
                      </a:r>
                    </a:p>
                  </a:txBody>
                  <a:tcPr marL="265630" marR="265630" marT="52472" marB="52472"/>
                </a:tc>
                <a:tc>
                  <a:txBody>
                    <a:bodyPr/>
                    <a:lstStyle/>
                    <a:p>
                      <a:r>
                        <a:rPr lang="en-US" sz="2100"/>
                        <a:t>Mat</a:t>
                      </a:r>
                    </a:p>
                  </a:txBody>
                  <a:tcPr marL="265630" marR="265630" marT="52472" marB="52472"/>
                </a:tc>
                <a:tc>
                  <a:txBody>
                    <a:bodyPr/>
                    <a:lstStyle/>
                    <a:p>
                      <a:r>
                        <a:rPr lang="en-US" sz="2100"/>
                        <a:t>Brandon</a:t>
                      </a:r>
                    </a:p>
                  </a:txBody>
                  <a:tcPr marL="265630" marR="265630" marT="52472" marB="52472"/>
                </a:tc>
                <a:extLst>
                  <a:ext uri="{0D108BD9-81ED-4DB2-BD59-A6C34878D82A}">
                    <a16:rowId xmlns:a16="http://schemas.microsoft.com/office/drawing/2014/main" val="2014677716"/>
                  </a:ext>
                </a:extLst>
              </a:tr>
            </a:tbl>
          </a:graphicData>
        </a:graphic>
      </p:graphicFrame>
    </p:spTree>
    <p:extLst>
      <p:ext uri="{BB962C8B-B14F-4D97-AF65-F5344CB8AC3E}">
        <p14:creationId xmlns:p14="http://schemas.microsoft.com/office/powerpoint/2010/main" val="174937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50D3-DADD-406B-A8B9-B6BB90850759}"/>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BF33076D-6E0E-4F45-9B29-14EBCD9EABBF}"/>
              </a:ext>
            </a:extLst>
          </p:cNvPr>
          <p:cNvSpPr>
            <a:spLocks noGrp="1"/>
          </p:cNvSpPr>
          <p:nvPr>
            <p:ph idx="1"/>
          </p:nvPr>
        </p:nvSpPr>
        <p:spPr/>
        <p:txBody>
          <a:bodyPr/>
          <a:lstStyle/>
          <a:p>
            <a:r>
              <a:rPr lang="en-US"/>
              <a:t>Questions?</a:t>
            </a:r>
          </a:p>
        </p:txBody>
      </p:sp>
    </p:spTree>
    <p:extLst>
      <p:ext uri="{BB962C8B-B14F-4D97-AF65-F5344CB8AC3E}">
        <p14:creationId xmlns:p14="http://schemas.microsoft.com/office/powerpoint/2010/main" val="283286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0D51-D53F-429C-892E-64C292837F20}"/>
              </a:ext>
            </a:extLst>
          </p:cNvPr>
          <p:cNvSpPr>
            <a:spLocks noGrp="1"/>
          </p:cNvSpPr>
          <p:nvPr>
            <p:ph type="title"/>
          </p:nvPr>
        </p:nvSpPr>
        <p:spPr>
          <a:xfrm>
            <a:off x="833002" y="365125"/>
            <a:ext cx="10520702" cy="1325563"/>
          </a:xfrm>
        </p:spPr>
        <p:txBody>
          <a:bodyPr>
            <a:normAutofit/>
          </a:bodyPr>
          <a:lstStyle/>
          <a:p>
            <a:r>
              <a:rPr lang="en-US"/>
              <a:t>Requirement Specifications</a:t>
            </a:r>
          </a:p>
        </p:txBody>
      </p:sp>
      <p:graphicFrame>
        <p:nvGraphicFramePr>
          <p:cNvPr id="9" name="Content Placeholder 8">
            <a:extLst>
              <a:ext uri="{FF2B5EF4-FFF2-40B4-BE49-F238E27FC236}">
                <a16:creationId xmlns:a16="http://schemas.microsoft.com/office/drawing/2014/main" id="{A9EA110E-A97F-47E8-BD6D-5323AEF1B5B0}"/>
              </a:ext>
            </a:extLst>
          </p:cNvPr>
          <p:cNvGraphicFramePr>
            <a:graphicFrameLocks noGrp="1"/>
          </p:cNvGraphicFramePr>
          <p:nvPr>
            <p:ph idx="1"/>
            <p:extLst>
              <p:ext uri="{D42A27DB-BD31-4B8C-83A1-F6EECF244321}">
                <p14:modId xmlns:p14="http://schemas.microsoft.com/office/powerpoint/2010/main" val="2822870870"/>
              </p:ext>
            </p:extLst>
          </p:nvPr>
        </p:nvGraphicFramePr>
        <p:xfrm>
          <a:off x="223200" y="1297537"/>
          <a:ext cx="11786400" cy="5387888"/>
        </p:xfrm>
        <a:graphic>
          <a:graphicData uri="http://schemas.openxmlformats.org/drawingml/2006/table">
            <a:tbl>
              <a:tblPr firstRow="1" firstCol="1" bandRow="1">
                <a:tableStyleId>{5C22544A-7EE6-4342-B048-85BDC9FD1C3A}</a:tableStyleId>
              </a:tblPr>
              <a:tblGrid>
                <a:gridCol w="1872000">
                  <a:extLst>
                    <a:ext uri="{9D8B030D-6E8A-4147-A177-3AD203B41FA5}">
                      <a16:colId xmlns:a16="http://schemas.microsoft.com/office/drawing/2014/main" val="4102055575"/>
                    </a:ext>
                  </a:extLst>
                </a:gridCol>
                <a:gridCol w="1411200">
                  <a:extLst>
                    <a:ext uri="{9D8B030D-6E8A-4147-A177-3AD203B41FA5}">
                      <a16:colId xmlns:a16="http://schemas.microsoft.com/office/drawing/2014/main" val="1298079841"/>
                    </a:ext>
                  </a:extLst>
                </a:gridCol>
                <a:gridCol w="6220800">
                  <a:extLst>
                    <a:ext uri="{9D8B030D-6E8A-4147-A177-3AD203B41FA5}">
                      <a16:colId xmlns:a16="http://schemas.microsoft.com/office/drawing/2014/main" val="3444576587"/>
                    </a:ext>
                  </a:extLst>
                </a:gridCol>
                <a:gridCol w="1044000">
                  <a:extLst>
                    <a:ext uri="{9D8B030D-6E8A-4147-A177-3AD203B41FA5}">
                      <a16:colId xmlns:a16="http://schemas.microsoft.com/office/drawing/2014/main" val="2639735048"/>
                    </a:ext>
                  </a:extLst>
                </a:gridCol>
                <a:gridCol w="1238400">
                  <a:extLst>
                    <a:ext uri="{9D8B030D-6E8A-4147-A177-3AD203B41FA5}">
                      <a16:colId xmlns:a16="http://schemas.microsoft.com/office/drawing/2014/main" val="2201598932"/>
                    </a:ext>
                  </a:extLst>
                </a:gridCol>
              </a:tblGrid>
              <a:tr h="683825">
                <a:tc>
                  <a:txBody>
                    <a:bodyPr/>
                    <a:lstStyle/>
                    <a:p>
                      <a:pPr marL="0" marR="0" algn="ctr">
                        <a:spcBef>
                          <a:spcPts val="0"/>
                        </a:spcBef>
                        <a:spcAft>
                          <a:spcPts val="600"/>
                        </a:spcAft>
                      </a:pPr>
                      <a:r>
                        <a:rPr lang="en-US" sz="2400" dirty="0">
                          <a:effectLst/>
                          <a:latin typeface="+mn-lt"/>
                        </a:rPr>
                        <a:t>Requirement </a:t>
                      </a:r>
                      <a:br>
                        <a:rPr lang="en-US" sz="2400" dirty="0">
                          <a:effectLst/>
                          <a:latin typeface="+mn-lt"/>
                        </a:rPr>
                      </a:br>
                      <a:r>
                        <a:rPr lang="en-US" sz="2400" dirty="0">
                          <a:effectLst/>
                          <a:latin typeface="+mn-lt"/>
                        </a:rPr>
                        <a: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a:effectLst/>
                          <a:latin typeface="+mn-lt"/>
                        </a:rPr>
                        <a:t>System</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a:effectLst/>
                          <a:latin typeface="+mn-lt"/>
                        </a:rPr>
                        <a:t>Requirement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a:effectLst/>
                          <a:latin typeface="+mn-lt"/>
                        </a:rPr>
                        <a:t>Value</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just">
                        <a:spcBef>
                          <a:spcPts val="0"/>
                        </a:spcBef>
                        <a:spcAft>
                          <a:spcPts val="600"/>
                        </a:spcAft>
                      </a:pPr>
                      <a:r>
                        <a:rPr lang="en-US" sz="2400">
                          <a:effectLst/>
                          <a:latin typeface="+mn-lt"/>
                        </a:rPr>
                        <a:t>Unit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359060170"/>
                  </a:ext>
                </a:extLst>
              </a:tr>
              <a:tr h="683825">
                <a:tc>
                  <a:txBody>
                    <a:bodyPr/>
                    <a:lstStyle/>
                    <a:p>
                      <a:pPr marL="0" marR="0" algn="ctr">
                        <a:spcBef>
                          <a:spcPts val="0"/>
                        </a:spcBef>
                        <a:spcAft>
                          <a:spcPts val="600"/>
                        </a:spcAft>
                      </a:pPr>
                      <a:r>
                        <a:rPr lang="en-US" sz="2400">
                          <a:effectLst/>
                          <a:latin typeface="+mn-lt"/>
                        </a:rPr>
                        <a:t>1</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Robot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The launcher shall launch a ball with a range of…</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1-5</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Feet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765548080"/>
                  </a:ext>
                </a:extLst>
              </a:tr>
              <a:tr h="755057">
                <a:tc>
                  <a:txBody>
                    <a:bodyPr/>
                    <a:lstStyle/>
                    <a:p>
                      <a:pPr marL="0" marR="0" algn="ctr">
                        <a:spcBef>
                          <a:spcPts val="0"/>
                        </a:spcBef>
                        <a:spcAft>
                          <a:spcPts val="600"/>
                        </a:spcAft>
                      </a:pPr>
                      <a:r>
                        <a:rPr lang="en-US" sz="2400">
                          <a:effectLst/>
                          <a:latin typeface="+mn-lt"/>
                        </a:rPr>
                        <a:t>2</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Robot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The robot shall drive in any direction at a minimum velocity of at least…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1.25</a:t>
                      </a:r>
                    </a:p>
                  </a:txBody>
                  <a:tcPr marL="100922" marR="100922" marT="0" marB="0"/>
                </a:tc>
                <a:tc>
                  <a:txBody>
                    <a:bodyPr/>
                    <a:lstStyle/>
                    <a:p>
                      <a:pPr marL="0" marR="0" algn="ctr">
                        <a:spcBef>
                          <a:spcPts val="0"/>
                        </a:spcBef>
                        <a:spcAft>
                          <a:spcPts val="600"/>
                        </a:spcAft>
                      </a:pPr>
                      <a:r>
                        <a:rPr lang="en-US" sz="2400" dirty="0">
                          <a:effectLst/>
                          <a:latin typeface="+mn-lt"/>
                        </a:rPr>
                        <a:t>Feet/</a:t>
                      </a:r>
                    </a:p>
                    <a:p>
                      <a:pPr marL="0" marR="0" algn="ctr">
                        <a:spcBef>
                          <a:spcPts val="0"/>
                        </a:spcBef>
                        <a:spcAft>
                          <a:spcPts val="600"/>
                        </a:spcAft>
                      </a:pPr>
                      <a:r>
                        <a:rPr lang="en-US" sz="2400" dirty="0">
                          <a:effectLst/>
                          <a:latin typeface="+mn-lt"/>
                        </a:rPr>
                        <a:t>second</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450461002"/>
                  </a:ext>
                </a:extLst>
              </a:tr>
              <a:tr h="970263">
                <a:tc>
                  <a:txBody>
                    <a:bodyPr/>
                    <a:lstStyle/>
                    <a:p>
                      <a:pPr marL="0" marR="0" algn="ctr">
                        <a:spcBef>
                          <a:spcPts val="0"/>
                        </a:spcBef>
                        <a:spcAft>
                          <a:spcPts val="600"/>
                        </a:spcAft>
                      </a:pPr>
                      <a:r>
                        <a:rPr lang="en-US" sz="2400">
                          <a:effectLst/>
                          <a:latin typeface="+mn-lt"/>
                        </a:rPr>
                        <a:t>3</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Arena</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The computer vision shall detect robot and ball position with an accuracy of at least…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.5</a:t>
                      </a:r>
                    </a:p>
                  </a:txBody>
                  <a:tcPr marL="100922" marR="100922" marT="0" marB="0"/>
                </a:tc>
                <a:tc>
                  <a:txBody>
                    <a:bodyPr/>
                    <a:lstStyle/>
                    <a:p>
                      <a:pPr marL="0" marR="0" algn="ctr">
                        <a:spcBef>
                          <a:spcPts val="0"/>
                        </a:spcBef>
                        <a:spcAft>
                          <a:spcPts val="600"/>
                        </a:spcAft>
                      </a:pPr>
                      <a:r>
                        <a:rPr lang="en-US" sz="2400">
                          <a:effectLst/>
                          <a:latin typeface="+mn-lt"/>
                        </a:rPr>
                        <a:t>Inches</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1986065668"/>
                  </a:ext>
                </a:extLst>
              </a:tr>
              <a:tr h="727697">
                <a:tc>
                  <a:txBody>
                    <a:bodyPr/>
                    <a:lstStyle/>
                    <a:p>
                      <a:pPr marL="0" marR="0" algn="ctr">
                        <a:spcBef>
                          <a:spcPts val="0"/>
                        </a:spcBef>
                        <a:spcAft>
                          <a:spcPts val="600"/>
                        </a:spcAft>
                      </a:pPr>
                      <a:r>
                        <a:rPr lang="en-US" sz="2400">
                          <a:effectLst/>
                          <a:latin typeface="+mn-lt"/>
                        </a:rPr>
                        <a:t>4</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Arena</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The computer vision shall detect robot orientation with an accuracy of at least…</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3</a:t>
                      </a:r>
                    </a:p>
                  </a:txBody>
                  <a:tcPr marL="100922" marR="100922" marT="0" marB="0"/>
                </a:tc>
                <a:tc>
                  <a:txBody>
                    <a:bodyPr/>
                    <a:lstStyle/>
                    <a:p>
                      <a:pPr marL="0" marR="0" algn="ctr">
                        <a:spcBef>
                          <a:spcPts val="0"/>
                        </a:spcBef>
                        <a:spcAft>
                          <a:spcPts val="600"/>
                        </a:spcAft>
                      </a:pPr>
                      <a:r>
                        <a:rPr lang="en-US" sz="2400">
                          <a:effectLst/>
                          <a:latin typeface="+mn-lt"/>
                        </a:rPr>
                        <a:t>Degrees</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484102388"/>
                  </a:ext>
                </a:extLst>
              </a:tr>
              <a:tr h="727697">
                <a:tc>
                  <a:txBody>
                    <a:bodyPr/>
                    <a:lstStyle/>
                    <a:p>
                      <a:pPr marL="0" marR="0" algn="ctr">
                        <a:spcBef>
                          <a:spcPts val="0"/>
                        </a:spcBef>
                        <a:spcAft>
                          <a:spcPts val="600"/>
                        </a:spcAft>
                      </a:pPr>
                      <a:r>
                        <a:rPr lang="en-US" sz="2400">
                          <a:effectLst/>
                          <a:latin typeface="+mn-lt"/>
                        </a:rPr>
                        <a:t>5</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Game</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dirty="0">
                          <a:effectLst/>
                          <a:latin typeface="+mn-lt"/>
                        </a:rPr>
                        <a:t>The game shall control the robot with a gamepad at a rate of at least…</a:t>
                      </a:r>
                      <a:endParaRPr lang="en-US" sz="2400" dirty="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5</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tc>
                  <a:txBody>
                    <a:bodyPr/>
                    <a:lstStyle/>
                    <a:p>
                      <a:pPr marL="0" marR="0" algn="ctr">
                        <a:spcBef>
                          <a:spcPts val="0"/>
                        </a:spcBef>
                        <a:spcAft>
                          <a:spcPts val="600"/>
                        </a:spcAft>
                      </a:pPr>
                      <a:r>
                        <a:rPr lang="en-US" sz="2400">
                          <a:effectLst/>
                          <a:latin typeface="+mn-lt"/>
                        </a:rPr>
                        <a:t>Hz</a:t>
                      </a:r>
                      <a:endParaRPr lang="en-US" sz="2400">
                        <a:effectLst/>
                        <a:latin typeface="+mn-lt"/>
                        <a:ea typeface="Times New Roman" panose="02020603050405020304" pitchFamily="18" charset="0"/>
                        <a:cs typeface="Times New Roman" panose="02020603050405020304" pitchFamily="18" charset="0"/>
                      </a:endParaRPr>
                    </a:p>
                  </a:txBody>
                  <a:tcPr marL="100922" marR="100922" marT="0" marB="0"/>
                </a:tc>
                <a:extLst>
                  <a:ext uri="{0D108BD9-81ED-4DB2-BD59-A6C34878D82A}">
                    <a16:rowId xmlns:a16="http://schemas.microsoft.com/office/drawing/2014/main" val="2533554793"/>
                  </a:ext>
                </a:extLst>
              </a:tr>
              <a:tr h="727697">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6</a:t>
                      </a: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Game</a:t>
                      </a: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The game shall prevent the robot from driving within a distance to the wall at most…</a:t>
                      </a:r>
                    </a:p>
                  </a:txBody>
                  <a:tcPr marL="100922" marR="100922" marT="0" marB="0"/>
                </a:tc>
                <a:tc>
                  <a:txBody>
                    <a:bodyPr/>
                    <a:lstStyle/>
                    <a:p>
                      <a:pPr marL="0" marR="0" algn="ctr">
                        <a:spcBef>
                          <a:spcPts val="0"/>
                        </a:spcBef>
                        <a:spcAft>
                          <a:spcPts val="600"/>
                        </a:spcAft>
                      </a:pPr>
                      <a:r>
                        <a:rPr lang="en-US" sz="2400">
                          <a:effectLst/>
                          <a:latin typeface="+mn-lt"/>
                          <a:ea typeface="Times New Roman" panose="02020603050405020304" pitchFamily="18" charset="0"/>
                          <a:cs typeface="Times New Roman" panose="02020603050405020304" pitchFamily="18" charset="0"/>
                        </a:rPr>
                        <a:t>1</a:t>
                      </a:r>
                    </a:p>
                  </a:txBody>
                  <a:tcPr marL="100922" marR="100922" marT="0" marB="0"/>
                </a:tc>
                <a:tc>
                  <a:txBody>
                    <a:bodyPr/>
                    <a:lstStyle/>
                    <a:p>
                      <a:pPr marL="0" marR="0" algn="ctr">
                        <a:spcBef>
                          <a:spcPts val="0"/>
                        </a:spcBef>
                        <a:spcAft>
                          <a:spcPts val="600"/>
                        </a:spcAft>
                      </a:pPr>
                      <a:r>
                        <a:rPr lang="en-US" sz="2400" dirty="0">
                          <a:effectLst/>
                          <a:latin typeface="+mn-lt"/>
                          <a:ea typeface="Times New Roman" panose="02020603050405020304" pitchFamily="18" charset="0"/>
                          <a:cs typeface="Times New Roman" panose="02020603050405020304" pitchFamily="18" charset="0"/>
                        </a:rPr>
                        <a:t>Inch</a:t>
                      </a:r>
                    </a:p>
                  </a:txBody>
                  <a:tcPr marL="100922" marR="100922" marT="0" marB="0"/>
                </a:tc>
                <a:extLst>
                  <a:ext uri="{0D108BD9-81ED-4DB2-BD59-A6C34878D82A}">
                    <a16:rowId xmlns:a16="http://schemas.microsoft.com/office/drawing/2014/main" val="4256836262"/>
                  </a:ext>
                </a:extLst>
              </a:tr>
            </a:tbl>
          </a:graphicData>
        </a:graphic>
      </p:graphicFrame>
    </p:spTree>
    <p:extLst>
      <p:ext uri="{BB962C8B-B14F-4D97-AF65-F5344CB8AC3E}">
        <p14:creationId xmlns:p14="http://schemas.microsoft.com/office/powerpoint/2010/main" val="856231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2D4F-1220-4A1A-A5CA-D78F46EE8FD3}"/>
              </a:ext>
            </a:extLst>
          </p:cNvPr>
          <p:cNvSpPr>
            <a:spLocks noGrp="1"/>
          </p:cNvSpPr>
          <p:nvPr>
            <p:ph type="title"/>
          </p:nvPr>
        </p:nvSpPr>
        <p:spPr>
          <a:xfrm>
            <a:off x="838199" y="170874"/>
            <a:ext cx="10515600" cy="678584"/>
          </a:xfrm>
        </p:spPr>
        <p:txBody>
          <a:bodyPr vert="horz" lIns="91440" tIns="45720" rIns="91440" bIns="45720" rtlCol="0" anchor="b">
            <a:normAutofit fontScale="90000"/>
          </a:bodyPr>
          <a:lstStyle/>
          <a:p>
            <a:pPr algn="ctr"/>
            <a:r>
              <a:rPr lang="en-US" sz="4800">
                <a:solidFill>
                  <a:srgbClr val="FFFFFF"/>
                </a:solidFill>
              </a:rPr>
              <a:t>R</a:t>
            </a:r>
            <a:r>
              <a:rPr lang="en-US" sz="4800" kern="1200">
                <a:solidFill>
                  <a:srgbClr val="FFFFFF"/>
                </a:solidFill>
                <a:latin typeface="+mj-lt"/>
                <a:ea typeface="+mj-ea"/>
                <a:cs typeface="+mj-cs"/>
              </a:rPr>
              <a:t>obot</a:t>
            </a:r>
          </a:p>
        </p:txBody>
      </p:sp>
      <p:pic>
        <p:nvPicPr>
          <p:cNvPr id="6" name="Content Placeholder 5">
            <a:extLst>
              <a:ext uri="{FF2B5EF4-FFF2-40B4-BE49-F238E27FC236}">
                <a16:creationId xmlns:a16="http://schemas.microsoft.com/office/drawing/2014/main" id="{F2BA787E-E3EE-4FDF-A8E9-6AB32986351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14" t="2048" r="1488" b="1054"/>
          <a:stretch/>
        </p:blipFill>
        <p:spPr>
          <a:xfrm>
            <a:off x="3255817" y="920218"/>
            <a:ext cx="5680365" cy="5766908"/>
          </a:xfrm>
          <a:prstGeom prst="rect">
            <a:avLst/>
          </a:prstGeom>
        </p:spPr>
      </p:pic>
    </p:spTree>
    <p:extLst>
      <p:ext uri="{BB962C8B-B14F-4D97-AF65-F5344CB8AC3E}">
        <p14:creationId xmlns:p14="http://schemas.microsoft.com/office/powerpoint/2010/main" val="1735605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1EFF-5D0D-4D02-AC74-58BCA63663EE}"/>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a:solidFill>
                  <a:srgbClr val="FFFFFF"/>
                </a:solidFill>
              </a:rPr>
              <a:t>Mobile Base Design</a:t>
            </a:r>
          </a:p>
        </p:txBody>
      </p:sp>
      <p:sp>
        <p:nvSpPr>
          <p:cNvPr id="3" name="Text Placeholder 2">
            <a:extLst>
              <a:ext uri="{FF2B5EF4-FFF2-40B4-BE49-F238E27FC236}">
                <a16:creationId xmlns:a16="http://schemas.microsoft.com/office/drawing/2014/main" id="{BDE390CD-3AD3-4BB1-AFA4-B10F45F350DC}"/>
              </a:ext>
            </a:extLst>
          </p:cNvPr>
          <p:cNvSpPr>
            <a:spLocks noGrp="1"/>
          </p:cNvSpPr>
          <p:nvPr>
            <p:ph type="body" sz="half" idx="2"/>
          </p:nvPr>
        </p:nvSpPr>
        <p:spPr>
          <a:xfrm>
            <a:off x="5297762" y="2799889"/>
            <a:ext cx="5747187" cy="2987543"/>
          </a:xfrm>
        </p:spPr>
        <p:txBody>
          <a:bodyPr vert="horz" lIns="91440" tIns="45720" rIns="91440" bIns="45720" rtlCol="0" anchor="t">
            <a:normAutofit/>
          </a:bodyPr>
          <a:lstStyle/>
          <a:p>
            <a:pPr indent="-228600">
              <a:buFont typeface="Arial" panose="020B0604020202020204" pitchFamily="34" charset="0"/>
              <a:buChar char="•"/>
            </a:pPr>
            <a:r>
              <a:rPr lang="en-US" sz="2400">
                <a:solidFill>
                  <a:srgbClr val="FFFFFF"/>
                </a:solidFill>
              </a:rPr>
              <a:t>Holonomic vs Skid-Steer</a:t>
            </a:r>
          </a:p>
          <a:p>
            <a:pPr lvl="1" indent="-228600">
              <a:buFont typeface="Arial" panose="020B0604020202020204" pitchFamily="34" charset="0"/>
              <a:buChar char="•"/>
            </a:pPr>
            <a:r>
              <a:rPr lang="en-US" sz="2400">
                <a:solidFill>
                  <a:srgbClr val="FFFFFF"/>
                </a:solidFill>
              </a:rPr>
              <a:t>Can maintain shot angle while traversing without turning</a:t>
            </a:r>
          </a:p>
          <a:p>
            <a:pPr lvl="1" indent="-228600">
              <a:buFont typeface="Arial" panose="020B0604020202020204" pitchFamily="34" charset="0"/>
              <a:buChar char="•"/>
            </a:pPr>
            <a:r>
              <a:rPr lang="en-US" sz="2400">
                <a:solidFill>
                  <a:srgbClr val="FFFFFF"/>
                </a:solidFill>
              </a:rPr>
              <a:t>Slightly faster motion</a:t>
            </a:r>
          </a:p>
          <a:p>
            <a:pPr lvl="1" indent="-228600">
              <a:buFont typeface="Arial" panose="020B0604020202020204" pitchFamily="34" charset="0"/>
              <a:buChar char="•"/>
            </a:pPr>
            <a:r>
              <a:rPr lang="en-US" sz="2400">
                <a:solidFill>
                  <a:srgbClr val="FFFFFF"/>
                </a:solidFill>
              </a:rPr>
              <a:t>Requires more torque</a:t>
            </a:r>
          </a:p>
        </p:txBody>
      </p:sp>
      <p:pic>
        <p:nvPicPr>
          <p:cNvPr id="5" name="Picture 4">
            <a:extLst>
              <a:ext uri="{FF2B5EF4-FFF2-40B4-BE49-F238E27FC236}">
                <a16:creationId xmlns:a16="http://schemas.microsoft.com/office/drawing/2014/main" id="{53180BE6-3B2E-4633-9947-FD160ACD29CB}"/>
              </a:ext>
            </a:extLst>
          </p:cNvPr>
          <p:cNvPicPr/>
          <p:nvPr/>
        </p:nvPicPr>
        <p:blipFill rotWithShape="1">
          <a:blip r:embed="rId3" cstate="print">
            <a:extLst>
              <a:ext uri="{28A0092B-C50C-407E-A947-70E740481C1C}">
                <a14:useLocalDpi xmlns:a14="http://schemas.microsoft.com/office/drawing/2010/main" val="0"/>
              </a:ext>
            </a:extLst>
          </a:blip>
          <a:srcRect t="3745" b="3329"/>
          <a:stretch/>
        </p:blipFill>
        <p:spPr bwMode="auto">
          <a:xfrm>
            <a:off x="272188" y="830578"/>
            <a:ext cx="4659812" cy="583188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96117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6B58-377D-4C1A-A6D6-83D18CE44E82}"/>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a:t>Robot Launcher/Intake Design</a:t>
            </a:r>
          </a:p>
        </p:txBody>
      </p:sp>
      <p:sp>
        <p:nvSpPr>
          <p:cNvPr id="3" name="TextBox 2">
            <a:extLst>
              <a:ext uri="{FF2B5EF4-FFF2-40B4-BE49-F238E27FC236}">
                <a16:creationId xmlns:a16="http://schemas.microsoft.com/office/drawing/2014/main" id="{D569FABC-1837-42CE-9BEC-685BEE8E6B13}"/>
              </a:ext>
            </a:extLst>
          </p:cNvPr>
          <p:cNvSpPr txBox="1"/>
          <p:nvPr/>
        </p:nvSpPr>
        <p:spPr>
          <a:xfrm>
            <a:off x="805542" y="2871982"/>
            <a:ext cx="6382657" cy="3181684"/>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a:t>Flipper mechanism to trap ball and feed it into intake</a:t>
            </a:r>
          </a:p>
          <a:p>
            <a:pPr marL="285750" indent="-228600" defTabSz="914400">
              <a:lnSpc>
                <a:spcPct val="90000"/>
              </a:lnSpc>
              <a:spcAft>
                <a:spcPts val="600"/>
              </a:spcAft>
              <a:buFont typeface="Arial" panose="020B0604020202020204" pitchFamily="34" charset="0"/>
              <a:buChar char="•"/>
            </a:pPr>
            <a:r>
              <a:rPr lang="en-US"/>
              <a:t>Flywheel for launching simplicity</a:t>
            </a:r>
          </a:p>
          <a:p>
            <a:pPr marL="457200" indent="-228600" defTabSz="914400">
              <a:lnSpc>
                <a:spcPct val="90000"/>
              </a:lnSpc>
              <a:spcAft>
                <a:spcPts val="600"/>
              </a:spcAft>
              <a:buFont typeface="Arial" panose="020B0604020202020204" pitchFamily="34" charset="0"/>
              <a:buChar char="•"/>
            </a:pPr>
            <a:r>
              <a:rPr lang="en-US"/>
              <a:t>Issues</a:t>
            </a:r>
          </a:p>
          <a:p>
            <a:pPr marL="914400" lvl="1" indent="-228600" defTabSz="914400">
              <a:lnSpc>
                <a:spcPct val="90000"/>
              </a:lnSpc>
              <a:spcAft>
                <a:spcPts val="600"/>
              </a:spcAft>
              <a:buFont typeface="Arial" panose="020B0604020202020204" pitchFamily="34" charset="0"/>
              <a:buChar char="•"/>
            </a:pPr>
            <a:r>
              <a:rPr lang="en-US"/>
              <a:t>Initially chose a brushless DC motor with very high RPM (10,000+), however this was significantly too fast on lowest speeds and caused damage through vibrations</a:t>
            </a:r>
          </a:p>
          <a:p>
            <a:pPr marL="914400" lvl="1" indent="-228600" defTabSz="914400">
              <a:lnSpc>
                <a:spcPct val="90000"/>
              </a:lnSpc>
              <a:spcAft>
                <a:spcPts val="600"/>
              </a:spcAft>
              <a:buFont typeface="Arial" panose="020B0604020202020204" pitchFamily="34" charset="0"/>
              <a:buChar char="•"/>
            </a:pPr>
            <a:r>
              <a:rPr lang="en-US"/>
              <a:t>Significant energy loss in shot (500 RPM -&gt; 3600 RPM)</a:t>
            </a:r>
          </a:p>
          <a:p>
            <a:pPr marL="285750" indent="-228600" defTabSz="914400">
              <a:lnSpc>
                <a:spcPct val="90000"/>
              </a:lnSpc>
              <a:spcAft>
                <a:spcPts val="600"/>
              </a:spcAft>
              <a:buFont typeface="Arial" panose="020B0604020202020204" pitchFamily="34" charset="0"/>
              <a:buChar char="•"/>
            </a:pPr>
            <a:endParaRPr lang="en-US"/>
          </a:p>
        </p:txBody>
      </p:sp>
      <p:pic>
        <p:nvPicPr>
          <p:cNvPr id="5" name="Picture 4" descr="A picture containing light&#10;&#10;Description automatically generated">
            <a:extLst>
              <a:ext uri="{FF2B5EF4-FFF2-40B4-BE49-F238E27FC236}">
                <a16:creationId xmlns:a16="http://schemas.microsoft.com/office/drawing/2014/main" id="{7D5F1EC8-8679-4A62-9507-8F478E7F4314}"/>
              </a:ext>
            </a:extLst>
          </p:cNvPr>
          <p:cNvPicPr>
            <a:picLocks noChangeAspect="1"/>
          </p:cNvPicPr>
          <p:nvPr/>
        </p:nvPicPr>
        <p:blipFill rotWithShape="1">
          <a:blip r:embed="rId3">
            <a:extLst>
              <a:ext uri="{28A0092B-C50C-407E-A947-70E740481C1C}">
                <a14:useLocalDpi xmlns:a14="http://schemas.microsoft.com/office/drawing/2010/main" val="0"/>
              </a:ext>
            </a:extLst>
          </a:blip>
          <a:srcRect l="35648" t="16297" r="35031" b="17441"/>
          <a:stretch/>
        </p:blipFill>
        <p:spPr>
          <a:xfrm>
            <a:off x="8311923" y="118692"/>
            <a:ext cx="2167927" cy="3203064"/>
          </a:xfrm>
          <a:prstGeom prst="rect">
            <a:avLst/>
          </a:prstGeom>
        </p:spPr>
      </p:pic>
      <p:pic>
        <p:nvPicPr>
          <p:cNvPr id="7" name="Picture 6" descr="A picture containing clock&#10;&#10;Description automatically generated">
            <a:extLst>
              <a:ext uri="{FF2B5EF4-FFF2-40B4-BE49-F238E27FC236}">
                <a16:creationId xmlns:a16="http://schemas.microsoft.com/office/drawing/2014/main" id="{A4024401-AF76-4072-A61B-382F6E828FE3}"/>
              </a:ext>
            </a:extLst>
          </p:cNvPr>
          <p:cNvPicPr>
            <a:picLocks noChangeAspect="1"/>
          </p:cNvPicPr>
          <p:nvPr/>
        </p:nvPicPr>
        <p:blipFill rotWithShape="1">
          <a:blip r:embed="rId4">
            <a:extLst>
              <a:ext uri="{28A0092B-C50C-407E-A947-70E740481C1C}">
                <a14:useLocalDpi xmlns:a14="http://schemas.microsoft.com/office/drawing/2010/main" val="0"/>
              </a:ext>
            </a:extLst>
          </a:blip>
          <a:srcRect l="42147" t="20361" r="4126" b="17171"/>
          <a:stretch/>
        </p:blipFill>
        <p:spPr>
          <a:xfrm>
            <a:off x="7488444" y="3429000"/>
            <a:ext cx="3814886" cy="2899800"/>
          </a:xfrm>
          <a:prstGeom prst="rect">
            <a:avLst/>
          </a:prstGeom>
        </p:spPr>
      </p:pic>
    </p:spTree>
    <p:extLst>
      <p:ext uri="{BB962C8B-B14F-4D97-AF65-F5344CB8AC3E}">
        <p14:creationId xmlns:p14="http://schemas.microsoft.com/office/powerpoint/2010/main" val="8578704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3C1C5BC08C8F49B8D16677DAF132EA" ma:contentTypeVersion="9" ma:contentTypeDescription="Create a new document." ma:contentTypeScope="" ma:versionID="44b399e08ae082a4c10316a9ee6d421f">
  <xsd:schema xmlns:xsd="http://www.w3.org/2001/XMLSchema" xmlns:xs="http://www.w3.org/2001/XMLSchema" xmlns:p="http://schemas.microsoft.com/office/2006/metadata/properties" xmlns:ns2="7e0db7be-8c92-4d18-9d9b-cfe786059f37" targetNamespace="http://schemas.microsoft.com/office/2006/metadata/properties" ma:root="true" ma:fieldsID="b320c909dada4823f71c5543ec53c159" ns2:_="">
    <xsd:import namespace="7e0db7be-8c92-4d18-9d9b-cfe786059f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b7be-8c92-4d18-9d9b-cfe786059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D659A6-FDCC-4AD5-8D04-5BDE9B37D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db7be-8c92-4d18-9d9b-cfe786059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78E3FE-B04E-45D2-9F02-224FDE590E05}">
  <ds:schemaRefs>
    <ds:schemaRef ds:uri="7e0db7be-8c92-4d18-9d9b-cfe786059f37"/>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2D848B30-CC63-45B5-91BD-7B1034C407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6627</Words>
  <Application>Microsoft Office PowerPoint</Application>
  <PresentationFormat>Widescreen</PresentationFormat>
  <Paragraphs>1061</Paragraphs>
  <Slides>55</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Robot Basketball</vt:lpstr>
      <vt:lpstr>Motivation</vt:lpstr>
      <vt:lpstr>Goals and Objectives</vt:lpstr>
      <vt:lpstr>Realistic Design Constraints</vt:lpstr>
      <vt:lpstr>System Architecture</vt:lpstr>
      <vt:lpstr>Requirement Specifications</vt:lpstr>
      <vt:lpstr>Robot</vt:lpstr>
      <vt:lpstr>Mobile Base Design</vt:lpstr>
      <vt:lpstr>Robot Launcher/Intake Design</vt:lpstr>
      <vt:lpstr>Component Selection Overview - Robot</vt:lpstr>
      <vt:lpstr>Component Selection - Microcontroller</vt:lpstr>
      <vt:lpstr>Component Selection – Drive Motors</vt:lpstr>
      <vt:lpstr>Component Selection - Motor Driver</vt:lpstr>
      <vt:lpstr>Component Selection - Communication</vt:lpstr>
      <vt:lpstr>Robot PCB Overview</vt:lpstr>
      <vt:lpstr>Overall Schematic</vt:lpstr>
      <vt:lpstr>Robot Schematic: Microcontroller</vt:lpstr>
      <vt:lpstr>PowerPoint Presentation</vt:lpstr>
      <vt:lpstr>PowerPoint Presentation</vt:lpstr>
      <vt:lpstr>PowerPoint Presentation</vt:lpstr>
      <vt:lpstr>Robot Schematic: Bluetooth</vt:lpstr>
      <vt:lpstr>Robot Schematic: Expansion Interface</vt:lpstr>
      <vt:lpstr>PCB Top Layout</vt:lpstr>
      <vt:lpstr>PCB Bottom Layout</vt:lpstr>
      <vt:lpstr>Robot Software Design</vt:lpstr>
      <vt:lpstr>Robot Software Model</vt:lpstr>
      <vt:lpstr>Arena</vt:lpstr>
      <vt:lpstr>Arena - Frame &amp; Court Design</vt:lpstr>
      <vt:lpstr>Arena - Ball &amp; Hoop Design</vt:lpstr>
      <vt:lpstr>Component Selection – Embedded Computer</vt:lpstr>
      <vt:lpstr>Component Selection - Camera</vt:lpstr>
      <vt:lpstr>Arena - Electrical Design</vt:lpstr>
      <vt:lpstr>Arena Software Design</vt:lpstr>
      <vt:lpstr>Arena Computer Vision System</vt:lpstr>
      <vt:lpstr>Step 1 – Collect the Frame</vt:lpstr>
      <vt:lpstr>Step 2 – Foreground Mask</vt:lpstr>
      <vt:lpstr>Step 3 – Background Mask 'AND' Frame</vt:lpstr>
      <vt:lpstr>Step 4 – Color Filtering</vt:lpstr>
      <vt:lpstr>Step 5 – Contour Detection and Midpoint </vt:lpstr>
      <vt:lpstr>Step 6 – Canny Edge Detection &amp; Hough Transform</vt:lpstr>
      <vt:lpstr>Final Output</vt:lpstr>
      <vt:lpstr>Game Overview</vt:lpstr>
      <vt:lpstr>Component Selection – Game Engine</vt:lpstr>
      <vt:lpstr>Main Menu</vt:lpstr>
      <vt:lpstr>Controls</vt:lpstr>
      <vt:lpstr>Difficulty Selection</vt:lpstr>
      <vt:lpstr>Autonomous Control in Easy Mode</vt:lpstr>
      <vt:lpstr>Playback</vt:lpstr>
      <vt:lpstr>Collision Detection</vt:lpstr>
      <vt:lpstr>Critical Interfaces: Robot &lt;-&gt; Arena</vt:lpstr>
      <vt:lpstr>Critical Interfaces: Arena &lt;-&gt; Game</vt:lpstr>
      <vt:lpstr>Budget &amp; Spending - Robot</vt:lpstr>
      <vt:lpstr>Budget &amp; Spending - Arena</vt:lpstr>
      <vt:lpstr>Work Distribution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 Basketball</dc:title>
  <dc:creator>Suvrat Jain</dc:creator>
  <cp:lastModifiedBy>Cory Ricondo</cp:lastModifiedBy>
  <cp:revision>2</cp:revision>
  <dcterms:created xsi:type="dcterms:W3CDTF">2019-11-22T06:05:57Z</dcterms:created>
  <dcterms:modified xsi:type="dcterms:W3CDTF">2019-12-02T05:10:49Z</dcterms:modified>
</cp:coreProperties>
</file>