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3" r:id="rId4"/>
  </p:sldMasterIdLst>
  <p:notesMasterIdLst>
    <p:notesMasterId r:id="rId54"/>
  </p:notesMasterIdLst>
  <p:sldIdLst>
    <p:sldId id="256" r:id="rId5"/>
    <p:sldId id="257" r:id="rId6"/>
    <p:sldId id="258" r:id="rId7"/>
    <p:sldId id="260" r:id="rId8"/>
    <p:sldId id="259" r:id="rId9"/>
    <p:sldId id="301" r:id="rId10"/>
    <p:sldId id="315" r:id="rId11"/>
    <p:sldId id="261" r:id="rId12"/>
    <p:sldId id="272" r:id="rId13"/>
    <p:sldId id="262" r:id="rId14"/>
    <p:sldId id="270" r:id="rId15"/>
    <p:sldId id="271" r:id="rId16"/>
    <p:sldId id="314" r:id="rId17"/>
    <p:sldId id="310" r:id="rId18"/>
    <p:sldId id="313" r:id="rId19"/>
    <p:sldId id="311" r:id="rId20"/>
    <p:sldId id="312" r:id="rId21"/>
    <p:sldId id="306" r:id="rId22"/>
    <p:sldId id="264" r:id="rId23"/>
    <p:sldId id="317" r:id="rId24"/>
    <p:sldId id="303" r:id="rId25"/>
    <p:sldId id="304" r:id="rId26"/>
    <p:sldId id="305" r:id="rId27"/>
    <p:sldId id="273" r:id="rId28"/>
    <p:sldId id="274" r:id="rId29"/>
    <p:sldId id="275" r:id="rId30"/>
    <p:sldId id="263" r:id="rId31"/>
    <p:sldId id="279" r:id="rId32"/>
    <p:sldId id="281" r:id="rId33"/>
    <p:sldId id="278" r:id="rId34"/>
    <p:sldId id="282" r:id="rId35"/>
    <p:sldId id="308" r:id="rId36"/>
    <p:sldId id="283" r:id="rId37"/>
    <p:sldId id="284" r:id="rId38"/>
    <p:sldId id="280" r:id="rId39"/>
    <p:sldId id="285" r:id="rId40"/>
    <p:sldId id="316" r:id="rId41"/>
    <p:sldId id="286" r:id="rId42"/>
    <p:sldId id="307" r:id="rId43"/>
    <p:sldId id="290" r:id="rId44"/>
    <p:sldId id="309" r:id="rId45"/>
    <p:sldId id="291" r:id="rId46"/>
    <p:sldId id="292" r:id="rId47"/>
    <p:sldId id="318" r:id="rId48"/>
    <p:sldId id="293" r:id="rId49"/>
    <p:sldId id="319" r:id="rId50"/>
    <p:sldId id="296" r:id="rId51"/>
    <p:sldId id="297" r:id="rId52"/>
    <p:sldId id="29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D756440-C0B6-4F9A-AF78-E53A5D0C03BA}">
          <p14:sldIdLst>
            <p14:sldId id="256"/>
          </p14:sldIdLst>
        </p14:section>
        <p14:section name="Project Overview" id="{0B77C42D-D9E6-4B7E-B89F-9E24FF8DBF7D}">
          <p14:sldIdLst>
            <p14:sldId id="257"/>
            <p14:sldId id="258"/>
            <p14:sldId id="260"/>
            <p14:sldId id="259"/>
            <p14:sldId id="301"/>
            <p14:sldId id="315"/>
            <p14:sldId id="261"/>
          </p14:sldIdLst>
        </p14:section>
        <p14:section name="Robot" id="{867BAEB5-F17D-494C-AF9B-BBCB7EEB3D2D}">
          <p14:sldIdLst>
            <p14:sldId id="272"/>
            <p14:sldId id="262"/>
            <p14:sldId id="270"/>
            <p14:sldId id="271"/>
            <p14:sldId id="314"/>
            <p14:sldId id="310"/>
            <p14:sldId id="313"/>
            <p14:sldId id="311"/>
            <p14:sldId id="312"/>
            <p14:sldId id="306"/>
            <p14:sldId id="264"/>
            <p14:sldId id="317"/>
            <p14:sldId id="303"/>
            <p14:sldId id="304"/>
            <p14:sldId id="305"/>
            <p14:sldId id="273"/>
            <p14:sldId id="274"/>
          </p14:sldIdLst>
        </p14:section>
        <p14:section name="Arena" id="{C1D496C4-0647-4D4F-902B-77E207225A76}">
          <p14:sldIdLst>
            <p14:sldId id="275"/>
            <p14:sldId id="263"/>
            <p14:sldId id="279"/>
            <p14:sldId id="281"/>
            <p14:sldId id="278"/>
            <p14:sldId id="282"/>
            <p14:sldId id="308"/>
            <p14:sldId id="283"/>
            <p14:sldId id="284"/>
            <p14:sldId id="280"/>
          </p14:sldIdLst>
        </p14:section>
        <p14:section name="Game" id="{A8E2125B-2702-4FDF-B9B3-482A48D9D7C9}">
          <p14:sldIdLst>
            <p14:sldId id="285"/>
            <p14:sldId id="316"/>
            <p14:sldId id="286"/>
            <p14:sldId id="307"/>
            <p14:sldId id="290"/>
            <p14:sldId id="309"/>
          </p14:sldIdLst>
        </p14:section>
        <p14:section name="Integration" id="{CFE9C980-E7D2-408F-B9E8-D4626E7C18CC}">
          <p14:sldIdLst>
            <p14:sldId id="291"/>
          </p14:sldIdLst>
        </p14:section>
        <p14:section name="Administrative" id="{DC9B0AD0-504E-4AC9-8000-39786B3A9D29}">
          <p14:sldIdLst>
            <p14:sldId id="292"/>
            <p14:sldId id="318"/>
            <p14:sldId id="293"/>
            <p14:sldId id="319"/>
            <p14:sldId id="296"/>
            <p14:sldId id="297"/>
            <p14:sldId id="2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vrat Jain" initials="SJ" lastIdx="1" clrIdx="0">
    <p:extLst>
      <p:ext uri="{19B8F6BF-5375-455C-9EA6-DF929625EA0E}">
        <p15:presenceInfo xmlns:p15="http://schemas.microsoft.com/office/powerpoint/2012/main" userId="S::jain.suvrat97@knights.ucf.edu::9c56a97b-f890-4d03-8b09-a619a1267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9B979D-208B-4FAD-8B33-F8388E221BB6}" v="1771" dt="2019-09-26T03:30:03.620"/>
    <p1510:client id="{3B6FD084-A2C9-0840-8E11-DB97F8EEA01D}" v="349" dt="2019-09-26T01:46:00.475"/>
    <p1510:client id="{90DEE67B-DDF5-4218-BECE-84E7C311CE55}" v="5542" dt="2019-09-26T00:41:16.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y Ricondo" userId="18bcf57d-87bb-4e9f-a823-cf4959375ee5" providerId="ADAL" clId="{E7BD050C-9A2C-421F-AE60-FD91F4BD5D95}"/>
    <pc:docChg chg="custSel modSld">
      <pc:chgData name="Cory Ricondo" userId="18bcf57d-87bb-4e9f-a823-cf4959375ee5" providerId="ADAL" clId="{E7BD050C-9A2C-421F-AE60-FD91F4BD5D95}" dt="2019-09-24T21:21:41.647" v="2853" actId="20577"/>
      <pc:docMkLst>
        <pc:docMk/>
      </pc:docMkLst>
      <pc:sldChg chg="modNotesTx">
        <pc:chgData name="Cory Ricondo" userId="18bcf57d-87bb-4e9f-a823-cf4959375ee5" providerId="ADAL" clId="{E7BD050C-9A2C-421F-AE60-FD91F4BD5D95}" dt="2019-09-24T21:21:41.647" v="2853" actId="20577"/>
        <pc:sldMkLst>
          <pc:docMk/>
          <pc:sldMk cId="2331094784" sldId="263"/>
        </pc:sldMkLst>
      </pc:sldChg>
      <pc:sldChg chg="modSp modNotesTx">
        <pc:chgData name="Cory Ricondo" userId="18bcf57d-87bb-4e9f-a823-cf4959375ee5" providerId="ADAL" clId="{E7BD050C-9A2C-421F-AE60-FD91F4BD5D95}" dt="2019-09-24T21:12:00.222" v="2775" actId="20577"/>
        <pc:sldMkLst>
          <pc:docMk/>
          <pc:sldMk cId="993820963" sldId="278"/>
        </pc:sldMkLst>
        <pc:spChg chg="mod">
          <ac:chgData name="Cory Ricondo" userId="18bcf57d-87bb-4e9f-a823-cf4959375ee5" providerId="ADAL" clId="{E7BD050C-9A2C-421F-AE60-FD91F4BD5D95}" dt="2019-09-24T20:26:35.428" v="356" actId="20577"/>
          <ac:spMkLst>
            <pc:docMk/>
            <pc:sldMk cId="993820963" sldId="278"/>
            <ac:spMk id="3" creationId="{37F08DB7-F8E4-415C-891B-4CF102F17356}"/>
          </ac:spMkLst>
        </pc:spChg>
      </pc:sldChg>
      <pc:sldChg chg="modNotesTx">
        <pc:chgData name="Cory Ricondo" userId="18bcf57d-87bb-4e9f-a823-cf4959375ee5" providerId="ADAL" clId="{E7BD050C-9A2C-421F-AE60-FD91F4BD5D95}" dt="2019-09-24T20:05:24.599" v="74" actId="20577"/>
        <pc:sldMkLst>
          <pc:docMk/>
          <pc:sldMk cId="4198075428" sldId="308"/>
        </pc:sldMkLst>
      </pc:sldChg>
    </pc:docChg>
  </pc:docChgLst>
  <pc:docChgLst>
    <pc:chgData name="Brandon Gross" userId="S::bmgross96@knights.ucf.edu::5cfe96b0-eadf-49fc-9e70-cfaec2917642" providerId="AD" clId="Web-{FFB96CF6-4047-0D89-AB66-E69FE9610D72}"/>
    <pc:docChg chg="modSld">
      <pc:chgData name="Brandon Gross" userId="S::bmgross96@knights.ucf.edu::5cfe96b0-eadf-49fc-9e70-cfaec2917642" providerId="AD" clId="Web-{FFB96CF6-4047-0D89-AB66-E69FE9610D72}" dt="2019-09-24T18:01:36.822" v="292" actId="14100"/>
      <pc:docMkLst>
        <pc:docMk/>
      </pc:docMkLst>
      <pc:sldChg chg="modNotes">
        <pc:chgData name="Brandon Gross" userId="S::bmgross96@knights.ucf.edu::5cfe96b0-eadf-49fc-9e70-cfaec2917642" providerId="AD" clId="Web-{FFB96CF6-4047-0D89-AB66-E69FE9610D72}" dt="2019-09-24T17:56:56.183" v="239"/>
        <pc:sldMkLst>
          <pc:docMk/>
          <pc:sldMk cId="3570500817" sldId="257"/>
        </pc:sldMkLst>
      </pc:sldChg>
      <pc:sldChg chg="modNotes">
        <pc:chgData name="Brandon Gross" userId="S::bmgross96@knights.ucf.edu::5cfe96b0-eadf-49fc-9e70-cfaec2917642" providerId="AD" clId="Web-{FFB96CF6-4047-0D89-AB66-E69FE9610D72}" dt="2019-09-24T17:56:59.652" v="240"/>
        <pc:sldMkLst>
          <pc:docMk/>
          <pc:sldMk cId="3634832727" sldId="258"/>
        </pc:sldMkLst>
      </pc:sldChg>
      <pc:sldChg chg="modNotes">
        <pc:chgData name="Brandon Gross" userId="S::bmgross96@knights.ucf.edu::5cfe96b0-eadf-49fc-9e70-cfaec2917642" providerId="AD" clId="Web-{FFB96CF6-4047-0D89-AB66-E69FE9610D72}" dt="2019-09-24T17:57:05.106" v="243"/>
        <pc:sldMkLst>
          <pc:docMk/>
          <pc:sldMk cId="2522279257" sldId="260"/>
        </pc:sldMkLst>
      </pc:sldChg>
      <pc:sldChg chg="modNotes">
        <pc:chgData name="Brandon Gross" userId="S::bmgross96@knights.ucf.edu::5cfe96b0-eadf-49fc-9e70-cfaec2917642" providerId="AD" clId="Web-{FFB96CF6-4047-0D89-AB66-E69FE9610D72}" dt="2019-09-24T17:57:17.887" v="246"/>
        <pc:sldMkLst>
          <pc:docMk/>
          <pc:sldMk cId="4082240835" sldId="261"/>
        </pc:sldMkLst>
      </pc:sldChg>
      <pc:sldChg chg="modSp modNotes">
        <pc:chgData name="Brandon Gross" userId="S::bmgross96@knights.ucf.edu::5cfe96b0-eadf-49fc-9e70-cfaec2917642" providerId="AD" clId="Web-{FFB96CF6-4047-0D89-AB66-E69FE9610D72}" dt="2019-09-24T18:00:34.022" v="288"/>
        <pc:sldMkLst>
          <pc:docMk/>
          <pc:sldMk cId="857870409" sldId="271"/>
        </pc:sldMkLst>
        <pc:spChg chg="mod">
          <ac:chgData name="Brandon Gross" userId="S::bmgross96@knights.ucf.edu::5cfe96b0-eadf-49fc-9e70-cfaec2917642" providerId="AD" clId="Web-{FFB96CF6-4047-0D89-AB66-E69FE9610D72}" dt="2019-09-24T18:00:10.818" v="286" actId="20577"/>
          <ac:spMkLst>
            <pc:docMk/>
            <pc:sldMk cId="857870409" sldId="271"/>
            <ac:spMk id="3" creationId="{D569FABC-1837-42CE-9BEC-685BEE8E6B13}"/>
          </ac:spMkLst>
        </pc:spChg>
      </pc:sldChg>
      <pc:sldChg chg="modNotes">
        <pc:chgData name="Brandon Gross" userId="S::bmgross96@knights.ucf.edu::5cfe96b0-eadf-49fc-9e70-cfaec2917642" providerId="AD" clId="Web-{FFB96CF6-4047-0D89-AB66-E69FE9610D72}" dt="2019-09-24T17:54:30.911" v="235"/>
        <pc:sldMkLst>
          <pc:docMk/>
          <pc:sldMk cId="1373796282" sldId="292"/>
        </pc:sldMkLst>
      </pc:sldChg>
      <pc:sldChg chg="modNotes">
        <pc:chgData name="Brandon Gross" userId="S::bmgross96@knights.ucf.edu::5cfe96b0-eadf-49fc-9e70-cfaec2917642" providerId="AD" clId="Web-{FFB96CF6-4047-0D89-AB66-E69FE9610D72}" dt="2019-09-24T17:54:26.520" v="233"/>
        <pc:sldMkLst>
          <pc:docMk/>
          <pc:sldMk cId="3676770175" sldId="293"/>
        </pc:sldMkLst>
      </pc:sldChg>
      <pc:sldChg chg="modNotes">
        <pc:chgData name="Brandon Gross" userId="S::bmgross96@knights.ucf.edu::5cfe96b0-eadf-49fc-9e70-cfaec2917642" providerId="AD" clId="Web-{FFB96CF6-4047-0D89-AB66-E69FE9610D72}" dt="2019-09-24T17:54:23.004" v="231"/>
        <pc:sldMkLst>
          <pc:docMk/>
          <pc:sldMk cId="304466431" sldId="296"/>
        </pc:sldMkLst>
      </pc:sldChg>
      <pc:sldChg chg="modNotes">
        <pc:chgData name="Brandon Gross" userId="S::bmgross96@knights.ucf.edu::5cfe96b0-eadf-49fc-9e70-cfaec2917642" providerId="AD" clId="Web-{FFB96CF6-4047-0D89-AB66-E69FE9610D72}" dt="2019-09-24T17:54:19.504" v="229"/>
        <pc:sldMkLst>
          <pc:docMk/>
          <pc:sldMk cId="2735486023" sldId="297"/>
        </pc:sldMkLst>
      </pc:sldChg>
      <pc:sldChg chg="modNotes">
        <pc:chgData name="Brandon Gross" userId="S::bmgross96@knights.ucf.edu::5cfe96b0-eadf-49fc-9e70-cfaec2917642" providerId="AD" clId="Web-{FFB96CF6-4047-0D89-AB66-E69FE9610D72}" dt="2019-09-24T17:57:02.356" v="241"/>
        <pc:sldMkLst>
          <pc:docMk/>
          <pc:sldMk cId="583251023" sldId="301"/>
        </pc:sldMkLst>
      </pc:sldChg>
      <pc:sldChg chg="modNotes">
        <pc:chgData name="Brandon Gross" userId="S::bmgross96@knights.ucf.edu::5cfe96b0-eadf-49fc-9e70-cfaec2917642" providerId="AD" clId="Web-{FFB96CF6-4047-0D89-AB66-E69FE9610D72}" dt="2019-09-24T17:57:03.902" v="242"/>
        <pc:sldMkLst>
          <pc:docMk/>
          <pc:sldMk cId="2967740831" sldId="315"/>
        </pc:sldMkLst>
      </pc:sldChg>
      <pc:sldChg chg="modNotes">
        <pc:chgData name="Brandon Gross" userId="S::bmgross96@knights.ucf.edu::5cfe96b0-eadf-49fc-9e70-cfaec2917642" providerId="AD" clId="Web-{FFB96CF6-4047-0D89-AB66-E69FE9610D72}" dt="2019-09-24T17:54:28.989" v="234"/>
        <pc:sldMkLst>
          <pc:docMk/>
          <pc:sldMk cId="3146988727" sldId="318"/>
        </pc:sldMkLst>
      </pc:sldChg>
      <pc:sldChg chg="modNotes">
        <pc:chgData name="Brandon Gross" userId="S::bmgross96@knights.ucf.edu::5cfe96b0-eadf-49fc-9e70-cfaec2917642" providerId="AD" clId="Web-{FFB96CF6-4047-0D89-AB66-E69FE9610D72}" dt="2019-09-24T17:54:25.082" v="232"/>
        <pc:sldMkLst>
          <pc:docMk/>
          <pc:sldMk cId="1749373954" sldId="319"/>
        </pc:sldMkLst>
      </pc:sldChg>
    </pc:docChg>
  </pc:docChgLst>
  <pc:docChgLst>
    <pc:chgData name="Mathew Schneider" userId="eb016727-2640-4672-acb1-67fcc4bff724" providerId="ADAL" clId="{9C07E7C8-3457-4D64-B8FF-E2C83628A0EE}"/>
    <pc:docChg chg="modSld">
      <pc:chgData name="Mathew Schneider" userId="eb016727-2640-4672-acb1-67fcc4bff724" providerId="ADAL" clId="{9C07E7C8-3457-4D64-B8FF-E2C83628A0EE}" dt="2019-09-24T18:47:28.342" v="392" actId="20577"/>
      <pc:docMkLst>
        <pc:docMk/>
      </pc:docMkLst>
      <pc:sldChg chg="modNotesTx">
        <pc:chgData name="Mathew Schneider" userId="eb016727-2640-4672-acb1-67fcc4bff724" providerId="ADAL" clId="{9C07E7C8-3457-4D64-B8FF-E2C83628A0EE}" dt="2019-09-24T18:45:48.235" v="259" actId="20577"/>
        <pc:sldMkLst>
          <pc:docMk/>
          <pc:sldMk cId="2961176107" sldId="270"/>
        </pc:sldMkLst>
      </pc:sldChg>
      <pc:sldChg chg="modSp">
        <pc:chgData name="Mathew Schneider" userId="eb016727-2640-4672-acb1-67fcc4bff724" providerId="ADAL" clId="{9C07E7C8-3457-4D64-B8FF-E2C83628A0EE}" dt="2019-09-24T18:47:28.342" v="392" actId="20577"/>
        <pc:sldMkLst>
          <pc:docMk/>
          <pc:sldMk cId="857870409" sldId="271"/>
        </pc:sldMkLst>
        <pc:spChg chg="mod">
          <ac:chgData name="Mathew Schneider" userId="eb016727-2640-4672-acb1-67fcc4bff724" providerId="ADAL" clId="{9C07E7C8-3457-4D64-B8FF-E2C83628A0EE}" dt="2019-09-24T18:47:28.342" v="392" actId="20577"/>
          <ac:spMkLst>
            <pc:docMk/>
            <pc:sldMk cId="857870409" sldId="271"/>
            <ac:spMk id="3" creationId="{D569FABC-1837-42CE-9BEC-685BEE8E6B13}"/>
          </ac:spMkLst>
        </pc:spChg>
      </pc:sldChg>
      <pc:sldChg chg="modNotesTx">
        <pc:chgData name="Mathew Schneider" userId="eb016727-2640-4672-acb1-67fcc4bff724" providerId="ADAL" clId="{9C07E7C8-3457-4D64-B8FF-E2C83628A0EE}" dt="2019-09-24T18:28:46.766" v="110" actId="20577"/>
        <pc:sldMkLst>
          <pc:docMk/>
          <pc:sldMk cId="3706735877" sldId="307"/>
        </pc:sldMkLst>
      </pc:sldChg>
    </pc:docChg>
  </pc:docChgLst>
  <pc:docChgLst>
    <pc:chgData name="Brandon Gross" userId="5cfe96b0-eadf-49fc-9e70-cfaec2917642" providerId="ADAL" clId="{3B6FD084-A2C9-0840-8E11-DB97F8EEA01D}"/>
    <pc:docChg chg="custSel delSld modSld sldOrd modSection">
      <pc:chgData name="Brandon Gross" userId="5cfe96b0-eadf-49fc-9e70-cfaec2917642" providerId="ADAL" clId="{3B6FD084-A2C9-0840-8E11-DB97F8EEA01D}" dt="2019-09-26T01:46:00.475" v="591" actId="20577"/>
      <pc:docMkLst>
        <pc:docMk/>
      </pc:docMkLst>
      <pc:sldChg chg="modNotesTx">
        <pc:chgData name="Brandon Gross" userId="5cfe96b0-eadf-49fc-9e70-cfaec2917642" providerId="ADAL" clId="{3B6FD084-A2C9-0840-8E11-DB97F8EEA01D}" dt="2019-09-26T01:34:59.654" v="305" actId="20577"/>
        <pc:sldMkLst>
          <pc:docMk/>
          <pc:sldMk cId="3570500817" sldId="257"/>
        </pc:sldMkLst>
      </pc:sldChg>
      <pc:sldChg chg="modSp del">
        <pc:chgData name="Brandon Gross" userId="5cfe96b0-eadf-49fc-9e70-cfaec2917642" providerId="ADAL" clId="{3B6FD084-A2C9-0840-8E11-DB97F8EEA01D}" dt="2019-09-26T01:20:10.626" v="247" actId="2696"/>
        <pc:sldMkLst>
          <pc:docMk/>
          <pc:sldMk cId="3888252700" sldId="267"/>
        </pc:sldMkLst>
        <pc:spChg chg="mod">
          <ac:chgData name="Brandon Gross" userId="5cfe96b0-eadf-49fc-9e70-cfaec2917642" providerId="ADAL" clId="{3B6FD084-A2C9-0840-8E11-DB97F8EEA01D}" dt="2019-09-18T21:44:08.720" v="242" actId="1076"/>
          <ac:spMkLst>
            <pc:docMk/>
            <pc:sldMk cId="3888252700" sldId="267"/>
            <ac:spMk id="2" creationId="{2ACD7651-0A81-4821-9A89-BAA43C17B605}"/>
          </ac:spMkLst>
        </pc:spChg>
        <pc:spChg chg="mod">
          <ac:chgData name="Brandon Gross" userId="5cfe96b0-eadf-49fc-9e70-cfaec2917642" providerId="ADAL" clId="{3B6FD084-A2C9-0840-8E11-DB97F8EEA01D}" dt="2019-09-26T01:20:04.907" v="246" actId="1076"/>
          <ac:spMkLst>
            <pc:docMk/>
            <pc:sldMk cId="3888252700" sldId="267"/>
            <ac:spMk id="3" creationId="{3D35D77E-E0B5-43CD-863C-0DACCFB9AA35}"/>
          </ac:spMkLst>
        </pc:spChg>
      </pc:sldChg>
      <pc:sldChg chg="modSp ord">
        <pc:chgData name="Brandon Gross" userId="5cfe96b0-eadf-49fc-9e70-cfaec2917642" providerId="ADAL" clId="{3B6FD084-A2C9-0840-8E11-DB97F8EEA01D}" dt="2019-09-18T21:41:46.662" v="10" actId="20577"/>
        <pc:sldMkLst>
          <pc:docMk/>
          <pc:sldMk cId="1735605032" sldId="272"/>
        </pc:sldMkLst>
        <pc:spChg chg="mod">
          <ac:chgData name="Brandon Gross" userId="5cfe96b0-eadf-49fc-9e70-cfaec2917642" providerId="ADAL" clId="{3B6FD084-A2C9-0840-8E11-DB97F8EEA01D}" dt="2019-09-18T21:41:46.662" v="10" actId="20577"/>
          <ac:spMkLst>
            <pc:docMk/>
            <pc:sldMk cId="1735605032" sldId="272"/>
            <ac:spMk id="2" creationId="{06682D4F-1220-4A1A-A5CA-D78F46EE8FD3}"/>
          </ac:spMkLst>
        </pc:spChg>
      </pc:sldChg>
      <pc:sldChg chg="modNotesTx">
        <pc:chgData name="Brandon Gross" userId="5cfe96b0-eadf-49fc-9e70-cfaec2917642" providerId="ADAL" clId="{3B6FD084-A2C9-0840-8E11-DB97F8EEA01D}" dt="2019-09-26T01:39:05.739" v="359" actId="20577"/>
        <pc:sldMkLst>
          <pc:docMk/>
          <pc:sldMk cId="113116152" sldId="273"/>
        </pc:sldMkLst>
      </pc:sldChg>
      <pc:sldChg chg="modNotesTx">
        <pc:chgData name="Brandon Gross" userId="5cfe96b0-eadf-49fc-9e70-cfaec2917642" providerId="ADAL" clId="{3B6FD084-A2C9-0840-8E11-DB97F8EEA01D}" dt="2019-09-26T01:39:56.354" v="397" actId="20577"/>
        <pc:sldMkLst>
          <pc:docMk/>
          <pc:sldMk cId="4080889477" sldId="274"/>
        </pc:sldMkLst>
      </pc:sldChg>
      <pc:sldChg chg="modNotesTx">
        <pc:chgData name="Brandon Gross" userId="5cfe96b0-eadf-49fc-9e70-cfaec2917642" providerId="ADAL" clId="{3B6FD084-A2C9-0840-8E11-DB97F8EEA01D}" dt="2019-09-26T01:41:24.601" v="461" actId="20577"/>
        <pc:sldMkLst>
          <pc:docMk/>
          <pc:sldMk cId="3676770175" sldId="293"/>
        </pc:sldMkLst>
      </pc:sldChg>
      <pc:sldChg chg="modNotesTx">
        <pc:chgData name="Brandon Gross" userId="5cfe96b0-eadf-49fc-9e70-cfaec2917642" providerId="ADAL" clId="{3B6FD084-A2C9-0840-8E11-DB97F8EEA01D}" dt="2019-09-26T01:46:00.475" v="591" actId="20577"/>
        <pc:sldMkLst>
          <pc:docMk/>
          <pc:sldMk cId="2735486023" sldId="297"/>
        </pc:sldMkLst>
      </pc:sldChg>
      <pc:sldChg chg="modSp modNotesTx">
        <pc:chgData name="Brandon Gross" userId="5cfe96b0-eadf-49fc-9e70-cfaec2917642" providerId="ADAL" clId="{3B6FD084-A2C9-0840-8E11-DB97F8EEA01D}" dt="2019-09-26T01:42:54.671" v="582" actId="20577"/>
        <pc:sldMkLst>
          <pc:docMk/>
          <pc:sldMk cId="1749373954" sldId="319"/>
        </pc:sldMkLst>
        <pc:graphicFrameChg chg="modGraphic">
          <ac:chgData name="Brandon Gross" userId="5cfe96b0-eadf-49fc-9e70-cfaec2917642" providerId="ADAL" clId="{3B6FD084-A2C9-0840-8E11-DB97F8EEA01D}" dt="2019-09-26T01:42:54.671" v="582" actId="20577"/>
          <ac:graphicFrameMkLst>
            <pc:docMk/>
            <pc:sldMk cId="1749373954" sldId="319"/>
            <ac:graphicFrameMk id="4" creationId="{023E09F3-8440-47B2-8E3C-27C1C6B9E6D8}"/>
          </ac:graphicFrameMkLst>
        </pc:graphicFrameChg>
      </pc:sldChg>
    </pc:docChg>
  </pc:docChgLst>
  <pc:docChgLst>
    <pc:chgData name="Mathew Schneider" userId="S::mathew.schneider@knights.ucf.edu::eb016727-2640-4672-acb1-67fcc4bff724" providerId="AD" clId="Web-{70F661A7-4C58-418C-B009-FD994DBE19CC}"/>
    <pc:docChg chg="delSld modSld sldOrd modSection">
      <pc:chgData name="Mathew Schneider" userId="S::mathew.schneider@knights.ucf.edu::eb016727-2640-4672-acb1-67fcc4bff724" providerId="AD" clId="Web-{70F661A7-4C58-418C-B009-FD994DBE19CC}" dt="2019-09-19T19:22:28.604" v="2531" actId="20577"/>
      <pc:docMkLst>
        <pc:docMk/>
      </pc:docMkLst>
      <pc:sldChg chg="modSp">
        <pc:chgData name="Mathew Schneider" userId="S::mathew.schneider@knights.ucf.edu::eb016727-2640-4672-acb1-67fcc4bff724" providerId="AD" clId="Web-{70F661A7-4C58-418C-B009-FD994DBE19CC}" dt="2019-09-19T18:24:42.132" v="497" actId="20577"/>
        <pc:sldMkLst>
          <pc:docMk/>
          <pc:sldMk cId="1323585510" sldId="256"/>
        </pc:sldMkLst>
        <pc:spChg chg="mod">
          <ac:chgData name="Mathew Schneider" userId="S::mathew.schneider@knights.ucf.edu::eb016727-2640-4672-acb1-67fcc4bff724" providerId="AD" clId="Web-{70F661A7-4C58-418C-B009-FD994DBE19CC}" dt="2019-09-19T18:24:42.132" v="497" actId="20577"/>
          <ac:spMkLst>
            <pc:docMk/>
            <pc:sldMk cId="1323585510" sldId="256"/>
            <ac:spMk id="3" creationId="{171715BA-6E14-400D-B0DC-3273C13D36CD}"/>
          </ac:spMkLst>
        </pc:spChg>
      </pc:sldChg>
      <pc:sldChg chg="addSp modSp">
        <pc:chgData name="Mathew Schneider" userId="S::mathew.schneider@knights.ucf.edu::eb016727-2640-4672-acb1-67fcc4bff724" providerId="AD" clId="Web-{70F661A7-4C58-418C-B009-FD994DBE19CC}" dt="2019-09-19T19:22:28.604" v="2530" actId="20577"/>
        <pc:sldMkLst>
          <pc:docMk/>
          <pc:sldMk cId="2408142580" sldId="283"/>
        </pc:sldMkLst>
        <pc:spChg chg="add mod">
          <ac:chgData name="Mathew Schneider" userId="S::mathew.schneider@knights.ucf.edu::eb016727-2640-4672-acb1-67fcc4bff724" providerId="AD" clId="Web-{70F661A7-4C58-418C-B009-FD994DBE19CC}" dt="2019-09-19T19:22:28.604" v="2530" actId="20577"/>
          <ac:spMkLst>
            <pc:docMk/>
            <pc:sldMk cId="2408142580" sldId="283"/>
            <ac:spMk id="3" creationId="{4038954C-6B17-410E-A93C-A7F915E0C68B}"/>
          </ac:spMkLst>
        </pc:spChg>
        <pc:picChg chg="mod">
          <ac:chgData name="Mathew Schneider" userId="S::mathew.schneider@knights.ucf.edu::eb016727-2640-4672-acb1-67fcc4bff724" providerId="AD" clId="Web-{70F661A7-4C58-418C-B009-FD994DBE19CC}" dt="2019-09-19T19:15:34.414" v="1662" actId="1076"/>
          <ac:picMkLst>
            <pc:docMk/>
            <pc:sldMk cId="2408142580" sldId="283"/>
            <ac:picMk id="4" creationId="{1612F8C9-0249-4F00-883D-F696880C08DA}"/>
          </ac:picMkLst>
        </pc:picChg>
      </pc:sldChg>
      <pc:sldChg chg="modSp">
        <pc:chgData name="Mathew Schneider" userId="S::mathew.schneider@knights.ucf.edu::eb016727-2640-4672-acb1-67fcc4bff724" providerId="AD" clId="Web-{70F661A7-4C58-418C-B009-FD994DBE19CC}" dt="2019-09-19T19:01:43.800" v="1661" actId="14100"/>
        <pc:sldMkLst>
          <pc:docMk/>
          <pc:sldMk cId="3706735877" sldId="307"/>
        </pc:sldMkLst>
        <pc:spChg chg="mod">
          <ac:chgData name="Mathew Schneider" userId="S::mathew.schneider@knights.ucf.edu::eb016727-2640-4672-acb1-67fcc4bff724" providerId="AD" clId="Web-{70F661A7-4C58-418C-B009-FD994DBE19CC}" dt="2019-09-19T18:48:20.030" v="1585" actId="20577"/>
          <ac:spMkLst>
            <pc:docMk/>
            <pc:sldMk cId="3706735877" sldId="307"/>
            <ac:spMk id="3" creationId="{28F7F2B4-AB4B-43DC-8EE7-7DCF69A9E2AB}"/>
          </ac:spMkLst>
        </pc:spChg>
        <pc:picChg chg="mod">
          <ac:chgData name="Mathew Schneider" userId="S::mathew.schneider@knights.ucf.edu::eb016727-2640-4672-acb1-67fcc4bff724" providerId="AD" clId="Web-{70F661A7-4C58-418C-B009-FD994DBE19CC}" dt="2019-09-19T19:01:43.800" v="1661" actId="14100"/>
          <ac:picMkLst>
            <pc:docMk/>
            <pc:sldMk cId="3706735877" sldId="307"/>
            <ac:picMk id="4" creationId="{3C82C62B-0878-430F-B6D8-6E8F6D8BADD9}"/>
          </ac:picMkLst>
        </pc:picChg>
      </pc:sldChg>
    </pc:docChg>
  </pc:docChgLst>
  <pc:docChgLst>
    <pc:chgData name="Brandon Gross" userId="S::bmgross96@knights.ucf.edu::5cfe96b0-eadf-49fc-9e70-cfaec2917642" providerId="AD" clId="Web-{C678826E-9DC2-4D86-8E93-D6CE7109ED04}"/>
    <pc:docChg chg="addSld delSld modSld modSection">
      <pc:chgData name="Brandon Gross" userId="S::bmgross96@knights.ucf.edu::5cfe96b0-eadf-49fc-9e70-cfaec2917642" providerId="AD" clId="Web-{C678826E-9DC2-4D86-8E93-D6CE7109ED04}" dt="2019-09-24T17:36:13.362" v="118"/>
      <pc:docMkLst>
        <pc:docMk/>
      </pc:docMkLst>
      <pc:sldChg chg="modNotes">
        <pc:chgData name="Brandon Gross" userId="S::bmgross96@knights.ucf.edu::5cfe96b0-eadf-49fc-9e70-cfaec2917642" providerId="AD" clId="Web-{C678826E-9DC2-4D86-8E93-D6CE7109ED04}" dt="2019-09-24T17:34:42.687" v="11"/>
        <pc:sldMkLst>
          <pc:docMk/>
          <pc:sldMk cId="2073348427" sldId="313"/>
        </pc:sldMkLst>
      </pc:sldChg>
      <pc:sldChg chg="modSp">
        <pc:chgData name="Brandon Gross" userId="S::bmgross96@knights.ucf.edu::5cfe96b0-eadf-49fc-9e70-cfaec2917642" providerId="AD" clId="Web-{C678826E-9DC2-4D86-8E93-D6CE7109ED04}" dt="2019-09-24T17:36:13.362" v="118"/>
        <pc:sldMkLst>
          <pc:docMk/>
          <pc:sldMk cId="3228675628" sldId="316"/>
        </pc:sldMkLst>
        <pc:graphicFrameChg chg="mod modGraphic">
          <ac:chgData name="Brandon Gross" userId="S::bmgross96@knights.ucf.edu::5cfe96b0-eadf-49fc-9e70-cfaec2917642" providerId="AD" clId="Web-{C678826E-9DC2-4D86-8E93-D6CE7109ED04}" dt="2019-09-24T17:36:13.362" v="118"/>
          <ac:graphicFrameMkLst>
            <pc:docMk/>
            <pc:sldMk cId="3228675628" sldId="316"/>
            <ac:graphicFrameMk id="4" creationId="{4FE72F15-38AF-402A-AB63-4A2AEF4D9D72}"/>
          </ac:graphicFrameMkLst>
        </pc:graphicFrameChg>
      </pc:sldChg>
    </pc:docChg>
  </pc:docChgLst>
  <pc:docChgLst>
    <pc:chgData name="Brandon Gross" userId="S::bmgross96@knights.ucf.edu::5cfe96b0-eadf-49fc-9e70-cfaec2917642" providerId="AD" clId="Web-{825CBC6B-5FB7-D62F-62D6-B196F79557D1}"/>
    <pc:docChg chg="modSld">
      <pc:chgData name="Brandon Gross" userId="S::bmgross96@knights.ucf.edu::5cfe96b0-eadf-49fc-9e70-cfaec2917642" providerId="AD" clId="Web-{825CBC6B-5FB7-D62F-62D6-B196F79557D1}" dt="2019-09-24T18:15:07.426" v="3" actId="20577"/>
      <pc:docMkLst>
        <pc:docMk/>
      </pc:docMkLst>
      <pc:sldChg chg="modSp">
        <pc:chgData name="Brandon Gross" userId="S::bmgross96@knights.ucf.edu::5cfe96b0-eadf-49fc-9e70-cfaec2917642" providerId="AD" clId="Web-{825CBC6B-5FB7-D62F-62D6-B196F79557D1}" dt="2019-09-24T18:15:07.426" v="2" actId="20577"/>
        <pc:sldMkLst>
          <pc:docMk/>
          <pc:sldMk cId="1771717399" sldId="290"/>
        </pc:sldMkLst>
        <pc:spChg chg="mod">
          <ac:chgData name="Brandon Gross" userId="S::bmgross96@knights.ucf.edu::5cfe96b0-eadf-49fc-9e70-cfaec2917642" providerId="AD" clId="Web-{825CBC6B-5FB7-D62F-62D6-B196F79557D1}" dt="2019-09-24T18:15:07.426" v="2" actId="20577"/>
          <ac:spMkLst>
            <pc:docMk/>
            <pc:sldMk cId="1771717399" sldId="290"/>
            <ac:spMk id="3" creationId="{61840BFB-B0B7-4804-890E-4A194F0B02E5}"/>
          </ac:spMkLst>
        </pc:spChg>
      </pc:sldChg>
    </pc:docChg>
  </pc:docChgLst>
  <pc:docChgLst>
    <pc:chgData name="Suvrat Jain" userId="S::jain.suvrat97@knights.ucf.edu::9c56a97b-f890-4d03-8b09-a619a1267654" providerId="AD" clId="Web-{6FCEBD5F-51F0-FE1E-F476-C9AABFE1890B}"/>
    <pc:docChg chg="addSld modSld sldOrd modSection">
      <pc:chgData name="Suvrat Jain" userId="S::jain.suvrat97@knights.ucf.edu::9c56a97b-f890-4d03-8b09-a619a1267654" providerId="AD" clId="Web-{6FCEBD5F-51F0-FE1E-F476-C9AABFE1890B}" dt="2019-09-19T20:17:23.066" v="1118"/>
      <pc:docMkLst>
        <pc:docMk/>
      </pc:docMkLst>
      <pc:sldChg chg="addSp delSp modSp new ord">
        <pc:chgData name="Suvrat Jain" userId="S::jain.suvrat97@knights.ucf.edu::9c56a97b-f890-4d03-8b09-a619a1267654" providerId="AD" clId="Web-{6FCEBD5F-51F0-FE1E-F476-C9AABFE1890B}" dt="2019-09-19T20:17:23.066" v="1118"/>
        <pc:sldMkLst>
          <pc:docMk/>
          <pc:sldMk cId="1033744284" sldId="314"/>
        </pc:sldMkLst>
        <pc:spChg chg="del">
          <ac:chgData name="Suvrat Jain" userId="S::jain.suvrat97@knights.ucf.edu::9c56a97b-f890-4d03-8b09-a619a1267654" providerId="AD" clId="Web-{6FCEBD5F-51F0-FE1E-F476-C9AABFE1890B}" dt="2019-09-19T19:01:55.001" v="1"/>
          <ac:spMkLst>
            <pc:docMk/>
            <pc:sldMk cId="1033744284" sldId="314"/>
            <ac:spMk id="2" creationId="{BB6A12E0-C2E6-4EE3-8F9C-A4B96C07B4C9}"/>
          </ac:spMkLst>
        </pc:spChg>
        <pc:spChg chg="del">
          <ac:chgData name="Suvrat Jain" userId="S::jain.suvrat97@knights.ucf.edu::9c56a97b-f890-4d03-8b09-a619a1267654" providerId="AD" clId="Web-{6FCEBD5F-51F0-FE1E-F476-C9AABFE1890B}" dt="2019-09-19T19:02:01.688" v="3"/>
          <ac:spMkLst>
            <pc:docMk/>
            <pc:sldMk cId="1033744284" sldId="314"/>
            <ac:spMk id="3" creationId="{9B720EAD-BA67-4AD6-BD47-130F2A407B5C}"/>
          </ac:spMkLst>
        </pc:spChg>
        <pc:spChg chg="add mod">
          <ac:chgData name="Suvrat Jain" userId="S::jain.suvrat97@knights.ucf.edu::9c56a97b-f890-4d03-8b09-a619a1267654" providerId="AD" clId="Web-{6FCEBD5F-51F0-FE1E-F476-C9AABFE1890B}" dt="2019-09-19T20:15:54.159" v="1007" actId="1076"/>
          <ac:spMkLst>
            <pc:docMk/>
            <pc:sldMk cId="1033744284" sldId="314"/>
            <ac:spMk id="5" creationId="{85A84093-AC7A-4600-BDD6-A7BD23F3D722}"/>
          </ac:spMkLst>
        </pc:spChg>
        <pc:graphicFrameChg chg="add mod ord modGraphic">
          <ac:chgData name="Suvrat Jain" userId="S::jain.suvrat97@knights.ucf.edu::9c56a97b-f890-4d03-8b09-a619a1267654" providerId="AD" clId="Web-{6FCEBD5F-51F0-FE1E-F476-C9AABFE1890B}" dt="2019-09-19T20:17:23.066" v="1118"/>
          <ac:graphicFrameMkLst>
            <pc:docMk/>
            <pc:sldMk cId="1033744284" sldId="314"/>
            <ac:graphicFrameMk id="6" creationId="{F334FF11-F553-44B5-835A-5CD8B4396927}"/>
          </ac:graphicFrameMkLst>
        </pc:graphicFrameChg>
      </pc:sldChg>
    </pc:docChg>
  </pc:docChgLst>
  <pc:docChgLst>
    <pc:chgData name="Mathew Schneider" userId="eb016727-2640-4672-acb1-67fcc4bff724" providerId="ADAL" clId="{02E4875D-D371-4E8B-8799-015A174180DD}"/>
    <pc:docChg chg="custSel modSld">
      <pc:chgData name="Mathew Schneider" userId="eb016727-2640-4672-acb1-67fcc4bff724" providerId="ADAL" clId="{02E4875D-D371-4E8B-8799-015A174180DD}" dt="2019-09-24T03:02:00.384" v="4343" actId="20577"/>
      <pc:docMkLst>
        <pc:docMk/>
      </pc:docMkLst>
      <pc:sldChg chg="addSp modSp modNotesTx">
        <pc:chgData name="Mathew Schneider" userId="eb016727-2640-4672-acb1-67fcc4bff724" providerId="ADAL" clId="{02E4875D-D371-4E8B-8799-015A174180DD}" dt="2019-09-24T02:33:22.853" v="647" actId="20577"/>
        <pc:sldMkLst>
          <pc:docMk/>
          <pc:sldMk cId="857870409" sldId="271"/>
        </pc:sldMkLst>
        <pc:spChg chg="add mod">
          <ac:chgData name="Mathew Schneider" userId="eb016727-2640-4672-acb1-67fcc4bff724" providerId="ADAL" clId="{02E4875D-D371-4E8B-8799-015A174180DD}" dt="2019-09-24T02:33:22.853" v="647" actId="20577"/>
          <ac:spMkLst>
            <pc:docMk/>
            <pc:sldMk cId="857870409" sldId="271"/>
            <ac:spMk id="3" creationId="{D569FABC-1837-42CE-9BEC-685BEE8E6B13}"/>
          </ac:spMkLst>
        </pc:spChg>
      </pc:sldChg>
      <pc:sldChg chg="modSp modNotesTx">
        <pc:chgData name="Mathew Schneider" userId="eb016727-2640-4672-acb1-67fcc4bff724" providerId="ADAL" clId="{02E4875D-D371-4E8B-8799-015A174180DD}" dt="2019-09-24T02:57:11.055" v="3703" actId="20577"/>
        <pc:sldMkLst>
          <pc:docMk/>
          <pc:sldMk cId="1807116076" sldId="285"/>
        </pc:sldMkLst>
        <pc:spChg chg="mod">
          <ac:chgData name="Mathew Schneider" userId="eb016727-2640-4672-acb1-67fcc4bff724" providerId="ADAL" clId="{02E4875D-D371-4E8B-8799-015A174180DD}" dt="2019-09-24T02:53:45.206" v="2922" actId="20577"/>
          <ac:spMkLst>
            <pc:docMk/>
            <pc:sldMk cId="1807116076" sldId="285"/>
            <ac:spMk id="3" creationId="{498403A8-F4B1-4E8D-A39A-9A61373525C9}"/>
          </ac:spMkLst>
        </pc:spChg>
      </pc:sldChg>
      <pc:sldChg chg="modNotesTx">
        <pc:chgData name="Mathew Schneider" userId="eb016727-2640-4672-acb1-67fcc4bff724" providerId="ADAL" clId="{02E4875D-D371-4E8B-8799-015A174180DD}" dt="2019-09-24T02:36:49.551" v="1069" actId="20577"/>
        <pc:sldMkLst>
          <pc:docMk/>
          <pc:sldMk cId="1411017625" sldId="286"/>
        </pc:sldMkLst>
      </pc:sldChg>
      <pc:sldChg chg="modNotesTx">
        <pc:chgData name="Mathew Schneider" userId="eb016727-2640-4672-acb1-67fcc4bff724" providerId="ADAL" clId="{02E4875D-D371-4E8B-8799-015A174180DD}" dt="2019-09-24T03:02:00.384" v="4343" actId="20577"/>
        <pc:sldMkLst>
          <pc:docMk/>
          <pc:sldMk cId="1771717399" sldId="290"/>
        </pc:sldMkLst>
      </pc:sldChg>
      <pc:sldChg chg="modNotesTx">
        <pc:chgData name="Mathew Schneider" userId="eb016727-2640-4672-acb1-67fcc4bff724" providerId="ADAL" clId="{02E4875D-D371-4E8B-8799-015A174180DD}" dt="2019-09-24T02:51:59.533" v="2718" actId="20577"/>
        <pc:sldMkLst>
          <pc:docMk/>
          <pc:sldMk cId="3706735877" sldId="307"/>
        </pc:sldMkLst>
      </pc:sldChg>
      <pc:sldChg chg="modNotesTx">
        <pc:chgData name="Mathew Schneider" userId="eb016727-2640-4672-acb1-67fcc4bff724" providerId="ADAL" clId="{02E4875D-D371-4E8B-8799-015A174180DD}" dt="2019-09-24T02:42:15.801" v="1759" actId="20577"/>
        <pc:sldMkLst>
          <pc:docMk/>
          <pc:sldMk cId="4030717784" sldId="309"/>
        </pc:sldMkLst>
      </pc:sldChg>
      <pc:sldChg chg="modSp modNotesTx">
        <pc:chgData name="Mathew Schneider" userId="eb016727-2640-4672-acb1-67fcc4bff724" providerId="ADAL" clId="{02E4875D-D371-4E8B-8799-015A174180DD}" dt="2019-09-24T02:50:59.266" v="2559" actId="20577"/>
        <pc:sldMkLst>
          <pc:docMk/>
          <pc:sldMk cId="3228675628" sldId="316"/>
        </pc:sldMkLst>
        <pc:graphicFrameChg chg="mod modGraphic">
          <ac:chgData name="Mathew Schneider" userId="eb016727-2640-4672-acb1-67fcc4bff724" providerId="ADAL" clId="{02E4875D-D371-4E8B-8799-015A174180DD}" dt="2019-09-24T02:50:59.266" v="2559" actId="20577"/>
          <ac:graphicFrameMkLst>
            <pc:docMk/>
            <pc:sldMk cId="3228675628" sldId="316"/>
            <ac:graphicFrameMk id="4" creationId="{4FE72F15-38AF-402A-AB63-4A2AEF4D9D72}"/>
          </ac:graphicFrameMkLst>
        </pc:graphicFrameChg>
      </pc:sldChg>
    </pc:docChg>
  </pc:docChgLst>
  <pc:docChgLst>
    <pc:chgData name="Brandon Gross" userId="5cfe96b0-eadf-49fc-9e70-cfaec2917642" providerId="ADAL" clId="{644593EA-6282-4DCE-BE3E-A98FC6540097}"/>
    <pc:docChg chg="undo custSel mod addSld delSld modSld sldOrd modSection">
      <pc:chgData name="Brandon Gross" userId="5cfe96b0-eadf-49fc-9e70-cfaec2917642" providerId="ADAL" clId="{644593EA-6282-4DCE-BE3E-A98FC6540097}" dt="2019-09-25T23:02:56.392" v="11464" actId="20577"/>
      <pc:docMkLst>
        <pc:docMk/>
      </pc:docMkLst>
      <pc:sldChg chg="modSp">
        <pc:chgData name="Brandon Gross" userId="5cfe96b0-eadf-49fc-9e70-cfaec2917642" providerId="ADAL" clId="{644593EA-6282-4DCE-BE3E-A98FC6540097}" dt="2019-09-19T18:24:09.129" v="487" actId="20577"/>
        <pc:sldMkLst>
          <pc:docMk/>
          <pc:sldMk cId="1323585510" sldId="256"/>
        </pc:sldMkLst>
        <pc:spChg chg="mod">
          <ac:chgData name="Brandon Gross" userId="5cfe96b0-eadf-49fc-9e70-cfaec2917642" providerId="ADAL" clId="{644593EA-6282-4DCE-BE3E-A98FC6540097}" dt="2019-09-19T18:24:09.129" v="487" actId="20577"/>
          <ac:spMkLst>
            <pc:docMk/>
            <pc:sldMk cId="1323585510" sldId="256"/>
            <ac:spMk id="3" creationId="{171715BA-6E14-400D-B0DC-3273C13D36CD}"/>
          </ac:spMkLst>
        </pc:spChg>
      </pc:sldChg>
      <pc:sldChg chg="modSp modNotesTx">
        <pc:chgData name="Brandon Gross" userId="5cfe96b0-eadf-49fc-9e70-cfaec2917642" providerId="ADAL" clId="{644593EA-6282-4DCE-BE3E-A98FC6540097}" dt="2019-09-24T21:01:43.745" v="11202" actId="20577"/>
        <pc:sldMkLst>
          <pc:docMk/>
          <pc:sldMk cId="3570500817" sldId="257"/>
        </pc:sldMkLst>
        <pc:spChg chg="mod">
          <ac:chgData name="Brandon Gross" userId="5cfe96b0-eadf-49fc-9e70-cfaec2917642" providerId="ADAL" clId="{644593EA-6282-4DCE-BE3E-A98FC6540097}" dt="2019-09-19T20:02:38.814" v="1636" actId="20577"/>
          <ac:spMkLst>
            <pc:docMk/>
            <pc:sldMk cId="3570500817" sldId="257"/>
            <ac:spMk id="3" creationId="{4E5EFD70-4F93-4989-B653-B1A369230EE2}"/>
          </ac:spMkLst>
        </pc:spChg>
      </pc:sldChg>
      <pc:sldChg chg="modSp">
        <pc:chgData name="Brandon Gross" userId="5cfe96b0-eadf-49fc-9e70-cfaec2917642" providerId="ADAL" clId="{644593EA-6282-4DCE-BE3E-A98FC6540097}" dt="2019-09-19T20:02:55.531" v="1637" actId="20577"/>
        <pc:sldMkLst>
          <pc:docMk/>
          <pc:sldMk cId="3634832727" sldId="258"/>
        </pc:sldMkLst>
        <pc:spChg chg="mod">
          <ac:chgData name="Brandon Gross" userId="5cfe96b0-eadf-49fc-9e70-cfaec2917642" providerId="ADAL" clId="{644593EA-6282-4DCE-BE3E-A98FC6540097}" dt="2019-09-19T20:02:55.531" v="1637" actId="20577"/>
          <ac:spMkLst>
            <pc:docMk/>
            <pc:sldMk cId="3634832727" sldId="258"/>
            <ac:spMk id="3" creationId="{A8029FCB-3F09-4AAE-8731-C2277F8774C8}"/>
          </ac:spMkLst>
        </pc:spChg>
      </pc:sldChg>
      <pc:sldChg chg="addSp delSp modSp">
        <pc:chgData name="Brandon Gross" userId="5cfe96b0-eadf-49fc-9e70-cfaec2917642" providerId="ADAL" clId="{644593EA-6282-4DCE-BE3E-A98FC6540097}" dt="2019-09-19T19:39:49.072" v="1318" actId="20577"/>
        <pc:sldMkLst>
          <pc:docMk/>
          <pc:sldMk cId="1301552479" sldId="259"/>
        </pc:sldMkLst>
        <pc:spChg chg="mod">
          <ac:chgData name="Brandon Gross" userId="5cfe96b0-eadf-49fc-9e70-cfaec2917642" providerId="ADAL" clId="{644593EA-6282-4DCE-BE3E-A98FC6540097}" dt="2019-09-19T19:23:05.889" v="1185" actId="20577"/>
          <ac:spMkLst>
            <pc:docMk/>
            <pc:sldMk cId="1301552479" sldId="259"/>
            <ac:spMk id="2" creationId="{6A71C07E-F43D-46AE-87A3-E37868C8F125}"/>
          </ac:spMkLst>
        </pc:spChg>
        <pc:spChg chg="del">
          <ac:chgData name="Brandon Gross" userId="5cfe96b0-eadf-49fc-9e70-cfaec2917642" providerId="ADAL" clId="{644593EA-6282-4DCE-BE3E-A98FC6540097}" dt="2019-09-19T19:15:55.766" v="1070" actId="3680"/>
          <ac:spMkLst>
            <pc:docMk/>
            <pc:sldMk cId="1301552479" sldId="259"/>
            <ac:spMk id="3" creationId="{764B888E-8AF1-4FBE-AFF6-CFF704209F3A}"/>
          </ac:spMkLst>
        </pc:spChg>
        <pc:graphicFrameChg chg="add mod ord modGraphic">
          <ac:chgData name="Brandon Gross" userId="5cfe96b0-eadf-49fc-9e70-cfaec2917642" providerId="ADAL" clId="{644593EA-6282-4DCE-BE3E-A98FC6540097}" dt="2019-09-19T19:39:49.072" v="1318" actId="20577"/>
          <ac:graphicFrameMkLst>
            <pc:docMk/>
            <pc:sldMk cId="1301552479" sldId="259"/>
            <ac:graphicFrameMk id="4" creationId="{278A9BE7-AC53-435D-959A-37DE72CF6E45}"/>
          </ac:graphicFrameMkLst>
        </pc:graphicFrameChg>
      </pc:sldChg>
      <pc:sldChg chg="modSp">
        <pc:chgData name="Brandon Gross" userId="5cfe96b0-eadf-49fc-9e70-cfaec2917642" providerId="ADAL" clId="{644593EA-6282-4DCE-BE3E-A98FC6540097}" dt="2019-09-19T20:04:38.720" v="1825" actId="113"/>
        <pc:sldMkLst>
          <pc:docMk/>
          <pc:sldMk cId="2522279257" sldId="260"/>
        </pc:sldMkLst>
        <pc:spChg chg="mod">
          <ac:chgData name="Brandon Gross" userId="5cfe96b0-eadf-49fc-9e70-cfaec2917642" providerId="ADAL" clId="{644593EA-6282-4DCE-BE3E-A98FC6540097}" dt="2019-09-19T20:04:38.720" v="1825" actId="113"/>
          <ac:spMkLst>
            <pc:docMk/>
            <pc:sldMk cId="2522279257" sldId="260"/>
            <ac:spMk id="3" creationId="{F2974E9A-1702-464E-A0C6-204CAFF8BB47}"/>
          </ac:spMkLst>
        </pc:spChg>
      </pc:sldChg>
      <pc:sldChg chg="modSp ord">
        <pc:chgData name="Brandon Gross" userId="5cfe96b0-eadf-49fc-9e70-cfaec2917642" providerId="ADAL" clId="{644593EA-6282-4DCE-BE3E-A98FC6540097}" dt="2019-09-24T21:11:59.102" v="11295" actId="20577"/>
        <pc:sldMkLst>
          <pc:docMk/>
          <pc:sldMk cId="4082240835" sldId="261"/>
        </pc:sldMkLst>
        <pc:spChg chg="mod">
          <ac:chgData name="Brandon Gross" userId="5cfe96b0-eadf-49fc-9e70-cfaec2917642" providerId="ADAL" clId="{644593EA-6282-4DCE-BE3E-A98FC6540097}" dt="2019-09-24T21:11:59.102" v="11295" actId="20577"/>
          <ac:spMkLst>
            <pc:docMk/>
            <pc:sldMk cId="4082240835" sldId="261"/>
            <ac:spMk id="2" creationId="{3737E844-B37D-4EA4-813C-952376F80C25}"/>
          </ac:spMkLst>
        </pc:spChg>
        <pc:picChg chg="mod">
          <ac:chgData name="Brandon Gross" userId="5cfe96b0-eadf-49fc-9e70-cfaec2917642" providerId="ADAL" clId="{644593EA-6282-4DCE-BE3E-A98FC6540097}" dt="2019-09-19T19:46:17.344" v="1431" actId="14100"/>
          <ac:picMkLst>
            <pc:docMk/>
            <pc:sldMk cId="4082240835" sldId="261"/>
            <ac:picMk id="4" creationId="{3047C9B4-5F9C-4695-9407-A9B57D21DFB9}"/>
          </ac:picMkLst>
        </pc:picChg>
        <pc:picChg chg="mod">
          <ac:chgData name="Brandon Gross" userId="5cfe96b0-eadf-49fc-9e70-cfaec2917642" providerId="ADAL" clId="{644593EA-6282-4DCE-BE3E-A98FC6540097}" dt="2019-09-19T19:46:19.140" v="1432" actId="1076"/>
          <ac:picMkLst>
            <pc:docMk/>
            <pc:sldMk cId="4082240835" sldId="261"/>
            <ac:picMk id="5" creationId="{85175412-3BDA-48B9-BE57-2ACBF2C32018}"/>
          </ac:picMkLst>
        </pc:picChg>
      </pc:sldChg>
      <pc:sldChg chg="modSp modNotesTx">
        <pc:chgData name="Brandon Gross" userId="5cfe96b0-eadf-49fc-9e70-cfaec2917642" providerId="ADAL" clId="{644593EA-6282-4DCE-BE3E-A98FC6540097}" dt="2019-09-24T21:11:55.907" v="11293" actId="20577"/>
        <pc:sldMkLst>
          <pc:docMk/>
          <pc:sldMk cId="1953987887" sldId="262"/>
        </pc:sldMkLst>
        <pc:spChg chg="mod">
          <ac:chgData name="Brandon Gross" userId="5cfe96b0-eadf-49fc-9e70-cfaec2917642" providerId="ADAL" clId="{644593EA-6282-4DCE-BE3E-A98FC6540097}" dt="2019-09-24T21:11:55.907" v="11293" actId="20577"/>
          <ac:spMkLst>
            <pc:docMk/>
            <pc:sldMk cId="1953987887" sldId="262"/>
            <ac:spMk id="2" creationId="{AD81EAA8-8B8F-497B-98B2-4BBBD5D86F5F}"/>
          </ac:spMkLst>
        </pc:spChg>
        <pc:picChg chg="mod">
          <ac:chgData name="Brandon Gross" userId="5cfe96b0-eadf-49fc-9e70-cfaec2917642" providerId="ADAL" clId="{644593EA-6282-4DCE-BE3E-A98FC6540097}" dt="2019-09-21T18:38:29.017" v="2470" actId="14100"/>
          <ac:picMkLst>
            <pc:docMk/>
            <pc:sldMk cId="1953987887" sldId="262"/>
            <ac:picMk id="4" creationId="{A2C80094-05D6-4878-A4D9-2CB6DF603930}"/>
          </ac:picMkLst>
        </pc:picChg>
      </pc:sldChg>
      <pc:sldChg chg="modSp">
        <pc:chgData name="Brandon Gross" userId="5cfe96b0-eadf-49fc-9e70-cfaec2917642" providerId="ADAL" clId="{644593EA-6282-4DCE-BE3E-A98FC6540097}" dt="2019-09-24T21:10:35.298" v="11264" actId="20577"/>
        <pc:sldMkLst>
          <pc:docMk/>
          <pc:sldMk cId="2331094784" sldId="263"/>
        </pc:sldMkLst>
        <pc:spChg chg="mod">
          <ac:chgData name="Brandon Gross" userId="5cfe96b0-eadf-49fc-9e70-cfaec2917642" providerId="ADAL" clId="{644593EA-6282-4DCE-BE3E-A98FC6540097}" dt="2019-09-24T21:10:35.298" v="11264" actId="20577"/>
          <ac:spMkLst>
            <pc:docMk/>
            <pc:sldMk cId="2331094784" sldId="263"/>
            <ac:spMk id="2" creationId="{A5D7941C-598C-4894-A4C1-C6C5120D4A3C}"/>
          </ac:spMkLst>
        </pc:spChg>
        <pc:picChg chg="mod">
          <ac:chgData name="Brandon Gross" userId="5cfe96b0-eadf-49fc-9e70-cfaec2917642" providerId="ADAL" clId="{644593EA-6282-4DCE-BE3E-A98FC6540097}" dt="2019-09-19T19:50:02.944" v="1451" actId="14100"/>
          <ac:picMkLst>
            <pc:docMk/>
            <pc:sldMk cId="2331094784" sldId="263"/>
            <ac:picMk id="4" creationId="{81A8F16D-960E-4161-9FF9-174BF75367A8}"/>
          </ac:picMkLst>
        </pc:picChg>
      </pc:sldChg>
      <pc:sldChg chg="modSp modNotesTx">
        <pc:chgData name="Brandon Gross" userId="5cfe96b0-eadf-49fc-9e70-cfaec2917642" providerId="ADAL" clId="{644593EA-6282-4DCE-BE3E-A98FC6540097}" dt="2019-09-24T18:39:18.037" v="8484" actId="20577"/>
        <pc:sldMkLst>
          <pc:docMk/>
          <pc:sldMk cId="3462482102" sldId="264"/>
        </pc:sldMkLst>
        <pc:spChg chg="mod">
          <ac:chgData name="Brandon Gross" userId="5cfe96b0-eadf-49fc-9e70-cfaec2917642" providerId="ADAL" clId="{644593EA-6282-4DCE-BE3E-A98FC6540097}" dt="2019-09-19T19:01:23.292" v="811" actId="20577"/>
          <ac:spMkLst>
            <pc:docMk/>
            <pc:sldMk cId="3462482102" sldId="264"/>
            <ac:spMk id="2" creationId="{AF961DED-98DB-492F-B536-E81FBDAC249A}"/>
          </ac:spMkLst>
        </pc:spChg>
      </pc:sldChg>
      <pc:sldChg chg="addSp modSp">
        <pc:chgData name="Brandon Gross" userId="5cfe96b0-eadf-49fc-9e70-cfaec2917642" providerId="ADAL" clId="{644593EA-6282-4DCE-BE3E-A98FC6540097}" dt="2019-09-24T21:11:47.538" v="11289" actId="20577"/>
        <pc:sldMkLst>
          <pc:docMk/>
          <pc:sldMk cId="2961176107" sldId="270"/>
        </pc:sldMkLst>
        <pc:spChg chg="mod">
          <ac:chgData name="Brandon Gross" userId="5cfe96b0-eadf-49fc-9e70-cfaec2917642" providerId="ADAL" clId="{644593EA-6282-4DCE-BE3E-A98FC6540097}" dt="2019-09-24T21:11:47.538" v="11289" actId="20577"/>
          <ac:spMkLst>
            <pc:docMk/>
            <pc:sldMk cId="2961176107" sldId="270"/>
            <ac:spMk id="2" creationId="{D5BD1EFF-5D0D-4D02-AC74-58BCA63663EE}"/>
          </ac:spMkLst>
        </pc:spChg>
        <pc:spChg chg="add mod">
          <ac:chgData name="Brandon Gross" userId="5cfe96b0-eadf-49fc-9e70-cfaec2917642" providerId="ADAL" clId="{644593EA-6282-4DCE-BE3E-A98FC6540097}" dt="2019-09-21T18:50:37.241" v="2740" actId="20577"/>
          <ac:spMkLst>
            <pc:docMk/>
            <pc:sldMk cId="2961176107" sldId="270"/>
            <ac:spMk id="3" creationId="{BDE390CD-3AD3-4BB1-AFA4-B10F45F350DC}"/>
          </ac:spMkLst>
        </pc:spChg>
        <pc:picChg chg="mod">
          <ac:chgData name="Brandon Gross" userId="5cfe96b0-eadf-49fc-9e70-cfaec2917642" providerId="ADAL" clId="{644593EA-6282-4DCE-BE3E-A98FC6540097}" dt="2019-09-21T18:50:59.878" v="2747" actId="1076"/>
          <ac:picMkLst>
            <pc:docMk/>
            <pc:sldMk cId="2961176107" sldId="270"/>
            <ac:picMk id="4" creationId="{B92C906D-8CCF-4837-831E-09689955F372}"/>
          </ac:picMkLst>
        </pc:picChg>
        <pc:picChg chg="mod">
          <ac:chgData name="Brandon Gross" userId="5cfe96b0-eadf-49fc-9e70-cfaec2917642" providerId="ADAL" clId="{644593EA-6282-4DCE-BE3E-A98FC6540097}" dt="2019-09-21T18:50:58.181" v="2746" actId="1076"/>
          <ac:picMkLst>
            <pc:docMk/>
            <pc:sldMk cId="2961176107" sldId="270"/>
            <ac:picMk id="5" creationId="{53180BE6-3B2E-4633-9947-FD160ACD29CB}"/>
          </ac:picMkLst>
        </pc:picChg>
      </pc:sldChg>
      <pc:sldChg chg="modSp modNotesTx">
        <pc:chgData name="Brandon Gross" userId="5cfe96b0-eadf-49fc-9e70-cfaec2917642" providerId="ADAL" clId="{644593EA-6282-4DCE-BE3E-A98FC6540097}" dt="2019-09-24T21:11:41.428" v="11286" actId="20577"/>
        <pc:sldMkLst>
          <pc:docMk/>
          <pc:sldMk cId="857870409" sldId="271"/>
        </pc:sldMkLst>
        <pc:spChg chg="mod">
          <ac:chgData name="Brandon Gross" userId="5cfe96b0-eadf-49fc-9e70-cfaec2917642" providerId="ADAL" clId="{644593EA-6282-4DCE-BE3E-A98FC6540097}" dt="2019-09-24T21:11:41.428" v="11286" actId="20577"/>
          <ac:spMkLst>
            <pc:docMk/>
            <pc:sldMk cId="857870409" sldId="271"/>
            <ac:spMk id="2" creationId="{41DD6B58-377D-4C1A-A6D6-83D18CE44E82}"/>
          </ac:spMkLst>
        </pc:spChg>
        <pc:spChg chg="mod">
          <ac:chgData name="Brandon Gross" userId="5cfe96b0-eadf-49fc-9e70-cfaec2917642" providerId="ADAL" clId="{644593EA-6282-4DCE-BE3E-A98FC6540097}" dt="2019-09-24T21:05:35.198" v="11208" actId="14100"/>
          <ac:spMkLst>
            <pc:docMk/>
            <pc:sldMk cId="857870409" sldId="271"/>
            <ac:spMk id="3" creationId="{D569FABC-1837-42CE-9BEC-685BEE8E6B13}"/>
          </ac:spMkLst>
        </pc:spChg>
        <pc:picChg chg="mod">
          <ac:chgData name="Brandon Gross" userId="5cfe96b0-eadf-49fc-9e70-cfaec2917642" providerId="ADAL" clId="{644593EA-6282-4DCE-BE3E-A98FC6540097}" dt="2019-09-19T18:49:01.297" v="671" actId="14100"/>
          <ac:picMkLst>
            <pc:docMk/>
            <pc:sldMk cId="857870409" sldId="271"/>
            <ac:picMk id="4" creationId="{65DB55AE-B3F2-44AC-B7D0-C034EE1A0098}"/>
          </ac:picMkLst>
        </pc:picChg>
        <pc:picChg chg="mod">
          <ac:chgData name="Brandon Gross" userId="5cfe96b0-eadf-49fc-9e70-cfaec2917642" providerId="ADAL" clId="{644593EA-6282-4DCE-BE3E-A98FC6540097}" dt="2019-09-19T18:48:58.850" v="670" actId="14100"/>
          <ac:picMkLst>
            <pc:docMk/>
            <pc:sldMk cId="857870409" sldId="271"/>
            <ac:picMk id="5" creationId="{FBF01B99-E21C-4F7E-91F6-155A3B3C71CC}"/>
          </ac:picMkLst>
        </pc:picChg>
        <pc:picChg chg="mod">
          <ac:chgData name="Brandon Gross" userId="5cfe96b0-eadf-49fc-9e70-cfaec2917642" providerId="ADAL" clId="{644593EA-6282-4DCE-BE3E-A98FC6540097}" dt="2019-09-24T21:05:44.519" v="11210" actId="1076"/>
          <ac:picMkLst>
            <pc:docMk/>
            <pc:sldMk cId="857870409" sldId="271"/>
            <ac:picMk id="11" creationId="{007299DD-B77C-4EF4-B121-EC5D988C1230}"/>
          </ac:picMkLst>
        </pc:picChg>
        <pc:picChg chg="mod modCrop">
          <ac:chgData name="Brandon Gross" userId="5cfe96b0-eadf-49fc-9e70-cfaec2917642" providerId="ADAL" clId="{644593EA-6282-4DCE-BE3E-A98FC6540097}" dt="2019-09-24T21:06:12.718" v="11221" actId="1076"/>
          <ac:picMkLst>
            <pc:docMk/>
            <pc:sldMk cId="857870409" sldId="271"/>
            <ac:picMk id="13" creationId="{31113667-CEA1-4DCE-A127-A054AE416A32}"/>
          </ac:picMkLst>
        </pc:picChg>
      </pc:sldChg>
      <pc:sldChg chg="modSp modNotesTx">
        <pc:chgData name="Brandon Gross" userId="5cfe96b0-eadf-49fc-9e70-cfaec2917642" providerId="ADAL" clId="{644593EA-6282-4DCE-BE3E-A98FC6540097}" dt="2019-09-24T20:00:12.235" v="11137" actId="20577"/>
        <pc:sldMkLst>
          <pc:docMk/>
          <pc:sldMk cId="1735605032" sldId="272"/>
        </pc:sldMkLst>
        <pc:picChg chg="mod">
          <ac:chgData name="Brandon Gross" userId="5cfe96b0-eadf-49fc-9e70-cfaec2917642" providerId="ADAL" clId="{644593EA-6282-4DCE-BE3E-A98FC6540097}" dt="2019-09-19T18:43:07.892" v="580" actId="1076"/>
          <ac:picMkLst>
            <pc:docMk/>
            <pc:sldMk cId="1735605032" sldId="272"/>
            <ac:picMk id="4" creationId="{D22AC408-AEFE-462B-8AE9-B4171FB25E5A}"/>
          </ac:picMkLst>
        </pc:picChg>
      </pc:sldChg>
      <pc:sldChg chg="addSp modSp modNotesTx">
        <pc:chgData name="Brandon Gross" userId="5cfe96b0-eadf-49fc-9e70-cfaec2917642" providerId="ADAL" clId="{644593EA-6282-4DCE-BE3E-A98FC6540097}" dt="2019-09-24T18:45:21.114" v="9228" actId="20577"/>
        <pc:sldMkLst>
          <pc:docMk/>
          <pc:sldMk cId="113116152" sldId="273"/>
        </pc:sldMkLst>
        <pc:spChg chg="add mod">
          <ac:chgData name="Brandon Gross" userId="5cfe96b0-eadf-49fc-9e70-cfaec2917642" providerId="ADAL" clId="{644593EA-6282-4DCE-BE3E-A98FC6540097}" dt="2019-09-23T21:02:21.825" v="7568" actId="20577"/>
          <ac:spMkLst>
            <pc:docMk/>
            <pc:sldMk cId="113116152" sldId="273"/>
            <ac:spMk id="3" creationId="{E8CA5789-3507-4DBF-9C25-D70CAC993FD2}"/>
          </ac:spMkLst>
        </pc:spChg>
        <pc:picChg chg="mod">
          <ac:chgData name="Brandon Gross" userId="5cfe96b0-eadf-49fc-9e70-cfaec2917642" providerId="ADAL" clId="{644593EA-6282-4DCE-BE3E-A98FC6540097}" dt="2019-09-23T20:57:57.176" v="6792" actId="1076"/>
          <ac:picMkLst>
            <pc:docMk/>
            <pc:sldMk cId="113116152" sldId="273"/>
            <ac:picMk id="4" creationId="{8B1F8397-9424-49F1-BC6B-DDF210569CAE}"/>
          </ac:picMkLst>
        </pc:picChg>
        <pc:picChg chg="mod">
          <ac:chgData name="Brandon Gross" userId="5cfe96b0-eadf-49fc-9e70-cfaec2917642" providerId="ADAL" clId="{644593EA-6282-4DCE-BE3E-A98FC6540097}" dt="2019-09-23T20:57:48.094" v="6789" actId="1076"/>
          <ac:picMkLst>
            <pc:docMk/>
            <pc:sldMk cId="113116152" sldId="273"/>
            <ac:picMk id="5" creationId="{2686EDC4-E84C-4F26-A4CC-E38072C9BEC7}"/>
          </ac:picMkLst>
        </pc:picChg>
        <pc:picChg chg="mod">
          <ac:chgData name="Brandon Gross" userId="5cfe96b0-eadf-49fc-9e70-cfaec2917642" providerId="ADAL" clId="{644593EA-6282-4DCE-BE3E-A98FC6540097}" dt="2019-09-23T20:57:34.827" v="6785" actId="1076"/>
          <ac:picMkLst>
            <pc:docMk/>
            <pc:sldMk cId="113116152" sldId="273"/>
            <ac:picMk id="6" creationId="{8F3EFC97-8A74-4FD3-8133-EAF9FEC1615D}"/>
          </ac:picMkLst>
        </pc:picChg>
        <pc:picChg chg="mod">
          <ac:chgData name="Brandon Gross" userId="5cfe96b0-eadf-49fc-9e70-cfaec2917642" providerId="ADAL" clId="{644593EA-6282-4DCE-BE3E-A98FC6540097}" dt="2019-09-23T20:58:01.013" v="6793" actId="1076"/>
          <ac:picMkLst>
            <pc:docMk/>
            <pc:sldMk cId="113116152" sldId="273"/>
            <ac:picMk id="7" creationId="{02FCCDB7-D26D-4C90-9C39-B5C92352D918}"/>
          </ac:picMkLst>
        </pc:picChg>
        <pc:picChg chg="mod">
          <ac:chgData name="Brandon Gross" userId="5cfe96b0-eadf-49fc-9e70-cfaec2917642" providerId="ADAL" clId="{644593EA-6282-4DCE-BE3E-A98FC6540097}" dt="2019-09-23T20:57:55.532" v="6791" actId="1076"/>
          <ac:picMkLst>
            <pc:docMk/>
            <pc:sldMk cId="113116152" sldId="273"/>
            <ac:picMk id="8" creationId="{36D7762D-746C-4C67-BCDB-48B2BC739385}"/>
          </ac:picMkLst>
        </pc:picChg>
      </pc:sldChg>
      <pc:sldChg chg="modSp modNotesTx">
        <pc:chgData name="Brandon Gross" userId="5cfe96b0-eadf-49fc-9e70-cfaec2917642" providerId="ADAL" clId="{644593EA-6282-4DCE-BE3E-A98FC6540097}" dt="2019-09-25T22:57:02.763" v="11389" actId="403"/>
        <pc:sldMkLst>
          <pc:docMk/>
          <pc:sldMk cId="4080889477" sldId="274"/>
        </pc:sldMkLst>
        <pc:spChg chg="mod">
          <ac:chgData name="Brandon Gross" userId="5cfe96b0-eadf-49fc-9e70-cfaec2917642" providerId="ADAL" clId="{644593EA-6282-4DCE-BE3E-A98FC6540097}" dt="2019-09-24T21:11:19.442" v="11282" actId="20577"/>
          <ac:spMkLst>
            <pc:docMk/>
            <pc:sldMk cId="4080889477" sldId="274"/>
            <ac:spMk id="2" creationId="{B6F2325F-7773-47BF-BD1B-3022BDCC12D1}"/>
          </ac:spMkLst>
        </pc:spChg>
        <pc:spChg chg="mod">
          <ac:chgData name="Brandon Gross" userId="5cfe96b0-eadf-49fc-9e70-cfaec2917642" providerId="ADAL" clId="{644593EA-6282-4DCE-BE3E-A98FC6540097}" dt="2019-09-25T22:57:02.763" v="11389" actId="403"/>
          <ac:spMkLst>
            <pc:docMk/>
            <pc:sldMk cId="4080889477" sldId="274"/>
            <ac:spMk id="5" creationId="{16F9DF4A-AE96-4321-A784-F435BC3D1AF0}"/>
          </ac:spMkLst>
        </pc:spChg>
        <pc:picChg chg="mod">
          <ac:chgData name="Brandon Gross" userId="5cfe96b0-eadf-49fc-9e70-cfaec2917642" providerId="ADAL" clId="{644593EA-6282-4DCE-BE3E-A98FC6540097}" dt="2019-09-19T19:49:57.343" v="1449" actId="14100"/>
          <ac:picMkLst>
            <pc:docMk/>
            <pc:sldMk cId="4080889477" sldId="274"/>
            <ac:picMk id="4" creationId="{FE616C9D-6E14-4647-AA0E-55D12301A0E9}"/>
          </ac:picMkLst>
        </pc:picChg>
        <pc:picChg chg="mod">
          <ac:chgData name="Brandon Gross" userId="5cfe96b0-eadf-49fc-9e70-cfaec2917642" providerId="ADAL" clId="{644593EA-6282-4DCE-BE3E-A98FC6540097}" dt="2019-09-24T21:15:07.250" v="11299" actId="1076"/>
          <ac:picMkLst>
            <pc:docMk/>
            <pc:sldMk cId="4080889477" sldId="274"/>
            <ac:picMk id="7" creationId="{A80BFDD0-66E0-4CB9-8BCB-F59260F7A9DC}"/>
          </ac:picMkLst>
        </pc:picChg>
      </pc:sldChg>
      <pc:sldChg chg="modSp">
        <pc:chgData name="Brandon Gross" userId="5cfe96b0-eadf-49fc-9e70-cfaec2917642" providerId="ADAL" clId="{644593EA-6282-4DCE-BE3E-A98FC6540097}" dt="2019-09-19T18:06:10.631" v="239" actId="1076"/>
        <pc:sldMkLst>
          <pc:docMk/>
          <pc:sldMk cId="3072798507" sldId="275"/>
        </pc:sldMkLst>
        <pc:picChg chg="mod">
          <ac:chgData name="Brandon Gross" userId="5cfe96b0-eadf-49fc-9e70-cfaec2917642" providerId="ADAL" clId="{644593EA-6282-4DCE-BE3E-A98FC6540097}" dt="2019-09-19T18:06:10.631" v="239" actId="1076"/>
          <ac:picMkLst>
            <pc:docMk/>
            <pc:sldMk cId="3072798507" sldId="275"/>
            <ac:picMk id="4" creationId="{6B1C3919-3E13-45AE-9BAE-F17D3305B492}"/>
          </ac:picMkLst>
        </pc:picChg>
      </pc:sldChg>
      <pc:sldChg chg="addSp delSp modSp">
        <pc:chgData name="Brandon Gross" userId="5cfe96b0-eadf-49fc-9e70-cfaec2917642" providerId="ADAL" clId="{644593EA-6282-4DCE-BE3E-A98FC6540097}" dt="2019-09-24T20:52:15.407" v="11149" actId="20577"/>
        <pc:sldMkLst>
          <pc:docMk/>
          <pc:sldMk cId="993820963" sldId="278"/>
        </pc:sldMkLst>
        <pc:spChg chg="add mod">
          <ac:chgData name="Brandon Gross" userId="5cfe96b0-eadf-49fc-9e70-cfaec2917642" providerId="ADAL" clId="{644593EA-6282-4DCE-BE3E-A98FC6540097}" dt="2019-09-23T20:36:35.164" v="5348" actId="1076"/>
          <ac:spMkLst>
            <pc:docMk/>
            <pc:sldMk cId="993820963" sldId="278"/>
            <ac:spMk id="3" creationId="{37F08DB7-F8E4-415C-891B-4CF102F17356}"/>
          </ac:spMkLst>
        </pc:spChg>
        <pc:spChg chg="del">
          <ac:chgData name="Brandon Gross" userId="5cfe96b0-eadf-49fc-9e70-cfaec2917642" providerId="ADAL" clId="{644593EA-6282-4DCE-BE3E-A98FC6540097}" dt="2019-09-19T20:16:53.533" v="2378"/>
          <ac:spMkLst>
            <pc:docMk/>
            <pc:sldMk cId="993820963" sldId="278"/>
            <ac:spMk id="3" creationId="{6520F48D-4EC7-4C95-BAE7-74A6C08B5F5E}"/>
          </ac:spMkLst>
        </pc:spChg>
        <pc:graphicFrameChg chg="add mod modGraphic">
          <ac:chgData name="Brandon Gross" userId="5cfe96b0-eadf-49fc-9e70-cfaec2917642" providerId="ADAL" clId="{644593EA-6282-4DCE-BE3E-A98FC6540097}" dt="2019-09-24T20:52:15.407" v="11149" actId="20577"/>
          <ac:graphicFrameMkLst>
            <pc:docMk/>
            <pc:sldMk cId="993820963" sldId="278"/>
            <ac:graphicFrameMk id="4" creationId="{7ADE8E89-1774-494C-986F-940D29A4FD7B}"/>
          </ac:graphicFrameMkLst>
        </pc:graphicFrameChg>
      </pc:sldChg>
      <pc:sldChg chg="addSp modSp">
        <pc:chgData name="Brandon Gross" userId="5cfe96b0-eadf-49fc-9e70-cfaec2917642" providerId="ADAL" clId="{644593EA-6282-4DCE-BE3E-A98FC6540097}" dt="2019-09-23T20:56:54.234" v="6779" actId="403"/>
        <pc:sldMkLst>
          <pc:docMk/>
          <pc:sldMk cId="1530504093" sldId="279"/>
        </pc:sldMkLst>
        <pc:spChg chg="mod">
          <ac:chgData name="Brandon Gross" userId="5cfe96b0-eadf-49fc-9e70-cfaec2917642" providerId="ADAL" clId="{644593EA-6282-4DCE-BE3E-A98FC6540097}" dt="2019-09-19T18:52:32.998" v="724" actId="20577"/>
          <ac:spMkLst>
            <pc:docMk/>
            <pc:sldMk cId="1530504093" sldId="279"/>
            <ac:spMk id="2" creationId="{7BEA0BF1-3817-4850-A67F-837A7E4E0C4A}"/>
          </ac:spMkLst>
        </pc:spChg>
        <pc:spChg chg="add mod">
          <ac:chgData name="Brandon Gross" userId="5cfe96b0-eadf-49fc-9e70-cfaec2917642" providerId="ADAL" clId="{644593EA-6282-4DCE-BE3E-A98FC6540097}" dt="2019-09-23T20:56:54.234" v="6779" actId="403"/>
          <ac:spMkLst>
            <pc:docMk/>
            <pc:sldMk cId="1530504093" sldId="279"/>
            <ac:spMk id="3" creationId="{77A7ABD2-6457-4BA4-AC62-53060061EDFF}"/>
          </ac:spMkLst>
        </pc:spChg>
        <pc:picChg chg="mod">
          <ac:chgData name="Brandon Gross" userId="5cfe96b0-eadf-49fc-9e70-cfaec2917642" providerId="ADAL" clId="{644593EA-6282-4DCE-BE3E-A98FC6540097}" dt="2019-09-23T20:49:47.815" v="6188" actId="1076"/>
          <ac:picMkLst>
            <pc:docMk/>
            <pc:sldMk cId="1530504093" sldId="279"/>
            <ac:picMk id="4" creationId="{8BA4D6E2-1A4A-4943-A70B-9E127F3CDDEF}"/>
          </ac:picMkLst>
        </pc:picChg>
        <pc:picChg chg="mod">
          <ac:chgData name="Brandon Gross" userId="5cfe96b0-eadf-49fc-9e70-cfaec2917642" providerId="ADAL" clId="{644593EA-6282-4DCE-BE3E-A98FC6540097}" dt="2019-09-23T20:49:41.375" v="6186" actId="1076"/>
          <ac:picMkLst>
            <pc:docMk/>
            <pc:sldMk cId="1530504093" sldId="279"/>
            <ac:picMk id="5" creationId="{0A1FD704-929C-45A7-B875-2D57BD5CA4CA}"/>
          </ac:picMkLst>
        </pc:picChg>
        <pc:picChg chg="mod">
          <ac:chgData name="Brandon Gross" userId="5cfe96b0-eadf-49fc-9e70-cfaec2917642" providerId="ADAL" clId="{644593EA-6282-4DCE-BE3E-A98FC6540097}" dt="2019-09-23T20:49:45.306" v="6187" actId="1076"/>
          <ac:picMkLst>
            <pc:docMk/>
            <pc:sldMk cId="1530504093" sldId="279"/>
            <ac:picMk id="6" creationId="{8A21DF8D-0BCC-4C69-BDE2-3505D604B200}"/>
          </ac:picMkLst>
        </pc:picChg>
      </pc:sldChg>
      <pc:sldChg chg="addSp modSp modNotesTx">
        <pc:chgData name="Brandon Gross" userId="5cfe96b0-eadf-49fc-9e70-cfaec2917642" providerId="ADAL" clId="{644593EA-6282-4DCE-BE3E-A98FC6540097}" dt="2019-09-24T21:11:10.352" v="11280" actId="20577"/>
        <pc:sldMkLst>
          <pc:docMk/>
          <pc:sldMk cId="2467123623" sldId="280"/>
        </pc:sldMkLst>
        <pc:spChg chg="mod">
          <ac:chgData name="Brandon Gross" userId="5cfe96b0-eadf-49fc-9e70-cfaec2917642" providerId="ADAL" clId="{644593EA-6282-4DCE-BE3E-A98FC6540097}" dt="2019-09-24T21:11:10.352" v="11280" actId="20577"/>
          <ac:spMkLst>
            <pc:docMk/>
            <pc:sldMk cId="2467123623" sldId="280"/>
            <ac:spMk id="2" creationId="{9B226A4F-45C5-4E9F-8B6C-E229AACEBD78}"/>
          </ac:spMkLst>
        </pc:spChg>
        <pc:spChg chg="add mod">
          <ac:chgData name="Brandon Gross" userId="5cfe96b0-eadf-49fc-9e70-cfaec2917642" providerId="ADAL" clId="{644593EA-6282-4DCE-BE3E-A98FC6540097}" dt="2019-09-23T20:27:54.257" v="4768" actId="20577"/>
          <ac:spMkLst>
            <pc:docMk/>
            <pc:sldMk cId="2467123623" sldId="280"/>
            <ac:spMk id="3" creationId="{62BD0220-4DA5-46C0-9D77-4664AEE2B05D}"/>
          </ac:spMkLst>
        </pc:spChg>
        <pc:picChg chg="mod">
          <ac:chgData name="Brandon Gross" userId="5cfe96b0-eadf-49fc-9e70-cfaec2917642" providerId="ADAL" clId="{644593EA-6282-4DCE-BE3E-A98FC6540097}" dt="2019-09-23T20:26:31.586" v="4459" actId="1076"/>
          <ac:picMkLst>
            <pc:docMk/>
            <pc:sldMk cId="2467123623" sldId="280"/>
            <ac:picMk id="4" creationId="{21A3F5D7-3825-4507-9FBA-DF89B9F2A095}"/>
          </ac:picMkLst>
        </pc:picChg>
        <pc:picChg chg="mod">
          <ac:chgData name="Brandon Gross" userId="5cfe96b0-eadf-49fc-9e70-cfaec2917642" providerId="ADAL" clId="{644593EA-6282-4DCE-BE3E-A98FC6540097}" dt="2019-09-23T20:26:29.548" v="4458" actId="1076"/>
          <ac:picMkLst>
            <pc:docMk/>
            <pc:sldMk cId="2467123623" sldId="280"/>
            <ac:picMk id="5" creationId="{E006DBA2-3EC5-467C-B44D-70EB0E6E2B74}"/>
          </ac:picMkLst>
        </pc:picChg>
      </pc:sldChg>
      <pc:sldChg chg="addSp modSp">
        <pc:chgData name="Brandon Gross" userId="5cfe96b0-eadf-49fc-9e70-cfaec2917642" providerId="ADAL" clId="{644593EA-6282-4DCE-BE3E-A98FC6540097}" dt="2019-09-24T21:15:16.913" v="11300" actId="1076"/>
        <pc:sldMkLst>
          <pc:docMk/>
          <pc:sldMk cId="2695366438" sldId="281"/>
        </pc:sldMkLst>
        <pc:spChg chg="mod">
          <ac:chgData name="Brandon Gross" userId="5cfe96b0-eadf-49fc-9e70-cfaec2917642" providerId="ADAL" clId="{644593EA-6282-4DCE-BE3E-A98FC6540097}" dt="2019-09-19T18:52:18.984" v="718" actId="20577"/>
          <ac:spMkLst>
            <pc:docMk/>
            <pc:sldMk cId="2695366438" sldId="281"/>
            <ac:spMk id="2" creationId="{39107F9A-0293-4281-9381-5D359A52B9CE}"/>
          </ac:spMkLst>
        </pc:spChg>
        <pc:spChg chg="add mod">
          <ac:chgData name="Brandon Gross" userId="5cfe96b0-eadf-49fc-9e70-cfaec2917642" providerId="ADAL" clId="{644593EA-6282-4DCE-BE3E-A98FC6540097}" dt="2019-09-23T20:49:05.939" v="6178" actId="403"/>
          <ac:spMkLst>
            <pc:docMk/>
            <pc:sldMk cId="2695366438" sldId="281"/>
            <ac:spMk id="3" creationId="{7DD952BE-A503-4BFA-9277-4A1FE1D15CD7}"/>
          </ac:spMkLst>
        </pc:spChg>
        <pc:picChg chg="mod">
          <ac:chgData name="Brandon Gross" userId="5cfe96b0-eadf-49fc-9e70-cfaec2917642" providerId="ADAL" clId="{644593EA-6282-4DCE-BE3E-A98FC6540097}" dt="2019-09-23T20:30:22.938" v="4982" actId="1076"/>
          <ac:picMkLst>
            <pc:docMk/>
            <pc:sldMk cId="2695366438" sldId="281"/>
            <ac:picMk id="4" creationId="{2409718D-A7F5-4DA2-AD06-385423DA246D}"/>
          </ac:picMkLst>
        </pc:picChg>
        <pc:picChg chg="mod">
          <ac:chgData name="Brandon Gross" userId="5cfe96b0-eadf-49fc-9e70-cfaec2917642" providerId="ADAL" clId="{644593EA-6282-4DCE-BE3E-A98FC6540097}" dt="2019-09-23T20:29:59.360" v="4978" actId="1076"/>
          <ac:picMkLst>
            <pc:docMk/>
            <pc:sldMk cId="2695366438" sldId="281"/>
            <ac:picMk id="5" creationId="{35FA2FB7-2B91-41B9-9A25-53A896D3E3A4}"/>
          </ac:picMkLst>
        </pc:picChg>
        <pc:picChg chg="mod ord">
          <ac:chgData name="Brandon Gross" userId="5cfe96b0-eadf-49fc-9e70-cfaec2917642" providerId="ADAL" clId="{644593EA-6282-4DCE-BE3E-A98FC6540097}" dt="2019-09-24T21:15:16.913" v="11300" actId="1076"/>
          <ac:picMkLst>
            <pc:docMk/>
            <pc:sldMk cId="2695366438" sldId="281"/>
            <ac:picMk id="6" creationId="{363278F0-201C-4056-B5DF-3E6EE65D5D89}"/>
          </ac:picMkLst>
        </pc:picChg>
      </pc:sldChg>
      <pc:sldChg chg="addSp delSp modSp">
        <pc:chgData name="Brandon Gross" userId="5cfe96b0-eadf-49fc-9e70-cfaec2917642" providerId="ADAL" clId="{644593EA-6282-4DCE-BE3E-A98FC6540097}" dt="2019-09-24T20:52:22.387" v="11153" actId="20577"/>
        <pc:sldMkLst>
          <pc:docMk/>
          <pc:sldMk cId="1468978698" sldId="282"/>
        </pc:sldMkLst>
        <pc:spChg chg="mod">
          <ac:chgData name="Brandon Gross" userId="5cfe96b0-eadf-49fc-9e70-cfaec2917642" providerId="ADAL" clId="{644593EA-6282-4DCE-BE3E-A98FC6540097}" dt="2019-09-19T18:51:55.914" v="708" actId="20577"/>
          <ac:spMkLst>
            <pc:docMk/>
            <pc:sldMk cId="1468978698" sldId="282"/>
            <ac:spMk id="2" creationId="{F53E8923-949F-4CB2-A6EC-22743E61F0E8}"/>
          </ac:spMkLst>
        </pc:spChg>
        <pc:spChg chg="add del">
          <ac:chgData name="Brandon Gross" userId="5cfe96b0-eadf-49fc-9e70-cfaec2917642" providerId="ADAL" clId="{644593EA-6282-4DCE-BE3E-A98FC6540097}" dt="2019-09-19T20:17:49.361" v="2383" actId="3680"/>
          <ac:spMkLst>
            <pc:docMk/>
            <pc:sldMk cId="1468978698" sldId="282"/>
            <ac:spMk id="3" creationId="{6520F48D-4EC7-4C95-BAE7-74A6C08B5F5E}"/>
          </ac:spMkLst>
        </pc:spChg>
        <pc:graphicFrameChg chg="add del mod ord modGraphic">
          <ac:chgData name="Brandon Gross" userId="5cfe96b0-eadf-49fc-9e70-cfaec2917642" providerId="ADAL" clId="{644593EA-6282-4DCE-BE3E-A98FC6540097}" dt="2019-09-19T20:17:41.955" v="2382" actId="3680"/>
          <ac:graphicFrameMkLst>
            <pc:docMk/>
            <pc:sldMk cId="1468978698" sldId="282"/>
            <ac:graphicFrameMk id="4" creationId="{82FC6F68-AD61-406F-A892-2DD011E8EFE5}"/>
          </ac:graphicFrameMkLst>
        </pc:graphicFrameChg>
        <pc:graphicFrameChg chg="add mod ord modGraphic">
          <ac:chgData name="Brandon Gross" userId="5cfe96b0-eadf-49fc-9e70-cfaec2917642" providerId="ADAL" clId="{644593EA-6282-4DCE-BE3E-A98FC6540097}" dt="2019-09-24T20:52:22.387" v="11153" actId="20577"/>
          <ac:graphicFrameMkLst>
            <pc:docMk/>
            <pc:sldMk cId="1468978698" sldId="282"/>
            <ac:graphicFrameMk id="6" creationId="{EB790AE9-6266-484A-9D06-3CD260A501F0}"/>
          </ac:graphicFrameMkLst>
        </pc:graphicFrameChg>
      </pc:sldChg>
      <pc:sldChg chg="modSp modNotesTx">
        <pc:chgData name="Brandon Gross" userId="5cfe96b0-eadf-49fc-9e70-cfaec2917642" providerId="ADAL" clId="{644593EA-6282-4DCE-BE3E-A98FC6540097}" dt="2019-09-24T19:52:33.063" v="10657" actId="20577"/>
        <pc:sldMkLst>
          <pc:docMk/>
          <pc:sldMk cId="2408142580" sldId="283"/>
        </pc:sldMkLst>
        <pc:spChg chg="mod">
          <ac:chgData name="Brandon Gross" userId="5cfe96b0-eadf-49fc-9e70-cfaec2917642" providerId="ADAL" clId="{644593EA-6282-4DCE-BE3E-A98FC6540097}" dt="2019-09-23T20:48:38.222" v="6173" actId="20577"/>
          <ac:spMkLst>
            <pc:docMk/>
            <pc:sldMk cId="2408142580" sldId="283"/>
            <ac:spMk id="3" creationId="{4038954C-6B17-410E-A93C-A7F915E0C68B}"/>
          </ac:spMkLst>
        </pc:spChg>
        <pc:picChg chg="mod">
          <ac:chgData name="Brandon Gross" userId="5cfe96b0-eadf-49fc-9e70-cfaec2917642" providerId="ADAL" clId="{644593EA-6282-4DCE-BE3E-A98FC6540097}" dt="2019-09-19T19:07:24.536" v="1036" actId="14100"/>
          <ac:picMkLst>
            <pc:docMk/>
            <pc:sldMk cId="2408142580" sldId="283"/>
            <ac:picMk id="4" creationId="{1612F8C9-0249-4F00-883D-F696880C08DA}"/>
          </ac:picMkLst>
        </pc:picChg>
      </pc:sldChg>
      <pc:sldChg chg="addSp delSp modSp modNotesTx">
        <pc:chgData name="Brandon Gross" userId="5cfe96b0-eadf-49fc-9e70-cfaec2917642" providerId="ADAL" clId="{644593EA-6282-4DCE-BE3E-A98FC6540097}" dt="2019-09-24T21:15:34.888" v="11301" actId="1076"/>
        <pc:sldMkLst>
          <pc:docMk/>
          <pc:sldMk cId="210648823" sldId="284"/>
        </pc:sldMkLst>
        <pc:spChg chg="mod">
          <ac:chgData name="Brandon Gross" userId="5cfe96b0-eadf-49fc-9e70-cfaec2917642" providerId="ADAL" clId="{644593EA-6282-4DCE-BE3E-A98FC6540097}" dt="2019-09-24T21:10:44.913" v="11268" actId="20577"/>
          <ac:spMkLst>
            <pc:docMk/>
            <pc:sldMk cId="210648823" sldId="284"/>
            <ac:spMk id="2" creationId="{01F013D4-050B-4DB5-A5CC-4D5ED6C6B8C5}"/>
          </ac:spMkLst>
        </pc:spChg>
        <pc:spChg chg="add del mod">
          <ac:chgData name="Brandon Gross" userId="5cfe96b0-eadf-49fc-9e70-cfaec2917642" providerId="ADAL" clId="{644593EA-6282-4DCE-BE3E-A98FC6540097}" dt="2019-09-19T19:07:43.129" v="1041"/>
          <ac:spMkLst>
            <pc:docMk/>
            <pc:sldMk cId="210648823" sldId="284"/>
            <ac:spMk id="3" creationId="{020E6FB9-E8E5-4451-994A-D5079F999B3E}"/>
          </ac:spMkLst>
        </pc:spChg>
        <pc:picChg chg="add del mod">
          <ac:chgData name="Brandon Gross" userId="5cfe96b0-eadf-49fc-9e70-cfaec2917642" providerId="ADAL" clId="{644593EA-6282-4DCE-BE3E-A98FC6540097}" dt="2019-09-24T21:15:34.888" v="11301" actId="1076"/>
          <ac:picMkLst>
            <pc:docMk/>
            <pc:sldMk cId="210648823" sldId="284"/>
            <ac:picMk id="4" creationId="{7573987D-6AB9-41D3-A55E-BD62153187B9}"/>
          </ac:picMkLst>
        </pc:picChg>
      </pc:sldChg>
      <pc:sldChg chg="modSp modNotesTx">
        <pc:chgData name="Brandon Gross" userId="5cfe96b0-eadf-49fc-9e70-cfaec2917642" providerId="ADAL" clId="{644593EA-6282-4DCE-BE3E-A98FC6540097}" dt="2019-09-24T21:10:50.573" v="11272" actId="20577"/>
        <pc:sldMkLst>
          <pc:docMk/>
          <pc:sldMk cId="1807116076" sldId="285"/>
        </pc:sldMkLst>
        <pc:spChg chg="mod">
          <ac:chgData name="Brandon Gross" userId="5cfe96b0-eadf-49fc-9e70-cfaec2917642" providerId="ADAL" clId="{644593EA-6282-4DCE-BE3E-A98FC6540097}" dt="2019-09-24T21:10:50.573" v="11272" actId="20577"/>
          <ac:spMkLst>
            <pc:docMk/>
            <pc:sldMk cId="1807116076" sldId="285"/>
            <ac:spMk id="2" creationId="{A70179A8-49B8-4A57-B108-F8CD1851156D}"/>
          </ac:spMkLst>
        </pc:spChg>
      </pc:sldChg>
      <pc:sldChg chg="modSp modNotesTx">
        <pc:chgData name="Brandon Gross" userId="5cfe96b0-eadf-49fc-9e70-cfaec2917642" providerId="ADAL" clId="{644593EA-6282-4DCE-BE3E-A98FC6540097}" dt="2019-09-24T19:53:15.041" v="10674" actId="20577"/>
        <pc:sldMkLst>
          <pc:docMk/>
          <pc:sldMk cId="1411017625" sldId="286"/>
        </pc:sldMkLst>
        <pc:spChg chg="mod">
          <ac:chgData name="Brandon Gross" userId="5cfe96b0-eadf-49fc-9e70-cfaec2917642" providerId="ADAL" clId="{644593EA-6282-4DCE-BE3E-A98FC6540097}" dt="2019-09-19T19:59:01.572" v="1485" actId="20577"/>
          <ac:spMkLst>
            <pc:docMk/>
            <pc:sldMk cId="1411017625" sldId="286"/>
            <ac:spMk id="2" creationId="{9667DBDE-8EE3-45BD-AD0C-450C48DDF4CD}"/>
          </ac:spMkLst>
        </pc:spChg>
        <pc:picChg chg="mod">
          <ac:chgData name="Brandon Gross" userId="5cfe96b0-eadf-49fc-9e70-cfaec2917642" providerId="ADAL" clId="{644593EA-6282-4DCE-BE3E-A98FC6540097}" dt="2019-09-19T19:59:09.435" v="1487" actId="1076"/>
          <ac:picMkLst>
            <pc:docMk/>
            <pc:sldMk cId="1411017625" sldId="286"/>
            <ac:picMk id="4" creationId="{810B22B6-6AE3-487B-925A-D754999BAA28}"/>
          </ac:picMkLst>
        </pc:picChg>
      </pc:sldChg>
      <pc:sldChg chg="addSp modSp modNotesTx">
        <pc:chgData name="Brandon Gross" userId="5cfe96b0-eadf-49fc-9e70-cfaec2917642" providerId="ADAL" clId="{644593EA-6282-4DCE-BE3E-A98FC6540097}" dt="2019-09-24T21:10:56.477" v="11274" actId="20577"/>
        <pc:sldMkLst>
          <pc:docMk/>
          <pc:sldMk cId="1771717399" sldId="290"/>
        </pc:sldMkLst>
        <pc:spChg chg="mod">
          <ac:chgData name="Brandon Gross" userId="5cfe96b0-eadf-49fc-9e70-cfaec2917642" providerId="ADAL" clId="{644593EA-6282-4DCE-BE3E-A98FC6540097}" dt="2019-09-24T21:10:56.477" v="11274" actId="20577"/>
          <ac:spMkLst>
            <pc:docMk/>
            <pc:sldMk cId="1771717399" sldId="290"/>
            <ac:spMk id="2" creationId="{5B09974F-BD85-4E60-A371-940DA57F3BC7}"/>
          </ac:spMkLst>
        </pc:spChg>
        <pc:spChg chg="add mod">
          <ac:chgData name="Brandon Gross" userId="5cfe96b0-eadf-49fc-9e70-cfaec2917642" providerId="ADAL" clId="{644593EA-6282-4DCE-BE3E-A98FC6540097}" dt="2019-09-23T20:45:36.755" v="6161" actId="27636"/>
          <ac:spMkLst>
            <pc:docMk/>
            <pc:sldMk cId="1771717399" sldId="290"/>
            <ac:spMk id="3" creationId="{61840BFB-B0B7-4804-890E-4A194F0B02E5}"/>
          </ac:spMkLst>
        </pc:spChg>
        <pc:picChg chg="mod">
          <ac:chgData name="Brandon Gross" userId="5cfe96b0-eadf-49fc-9e70-cfaec2917642" providerId="ADAL" clId="{644593EA-6282-4DCE-BE3E-A98FC6540097}" dt="2019-09-23T20:41:44.759" v="5361" actId="1076"/>
          <ac:picMkLst>
            <pc:docMk/>
            <pc:sldMk cId="1771717399" sldId="290"/>
            <ac:picMk id="6" creationId="{2933103B-2AD5-424F-816A-079FECC231CF}"/>
          </ac:picMkLst>
        </pc:picChg>
      </pc:sldChg>
      <pc:sldChg chg="modSp modNotesTx">
        <pc:chgData name="Brandon Gross" userId="5cfe96b0-eadf-49fc-9e70-cfaec2917642" providerId="ADAL" clId="{644593EA-6282-4DCE-BE3E-A98FC6540097}" dt="2019-09-24T19:53:24.422" v="10675" actId="20577"/>
        <pc:sldMkLst>
          <pc:docMk/>
          <pc:sldMk cId="3302201794" sldId="291"/>
        </pc:sldMkLst>
        <pc:spChg chg="mod">
          <ac:chgData name="Brandon Gross" userId="5cfe96b0-eadf-49fc-9e70-cfaec2917642" providerId="ADAL" clId="{644593EA-6282-4DCE-BE3E-A98FC6540097}" dt="2019-09-23T20:24:31.645" v="4066" actId="20577"/>
          <ac:spMkLst>
            <pc:docMk/>
            <pc:sldMk cId="3302201794" sldId="291"/>
            <ac:spMk id="3" creationId="{9CD9ACE4-3E4F-4020-BCA6-2D317261B88F}"/>
          </ac:spMkLst>
        </pc:spChg>
      </pc:sldChg>
      <pc:sldChg chg="modSp">
        <pc:chgData name="Brandon Gross" userId="5cfe96b0-eadf-49fc-9e70-cfaec2917642" providerId="ADAL" clId="{644593EA-6282-4DCE-BE3E-A98FC6540097}" dt="2019-09-24T21:17:42.106" v="11308" actId="1076"/>
        <pc:sldMkLst>
          <pc:docMk/>
          <pc:sldMk cId="1373796282" sldId="292"/>
        </pc:sldMkLst>
        <pc:spChg chg="mod">
          <ac:chgData name="Brandon Gross" userId="5cfe96b0-eadf-49fc-9e70-cfaec2917642" providerId="ADAL" clId="{644593EA-6282-4DCE-BE3E-A98FC6540097}" dt="2019-09-24T21:17:33.877" v="11305" actId="1076"/>
          <ac:spMkLst>
            <pc:docMk/>
            <pc:sldMk cId="1373796282" sldId="292"/>
            <ac:spMk id="2" creationId="{3E84249D-5C68-4451-AA5D-CC472129D0FB}"/>
          </ac:spMkLst>
        </pc:spChg>
        <pc:graphicFrameChg chg="mod modGraphic">
          <ac:chgData name="Brandon Gross" userId="5cfe96b0-eadf-49fc-9e70-cfaec2917642" providerId="ADAL" clId="{644593EA-6282-4DCE-BE3E-A98FC6540097}" dt="2019-09-24T21:17:42.106" v="11308" actId="1076"/>
          <ac:graphicFrameMkLst>
            <pc:docMk/>
            <pc:sldMk cId="1373796282" sldId="292"/>
            <ac:graphicFrameMk id="6" creationId="{475CD114-7BFA-4D64-9DC4-75E9D2C933FE}"/>
          </ac:graphicFrameMkLst>
        </pc:graphicFrameChg>
      </pc:sldChg>
      <pc:sldChg chg="addSp delSp modSp mod setBg modNotesTx">
        <pc:chgData name="Brandon Gross" userId="5cfe96b0-eadf-49fc-9e70-cfaec2917642" providerId="ADAL" clId="{644593EA-6282-4DCE-BE3E-A98FC6540097}" dt="2019-09-25T23:02:56.392" v="11464" actId="20577"/>
        <pc:sldMkLst>
          <pc:docMk/>
          <pc:sldMk cId="1914285982" sldId="295"/>
        </pc:sldMkLst>
        <pc:spChg chg="mod">
          <ac:chgData name="Brandon Gross" userId="5cfe96b0-eadf-49fc-9e70-cfaec2917642" providerId="ADAL" clId="{644593EA-6282-4DCE-BE3E-A98FC6540097}" dt="2019-09-19T19:12:41.735" v="1069" actId="26606"/>
          <ac:spMkLst>
            <pc:docMk/>
            <pc:sldMk cId="1914285982" sldId="295"/>
            <ac:spMk id="2" creationId="{CE1474A1-7751-47E9-B28C-1B41B79F0F23}"/>
          </ac:spMkLst>
        </pc:spChg>
        <pc:spChg chg="del">
          <ac:chgData name="Brandon Gross" userId="5cfe96b0-eadf-49fc-9e70-cfaec2917642" providerId="ADAL" clId="{644593EA-6282-4DCE-BE3E-A98FC6540097}" dt="2019-09-19T19:10:24.854" v="1067"/>
          <ac:spMkLst>
            <pc:docMk/>
            <pc:sldMk cId="1914285982" sldId="295"/>
            <ac:spMk id="3" creationId="{55250DCF-1DF5-4BF3-83CB-4D29A5820951}"/>
          </ac:spMkLst>
        </pc:spChg>
        <pc:spChg chg="add mod">
          <ac:chgData name="Brandon Gross" userId="5cfe96b0-eadf-49fc-9e70-cfaec2917642" providerId="ADAL" clId="{644593EA-6282-4DCE-BE3E-A98FC6540097}" dt="2019-09-19T19:12:41.735" v="1069" actId="26606"/>
          <ac:spMkLst>
            <pc:docMk/>
            <pc:sldMk cId="1914285982" sldId="295"/>
            <ac:spMk id="4" creationId="{0237E881-F847-432E-A747-CE7A6E613CA8}"/>
          </ac:spMkLst>
        </pc:spChg>
        <pc:spChg chg="add">
          <ac:chgData name="Brandon Gross" userId="5cfe96b0-eadf-49fc-9e70-cfaec2917642" providerId="ADAL" clId="{644593EA-6282-4DCE-BE3E-A98FC6540097}" dt="2019-09-19T19:12:41.735" v="1069" actId="26606"/>
          <ac:spMkLst>
            <pc:docMk/>
            <pc:sldMk cId="1914285982" sldId="295"/>
            <ac:spMk id="9" creationId="{4351DFE5-F63D-4BE0-BDA9-E3EB88F01AA5}"/>
          </ac:spMkLst>
        </pc:spChg>
        <pc:picChg chg="add">
          <ac:chgData name="Brandon Gross" userId="5cfe96b0-eadf-49fc-9e70-cfaec2917642" providerId="ADAL" clId="{644593EA-6282-4DCE-BE3E-A98FC6540097}" dt="2019-09-19T19:12:41.735" v="1069" actId="26606"/>
          <ac:picMkLst>
            <pc:docMk/>
            <pc:sldMk cId="1914285982" sldId="295"/>
            <ac:picMk id="11" creationId="{3AA16612-ACD2-4A16-8F2B-4514FD6BF28F}"/>
          </ac:picMkLst>
        </pc:picChg>
      </pc:sldChg>
      <pc:sldChg chg="modSp">
        <pc:chgData name="Brandon Gross" userId="5cfe96b0-eadf-49fc-9e70-cfaec2917642" providerId="ADAL" clId="{644593EA-6282-4DCE-BE3E-A98FC6540097}" dt="2019-09-19T20:00:47.913" v="1631" actId="20577"/>
        <pc:sldMkLst>
          <pc:docMk/>
          <pc:sldMk cId="2735486023" sldId="297"/>
        </pc:sldMkLst>
        <pc:spChg chg="mod">
          <ac:chgData name="Brandon Gross" userId="5cfe96b0-eadf-49fc-9e70-cfaec2917642" providerId="ADAL" clId="{644593EA-6282-4DCE-BE3E-A98FC6540097}" dt="2019-09-19T20:00:47.913" v="1631" actId="20577"/>
          <ac:spMkLst>
            <pc:docMk/>
            <pc:sldMk cId="2735486023" sldId="297"/>
            <ac:spMk id="3" creationId="{CC3A970C-3D8A-40B9-8CD9-7D75FC88E02C}"/>
          </ac:spMkLst>
        </pc:spChg>
      </pc:sldChg>
      <pc:sldChg chg="addSp delSp modSp">
        <pc:chgData name="Brandon Gross" userId="5cfe96b0-eadf-49fc-9e70-cfaec2917642" providerId="ADAL" clId="{644593EA-6282-4DCE-BE3E-A98FC6540097}" dt="2019-09-19T20:03:24.709" v="1653" actId="20577"/>
        <pc:sldMkLst>
          <pc:docMk/>
          <pc:sldMk cId="583251023" sldId="301"/>
        </pc:sldMkLst>
        <pc:spChg chg="mod">
          <ac:chgData name="Brandon Gross" userId="5cfe96b0-eadf-49fc-9e70-cfaec2917642" providerId="ADAL" clId="{644593EA-6282-4DCE-BE3E-A98FC6540097}" dt="2019-09-19T19:34:38.905" v="1222" actId="20577"/>
          <ac:spMkLst>
            <pc:docMk/>
            <pc:sldMk cId="583251023" sldId="301"/>
            <ac:spMk id="2" creationId="{8DAFC06D-3EEC-4072-A918-3A7476AAADD5}"/>
          </ac:spMkLst>
        </pc:spChg>
        <pc:spChg chg="del">
          <ac:chgData name="Brandon Gross" userId="5cfe96b0-eadf-49fc-9e70-cfaec2917642" providerId="ADAL" clId="{644593EA-6282-4DCE-BE3E-A98FC6540097}" dt="2019-09-19T19:33:56.790" v="1206" actId="3680"/>
          <ac:spMkLst>
            <pc:docMk/>
            <pc:sldMk cId="583251023" sldId="301"/>
            <ac:spMk id="3" creationId="{145A0329-39B2-4D73-8B26-5F76EE0D13DA}"/>
          </ac:spMkLst>
        </pc:spChg>
        <pc:graphicFrameChg chg="add mod ord modGraphic">
          <ac:chgData name="Brandon Gross" userId="5cfe96b0-eadf-49fc-9e70-cfaec2917642" providerId="ADAL" clId="{644593EA-6282-4DCE-BE3E-A98FC6540097}" dt="2019-09-19T20:03:24.709" v="1653" actId="20577"/>
          <ac:graphicFrameMkLst>
            <pc:docMk/>
            <pc:sldMk cId="583251023" sldId="301"/>
            <ac:graphicFrameMk id="4" creationId="{5B0F2891-EB5D-4CF1-B0A5-535F3BCF263A}"/>
          </ac:graphicFrameMkLst>
        </pc:graphicFrameChg>
      </pc:sldChg>
      <pc:sldChg chg="modSp modNotesTx">
        <pc:chgData name="Brandon Gross" userId="5cfe96b0-eadf-49fc-9e70-cfaec2917642" providerId="ADAL" clId="{644593EA-6282-4DCE-BE3E-A98FC6540097}" dt="2019-09-24T18:39:25.547" v="8486" actId="20577"/>
        <pc:sldMkLst>
          <pc:docMk/>
          <pc:sldMk cId="2092015037" sldId="303"/>
        </pc:sldMkLst>
        <pc:spChg chg="mod">
          <ac:chgData name="Brandon Gross" userId="5cfe96b0-eadf-49fc-9e70-cfaec2917642" providerId="ADAL" clId="{644593EA-6282-4DCE-BE3E-A98FC6540097}" dt="2019-09-19T19:01:32.569" v="813" actId="20577"/>
          <ac:spMkLst>
            <pc:docMk/>
            <pc:sldMk cId="2092015037" sldId="303"/>
            <ac:spMk id="2" creationId="{AF961DED-98DB-492F-B536-E81FBDAC249A}"/>
          </ac:spMkLst>
        </pc:spChg>
      </pc:sldChg>
      <pc:sldChg chg="modSp modNotesTx">
        <pc:chgData name="Brandon Gross" userId="5cfe96b0-eadf-49fc-9e70-cfaec2917642" providerId="ADAL" clId="{644593EA-6282-4DCE-BE3E-A98FC6540097}" dt="2019-09-24T18:39:28.319" v="8487" actId="20577"/>
        <pc:sldMkLst>
          <pc:docMk/>
          <pc:sldMk cId="3558420092" sldId="304"/>
        </pc:sldMkLst>
        <pc:spChg chg="mod">
          <ac:chgData name="Brandon Gross" userId="5cfe96b0-eadf-49fc-9e70-cfaec2917642" providerId="ADAL" clId="{644593EA-6282-4DCE-BE3E-A98FC6540097}" dt="2019-09-19T19:01:40.202" v="815" actId="20577"/>
          <ac:spMkLst>
            <pc:docMk/>
            <pc:sldMk cId="3558420092" sldId="304"/>
            <ac:spMk id="2" creationId="{AF961DED-98DB-492F-B536-E81FBDAC249A}"/>
          </ac:spMkLst>
        </pc:spChg>
      </pc:sldChg>
      <pc:sldChg chg="modSp modNotesTx">
        <pc:chgData name="Brandon Gross" userId="5cfe96b0-eadf-49fc-9e70-cfaec2917642" providerId="ADAL" clId="{644593EA-6282-4DCE-BE3E-A98FC6540097}" dt="2019-09-24T18:39:32.667" v="8488" actId="20577"/>
        <pc:sldMkLst>
          <pc:docMk/>
          <pc:sldMk cId="634933625" sldId="305"/>
        </pc:sldMkLst>
        <pc:spChg chg="mod">
          <ac:chgData name="Brandon Gross" userId="5cfe96b0-eadf-49fc-9e70-cfaec2917642" providerId="ADAL" clId="{644593EA-6282-4DCE-BE3E-A98FC6540097}" dt="2019-09-19T19:01:45.917" v="817" actId="20577"/>
          <ac:spMkLst>
            <pc:docMk/>
            <pc:sldMk cId="634933625" sldId="305"/>
            <ac:spMk id="2" creationId="{AF961DED-98DB-492F-B536-E81FBDAC249A}"/>
          </ac:spMkLst>
        </pc:spChg>
      </pc:sldChg>
      <pc:sldChg chg="modSp modNotesTx">
        <pc:chgData name="Brandon Gross" userId="5cfe96b0-eadf-49fc-9e70-cfaec2917642" providerId="ADAL" clId="{644593EA-6282-4DCE-BE3E-A98FC6540097}" dt="2019-09-24T18:39:14.758" v="8483" actId="20577"/>
        <pc:sldMkLst>
          <pc:docMk/>
          <pc:sldMk cId="1247526309" sldId="306"/>
        </pc:sldMkLst>
        <pc:spChg chg="mod">
          <ac:chgData name="Brandon Gross" userId="5cfe96b0-eadf-49fc-9e70-cfaec2917642" providerId="ADAL" clId="{644593EA-6282-4DCE-BE3E-A98FC6540097}" dt="2019-09-19T19:46:43.343" v="1444" actId="20577"/>
          <ac:spMkLst>
            <pc:docMk/>
            <pc:sldMk cId="1247526309" sldId="306"/>
            <ac:spMk id="2" creationId="{87FA9FCE-7F68-4975-9B6B-4BFE7386662F}"/>
          </ac:spMkLst>
        </pc:spChg>
      </pc:sldChg>
      <pc:sldChg chg="modNotesTx">
        <pc:chgData name="Brandon Gross" userId="5cfe96b0-eadf-49fc-9e70-cfaec2917642" providerId="ADAL" clId="{644593EA-6282-4DCE-BE3E-A98FC6540097}" dt="2019-09-24T19:01:22.815" v="10281" actId="20577"/>
        <pc:sldMkLst>
          <pc:docMk/>
          <pc:sldMk cId="3706735877" sldId="307"/>
        </pc:sldMkLst>
      </pc:sldChg>
      <pc:sldChg chg="modSp modNotesTx">
        <pc:chgData name="Brandon Gross" userId="5cfe96b0-eadf-49fc-9e70-cfaec2917642" providerId="ADAL" clId="{644593EA-6282-4DCE-BE3E-A98FC6540097}" dt="2019-09-24T19:52:03.987" v="10654" actId="20577"/>
        <pc:sldMkLst>
          <pc:docMk/>
          <pc:sldMk cId="4198075428" sldId="308"/>
        </pc:sldMkLst>
        <pc:spChg chg="mod">
          <ac:chgData name="Brandon Gross" userId="5cfe96b0-eadf-49fc-9e70-cfaec2917642" providerId="ADAL" clId="{644593EA-6282-4DCE-BE3E-A98FC6540097}" dt="2019-09-19T19:07:14.696" v="1034" actId="20577"/>
          <ac:spMkLst>
            <pc:docMk/>
            <pc:sldMk cId="4198075428" sldId="308"/>
            <ac:spMk id="2" creationId="{04A08105-2C7A-4965-A2F1-62A68047551F}"/>
          </ac:spMkLst>
        </pc:spChg>
        <pc:picChg chg="mod">
          <ac:chgData name="Brandon Gross" userId="5cfe96b0-eadf-49fc-9e70-cfaec2917642" providerId="ADAL" clId="{644593EA-6282-4DCE-BE3E-A98FC6540097}" dt="2019-09-19T19:07:18.913" v="1035" actId="14100"/>
          <ac:picMkLst>
            <pc:docMk/>
            <pc:sldMk cId="4198075428" sldId="308"/>
            <ac:picMk id="4" creationId="{465EF76B-3C0F-42A9-A9DB-2B53AD6F2342}"/>
          </ac:picMkLst>
        </pc:picChg>
      </pc:sldChg>
      <pc:sldChg chg="modSp modNotesTx">
        <pc:chgData name="Brandon Gross" userId="5cfe96b0-eadf-49fc-9e70-cfaec2917642" providerId="ADAL" clId="{644593EA-6282-4DCE-BE3E-A98FC6540097}" dt="2019-09-24T19:01:20.328" v="10280" actId="20577"/>
        <pc:sldMkLst>
          <pc:docMk/>
          <pc:sldMk cId="4030717784" sldId="309"/>
        </pc:sldMkLst>
        <pc:spChg chg="mod">
          <ac:chgData name="Brandon Gross" userId="5cfe96b0-eadf-49fc-9e70-cfaec2917642" providerId="ADAL" clId="{644593EA-6282-4DCE-BE3E-A98FC6540097}" dt="2019-09-19T19:09:18.969" v="1066" actId="20577"/>
          <ac:spMkLst>
            <pc:docMk/>
            <pc:sldMk cId="4030717784" sldId="309"/>
            <ac:spMk id="2" creationId="{1125148F-D224-49BC-9185-03AA97D05082}"/>
          </ac:spMkLst>
        </pc:spChg>
      </pc:sldChg>
      <pc:sldChg chg="addSp delSp modSp add ord modNotesTx">
        <pc:chgData name="Brandon Gross" userId="5cfe96b0-eadf-49fc-9e70-cfaec2917642" providerId="ADAL" clId="{644593EA-6282-4DCE-BE3E-A98FC6540097}" dt="2019-09-24T21:09:00.296" v="11249" actId="1076"/>
        <pc:sldMkLst>
          <pc:docMk/>
          <pc:sldMk cId="2861838064" sldId="310"/>
        </pc:sldMkLst>
        <pc:spChg chg="mod">
          <ac:chgData name="Brandon Gross" userId="5cfe96b0-eadf-49fc-9e70-cfaec2917642" providerId="ADAL" clId="{644593EA-6282-4DCE-BE3E-A98FC6540097}" dt="2019-09-19T18:58:48.483" v="779" actId="20577"/>
          <ac:spMkLst>
            <pc:docMk/>
            <pc:sldMk cId="2861838064" sldId="310"/>
            <ac:spMk id="2" creationId="{150092DC-CF59-405C-9111-5D20978660CB}"/>
          </ac:spMkLst>
        </pc:spChg>
        <pc:spChg chg="mod">
          <ac:chgData name="Brandon Gross" userId="5cfe96b0-eadf-49fc-9e70-cfaec2917642" providerId="ADAL" clId="{644593EA-6282-4DCE-BE3E-A98FC6540097}" dt="2019-09-24T21:09:00.296" v="11249" actId="1076"/>
          <ac:spMkLst>
            <pc:docMk/>
            <pc:sldMk cId="2861838064" sldId="310"/>
            <ac:spMk id="3" creationId="{48E2CB8F-ECD6-9C45-8811-81CEDC8B5002}"/>
          </ac:spMkLst>
        </pc:spChg>
        <pc:spChg chg="del">
          <ac:chgData name="Brandon Gross" userId="5cfe96b0-eadf-49fc-9e70-cfaec2917642" providerId="ADAL" clId="{644593EA-6282-4DCE-BE3E-A98FC6540097}" dt="2019-09-19T20:14:46.605" v="2373"/>
          <ac:spMkLst>
            <pc:docMk/>
            <pc:sldMk cId="2861838064" sldId="310"/>
            <ac:spMk id="3" creationId="{BDD340B0-77DD-4CEA-A8A6-56301B1247CB}"/>
          </ac:spMkLst>
        </pc:spChg>
        <pc:graphicFrameChg chg="add mod modGraphic">
          <ac:chgData name="Brandon Gross" userId="5cfe96b0-eadf-49fc-9e70-cfaec2917642" providerId="ADAL" clId="{644593EA-6282-4DCE-BE3E-A98FC6540097}" dt="2019-09-24T21:08:54.511" v="11248" actId="1076"/>
          <ac:graphicFrameMkLst>
            <pc:docMk/>
            <pc:sldMk cId="2861838064" sldId="310"/>
            <ac:graphicFrameMk id="4" creationId="{4A275383-9C7C-4655-836F-FED3122DD80B}"/>
          </ac:graphicFrameMkLst>
        </pc:graphicFrameChg>
      </pc:sldChg>
      <pc:sldChg chg="modSp add modNotesTx">
        <pc:chgData name="Brandon Gross" userId="5cfe96b0-eadf-49fc-9e70-cfaec2917642" providerId="ADAL" clId="{644593EA-6282-4DCE-BE3E-A98FC6540097}" dt="2019-09-24T21:07:43.074" v="11232" actId="403"/>
        <pc:sldMkLst>
          <pc:docMk/>
          <pc:sldMk cId="2907226745" sldId="311"/>
        </pc:sldMkLst>
        <pc:spChg chg="mod">
          <ac:chgData name="Brandon Gross" userId="5cfe96b0-eadf-49fc-9e70-cfaec2917642" providerId="ADAL" clId="{644593EA-6282-4DCE-BE3E-A98FC6540097}" dt="2019-09-19T18:58:37.596" v="748" actId="20577"/>
          <ac:spMkLst>
            <pc:docMk/>
            <pc:sldMk cId="2907226745" sldId="311"/>
            <ac:spMk id="2" creationId="{ADE3F152-C239-404B-B533-8893D5FA584F}"/>
          </ac:spMkLst>
        </pc:spChg>
        <pc:graphicFrameChg chg="modGraphic">
          <ac:chgData name="Brandon Gross" userId="5cfe96b0-eadf-49fc-9e70-cfaec2917642" providerId="ADAL" clId="{644593EA-6282-4DCE-BE3E-A98FC6540097}" dt="2019-09-24T21:07:43.074" v="11232" actId="403"/>
          <ac:graphicFrameMkLst>
            <pc:docMk/>
            <pc:sldMk cId="2907226745" sldId="311"/>
            <ac:graphicFrameMk id="4" creationId="{4BEA76C6-650C-104B-9371-2E93CE770A78}"/>
          </ac:graphicFrameMkLst>
        </pc:graphicFrameChg>
      </pc:sldChg>
      <pc:sldChg chg="modSp add modNotesTx">
        <pc:chgData name="Brandon Gross" userId="5cfe96b0-eadf-49fc-9e70-cfaec2917642" providerId="ADAL" clId="{644593EA-6282-4DCE-BE3E-A98FC6540097}" dt="2019-09-24T18:39:08.544" v="8481" actId="20577"/>
        <pc:sldMkLst>
          <pc:docMk/>
          <pc:sldMk cId="1566645821" sldId="312"/>
        </pc:sldMkLst>
        <pc:spChg chg="mod">
          <ac:chgData name="Brandon Gross" userId="5cfe96b0-eadf-49fc-9e70-cfaec2917642" providerId="ADAL" clId="{644593EA-6282-4DCE-BE3E-A98FC6540097}" dt="2019-09-19T18:58:54.843" v="801" actId="20577"/>
          <ac:spMkLst>
            <pc:docMk/>
            <pc:sldMk cId="1566645821" sldId="312"/>
            <ac:spMk id="2" creationId="{71954A98-79F5-488C-97EC-71F4B77A80B2}"/>
          </ac:spMkLst>
        </pc:spChg>
      </pc:sldChg>
      <pc:sldChg chg="addSp delSp modSp add ord">
        <pc:chgData name="Brandon Gross" userId="5cfe96b0-eadf-49fc-9e70-cfaec2917642" providerId="ADAL" clId="{644593EA-6282-4DCE-BE3E-A98FC6540097}" dt="2019-09-24T21:08:15.237" v="11240" actId="1076"/>
        <pc:sldMkLst>
          <pc:docMk/>
          <pc:sldMk cId="2073348427" sldId="313"/>
        </pc:sldMkLst>
        <pc:spChg chg="mod">
          <ac:chgData name="Brandon Gross" userId="5cfe96b0-eadf-49fc-9e70-cfaec2917642" providerId="ADAL" clId="{644593EA-6282-4DCE-BE3E-A98FC6540097}" dt="2019-09-19T19:02:14.766" v="857" actId="20577"/>
          <ac:spMkLst>
            <pc:docMk/>
            <pc:sldMk cId="2073348427" sldId="313"/>
            <ac:spMk id="2" creationId="{981BE1A3-0094-446F-A1D0-B135E9F0B5D6}"/>
          </ac:spMkLst>
        </pc:spChg>
        <pc:spChg chg="del">
          <ac:chgData name="Brandon Gross" userId="5cfe96b0-eadf-49fc-9e70-cfaec2917642" providerId="ADAL" clId="{644593EA-6282-4DCE-BE3E-A98FC6540097}" dt="2019-09-19T20:07:50.875" v="2184" actId="3680"/>
          <ac:spMkLst>
            <pc:docMk/>
            <pc:sldMk cId="2073348427" sldId="313"/>
            <ac:spMk id="3" creationId="{B4408F4A-7EAE-40CA-8E7A-20FB05888DD4}"/>
          </ac:spMkLst>
        </pc:spChg>
        <pc:spChg chg="add del mod">
          <ac:chgData name="Brandon Gross" userId="5cfe96b0-eadf-49fc-9e70-cfaec2917642" providerId="ADAL" clId="{644593EA-6282-4DCE-BE3E-A98FC6540097}" dt="2019-09-19T20:08:48.316" v="2191"/>
          <ac:spMkLst>
            <pc:docMk/>
            <pc:sldMk cId="2073348427" sldId="313"/>
            <ac:spMk id="7" creationId="{9A3B3C70-2C87-442D-9AEB-320385D5C09F}"/>
          </ac:spMkLst>
        </pc:spChg>
        <pc:graphicFrameChg chg="add del mod ord modGraphic">
          <ac:chgData name="Brandon Gross" userId="5cfe96b0-eadf-49fc-9e70-cfaec2917642" providerId="ADAL" clId="{644593EA-6282-4DCE-BE3E-A98FC6540097}" dt="2019-09-19T20:08:23.387" v="2186" actId="478"/>
          <ac:graphicFrameMkLst>
            <pc:docMk/>
            <pc:sldMk cId="2073348427" sldId="313"/>
            <ac:graphicFrameMk id="4" creationId="{31678A9A-B245-4162-9176-B6E6DBBB696C}"/>
          </ac:graphicFrameMkLst>
        </pc:graphicFrameChg>
        <pc:graphicFrameChg chg="add del mod">
          <ac:chgData name="Brandon Gross" userId="5cfe96b0-eadf-49fc-9e70-cfaec2917642" providerId="ADAL" clId="{644593EA-6282-4DCE-BE3E-A98FC6540097}" dt="2019-09-19T20:08:39.017" v="2188"/>
          <ac:graphicFrameMkLst>
            <pc:docMk/>
            <pc:sldMk cId="2073348427" sldId="313"/>
            <ac:graphicFrameMk id="8" creationId="{A936D7EF-828E-4E48-8BFD-E33573FA5F25}"/>
          </ac:graphicFrameMkLst>
        </pc:graphicFrameChg>
        <pc:graphicFrameChg chg="add del mod">
          <ac:chgData name="Brandon Gross" userId="5cfe96b0-eadf-49fc-9e70-cfaec2917642" providerId="ADAL" clId="{644593EA-6282-4DCE-BE3E-A98FC6540097}" dt="2019-09-19T20:08:42.479" v="2190"/>
          <ac:graphicFrameMkLst>
            <pc:docMk/>
            <pc:sldMk cId="2073348427" sldId="313"/>
            <ac:graphicFrameMk id="9" creationId="{CC4829C4-F8D0-4719-9AD6-437291872704}"/>
          </ac:graphicFrameMkLst>
        </pc:graphicFrameChg>
        <pc:graphicFrameChg chg="add mod modGraphic">
          <ac:chgData name="Brandon Gross" userId="5cfe96b0-eadf-49fc-9e70-cfaec2917642" providerId="ADAL" clId="{644593EA-6282-4DCE-BE3E-A98FC6540097}" dt="2019-09-24T21:08:15.237" v="11240" actId="1076"/>
          <ac:graphicFrameMkLst>
            <pc:docMk/>
            <pc:sldMk cId="2073348427" sldId="313"/>
            <ac:graphicFrameMk id="10" creationId="{B8D9D8AC-AC4D-465F-BFBD-0888D5D56DFC}"/>
          </ac:graphicFrameMkLst>
        </pc:graphicFrameChg>
        <pc:picChg chg="add mod">
          <ac:chgData name="Brandon Gross" userId="5cfe96b0-eadf-49fc-9e70-cfaec2917642" providerId="ADAL" clId="{644593EA-6282-4DCE-BE3E-A98FC6540097}" dt="2019-09-19T20:12:18.995" v="2335" actId="1076"/>
          <ac:picMkLst>
            <pc:docMk/>
            <pc:sldMk cId="2073348427" sldId="313"/>
            <ac:picMk id="11" creationId="{08147C10-AFBD-43F4-9BFC-0478E310D3DE}"/>
          </ac:picMkLst>
        </pc:picChg>
      </pc:sldChg>
      <pc:sldChg chg="modNotesTx">
        <pc:chgData name="Brandon Gross" userId="5cfe96b0-eadf-49fc-9e70-cfaec2917642" providerId="ADAL" clId="{644593EA-6282-4DCE-BE3E-A98FC6540097}" dt="2019-09-24T18:38:58.708" v="8479" actId="20577"/>
        <pc:sldMkLst>
          <pc:docMk/>
          <pc:sldMk cId="1033744284" sldId="314"/>
        </pc:sldMkLst>
      </pc:sldChg>
      <pc:sldChg chg="addSp delSp modSp add">
        <pc:chgData name="Brandon Gross" userId="5cfe96b0-eadf-49fc-9e70-cfaec2917642" providerId="ADAL" clId="{644593EA-6282-4DCE-BE3E-A98FC6540097}" dt="2019-09-19T19:44:12.689" v="1371" actId="2165"/>
        <pc:sldMkLst>
          <pc:docMk/>
          <pc:sldMk cId="2967740831" sldId="315"/>
        </pc:sldMkLst>
        <pc:spChg chg="mod">
          <ac:chgData name="Brandon Gross" userId="5cfe96b0-eadf-49fc-9e70-cfaec2917642" providerId="ADAL" clId="{644593EA-6282-4DCE-BE3E-A98FC6540097}" dt="2019-09-19T19:34:46.675" v="1231" actId="20577"/>
          <ac:spMkLst>
            <pc:docMk/>
            <pc:sldMk cId="2967740831" sldId="315"/>
            <ac:spMk id="2" creationId="{4C450D51-D53F-429C-892E-64C292837F20}"/>
          </ac:spMkLst>
        </pc:spChg>
        <pc:spChg chg="del">
          <ac:chgData name="Brandon Gross" userId="5cfe96b0-eadf-49fc-9e70-cfaec2917642" providerId="ADAL" clId="{644593EA-6282-4DCE-BE3E-A98FC6540097}" dt="2019-09-19T19:35:13.364" v="1232" actId="3680"/>
          <ac:spMkLst>
            <pc:docMk/>
            <pc:sldMk cId="2967740831" sldId="315"/>
            <ac:spMk id="3" creationId="{FFC16EDF-CD3D-4566-88BF-1E1862AEE1B5}"/>
          </ac:spMkLst>
        </pc:spChg>
        <pc:graphicFrameChg chg="add mod ord modGraphic">
          <ac:chgData name="Brandon Gross" userId="5cfe96b0-eadf-49fc-9e70-cfaec2917642" providerId="ADAL" clId="{644593EA-6282-4DCE-BE3E-A98FC6540097}" dt="2019-09-19T19:44:12.689" v="1371" actId="2165"/>
          <ac:graphicFrameMkLst>
            <pc:docMk/>
            <pc:sldMk cId="2967740831" sldId="315"/>
            <ac:graphicFrameMk id="4" creationId="{F9F94F9E-F966-4AFC-B25B-4A50F0442B22}"/>
          </ac:graphicFrameMkLst>
        </pc:graphicFrameChg>
      </pc:sldChg>
      <pc:sldChg chg="modSp add modNotesTx">
        <pc:chgData name="Brandon Gross" userId="5cfe96b0-eadf-49fc-9e70-cfaec2917642" providerId="ADAL" clId="{644593EA-6282-4DCE-BE3E-A98FC6540097}" dt="2019-09-24T21:17:05.052" v="11302" actId="1076"/>
        <pc:sldMkLst>
          <pc:docMk/>
          <pc:sldMk cId="3228675628" sldId="316"/>
        </pc:sldMkLst>
        <pc:spChg chg="mod">
          <ac:chgData name="Brandon Gross" userId="5cfe96b0-eadf-49fc-9e70-cfaec2917642" providerId="ADAL" clId="{644593EA-6282-4DCE-BE3E-A98FC6540097}" dt="2019-09-19T19:59:32.145" v="1549" actId="20577"/>
          <ac:spMkLst>
            <pc:docMk/>
            <pc:sldMk cId="3228675628" sldId="316"/>
            <ac:spMk id="2" creationId="{51D8DBA6-C566-4517-AFB3-B199CCD8DAD0}"/>
          </ac:spMkLst>
        </pc:spChg>
        <pc:graphicFrameChg chg="mod modGraphic">
          <ac:chgData name="Brandon Gross" userId="5cfe96b0-eadf-49fc-9e70-cfaec2917642" providerId="ADAL" clId="{644593EA-6282-4DCE-BE3E-A98FC6540097}" dt="2019-09-24T21:17:05.052" v="11302" actId="1076"/>
          <ac:graphicFrameMkLst>
            <pc:docMk/>
            <pc:sldMk cId="3228675628" sldId="316"/>
            <ac:graphicFrameMk id="4" creationId="{4FE72F15-38AF-402A-AB63-4A2AEF4D9D72}"/>
          </ac:graphicFrameMkLst>
        </pc:graphicFrameChg>
      </pc:sldChg>
      <pc:sldChg chg="modNotesTx">
        <pc:chgData name="Brandon Gross" userId="5cfe96b0-eadf-49fc-9e70-cfaec2917642" providerId="ADAL" clId="{644593EA-6282-4DCE-BE3E-A98FC6540097}" dt="2019-09-24T18:39:21.386" v="8485" actId="20577"/>
        <pc:sldMkLst>
          <pc:docMk/>
          <pc:sldMk cId="2954472881" sldId="317"/>
        </pc:sldMkLst>
      </pc:sldChg>
      <pc:sldChg chg="modSp">
        <pc:chgData name="Brandon Gross" userId="5cfe96b0-eadf-49fc-9e70-cfaec2917642" providerId="ADAL" clId="{644593EA-6282-4DCE-BE3E-A98FC6540097}" dt="2019-09-24T21:18:57.664" v="11367" actId="14734"/>
        <pc:sldMkLst>
          <pc:docMk/>
          <pc:sldMk cId="3146988727" sldId="318"/>
        </pc:sldMkLst>
        <pc:graphicFrameChg chg="mod modGraphic">
          <ac:chgData name="Brandon Gross" userId="5cfe96b0-eadf-49fc-9e70-cfaec2917642" providerId="ADAL" clId="{644593EA-6282-4DCE-BE3E-A98FC6540097}" dt="2019-09-24T21:18:57.664" v="11367" actId="14734"/>
          <ac:graphicFrameMkLst>
            <pc:docMk/>
            <pc:sldMk cId="3146988727" sldId="318"/>
            <ac:graphicFrameMk id="6" creationId="{0AC8D0AE-D8C4-4D45-A60F-434D2FBA291B}"/>
          </ac:graphicFrameMkLst>
        </pc:graphicFrameChg>
      </pc:sldChg>
    </pc:docChg>
  </pc:docChgLst>
  <pc:docChgLst>
    <pc:chgData name="Brandon Gross" userId="5cfe96b0-eadf-49fc-9e70-cfaec2917642" providerId="ADAL" clId="{90DEE67B-DDF5-4218-BECE-84E7C311CE55}"/>
    <pc:docChg chg="undo redo custSel mod addSld delSld modSld sldOrd modSection">
      <pc:chgData name="Brandon Gross" userId="5cfe96b0-eadf-49fc-9e70-cfaec2917642" providerId="ADAL" clId="{90DEE67B-DDF5-4218-BECE-84E7C311CE55}" dt="2019-09-26T00:41:16.460" v="21322" actId="20577"/>
      <pc:docMkLst>
        <pc:docMk/>
      </pc:docMkLst>
      <pc:sldChg chg="addSp delSp modSp add mod ord setBg setClrOvrMap delDesignElem modNotesTx">
        <pc:chgData name="Brandon Gross" userId="5cfe96b0-eadf-49fc-9e70-cfaec2917642" providerId="ADAL" clId="{90DEE67B-DDF5-4218-BECE-84E7C311CE55}" dt="2019-09-25T18:02:46.923" v="20024" actId="478"/>
        <pc:sldMkLst>
          <pc:docMk/>
          <pc:sldMk cId="1323585510" sldId="256"/>
        </pc:sldMkLst>
        <pc:spChg chg="mod">
          <ac:chgData name="Brandon Gross" userId="5cfe96b0-eadf-49fc-9e70-cfaec2917642" providerId="ADAL" clId="{90DEE67B-DDF5-4218-BECE-84E7C311CE55}" dt="2019-09-24T15:09:31.269" v="10849"/>
          <ac:spMkLst>
            <pc:docMk/>
            <pc:sldMk cId="1323585510" sldId="256"/>
            <ac:spMk id="2" creationId="{9E90119C-C64C-43E4-9C4D-24C5FED0725B}"/>
          </ac:spMkLst>
        </pc:spChg>
        <pc:spChg chg="mod ord">
          <ac:chgData name="Brandon Gross" userId="5cfe96b0-eadf-49fc-9e70-cfaec2917642" providerId="ADAL" clId="{90DEE67B-DDF5-4218-BECE-84E7C311CE55}" dt="2019-09-21T13:20:45.650" v="3047" actId="20577"/>
          <ac:spMkLst>
            <pc:docMk/>
            <pc:sldMk cId="1323585510" sldId="256"/>
            <ac:spMk id="3" creationId="{171715BA-6E14-400D-B0DC-3273C13D36CD}"/>
          </ac:spMkLst>
        </pc:spChg>
        <pc:spChg chg="add del">
          <ac:chgData name="Brandon Gross" userId="5cfe96b0-eadf-49fc-9e70-cfaec2917642" providerId="ADAL" clId="{90DEE67B-DDF5-4218-BECE-84E7C311CE55}" dt="2019-09-18T16:58:29.041" v="1611" actId="26606"/>
          <ac:spMkLst>
            <pc:docMk/>
            <pc:sldMk cId="1323585510" sldId="256"/>
            <ac:spMk id="9" creationId="{1DB7C82F-AB7E-4F0C-B829-FA1B9C415180}"/>
          </ac:spMkLst>
        </pc:spChg>
        <pc:spChg chg="add del">
          <ac:chgData name="Brandon Gross" userId="5cfe96b0-eadf-49fc-9e70-cfaec2917642" providerId="ADAL" clId="{90DEE67B-DDF5-4218-BECE-84E7C311CE55}" dt="2019-09-18T16:58:23.637" v="1602" actId="26606"/>
          <ac:spMkLst>
            <pc:docMk/>
            <pc:sldMk cId="1323585510" sldId="256"/>
            <ac:spMk id="11" creationId="{C0B27210-D0CA-4654-B3E3-9ABB4F178EA1}"/>
          </ac:spMkLst>
        </pc:spChg>
        <pc:spChg chg="add del">
          <ac:chgData name="Brandon Gross" userId="5cfe96b0-eadf-49fc-9e70-cfaec2917642" providerId="ADAL" clId="{90DEE67B-DDF5-4218-BECE-84E7C311CE55}" dt="2019-09-18T16:58:23.637" v="1602" actId="26606"/>
          <ac:spMkLst>
            <pc:docMk/>
            <pc:sldMk cId="1323585510" sldId="256"/>
            <ac:spMk id="12" creationId="{1DB7C82F-AB7E-4F0C-B829-FA1B9C415180}"/>
          </ac:spMkLst>
        </pc:spChg>
        <pc:spChg chg="add del">
          <ac:chgData name="Brandon Gross" userId="5cfe96b0-eadf-49fc-9e70-cfaec2917642" providerId="ADAL" clId="{90DEE67B-DDF5-4218-BECE-84E7C311CE55}" dt="2019-09-18T16:58:20.156" v="1598" actId="26606"/>
          <ac:spMkLst>
            <pc:docMk/>
            <pc:sldMk cId="1323585510" sldId="256"/>
            <ac:spMk id="14" creationId="{4038CB10-1F5C-4D54-9DF7-12586DE5B007}"/>
          </ac:spMkLst>
        </pc:spChg>
        <pc:spChg chg="add del">
          <ac:chgData name="Brandon Gross" userId="5cfe96b0-eadf-49fc-9e70-cfaec2917642" providerId="ADAL" clId="{90DEE67B-DDF5-4218-BECE-84E7C311CE55}" dt="2019-09-18T16:58:20.156" v="1598" actId="26606"/>
          <ac:spMkLst>
            <pc:docMk/>
            <pc:sldMk cId="1323585510" sldId="256"/>
            <ac:spMk id="16" creationId="{73ED6512-6858-4552-B699-9A97FE9A4EA2}"/>
          </ac:spMkLst>
        </pc:spChg>
        <pc:spChg chg="add del">
          <ac:chgData name="Brandon Gross" userId="5cfe96b0-eadf-49fc-9e70-cfaec2917642" providerId="ADAL" clId="{90DEE67B-DDF5-4218-BECE-84E7C311CE55}" dt="2019-09-18T16:58:23.637" v="1602" actId="26606"/>
          <ac:spMkLst>
            <pc:docMk/>
            <pc:sldMk cId="1323585510" sldId="256"/>
            <ac:spMk id="18" creationId="{70B66945-4967-4040-926D-DCA44313CDAB}"/>
          </ac:spMkLst>
        </pc:spChg>
        <pc:spChg chg="add del">
          <ac:chgData name="Brandon Gross" userId="5cfe96b0-eadf-49fc-9e70-cfaec2917642" providerId="ADAL" clId="{90DEE67B-DDF5-4218-BECE-84E7C311CE55}" dt="2019-09-18T16:58:24.837" v="1604" actId="26606"/>
          <ac:spMkLst>
            <pc:docMk/>
            <pc:sldMk cId="1323585510" sldId="256"/>
            <ac:spMk id="20" creationId="{4038CB10-1F5C-4D54-9DF7-12586DE5B007}"/>
          </ac:spMkLst>
        </pc:spChg>
        <pc:spChg chg="add del">
          <ac:chgData name="Brandon Gross" userId="5cfe96b0-eadf-49fc-9e70-cfaec2917642" providerId="ADAL" clId="{90DEE67B-DDF5-4218-BECE-84E7C311CE55}" dt="2019-09-18T16:58:24.837" v="1604" actId="26606"/>
          <ac:spMkLst>
            <pc:docMk/>
            <pc:sldMk cId="1323585510" sldId="256"/>
            <ac:spMk id="21" creationId="{73ED6512-6858-4552-B699-9A97FE9A4EA2}"/>
          </ac:spMkLst>
        </pc:spChg>
        <pc:spChg chg="add del">
          <ac:chgData name="Brandon Gross" userId="5cfe96b0-eadf-49fc-9e70-cfaec2917642" providerId="ADAL" clId="{90DEE67B-DDF5-4218-BECE-84E7C311CE55}" dt="2019-09-18T16:58:26.213" v="1606" actId="26606"/>
          <ac:spMkLst>
            <pc:docMk/>
            <pc:sldMk cId="1323585510" sldId="256"/>
            <ac:spMk id="23" creationId="{3CD9DF72-87A3-404E-A828-84CBF11A8303}"/>
          </ac:spMkLst>
        </pc:spChg>
        <pc:spChg chg="add del">
          <ac:chgData name="Brandon Gross" userId="5cfe96b0-eadf-49fc-9e70-cfaec2917642" providerId="ADAL" clId="{90DEE67B-DDF5-4218-BECE-84E7C311CE55}" dt="2019-09-18T16:58:27.415" v="1608" actId="26606"/>
          <ac:spMkLst>
            <pc:docMk/>
            <pc:sldMk cId="1323585510" sldId="256"/>
            <ac:spMk id="26" creationId="{4F74D28C-3268-4E35-8EE1-D92CB4A85A7D}"/>
          </ac:spMkLst>
        </pc:spChg>
        <pc:spChg chg="add del">
          <ac:chgData name="Brandon Gross" userId="5cfe96b0-eadf-49fc-9e70-cfaec2917642" providerId="ADAL" clId="{90DEE67B-DDF5-4218-BECE-84E7C311CE55}" dt="2019-09-18T16:58:29.032" v="1610" actId="26606"/>
          <ac:spMkLst>
            <pc:docMk/>
            <pc:sldMk cId="1323585510" sldId="256"/>
            <ac:spMk id="28" creationId="{CF62D2A7-8207-488C-9F46-316BA81A16C8}"/>
          </ac:spMkLst>
        </pc:spChg>
        <pc:spChg chg="add del">
          <ac:chgData name="Brandon Gross" userId="5cfe96b0-eadf-49fc-9e70-cfaec2917642" providerId="ADAL" clId="{90DEE67B-DDF5-4218-BECE-84E7C311CE55}" dt="2019-09-25T17:54:42.945" v="19914"/>
          <ac:spMkLst>
            <pc:docMk/>
            <pc:sldMk cId="1323585510" sldId="256"/>
            <ac:spMk id="30" creationId="{4F74D28C-3268-4E35-8EE1-D92CB4A85A7D}"/>
          </ac:spMkLst>
        </pc:spChg>
        <pc:picChg chg="add del mod ord">
          <ac:chgData name="Brandon Gross" userId="5cfe96b0-eadf-49fc-9e70-cfaec2917642" providerId="ADAL" clId="{90DEE67B-DDF5-4218-BECE-84E7C311CE55}" dt="2019-09-25T18:02:46.923" v="20024" actId="478"/>
          <ac:picMkLst>
            <pc:docMk/>
            <pc:sldMk cId="1323585510" sldId="256"/>
            <ac:picMk id="5" creationId="{654D24FC-B2F6-4D5C-AE34-823A9C950A2A}"/>
          </ac:picMkLst>
        </pc:picChg>
        <pc:picChg chg="add mod">
          <ac:chgData name="Brandon Gross" userId="5cfe96b0-eadf-49fc-9e70-cfaec2917642" providerId="ADAL" clId="{90DEE67B-DDF5-4218-BECE-84E7C311CE55}" dt="2019-09-20T20:11:42.769" v="2915" actId="1076"/>
          <ac:picMkLst>
            <pc:docMk/>
            <pc:sldMk cId="1323585510" sldId="256"/>
            <ac:picMk id="6" creationId="{1E251AA5-8A5F-4977-808A-66FF39F9F565}"/>
          </ac:picMkLst>
        </pc:picChg>
        <pc:picChg chg="add mod">
          <ac:chgData name="Brandon Gross" userId="5cfe96b0-eadf-49fc-9e70-cfaec2917642" providerId="ADAL" clId="{90DEE67B-DDF5-4218-BECE-84E7C311CE55}" dt="2019-09-20T20:11:41.505" v="2914" actId="1076"/>
          <ac:picMkLst>
            <pc:docMk/>
            <pc:sldMk cId="1323585510" sldId="256"/>
            <ac:picMk id="7" creationId="{453CABE7-05B6-41A3-B3E8-B1125750C4CD}"/>
          </ac:picMkLst>
        </pc:picChg>
        <pc:cxnChg chg="add del">
          <ac:chgData name="Brandon Gross" userId="5cfe96b0-eadf-49fc-9e70-cfaec2917642" providerId="ADAL" clId="{90DEE67B-DDF5-4218-BECE-84E7C311CE55}" dt="2019-09-18T16:58:26.213" v="1606" actId="26606"/>
          <ac:cxnSpMkLst>
            <pc:docMk/>
            <pc:sldMk cId="1323585510" sldId="256"/>
            <ac:cxnSpMk id="24" creationId="{20E3A342-4D61-4E3F-AF90-1AB42AEB96CC}"/>
          </ac:cxnSpMkLst>
        </pc:cxnChg>
      </pc:sldChg>
      <pc:sldChg chg="addSp delSp modSp add mod setBg setClrOvrMap delDesignElem modNotesTx">
        <pc:chgData name="Brandon Gross" userId="5cfe96b0-eadf-49fc-9e70-cfaec2917642" providerId="ADAL" clId="{90DEE67B-DDF5-4218-BECE-84E7C311CE55}" dt="2019-09-25T23:58:24.656" v="21063" actId="20577"/>
        <pc:sldMkLst>
          <pc:docMk/>
          <pc:sldMk cId="3570500817" sldId="257"/>
        </pc:sldMkLst>
        <pc:spChg chg="mod">
          <ac:chgData name="Brandon Gross" userId="5cfe96b0-eadf-49fc-9e70-cfaec2917642" providerId="ADAL" clId="{90DEE67B-DDF5-4218-BECE-84E7C311CE55}" dt="2019-09-25T18:08:18.676" v="20104" actId="26606"/>
          <ac:spMkLst>
            <pc:docMk/>
            <pc:sldMk cId="3570500817" sldId="257"/>
            <ac:spMk id="2" creationId="{23BBBDA2-0085-4111-83CE-BE9384E8B949}"/>
          </ac:spMkLst>
        </pc:spChg>
        <pc:spChg chg="del mod">
          <ac:chgData name="Brandon Gross" userId="5cfe96b0-eadf-49fc-9e70-cfaec2917642" providerId="ADAL" clId="{90DEE67B-DDF5-4218-BECE-84E7C311CE55}" dt="2019-09-25T17:19:39.245" v="19499" actId="26606"/>
          <ac:spMkLst>
            <pc:docMk/>
            <pc:sldMk cId="3570500817" sldId="257"/>
            <ac:spMk id="3" creationId="{4E5EFD70-4F93-4989-B653-B1A369230EE2}"/>
          </ac:spMkLst>
        </pc:spChg>
        <pc:spChg chg="add del">
          <ac:chgData name="Brandon Gross" userId="5cfe96b0-eadf-49fc-9e70-cfaec2917642" providerId="ADAL" clId="{90DEE67B-DDF5-4218-BECE-84E7C311CE55}" dt="2019-09-25T17:19:39.245" v="19499" actId="26606"/>
          <ac:spMkLst>
            <pc:docMk/>
            <pc:sldMk cId="3570500817" sldId="257"/>
            <ac:spMk id="8" creationId="{3B854194-185D-494D-905C-7C7CB2E30F6E}"/>
          </ac:spMkLst>
        </pc:spChg>
        <pc:spChg chg="add del">
          <ac:chgData name="Brandon Gross" userId="5cfe96b0-eadf-49fc-9e70-cfaec2917642" providerId="ADAL" clId="{90DEE67B-DDF5-4218-BECE-84E7C311CE55}" dt="2019-09-25T17:19:39.245" v="19499" actId="26606"/>
          <ac:spMkLst>
            <pc:docMk/>
            <pc:sldMk cId="3570500817" sldId="257"/>
            <ac:spMk id="10" creationId="{B4F5FA0D-0104-4987-8241-EFF7C85B88DE}"/>
          </ac:spMkLst>
        </pc:spChg>
        <pc:spChg chg="add">
          <ac:chgData name="Brandon Gross" userId="5cfe96b0-eadf-49fc-9e70-cfaec2917642" providerId="ADAL" clId="{90DEE67B-DDF5-4218-BECE-84E7C311CE55}" dt="2019-09-25T18:08:18.676" v="20104" actId="26606"/>
          <ac:spMkLst>
            <pc:docMk/>
            <pc:sldMk cId="3570500817" sldId="257"/>
            <ac:spMk id="16" creationId="{46C2E80F-49A6-4372-B103-219D417A55ED}"/>
          </ac:spMkLst>
        </pc:spChg>
        <pc:spChg chg="add del">
          <ac:chgData name="Brandon Gross" userId="5cfe96b0-eadf-49fc-9e70-cfaec2917642" providerId="ADAL" clId="{90DEE67B-DDF5-4218-BECE-84E7C311CE55}" dt="2019-09-25T17:54:42.945" v="19914"/>
          <ac:spMkLst>
            <pc:docMk/>
            <pc:sldMk cId="3570500817" sldId="257"/>
            <ac:spMk id="19" creationId="{3B0DF90E-6BAD-4E82-8FDF-717C9A357378}"/>
          </ac:spMkLst>
        </pc:spChg>
        <pc:spChg chg="add del">
          <ac:chgData name="Brandon Gross" userId="5cfe96b0-eadf-49fc-9e70-cfaec2917642" providerId="ADAL" clId="{90DEE67B-DDF5-4218-BECE-84E7C311CE55}" dt="2019-09-25T17:54:42.945" v="19914"/>
          <ac:spMkLst>
            <pc:docMk/>
            <pc:sldMk cId="3570500817" sldId="257"/>
            <ac:spMk id="21" creationId="{13DCC859-0434-4BB8-B6C5-09C88AE698FB}"/>
          </ac:spMkLst>
        </pc:spChg>
        <pc:spChg chg="add del">
          <ac:chgData name="Brandon Gross" userId="5cfe96b0-eadf-49fc-9e70-cfaec2917642" providerId="ADAL" clId="{90DEE67B-DDF5-4218-BECE-84E7C311CE55}" dt="2019-09-25T17:54:42.945" v="19914"/>
          <ac:spMkLst>
            <pc:docMk/>
            <pc:sldMk cId="3570500817" sldId="257"/>
            <ac:spMk id="23" creationId="{08E7ACFB-B791-4C23-8B17-013FEDC09A89}"/>
          </ac:spMkLst>
        </pc:spChg>
        <pc:graphicFrameChg chg="add mod modGraphic">
          <ac:chgData name="Brandon Gross" userId="5cfe96b0-eadf-49fc-9e70-cfaec2917642" providerId="ADAL" clId="{90DEE67B-DDF5-4218-BECE-84E7C311CE55}" dt="2019-09-25T18:33:32.952" v="20711" actId="20577"/>
          <ac:graphicFrameMkLst>
            <pc:docMk/>
            <pc:sldMk cId="3570500817" sldId="257"/>
            <ac:graphicFrameMk id="14" creationId="{95A4F89A-572A-4D05-B653-193D904E0464}"/>
          </ac:graphicFrameMkLst>
        </pc:graphicFrameChg>
        <pc:picChg chg="add del">
          <ac:chgData name="Brandon Gross" userId="5cfe96b0-eadf-49fc-9e70-cfaec2917642" providerId="ADAL" clId="{90DEE67B-DDF5-4218-BECE-84E7C311CE55}" dt="2019-09-25T17:19:39.245" v="19499" actId="26606"/>
          <ac:picMkLst>
            <pc:docMk/>
            <pc:sldMk cId="3570500817" sldId="257"/>
            <ac:picMk id="12" creationId="{2897127E-6CEF-446C-BE87-93B7C46E49D1}"/>
          </ac:picMkLst>
        </pc:picChg>
      </pc:sldChg>
      <pc:sldChg chg="addSp delSp modSp add mod setBg setClrOvrMap delDesignElem modNotesTx">
        <pc:chgData name="Brandon Gross" userId="5cfe96b0-eadf-49fc-9e70-cfaec2917642" providerId="ADAL" clId="{90DEE67B-DDF5-4218-BECE-84E7C311CE55}" dt="2019-09-25T18:56:17.471" v="20723" actId="27957"/>
        <pc:sldMkLst>
          <pc:docMk/>
          <pc:sldMk cId="3634832727" sldId="258"/>
        </pc:sldMkLst>
        <pc:spChg chg="mod">
          <ac:chgData name="Brandon Gross" userId="5cfe96b0-eadf-49fc-9e70-cfaec2917642" providerId="ADAL" clId="{90DEE67B-DDF5-4218-BECE-84E7C311CE55}" dt="2019-09-25T18:07:56.338" v="20101" actId="26606"/>
          <ac:spMkLst>
            <pc:docMk/>
            <pc:sldMk cId="3634832727" sldId="258"/>
            <ac:spMk id="2" creationId="{9CE76245-F0A3-4D42-BD85-D32527FEB2CB}"/>
          </ac:spMkLst>
        </pc:spChg>
        <pc:spChg chg="add del mod">
          <ac:chgData name="Brandon Gross" userId="5cfe96b0-eadf-49fc-9e70-cfaec2917642" providerId="ADAL" clId="{90DEE67B-DDF5-4218-BECE-84E7C311CE55}" dt="2019-09-25T17:19:36.146" v="19498" actId="26606"/>
          <ac:spMkLst>
            <pc:docMk/>
            <pc:sldMk cId="3634832727" sldId="258"/>
            <ac:spMk id="3" creationId="{A8029FCB-3F09-4AAE-8731-C2277F8774C8}"/>
          </ac:spMkLst>
        </pc:spChg>
        <pc:spChg chg="add del mod">
          <ac:chgData name="Brandon Gross" userId="5cfe96b0-eadf-49fc-9e70-cfaec2917642" providerId="ADAL" clId="{90DEE67B-DDF5-4218-BECE-84E7C311CE55}" dt="2019-09-25T18:07:50.346" v="20100"/>
          <ac:spMkLst>
            <pc:docMk/>
            <pc:sldMk cId="3634832727" sldId="258"/>
            <ac:spMk id="4" creationId="{400B1012-00AE-4298-866F-E2F6106D7C4A}"/>
          </ac:spMkLst>
        </pc:spChg>
        <pc:spChg chg="add del mod">
          <ac:chgData name="Brandon Gross" userId="5cfe96b0-eadf-49fc-9e70-cfaec2917642" providerId="ADAL" clId="{90DEE67B-DDF5-4218-BECE-84E7C311CE55}" dt="2019-09-18T16:56:13.850" v="1592"/>
          <ac:spMkLst>
            <pc:docMk/>
            <pc:sldMk cId="3634832727" sldId="258"/>
            <ac:spMk id="4" creationId="{4ED4F3C7-F4C6-4317-8D5A-72B58416AB2D}"/>
          </ac:spMkLst>
        </pc:spChg>
        <pc:spChg chg="add del mod">
          <ac:chgData name="Brandon Gross" userId="5cfe96b0-eadf-49fc-9e70-cfaec2917642" providerId="ADAL" clId="{90DEE67B-DDF5-4218-BECE-84E7C311CE55}" dt="2019-09-18T16:56:13.850" v="1592"/>
          <ac:spMkLst>
            <pc:docMk/>
            <pc:sldMk cId="3634832727" sldId="258"/>
            <ac:spMk id="5" creationId="{167184AD-293E-4223-B1BA-9844718A3A25}"/>
          </ac:spMkLst>
        </pc:spChg>
        <pc:spChg chg="add del mod">
          <ac:chgData name="Brandon Gross" userId="5cfe96b0-eadf-49fc-9e70-cfaec2917642" providerId="ADAL" clId="{90DEE67B-DDF5-4218-BECE-84E7C311CE55}" dt="2019-09-25T18:07:50.346" v="20100"/>
          <ac:spMkLst>
            <pc:docMk/>
            <pc:sldMk cId="3634832727" sldId="258"/>
            <ac:spMk id="5" creationId="{C45AE528-8003-4652-BD96-E357C05B5952}"/>
          </ac:spMkLst>
        </pc:spChg>
        <pc:spChg chg="add del">
          <ac:chgData name="Brandon Gross" userId="5cfe96b0-eadf-49fc-9e70-cfaec2917642" providerId="ADAL" clId="{90DEE67B-DDF5-4218-BECE-84E7C311CE55}" dt="2019-09-25T17:19:36.146" v="19498" actId="26606"/>
          <ac:spMkLst>
            <pc:docMk/>
            <pc:sldMk cId="3634832727" sldId="258"/>
            <ac:spMk id="8" creationId="{3B854194-185D-494D-905C-7C7CB2E30F6E}"/>
          </ac:spMkLst>
        </pc:spChg>
        <pc:spChg chg="add del">
          <ac:chgData name="Brandon Gross" userId="5cfe96b0-eadf-49fc-9e70-cfaec2917642" providerId="ADAL" clId="{90DEE67B-DDF5-4218-BECE-84E7C311CE55}" dt="2019-09-25T17:19:36.146" v="19498" actId="26606"/>
          <ac:spMkLst>
            <pc:docMk/>
            <pc:sldMk cId="3634832727" sldId="258"/>
            <ac:spMk id="10" creationId="{B4F5FA0D-0104-4987-8241-EFF7C85B88DE}"/>
          </ac:spMkLst>
        </pc:spChg>
        <pc:spChg chg="add del">
          <ac:chgData name="Brandon Gross" userId="5cfe96b0-eadf-49fc-9e70-cfaec2917642" providerId="ADAL" clId="{90DEE67B-DDF5-4218-BECE-84E7C311CE55}" dt="2019-09-25T17:19:34.207" v="19491" actId="26606"/>
          <ac:spMkLst>
            <pc:docMk/>
            <pc:sldMk cId="3634832727" sldId="258"/>
            <ac:spMk id="19" creationId="{3B0DF90E-6BAD-4E82-8FDF-717C9A357378}"/>
          </ac:spMkLst>
        </pc:spChg>
        <pc:spChg chg="add del">
          <ac:chgData name="Brandon Gross" userId="5cfe96b0-eadf-49fc-9e70-cfaec2917642" providerId="ADAL" clId="{90DEE67B-DDF5-4218-BECE-84E7C311CE55}" dt="2019-09-25T17:19:34.207" v="19491" actId="26606"/>
          <ac:spMkLst>
            <pc:docMk/>
            <pc:sldMk cId="3634832727" sldId="258"/>
            <ac:spMk id="21" creationId="{13DCC859-0434-4BB8-B6C5-09C88AE698FB}"/>
          </ac:spMkLst>
        </pc:spChg>
        <pc:spChg chg="add del">
          <ac:chgData name="Brandon Gross" userId="5cfe96b0-eadf-49fc-9e70-cfaec2917642" providerId="ADAL" clId="{90DEE67B-DDF5-4218-BECE-84E7C311CE55}" dt="2019-09-25T17:19:34.207" v="19491" actId="26606"/>
          <ac:spMkLst>
            <pc:docMk/>
            <pc:sldMk cId="3634832727" sldId="258"/>
            <ac:spMk id="23" creationId="{08E7ACFB-B791-4C23-8B17-013FEDC09A89}"/>
          </ac:spMkLst>
        </pc:spChg>
        <pc:spChg chg="add del">
          <ac:chgData name="Brandon Gross" userId="5cfe96b0-eadf-49fc-9e70-cfaec2917642" providerId="ADAL" clId="{90DEE67B-DDF5-4218-BECE-84E7C311CE55}" dt="2019-09-25T17:19:35.244" v="19493" actId="26606"/>
          <ac:spMkLst>
            <pc:docMk/>
            <pc:sldMk cId="3634832727" sldId="258"/>
            <ac:spMk id="25" creationId="{3B0DF90E-6BAD-4E82-8FDF-717C9A357378}"/>
          </ac:spMkLst>
        </pc:spChg>
        <pc:spChg chg="add del">
          <ac:chgData name="Brandon Gross" userId="5cfe96b0-eadf-49fc-9e70-cfaec2917642" providerId="ADAL" clId="{90DEE67B-DDF5-4218-BECE-84E7C311CE55}" dt="2019-09-25T17:19:35.244" v="19493" actId="26606"/>
          <ac:spMkLst>
            <pc:docMk/>
            <pc:sldMk cId="3634832727" sldId="258"/>
            <ac:spMk id="26" creationId="{13DCC859-0434-4BB8-B6C5-09C88AE698FB}"/>
          </ac:spMkLst>
        </pc:spChg>
        <pc:spChg chg="add del">
          <ac:chgData name="Brandon Gross" userId="5cfe96b0-eadf-49fc-9e70-cfaec2917642" providerId="ADAL" clId="{90DEE67B-DDF5-4218-BECE-84E7C311CE55}" dt="2019-09-25T17:19:35.244" v="19493" actId="26606"/>
          <ac:spMkLst>
            <pc:docMk/>
            <pc:sldMk cId="3634832727" sldId="258"/>
            <ac:spMk id="27" creationId="{08E7ACFB-B791-4C23-8B17-013FEDC09A89}"/>
          </ac:spMkLst>
        </pc:spChg>
        <pc:spChg chg="add del">
          <ac:chgData name="Brandon Gross" userId="5cfe96b0-eadf-49fc-9e70-cfaec2917642" providerId="ADAL" clId="{90DEE67B-DDF5-4218-BECE-84E7C311CE55}" dt="2019-09-25T17:19:35.665" v="19495" actId="26606"/>
          <ac:spMkLst>
            <pc:docMk/>
            <pc:sldMk cId="3634832727" sldId="258"/>
            <ac:spMk id="30" creationId="{3B0DF90E-6BAD-4E82-8FDF-717C9A357378}"/>
          </ac:spMkLst>
        </pc:spChg>
        <pc:spChg chg="add del">
          <ac:chgData name="Brandon Gross" userId="5cfe96b0-eadf-49fc-9e70-cfaec2917642" providerId="ADAL" clId="{90DEE67B-DDF5-4218-BECE-84E7C311CE55}" dt="2019-09-25T17:19:35.665" v="19495" actId="26606"/>
          <ac:spMkLst>
            <pc:docMk/>
            <pc:sldMk cId="3634832727" sldId="258"/>
            <ac:spMk id="31" creationId="{13DCC859-0434-4BB8-B6C5-09C88AE698FB}"/>
          </ac:spMkLst>
        </pc:spChg>
        <pc:spChg chg="add del">
          <ac:chgData name="Brandon Gross" userId="5cfe96b0-eadf-49fc-9e70-cfaec2917642" providerId="ADAL" clId="{90DEE67B-DDF5-4218-BECE-84E7C311CE55}" dt="2019-09-25T17:19:35.665" v="19495" actId="26606"/>
          <ac:spMkLst>
            <pc:docMk/>
            <pc:sldMk cId="3634832727" sldId="258"/>
            <ac:spMk id="32" creationId="{08E7ACFB-B791-4C23-8B17-013FEDC09A89}"/>
          </ac:spMkLst>
        </pc:spChg>
        <pc:spChg chg="add del">
          <ac:chgData name="Brandon Gross" userId="5cfe96b0-eadf-49fc-9e70-cfaec2917642" providerId="ADAL" clId="{90DEE67B-DDF5-4218-BECE-84E7C311CE55}" dt="2019-09-25T17:19:36.122" v="19497" actId="26606"/>
          <ac:spMkLst>
            <pc:docMk/>
            <pc:sldMk cId="3634832727" sldId="258"/>
            <ac:spMk id="35" creationId="{3B0DF90E-6BAD-4E82-8FDF-717C9A357378}"/>
          </ac:spMkLst>
        </pc:spChg>
        <pc:spChg chg="add del">
          <ac:chgData name="Brandon Gross" userId="5cfe96b0-eadf-49fc-9e70-cfaec2917642" providerId="ADAL" clId="{90DEE67B-DDF5-4218-BECE-84E7C311CE55}" dt="2019-09-25T17:19:36.122" v="19497" actId="26606"/>
          <ac:spMkLst>
            <pc:docMk/>
            <pc:sldMk cId="3634832727" sldId="258"/>
            <ac:spMk id="36" creationId="{13DCC859-0434-4BB8-B6C5-09C88AE698FB}"/>
          </ac:spMkLst>
        </pc:spChg>
        <pc:spChg chg="add del">
          <ac:chgData name="Brandon Gross" userId="5cfe96b0-eadf-49fc-9e70-cfaec2917642" providerId="ADAL" clId="{90DEE67B-DDF5-4218-BECE-84E7C311CE55}" dt="2019-09-25T17:19:36.122" v="19497" actId="26606"/>
          <ac:spMkLst>
            <pc:docMk/>
            <pc:sldMk cId="3634832727" sldId="258"/>
            <ac:spMk id="37" creationId="{08E7ACFB-B791-4C23-8B17-013FEDC09A89}"/>
          </ac:spMkLst>
        </pc:spChg>
        <pc:spChg chg="add del">
          <ac:chgData name="Brandon Gross" userId="5cfe96b0-eadf-49fc-9e70-cfaec2917642" providerId="ADAL" clId="{90DEE67B-DDF5-4218-BECE-84E7C311CE55}" dt="2019-09-25T17:54:42.945" v="19914"/>
          <ac:spMkLst>
            <pc:docMk/>
            <pc:sldMk cId="3634832727" sldId="258"/>
            <ac:spMk id="40" creationId="{3B0DF90E-6BAD-4E82-8FDF-717C9A357378}"/>
          </ac:spMkLst>
        </pc:spChg>
        <pc:spChg chg="add del">
          <ac:chgData name="Brandon Gross" userId="5cfe96b0-eadf-49fc-9e70-cfaec2917642" providerId="ADAL" clId="{90DEE67B-DDF5-4218-BECE-84E7C311CE55}" dt="2019-09-25T17:54:42.945" v="19914"/>
          <ac:spMkLst>
            <pc:docMk/>
            <pc:sldMk cId="3634832727" sldId="258"/>
            <ac:spMk id="41" creationId="{13DCC859-0434-4BB8-B6C5-09C88AE698FB}"/>
          </ac:spMkLst>
        </pc:spChg>
        <pc:spChg chg="add del">
          <ac:chgData name="Brandon Gross" userId="5cfe96b0-eadf-49fc-9e70-cfaec2917642" providerId="ADAL" clId="{90DEE67B-DDF5-4218-BECE-84E7C311CE55}" dt="2019-09-25T17:54:42.945" v="19914"/>
          <ac:spMkLst>
            <pc:docMk/>
            <pc:sldMk cId="3634832727" sldId="258"/>
            <ac:spMk id="42" creationId="{08E7ACFB-B791-4C23-8B17-013FEDC09A89}"/>
          </ac:spMkLst>
        </pc:spChg>
        <pc:spChg chg="add">
          <ac:chgData name="Brandon Gross" userId="5cfe96b0-eadf-49fc-9e70-cfaec2917642" providerId="ADAL" clId="{90DEE67B-DDF5-4218-BECE-84E7C311CE55}" dt="2019-09-25T18:07:56.338" v="20101" actId="26606"/>
          <ac:spMkLst>
            <pc:docMk/>
            <pc:sldMk cId="3634832727" sldId="258"/>
            <ac:spMk id="45" creationId="{46C2E80F-49A6-4372-B103-219D417A55ED}"/>
          </ac:spMkLst>
        </pc:spChg>
        <pc:spChg chg="add del">
          <ac:chgData name="Brandon Gross" userId="5cfe96b0-eadf-49fc-9e70-cfaec2917642" providerId="ADAL" clId="{90DEE67B-DDF5-4218-BECE-84E7C311CE55}" dt="2019-09-25T18:07:50.346" v="20100"/>
          <ac:spMkLst>
            <pc:docMk/>
            <pc:sldMk cId="3634832727" sldId="258"/>
            <ac:spMk id="48" creationId="{3B0DF90E-6BAD-4E82-8FDF-717C9A357378}"/>
          </ac:spMkLst>
        </pc:spChg>
        <pc:spChg chg="add del">
          <ac:chgData name="Brandon Gross" userId="5cfe96b0-eadf-49fc-9e70-cfaec2917642" providerId="ADAL" clId="{90DEE67B-DDF5-4218-BECE-84E7C311CE55}" dt="2019-09-25T18:07:50.346" v="20100"/>
          <ac:spMkLst>
            <pc:docMk/>
            <pc:sldMk cId="3634832727" sldId="258"/>
            <ac:spMk id="50" creationId="{13DCC859-0434-4BB8-B6C5-09C88AE698FB}"/>
          </ac:spMkLst>
        </pc:spChg>
        <pc:spChg chg="add del">
          <ac:chgData name="Brandon Gross" userId="5cfe96b0-eadf-49fc-9e70-cfaec2917642" providerId="ADAL" clId="{90DEE67B-DDF5-4218-BECE-84E7C311CE55}" dt="2019-09-25T18:07:50.346" v="20100"/>
          <ac:spMkLst>
            <pc:docMk/>
            <pc:sldMk cId="3634832727" sldId="258"/>
            <ac:spMk id="52" creationId="{08E7ACFB-B791-4C23-8B17-013FEDC09A89}"/>
          </ac:spMkLst>
        </pc:spChg>
        <pc:graphicFrameChg chg="add del">
          <ac:chgData name="Brandon Gross" userId="5cfe96b0-eadf-49fc-9e70-cfaec2917642" providerId="ADAL" clId="{90DEE67B-DDF5-4218-BECE-84E7C311CE55}" dt="2019-09-25T17:19:34.207" v="19491" actId="26606"/>
          <ac:graphicFrameMkLst>
            <pc:docMk/>
            <pc:sldMk cId="3634832727" sldId="258"/>
            <ac:graphicFrameMk id="14" creationId="{6E87A5F9-CE48-471E-9F9D-5DAE6952CA88}"/>
          </ac:graphicFrameMkLst>
        </pc:graphicFrameChg>
        <pc:graphicFrameChg chg="add del">
          <ac:chgData name="Brandon Gross" userId="5cfe96b0-eadf-49fc-9e70-cfaec2917642" providerId="ADAL" clId="{90DEE67B-DDF5-4218-BECE-84E7C311CE55}" dt="2019-09-25T17:19:35.244" v="19493" actId="26606"/>
          <ac:graphicFrameMkLst>
            <pc:docMk/>
            <pc:sldMk cId="3634832727" sldId="258"/>
            <ac:graphicFrameMk id="28" creationId="{1ABEB074-CC55-4A02-92BE-0A0E2C747E38}"/>
          </ac:graphicFrameMkLst>
        </pc:graphicFrameChg>
        <pc:graphicFrameChg chg="add del">
          <ac:chgData name="Brandon Gross" userId="5cfe96b0-eadf-49fc-9e70-cfaec2917642" providerId="ADAL" clId="{90DEE67B-DDF5-4218-BECE-84E7C311CE55}" dt="2019-09-25T17:19:35.665" v="19495" actId="26606"/>
          <ac:graphicFrameMkLst>
            <pc:docMk/>
            <pc:sldMk cId="3634832727" sldId="258"/>
            <ac:graphicFrameMk id="33" creationId="{6E87A5F9-CE48-471E-9F9D-5DAE6952CA88}"/>
          </ac:graphicFrameMkLst>
        </pc:graphicFrameChg>
        <pc:graphicFrameChg chg="add del">
          <ac:chgData name="Brandon Gross" userId="5cfe96b0-eadf-49fc-9e70-cfaec2917642" providerId="ADAL" clId="{90DEE67B-DDF5-4218-BECE-84E7C311CE55}" dt="2019-09-25T17:19:36.122" v="19497" actId="26606"/>
          <ac:graphicFrameMkLst>
            <pc:docMk/>
            <pc:sldMk cId="3634832727" sldId="258"/>
            <ac:graphicFrameMk id="38" creationId="{1ABEB074-CC55-4A02-92BE-0A0E2C747E38}"/>
          </ac:graphicFrameMkLst>
        </pc:graphicFrameChg>
        <pc:graphicFrameChg chg="add mod modGraphic">
          <ac:chgData name="Brandon Gross" userId="5cfe96b0-eadf-49fc-9e70-cfaec2917642" providerId="ADAL" clId="{90DEE67B-DDF5-4218-BECE-84E7C311CE55}" dt="2019-09-25T18:56:17.471" v="20723" actId="27957"/>
          <ac:graphicFrameMkLst>
            <pc:docMk/>
            <pc:sldMk cId="3634832727" sldId="258"/>
            <ac:graphicFrameMk id="43" creationId="{6E87A5F9-CE48-471E-9F9D-5DAE6952CA88}"/>
          </ac:graphicFrameMkLst>
        </pc:graphicFrameChg>
        <pc:picChg chg="add del">
          <ac:chgData name="Brandon Gross" userId="5cfe96b0-eadf-49fc-9e70-cfaec2917642" providerId="ADAL" clId="{90DEE67B-DDF5-4218-BECE-84E7C311CE55}" dt="2019-09-25T17:19:36.146" v="19498" actId="26606"/>
          <ac:picMkLst>
            <pc:docMk/>
            <pc:sldMk cId="3634832727" sldId="258"/>
            <ac:picMk id="12" creationId="{2897127E-6CEF-446C-BE87-93B7C46E49D1}"/>
          </ac:picMkLst>
        </pc:picChg>
      </pc:sldChg>
      <pc:sldChg chg="addSp delSp modSp add mod setBg setClrOvrMap delDesignElem modNotesTx">
        <pc:chgData name="Brandon Gross" userId="5cfe96b0-eadf-49fc-9e70-cfaec2917642" providerId="ADAL" clId="{90DEE67B-DDF5-4218-BECE-84E7C311CE55}" dt="2019-09-25T18:02:19.440" v="20022" actId="26606"/>
        <pc:sldMkLst>
          <pc:docMk/>
          <pc:sldMk cId="1301552479" sldId="259"/>
        </pc:sldMkLst>
        <pc:spChg chg="mod">
          <ac:chgData name="Brandon Gross" userId="5cfe96b0-eadf-49fc-9e70-cfaec2917642" providerId="ADAL" clId="{90DEE67B-DDF5-4218-BECE-84E7C311CE55}" dt="2019-09-25T17:19:26.547" v="19489" actId="26606"/>
          <ac:spMkLst>
            <pc:docMk/>
            <pc:sldMk cId="1301552479" sldId="259"/>
            <ac:spMk id="2" creationId="{6A71C07E-F43D-46AE-87A3-E37868C8F125}"/>
          </ac:spMkLst>
        </pc:spChg>
        <pc:spChg chg="add">
          <ac:chgData name="Brandon Gross" userId="5cfe96b0-eadf-49fc-9e70-cfaec2917642" providerId="ADAL" clId="{90DEE67B-DDF5-4218-BECE-84E7C311CE55}" dt="2019-09-25T18:02:19.440" v="20022" actId="26606"/>
          <ac:spMkLst>
            <pc:docMk/>
            <pc:sldMk cId="1301552479" sldId="259"/>
            <ac:spMk id="6" creationId="{3B0DF90E-6BAD-4E82-8FDF-717C9A357378}"/>
          </ac:spMkLst>
        </pc:spChg>
        <pc:spChg chg="add">
          <ac:chgData name="Brandon Gross" userId="5cfe96b0-eadf-49fc-9e70-cfaec2917642" providerId="ADAL" clId="{90DEE67B-DDF5-4218-BECE-84E7C311CE55}" dt="2019-09-25T18:02:19.440" v="20022" actId="26606"/>
          <ac:spMkLst>
            <pc:docMk/>
            <pc:sldMk cId="1301552479" sldId="259"/>
            <ac:spMk id="7" creationId="{13DCC859-0434-4BB8-B6C5-09C88AE698FB}"/>
          </ac:spMkLst>
        </pc:spChg>
        <pc:spChg chg="add">
          <ac:chgData name="Brandon Gross" userId="5cfe96b0-eadf-49fc-9e70-cfaec2917642" providerId="ADAL" clId="{90DEE67B-DDF5-4218-BECE-84E7C311CE55}" dt="2019-09-25T18:02:19.440" v="20022" actId="26606"/>
          <ac:spMkLst>
            <pc:docMk/>
            <pc:sldMk cId="1301552479" sldId="259"/>
            <ac:spMk id="8" creationId="{08E7ACFB-B791-4C23-8B17-013FEDC09A89}"/>
          </ac:spMkLst>
        </pc:spChg>
        <pc:spChg chg="add del">
          <ac:chgData name="Brandon Gross" userId="5cfe96b0-eadf-49fc-9e70-cfaec2917642" providerId="ADAL" clId="{90DEE67B-DDF5-4218-BECE-84E7C311CE55}" dt="2019-09-25T17:54:42.945" v="19914"/>
          <ac:spMkLst>
            <pc:docMk/>
            <pc:sldMk cId="1301552479" sldId="259"/>
            <ac:spMk id="9" creationId="{3B0DF90E-6BAD-4E82-8FDF-717C9A357378}"/>
          </ac:spMkLst>
        </pc:spChg>
        <pc:spChg chg="add del">
          <ac:chgData name="Brandon Gross" userId="5cfe96b0-eadf-49fc-9e70-cfaec2917642" providerId="ADAL" clId="{90DEE67B-DDF5-4218-BECE-84E7C311CE55}" dt="2019-09-25T17:54:42.945" v="19914"/>
          <ac:spMkLst>
            <pc:docMk/>
            <pc:sldMk cId="1301552479" sldId="259"/>
            <ac:spMk id="11" creationId="{13DCC859-0434-4BB8-B6C5-09C88AE698FB}"/>
          </ac:spMkLst>
        </pc:spChg>
        <pc:spChg chg="add del">
          <ac:chgData name="Brandon Gross" userId="5cfe96b0-eadf-49fc-9e70-cfaec2917642" providerId="ADAL" clId="{90DEE67B-DDF5-4218-BECE-84E7C311CE55}" dt="2019-09-25T17:54:42.945" v="19914"/>
          <ac:spMkLst>
            <pc:docMk/>
            <pc:sldMk cId="1301552479" sldId="259"/>
            <ac:spMk id="13" creationId="{08E7ACFB-B791-4C23-8B17-013FEDC09A89}"/>
          </ac:spMkLst>
        </pc:spChg>
        <pc:graphicFrameChg chg="mod modGraphic">
          <ac:chgData name="Brandon Gross" userId="5cfe96b0-eadf-49fc-9e70-cfaec2917642" providerId="ADAL" clId="{90DEE67B-DDF5-4218-BECE-84E7C311CE55}" dt="2019-09-25T18:02:19.440" v="20022" actId="26606"/>
          <ac:graphicFrameMkLst>
            <pc:docMk/>
            <pc:sldMk cId="1301552479" sldId="259"/>
            <ac:graphicFrameMk id="4" creationId="{278A9BE7-AC53-435D-959A-37DE72CF6E45}"/>
          </ac:graphicFrameMkLst>
        </pc:graphicFrameChg>
      </pc:sldChg>
      <pc:sldChg chg="addSp delSp modSp add mod ord setBg setClrOvrMap delDesignElem modNotesTx">
        <pc:chgData name="Brandon Gross" userId="5cfe96b0-eadf-49fc-9e70-cfaec2917642" providerId="ADAL" clId="{90DEE67B-DDF5-4218-BECE-84E7C311CE55}" dt="2019-09-25T18:08:45.123" v="20106" actId="26606"/>
        <pc:sldMkLst>
          <pc:docMk/>
          <pc:sldMk cId="2522279257" sldId="260"/>
        </pc:sldMkLst>
        <pc:spChg chg="mod">
          <ac:chgData name="Brandon Gross" userId="5cfe96b0-eadf-49fc-9e70-cfaec2917642" providerId="ADAL" clId="{90DEE67B-DDF5-4218-BECE-84E7C311CE55}" dt="2019-09-25T18:08:45.123" v="20106" actId="26606"/>
          <ac:spMkLst>
            <pc:docMk/>
            <pc:sldMk cId="2522279257" sldId="260"/>
            <ac:spMk id="2" creationId="{BFFB45F0-D0F5-4AE6-B83A-28E78B415BE1}"/>
          </ac:spMkLst>
        </pc:spChg>
        <pc:spChg chg="del mod">
          <ac:chgData name="Brandon Gross" userId="5cfe96b0-eadf-49fc-9e70-cfaec2917642" providerId="ADAL" clId="{90DEE67B-DDF5-4218-BECE-84E7C311CE55}" dt="2019-09-25T18:08:45.123" v="20106" actId="26606"/>
          <ac:spMkLst>
            <pc:docMk/>
            <pc:sldMk cId="2522279257" sldId="260"/>
            <ac:spMk id="3" creationId="{F2974E9A-1702-464E-A0C6-204CAFF8BB47}"/>
          </ac:spMkLst>
        </pc:spChg>
        <pc:spChg chg="add del">
          <ac:chgData name="Brandon Gross" userId="5cfe96b0-eadf-49fc-9e70-cfaec2917642" providerId="ADAL" clId="{90DEE67B-DDF5-4218-BECE-84E7C311CE55}" dt="2019-09-25T18:08:45.123" v="20106" actId="26606"/>
          <ac:spMkLst>
            <pc:docMk/>
            <pc:sldMk cId="2522279257" sldId="260"/>
            <ac:spMk id="5" creationId="{EA67B5B4-3A24-436E-B663-1B2EBFF8A0CD}"/>
          </ac:spMkLst>
        </pc:spChg>
        <pc:spChg chg="add del">
          <ac:chgData name="Brandon Gross" userId="5cfe96b0-eadf-49fc-9e70-cfaec2917642" providerId="ADAL" clId="{90DEE67B-DDF5-4218-BECE-84E7C311CE55}" dt="2019-09-25T18:08:45.123" v="20106" actId="26606"/>
          <ac:spMkLst>
            <pc:docMk/>
            <pc:sldMk cId="2522279257" sldId="260"/>
            <ac:spMk id="6" creationId="{987FDF89-C993-41F4-A1B8-DBAFF16008A9}"/>
          </ac:spMkLst>
        </pc:spChg>
        <pc:spChg chg="add del">
          <ac:chgData name="Brandon Gross" userId="5cfe96b0-eadf-49fc-9e70-cfaec2917642" providerId="ADAL" clId="{90DEE67B-DDF5-4218-BECE-84E7C311CE55}" dt="2019-09-25T18:08:45.123" v="20106" actId="26606"/>
          <ac:spMkLst>
            <pc:docMk/>
            <pc:sldMk cId="2522279257" sldId="260"/>
            <ac:spMk id="7" creationId="{64E585EA-75FD-4025-8270-F66A58A15CDA}"/>
          </ac:spMkLst>
        </pc:spChg>
        <pc:spChg chg="add del">
          <ac:chgData name="Brandon Gross" userId="5cfe96b0-eadf-49fc-9e70-cfaec2917642" providerId="ADAL" clId="{90DEE67B-DDF5-4218-BECE-84E7C311CE55}" dt="2019-09-25T17:54:42.945" v="19914"/>
          <ac:spMkLst>
            <pc:docMk/>
            <pc:sldMk cId="2522279257" sldId="260"/>
            <ac:spMk id="8" creationId="{EA67B5B4-3A24-436E-B663-1B2EBFF8A0CD}"/>
          </ac:spMkLst>
        </pc:spChg>
        <pc:spChg chg="add del">
          <ac:chgData name="Brandon Gross" userId="5cfe96b0-eadf-49fc-9e70-cfaec2917642" providerId="ADAL" clId="{90DEE67B-DDF5-4218-BECE-84E7C311CE55}" dt="2019-09-25T17:54:42.945" v="19914"/>
          <ac:spMkLst>
            <pc:docMk/>
            <pc:sldMk cId="2522279257" sldId="260"/>
            <ac:spMk id="10" creationId="{987FDF89-C993-41F4-A1B8-DBAFF16008A9}"/>
          </ac:spMkLst>
        </pc:spChg>
        <pc:spChg chg="add del">
          <ac:chgData name="Brandon Gross" userId="5cfe96b0-eadf-49fc-9e70-cfaec2917642" providerId="ADAL" clId="{90DEE67B-DDF5-4218-BECE-84E7C311CE55}" dt="2019-09-25T17:54:42.945" v="19914"/>
          <ac:spMkLst>
            <pc:docMk/>
            <pc:sldMk cId="2522279257" sldId="260"/>
            <ac:spMk id="12" creationId="{64E585EA-75FD-4025-8270-F66A58A15CDA}"/>
          </ac:spMkLst>
        </pc:spChg>
        <pc:spChg chg="add">
          <ac:chgData name="Brandon Gross" userId="5cfe96b0-eadf-49fc-9e70-cfaec2917642" providerId="ADAL" clId="{90DEE67B-DDF5-4218-BECE-84E7C311CE55}" dt="2019-09-25T18:08:45.123" v="20106" actId="26606"/>
          <ac:spMkLst>
            <pc:docMk/>
            <pc:sldMk cId="2522279257" sldId="260"/>
            <ac:spMk id="14" creationId="{46C2E80F-49A6-4372-B103-219D417A55ED}"/>
          </ac:spMkLst>
        </pc:spChg>
        <pc:graphicFrameChg chg="add">
          <ac:chgData name="Brandon Gross" userId="5cfe96b0-eadf-49fc-9e70-cfaec2917642" providerId="ADAL" clId="{90DEE67B-DDF5-4218-BECE-84E7C311CE55}" dt="2019-09-25T18:08:45.123" v="20106" actId="26606"/>
          <ac:graphicFrameMkLst>
            <pc:docMk/>
            <pc:sldMk cId="2522279257" sldId="260"/>
            <ac:graphicFrameMk id="9" creationId="{7905008B-3383-4418-9328-B07947950933}"/>
          </ac:graphicFrameMkLst>
        </pc:graphicFrameChg>
      </pc:sldChg>
      <pc:sldChg chg="addSp delSp modSp add mod setBg setClrOvrMap delDesignElem modNotesTx">
        <pc:chgData name="Brandon Gross" userId="5cfe96b0-eadf-49fc-9e70-cfaec2917642" providerId="ADAL" clId="{90DEE67B-DDF5-4218-BECE-84E7C311CE55}" dt="2019-09-25T23:39:20.415" v="20733" actId="1076"/>
        <pc:sldMkLst>
          <pc:docMk/>
          <pc:sldMk cId="4082240835" sldId="261"/>
        </pc:sldMkLst>
        <pc:spChg chg="mod">
          <ac:chgData name="Brandon Gross" userId="5cfe96b0-eadf-49fc-9e70-cfaec2917642" providerId="ADAL" clId="{90DEE67B-DDF5-4218-BECE-84E7C311CE55}" dt="2019-09-25T18:10:59.896" v="20133" actId="1076"/>
          <ac:spMkLst>
            <pc:docMk/>
            <pc:sldMk cId="4082240835" sldId="261"/>
            <ac:spMk id="2" creationId="{3737E844-B37D-4EA4-813C-952376F80C25}"/>
          </ac:spMkLst>
        </pc:spChg>
        <pc:spChg chg="add del mod">
          <ac:chgData name="Brandon Gross" userId="5cfe96b0-eadf-49fc-9e70-cfaec2917642" providerId="ADAL" clId="{90DEE67B-DDF5-4218-BECE-84E7C311CE55}" dt="2019-09-24T13:12:53.018" v="8706"/>
          <ac:spMkLst>
            <pc:docMk/>
            <pc:sldMk cId="4082240835" sldId="261"/>
            <ac:spMk id="3" creationId="{2248628D-9B44-4EE7-BE4B-9FF66C76A946}"/>
          </ac:spMkLst>
        </pc:spChg>
        <pc:spChg chg="add del mod">
          <ac:chgData name="Brandon Gross" userId="5cfe96b0-eadf-49fc-9e70-cfaec2917642" providerId="ADAL" clId="{90DEE67B-DDF5-4218-BECE-84E7C311CE55}" dt="2019-09-25T18:07:19.090" v="20087"/>
          <ac:spMkLst>
            <pc:docMk/>
            <pc:sldMk cId="4082240835" sldId="261"/>
            <ac:spMk id="3" creationId="{38BDCD37-50C0-4D07-9929-EC75A0905F83}"/>
          </ac:spMkLst>
        </pc:spChg>
        <pc:spChg chg="del">
          <ac:chgData name="Brandon Gross" userId="5cfe96b0-eadf-49fc-9e70-cfaec2917642" providerId="ADAL" clId="{90DEE67B-DDF5-4218-BECE-84E7C311CE55}" dt="2019-09-18T17:07:25.095" v="1933"/>
          <ac:spMkLst>
            <pc:docMk/>
            <pc:sldMk cId="4082240835" sldId="261"/>
            <ac:spMk id="3" creationId="{525D5333-B206-4E09-A535-EB1ACC411C9F}"/>
          </ac:spMkLst>
        </pc:spChg>
        <pc:spChg chg="add del mod ord">
          <ac:chgData name="Brandon Gross" userId="5cfe96b0-eadf-49fc-9e70-cfaec2917642" providerId="ADAL" clId="{90DEE67B-DDF5-4218-BECE-84E7C311CE55}" dt="2019-09-25T18:07:00.316" v="20081" actId="478"/>
          <ac:spMkLst>
            <pc:docMk/>
            <pc:sldMk cId="4082240835" sldId="261"/>
            <ac:spMk id="6" creationId="{5406C04B-B805-4401-A425-8E2B23021BAB}"/>
          </ac:spMkLst>
        </pc:spChg>
        <pc:spChg chg="add del">
          <ac:chgData name="Brandon Gross" userId="5cfe96b0-eadf-49fc-9e70-cfaec2917642" providerId="ADAL" clId="{90DEE67B-DDF5-4218-BECE-84E7C311CE55}" dt="2019-09-25T17:57:08.262" v="19943" actId="26606"/>
          <ac:spMkLst>
            <pc:docMk/>
            <pc:sldMk cId="4082240835" sldId="261"/>
            <ac:spMk id="7" creationId="{823AC064-BC96-4F32-8AE1-B2FD38754823}"/>
          </ac:spMkLst>
        </pc:spChg>
        <pc:spChg chg="add del">
          <ac:chgData name="Brandon Gross" userId="5cfe96b0-eadf-49fc-9e70-cfaec2917642" providerId="ADAL" clId="{90DEE67B-DDF5-4218-BECE-84E7C311CE55}" dt="2019-09-25T17:54:42.945" v="19914"/>
          <ac:spMkLst>
            <pc:docMk/>
            <pc:sldMk cId="4082240835" sldId="261"/>
            <ac:spMk id="8" creationId="{61445B8C-D724-4F73-AB77-3CCE4E822C9D}"/>
          </ac:spMkLst>
        </pc:spChg>
        <pc:spChg chg="add del">
          <ac:chgData name="Brandon Gross" userId="5cfe96b0-eadf-49fc-9e70-cfaec2917642" providerId="ADAL" clId="{90DEE67B-DDF5-4218-BECE-84E7C311CE55}" dt="2019-09-25T17:55:09.360" v="19917"/>
          <ac:spMkLst>
            <pc:docMk/>
            <pc:sldMk cId="4082240835" sldId="261"/>
            <ac:spMk id="10" creationId="{99899462-FC16-43B0-966B-FCA263450716}"/>
          </ac:spMkLst>
        </pc:spChg>
        <pc:spChg chg="add del">
          <ac:chgData name="Brandon Gross" userId="5cfe96b0-eadf-49fc-9e70-cfaec2917642" providerId="ADAL" clId="{90DEE67B-DDF5-4218-BECE-84E7C311CE55}" dt="2019-09-25T17:20:35.378" v="19503" actId="26606"/>
          <ac:spMkLst>
            <pc:docMk/>
            <pc:sldMk cId="4082240835" sldId="261"/>
            <ac:spMk id="11" creationId="{61445B8C-D724-4F73-AB77-3CCE4E822C9D}"/>
          </ac:spMkLst>
        </pc:spChg>
        <pc:spChg chg="add del">
          <ac:chgData name="Brandon Gross" userId="5cfe96b0-eadf-49fc-9e70-cfaec2917642" providerId="ADAL" clId="{90DEE67B-DDF5-4218-BECE-84E7C311CE55}" dt="2019-09-25T18:07:05.972" v="20082" actId="26606"/>
          <ac:spMkLst>
            <pc:docMk/>
            <pc:sldMk cId="4082240835" sldId="261"/>
            <ac:spMk id="16" creationId="{99899462-FC16-43B0-966B-FCA263450716}"/>
          </ac:spMkLst>
        </pc:spChg>
        <pc:spChg chg="add del mod">
          <ac:chgData name="Brandon Gross" userId="5cfe96b0-eadf-49fc-9e70-cfaec2917642" providerId="ADAL" clId="{90DEE67B-DDF5-4218-BECE-84E7C311CE55}" dt="2019-09-25T18:07:19.090" v="20087"/>
          <ac:spMkLst>
            <pc:docMk/>
            <pc:sldMk cId="4082240835" sldId="261"/>
            <ac:spMk id="18" creationId="{54CC6A68-1E0C-4FEB-8BFB-C72B841C5B96}"/>
          </ac:spMkLst>
        </pc:spChg>
        <pc:spChg chg="add del">
          <ac:chgData name="Brandon Gross" userId="5cfe96b0-eadf-49fc-9e70-cfaec2917642" providerId="ADAL" clId="{90DEE67B-DDF5-4218-BECE-84E7C311CE55}" dt="2019-09-25T18:07:19.090" v="20087"/>
          <ac:spMkLst>
            <pc:docMk/>
            <pc:sldMk cId="4082240835" sldId="261"/>
            <ac:spMk id="19" creationId="{823AC064-BC96-4F32-8AE1-B2FD38754823}"/>
          </ac:spMkLst>
        </pc:spChg>
        <pc:spChg chg="add del">
          <ac:chgData name="Brandon Gross" userId="5cfe96b0-eadf-49fc-9e70-cfaec2917642" providerId="ADAL" clId="{90DEE67B-DDF5-4218-BECE-84E7C311CE55}" dt="2019-09-25T17:57:08.247" v="19939" actId="26606"/>
          <ac:spMkLst>
            <pc:docMk/>
            <pc:sldMk cId="4082240835" sldId="261"/>
            <ac:spMk id="20" creationId="{AB45A142-4255-493C-8284-5D566C121B10}"/>
          </ac:spMkLst>
        </pc:spChg>
        <pc:spChg chg="add del">
          <ac:chgData name="Brandon Gross" userId="5cfe96b0-eadf-49fc-9e70-cfaec2917642" providerId="ADAL" clId="{90DEE67B-DDF5-4218-BECE-84E7C311CE55}" dt="2019-09-25T17:56:45.993" v="19933" actId="26606"/>
          <ac:spMkLst>
            <pc:docMk/>
            <pc:sldMk cId="4082240835" sldId="261"/>
            <ac:spMk id="26" creationId="{519DA5AA-A064-47AB-9542-1CE669409E00}"/>
          </ac:spMkLst>
        </pc:spChg>
        <pc:spChg chg="add del">
          <ac:chgData name="Brandon Gross" userId="5cfe96b0-eadf-49fc-9e70-cfaec2917642" providerId="ADAL" clId="{90DEE67B-DDF5-4218-BECE-84E7C311CE55}" dt="2019-09-25T17:57:07.376" v="19938" actId="26606"/>
          <ac:spMkLst>
            <pc:docMk/>
            <pc:sldMk cId="4082240835" sldId="261"/>
            <ac:spMk id="27" creationId="{1707FC24-6981-43D9-B525-C7832BA22463}"/>
          </ac:spMkLst>
        </pc:spChg>
        <pc:spChg chg="add del">
          <ac:chgData name="Brandon Gross" userId="5cfe96b0-eadf-49fc-9e70-cfaec2917642" providerId="ADAL" clId="{90DEE67B-DDF5-4218-BECE-84E7C311CE55}" dt="2019-09-25T17:56:45.993" v="19933" actId="26606"/>
          <ac:spMkLst>
            <pc:docMk/>
            <pc:sldMk cId="4082240835" sldId="261"/>
            <ac:spMk id="29" creationId="{867D4867-5BA7-4462-B2F6-A23F4A622AA7}"/>
          </ac:spMkLst>
        </pc:spChg>
        <pc:picChg chg="add mod ord modCrop">
          <ac:chgData name="Brandon Gross" userId="5cfe96b0-eadf-49fc-9e70-cfaec2917642" providerId="ADAL" clId="{90DEE67B-DDF5-4218-BECE-84E7C311CE55}" dt="2019-09-25T23:39:05.082" v="20730" actId="1076"/>
          <ac:picMkLst>
            <pc:docMk/>
            <pc:sldMk cId="4082240835" sldId="261"/>
            <ac:picMk id="4" creationId="{3047C9B4-5F9C-4695-9407-A9B57D21DFB9}"/>
          </ac:picMkLst>
        </pc:picChg>
        <pc:picChg chg="add del mod ord">
          <ac:chgData name="Brandon Gross" userId="5cfe96b0-eadf-49fc-9e70-cfaec2917642" providerId="ADAL" clId="{90DEE67B-DDF5-4218-BECE-84E7C311CE55}" dt="2019-09-25T23:39:20.415" v="20733" actId="1076"/>
          <ac:picMkLst>
            <pc:docMk/>
            <pc:sldMk cId="4082240835" sldId="261"/>
            <ac:picMk id="5" creationId="{85175412-3BDA-48B9-BE57-2ACBF2C32018}"/>
          </ac:picMkLst>
        </pc:picChg>
        <pc:cxnChg chg="add del">
          <ac:chgData name="Brandon Gross" userId="5cfe96b0-eadf-49fc-9e70-cfaec2917642" providerId="ADAL" clId="{90DEE67B-DDF5-4218-BECE-84E7C311CE55}" dt="2019-09-25T17:54:42.945" v="19914"/>
          <ac:cxnSpMkLst>
            <pc:docMk/>
            <pc:sldMk cId="4082240835" sldId="261"/>
            <ac:cxnSpMk id="9" creationId="{99905336-A7CD-4C75-9E77-C704674F4047}"/>
          </ac:cxnSpMkLst>
        </pc:cxnChg>
        <pc:cxnChg chg="add del">
          <ac:chgData name="Brandon Gross" userId="5cfe96b0-eadf-49fc-9e70-cfaec2917642" providerId="ADAL" clId="{90DEE67B-DDF5-4218-BECE-84E7C311CE55}" dt="2019-09-25T17:55:09.360" v="19917"/>
          <ac:cxnSpMkLst>
            <pc:docMk/>
            <pc:sldMk cId="4082240835" sldId="261"/>
            <ac:cxnSpMk id="12" creationId="{AAFEA932-2DF1-410C-A00A-7A1E7DBF7511}"/>
          </ac:cxnSpMkLst>
        </pc:cxnChg>
        <pc:cxnChg chg="add del">
          <ac:chgData name="Brandon Gross" userId="5cfe96b0-eadf-49fc-9e70-cfaec2917642" providerId="ADAL" clId="{90DEE67B-DDF5-4218-BECE-84E7C311CE55}" dt="2019-09-25T17:20:35.378" v="19503" actId="26606"/>
          <ac:cxnSpMkLst>
            <pc:docMk/>
            <pc:sldMk cId="4082240835" sldId="261"/>
            <ac:cxnSpMk id="13" creationId="{99905336-A7CD-4C75-9E77-C704674F4047}"/>
          </ac:cxnSpMkLst>
        </pc:cxnChg>
        <pc:cxnChg chg="add del">
          <ac:chgData name="Brandon Gross" userId="5cfe96b0-eadf-49fc-9e70-cfaec2917642" providerId="ADAL" clId="{90DEE67B-DDF5-4218-BECE-84E7C311CE55}" dt="2019-09-25T17:57:08.262" v="19943" actId="26606"/>
          <ac:cxnSpMkLst>
            <pc:docMk/>
            <pc:sldMk cId="4082240835" sldId="261"/>
            <ac:cxnSpMk id="14" creationId="{DB146403-F3D6-484B-B2ED-97F9565D0370}"/>
          </ac:cxnSpMkLst>
        </pc:cxnChg>
        <pc:cxnChg chg="add del">
          <ac:chgData name="Brandon Gross" userId="5cfe96b0-eadf-49fc-9e70-cfaec2917642" providerId="ADAL" clId="{90DEE67B-DDF5-4218-BECE-84E7C311CE55}" dt="2019-09-25T17:57:08.262" v="19943" actId="26606"/>
          <ac:cxnSpMkLst>
            <pc:docMk/>
            <pc:sldMk cId="4082240835" sldId="261"/>
            <ac:cxnSpMk id="15" creationId="{7E7C77BC-7138-40B1-A15B-20F57A494629}"/>
          </ac:cxnSpMkLst>
        </pc:cxnChg>
        <pc:cxnChg chg="add del">
          <ac:chgData name="Brandon Gross" userId="5cfe96b0-eadf-49fc-9e70-cfaec2917642" providerId="ADAL" clId="{90DEE67B-DDF5-4218-BECE-84E7C311CE55}" dt="2019-09-25T18:07:05.972" v="20082" actId="26606"/>
          <ac:cxnSpMkLst>
            <pc:docMk/>
            <pc:sldMk cId="4082240835" sldId="261"/>
            <ac:cxnSpMk id="17" creationId="{AAFEA932-2DF1-410C-A00A-7A1E7DBF7511}"/>
          </ac:cxnSpMkLst>
        </pc:cxnChg>
        <pc:cxnChg chg="add del">
          <ac:chgData name="Brandon Gross" userId="5cfe96b0-eadf-49fc-9e70-cfaec2917642" providerId="ADAL" clId="{90DEE67B-DDF5-4218-BECE-84E7C311CE55}" dt="2019-09-25T18:07:19.090" v="20087"/>
          <ac:cxnSpMkLst>
            <pc:docMk/>
            <pc:sldMk cId="4082240835" sldId="261"/>
            <ac:cxnSpMk id="21" creationId="{DB146403-F3D6-484B-B2ED-97F9565D0370}"/>
          </ac:cxnSpMkLst>
        </pc:cxnChg>
        <pc:cxnChg chg="add del">
          <ac:chgData name="Brandon Gross" userId="5cfe96b0-eadf-49fc-9e70-cfaec2917642" providerId="ADAL" clId="{90DEE67B-DDF5-4218-BECE-84E7C311CE55}" dt="2019-09-25T17:57:08.247" v="19939" actId="26606"/>
          <ac:cxnSpMkLst>
            <pc:docMk/>
            <pc:sldMk cId="4082240835" sldId="261"/>
            <ac:cxnSpMk id="22" creationId="{38FB9660-F42F-4313-BBC4-47C007FE484C}"/>
          </ac:cxnSpMkLst>
        </pc:cxnChg>
        <pc:cxnChg chg="add del">
          <ac:chgData name="Brandon Gross" userId="5cfe96b0-eadf-49fc-9e70-cfaec2917642" providerId="ADAL" clId="{90DEE67B-DDF5-4218-BECE-84E7C311CE55}" dt="2019-09-25T18:07:19.090" v="20087"/>
          <ac:cxnSpMkLst>
            <pc:docMk/>
            <pc:sldMk cId="4082240835" sldId="261"/>
            <ac:cxnSpMk id="24" creationId="{7E7C77BC-7138-40B1-A15B-20F57A494629}"/>
          </ac:cxnSpMkLst>
        </pc:cxnChg>
      </pc:sldChg>
      <pc:sldChg chg="addSp delSp modSp add mod setBg setClrOvrMap delDesignElem modNotesTx">
        <pc:chgData name="Brandon Gross" userId="5cfe96b0-eadf-49fc-9e70-cfaec2917642" providerId="ADAL" clId="{90DEE67B-DDF5-4218-BECE-84E7C311CE55}" dt="2019-09-25T23:40:12.485" v="20760" actId="403"/>
        <pc:sldMkLst>
          <pc:docMk/>
          <pc:sldMk cId="1953987887" sldId="262"/>
        </pc:sldMkLst>
        <pc:spChg chg="mod">
          <ac:chgData name="Brandon Gross" userId="5cfe96b0-eadf-49fc-9e70-cfaec2917642" providerId="ADAL" clId="{90DEE67B-DDF5-4218-BECE-84E7C311CE55}" dt="2019-09-25T17:30:02.760" v="19574" actId="26606"/>
          <ac:spMkLst>
            <pc:docMk/>
            <pc:sldMk cId="1953987887" sldId="262"/>
            <ac:spMk id="2" creationId="{AD81EAA8-8B8F-497B-98B2-4BBBD5D86F5F}"/>
          </ac:spMkLst>
        </pc:spChg>
        <pc:spChg chg="del">
          <ac:chgData name="Brandon Gross" userId="5cfe96b0-eadf-49fc-9e70-cfaec2917642" providerId="ADAL" clId="{90DEE67B-DDF5-4218-BECE-84E7C311CE55}" dt="2019-09-18T17:07:44.400" v="1936"/>
          <ac:spMkLst>
            <pc:docMk/>
            <pc:sldMk cId="1953987887" sldId="262"/>
            <ac:spMk id="3" creationId="{670333EF-6401-4E8D-828E-CB5C4271A2F1}"/>
          </ac:spMkLst>
        </pc:spChg>
        <pc:spChg chg="add mod">
          <ac:chgData name="Brandon Gross" userId="5cfe96b0-eadf-49fc-9e70-cfaec2917642" providerId="ADAL" clId="{90DEE67B-DDF5-4218-BECE-84E7C311CE55}" dt="2019-09-25T23:40:12.485" v="20760" actId="403"/>
          <ac:spMkLst>
            <pc:docMk/>
            <pc:sldMk cId="1953987887" sldId="262"/>
            <ac:spMk id="3" creationId="{E77B0B7E-211B-4C42-BA52-B86F1747E7F9}"/>
          </ac:spMkLst>
        </pc:spChg>
        <pc:spChg chg="add">
          <ac:chgData name="Brandon Gross" userId="5cfe96b0-eadf-49fc-9e70-cfaec2917642" providerId="ADAL" clId="{90DEE67B-DDF5-4218-BECE-84E7C311CE55}" dt="2019-09-25T18:01:52.532" v="20016" actId="26606"/>
          <ac:spMkLst>
            <pc:docMk/>
            <pc:sldMk cId="1953987887" sldId="262"/>
            <ac:spMk id="6" creationId="{867D4867-5BA7-4462-B2F6-A23F4A622AA7}"/>
          </ac:spMkLst>
        </pc:spChg>
        <pc:spChg chg="add del">
          <ac:chgData name="Brandon Gross" userId="5cfe96b0-eadf-49fc-9e70-cfaec2917642" providerId="ADAL" clId="{90DEE67B-DDF5-4218-BECE-84E7C311CE55}" dt="2019-09-25T17:54:42.945" v="19914"/>
          <ac:spMkLst>
            <pc:docMk/>
            <pc:sldMk cId="1953987887" sldId="262"/>
            <ac:spMk id="9" creationId="{867D4867-5BA7-4462-B2F6-A23F4A622AA7}"/>
          </ac:spMkLst>
        </pc:spChg>
        <pc:picChg chg="add mod ord modCrop">
          <ac:chgData name="Brandon Gross" userId="5cfe96b0-eadf-49fc-9e70-cfaec2917642" providerId="ADAL" clId="{90DEE67B-DDF5-4218-BECE-84E7C311CE55}" dt="2019-09-25T18:01:52.532" v="20016" actId="26606"/>
          <ac:picMkLst>
            <pc:docMk/>
            <pc:sldMk cId="1953987887" sldId="262"/>
            <ac:picMk id="4" creationId="{A2C80094-05D6-4878-A4D9-2CB6DF603930}"/>
          </ac:picMkLst>
        </pc:picChg>
      </pc:sldChg>
      <pc:sldChg chg="addSp delSp modSp add mod setBg setClrOvrMap delDesignElem modNotesTx">
        <pc:chgData name="Brandon Gross" userId="5cfe96b0-eadf-49fc-9e70-cfaec2917642" providerId="ADAL" clId="{90DEE67B-DDF5-4218-BECE-84E7C311CE55}" dt="2019-09-26T00:40:04.802" v="21321" actId="20577"/>
        <pc:sldMkLst>
          <pc:docMk/>
          <pc:sldMk cId="2331094784" sldId="263"/>
        </pc:sldMkLst>
        <pc:spChg chg="mod">
          <ac:chgData name="Brandon Gross" userId="5cfe96b0-eadf-49fc-9e70-cfaec2917642" providerId="ADAL" clId="{90DEE67B-DDF5-4218-BECE-84E7C311CE55}" dt="2019-09-25T17:24:00.184" v="19522" actId="26606"/>
          <ac:spMkLst>
            <pc:docMk/>
            <pc:sldMk cId="2331094784" sldId="263"/>
            <ac:spMk id="2" creationId="{A5D7941C-598C-4894-A4C1-C6C5120D4A3C}"/>
          </ac:spMkLst>
        </pc:spChg>
        <pc:spChg chg="add mod">
          <ac:chgData name="Brandon Gross" userId="5cfe96b0-eadf-49fc-9e70-cfaec2917642" providerId="ADAL" clId="{90DEE67B-DDF5-4218-BECE-84E7C311CE55}" dt="2019-09-26T00:14:58.514" v="21077" actId="403"/>
          <ac:spMkLst>
            <pc:docMk/>
            <pc:sldMk cId="2331094784" sldId="263"/>
            <ac:spMk id="3" creationId="{02EC0673-6FF4-4512-BF24-68ABFCCDBF9C}"/>
          </ac:spMkLst>
        </pc:spChg>
        <pc:spChg chg="del">
          <ac:chgData name="Brandon Gross" userId="5cfe96b0-eadf-49fc-9e70-cfaec2917642" providerId="ADAL" clId="{90DEE67B-DDF5-4218-BECE-84E7C311CE55}" dt="2019-09-18T17:12:08.984" v="2059"/>
          <ac:spMkLst>
            <pc:docMk/>
            <pc:sldMk cId="2331094784" sldId="263"/>
            <ac:spMk id="3" creationId="{FF662023-8E8B-4090-982A-8035D1388169}"/>
          </ac:spMkLst>
        </pc:spChg>
        <pc:spChg chg="add">
          <ac:chgData name="Brandon Gross" userId="5cfe96b0-eadf-49fc-9e70-cfaec2917642" providerId="ADAL" clId="{90DEE67B-DDF5-4218-BECE-84E7C311CE55}" dt="2019-09-25T18:00:23.100" v="19990" actId="26606"/>
          <ac:spMkLst>
            <pc:docMk/>
            <pc:sldMk cId="2331094784" sldId="263"/>
            <ac:spMk id="6" creationId="{867D4867-5BA7-4462-B2F6-A23F4A622AA7}"/>
          </ac:spMkLst>
        </pc:spChg>
        <pc:spChg chg="add del">
          <ac:chgData name="Brandon Gross" userId="5cfe96b0-eadf-49fc-9e70-cfaec2917642" providerId="ADAL" clId="{90DEE67B-DDF5-4218-BECE-84E7C311CE55}" dt="2019-09-25T17:54:42.945" v="19914"/>
          <ac:spMkLst>
            <pc:docMk/>
            <pc:sldMk cId="2331094784" sldId="263"/>
            <ac:spMk id="9" creationId="{867D4867-5BA7-4462-B2F6-A23F4A622AA7}"/>
          </ac:spMkLst>
        </pc:spChg>
        <pc:picChg chg="add mod ord modCrop">
          <ac:chgData name="Brandon Gross" userId="5cfe96b0-eadf-49fc-9e70-cfaec2917642" providerId="ADAL" clId="{90DEE67B-DDF5-4218-BECE-84E7C311CE55}" dt="2019-09-25T23:46:33.857" v="20922" actId="1076"/>
          <ac:picMkLst>
            <pc:docMk/>
            <pc:sldMk cId="2331094784" sldId="263"/>
            <ac:picMk id="4" creationId="{81A8F16D-960E-4161-9FF9-174BF75367A8}"/>
          </ac:picMkLst>
        </pc:picChg>
      </pc:sldChg>
      <pc:sldChg chg="addSp delSp modSp add mod setBg modNotesTx">
        <pc:chgData name="Brandon Gross" userId="5cfe96b0-eadf-49fc-9e70-cfaec2917642" providerId="ADAL" clId="{90DEE67B-DDF5-4218-BECE-84E7C311CE55}" dt="2019-09-25T17:54:10.184" v="19865" actId="26606"/>
        <pc:sldMkLst>
          <pc:docMk/>
          <pc:sldMk cId="3462482102" sldId="264"/>
        </pc:sldMkLst>
        <pc:spChg chg="mod">
          <ac:chgData name="Brandon Gross" userId="5cfe96b0-eadf-49fc-9e70-cfaec2917642" providerId="ADAL" clId="{90DEE67B-DDF5-4218-BECE-84E7C311CE55}" dt="2019-09-25T17:54:10.184" v="19865" actId="26606"/>
          <ac:spMkLst>
            <pc:docMk/>
            <pc:sldMk cId="3462482102" sldId="264"/>
            <ac:spMk id="2" creationId="{AF961DED-98DB-492F-B536-E81FBDAC249A}"/>
          </ac:spMkLst>
        </pc:spChg>
        <pc:spChg chg="add del">
          <ac:chgData name="Brandon Gross" userId="5cfe96b0-eadf-49fc-9e70-cfaec2917642" providerId="ADAL" clId="{90DEE67B-DDF5-4218-BECE-84E7C311CE55}" dt="2019-09-25T17:54:10.184" v="19865" actId="26606"/>
          <ac:spMkLst>
            <pc:docMk/>
            <pc:sldMk cId="3462482102" sldId="264"/>
            <ac:spMk id="8" creationId="{823AC064-BC96-4F32-8AE1-B2FD38754823}"/>
          </ac:spMkLst>
        </pc:spChg>
        <pc:spChg chg="add del">
          <ac:chgData name="Brandon Gross" userId="5cfe96b0-eadf-49fc-9e70-cfaec2917642" providerId="ADAL" clId="{90DEE67B-DDF5-4218-BECE-84E7C311CE55}" dt="2019-09-25T17:48:21.769" v="19843" actId="26606"/>
          <ac:spMkLst>
            <pc:docMk/>
            <pc:sldMk cId="3462482102" sldId="264"/>
            <ac:spMk id="11" creationId="{0700D48D-C9AA-4000-A912-29A4FEA98A9F}"/>
          </ac:spMkLst>
        </pc:spChg>
        <pc:picChg chg="mod ord">
          <ac:chgData name="Brandon Gross" userId="5cfe96b0-eadf-49fc-9e70-cfaec2917642" providerId="ADAL" clId="{90DEE67B-DDF5-4218-BECE-84E7C311CE55}" dt="2019-09-25T17:54:10.184" v="19865" actId="26606"/>
          <ac:picMkLst>
            <pc:docMk/>
            <pc:sldMk cId="3462482102" sldId="264"/>
            <ac:picMk id="5" creationId="{4CD511BC-89EA-5149-9557-6A96A049FFE7}"/>
          </ac:picMkLst>
        </pc:picChg>
        <pc:picChg chg="mod">
          <ac:chgData name="Brandon Gross" userId="5cfe96b0-eadf-49fc-9e70-cfaec2917642" providerId="ADAL" clId="{90DEE67B-DDF5-4218-BECE-84E7C311CE55}" dt="2019-09-25T17:54:10.184" v="19865" actId="26606"/>
          <ac:picMkLst>
            <pc:docMk/>
            <pc:sldMk cId="3462482102" sldId="264"/>
            <ac:picMk id="6" creationId="{7C8C27AC-AE21-B34E-99B1-900514E09D41}"/>
          </ac:picMkLst>
        </pc:picChg>
        <pc:cxnChg chg="add del">
          <ac:chgData name="Brandon Gross" userId="5cfe96b0-eadf-49fc-9e70-cfaec2917642" providerId="ADAL" clId="{90DEE67B-DDF5-4218-BECE-84E7C311CE55}" dt="2019-09-25T17:54:10.184" v="19865" actId="26606"/>
          <ac:cxnSpMkLst>
            <pc:docMk/>
            <pc:sldMk cId="3462482102" sldId="264"/>
            <ac:cxnSpMk id="9" creationId="{7E7C77BC-7138-40B1-A15B-20F57A494629}"/>
          </ac:cxnSpMkLst>
        </pc:cxnChg>
        <pc:cxnChg chg="add del">
          <ac:chgData name="Brandon Gross" userId="5cfe96b0-eadf-49fc-9e70-cfaec2917642" providerId="ADAL" clId="{90DEE67B-DDF5-4218-BECE-84E7C311CE55}" dt="2019-09-25T17:54:10.184" v="19865" actId="26606"/>
          <ac:cxnSpMkLst>
            <pc:docMk/>
            <pc:sldMk cId="3462482102" sldId="264"/>
            <ac:cxnSpMk id="10" creationId="{DB146403-F3D6-484B-B2ED-97F9565D0370}"/>
          </ac:cxnSpMkLst>
        </pc:cxnChg>
        <pc:cxnChg chg="add del">
          <ac:chgData name="Brandon Gross" userId="5cfe96b0-eadf-49fc-9e70-cfaec2917642" providerId="ADAL" clId="{90DEE67B-DDF5-4218-BECE-84E7C311CE55}" dt="2019-09-25T17:48:21.769" v="19843" actId="26606"/>
          <ac:cxnSpMkLst>
            <pc:docMk/>
            <pc:sldMk cId="3462482102" sldId="264"/>
            <ac:cxnSpMk id="13" creationId="{805E69BC-D844-4AB5-9E35-ED458EE29655}"/>
          </ac:cxnSpMkLst>
        </pc:cxnChg>
        <pc:cxnChg chg="add del">
          <ac:chgData name="Brandon Gross" userId="5cfe96b0-eadf-49fc-9e70-cfaec2917642" providerId="ADAL" clId="{90DEE67B-DDF5-4218-BECE-84E7C311CE55}" dt="2019-09-25T17:48:21.769" v="19843" actId="26606"/>
          <ac:cxnSpMkLst>
            <pc:docMk/>
            <pc:sldMk cId="3462482102" sldId="264"/>
            <ac:cxnSpMk id="15" creationId="{4312C673-8179-457E-AD2A-D1FAE4CC961A}"/>
          </ac:cxnSpMkLst>
        </pc:cxnChg>
      </pc:sldChg>
      <pc:sldChg chg="addSp delSp modSp add mod setBg setClrOvrMap delDesignElem modNotesTx">
        <pc:chgData name="Brandon Gross" userId="5cfe96b0-eadf-49fc-9e70-cfaec2917642" providerId="ADAL" clId="{90DEE67B-DDF5-4218-BECE-84E7C311CE55}" dt="2019-09-25T23:40:48.575" v="20770" actId="1076"/>
        <pc:sldMkLst>
          <pc:docMk/>
          <pc:sldMk cId="2961176107" sldId="270"/>
        </pc:sldMkLst>
        <pc:spChg chg="mod">
          <ac:chgData name="Brandon Gross" userId="5cfe96b0-eadf-49fc-9e70-cfaec2917642" providerId="ADAL" clId="{90DEE67B-DDF5-4218-BECE-84E7C311CE55}" dt="2019-09-25T18:05:44.949" v="20058" actId="26606"/>
          <ac:spMkLst>
            <pc:docMk/>
            <pc:sldMk cId="2961176107" sldId="270"/>
            <ac:spMk id="2" creationId="{D5BD1EFF-5D0D-4D02-AC74-58BCA63663EE}"/>
          </ac:spMkLst>
        </pc:spChg>
        <pc:spChg chg="del">
          <ac:chgData name="Brandon Gross" userId="5cfe96b0-eadf-49fc-9e70-cfaec2917642" providerId="ADAL" clId="{90DEE67B-DDF5-4218-BECE-84E7C311CE55}" dt="2019-09-18T17:08:25.807" v="1938"/>
          <ac:spMkLst>
            <pc:docMk/>
            <pc:sldMk cId="2961176107" sldId="270"/>
            <ac:spMk id="3" creationId="{3A788395-B126-4E05-98F4-726595CF0AC1}"/>
          </ac:spMkLst>
        </pc:spChg>
        <pc:spChg chg="mod">
          <ac:chgData name="Brandon Gross" userId="5cfe96b0-eadf-49fc-9e70-cfaec2917642" providerId="ADAL" clId="{90DEE67B-DDF5-4218-BECE-84E7C311CE55}" dt="2019-09-25T18:05:44.949" v="20058" actId="26606"/>
          <ac:spMkLst>
            <pc:docMk/>
            <pc:sldMk cId="2961176107" sldId="270"/>
            <ac:spMk id="3" creationId="{BDE390CD-3AD3-4BB1-AFA4-B10F45F350DC}"/>
          </ac:spMkLst>
        </pc:spChg>
        <pc:spChg chg="add del mod">
          <ac:chgData name="Brandon Gross" userId="5cfe96b0-eadf-49fc-9e70-cfaec2917642" providerId="ADAL" clId="{90DEE67B-DDF5-4218-BECE-84E7C311CE55}" dt="2019-09-25T18:05:27.706" v="20051"/>
          <ac:spMkLst>
            <pc:docMk/>
            <pc:sldMk cId="2961176107" sldId="270"/>
            <ac:spMk id="6" creationId="{8C41B469-5B75-4CA1-84BA-859938BF0D58}"/>
          </ac:spMkLst>
        </pc:spChg>
        <pc:spChg chg="add del">
          <ac:chgData name="Brandon Gross" userId="5cfe96b0-eadf-49fc-9e70-cfaec2917642" providerId="ADAL" clId="{90DEE67B-DDF5-4218-BECE-84E7C311CE55}" dt="2019-09-25T18:05:27.706" v="20051"/>
          <ac:spMkLst>
            <pc:docMk/>
            <pc:sldMk cId="2961176107" sldId="270"/>
            <ac:spMk id="7" creationId="{61445B8C-D724-4F73-AB77-3CCE4E822C9D}"/>
          </ac:spMkLst>
        </pc:spChg>
        <pc:spChg chg="add del mod">
          <ac:chgData name="Brandon Gross" userId="5cfe96b0-eadf-49fc-9e70-cfaec2917642" providerId="ADAL" clId="{90DEE67B-DDF5-4218-BECE-84E7C311CE55}" dt="2019-09-25T18:05:27.706" v="20051"/>
          <ac:spMkLst>
            <pc:docMk/>
            <pc:sldMk cId="2961176107" sldId="270"/>
            <ac:spMk id="9" creationId="{3EEE06CB-8193-404D-8F58-983A46389C94}"/>
          </ac:spMkLst>
        </pc:spChg>
        <pc:spChg chg="add del">
          <ac:chgData name="Brandon Gross" userId="5cfe96b0-eadf-49fc-9e70-cfaec2917642" providerId="ADAL" clId="{90DEE67B-DDF5-4218-BECE-84E7C311CE55}" dt="2019-09-25T17:54:42.945" v="19914"/>
          <ac:spMkLst>
            <pc:docMk/>
            <pc:sldMk cId="2961176107" sldId="270"/>
            <ac:spMk id="10" creationId="{61445B8C-D724-4F73-AB77-3CCE4E822C9D}"/>
          </ac:spMkLst>
        </pc:spChg>
        <pc:spChg chg="add del mod">
          <ac:chgData name="Brandon Gross" userId="5cfe96b0-eadf-49fc-9e70-cfaec2917642" providerId="ADAL" clId="{90DEE67B-DDF5-4218-BECE-84E7C311CE55}" dt="2019-09-25T18:05:27.706" v="20051"/>
          <ac:spMkLst>
            <pc:docMk/>
            <pc:sldMk cId="2961176107" sldId="270"/>
            <ac:spMk id="11" creationId="{E3628E59-474E-46A6-8D14-C55262BA6C64}"/>
          </ac:spMkLst>
        </pc:spChg>
        <pc:spChg chg="add">
          <ac:chgData name="Brandon Gross" userId="5cfe96b0-eadf-49fc-9e70-cfaec2917642" providerId="ADAL" clId="{90DEE67B-DDF5-4218-BECE-84E7C311CE55}" dt="2019-09-25T18:05:44.949" v="20058" actId="26606"/>
          <ac:spMkLst>
            <pc:docMk/>
            <pc:sldMk cId="2961176107" sldId="270"/>
            <ac:spMk id="13" creationId="{99899462-FC16-43B0-966B-FCA263450716}"/>
          </ac:spMkLst>
        </pc:spChg>
        <pc:picChg chg="add mod ord modCrop">
          <ac:chgData name="Brandon Gross" userId="5cfe96b0-eadf-49fc-9e70-cfaec2917642" providerId="ADAL" clId="{90DEE67B-DDF5-4218-BECE-84E7C311CE55}" dt="2019-09-25T23:40:21.095" v="20761" actId="1076"/>
          <ac:picMkLst>
            <pc:docMk/>
            <pc:sldMk cId="2961176107" sldId="270"/>
            <ac:picMk id="4" creationId="{B92C906D-8CCF-4837-831E-09689955F372}"/>
          </ac:picMkLst>
        </pc:picChg>
        <pc:picChg chg="add mod ord">
          <ac:chgData name="Brandon Gross" userId="5cfe96b0-eadf-49fc-9e70-cfaec2917642" providerId="ADAL" clId="{90DEE67B-DDF5-4218-BECE-84E7C311CE55}" dt="2019-09-25T23:40:48.575" v="20770" actId="1076"/>
          <ac:picMkLst>
            <pc:docMk/>
            <pc:sldMk cId="2961176107" sldId="270"/>
            <ac:picMk id="5" creationId="{53180BE6-3B2E-4633-9947-FD160ACD29CB}"/>
          </ac:picMkLst>
        </pc:picChg>
        <pc:cxnChg chg="add del">
          <ac:chgData name="Brandon Gross" userId="5cfe96b0-eadf-49fc-9e70-cfaec2917642" providerId="ADAL" clId="{90DEE67B-DDF5-4218-BECE-84E7C311CE55}" dt="2019-09-25T18:05:27.706" v="20051"/>
          <ac:cxnSpMkLst>
            <pc:docMk/>
            <pc:sldMk cId="2961176107" sldId="270"/>
            <ac:cxnSpMk id="8" creationId="{99905336-A7CD-4C75-9E77-C704674F4047}"/>
          </ac:cxnSpMkLst>
        </pc:cxnChg>
        <pc:cxnChg chg="add del">
          <ac:chgData name="Brandon Gross" userId="5cfe96b0-eadf-49fc-9e70-cfaec2917642" providerId="ADAL" clId="{90DEE67B-DDF5-4218-BECE-84E7C311CE55}" dt="2019-09-25T17:54:42.945" v="19914"/>
          <ac:cxnSpMkLst>
            <pc:docMk/>
            <pc:sldMk cId="2961176107" sldId="270"/>
            <ac:cxnSpMk id="12" creationId="{99905336-A7CD-4C75-9E77-C704674F4047}"/>
          </ac:cxnSpMkLst>
        </pc:cxnChg>
        <pc:cxnChg chg="add">
          <ac:chgData name="Brandon Gross" userId="5cfe96b0-eadf-49fc-9e70-cfaec2917642" providerId="ADAL" clId="{90DEE67B-DDF5-4218-BECE-84E7C311CE55}" dt="2019-09-25T18:05:44.949" v="20058" actId="26606"/>
          <ac:cxnSpMkLst>
            <pc:docMk/>
            <pc:sldMk cId="2961176107" sldId="270"/>
            <ac:cxnSpMk id="14" creationId="{AAFEA932-2DF1-410C-A00A-7A1E7DBF7511}"/>
          </ac:cxnSpMkLst>
        </pc:cxnChg>
      </pc:sldChg>
      <pc:sldChg chg="addSp delSp modSp add mod setBg setClrOvrMap delDesignElem modNotesTx">
        <pc:chgData name="Brandon Gross" userId="5cfe96b0-eadf-49fc-9e70-cfaec2917642" providerId="ADAL" clId="{90DEE67B-DDF5-4218-BECE-84E7C311CE55}" dt="2019-09-25T23:42:11.356" v="20838" actId="20577"/>
        <pc:sldMkLst>
          <pc:docMk/>
          <pc:sldMk cId="857870409" sldId="271"/>
        </pc:sldMkLst>
        <pc:spChg chg="mod">
          <ac:chgData name="Brandon Gross" userId="5cfe96b0-eadf-49fc-9e70-cfaec2917642" providerId="ADAL" clId="{90DEE67B-DDF5-4218-BECE-84E7C311CE55}" dt="2019-09-25T17:47:39.234" v="19839" actId="26606"/>
          <ac:spMkLst>
            <pc:docMk/>
            <pc:sldMk cId="857870409" sldId="271"/>
            <ac:spMk id="2" creationId="{41DD6B58-377D-4C1A-A6D6-83D18CE44E82}"/>
          </ac:spMkLst>
        </pc:spChg>
        <pc:spChg chg="del">
          <ac:chgData name="Brandon Gross" userId="5cfe96b0-eadf-49fc-9e70-cfaec2917642" providerId="ADAL" clId="{90DEE67B-DDF5-4218-BECE-84E7C311CE55}" dt="2019-09-18T17:08:48.346" v="1945"/>
          <ac:spMkLst>
            <pc:docMk/>
            <pc:sldMk cId="857870409" sldId="271"/>
            <ac:spMk id="3" creationId="{270D8342-C0BA-4784-8475-1963AB88FF7A}"/>
          </ac:spMkLst>
        </pc:spChg>
        <pc:spChg chg="mod">
          <ac:chgData name="Brandon Gross" userId="5cfe96b0-eadf-49fc-9e70-cfaec2917642" providerId="ADAL" clId="{90DEE67B-DDF5-4218-BECE-84E7C311CE55}" dt="2019-09-25T23:42:11.356" v="20838" actId="20577"/>
          <ac:spMkLst>
            <pc:docMk/>
            <pc:sldMk cId="857870409" sldId="271"/>
            <ac:spMk id="3" creationId="{D569FABC-1837-42CE-9BEC-685BEE8E6B13}"/>
          </ac:spMkLst>
        </pc:spChg>
        <pc:spChg chg="add del mod">
          <ac:chgData name="Brandon Gross" userId="5cfe96b0-eadf-49fc-9e70-cfaec2917642" providerId="ADAL" clId="{90DEE67B-DDF5-4218-BECE-84E7C311CE55}" dt="2019-09-24T14:16:09.596" v="8897" actId="478"/>
          <ac:spMkLst>
            <pc:docMk/>
            <pc:sldMk cId="857870409" sldId="271"/>
            <ac:spMk id="7" creationId="{20334208-09CC-4681-A0CB-ED2C3D316D57}"/>
          </ac:spMkLst>
        </pc:spChg>
        <pc:spChg chg="add del mod">
          <ac:chgData name="Brandon Gross" userId="5cfe96b0-eadf-49fc-9e70-cfaec2917642" providerId="ADAL" clId="{90DEE67B-DDF5-4218-BECE-84E7C311CE55}" dt="2019-09-24T14:25:19.593" v="8901"/>
          <ac:spMkLst>
            <pc:docMk/>
            <pc:sldMk cId="857870409" sldId="271"/>
            <ac:spMk id="9" creationId="{ADE8F29C-A6DB-4A19-9E2C-633AE639A0FF}"/>
          </ac:spMkLst>
        </pc:spChg>
        <pc:spChg chg="add">
          <ac:chgData name="Brandon Gross" userId="5cfe96b0-eadf-49fc-9e70-cfaec2917642" providerId="ADAL" clId="{90DEE67B-DDF5-4218-BECE-84E7C311CE55}" dt="2019-09-25T18:01:49.207" v="20015" actId="26606"/>
          <ac:spMkLst>
            <pc:docMk/>
            <pc:sldMk cId="857870409" sldId="271"/>
            <ac:spMk id="15" creationId="{61445B8C-D724-4F73-AB77-3CCE4E822C9D}"/>
          </ac:spMkLst>
        </pc:spChg>
        <pc:spChg chg="add del">
          <ac:chgData name="Brandon Gross" userId="5cfe96b0-eadf-49fc-9e70-cfaec2917642" providerId="ADAL" clId="{90DEE67B-DDF5-4218-BECE-84E7C311CE55}" dt="2019-09-25T17:54:42.945" v="19914"/>
          <ac:spMkLst>
            <pc:docMk/>
            <pc:sldMk cId="857870409" sldId="271"/>
            <ac:spMk id="18" creationId="{61445B8C-D724-4F73-AB77-3CCE4E822C9D}"/>
          </ac:spMkLst>
        </pc:spChg>
        <pc:picChg chg="add del mod">
          <ac:chgData name="Brandon Gross" userId="5cfe96b0-eadf-49fc-9e70-cfaec2917642" providerId="ADAL" clId="{90DEE67B-DDF5-4218-BECE-84E7C311CE55}" dt="2019-09-24T14:16:12.147" v="8899" actId="478"/>
          <ac:picMkLst>
            <pc:docMk/>
            <pc:sldMk cId="857870409" sldId="271"/>
            <ac:picMk id="4" creationId="{65DB55AE-B3F2-44AC-B7D0-C034EE1A0098}"/>
          </ac:picMkLst>
        </pc:picChg>
        <pc:picChg chg="add del mod">
          <ac:chgData name="Brandon Gross" userId="5cfe96b0-eadf-49fc-9e70-cfaec2917642" providerId="ADAL" clId="{90DEE67B-DDF5-4218-BECE-84E7C311CE55}" dt="2019-09-24T14:16:11.358" v="8898" actId="478"/>
          <ac:picMkLst>
            <pc:docMk/>
            <pc:sldMk cId="857870409" sldId="271"/>
            <ac:picMk id="5" creationId="{FBF01B99-E21C-4F7E-91F6-155A3B3C71CC}"/>
          </ac:picMkLst>
        </pc:picChg>
        <pc:picChg chg="add mod ord">
          <ac:chgData name="Brandon Gross" userId="5cfe96b0-eadf-49fc-9e70-cfaec2917642" providerId="ADAL" clId="{90DEE67B-DDF5-4218-BECE-84E7C311CE55}" dt="2019-09-25T18:11:50.667" v="20158" actId="1076"/>
          <ac:picMkLst>
            <pc:docMk/>
            <pc:sldMk cId="857870409" sldId="271"/>
            <ac:picMk id="11" creationId="{007299DD-B77C-4EF4-B121-EC5D988C1230}"/>
          </ac:picMkLst>
        </pc:picChg>
        <pc:picChg chg="add mod">
          <ac:chgData name="Brandon Gross" userId="5cfe96b0-eadf-49fc-9e70-cfaec2917642" providerId="ADAL" clId="{90DEE67B-DDF5-4218-BECE-84E7C311CE55}" dt="2019-09-25T18:11:51.846" v="20159" actId="1076"/>
          <ac:picMkLst>
            <pc:docMk/>
            <pc:sldMk cId="857870409" sldId="271"/>
            <ac:picMk id="13" creationId="{31113667-CEA1-4DCE-A127-A054AE416A32}"/>
          </ac:picMkLst>
        </pc:picChg>
        <pc:cxnChg chg="add">
          <ac:chgData name="Brandon Gross" userId="5cfe96b0-eadf-49fc-9e70-cfaec2917642" providerId="ADAL" clId="{90DEE67B-DDF5-4218-BECE-84E7C311CE55}" dt="2019-09-25T18:01:49.207" v="20015" actId="26606"/>
          <ac:cxnSpMkLst>
            <pc:docMk/>
            <pc:sldMk cId="857870409" sldId="271"/>
            <ac:cxnSpMk id="16" creationId="{99905336-A7CD-4C75-9E77-C704674F4047}"/>
          </ac:cxnSpMkLst>
        </pc:cxnChg>
        <pc:cxnChg chg="add del">
          <ac:chgData name="Brandon Gross" userId="5cfe96b0-eadf-49fc-9e70-cfaec2917642" providerId="ADAL" clId="{90DEE67B-DDF5-4218-BECE-84E7C311CE55}" dt="2019-09-25T17:54:42.945" v="19914"/>
          <ac:cxnSpMkLst>
            <pc:docMk/>
            <pc:sldMk cId="857870409" sldId="271"/>
            <ac:cxnSpMk id="20" creationId="{99905336-A7CD-4C75-9E77-C704674F4047}"/>
          </ac:cxnSpMkLst>
        </pc:cxnChg>
      </pc:sldChg>
      <pc:sldChg chg="addSp delSp modSp add mod setBg delDesignElem modNotesTx">
        <pc:chgData name="Brandon Gross" userId="5cfe96b0-eadf-49fc-9e70-cfaec2917642" providerId="ADAL" clId="{90DEE67B-DDF5-4218-BECE-84E7C311CE55}" dt="2019-09-25T18:01:56.153" v="20017" actId="26606"/>
        <pc:sldMkLst>
          <pc:docMk/>
          <pc:sldMk cId="1735605032" sldId="272"/>
        </pc:sldMkLst>
        <pc:spChg chg="mod">
          <ac:chgData name="Brandon Gross" userId="5cfe96b0-eadf-49fc-9e70-cfaec2917642" providerId="ADAL" clId="{90DEE67B-DDF5-4218-BECE-84E7C311CE55}" dt="2019-09-25T18:01:56.153" v="20017" actId="26606"/>
          <ac:spMkLst>
            <pc:docMk/>
            <pc:sldMk cId="1735605032" sldId="272"/>
            <ac:spMk id="2" creationId="{06682D4F-1220-4A1A-A5CA-D78F46EE8FD3}"/>
          </ac:spMkLst>
        </pc:spChg>
        <pc:spChg chg="add del mod">
          <ac:chgData name="Brandon Gross" userId="5cfe96b0-eadf-49fc-9e70-cfaec2917642" providerId="ADAL" clId="{90DEE67B-DDF5-4218-BECE-84E7C311CE55}" dt="2019-09-24T00:04:32.355" v="4575"/>
          <ac:spMkLst>
            <pc:docMk/>
            <pc:sldMk cId="1735605032" sldId="272"/>
            <ac:spMk id="3" creationId="{664BE30E-12BF-451C-8725-D101FD78A7F5}"/>
          </ac:spMkLst>
        </pc:spChg>
        <pc:spChg chg="del">
          <ac:chgData name="Brandon Gross" userId="5cfe96b0-eadf-49fc-9e70-cfaec2917642" providerId="ADAL" clId="{90DEE67B-DDF5-4218-BECE-84E7C311CE55}" dt="2019-09-18T17:07:53.830" v="1937"/>
          <ac:spMkLst>
            <pc:docMk/>
            <pc:sldMk cId="1735605032" sldId="272"/>
            <ac:spMk id="3" creationId="{748D6E8E-7C13-4FD1-9AF2-81E656F3F5E7}"/>
          </ac:spMkLst>
        </pc:spChg>
        <pc:spChg chg="add del mod">
          <ac:chgData name="Brandon Gross" userId="5cfe96b0-eadf-49fc-9e70-cfaec2917642" providerId="ADAL" clId="{90DEE67B-DDF5-4218-BECE-84E7C311CE55}" dt="2019-09-24T01:08:33.552" v="7238"/>
          <ac:spMkLst>
            <pc:docMk/>
            <pc:sldMk cId="1735605032" sldId="272"/>
            <ac:spMk id="7" creationId="{378471FC-A3C6-44B3-86EE-E861271DA136}"/>
          </ac:spMkLst>
        </pc:spChg>
        <pc:spChg chg="add">
          <ac:chgData name="Brandon Gross" userId="5cfe96b0-eadf-49fc-9e70-cfaec2917642" providerId="ADAL" clId="{90DEE67B-DDF5-4218-BECE-84E7C311CE55}" dt="2019-09-25T18:01:56.153" v="20017" actId="26606"/>
          <ac:spMkLst>
            <pc:docMk/>
            <pc:sldMk cId="1735605032" sldId="272"/>
            <ac:spMk id="8" creationId="{AB45A142-4255-493C-8284-5D566C121B10}"/>
          </ac:spMkLst>
        </pc:spChg>
        <pc:spChg chg="add del">
          <ac:chgData name="Brandon Gross" userId="5cfe96b0-eadf-49fc-9e70-cfaec2917642" providerId="ADAL" clId="{90DEE67B-DDF5-4218-BECE-84E7C311CE55}" dt="2019-09-25T17:36:38.445" v="19616" actId="26606"/>
          <ac:spMkLst>
            <pc:docMk/>
            <pc:sldMk cId="1735605032" sldId="272"/>
            <ac:spMk id="11" creationId="{AB45A142-4255-493C-8284-5D566C121B10}"/>
          </ac:spMkLst>
        </pc:spChg>
        <pc:spChg chg="add del">
          <ac:chgData name="Brandon Gross" userId="5cfe96b0-eadf-49fc-9e70-cfaec2917642" providerId="ADAL" clId="{90DEE67B-DDF5-4218-BECE-84E7C311CE55}" dt="2019-09-25T17:54:42.945" v="19914"/>
          <ac:spMkLst>
            <pc:docMk/>
            <pc:sldMk cId="1735605032" sldId="272"/>
            <ac:spMk id="18" creationId="{1707FC24-6981-43D9-B525-C7832BA22463}"/>
          </ac:spMkLst>
        </pc:spChg>
        <pc:picChg chg="add del mod modCrop">
          <ac:chgData name="Brandon Gross" userId="5cfe96b0-eadf-49fc-9e70-cfaec2917642" providerId="ADAL" clId="{90DEE67B-DDF5-4218-BECE-84E7C311CE55}" dt="2019-09-23T23:59:50.333" v="4574"/>
          <ac:picMkLst>
            <pc:docMk/>
            <pc:sldMk cId="1735605032" sldId="272"/>
            <ac:picMk id="4" creationId="{D22AC408-AEFE-462B-8AE9-B4171FB25E5A}"/>
          </ac:picMkLst>
        </pc:picChg>
        <pc:picChg chg="add mod modCrop">
          <ac:chgData name="Brandon Gross" userId="5cfe96b0-eadf-49fc-9e70-cfaec2917642" providerId="ADAL" clId="{90DEE67B-DDF5-4218-BECE-84E7C311CE55}" dt="2019-09-25T17:21:19.251" v="19504" actId="26606"/>
          <ac:picMkLst>
            <pc:docMk/>
            <pc:sldMk cId="1735605032" sldId="272"/>
            <ac:picMk id="6" creationId="{F2BA787E-E3EE-4FDF-A8E9-6AB329863517}"/>
          </ac:picMkLst>
        </pc:picChg>
        <pc:cxnChg chg="add">
          <ac:chgData name="Brandon Gross" userId="5cfe96b0-eadf-49fc-9e70-cfaec2917642" providerId="ADAL" clId="{90DEE67B-DDF5-4218-BECE-84E7C311CE55}" dt="2019-09-25T18:01:56.153" v="20017" actId="26606"/>
          <ac:cxnSpMkLst>
            <pc:docMk/>
            <pc:sldMk cId="1735605032" sldId="272"/>
            <ac:cxnSpMk id="9" creationId="{38FB9660-F42F-4313-BBC4-47C007FE484C}"/>
          </ac:cxnSpMkLst>
        </pc:cxnChg>
        <pc:cxnChg chg="add del">
          <ac:chgData name="Brandon Gross" userId="5cfe96b0-eadf-49fc-9e70-cfaec2917642" providerId="ADAL" clId="{90DEE67B-DDF5-4218-BECE-84E7C311CE55}" dt="2019-09-25T17:36:38.445" v="19616" actId="26606"/>
          <ac:cxnSpMkLst>
            <pc:docMk/>
            <pc:sldMk cId="1735605032" sldId="272"/>
            <ac:cxnSpMk id="13" creationId="{38FB9660-F42F-4313-BBC4-47C007FE484C}"/>
          </ac:cxnSpMkLst>
        </pc:cxnChg>
      </pc:sldChg>
      <pc:sldChg chg="addSp delSp modSp add modNotesTx">
        <pc:chgData name="Brandon Gross" userId="5cfe96b0-eadf-49fc-9e70-cfaec2917642" providerId="ADAL" clId="{90DEE67B-DDF5-4218-BECE-84E7C311CE55}" dt="2019-09-25T17:35:34.278" v="19615" actId="1076"/>
        <pc:sldMkLst>
          <pc:docMk/>
          <pc:sldMk cId="113116152" sldId="273"/>
        </pc:sldMkLst>
        <pc:spChg chg="mod">
          <ac:chgData name="Brandon Gross" userId="5cfe96b0-eadf-49fc-9e70-cfaec2917642" providerId="ADAL" clId="{90DEE67B-DDF5-4218-BECE-84E7C311CE55}" dt="2019-09-18T16:49:20.743" v="1156" actId="5793"/>
          <ac:spMkLst>
            <pc:docMk/>
            <pc:sldMk cId="113116152" sldId="273"/>
            <ac:spMk id="2" creationId="{5156C9CC-7B07-4043-B736-897745DC564B}"/>
          </ac:spMkLst>
        </pc:spChg>
        <pc:spChg chg="del">
          <ac:chgData name="Brandon Gross" userId="5cfe96b0-eadf-49fc-9e70-cfaec2917642" providerId="ADAL" clId="{90DEE67B-DDF5-4218-BECE-84E7C311CE55}" dt="2019-09-18T17:11:04.382" v="2044"/>
          <ac:spMkLst>
            <pc:docMk/>
            <pc:sldMk cId="113116152" sldId="273"/>
            <ac:spMk id="3" creationId="{7598FC9E-2865-459B-A0EE-AB05505FF288}"/>
          </ac:spMkLst>
        </pc:spChg>
        <pc:spChg chg="mod">
          <ac:chgData name="Brandon Gross" userId="5cfe96b0-eadf-49fc-9e70-cfaec2917642" providerId="ADAL" clId="{90DEE67B-DDF5-4218-BECE-84E7C311CE55}" dt="2019-09-24T15:07:39.968" v="10826" actId="14100"/>
          <ac:spMkLst>
            <pc:docMk/>
            <pc:sldMk cId="113116152" sldId="273"/>
            <ac:spMk id="3" creationId="{E8CA5789-3507-4DBF-9C25-D70CAC993FD2}"/>
          </ac:spMkLst>
        </pc:spChg>
        <pc:spChg chg="add del mod">
          <ac:chgData name="Brandon Gross" userId="5cfe96b0-eadf-49fc-9e70-cfaec2917642" providerId="ADAL" clId="{90DEE67B-DDF5-4218-BECE-84E7C311CE55}" dt="2019-09-25T17:35:25.345" v="19614"/>
          <ac:spMkLst>
            <pc:docMk/>
            <pc:sldMk cId="113116152" sldId="273"/>
            <ac:spMk id="6" creationId="{C8848770-6B17-4271-AD46-0411D3A362F9}"/>
          </ac:spMkLst>
        </pc:spChg>
        <pc:spChg chg="add mod">
          <ac:chgData name="Brandon Gross" userId="5cfe96b0-eadf-49fc-9e70-cfaec2917642" providerId="ADAL" clId="{90DEE67B-DDF5-4218-BECE-84E7C311CE55}" dt="2019-09-24T15:04:24.943" v="10817" actId="1076"/>
          <ac:spMkLst>
            <pc:docMk/>
            <pc:sldMk cId="113116152" sldId="273"/>
            <ac:spMk id="9" creationId="{23C3007B-2733-47E1-BEA5-03DA04D7791F}"/>
          </ac:spMkLst>
        </pc:spChg>
        <pc:spChg chg="add mod">
          <ac:chgData name="Brandon Gross" userId="5cfe96b0-eadf-49fc-9e70-cfaec2917642" providerId="ADAL" clId="{90DEE67B-DDF5-4218-BECE-84E7C311CE55}" dt="2019-09-24T15:04:30.004" v="10818" actId="1076"/>
          <ac:spMkLst>
            <pc:docMk/>
            <pc:sldMk cId="113116152" sldId="273"/>
            <ac:spMk id="10" creationId="{3F3A3B60-99EA-46EF-AC8E-DB713639D37F}"/>
          </ac:spMkLst>
        </pc:spChg>
        <pc:spChg chg="add mod">
          <ac:chgData name="Brandon Gross" userId="5cfe96b0-eadf-49fc-9e70-cfaec2917642" providerId="ADAL" clId="{90DEE67B-DDF5-4218-BECE-84E7C311CE55}" dt="2019-09-24T15:07:25.295" v="10824" actId="20577"/>
          <ac:spMkLst>
            <pc:docMk/>
            <pc:sldMk cId="113116152" sldId="273"/>
            <ac:spMk id="11" creationId="{0E926187-2CCB-43F4-A3C2-53D2F1930B6E}"/>
          </ac:spMkLst>
        </pc:spChg>
        <pc:picChg chg="add mod">
          <ac:chgData name="Brandon Gross" userId="5cfe96b0-eadf-49fc-9e70-cfaec2917642" providerId="ADAL" clId="{90DEE67B-DDF5-4218-BECE-84E7C311CE55}" dt="2019-09-25T17:35:34.278" v="19615" actId="1076"/>
          <ac:picMkLst>
            <pc:docMk/>
            <pc:sldMk cId="113116152" sldId="273"/>
            <ac:picMk id="4" creationId="{8B1F8397-9424-49F1-BC6B-DDF210569CAE}"/>
          </ac:picMkLst>
        </pc:picChg>
        <pc:picChg chg="add mod">
          <ac:chgData name="Brandon Gross" userId="5cfe96b0-eadf-49fc-9e70-cfaec2917642" providerId="ADAL" clId="{90DEE67B-DDF5-4218-BECE-84E7C311CE55}" dt="2019-09-24T15:04:31.551" v="10820" actId="1076"/>
          <ac:picMkLst>
            <pc:docMk/>
            <pc:sldMk cId="113116152" sldId="273"/>
            <ac:picMk id="5" creationId="{2686EDC4-E84C-4F26-A4CC-E38072C9BEC7}"/>
          </ac:picMkLst>
        </pc:picChg>
        <pc:picChg chg="add del mod">
          <ac:chgData name="Brandon Gross" userId="5cfe96b0-eadf-49fc-9e70-cfaec2917642" providerId="ADAL" clId="{90DEE67B-DDF5-4218-BECE-84E7C311CE55}" dt="2019-09-24T15:01:10.760" v="10629" actId="478"/>
          <ac:picMkLst>
            <pc:docMk/>
            <pc:sldMk cId="113116152" sldId="273"/>
            <ac:picMk id="6" creationId="{8F3EFC97-8A74-4FD3-8133-EAF9FEC1615D}"/>
          </ac:picMkLst>
        </pc:picChg>
        <pc:picChg chg="add del mod">
          <ac:chgData name="Brandon Gross" userId="5cfe96b0-eadf-49fc-9e70-cfaec2917642" providerId="ADAL" clId="{90DEE67B-DDF5-4218-BECE-84E7C311CE55}" dt="2019-09-24T15:01:11.006" v="10630" actId="478"/>
          <ac:picMkLst>
            <pc:docMk/>
            <pc:sldMk cId="113116152" sldId="273"/>
            <ac:picMk id="7" creationId="{02FCCDB7-D26D-4C90-9C39-B5C92352D918}"/>
          </ac:picMkLst>
        </pc:picChg>
        <pc:picChg chg="add mod">
          <ac:chgData name="Brandon Gross" userId="5cfe96b0-eadf-49fc-9e70-cfaec2917642" providerId="ADAL" clId="{90DEE67B-DDF5-4218-BECE-84E7C311CE55}" dt="2019-09-24T15:04:30.004" v="10818" actId="1076"/>
          <ac:picMkLst>
            <pc:docMk/>
            <pc:sldMk cId="113116152" sldId="273"/>
            <ac:picMk id="8" creationId="{36D7762D-746C-4C67-BCDB-48B2BC739385}"/>
          </ac:picMkLst>
        </pc:picChg>
      </pc:sldChg>
      <pc:sldChg chg="addSp delSp modSp add mod setBg setClrOvrMap delDesignElem modNotesTx">
        <pc:chgData name="Brandon Gross" userId="5cfe96b0-eadf-49fc-9e70-cfaec2917642" providerId="ADAL" clId="{90DEE67B-DDF5-4218-BECE-84E7C311CE55}" dt="2019-09-25T23:46:15.539" v="20917" actId="1076"/>
        <pc:sldMkLst>
          <pc:docMk/>
          <pc:sldMk cId="4080889477" sldId="274"/>
        </pc:sldMkLst>
        <pc:spChg chg="mod">
          <ac:chgData name="Brandon Gross" userId="5cfe96b0-eadf-49fc-9e70-cfaec2917642" providerId="ADAL" clId="{90DEE67B-DDF5-4218-BECE-84E7C311CE55}" dt="2019-09-25T17:27:53.594" v="19563" actId="26606"/>
          <ac:spMkLst>
            <pc:docMk/>
            <pc:sldMk cId="4080889477" sldId="274"/>
            <ac:spMk id="2" creationId="{B6F2325F-7773-47BF-BD1B-3022BDCC12D1}"/>
          </ac:spMkLst>
        </pc:spChg>
        <pc:spChg chg="del">
          <ac:chgData name="Brandon Gross" userId="5cfe96b0-eadf-49fc-9e70-cfaec2917642" providerId="ADAL" clId="{90DEE67B-DDF5-4218-BECE-84E7C311CE55}" dt="2019-09-18T17:11:38.485" v="2057"/>
          <ac:spMkLst>
            <pc:docMk/>
            <pc:sldMk cId="4080889477" sldId="274"/>
            <ac:spMk id="3" creationId="{C7F390F2-6C37-4E14-AC7F-6ED973B1F486}"/>
          </ac:spMkLst>
        </pc:spChg>
        <pc:spChg chg="add del mod">
          <ac:chgData name="Brandon Gross" userId="5cfe96b0-eadf-49fc-9e70-cfaec2917642" providerId="ADAL" clId="{90DEE67B-DDF5-4218-BECE-84E7C311CE55}" dt="2019-09-24T14:55:41.374" v="9789"/>
          <ac:spMkLst>
            <pc:docMk/>
            <pc:sldMk cId="4080889477" sldId="274"/>
            <ac:spMk id="3" creationId="{FF22D81A-4730-4C3B-BEFA-B4362A562510}"/>
          </ac:spMkLst>
        </pc:spChg>
        <pc:spChg chg="add mod ord">
          <ac:chgData name="Brandon Gross" userId="5cfe96b0-eadf-49fc-9e70-cfaec2917642" providerId="ADAL" clId="{90DEE67B-DDF5-4218-BECE-84E7C311CE55}" dt="2019-09-25T23:45:56.117" v="20912" actId="403"/>
          <ac:spMkLst>
            <pc:docMk/>
            <pc:sldMk cId="4080889477" sldId="274"/>
            <ac:spMk id="5" creationId="{16F9DF4A-AE96-4321-A784-F435BC3D1AF0}"/>
          </ac:spMkLst>
        </pc:spChg>
        <pc:spChg chg="add del mod">
          <ac:chgData name="Brandon Gross" userId="5cfe96b0-eadf-49fc-9e70-cfaec2917642" providerId="ADAL" clId="{90DEE67B-DDF5-4218-BECE-84E7C311CE55}" dt="2019-09-24T15:00:38.502" v="10627" actId="478"/>
          <ac:spMkLst>
            <pc:docMk/>
            <pc:sldMk cId="4080889477" sldId="274"/>
            <ac:spMk id="9" creationId="{1202EC23-F2C3-4A4B-84EE-9E04E006D059}"/>
          </ac:spMkLst>
        </pc:spChg>
        <pc:spChg chg="add del">
          <ac:chgData name="Brandon Gross" userId="5cfe96b0-eadf-49fc-9e70-cfaec2917642" providerId="ADAL" clId="{90DEE67B-DDF5-4218-BECE-84E7C311CE55}" dt="2019-09-25T17:54:42.945" v="19914"/>
          <ac:spMkLst>
            <pc:docMk/>
            <pc:sldMk cId="4080889477" sldId="274"/>
            <ac:spMk id="11" creationId="{867D4867-5BA7-4462-B2F6-A23F4A622AA7}"/>
          </ac:spMkLst>
        </pc:spChg>
        <pc:spChg chg="add del">
          <ac:chgData name="Brandon Gross" userId="5cfe96b0-eadf-49fc-9e70-cfaec2917642" providerId="ADAL" clId="{90DEE67B-DDF5-4218-BECE-84E7C311CE55}" dt="2019-09-25T17:18:34.452" v="19478" actId="26606"/>
          <ac:spMkLst>
            <pc:docMk/>
            <pc:sldMk cId="4080889477" sldId="274"/>
            <ac:spMk id="12" creationId="{867D4867-5BA7-4462-B2F6-A23F4A622AA7}"/>
          </ac:spMkLst>
        </pc:spChg>
        <pc:spChg chg="add">
          <ac:chgData name="Brandon Gross" userId="5cfe96b0-eadf-49fc-9e70-cfaec2917642" providerId="ADAL" clId="{90DEE67B-DDF5-4218-BECE-84E7C311CE55}" dt="2019-09-25T18:00:30.645" v="19992" actId="26606"/>
          <ac:spMkLst>
            <pc:docMk/>
            <pc:sldMk cId="4080889477" sldId="274"/>
            <ac:spMk id="13" creationId="{867D4867-5BA7-4462-B2F6-A23F4A622AA7}"/>
          </ac:spMkLst>
        </pc:spChg>
        <pc:picChg chg="add del mod">
          <ac:chgData name="Brandon Gross" userId="5cfe96b0-eadf-49fc-9e70-cfaec2917642" providerId="ADAL" clId="{90DEE67B-DDF5-4218-BECE-84E7C311CE55}" dt="2019-09-24T15:00:20.202" v="10619" actId="478"/>
          <ac:picMkLst>
            <pc:docMk/>
            <pc:sldMk cId="4080889477" sldId="274"/>
            <ac:picMk id="4" creationId="{FE616C9D-6E14-4647-AA0E-55D12301A0E9}"/>
          </ac:picMkLst>
        </pc:picChg>
        <pc:picChg chg="add mod modCrop">
          <ac:chgData name="Brandon Gross" userId="5cfe96b0-eadf-49fc-9e70-cfaec2917642" providerId="ADAL" clId="{90DEE67B-DDF5-4218-BECE-84E7C311CE55}" dt="2019-09-25T23:46:15.539" v="20917" actId="1076"/>
          <ac:picMkLst>
            <pc:docMk/>
            <pc:sldMk cId="4080889477" sldId="274"/>
            <ac:picMk id="7" creationId="{A80BFDD0-66E0-4CB9-8BCB-F59260F7A9DC}"/>
          </ac:picMkLst>
        </pc:picChg>
        <pc:cxnChg chg="add del">
          <ac:chgData name="Brandon Gross" userId="5cfe96b0-eadf-49fc-9e70-cfaec2917642" providerId="ADAL" clId="{90DEE67B-DDF5-4218-BECE-84E7C311CE55}" dt="2019-09-25T17:18:36.081" v="19480" actId="26606"/>
          <ac:cxnSpMkLst>
            <pc:docMk/>
            <pc:sldMk cId="4080889477" sldId="274"/>
            <ac:cxnSpMk id="10" creationId="{A7F400EE-A8A5-48AF-B4D6-291B52C6F0B0}"/>
          </ac:cxnSpMkLst>
        </pc:cxnChg>
      </pc:sldChg>
      <pc:sldChg chg="addSp delSp modSp add mod ord setBg setClrOvrMap delDesignElem modNotesTx">
        <pc:chgData name="Brandon Gross" userId="5cfe96b0-eadf-49fc-9e70-cfaec2917642" providerId="ADAL" clId="{90DEE67B-DDF5-4218-BECE-84E7C311CE55}" dt="2019-09-25T23:46:29.180" v="20920" actId="1076"/>
        <pc:sldMkLst>
          <pc:docMk/>
          <pc:sldMk cId="3072798507" sldId="275"/>
        </pc:sldMkLst>
        <pc:spChg chg="mod">
          <ac:chgData name="Brandon Gross" userId="5cfe96b0-eadf-49fc-9e70-cfaec2917642" providerId="ADAL" clId="{90DEE67B-DDF5-4218-BECE-84E7C311CE55}" dt="2019-09-25T18:03:33.812" v="20031" actId="26606"/>
          <ac:spMkLst>
            <pc:docMk/>
            <pc:sldMk cId="3072798507" sldId="275"/>
            <ac:spMk id="2" creationId="{F512C2FB-9B93-4273-90C9-3CB80F10CF49}"/>
          </ac:spMkLst>
        </pc:spChg>
        <pc:spChg chg="del">
          <ac:chgData name="Brandon Gross" userId="5cfe96b0-eadf-49fc-9e70-cfaec2917642" providerId="ADAL" clId="{90DEE67B-DDF5-4218-BECE-84E7C311CE55}" dt="2019-09-18T17:12:14.298" v="2061"/>
          <ac:spMkLst>
            <pc:docMk/>
            <pc:sldMk cId="3072798507" sldId="275"/>
            <ac:spMk id="3" creationId="{62317282-6E73-40F5-8B3F-E98C6BE1DA38}"/>
          </ac:spMkLst>
        </pc:spChg>
        <pc:spChg chg="add del mod">
          <ac:chgData name="Brandon Gross" userId="5cfe96b0-eadf-49fc-9e70-cfaec2917642" providerId="ADAL" clId="{90DEE67B-DDF5-4218-BECE-84E7C311CE55}" dt="2019-09-24T00:55:20.511" v="6240"/>
          <ac:spMkLst>
            <pc:docMk/>
            <pc:sldMk cId="3072798507" sldId="275"/>
            <ac:spMk id="5" creationId="{1675F6A2-C16F-4042-8353-A0ABABAF8280}"/>
          </ac:spMkLst>
        </pc:spChg>
        <pc:spChg chg="add del">
          <ac:chgData name="Brandon Gross" userId="5cfe96b0-eadf-49fc-9e70-cfaec2917642" providerId="ADAL" clId="{90DEE67B-DDF5-4218-BECE-84E7C311CE55}" dt="2019-09-25T18:03:33.812" v="20031" actId="26606"/>
          <ac:spMkLst>
            <pc:docMk/>
            <pc:sldMk cId="3072798507" sldId="275"/>
            <ac:spMk id="9" creationId="{156189E5-8A3E-4CFD-B71B-CCD0F8495E56}"/>
          </ac:spMkLst>
        </pc:spChg>
        <pc:spChg chg="add del">
          <ac:chgData name="Brandon Gross" userId="5cfe96b0-eadf-49fc-9e70-cfaec2917642" providerId="ADAL" clId="{90DEE67B-DDF5-4218-BECE-84E7C311CE55}" dt="2019-09-25T18:03:33.812" v="20031" actId="26606"/>
          <ac:spMkLst>
            <pc:docMk/>
            <pc:sldMk cId="3072798507" sldId="275"/>
            <ac:spMk id="10" creationId="{BE95D989-81FA-4BAD-9AD5-E46CEDA91B36}"/>
          </ac:spMkLst>
        </pc:spChg>
        <pc:spChg chg="add del">
          <ac:chgData name="Brandon Gross" userId="5cfe96b0-eadf-49fc-9e70-cfaec2917642" providerId="ADAL" clId="{90DEE67B-DDF5-4218-BECE-84E7C311CE55}" dt="2019-09-25T17:24:23.769" v="19534" actId="26606"/>
          <ac:spMkLst>
            <pc:docMk/>
            <pc:sldMk cId="3072798507" sldId="275"/>
            <ac:spMk id="12" creationId="{AB45A142-4255-493C-8284-5D566C121B10}"/>
          </ac:spMkLst>
        </pc:spChg>
        <pc:spChg chg="add del">
          <ac:chgData name="Brandon Gross" userId="5cfe96b0-eadf-49fc-9e70-cfaec2917642" providerId="ADAL" clId="{90DEE67B-DDF5-4218-BECE-84E7C311CE55}" dt="2019-09-25T18:03:30.242" v="20027" actId="26606"/>
          <ac:spMkLst>
            <pc:docMk/>
            <pc:sldMk cId="3072798507" sldId="275"/>
            <ac:spMk id="15" creationId="{1707FC24-6981-43D9-B525-C7832BA22463}"/>
          </ac:spMkLst>
        </pc:spChg>
        <pc:spChg chg="add del">
          <ac:chgData name="Brandon Gross" userId="5cfe96b0-eadf-49fc-9e70-cfaec2917642" providerId="ADAL" clId="{90DEE67B-DDF5-4218-BECE-84E7C311CE55}" dt="2019-09-25T18:03:31.425" v="20029" actId="26606"/>
          <ac:spMkLst>
            <pc:docMk/>
            <pc:sldMk cId="3072798507" sldId="275"/>
            <ac:spMk id="18" creationId="{AB45A142-4255-493C-8284-5D566C121B10}"/>
          </ac:spMkLst>
        </pc:spChg>
        <pc:spChg chg="add del">
          <ac:chgData name="Brandon Gross" userId="5cfe96b0-eadf-49fc-9e70-cfaec2917642" providerId="ADAL" clId="{90DEE67B-DDF5-4218-BECE-84E7C311CE55}" dt="2019-09-25T17:24:59.762" v="19540" actId="26606"/>
          <ac:spMkLst>
            <pc:docMk/>
            <pc:sldMk cId="3072798507" sldId="275"/>
            <ac:spMk id="19" creationId="{1707FC24-6981-43D9-B525-C7832BA22463}"/>
          </ac:spMkLst>
        </pc:spChg>
        <pc:spChg chg="add del">
          <ac:chgData name="Brandon Gross" userId="5cfe96b0-eadf-49fc-9e70-cfaec2917642" providerId="ADAL" clId="{90DEE67B-DDF5-4218-BECE-84E7C311CE55}" dt="2019-09-25T18:03:33.812" v="20031" actId="26606"/>
          <ac:spMkLst>
            <pc:docMk/>
            <pc:sldMk cId="3072798507" sldId="275"/>
            <ac:spMk id="20" creationId="{1707FC24-6981-43D9-B525-C7832BA22463}"/>
          </ac:spMkLst>
        </pc:spChg>
        <pc:spChg chg="add del">
          <ac:chgData name="Brandon Gross" userId="5cfe96b0-eadf-49fc-9e70-cfaec2917642" providerId="ADAL" clId="{90DEE67B-DDF5-4218-BECE-84E7C311CE55}" dt="2019-09-25T17:24:49.613" v="19539" actId="26606"/>
          <ac:spMkLst>
            <pc:docMk/>
            <pc:sldMk cId="3072798507" sldId="275"/>
            <ac:spMk id="23" creationId="{3F45887E-29FA-4A29-91E6-387D6BC48B1A}"/>
          </ac:spMkLst>
        </pc:spChg>
        <pc:spChg chg="add del">
          <ac:chgData name="Brandon Gross" userId="5cfe96b0-eadf-49fc-9e70-cfaec2917642" providerId="ADAL" clId="{90DEE67B-DDF5-4218-BECE-84E7C311CE55}" dt="2019-09-25T17:36:51.131" v="19618" actId="26606"/>
          <ac:spMkLst>
            <pc:docMk/>
            <pc:sldMk cId="3072798507" sldId="275"/>
            <ac:spMk id="24" creationId="{AB45A142-4255-493C-8284-5D566C121B10}"/>
          </ac:spMkLst>
        </pc:spChg>
        <pc:spChg chg="add del">
          <ac:chgData name="Brandon Gross" userId="5cfe96b0-eadf-49fc-9e70-cfaec2917642" providerId="ADAL" clId="{90DEE67B-DDF5-4218-BECE-84E7C311CE55}" dt="2019-09-25T17:24:49.613" v="19539" actId="26606"/>
          <ac:spMkLst>
            <pc:docMk/>
            <pc:sldMk cId="3072798507" sldId="275"/>
            <ac:spMk id="26" creationId="{867D4867-5BA7-4462-B2F6-A23F4A622AA7}"/>
          </ac:spMkLst>
        </pc:spChg>
        <pc:spChg chg="add del">
          <ac:chgData name="Brandon Gross" userId="5cfe96b0-eadf-49fc-9e70-cfaec2917642" providerId="ADAL" clId="{90DEE67B-DDF5-4218-BECE-84E7C311CE55}" dt="2019-09-25T17:54:42.945" v="19914"/>
          <ac:spMkLst>
            <pc:docMk/>
            <pc:sldMk cId="3072798507" sldId="275"/>
            <ac:spMk id="29" creationId="{1707FC24-6981-43D9-B525-C7832BA22463}"/>
          </ac:spMkLst>
        </pc:spChg>
        <pc:spChg chg="add del">
          <ac:chgData name="Brandon Gross" userId="5cfe96b0-eadf-49fc-9e70-cfaec2917642" providerId="ADAL" clId="{90DEE67B-DDF5-4218-BECE-84E7C311CE55}" dt="2019-09-25T17:42:35.725" v="19744" actId="26606"/>
          <ac:spMkLst>
            <pc:docMk/>
            <pc:sldMk cId="3072798507" sldId="275"/>
            <ac:spMk id="33" creationId="{F8B36BB7-F9E0-431C-B147-698C80211CEE}"/>
          </ac:spMkLst>
        </pc:spChg>
        <pc:spChg chg="add del">
          <ac:chgData name="Brandon Gross" userId="5cfe96b0-eadf-49fc-9e70-cfaec2917642" providerId="ADAL" clId="{90DEE67B-DDF5-4218-BECE-84E7C311CE55}" dt="2019-09-25T17:42:35.725" v="19744" actId="26606"/>
          <ac:spMkLst>
            <pc:docMk/>
            <pc:sldMk cId="3072798507" sldId="275"/>
            <ac:spMk id="36" creationId="{867D4867-5BA7-4462-B2F6-A23F4A622AA7}"/>
          </ac:spMkLst>
        </pc:spChg>
        <pc:picChg chg="add del mod modCrop">
          <ac:chgData name="Brandon Gross" userId="5cfe96b0-eadf-49fc-9e70-cfaec2917642" providerId="ADAL" clId="{90DEE67B-DDF5-4218-BECE-84E7C311CE55}" dt="2019-09-24T00:55:18.329" v="6239" actId="478"/>
          <ac:picMkLst>
            <pc:docMk/>
            <pc:sldMk cId="3072798507" sldId="275"/>
            <ac:picMk id="4" creationId="{6B1C3919-3E13-45AE-9BAE-F17D3305B492}"/>
          </ac:picMkLst>
        </pc:picChg>
        <pc:picChg chg="add mod">
          <ac:chgData name="Brandon Gross" userId="5cfe96b0-eadf-49fc-9e70-cfaec2917642" providerId="ADAL" clId="{90DEE67B-DDF5-4218-BECE-84E7C311CE55}" dt="2019-09-25T23:46:29.180" v="20920" actId="1076"/>
          <ac:picMkLst>
            <pc:docMk/>
            <pc:sldMk cId="3072798507" sldId="275"/>
            <ac:picMk id="7" creationId="{B165E94D-FDAF-4A65-9D08-D8A940AF37F2}"/>
          </ac:picMkLst>
        </pc:picChg>
        <pc:cxnChg chg="add del">
          <ac:chgData name="Brandon Gross" userId="5cfe96b0-eadf-49fc-9e70-cfaec2917642" providerId="ADAL" clId="{90DEE67B-DDF5-4218-BECE-84E7C311CE55}" dt="2019-09-25T17:24:23.769" v="19534" actId="26606"/>
          <ac:cxnSpMkLst>
            <pc:docMk/>
            <pc:sldMk cId="3072798507" sldId="275"/>
            <ac:cxnSpMk id="14" creationId="{38FB9660-F42F-4313-BBC4-47C007FE484C}"/>
          </ac:cxnSpMkLst>
        </pc:cxnChg>
        <pc:cxnChg chg="add del">
          <ac:chgData name="Brandon Gross" userId="5cfe96b0-eadf-49fc-9e70-cfaec2917642" providerId="ADAL" clId="{90DEE67B-DDF5-4218-BECE-84E7C311CE55}" dt="2019-09-25T18:03:31.425" v="20029" actId="26606"/>
          <ac:cxnSpMkLst>
            <pc:docMk/>
            <pc:sldMk cId="3072798507" sldId="275"/>
            <ac:cxnSpMk id="17" creationId="{38FB9660-F42F-4313-BBC4-47C007FE484C}"/>
          </ac:cxnSpMkLst>
        </pc:cxnChg>
        <pc:cxnChg chg="add del">
          <ac:chgData name="Brandon Gross" userId="5cfe96b0-eadf-49fc-9e70-cfaec2917642" providerId="ADAL" clId="{90DEE67B-DDF5-4218-BECE-84E7C311CE55}" dt="2019-09-25T17:36:51.131" v="19618" actId="26606"/>
          <ac:cxnSpMkLst>
            <pc:docMk/>
            <pc:sldMk cId="3072798507" sldId="275"/>
            <ac:cxnSpMk id="21" creationId="{38FB9660-F42F-4313-BBC4-47C007FE484C}"/>
          </ac:cxnSpMkLst>
        </pc:cxnChg>
      </pc:sldChg>
      <pc:sldChg chg="addSp delSp modSp add mod setBg setClrOvrMap delDesignElem modNotesTx">
        <pc:chgData name="Brandon Gross" userId="5cfe96b0-eadf-49fc-9e70-cfaec2917642" providerId="ADAL" clId="{90DEE67B-DDF5-4218-BECE-84E7C311CE55}" dt="2019-09-25T17:59:50.287" v="19980" actId="26606"/>
        <pc:sldMkLst>
          <pc:docMk/>
          <pc:sldMk cId="993820963" sldId="278"/>
        </pc:sldMkLst>
        <pc:spChg chg="mod">
          <ac:chgData name="Brandon Gross" userId="5cfe96b0-eadf-49fc-9e70-cfaec2917642" providerId="ADAL" clId="{90DEE67B-DDF5-4218-BECE-84E7C311CE55}" dt="2019-09-25T17:59:50.287" v="19980" actId="26606"/>
          <ac:spMkLst>
            <pc:docMk/>
            <pc:sldMk cId="993820963" sldId="278"/>
            <ac:spMk id="2" creationId="{F53E8923-949F-4CB2-A6EC-22743E61F0E8}"/>
          </ac:spMkLst>
        </pc:spChg>
        <pc:spChg chg="mod">
          <ac:chgData name="Brandon Gross" userId="5cfe96b0-eadf-49fc-9e70-cfaec2917642" providerId="ADAL" clId="{90DEE67B-DDF5-4218-BECE-84E7C311CE55}" dt="2019-09-25T17:59:50.287" v="19980" actId="26606"/>
          <ac:spMkLst>
            <pc:docMk/>
            <pc:sldMk cId="993820963" sldId="278"/>
            <ac:spMk id="3" creationId="{37F08DB7-F8E4-415C-891B-4CF102F17356}"/>
          </ac:spMkLst>
        </pc:spChg>
        <pc:spChg chg="add">
          <ac:chgData name="Brandon Gross" userId="5cfe96b0-eadf-49fc-9e70-cfaec2917642" providerId="ADAL" clId="{90DEE67B-DDF5-4218-BECE-84E7C311CE55}" dt="2019-09-25T17:59:50.287" v="19980" actId="26606"/>
          <ac:spMkLst>
            <pc:docMk/>
            <pc:sldMk cId="993820963" sldId="278"/>
            <ac:spMk id="6" creationId="{EE1FC7B4-E4A7-4452-B413-1A623E3A7230}"/>
          </ac:spMkLst>
        </pc:spChg>
        <pc:spChg chg="add">
          <ac:chgData name="Brandon Gross" userId="5cfe96b0-eadf-49fc-9e70-cfaec2917642" providerId="ADAL" clId="{90DEE67B-DDF5-4218-BECE-84E7C311CE55}" dt="2019-09-25T17:59:50.287" v="19980" actId="26606"/>
          <ac:spMkLst>
            <pc:docMk/>
            <pc:sldMk cId="993820963" sldId="278"/>
            <ac:spMk id="7" creationId="{E0709AF0-24F0-4486-B189-BE6386BDB198}"/>
          </ac:spMkLst>
        </pc:spChg>
        <pc:spChg chg="add">
          <ac:chgData name="Brandon Gross" userId="5cfe96b0-eadf-49fc-9e70-cfaec2917642" providerId="ADAL" clId="{90DEE67B-DDF5-4218-BECE-84E7C311CE55}" dt="2019-09-25T17:59:50.287" v="19980" actId="26606"/>
          <ac:spMkLst>
            <pc:docMk/>
            <pc:sldMk cId="993820963" sldId="278"/>
            <ac:spMk id="8" creationId="{FBE3B62F-5853-4A3C-B050-6186351A7176}"/>
          </ac:spMkLst>
        </pc:spChg>
        <pc:spChg chg="add del">
          <ac:chgData name="Brandon Gross" userId="5cfe96b0-eadf-49fc-9e70-cfaec2917642" providerId="ADAL" clId="{90DEE67B-DDF5-4218-BECE-84E7C311CE55}" dt="2019-09-25T17:32:52.199" v="19591" actId="26606"/>
          <ac:spMkLst>
            <pc:docMk/>
            <pc:sldMk cId="993820963" sldId="278"/>
            <ac:spMk id="9" creationId="{EE1FC7B4-E4A7-4452-B413-1A623E3A7230}"/>
          </ac:spMkLst>
        </pc:spChg>
        <pc:spChg chg="add del">
          <ac:chgData name="Brandon Gross" userId="5cfe96b0-eadf-49fc-9e70-cfaec2917642" providerId="ADAL" clId="{90DEE67B-DDF5-4218-BECE-84E7C311CE55}" dt="2019-09-25T17:32:52.199" v="19591" actId="26606"/>
          <ac:spMkLst>
            <pc:docMk/>
            <pc:sldMk cId="993820963" sldId="278"/>
            <ac:spMk id="11" creationId="{E0709AF0-24F0-4486-B189-BE6386BDB198}"/>
          </ac:spMkLst>
        </pc:spChg>
        <pc:spChg chg="add del">
          <ac:chgData name="Brandon Gross" userId="5cfe96b0-eadf-49fc-9e70-cfaec2917642" providerId="ADAL" clId="{90DEE67B-DDF5-4218-BECE-84E7C311CE55}" dt="2019-09-25T17:32:52.199" v="19591" actId="26606"/>
          <ac:spMkLst>
            <pc:docMk/>
            <pc:sldMk cId="993820963" sldId="278"/>
            <ac:spMk id="13" creationId="{FBE3B62F-5853-4A3C-B050-6186351A7176}"/>
          </ac:spMkLst>
        </pc:spChg>
        <pc:spChg chg="add del">
          <ac:chgData name="Brandon Gross" userId="5cfe96b0-eadf-49fc-9e70-cfaec2917642" providerId="ADAL" clId="{90DEE67B-DDF5-4218-BECE-84E7C311CE55}" dt="2019-09-25T17:53:12.309" v="19855" actId="26606"/>
          <ac:spMkLst>
            <pc:docMk/>
            <pc:sldMk cId="993820963" sldId="278"/>
            <ac:spMk id="15" creationId="{EE1FC7B4-E4A7-4452-B413-1A623E3A7230}"/>
          </ac:spMkLst>
        </pc:spChg>
        <pc:spChg chg="add del">
          <ac:chgData name="Brandon Gross" userId="5cfe96b0-eadf-49fc-9e70-cfaec2917642" providerId="ADAL" clId="{90DEE67B-DDF5-4218-BECE-84E7C311CE55}" dt="2019-09-25T17:53:12.309" v="19855" actId="26606"/>
          <ac:spMkLst>
            <pc:docMk/>
            <pc:sldMk cId="993820963" sldId="278"/>
            <ac:spMk id="16" creationId="{E0709AF0-24F0-4486-B189-BE6386BDB198}"/>
          </ac:spMkLst>
        </pc:spChg>
        <pc:spChg chg="add del">
          <ac:chgData name="Brandon Gross" userId="5cfe96b0-eadf-49fc-9e70-cfaec2917642" providerId="ADAL" clId="{90DEE67B-DDF5-4218-BECE-84E7C311CE55}" dt="2019-09-25T17:53:12.309" v="19855" actId="26606"/>
          <ac:spMkLst>
            <pc:docMk/>
            <pc:sldMk cId="993820963" sldId="278"/>
            <ac:spMk id="17" creationId="{FBE3B62F-5853-4A3C-B050-6186351A7176}"/>
          </ac:spMkLst>
        </pc:spChg>
        <pc:spChg chg="add del">
          <ac:chgData name="Brandon Gross" userId="5cfe96b0-eadf-49fc-9e70-cfaec2917642" providerId="ADAL" clId="{90DEE67B-DDF5-4218-BECE-84E7C311CE55}" dt="2019-09-25T17:54:42.945" v="19914"/>
          <ac:spMkLst>
            <pc:docMk/>
            <pc:sldMk cId="993820963" sldId="278"/>
            <ac:spMk id="22" creationId="{867D4867-5BA7-4462-B2F6-A23F4A622AA7}"/>
          </ac:spMkLst>
        </pc:spChg>
        <pc:graphicFrameChg chg="mod ord modGraphic">
          <ac:chgData name="Brandon Gross" userId="5cfe96b0-eadf-49fc-9e70-cfaec2917642" providerId="ADAL" clId="{90DEE67B-DDF5-4218-BECE-84E7C311CE55}" dt="2019-09-25T17:59:50.287" v="19980" actId="26606"/>
          <ac:graphicFrameMkLst>
            <pc:docMk/>
            <pc:sldMk cId="993820963" sldId="278"/>
            <ac:graphicFrameMk id="4" creationId="{7ADE8E89-1774-494C-986F-940D29A4FD7B}"/>
          </ac:graphicFrameMkLst>
        </pc:graphicFrameChg>
      </pc:sldChg>
      <pc:sldChg chg="addSp delSp modSp add mod setBg setClrOvrMap delDesignElem modNotesTx">
        <pc:chgData name="Brandon Gross" userId="5cfe96b0-eadf-49fc-9e70-cfaec2917642" providerId="ADAL" clId="{90DEE67B-DDF5-4218-BECE-84E7C311CE55}" dt="2019-09-25T18:00:19.787" v="19989" actId="26606"/>
        <pc:sldMkLst>
          <pc:docMk/>
          <pc:sldMk cId="1530504093" sldId="279"/>
        </pc:sldMkLst>
        <pc:spChg chg="mod">
          <ac:chgData name="Brandon Gross" userId="5cfe96b0-eadf-49fc-9e70-cfaec2917642" providerId="ADAL" clId="{90DEE67B-DDF5-4218-BECE-84E7C311CE55}" dt="2019-09-25T17:34:08.038" v="19605" actId="26606"/>
          <ac:spMkLst>
            <pc:docMk/>
            <pc:sldMk cId="1530504093" sldId="279"/>
            <ac:spMk id="2" creationId="{7BEA0BF1-3817-4850-A67F-837A7E4E0C4A}"/>
          </ac:spMkLst>
        </pc:spChg>
        <pc:spChg chg="del">
          <ac:chgData name="Brandon Gross" userId="5cfe96b0-eadf-49fc-9e70-cfaec2917642" providerId="ADAL" clId="{90DEE67B-DDF5-4218-BECE-84E7C311CE55}" dt="2019-09-18T17:12:24.077" v="2062"/>
          <ac:spMkLst>
            <pc:docMk/>
            <pc:sldMk cId="1530504093" sldId="279"/>
            <ac:spMk id="3" creationId="{09577437-6C61-4194-8DD6-1360F90DFE30}"/>
          </ac:spMkLst>
        </pc:spChg>
        <pc:spChg chg="mod ord">
          <ac:chgData name="Brandon Gross" userId="5cfe96b0-eadf-49fc-9e70-cfaec2917642" providerId="ADAL" clId="{90DEE67B-DDF5-4218-BECE-84E7C311CE55}" dt="2019-09-25T17:34:08.038" v="19605" actId="26606"/>
          <ac:spMkLst>
            <pc:docMk/>
            <pc:sldMk cId="1530504093" sldId="279"/>
            <ac:spMk id="3" creationId="{77A7ABD2-6457-4BA4-AC62-53060061EDFF}"/>
          </ac:spMkLst>
        </pc:spChg>
        <pc:spChg chg="add">
          <ac:chgData name="Brandon Gross" userId="5cfe96b0-eadf-49fc-9e70-cfaec2917642" providerId="ADAL" clId="{90DEE67B-DDF5-4218-BECE-84E7C311CE55}" dt="2019-09-25T18:00:19.787" v="19989" actId="26606"/>
          <ac:spMkLst>
            <pc:docMk/>
            <pc:sldMk cId="1530504093" sldId="279"/>
            <ac:spMk id="8" creationId="{003713C1-2FB2-413B-BF91-3AE41726FB7A}"/>
          </ac:spMkLst>
        </pc:spChg>
        <pc:spChg chg="add">
          <ac:chgData name="Brandon Gross" userId="5cfe96b0-eadf-49fc-9e70-cfaec2917642" providerId="ADAL" clId="{90DEE67B-DDF5-4218-BECE-84E7C311CE55}" dt="2019-09-25T18:00:19.787" v="19989" actId="26606"/>
          <ac:spMkLst>
            <pc:docMk/>
            <pc:sldMk cId="1530504093" sldId="279"/>
            <ac:spMk id="9" creationId="{90795B4D-5022-4A7F-A01D-8D880B7CDBE6}"/>
          </ac:spMkLst>
        </pc:spChg>
        <pc:spChg chg="add">
          <ac:chgData name="Brandon Gross" userId="5cfe96b0-eadf-49fc-9e70-cfaec2917642" providerId="ADAL" clId="{90DEE67B-DDF5-4218-BECE-84E7C311CE55}" dt="2019-09-25T18:00:19.787" v="19989" actId="26606"/>
          <ac:spMkLst>
            <pc:docMk/>
            <pc:sldMk cId="1530504093" sldId="279"/>
            <ac:spMk id="10" creationId="{AFD19018-DE7C-4796-ADF2-AD2EB0FC0D9C}"/>
          </ac:spMkLst>
        </pc:spChg>
        <pc:spChg chg="add del">
          <ac:chgData name="Brandon Gross" userId="5cfe96b0-eadf-49fc-9e70-cfaec2917642" providerId="ADAL" clId="{90DEE67B-DDF5-4218-BECE-84E7C311CE55}" dt="2019-09-25T17:54:42.945" v="19914"/>
          <ac:spMkLst>
            <pc:docMk/>
            <pc:sldMk cId="1530504093" sldId="279"/>
            <ac:spMk id="11" creationId="{003713C1-2FB2-413B-BF91-3AE41726FB7A}"/>
          </ac:spMkLst>
        </pc:spChg>
        <pc:spChg chg="add">
          <ac:chgData name="Brandon Gross" userId="5cfe96b0-eadf-49fc-9e70-cfaec2917642" providerId="ADAL" clId="{90DEE67B-DDF5-4218-BECE-84E7C311CE55}" dt="2019-09-25T18:00:19.787" v="19989" actId="26606"/>
          <ac:spMkLst>
            <pc:docMk/>
            <pc:sldMk cId="1530504093" sldId="279"/>
            <ac:spMk id="12" creationId="{B1A0A2C2-4F85-44AF-8708-8DCA4B550CB8}"/>
          </ac:spMkLst>
        </pc:spChg>
        <pc:spChg chg="add del">
          <ac:chgData name="Brandon Gross" userId="5cfe96b0-eadf-49fc-9e70-cfaec2917642" providerId="ADAL" clId="{90DEE67B-DDF5-4218-BECE-84E7C311CE55}" dt="2019-09-25T17:54:42.945" v="19914"/>
          <ac:spMkLst>
            <pc:docMk/>
            <pc:sldMk cId="1530504093" sldId="279"/>
            <ac:spMk id="13" creationId="{90795B4D-5022-4A7F-A01D-8D880B7CDBE6}"/>
          </ac:spMkLst>
        </pc:spChg>
        <pc:spChg chg="add del">
          <ac:chgData name="Brandon Gross" userId="5cfe96b0-eadf-49fc-9e70-cfaec2917642" providerId="ADAL" clId="{90DEE67B-DDF5-4218-BECE-84E7C311CE55}" dt="2019-09-25T17:54:42.945" v="19914"/>
          <ac:spMkLst>
            <pc:docMk/>
            <pc:sldMk cId="1530504093" sldId="279"/>
            <ac:spMk id="15" creationId="{AFD19018-DE7C-4796-ADF2-AD2EB0FC0D9C}"/>
          </ac:spMkLst>
        </pc:spChg>
        <pc:spChg chg="add del">
          <ac:chgData name="Brandon Gross" userId="5cfe96b0-eadf-49fc-9e70-cfaec2917642" providerId="ADAL" clId="{90DEE67B-DDF5-4218-BECE-84E7C311CE55}" dt="2019-09-25T17:54:42.945" v="19914"/>
          <ac:spMkLst>
            <pc:docMk/>
            <pc:sldMk cId="1530504093" sldId="279"/>
            <ac:spMk id="17" creationId="{B1A0A2C2-4F85-44AF-8708-8DCA4B550CB8}"/>
          </ac:spMkLst>
        </pc:spChg>
        <pc:picChg chg="add mod ord">
          <ac:chgData name="Brandon Gross" userId="5cfe96b0-eadf-49fc-9e70-cfaec2917642" providerId="ADAL" clId="{90DEE67B-DDF5-4218-BECE-84E7C311CE55}" dt="2019-09-25T18:00:19.787" v="19989" actId="26606"/>
          <ac:picMkLst>
            <pc:docMk/>
            <pc:sldMk cId="1530504093" sldId="279"/>
            <ac:picMk id="4" creationId="{8BA4D6E2-1A4A-4943-A70B-9E127F3CDDEF}"/>
          </ac:picMkLst>
        </pc:picChg>
        <pc:picChg chg="add mod">
          <ac:chgData name="Brandon Gross" userId="5cfe96b0-eadf-49fc-9e70-cfaec2917642" providerId="ADAL" clId="{90DEE67B-DDF5-4218-BECE-84E7C311CE55}" dt="2019-09-25T18:00:19.787" v="19989" actId="26606"/>
          <ac:picMkLst>
            <pc:docMk/>
            <pc:sldMk cId="1530504093" sldId="279"/>
            <ac:picMk id="5" creationId="{0A1FD704-929C-45A7-B875-2D57BD5CA4CA}"/>
          </ac:picMkLst>
        </pc:picChg>
        <pc:picChg chg="add mod ord">
          <ac:chgData name="Brandon Gross" userId="5cfe96b0-eadf-49fc-9e70-cfaec2917642" providerId="ADAL" clId="{90DEE67B-DDF5-4218-BECE-84E7C311CE55}" dt="2019-09-25T17:34:08.038" v="19605" actId="26606"/>
          <ac:picMkLst>
            <pc:docMk/>
            <pc:sldMk cId="1530504093" sldId="279"/>
            <ac:picMk id="6" creationId="{8A21DF8D-0BCC-4C69-BDE2-3505D604B200}"/>
          </ac:picMkLst>
        </pc:picChg>
      </pc:sldChg>
      <pc:sldChg chg="addSp delSp modSp add mod ord setBg setClrOvrMap delDesignElem modNotesTx">
        <pc:chgData name="Brandon Gross" userId="5cfe96b0-eadf-49fc-9e70-cfaec2917642" providerId="ADAL" clId="{90DEE67B-DDF5-4218-BECE-84E7C311CE55}" dt="2019-09-25T17:59:35.434" v="19975" actId="26606"/>
        <pc:sldMkLst>
          <pc:docMk/>
          <pc:sldMk cId="2467123623" sldId="280"/>
        </pc:sldMkLst>
        <pc:spChg chg="mod">
          <ac:chgData name="Brandon Gross" userId="5cfe96b0-eadf-49fc-9e70-cfaec2917642" providerId="ADAL" clId="{90DEE67B-DDF5-4218-BECE-84E7C311CE55}" dt="2019-09-25T17:46:10.146" v="19791" actId="26606"/>
          <ac:spMkLst>
            <pc:docMk/>
            <pc:sldMk cId="2467123623" sldId="280"/>
            <ac:spMk id="2" creationId="{9B226A4F-45C5-4E9F-8B6C-E229AACEBD78}"/>
          </ac:spMkLst>
        </pc:spChg>
        <pc:spChg chg="del">
          <ac:chgData name="Brandon Gross" userId="5cfe96b0-eadf-49fc-9e70-cfaec2917642" providerId="ADAL" clId="{90DEE67B-DDF5-4218-BECE-84E7C311CE55}" dt="2019-09-18T17:13:29.232" v="2081"/>
          <ac:spMkLst>
            <pc:docMk/>
            <pc:sldMk cId="2467123623" sldId="280"/>
            <ac:spMk id="3" creationId="{12269613-8071-434C-86A3-20CF2B2C57CC}"/>
          </ac:spMkLst>
        </pc:spChg>
        <pc:spChg chg="mod ord">
          <ac:chgData name="Brandon Gross" userId="5cfe96b0-eadf-49fc-9e70-cfaec2917642" providerId="ADAL" clId="{90DEE67B-DDF5-4218-BECE-84E7C311CE55}" dt="2019-09-25T17:46:10.146" v="19791" actId="26606"/>
          <ac:spMkLst>
            <pc:docMk/>
            <pc:sldMk cId="2467123623" sldId="280"/>
            <ac:spMk id="3" creationId="{62BD0220-4DA5-46C0-9D77-4664AEE2B05D}"/>
          </ac:spMkLst>
        </pc:spChg>
        <pc:spChg chg="add">
          <ac:chgData name="Brandon Gross" userId="5cfe96b0-eadf-49fc-9e70-cfaec2917642" providerId="ADAL" clId="{90DEE67B-DDF5-4218-BECE-84E7C311CE55}" dt="2019-09-25T17:59:35.434" v="19975" actId="26606"/>
          <ac:spMkLst>
            <pc:docMk/>
            <pc:sldMk cId="2467123623" sldId="280"/>
            <ac:spMk id="7" creationId="{61445B8C-D724-4F73-AB77-3CCE4E822C9D}"/>
          </ac:spMkLst>
        </pc:spChg>
        <pc:spChg chg="add del">
          <ac:chgData name="Brandon Gross" userId="5cfe96b0-eadf-49fc-9e70-cfaec2917642" providerId="ADAL" clId="{90DEE67B-DDF5-4218-BECE-84E7C311CE55}" dt="2019-09-25T17:31:34.989" v="19583" actId="26606"/>
          <ac:spMkLst>
            <pc:docMk/>
            <pc:sldMk cId="2467123623" sldId="280"/>
            <ac:spMk id="10" creationId="{61445B8C-D724-4F73-AB77-3CCE4E822C9D}"/>
          </ac:spMkLst>
        </pc:spChg>
        <pc:spChg chg="add del">
          <ac:chgData name="Brandon Gross" userId="5cfe96b0-eadf-49fc-9e70-cfaec2917642" providerId="ADAL" clId="{90DEE67B-DDF5-4218-BECE-84E7C311CE55}" dt="2019-09-25T17:31:57.757" v="19584" actId="26606"/>
          <ac:spMkLst>
            <pc:docMk/>
            <pc:sldMk cId="2467123623" sldId="280"/>
            <ac:spMk id="17" creationId="{99899462-FC16-43B0-966B-FCA263450716}"/>
          </ac:spMkLst>
        </pc:spChg>
        <pc:spChg chg="add del">
          <ac:chgData name="Brandon Gross" userId="5cfe96b0-eadf-49fc-9e70-cfaec2917642" providerId="ADAL" clId="{90DEE67B-DDF5-4218-BECE-84E7C311CE55}" dt="2019-09-25T17:34:51.841" v="19609" actId="26606"/>
          <ac:spMkLst>
            <pc:docMk/>
            <pc:sldMk cId="2467123623" sldId="280"/>
            <ac:spMk id="24" creationId="{61445B8C-D724-4F73-AB77-3CCE4E822C9D}"/>
          </ac:spMkLst>
        </pc:spChg>
        <pc:spChg chg="add del">
          <ac:chgData name="Brandon Gross" userId="5cfe96b0-eadf-49fc-9e70-cfaec2917642" providerId="ADAL" clId="{90DEE67B-DDF5-4218-BECE-84E7C311CE55}" dt="2019-09-25T17:46:10.146" v="19791" actId="26606"/>
          <ac:spMkLst>
            <pc:docMk/>
            <pc:sldMk cId="2467123623" sldId="280"/>
            <ac:spMk id="31" creationId="{99899462-FC16-43B0-966B-FCA263450716}"/>
          </ac:spMkLst>
        </pc:spChg>
        <pc:spChg chg="add del">
          <ac:chgData name="Brandon Gross" userId="5cfe96b0-eadf-49fc-9e70-cfaec2917642" providerId="ADAL" clId="{90DEE67B-DDF5-4218-BECE-84E7C311CE55}" dt="2019-09-25T17:54:42.945" v="19914"/>
          <ac:spMkLst>
            <pc:docMk/>
            <pc:sldMk cId="2467123623" sldId="280"/>
            <ac:spMk id="38" creationId="{61445B8C-D724-4F73-AB77-3CCE4E822C9D}"/>
          </ac:spMkLst>
        </pc:spChg>
        <pc:picChg chg="add mod ord">
          <ac:chgData name="Brandon Gross" userId="5cfe96b0-eadf-49fc-9e70-cfaec2917642" providerId="ADAL" clId="{90DEE67B-DDF5-4218-BECE-84E7C311CE55}" dt="2019-09-25T17:59:35.434" v="19975" actId="26606"/>
          <ac:picMkLst>
            <pc:docMk/>
            <pc:sldMk cId="2467123623" sldId="280"/>
            <ac:picMk id="4" creationId="{21A3F5D7-3825-4507-9FBA-DF89B9F2A095}"/>
          </ac:picMkLst>
        </pc:picChg>
        <pc:picChg chg="add mod ord">
          <ac:chgData name="Brandon Gross" userId="5cfe96b0-eadf-49fc-9e70-cfaec2917642" providerId="ADAL" clId="{90DEE67B-DDF5-4218-BECE-84E7C311CE55}" dt="2019-09-25T17:46:10.146" v="19791" actId="26606"/>
          <ac:picMkLst>
            <pc:docMk/>
            <pc:sldMk cId="2467123623" sldId="280"/>
            <ac:picMk id="5" creationId="{E006DBA2-3EC5-467C-B44D-70EB0E6E2B74}"/>
          </ac:picMkLst>
        </pc:picChg>
        <pc:cxnChg chg="add">
          <ac:chgData name="Brandon Gross" userId="5cfe96b0-eadf-49fc-9e70-cfaec2917642" providerId="ADAL" clId="{90DEE67B-DDF5-4218-BECE-84E7C311CE55}" dt="2019-09-25T17:59:35.434" v="19975" actId="26606"/>
          <ac:cxnSpMkLst>
            <pc:docMk/>
            <pc:sldMk cId="2467123623" sldId="280"/>
            <ac:cxnSpMk id="8" creationId="{99905336-A7CD-4C75-9E77-C704674F4047}"/>
          </ac:cxnSpMkLst>
        </pc:cxnChg>
        <pc:cxnChg chg="add del">
          <ac:chgData name="Brandon Gross" userId="5cfe96b0-eadf-49fc-9e70-cfaec2917642" providerId="ADAL" clId="{90DEE67B-DDF5-4218-BECE-84E7C311CE55}" dt="2019-09-25T17:31:34.989" v="19583" actId="26606"/>
          <ac:cxnSpMkLst>
            <pc:docMk/>
            <pc:sldMk cId="2467123623" sldId="280"/>
            <ac:cxnSpMk id="12" creationId="{99905336-A7CD-4C75-9E77-C704674F4047}"/>
          </ac:cxnSpMkLst>
        </pc:cxnChg>
        <pc:cxnChg chg="add del">
          <ac:chgData name="Brandon Gross" userId="5cfe96b0-eadf-49fc-9e70-cfaec2917642" providerId="ADAL" clId="{90DEE67B-DDF5-4218-BECE-84E7C311CE55}" dt="2019-09-25T17:31:57.757" v="19584" actId="26606"/>
          <ac:cxnSpMkLst>
            <pc:docMk/>
            <pc:sldMk cId="2467123623" sldId="280"/>
            <ac:cxnSpMk id="19" creationId="{AAFEA932-2DF1-410C-A00A-7A1E7DBF7511}"/>
          </ac:cxnSpMkLst>
        </pc:cxnChg>
        <pc:cxnChg chg="add del">
          <ac:chgData name="Brandon Gross" userId="5cfe96b0-eadf-49fc-9e70-cfaec2917642" providerId="ADAL" clId="{90DEE67B-DDF5-4218-BECE-84E7C311CE55}" dt="2019-09-25T17:34:51.841" v="19609" actId="26606"/>
          <ac:cxnSpMkLst>
            <pc:docMk/>
            <pc:sldMk cId="2467123623" sldId="280"/>
            <ac:cxnSpMk id="26" creationId="{99905336-A7CD-4C75-9E77-C704674F4047}"/>
          </ac:cxnSpMkLst>
        </pc:cxnChg>
        <pc:cxnChg chg="add del">
          <ac:chgData name="Brandon Gross" userId="5cfe96b0-eadf-49fc-9e70-cfaec2917642" providerId="ADAL" clId="{90DEE67B-DDF5-4218-BECE-84E7C311CE55}" dt="2019-09-25T17:46:10.146" v="19791" actId="26606"/>
          <ac:cxnSpMkLst>
            <pc:docMk/>
            <pc:sldMk cId="2467123623" sldId="280"/>
            <ac:cxnSpMk id="33" creationId="{AAFEA932-2DF1-410C-A00A-7A1E7DBF7511}"/>
          </ac:cxnSpMkLst>
        </pc:cxnChg>
        <pc:cxnChg chg="add del">
          <ac:chgData name="Brandon Gross" userId="5cfe96b0-eadf-49fc-9e70-cfaec2917642" providerId="ADAL" clId="{90DEE67B-DDF5-4218-BECE-84E7C311CE55}" dt="2019-09-25T17:54:42.945" v="19914"/>
          <ac:cxnSpMkLst>
            <pc:docMk/>
            <pc:sldMk cId="2467123623" sldId="280"/>
            <ac:cxnSpMk id="40" creationId="{99905336-A7CD-4C75-9E77-C704674F4047}"/>
          </ac:cxnSpMkLst>
        </pc:cxnChg>
      </pc:sldChg>
      <pc:sldChg chg="addSp delSp modSp add mod setBg setClrOvrMap delDesignElem modNotesTx">
        <pc:chgData name="Brandon Gross" userId="5cfe96b0-eadf-49fc-9e70-cfaec2917642" providerId="ADAL" clId="{90DEE67B-DDF5-4218-BECE-84E7C311CE55}" dt="2019-09-26T00:33:14.866" v="21078" actId="20577"/>
        <pc:sldMkLst>
          <pc:docMk/>
          <pc:sldMk cId="2695366438" sldId="281"/>
        </pc:sldMkLst>
        <pc:spChg chg="mod">
          <ac:chgData name="Brandon Gross" userId="5cfe96b0-eadf-49fc-9e70-cfaec2917642" providerId="ADAL" clId="{90DEE67B-DDF5-4218-BECE-84E7C311CE55}" dt="2019-09-25T17:33:00.128" v="19593" actId="26606"/>
          <ac:spMkLst>
            <pc:docMk/>
            <pc:sldMk cId="2695366438" sldId="281"/>
            <ac:spMk id="2" creationId="{39107F9A-0293-4281-9381-5D359A52B9CE}"/>
          </ac:spMkLst>
        </pc:spChg>
        <pc:spChg chg="mod ord">
          <ac:chgData name="Brandon Gross" userId="5cfe96b0-eadf-49fc-9e70-cfaec2917642" providerId="ADAL" clId="{90DEE67B-DDF5-4218-BECE-84E7C311CE55}" dt="2019-09-26T00:33:14.866" v="21078" actId="20577"/>
          <ac:spMkLst>
            <pc:docMk/>
            <pc:sldMk cId="2695366438" sldId="281"/>
            <ac:spMk id="3" creationId="{7DD952BE-A503-4BFA-9277-4A1FE1D15CD7}"/>
          </ac:spMkLst>
        </pc:spChg>
        <pc:spChg chg="del">
          <ac:chgData name="Brandon Gross" userId="5cfe96b0-eadf-49fc-9e70-cfaec2917642" providerId="ADAL" clId="{90DEE67B-DDF5-4218-BECE-84E7C311CE55}" dt="2019-09-18T17:12:56.524" v="2071"/>
          <ac:spMkLst>
            <pc:docMk/>
            <pc:sldMk cId="2695366438" sldId="281"/>
            <ac:spMk id="3" creationId="{CBB03668-416E-4132-9597-F6938C13CD51}"/>
          </ac:spMkLst>
        </pc:spChg>
        <pc:spChg chg="add">
          <ac:chgData name="Brandon Gross" userId="5cfe96b0-eadf-49fc-9e70-cfaec2917642" providerId="ADAL" clId="{90DEE67B-DDF5-4218-BECE-84E7C311CE55}" dt="2019-09-25T17:59:56.250" v="19981" actId="26606"/>
          <ac:spMkLst>
            <pc:docMk/>
            <pc:sldMk cId="2695366438" sldId="281"/>
            <ac:spMk id="8" creationId="{003713C1-2FB2-413B-BF91-3AE41726FB7A}"/>
          </ac:spMkLst>
        </pc:spChg>
        <pc:spChg chg="add">
          <ac:chgData name="Brandon Gross" userId="5cfe96b0-eadf-49fc-9e70-cfaec2917642" providerId="ADAL" clId="{90DEE67B-DDF5-4218-BECE-84E7C311CE55}" dt="2019-09-25T17:59:56.250" v="19981" actId="26606"/>
          <ac:spMkLst>
            <pc:docMk/>
            <pc:sldMk cId="2695366438" sldId="281"/>
            <ac:spMk id="9" creationId="{90795B4D-5022-4A7F-A01D-8D880B7CDBE6}"/>
          </ac:spMkLst>
        </pc:spChg>
        <pc:spChg chg="add">
          <ac:chgData name="Brandon Gross" userId="5cfe96b0-eadf-49fc-9e70-cfaec2917642" providerId="ADAL" clId="{90DEE67B-DDF5-4218-BECE-84E7C311CE55}" dt="2019-09-25T17:59:56.250" v="19981" actId="26606"/>
          <ac:spMkLst>
            <pc:docMk/>
            <pc:sldMk cId="2695366438" sldId="281"/>
            <ac:spMk id="10" creationId="{AFD19018-DE7C-4796-ADF2-AD2EB0FC0D9C}"/>
          </ac:spMkLst>
        </pc:spChg>
        <pc:spChg chg="add del">
          <ac:chgData name="Brandon Gross" userId="5cfe96b0-eadf-49fc-9e70-cfaec2917642" providerId="ADAL" clId="{90DEE67B-DDF5-4218-BECE-84E7C311CE55}" dt="2019-09-25T17:54:42.945" v="19914"/>
          <ac:spMkLst>
            <pc:docMk/>
            <pc:sldMk cId="2695366438" sldId="281"/>
            <ac:spMk id="11" creationId="{003713C1-2FB2-413B-BF91-3AE41726FB7A}"/>
          </ac:spMkLst>
        </pc:spChg>
        <pc:spChg chg="add">
          <ac:chgData name="Brandon Gross" userId="5cfe96b0-eadf-49fc-9e70-cfaec2917642" providerId="ADAL" clId="{90DEE67B-DDF5-4218-BECE-84E7C311CE55}" dt="2019-09-25T17:59:56.250" v="19981" actId="26606"/>
          <ac:spMkLst>
            <pc:docMk/>
            <pc:sldMk cId="2695366438" sldId="281"/>
            <ac:spMk id="12" creationId="{B1A0A2C2-4F85-44AF-8708-8DCA4B550CB8}"/>
          </ac:spMkLst>
        </pc:spChg>
        <pc:spChg chg="add del">
          <ac:chgData name="Brandon Gross" userId="5cfe96b0-eadf-49fc-9e70-cfaec2917642" providerId="ADAL" clId="{90DEE67B-DDF5-4218-BECE-84E7C311CE55}" dt="2019-09-25T17:54:42.945" v="19914"/>
          <ac:spMkLst>
            <pc:docMk/>
            <pc:sldMk cId="2695366438" sldId="281"/>
            <ac:spMk id="13" creationId="{90795B4D-5022-4A7F-A01D-8D880B7CDBE6}"/>
          </ac:spMkLst>
        </pc:spChg>
        <pc:spChg chg="add del">
          <ac:chgData name="Brandon Gross" userId="5cfe96b0-eadf-49fc-9e70-cfaec2917642" providerId="ADAL" clId="{90DEE67B-DDF5-4218-BECE-84E7C311CE55}" dt="2019-09-25T17:54:42.945" v="19914"/>
          <ac:spMkLst>
            <pc:docMk/>
            <pc:sldMk cId="2695366438" sldId="281"/>
            <ac:spMk id="15" creationId="{AFD19018-DE7C-4796-ADF2-AD2EB0FC0D9C}"/>
          </ac:spMkLst>
        </pc:spChg>
        <pc:spChg chg="add del">
          <ac:chgData name="Brandon Gross" userId="5cfe96b0-eadf-49fc-9e70-cfaec2917642" providerId="ADAL" clId="{90DEE67B-DDF5-4218-BECE-84E7C311CE55}" dt="2019-09-25T17:54:42.945" v="19914"/>
          <ac:spMkLst>
            <pc:docMk/>
            <pc:sldMk cId="2695366438" sldId="281"/>
            <ac:spMk id="17" creationId="{B1A0A2C2-4F85-44AF-8708-8DCA4B550CB8}"/>
          </ac:spMkLst>
        </pc:spChg>
        <pc:picChg chg="add mod ord modCrop">
          <ac:chgData name="Brandon Gross" userId="5cfe96b0-eadf-49fc-9e70-cfaec2917642" providerId="ADAL" clId="{90DEE67B-DDF5-4218-BECE-84E7C311CE55}" dt="2019-09-25T17:59:56.250" v="19981" actId="26606"/>
          <ac:picMkLst>
            <pc:docMk/>
            <pc:sldMk cId="2695366438" sldId="281"/>
            <ac:picMk id="4" creationId="{2409718D-A7F5-4DA2-AD06-385423DA246D}"/>
          </ac:picMkLst>
        </pc:picChg>
        <pc:picChg chg="add mod modCrop">
          <ac:chgData name="Brandon Gross" userId="5cfe96b0-eadf-49fc-9e70-cfaec2917642" providerId="ADAL" clId="{90DEE67B-DDF5-4218-BECE-84E7C311CE55}" dt="2019-09-25T18:00:01.437" v="19984" actId="1076"/>
          <ac:picMkLst>
            <pc:docMk/>
            <pc:sldMk cId="2695366438" sldId="281"/>
            <ac:picMk id="5" creationId="{35FA2FB7-2B91-41B9-9A25-53A896D3E3A4}"/>
          </ac:picMkLst>
        </pc:picChg>
        <pc:picChg chg="add mod modCrop">
          <ac:chgData name="Brandon Gross" userId="5cfe96b0-eadf-49fc-9e70-cfaec2917642" providerId="ADAL" clId="{90DEE67B-DDF5-4218-BECE-84E7C311CE55}" dt="2019-09-25T18:00:11.869" v="19988" actId="1076"/>
          <ac:picMkLst>
            <pc:docMk/>
            <pc:sldMk cId="2695366438" sldId="281"/>
            <ac:picMk id="6" creationId="{363278F0-201C-4056-B5DF-3E6EE65D5D89}"/>
          </ac:picMkLst>
        </pc:picChg>
      </pc:sldChg>
      <pc:sldChg chg="addSp delSp modSp add mod setBg setClrOvrMap delDesignElem modNotesTx">
        <pc:chgData name="Brandon Gross" userId="5cfe96b0-eadf-49fc-9e70-cfaec2917642" providerId="ADAL" clId="{90DEE67B-DDF5-4218-BECE-84E7C311CE55}" dt="2019-09-25T17:59:46.663" v="19979" actId="26606"/>
        <pc:sldMkLst>
          <pc:docMk/>
          <pc:sldMk cId="1468978698" sldId="282"/>
        </pc:sldMkLst>
        <pc:spChg chg="mod">
          <ac:chgData name="Brandon Gross" userId="5cfe96b0-eadf-49fc-9e70-cfaec2917642" providerId="ADAL" clId="{90DEE67B-DDF5-4218-BECE-84E7C311CE55}" dt="2019-09-25T17:27:20.992" v="19562" actId="26606"/>
          <ac:spMkLst>
            <pc:docMk/>
            <pc:sldMk cId="1468978698" sldId="282"/>
            <ac:spMk id="2" creationId="{F53E8923-949F-4CB2-A6EC-22743E61F0E8}"/>
          </ac:spMkLst>
        </pc:spChg>
        <pc:spChg chg="add">
          <ac:chgData name="Brandon Gross" userId="5cfe96b0-eadf-49fc-9e70-cfaec2917642" providerId="ADAL" clId="{90DEE67B-DDF5-4218-BECE-84E7C311CE55}" dt="2019-09-25T17:59:46.663" v="19979" actId="26606"/>
          <ac:spMkLst>
            <pc:docMk/>
            <pc:sldMk cId="1468978698" sldId="282"/>
            <ac:spMk id="8" creationId="{3B0DF90E-6BAD-4E82-8FDF-717C9A357378}"/>
          </ac:spMkLst>
        </pc:spChg>
        <pc:spChg chg="add">
          <ac:chgData name="Brandon Gross" userId="5cfe96b0-eadf-49fc-9e70-cfaec2917642" providerId="ADAL" clId="{90DEE67B-DDF5-4218-BECE-84E7C311CE55}" dt="2019-09-25T17:59:46.663" v="19979" actId="26606"/>
          <ac:spMkLst>
            <pc:docMk/>
            <pc:sldMk cId="1468978698" sldId="282"/>
            <ac:spMk id="9" creationId="{13DCC859-0434-4BB8-B6C5-09C88AE698FB}"/>
          </ac:spMkLst>
        </pc:spChg>
        <pc:spChg chg="add">
          <ac:chgData name="Brandon Gross" userId="5cfe96b0-eadf-49fc-9e70-cfaec2917642" providerId="ADAL" clId="{90DEE67B-DDF5-4218-BECE-84E7C311CE55}" dt="2019-09-25T17:59:46.663" v="19979" actId="26606"/>
          <ac:spMkLst>
            <pc:docMk/>
            <pc:sldMk cId="1468978698" sldId="282"/>
            <ac:spMk id="10" creationId="{08E7ACFB-B791-4C23-8B17-013FEDC09A89}"/>
          </ac:spMkLst>
        </pc:spChg>
        <pc:spChg chg="add del">
          <ac:chgData name="Brandon Gross" userId="5cfe96b0-eadf-49fc-9e70-cfaec2917642" providerId="ADAL" clId="{90DEE67B-DDF5-4218-BECE-84E7C311CE55}" dt="2019-09-25T17:54:42.945" v="19914"/>
          <ac:spMkLst>
            <pc:docMk/>
            <pc:sldMk cId="1468978698" sldId="282"/>
            <ac:spMk id="11" creationId="{3B0DF90E-6BAD-4E82-8FDF-717C9A357378}"/>
          </ac:spMkLst>
        </pc:spChg>
        <pc:spChg chg="add del">
          <ac:chgData name="Brandon Gross" userId="5cfe96b0-eadf-49fc-9e70-cfaec2917642" providerId="ADAL" clId="{90DEE67B-DDF5-4218-BECE-84E7C311CE55}" dt="2019-09-25T17:54:42.945" v="19914"/>
          <ac:spMkLst>
            <pc:docMk/>
            <pc:sldMk cId="1468978698" sldId="282"/>
            <ac:spMk id="13" creationId="{13DCC859-0434-4BB8-B6C5-09C88AE698FB}"/>
          </ac:spMkLst>
        </pc:spChg>
        <pc:spChg chg="add del">
          <ac:chgData name="Brandon Gross" userId="5cfe96b0-eadf-49fc-9e70-cfaec2917642" providerId="ADAL" clId="{90DEE67B-DDF5-4218-BECE-84E7C311CE55}" dt="2019-09-25T17:54:42.945" v="19914"/>
          <ac:spMkLst>
            <pc:docMk/>
            <pc:sldMk cId="1468978698" sldId="282"/>
            <ac:spMk id="15" creationId="{08E7ACFB-B791-4C23-8B17-013FEDC09A89}"/>
          </ac:spMkLst>
        </pc:spChg>
        <pc:graphicFrameChg chg="mod modGraphic">
          <ac:chgData name="Brandon Gross" userId="5cfe96b0-eadf-49fc-9e70-cfaec2917642" providerId="ADAL" clId="{90DEE67B-DDF5-4218-BECE-84E7C311CE55}" dt="2019-09-25T17:59:46.663" v="19979" actId="26606"/>
          <ac:graphicFrameMkLst>
            <pc:docMk/>
            <pc:sldMk cId="1468978698" sldId="282"/>
            <ac:graphicFrameMk id="6" creationId="{EB790AE9-6266-484A-9D06-3CD260A501F0}"/>
          </ac:graphicFrameMkLst>
        </pc:graphicFrameChg>
      </pc:sldChg>
      <pc:sldChg chg="addSp delSp modSp add mod setBg setClrOvrMap delDesignElem modNotesTx">
        <pc:chgData name="Brandon Gross" userId="5cfe96b0-eadf-49fc-9e70-cfaec2917642" providerId="ADAL" clId="{90DEE67B-DDF5-4218-BECE-84E7C311CE55}" dt="2019-09-25T17:59:41.699" v="19977" actId="26606"/>
        <pc:sldMkLst>
          <pc:docMk/>
          <pc:sldMk cId="2408142580" sldId="283"/>
        </pc:sldMkLst>
        <pc:spChg chg="mod">
          <ac:chgData name="Brandon Gross" userId="5cfe96b0-eadf-49fc-9e70-cfaec2917642" providerId="ADAL" clId="{90DEE67B-DDF5-4218-BECE-84E7C311CE55}" dt="2019-09-25T17:27:12.459" v="19560" actId="26606"/>
          <ac:spMkLst>
            <pc:docMk/>
            <pc:sldMk cId="2408142580" sldId="283"/>
            <ac:spMk id="2" creationId="{93A36072-89E2-4BC4-A871-BC3FC0AA7489}"/>
          </ac:spMkLst>
        </pc:spChg>
        <pc:spChg chg="del">
          <ac:chgData name="Brandon Gross" userId="5cfe96b0-eadf-49fc-9e70-cfaec2917642" providerId="ADAL" clId="{90DEE67B-DDF5-4218-BECE-84E7C311CE55}" dt="2019-09-18T17:15:05.950" v="2121"/>
          <ac:spMkLst>
            <pc:docMk/>
            <pc:sldMk cId="2408142580" sldId="283"/>
            <ac:spMk id="3" creationId="{0CA4BE96-8D8B-4FEB-97AE-71E0AF100DFC}"/>
          </ac:spMkLst>
        </pc:spChg>
        <pc:spChg chg="mod">
          <ac:chgData name="Brandon Gross" userId="5cfe96b0-eadf-49fc-9e70-cfaec2917642" providerId="ADAL" clId="{90DEE67B-DDF5-4218-BECE-84E7C311CE55}" dt="2019-09-25T17:27:12.459" v="19560" actId="26606"/>
          <ac:spMkLst>
            <pc:docMk/>
            <pc:sldMk cId="2408142580" sldId="283"/>
            <ac:spMk id="3" creationId="{4038954C-6B17-410E-A93C-A7F915E0C68B}"/>
          </ac:spMkLst>
        </pc:spChg>
        <pc:spChg chg="add">
          <ac:chgData name="Brandon Gross" userId="5cfe96b0-eadf-49fc-9e70-cfaec2917642" providerId="ADAL" clId="{90DEE67B-DDF5-4218-BECE-84E7C311CE55}" dt="2019-09-25T17:59:41.699" v="19977" actId="26606"/>
          <ac:spMkLst>
            <pc:docMk/>
            <pc:sldMk cId="2408142580" sldId="283"/>
            <ac:spMk id="6" creationId="{867D4867-5BA7-4462-B2F6-A23F4A622AA7}"/>
          </ac:spMkLst>
        </pc:spChg>
        <pc:spChg chg="add del">
          <ac:chgData name="Brandon Gross" userId="5cfe96b0-eadf-49fc-9e70-cfaec2917642" providerId="ADAL" clId="{90DEE67B-DDF5-4218-BECE-84E7C311CE55}" dt="2019-09-25T17:52:34.138" v="19854" actId="26606"/>
          <ac:spMkLst>
            <pc:docMk/>
            <pc:sldMk cId="2408142580" sldId="283"/>
            <ac:spMk id="9" creationId="{867D4867-5BA7-4462-B2F6-A23F4A622AA7}"/>
          </ac:spMkLst>
        </pc:spChg>
        <pc:spChg chg="add del">
          <ac:chgData name="Brandon Gross" userId="5cfe96b0-eadf-49fc-9e70-cfaec2917642" providerId="ADAL" clId="{90DEE67B-DDF5-4218-BECE-84E7C311CE55}" dt="2019-09-25T17:54:42.945" v="19914"/>
          <ac:spMkLst>
            <pc:docMk/>
            <pc:sldMk cId="2408142580" sldId="283"/>
            <ac:spMk id="14" creationId="{867D4867-5BA7-4462-B2F6-A23F4A622AA7}"/>
          </ac:spMkLst>
        </pc:spChg>
        <pc:picChg chg="add mod ord">
          <ac:chgData name="Brandon Gross" userId="5cfe96b0-eadf-49fc-9e70-cfaec2917642" providerId="ADAL" clId="{90DEE67B-DDF5-4218-BECE-84E7C311CE55}" dt="2019-09-25T17:59:41.699" v="19977" actId="26606"/>
          <ac:picMkLst>
            <pc:docMk/>
            <pc:sldMk cId="2408142580" sldId="283"/>
            <ac:picMk id="4" creationId="{1612F8C9-0249-4F00-883D-F696880C08DA}"/>
          </ac:picMkLst>
        </pc:picChg>
      </pc:sldChg>
      <pc:sldChg chg="addSp delSp modSp add mod setBg setClrOvrMap delDesignElem modNotesTx">
        <pc:chgData name="Brandon Gross" userId="5cfe96b0-eadf-49fc-9e70-cfaec2917642" providerId="ADAL" clId="{90DEE67B-DDF5-4218-BECE-84E7C311CE55}" dt="2019-09-26T00:36:28.556" v="21124" actId="27636"/>
        <pc:sldMkLst>
          <pc:docMk/>
          <pc:sldMk cId="210648823" sldId="284"/>
        </pc:sldMkLst>
        <pc:spChg chg="mod">
          <ac:chgData name="Brandon Gross" userId="5cfe96b0-eadf-49fc-9e70-cfaec2917642" providerId="ADAL" clId="{90DEE67B-DDF5-4218-BECE-84E7C311CE55}" dt="2019-09-25T17:26:59.903" v="19556" actId="26606"/>
          <ac:spMkLst>
            <pc:docMk/>
            <pc:sldMk cId="210648823" sldId="284"/>
            <ac:spMk id="2" creationId="{01F013D4-050B-4DB5-A5CC-4D5ED6C6B8C5}"/>
          </ac:spMkLst>
        </pc:spChg>
        <pc:spChg chg="add del mod">
          <ac:chgData name="Brandon Gross" userId="5cfe96b0-eadf-49fc-9e70-cfaec2917642" providerId="ADAL" clId="{90DEE67B-DDF5-4218-BECE-84E7C311CE55}" dt="2019-09-24T14:52:36.191" v="9050"/>
          <ac:spMkLst>
            <pc:docMk/>
            <pc:sldMk cId="210648823" sldId="284"/>
            <ac:spMk id="3" creationId="{14EB8D3B-70DE-439B-A810-B15CDADBEEF4}"/>
          </ac:spMkLst>
        </pc:spChg>
        <pc:spChg chg="del">
          <ac:chgData name="Brandon Gross" userId="5cfe96b0-eadf-49fc-9e70-cfaec2917642" providerId="ADAL" clId="{90DEE67B-DDF5-4218-BECE-84E7C311CE55}" dt="2019-09-18T17:15:11.430" v="2123"/>
          <ac:spMkLst>
            <pc:docMk/>
            <pc:sldMk cId="210648823" sldId="284"/>
            <ac:spMk id="3" creationId="{E4F5373E-31F1-445A-B838-3825489792FD}"/>
          </ac:spMkLst>
        </pc:spChg>
        <pc:spChg chg="add mod">
          <ac:chgData name="Brandon Gross" userId="5cfe96b0-eadf-49fc-9e70-cfaec2917642" providerId="ADAL" clId="{90DEE67B-DDF5-4218-BECE-84E7C311CE55}" dt="2019-09-26T00:36:28.556" v="21124" actId="27636"/>
          <ac:spMkLst>
            <pc:docMk/>
            <pc:sldMk cId="210648823" sldId="284"/>
            <ac:spMk id="5" creationId="{D895F0FB-587E-4B2F-858E-3DA757C314C0}"/>
          </ac:spMkLst>
        </pc:spChg>
        <pc:spChg chg="add">
          <ac:chgData name="Brandon Gross" userId="5cfe96b0-eadf-49fc-9e70-cfaec2917642" providerId="ADAL" clId="{90DEE67B-DDF5-4218-BECE-84E7C311CE55}" dt="2019-09-25T17:59:39.323" v="19976" actId="26606"/>
          <ac:spMkLst>
            <pc:docMk/>
            <pc:sldMk cId="210648823" sldId="284"/>
            <ac:spMk id="7" creationId="{867D4867-5BA7-4462-B2F6-A23F4A622AA7}"/>
          </ac:spMkLst>
        </pc:spChg>
        <pc:spChg chg="add del">
          <ac:chgData name="Brandon Gross" userId="5cfe96b0-eadf-49fc-9e70-cfaec2917642" providerId="ADAL" clId="{90DEE67B-DDF5-4218-BECE-84E7C311CE55}" dt="2019-09-25T17:54:42.945" v="19914"/>
          <ac:spMkLst>
            <pc:docMk/>
            <pc:sldMk cId="210648823" sldId="284"/>
            <ac:spMk id="10" creationId="{867D4867-5BA7-4462-B2F6-A23F4A622AA7}"/>
          </ac:spMkLst>
        </pc:spChg>
        <pc:picChg chg="add mod ord">
          <ac:chgData name="Brandon Gross" userId="5cfe96b0-eadf-49fc-9e70-cfaec2917642" providerId="ADAL" clId="{90DEE67B-DDF5-4218-BECE-84E7C311CE55}" dt="2019-09-25T23:47:34.982" v="20941" actId="1076"/>
          <ac:picMkLst>
            <pc:docMk/>
            <pc:sldMk cId="210648823" sldId="284"/>
            <ac:picMk id="4" creationId="{7573987D-6AB9-41D3-A55E-BD62153187B9}"/>
          </ac:picMkLst>
        </pc:picChg>
      </pc:sldChg>
      <pc:sldChg chg="addSp delSp modSp add mod setBg setClrOvrMap delDesignElem modNotesTx">
        <pc:chgData name="Brandon Gross" userId="5cfe96b0-eadf-49fc-9e70-cfaec2917642" providerId="ADAL" clId="{90DEE67B-DDF5-4218-BECE-84E7C311CE55}" dt="2019-09-25T17:59:29.125" v="19974" actId="26606"/>
        <pc:sldMkLst>
          <pc:docMk/>
          <pc:sldMk cId="1807116076" sldId="285"/>
        </pc:sldMkLst>
        <pc:spChg chg="mod">
          <ac:chgData name="Brandon Gross" userId="5cfe96b0-eadf-49fc-9e70-cfaec2917642" providerId="ADAL" clId="{90DEE67B-DDF5-4218-BECE-84E7C311CE55}" dt="2019-09-25T17:23:50.049" v="19521" actId="26606"/>
          <ac:spMkLst>
            <pc:docMk/>
            <pc:sldMk cId="1807116076" sldId="285"/>
            <ac:spMk id="2" creationId="{A70179A8-49B8-4A57-B108-F8CD1851156D}"/>
          </ac:spMkLst>
        </pc:spChg>
        <pc:spChg chg="add mod">
          <ac:chgData name="Brandon Gross" userId="5cfe96b0-eadf-49fc-9e70-cfaec2917642" providerId="ADAL" clId="{90DEE67B-DDF5-4218-BECE-84E7C311CE55}" dt="2019-09-25T17:23:50.049" v="19521" actId="26606"/>
          <ac:spMkLst>
            <pc:docMk/>
            <pc:sldMk cId="1807116076" sldId="285"/>
            <ac:spMk id="3" creationId="{498403A8-F4B1-4E8D-A39A-9A61373525C9}"/>
          </ac:spMkLst>
        </pc:spChg>
        <pc:spChg chg="del">
          <ac:chgData name="Brandon Gross" userId="5cfe96b0-eadf-49fc-9e70-cfaec2917642" providerId="ADAL" clId="{90DEE67B-DDF5-4218-BECE-84E7C311CE55}" dt="2019-09-18T17:15:17.763" v="2125"/>
          <ac:spMkLst>
            <pc:docMk/>
            <pc:sldMk cId="1807116076" sldId="285"/>
            <ac:spMk id="3" creationId="{BFE44D25-2915-4289-9185-3F8CA117DF9D}"/>
          </ac:spMkLst>
        </pc:spChg>
        <pc:spChg chg="add">
          <ac:chgData name="Brandon Gross" userId="5cfe96b0-eadf-49fc-9e70-cfaec2917642" providerId="ADAL" clId="{90DEE67B-DDF5-4218-BECE-84E7C311CE55}" dt="2019-09-25T17:59:29.125" v="19974" actId="26606"/>
          <ac:spMkLst>
            <pc:docMk/>
            <pc:sldMk cId="1807116076" sldId="285"/>
            <ac:spMk id="6" creationId="{867D4867-5BA7-4462-B2F6-A23F4A622AA7}"/>
          </ac:spMkLst>
        </pc:spChg>
        <pc:spChg chg="add del">
          <ac:chgData name="Brandon Gross" userId="5cfe96b0-eadf-49fc-9e70-cfaec2917642" providerId="ADAL" clId="{90DEE67B-DDF5-4218-BECE-84E7C311CE55}" dt="2019-09-25T17:54:42.945" v="19914"/>
          <ac:spMkLst>
            <pc:docMk/>
            <pc:sldMk cId="1807116076" sldId="285"/>
            <ac:spMk id="9" creationId="{867D4867-5BA7-4462-B2F6-A23F4A622AA7}"/>
          </ac:spMkLst>
        </pc:spChg>
        <pc:picChg chg="add mod ord">
          <ac:chgData name="Brandon Gross" userId="5cfe96b0-eadf-49fc-9e70-cfaec2917642" providerId="ADAL" clId="{90DEE67B-DDF5-4218-BECE-84E7C311CE55}" dt="2019-09-25T17:59:29.125" v="19974" actId="26606"/>
          <ac:picMkLst>
            <pc:docMk/>
            <pc:sldMk cId="1807116076" sldId="285"/>
            <ac:picMk id="4" creationId="{679AB02F-0798-4DA4-A3B8-90FC9387BAD4}"/>
          </ac:picMkLst>
        </pc:picChg>
      </pc:sldChg>
      <pc:sldChg chg="addSp delSp modSp add mod setBg setClrOvrMap delDesignElem modNotesTx">
        <pc:chgData name="Brandon Gross" userId="5cfe96b0-eadf-49fc-9e70-cfaec2917642" providerId="ADAL" clId="{90DEE67B-DDF5-4218-BECE-84E7C311CE55}" dt="2019-09-25T18:04:28.297" v="20043" actId="26606"/>
        <pc:sldMkLst>
          <pc:docMk/>
          <pc:sldMk cId="1411017625" sldId="286"/>
        </pc:sldMkLst>
        <pc:spChg chg="mod">
          <ac:chgData name="Brandon Gross" userId="5cfe96b0-eadf-49fc-9e70-cfaec2917642" providerId="ADAL" clId="{90DEE67B-DDF5-4218-BECE-84E7C311CE55}" dt="2019-09-25T18:04:28.297" v="20043" actId="26606"/>
          <ac:spMkLst>
            <pc:docMk/>
            <pc:sldMk cId="1411017625" sldId="286"/>
            <ac:spMk id="2" creationId="{9667DBDE-8EE3-45BD-AD0C-450C48DDF4CD}"/>
          </ac:spMkLst>
        </pc:spChg>
        <pc:spChg chg="del">
          <ac:chgData name="Brandon Gross" userId="5cfe96b0-eadf-49fc-9e70-cfaec2917642" providerId="ADAL" clId="{90DEE67B-DDF5-4218-BECE-84E7C311CE55}" dt="2019-09-18T17:15:30.959" v="2129"/>
          <ac:spMkLst>
            <pc:docMk/>
            <pc:sldMk cId="1411017625" sldId="286"/>
            <ac:spMk id="3" creationId="{74AA661D-C39F-4A7C-AC23-9E1455B82004}"/>
          </ac:spMkLst>
        </pc:spChg>
        <pc:spChg chg="add del mod">
          <ac:chgData name="Brandon Gross" userId="5cfe96b0-eadf-49fc-9e70-cfaec2917642" providerId="ADAL" clId="{90DEE67B-DDF5-4218-BECE-84E7C311CE55}" dt="2019-09-25T17:43:26.488" v="19775" actId="478"/>
          <ac:spMkLst>
            <pc:docMk/>
            <pc:sldMk cId="1411017625" sldId="286"/>
            <ac:spMk id="3" creationId="{8E28282F-4AAA-4E99-9D6D-9E909D1EB649}"/>
          </ac:spMkLst>
        </pc:spChg>
        <pc:spChg chg="add del">
          <ac:chgData name="Brandon Gross" userId="5cfe96b0-eadf-49fc-9e70-cfaec2917642" providerId="ADAL" clId="{90DEE67B-DDF5-4218-BECE-84E7C311CE55}" dt="2019-09-25T17:43:53.945" v="19779" actId="26606"/>
          <ac:spMkLst>
            <pc:docMk/>
            <pc:sldMk cId="1411017625" sldId="286"/>
            <ac:spMk id="7" creationId="{823AC064-BC96-4F32-8AE1-B2FD38754823}"/>
          </ac:spMkLst>
        </pc:spChg>
        <pc:spChg chg="add del">
          <ac:chgData name="Brandon Gross" userId="5cfe96b0-eadf-49fc-9e70-cfaec2917642" providerId="ADAL" clId="{90DEE67B-DDF5-4218-BECE-84E7C311CE55}" dt="2019-09-25T17:26:21.901" v="19555" actId="26606"/>
          <ac:spMkLst>
            <pc:docMk/>
            <pc:sldMk cId="1411017625" sldId="286"/>
            <ac:spMk id="10" creationId="{0700D48D-C9AA-4000-A912-29A4FEA98A9F}"/>
          </ac:spMkLst>
        </pc:spChg>
        <pc:spChg chg="add del">
          <ac:chgData name="Brandon Gross" userId="5cfe96b0-eadf-49fc-9e70-cfaec2917642" providerId="ADAL" clId="{90DEE67B-DDF5-4218-BECE-84E7C311CE55}" dt="2019-09-25T17:44:07.167" v="19783"/>
          <ac:spMkLst>
            <pc:docMk/>
            <pc:sldMk cId="1411017625" sldId="286"/>
            <ac:spMk id="11" creationId="{0700D48D-C9AA-4000-A912-29A4FEA98A9F}"/>
          </ac:spMkLst>
        </pc:spChg>
        <pc:spChg chg="add del">
          <ac:chgData name="Brandon Gross" userId="5cfe96b0-eadf-49fc-9e70-cfaec2917642" providerId="ADAL" clId="{90DEE67B-DDF5-4218-BECE-84E7C311CE55}" dt="2019-09-25T17:54:42.945" v="19914"/>
          <ac:spMkLst>
            <pc:docMk/>
            <pc:sldMk cId="1411017625" sldId="286"/>
            <ac:spMk id="16" creationId="{0700D48D-C9AA-4000-A912-29A4FEA98A9F}"/>
          </ac:spMkLst>
        </pc:spChg>
        <pc:spChg chg="add del">
          <ac:chgData name="Brandon Gross" userId="5cfe96b0-eadf-49fc-9e70-cfaec2917642" providerId="ADAL" clId="{90DEE67B-DDF5-4218-BECE-84E7C311CE55}" dt="2019-09-25T17:43:04.775" v="19746"/>
          <ac:spMkLst>
            <pc:docMk/>
            <pc:sldMk cId="1411017625" sldId="286"/>
            <ac:spMk id="19" creationId="{0700D48D-C9AA-4000-A912-29A4FEA98A9F}"/>
          </ac:spMkLst>
        </pc:spChg>
        <pc:spChg chg="add del">
          <ac:chgData name="Brandon Gross" userId="5cfe96b0-eadf-49fc-9e70-cfaec2917642" providerId="ADAL" clId="{90DEE67B-DDF5-4218-BECE-84E7C311CE55}" dt="2019-09-25T18:04:23.973" v="20042" actId="478"/>
          <ac:spMkLst>
            <pc:docMk/>
            <pc:sldMk cId="1411017625" sldId="286"/>
            <ac:spMk id="20" creationId="{0659BFBE-98F9-4942-9326-42A83D6C638C}"/>
          </ac:spMkLst>
        </pc:spChg>
        <pc:spChg chg="add del">
          <ac:chgData name="Brandon Gross" userId="5cfe96b0-eadf-49fc-9e70-cfaec2917642" providerId="ADAL" clId="{90DEE67B-DDF5-4218-BECE-84E7C311CE55}" dt="2019-09-25T18:04:28.297" v="20043" actId="26606"/>
          <ac:spMkLst>
            <pc:docMk/>
            <pc:sldMk cId="1411017625" sldId="286"/>
            <ac:spMk id="22" creationId="{61445B8C-D724-4F73-AB77-3CCE4E822C9D}"/>
          </ac:spMkLst>
        </pc:spChg>
        <pc:spChg chg="add">
          <ac:chgData name="Brandon Gross" userId="5cfe96b0-eadf-49fc-9e70-cfaec2917642" providerId="ADAL" clId="{90DEE67B-DDF5-4218-BECE-84E7C311CE55}" dt="2019-09-25T18:04:28.297" v="20043" actId="26606"/>
          <ac:spMkLst>
            <pc:docMk/>
            <pc:sldMk cId="1411017625" sldId="286"/>
            <ac:spMk id="29" creationId="{0700D48D-C9AA-4000-A912-29A4FEA98A9F}"/>
          </ac:spMkLst>
        </pc:spChg>
        <pc:picChg chg="add mod ord">
          <ac:chgData name="Brandon Gross" userId="5cfe96b0-eadf-49fc-9e70-cfaec2917642" providerId="ADAL" clId="{90DEE67B-DDF5-4218-BECE-84E7C311CE55}" dt="2019-09-25T18:04:28.297" v="20043" actId="26606"/>
          <ac:picMkLst>
            <pc:docMk/>
            <pc:sldMk cId="1411017625" sldId="286"/>
            <ac:picMk id="4" creationId="{810B22B6-6AE3-487B-925A-D754999BAA28}"/>
          </ac:picMkLst>
        </pc:picChg>
        <pc:picChg chg="add mod ord modCrop">
          <ac:chgData name="Brandon Gross" userId="5cfe96b0-eadf-49fc-9e70-cfaec2917642" providerId="ADAL" clId="{90DEE67B-DDF5-4218-BECE-84E7C311CE55}" dt="2019-09-25T18:04:28.297" v="20043" actId="26606"/>
          <ac:picMkLst>
            <pc:docMk/>
            <pc:sldMk cId="1411017625" sldId="286"/>
            <ac:picMk id="5" creationId="{3F04F18A-AE4B-48EC-9463-26802B11BE50}"/>
          </ac:picMkLst>
        </pc:picChg>
        <pc:cxnChg chg="add del">
          <ac:chgData name="Brandon Gross" userId="5cfe96b0-eadf-49fc-9e70-cfaec2917642" providerId="ADAL" clId="{90DEE67B-DDF5-4218-BECE-84E7C311CE55}" dt="2019-09-25T17:43:53.945" v="19779" actId="26606"/>
          <ac:cxnSpMkLst>
            <pc:docMk/>
            <pc:sldMk cId="1411017625" sldId="286"/>
            <ac:cxnSpMk id="8" creationId="{7E7C77BC-7138-40B1-A15B-20F57A494629}"/>
          </ac:cxnSpMkLst>
        </pc:cxnChg>
        <pc:cxnChg chg="add del">
          <ac:chgData name="Brandon Gross" userId="5cfe96b0-eadf-49fc-9e70-cfaec2917642" providerId="ADAL" clId="{90DEE67B-DDF5-4218-BECE-84E7C311CE55}" dt="2019-09-25T17:43:53.945" v="19779" actId="26606"/>
          <ac:cxnSpMkLst>
            <pc:docMk/>
            <pc:sldMk cId="1411017625" sldId="286"/>
            <ac:cxnSpMk id="9" creationId="{DB146403-F3D6-484B-B2ED-97F9565D0370}"/>
          </ac:cxnSpMkLst>
        </pc:cxnChg>
        <pc:cxnChg chg="add del">
          <ac:chgData name="Brandon Gross" userId="5cfe96b0-eadf-49fc-9e70-cfaec2917642" providerId="ADAL" clId="{90DEE67B-DDF5-4218-BECE-84E7C311CE55}" dt="2019-09-25T17:26:21.901" v="19555" actId="26606"/>
          <ac:cxnSpMkLst>
            <pc:docMk/>
            <pc:sldMk cId="1411017625" sldId="286"/>
            <ac:cxnSpMk id="12" creationId="{805E69BC-D844-4AB5-9E35-ED458EE29655}"/>
          </ac:cxnSpMkLst>
        </pc:cxnChg>
        <pc:cxnChg chg="add del">
          <ac:chgData name="Brandon Gross" userId="5cfe96b0-eadf-49fc-9e70-cfaec2917642" providerId="ADAL" clId="{90DEE67B-DDF5-4218-BECE-84E7C311CE55}" dt="2019-09-25T17:44:07.167" v="19783"/>
          <ac:cxnSpMkLst>
            <pc:docMk/>
            <pc:sldMk cId="1411017625" sldId="286"/>
            <ac:cxnSpMk id="13" creationId="{805E69BC-D844-4AB5-9E35-ED458EE29655}"/>
          </ac:cxnSpMkLst>
        </pc:cxnChg>
        <pc:cxnChg chg="add del">
          <ac:chgData name="Brandon Gross" userId="5cfe96b0-eadf-49fc-9e70-cfaec2917642" providerId="ADAL" clId="{90DEE67B-DDF5-4218-BECE-84E7C311CE55}" dt="2019-09-25T17:26:21.901" v="19555" actId="26606"/>
          <ac:cxnSpMkLst>
            <pc:docMk/>
            <pc:sldMk cId="1411017625" sldId="286"/>
            <ac:cxnSpMk id="14" creationId="{4312C673-8179-457E-AD2A-D1FAE4CC961A}"/>
          </ac:cxnSpMkLst>
        </pc:cxnChg>
        <pc:cxnChg chg="add del">
          <ac:chgData name="Brandon Gross" userId="5cfe96b0-eadf-49fc-9e70-cfaec2917642" providerId="ADAL" clId="{90DEE67B-DDF5-4218-BECE-84E7C311CE55}" dt="2019-09-25T17:44:07.167" v="19783"/>
          <ac:cxnSpMkLst>
            <pc:docMk/>
            <pc:sldMk cId="1411017625" sldId="286"/>
            <ac:cxnSpMk id="15" creationId="{4312C673-8179-457E-AD2A-D1FAE4CC961A}"/>
          </ac:cxnSpMkLst>
        </pc:cxnChg>
        <pc:cxnChg chg="add del">
          <ac:chgData name="Brandon Gross" userId="5cfe96b0-eadf-49fc-9e70-cfaec2917642" providerId="ADAL" clId="{90DEE67B-DDF5-4218-BECE-84E7C311CE55}" dt="2019-09-25T17:54:42.945" v="19914"/>
          <ac:cxnSpMkLst>
            <pc:docMk/>
            <pc:sldMk cId="1411017625" sldId="286"/>
            <ac:cxnSpMk id="17" creationId="{805E69BC-D844-4AB5-9E35-ED458EE29655}"/>
          </ac:cxnSpMkLst>
        </pc:cxnChg>
        <pc:cxnChg chg="add del">
          <ac:chgData name="Brandon Gross" userId="5cfe96b0-eadf-49fc-9e70-cfaec2917642" providerId="ADAL" clId="{90DEE67B-DDF5-4218-BECE-84E7C311CE55}" dt="2019-09-25T17:54:42.945" v="19914"/>
          <ac:cxnSpMkLst>
            <pc:docMk/>
            <pc:sldMk cId="1411017625" sldId="286"/>
            <ac:cxnSpMk id="18" creationId="{4312C673-8179-457E-AD2A-D1FAE4CC961A}"/>
          </ac:cxnSpMkLst>
        </pc:cxnChg>
        <pc:cxnChg chg="add del">
          <ac:chgData name="Brandon Gross" userId="5cfe96b0-eadf-49fc-9e70-cfaec2917642" providerId="ADAL" clId="{90DEE67B-DDF5-4218-BECE-84E7C311CE55}" dt="2019-09-25T17:43:04.775" v="19746"/>
          <ac:cxnSpMkLst>
            <pc:docMk/>
            <pc:sldMk cId="1411017625" sldId="286"/>
            <ac:cxnSpMk id="21" creationId="{805E69BC-D844-4AB5-9E35-ED458EE29655}"/>
          </ac:cxnSpMkLst>
        </pc:cxnChg>
        <pc:cxnChg chg="add del">
          <ac:chgData name="Brandon Gross" userId="5cfe96b0-eadf-49fc-9e70-cfaec2917642" providerId="ADAL" clId="{90DEE67B-DDF5-4218-BECE-84E7C311CE55}" dt="2019-09-25T17:43:04.775" v="19746"/>
          <ac:cxnSpMkLst>
            <pc:docMk/>
            <pc:sldMk cId="1411017625" sldId="286"/>
            <ac:cxnSpMk id="23" creationId="{4312C673-8179-457E-AD2A-D1FAE4CC961A}"/>
          </ac:cxnSpMkLst>
        </pc:cxnChg>
        <pc:cxnChg chg="add del">
          <ac:chgData name="Brandon Gross" userId="5cfe96b0-eadf-49fc-9e70-cfaec2917642" providerId="ADAL" clId="{90DEE67B-DDF5-4218-BECE-84E7C311CE55}" dt="2019-09-25T18:04:28.297" v="20043" actId="26606"/>
          <ac:cxnSpMkLst>
            <pc:docMk/>
            <pc:sldMk cId="1411017625" sldId="286"/>
            <ac:cxnSpMk id="24" creationId="{99905336-A7CD-4C75-9E77-C704674F4047}"/>
          </ac:cxnSpMkLst>
        </pc:cxnChg>
        <pc:cxnChg chg="add">
          <ac:chgData name="Brandon Gross" userId="5cfe96b0-eadf-49fc-9e70-cfaec2917642" providerId="ADAL" clId="{90DEE67B-DDF5-4218-BECE-84E7C311CE55}" dt="2019-09-25T18:04:28.297" v="20043" actId="26606"/>
          <ac:cxnSpMkLst>
            <pc:docMk/>
            <pc:sldMk cId="1411017625" sldId="286"/>
            <ac:cxnSpMk id="31" creationId="{805E69BC-D844-4AB5-9E35-ED458EE29655}"/>
          </ac:cxnSpMkLst>
        </pc:cxnChg>
        <pc:cxnChg chg="add">
          <ac:chgData name="Brandon Gross" userId="5cfe96b0-eadf-49fc-9e70-cfaec2917642" providerId="ADAL" clId="{90DEE67B-DDF5-4218-BECE-84E7C311CE55}" dt="2019-09-25T18:04:28.297" v="20043" actId="26606"/>
          <ac:cxnSpMkLst>
            <pc:docMk/>
            <pc:sldMk cId="1411017625" sldId="286"/>
            <ac:cxnSpMk id="33" creationId="{4312C673-8179-457E-AD2A-D1FAE4CC961A}"/>
          </ac:cxnSpMkLst>
        </pc:cxnChg>
      </pc:sldChg>
      <pc:sldChg chg="addSp delSp modSp add mod setBg setClrOvrMap delDesignElem modNotesTx">
        <pc:chgData name="Brandon Gross" userId="5cfe96b0-eadf-49fc-9e70-cfaec2917642" providerId="ADAL" clId="{90DEE67B-DDF5-4218-BECE-84E7C311CE55}" dt="2019-09-25T17:59:07.354" v="19969" actId="26606"/>
        <pc:sldMkLst>
          <pc:docMk/>
          <pc:sldMk cId="1771717399" sldId="290"/>
        </pc:sldMkLst>
        <pc:spChg chg="mod">
          <ac:chgData name="Brandon Gross" userId="5cfe96b0-eadf-49fc-9e70-cfaec2917642" providerId="ADAL" clId="{90DEE67B-DDF5-4218-BECE-84E7C311CE55}" dt="2019-09-25T17:23:29.228" v="19519" actId="26606"/>
          <ac:spMkLst>
            <pc:docMk/>
            <pc:sldMk cId="1771717399" sldId="290"/>
            <ac:spMk id="2" creationId="{5B09974F-BD85-4E60-A371-940DA57F3BC7}"/>
          </ac:spMkLst>
        </pc:spChg>
        <pc:spChg chg="del">
          <ac:chgData name="Brandon Gross" userId="5cfe96b0-eadf-49fc-9e70-cfaec2917642" providerId="ADAL" clId="{90DEE67B-DDF5-4218-BECE-84E7C311CE55}" dt="2019-09-18T17:16:04.673" v="2150"/>
          <ac:spMkLst>
            <pc:docMk/>
            <pc:sldMk cId="1771717399" sldId="290"/>
            <ac:spMk id="3" creationId="{49CF630D-623D-42B9-83BD-3B6121C2439F}"/>
          </ac:spMkLst>
        </pc:spChg>
        <pc:spChg chg="mod">
          <ac:chgData name="Brandon Gross" userId="5cfe96b0-eadf-49fc-9e70-cfaec2917642" providerId="ADAL" clId="{90DEE67B-DDF5-4218-BECE-84E7C311CE55}" dt="2019-09-25T17:23:29.228" v="19519" actId="26606"/>
          <ac:spMkLst>
            <pc:docMk/>
            <pc:sldMk cId="1771717399" sldId="290"/>
            <ac:spMk id="3" creationId="{61840BFB-B0B7-4804-890E-4A194F0B02E5}"/>
          </ac:spMkLst>
        </pc:spChg>
        <pc:spChg chg="add del mod">
          <ac:chgData name="Brandon Gross" userId="5cfe96b0-eadf-49fc-9e70-cfaec2917642" providerId="ADAL" clId="{90DEE67B-DDF5-4218-BECE-84E7C311CE55}" dt="2019-09-18T17:16:31.810" v="2157"/>
          <ac:spMkLst>
            <pc:docMk/>
            <pc:sldMk cId="1771717399" sldId="290"/>
            <ac:spMk id="5" creationId="{21AF4542-2C28-42AA-AE63-D1F42BC450B9}"/>
          </ac:spMkLst>
        </pc:spChg>
        <pc:spChg chg="add">
          <ac:chgData name="Brandon Gross" userId="5cfe96b0-eadf-49fc-9e70-cfaec2917642" providerId="ADAL" clId="{90DEE67B-DDF5-4218-BECE-84E7C311CE55}" dt="2019-09-25T17:59:07.354" v="19969" actId="26606"/>
          <ac:spMkLst>
            <pc:docMk/>
            <pc:sldMk cId="1771717399" sldId="290"/>
            <ac:spMk id="8" creationId="{867D4867-5BA7-4462-B2F6-A23F4A622AA7}"/>
          </ac:spMkLst>
        </pc:spChg>
        <pc:spChg chg="add del">
          <ac:chgData name="Brandon Gross" userId="5cfe96b0-eadf-49fc-9e70-cfaec2917642" providerId="ADAL" clId="{90DEE67B-DDF5-4218-BECE-84E7C311CE55}" dt="2019-09-25T17:54:42.945" v="19914"/>
          <ac:spMkLst>
            <pc:docMk/>
            <pc:sldMk cId="1771717399" sldId="290"/>
            <ac:spMk id="11" creationId="{867D4867-5BA7-4462-B2F6-A23F4A622AA7}"/>
          </ac:spMkLst>
        </pc:spChg>
        <pc:picChg chg="add del mod">
          <ac:chgData name="Brandon Gross" userId="5cfe96b0-eadf-49fc-9e70-cfaec2917642" providerId="ADAL" clId="{90DEE67B-DDF5-4218-BECE-84E7C311CE55}" dt="2019-09-18T17:16:10.860" v="2154"/>
          <ac:picMkLst>
            <pc:docMk/>
            <pc:sldMk cId="1771717399" sldId="290"/>
            <ac:picMk id="4" creationId="{38A0ED46-3424-423C-806D-BE9764E265EF}"/>
          </ac:picMkLst>
        </pc:picChg>
        <pc:picChg chg="add mod ord">
          <ac:chgData name="Brandon Gross" userId="5cfe96b0-eadf-49fc-9e70-cfaec2917642" providerId="ADAL" clId="{90DEE67B-DDF5-4218-BECE-84E7C311CE55}" dt="2019-09-25T17:59:07.354" v="19969" actId="26606"/>
          <ac:picMkLst>
            <pc:docMk/>
            <pc:sldMk cId="1771717399" sldId="290"/>
            <ac:picMk id="6" creationId="{2933103B-2AD5-424F-816A-079FECC231CF}"/>
          </ac:picMkLst>
        </pc:picChg>
      </pc:sldChg>
      <pc:sldChg chg="addSp delSp modSp add mod setBg setClrOvrMap delDesignElem modNotesTx">
        <pc:chgData name="Brandon Gross" userId="5cfe96b0-eadf-49fc-9e70-cfaec2917642" providerId="ADAL" clId="{90DEE67B-DDF5-4218-BECE-84E7C311CE55}" dt="2019-09-25T23:49:04.278" v="20946" actId="20577"/>
        <pc:sldMkLst>
          <pc:docMk/>
          <pc:sldMk cId="3302201794" sldId="291"/>
        </pc:sldMkLst>
        <pc:spChg chg="mod">
          <ac:chgData name="Brandon Gross" userId="5cfe96b0-eadf-49fc-9e70-cfaec2917642" providerId="ADAL" clId="{90DEE67B-DDF5-4218-BECE-84E7C311CE55}" dt="2019-09-25T17:23:04.211" v="19517" actId="26606"/>
          <ac:spMkLst>
            <pc:docMk/>
            <pc:sldMk cId="3302201794" sldId="291"/>
            <ac:spMk id="2" creationId="{8EF191AD-2028-4C9B-A3BE-D3024C8657BB}"/>
          </ac:spMkLst>
        </pc:spChg>
        <pc:spChg chg="mod">
          <ac:chgData name="Brandon Gross" userId="5cfe96b0-eadf-49fc-9e70-cfaec2917642" providerId="ADAL" clId="{90DEE67B-DDF5-4218-BECE-84E7C311CE55}" dt="2019-09-25T23:48:56.803" v="20945"/>
          <ac:spMkLst>
            <pc:docMk/>
            <pc:sldMk cId="3302201794" sldId="291"/>
            <ac:spMk id="3" creationId="{9CD9ACE4-3E4F-4020-BCA6-2D317261B88F}"/>
          </ac:spMkLst>
        </pc:spChg>
        <pc:spChg chg="add">
          <ac:chgData name="Brandon Gross" userId="5cfe96b0-eadf-49fc-9e70-cfaec2917642" providerId="ADAL" clId="{90DEE67B-DDF5-4218-BECE-84E7C311CE55}" dt="2019-09-25T17:58:52.834" v="19967" actId="26606"/>
          <ac:spMkLst>
            <pc:docMk/>
            <pc:sldMk cId="3302201794" sldId="291"/>
            <ac:spMk id="5" creationId="{EA67B5B4-3A24-436E-B663-1B2EBFF8A0CD}"/>
          </ac:spMkLst>
        </pc:spChg>
        <pc:spChg chg="add">
          <ac:chgData name="Brandon Gross" userId="5cfe96b0-eadf-49fc-9e70-cfaec2917642" providerId="ADAL" clId="{90DEE67B-DDF5-4218-BECE-84E7C311CE55}" dt="2019-09-25T17:58:52.834" v="19967" actId="26606"/>
          <ac:spMkLst>
            <pc:docMk/>
            <pc:sldMk cId="3302201794" sldId="291"/>
            <ac:spMk id="6" creationId="{987FDF89-C993-41F4-A1B8-DBAFF16008A9}"/>
          </ac:spMkLst>
        </pc:spChg>
        <pc:spChg chg="add">
          <ac:chgData name="Brandon Gross" userId="5cfe96b0-eadf-49fc-9e70-cfaec2917642" providerId="ADAL" clId="{90DEE67B-DDF5-4218-BECE-84E7C311CE55}" dt="2019-09-25T17:58:52.834" v="19967" actId="26606"/>
          <ac:spMkLst>
            <pc:docMk/>
            <pc:sldMk cId="3302201794" sldId="291"/>
            <ac:spMk id="7" creationId="{64E585EA-75FD-4025-8270-F66A58A15CDA}"/>
          </ac:spMkLst>
        </pc:spChg>
        <pc:spChg chg="add del">
          <ac:chgData name="Brandon Gross" userId="5cfe96b0-eadf-49fc-9e70-cfaec2917642" providerId="ADAL" clId="{90DEE67B-DDF5-4218-BECE-84E7C311CE55}" dt="2019-09-25T17:54:42.945" v="19914"/>
          <ac:spMkLst>
            <pc:docMk/>
            <pc:sldMk cId="3302201794" sldId="291"/>
            <ac:spMk id="8" creationId="{EA67B5B4-3A24-436E-B663-1B2EBFF8A0CD}"/>
          </ac:spMkLst>
        </pc:spChg>
        <pc:spChg chg="add del">
          <ac:chgData name="Brandon Gross" userId="5cfe96b0-eadf-49fc-9e70-cfaec2917642" providerId="ADAL" clId="{90DEE67B-DDF5-4218-BECE-84E7C311CE55}" dt="2019-09-25T17:54:42.945" v="19914"/>
          <ac:spMkLst>
            <pc:docMk/>
            <pc:sldMk cId="3302201794" sldId="291"/>
            <ac:spMk id="10" creationId="{987FDF89-C993-41F4-A1B8-DBAFF16008A9}"/>
          </ac:spMkLst>
        </pc:spChg>
        <pc:spChg chg="add del">
          <ac:chgData name="Brandon Gross" userId="5cfe96b0-eadf-49fc-9e70-cfaec2917642" providerId="ADAL" clId="{90DEE67B-DDF5-4218-BECE-84E7C311CE55}" dt="2019-09-25T17:54:42.945" v="19914"/>
          <ac:spMkLst>
            <pc:docMk/>
            <pc:sldMk cId="3302201794" sldId="291"/>
            <ac:spMk id="12" creationId="{64E585EA-75FD-4025-8270-F66A58A15CDA}"/>
          </ac:spMkLst>
        </pc:spChg>
      </pc:sldChg>
      <pc:sldChg chg="addSp delSp modSp add mod setBg setClrOvrMap delDesignElem modNotesTx">
        <pc:chgData name="Brandon Gross" userId="5cfe96b0-eadf-49fc-9e70-cfaec2917642" providerId="ADAL" clId="{90DEE67B-DDF5-4218-BECE-84E7C311CE55}" dt="2019-09-26T00:38:33.876" v="21216" actId="20577"/>
        <pc:sldMkLst>
          <pc:docMk/>
          <pc:sldMk cId="1373796282" sldId="292"/>
        </pc:sldMkLst>
        <pc:spChg chg="mod">
          <ac:chgData name="Brandon Gross" userId="5cfe96b0-eadf-49fc-9e70-cfaec2917642" providerId="ADAL" clId="{90DEE67B-DDF5-4218-BECE-84E7C311CE55}" dt="2019-09-25T17:22:48.877" v="19514" actId="26606"/>
          <ac:spMkLst>
            <pc:docMk/>
            <pc:sldMk cId="1373796282" sldId="292"/>
            <ac:spMk id="2" creationId="{3E84249D-5C68-4451-AA5D-CC472129D0FB}"/>
          </ac:spMkLst>
        </pc:spChg>
        <pc:spChg chg="del">
          <ac:chgData name="Brandon Gross" userId="5cfe96b0-eadf-49fc-9e70-cfaec2917642" providerId="ADAL" clId="{90DEE67B-DDF5-4218-BECE-84E7C311CE55}" dt="2019-09-23T16:03:50.189" v="3101"/>
          <ac:spMkLst>
            <pc:docMk/>
            <pc:sldMk cId="1373796282" sldId="292"/>
            <ac:spMk id="3" creationId="{5A29ED27-5738-4698-961A-2FF6687469E9}"/>
          </ac:spMkLst>
        </pc:spChg>
        <pc:spChg chg="add del mod">
          <ac:chgData name="Brandon Gross" userId="5cfe96b0-eadf-49fc-9e70-cfaec2917642" providerId="ADAL" clId="{90DEE67B-DDF5-4218-BECE-84E7C311CE55}" dt="2019-09-25T17:22:48.877" v="19514" actId="26606"/>
          <ac:spMkLst>
            <pc:docMk/>
            <pc:sldMk cId="1373796282" sldId="292"/>
            <ac:spMk id="3" creationId="{DE9172B5-B57E-4E09-9907-FDA8D2EC2821}"/>
          </ac:spMkLst>
        </pc:spChg>
        <pc:spChg chg="add">
          <ac:chgData name="Brandon Gross" userId="5cfe96b0-eadf-49fc-9e70-cfaec2917642" providerId="ADAL" clId="{90DEE67B-DDF5-4218-BECE-84E7C311CE55}" dt="2019-09-25T17:58:47.251" v="19966" actId="26606"/>
          <ac:spMkLst>
            <pc:docMk/>
            <pc:sldMk cId="1373796282" sldId="292"/>
            <ac:spMk id="11" creationId="{3B0DF90E-6BAD-4E82-8FDF-717C9A357378}"/>
          </ac:spMkLst>
        </pc:spChg>
        <pc:spChg chg="add del">
          <ac:chgData name="Brandon Gross" userId="5cfe96b0-eadf-49fc-9e70-cfaec2917642" providerId="ADAL" clId="{90DEE67B-DDF5-4218-BECE-84E7C311CE55}" dt="2019-09-25T17:54:42.945" v="19914"/>
          <ac:spMkLst>
            <pc:docMk/>
            <pc:sldMk cId="1373796282" sldId="292"/>
            <ac:spMk id="12" creationId="{3B0DF90E-6BAD-4E82-8FDF-717C9A357378}"/>
          </ac:spMkLst>
        </pc:spChg>
        <pc:spChg chg="add">
          <ac:chgData name="Brandon Gross" userId="5cfe96b0-eadf-49fc-9e70-cfaec2917642" providerId="ADAL" clId="{90DEE67B-DDF5-4218-BECE-84E7C311CE55}" dt="2019-09-25T17:58:47.251" v="19966" actId="26606"/>
          <ac:spMkLst>
            <pc:docMk/>
            <pc:sldMk cId="1373796282" sldId="292"/>
            <ac:spMk id="13" creationId="{13DCC859-0434-4BB8-B6C5-09C88AE698FB}"/>
          </ac:spMkLst>
        </pc:spChg>
        <pc:spChg chg="add del">
          <ac:chgData name="Brandon Gross" userId="5cfe96b0-eadf-49fc-9e70-cfaec2917642" providerId="ADAL" clId="{90DEE67B-DDF5-4218-BECE-84E7C311CE55}" dt="2019-09-25T17:54:42.945" v="19914"/>
          <ac:spMkLst>
            <pc:docMk/>
            <pc:sldMk cId="1373796282" sldId="292"/>
            <ac:spMk id="14" creationId="{13DCC859-0434-4BB8-B6C5-09C88AE698FB}"/>
          </ac:spMkLst>
        </pc:spChg>
        <pc:spChg chg="add del">
          <ac:chgData name="Brandon Gross" userId="5cfe96b0-eadf-49fc-9e70-cfaec2917642" providerId="ADAL" clId="{90DEE67B-DDF5-4218-BECE-84E7C311CE55}" dt="2019-09-25T17:54:42.945" v="19914"/>
          <ac:spMkLst>
            <pc:docMk/>
            <pc:sldMk cId="1373796282" sldId="292"/>
            <ac:spMk id="16" creationId="{08E7ACFB-B791-4C23-8B17-013FEDC09A89}"/>
          </ac:spMkLst>
        </pc:spChg>
        <pc:spChg chg="add">
          <ac:chgData name="Brandon Gross" userId="5cfe96b0-eadf-49fc-9e70-cfaec2917642" providerId="ADAL" clId="{90DEE67B-DDF5-4218-BECE-84E7C311CE55}" dt="2019-09-25T17:58:47.251" v="19966" actId="26606"/>
          <ac:spMkLst>
            <pc:docMk/>
            <pc:sldMk cId="1373796282" sldId="292"/>
            <ac:spMk id="18" creationId="{08E7ACFB-B791-4C23-8B17-013FEDC09A89}"/>
          </ac:spMkLst>
        </pc:spChg>
        <pc:graphicFrameChg chg="add mod modGraphic">
          <ac:chgData name="Brandon Gross" userId="5cfe96b0-eadf-49fc-9e70-cfaec2917642" providerId="ADAL" clId="{90DEE67B-DDF5-4218-BECE-84E7C311CE55}" dt="2019-09-23T18:06:50.974" v="4045" actId="1076"/>
          <ac:graphicFrameMkLst>
            <pc:docMk/>
            <pc:sldMk cId="1373796282" sldId="292"/>
            <ac:graphicFrameMk id="4" creationId="{083B2FDA-9E06-4C46-A316-7CCFF4F91ED1}"/>
          </ac:graphicFrameMkLst>
        </pc:graphicFrameChg>
        <pc:graphicFrameChg chg="add del mod modGraphic">
          <ac:chgData name="Brandon Gross" userId="5cfe96b0-eadf-49fc-9e70-cfaec2917642" providerId="ADAL" clId="{90DEE67B-DDF5-4218-BECE-84E7C311CE55}" dt="2019-09-23T17:37:13.716" v="3534" actId="478"/>
          <ac:graphicFrameMkLst>
            <pc:docMk/>
            <pc:sldMk cId="1373796282" sldId="292"/>
            <ac:graphicFrameMk id="5" creationId="{23EA20DE-DBF0-4A52-9822-D351D2C62995}"/>
          </ac:graphicFrameMkLst>
        </pc:graphicFrameChg>
        <pc:graphicFrameChg chg="add del modGraphic">
          <ac:chgData name="Brandon Gross" userId="5cfe96b0-eadf-49fc-9e70-cfaec2917642" providerId="ADAL" clId="{90DEE67B-DDF5-4218-BECE-84E7C311CE55}" dt="2019-09-25T17:22:48.877" v="19514" actId="26606"/>
          <ac:graphicFrameMkLst>
            <pc:docMk/>
            <pc:sldMk cId="1373796282" sldId="292"/>
            <ac:graphicFrameMk id="6" creationId="{475CD114-7BFA-4D64-9DC4-75E9D2C933FE}"/>
          </ac:graphicFrameMkLst>
        </pc:graphicFrameChg>
        <pc:graphicFrameChg chg="add mod modGraphic">
          <ac:chgData name="Brandon Gross" userId="5cfe96b0-eadf-49fc-9e70-cfaec2917642" providerId="ADAL" clId="{90DEE67B-DDF5-4218-BECE-84E7C311CE55}" dt="2019-09-25T23:52:17.163" v="20981" actId="20577"/>
          <ac:graphicFrameMkLst>
            <pc:docMk/>
            <pc:sldMk cId="1373796282" sldId="292"/>
            <ac:graphicFrameMk id="9" creationId="{475CD114-7BFA-4D64-9DC4-75E9D2C933FE}"/>
          </ac:graphicFrameMkLst>
        </pc:graphicFrameChg>
      </pc:sldChg>
      <pc:sldChg chg="addSp delSp modSp add mod setBg setClrOvrMap delDesignElem modNotesTx">
        <pc:chgData name="Brandon Gross" userId="5cfe96b0-eadf-49fc-9e70-cfaec2917642" providerId="ADAL" clId="{90DEE67B-DDF5-4218-BECE-84E7C311CE55}" dt="2019-09-25T18:25:32.335" v="20638" actId="20577"/>
        <pc:sldMkLst>
          <pc:docMk/>
          <pc:sldMk cId="3676770175" sldId="293"/>
        </pc:sldMkLst>
        <pc:spChg chg="mod">
          <ac:chgData name="Brandon Gross" userId="5cfe96b0-eadf-49fc-9e70-cfaec2917642" providerId="ADAL" clId="{90DEE67B-DDF5-4218-BECE-84E7C311CE55}" dt="2019-09-25T17:22:09.121" v="19510" actId="26606"/>
          <ac:spMkLst>
            <pc:docMk/>
            <pc:sldMk cId="3676770175" sldId="293"/>
            <ac:spMk id="2" creationId="{681A5154-A5DE-4DDC-85EE-B8F9B246EC0F}"/>
          </ac:spMkLst>
        </pc:spChg>
        <pc:spChg chg="del">
          <ac:chgData name="Brandon Gross" userId="5cfe96b0-eadf-49fc-9e70-cfaec2917642" providerId="ADAL" clId="{90DEE67B-DDF5-4218-BECE-84E7C311CE55}" dt="2019-09-18T17:17:27.278" v="2171"/>
          <ac:spMkLst>
            <pc:docMk/>
            <pc:sldMk cId="3676770175" sldId="293"/>
            <ac:spMk id="3" creationId="{5C236FFB-CC77-44B7-9649-EB7A48EF5078}"/>
          </ac:spMkLst>
        </pc:spChg>
        <pc:spChg chg="add del mod">
          <ac:chgData name="Brandon Gross" userId="5cfe96b0-eadf-49fc-9e70-cfaec2917642" providerId="ADAL" clId="{90DEE67B-DDF5-4218-BECE-84E7C311CE55}" dt="2019-09-24T00:38:00.532" v="5444" actId="3680"/>
          <ac:spMkLst>
            <pc:docMk/>
            <pc:sldMk cId="3676770175" sldId="293"/>
            <ac:spMk id="5" creationId="{380E15C8-4A73-46BB-99A7-E9478786B7DB}"/>
          </ac:spMkLst>
        </pc:spChg>
        <pc:spChg chg="add del">
          <ac:chgData name="Brandon Gross" userId="5cfe96b0-eadf-49fc-9e70-cfaec2917642" providerId="ADAL" clId="{90DEE67B-DDF5-4218-BECE-84E7C311CE55}" dt="2019-09-25T17:58:17.812" v="19959"/>
          <ac:spMkLst>
            <pc:docMk/>
            <pc:sldMk cId="3676770175" sldId="293"/>
            <ac:spMk id="8" creationId="{3B0DF90E-6BAD-4E82-8FDF-717C9A357378}"/>
          </ac:spMkLst>
        </pc:spChg>
        <pc:spChg chg="add del">
          <ac:chgData name="Brandon Gross" userId="5cfe96b0-eadf-49fc-9e70-cfaec2917642" providerId="ADAL" clId="{90DEE67B-DDF5-4218-BECE-84E7C311CE55}" dt="2019-09-25T17:58:17.812" v="19959"/>
          <ac:spMkLst>
            <pc:docMk/>
            <pc:sldMk cId="3676770175" sldId="293"/>
            <ac:spMk id="9" creationId="{13DCC859-0434-4BB8-B6C5-09C88AE698FB}"/>
          </ac:spMkLst>
        </pc:spChg>
        <pc:spChg chg="add del">
          <ac:chgData name="Brandon Gross" userId="5cfe96b0-eadf-49fc-9e70-cfaec2917642" providerId="ADAL" clId="{90DEE67B-DDF5-4218-BECE-84E7C311CE55}" dt="2019-09-25T17:58:17.812" v="19959"/>
          <ac:spMkLst>
            <pc:docMk/>
            <pc:sldMk cId="3676770175" sldId="293"/>
            <ac:spMk id="10" creationId="{08E7ACFB-B791-4C23-8B17-013FEDC09A89}"/>
          </ac:spMkLst>
        </pc:spChg>
        <pc:spChg chg="add del">
          <ac:chgData name="Brandon Gross" userId="5cfe96b0-eadf-49fc-9e70-cfaec2917642" providerId="ADAL" clId="{90DEE67B-DDF5-4218-BECE-84E7C311CE55}" dt="2019-09-25T17:54:42.945" v="19914"/>
          <ac:spMkLst>
            <pc:docMk/>
            <pc:sldMk cId="3676770175" sldId="293"/>
            <ac:spMk id="11" creationId="{3B0DF90E-6BAD-4E82-8FDF-717C9A357378}"/>
          </ac:spMkLst>
        </pc:spChg>
        <pc:spChg chg="add">
          <ac:chgData name="Brandon Gross" userId="5cfe96b0-eadf-49fc-9e70-cfaec2917642" providerId="ADAL" clId="{90DEE67B-DDF5-4218-BECE-84E7C311CE55}" dt="2019-09-25T17:58:36.409" v="19964" actId="26606"/>
          <ac:spMkLst>
            <pc:docMk/>
            <pc:sldMk cId="3676770175" sldId="293"/>
            <ac:spMk id="12" creationId="{3B0DF90E-6BAD-4E82-8FDF-717C9A357378}"/>
          </ac:spMkLst>
        </pc:spChg>
        <pc:spChg chg="add del">
          <ac:chgData name="Brandon Gross" userId="5cfe96b0-eadf-49fc-9e70-cfaec2917642" providerId="ADAL" clId="{90DEE67B-DDF5-4218-BECE-84E7C311CE55}" dt="2019-09-25T17:54:42.945" v="19914"/>
          <ac:spMkLst>
            <pc:docMk/>
            <pc:sldMk cId="3676770175" sldId="293"/>
            <ac:spMk id="13" creationId="{13DCC859-0434-4BB8-B6C5-09C88AE698FB}"/>
          </ac:spMkLst>
        </pc:spChg>
        <pc:spChg chg="add">
          <ac:chgData name="Brandon Gross" userId="5cfe96b0-eadf-49fc-9e70-cfaec2917642" providerId="ADAL" clId="{90DEE67B-DDF5-4218-BECE-84E7C311CE55}" dt="2019-09-25T17:58:36.409" v="19964" actId="26606"/>
          <ac:spMkLst>
            <pc:docMk/>
            <pc:sldMk cId="3676770175" sldId="293"/>
            <ac:spMk id="14" creationId="{13DCC859-0434-4BB8-B6C5-09C88AE698FB}"/>
          </ac:spMkLst>
        </pc:spChg>
        <pc:spChg chg="add del">
          <ac:chgData name="Brandon Gross" userId="5cfe96b0-eadf-49fc-9e70-cfaec2917642" providerId="ADAL" clId="{90DEE67B-DDF5-4218-BECE-84E7C311CE55}" dt="2019-09-25T17:54:42.945" v="19914"/>
          <ac:spMkLst>
            <pc:docMk/>
            <pc:sldMk cId="3676770175" sldId="293"/>
            <ac:spMk id="15" creationId="{08E7ACFB-B791-4C23-8B17-013FEDC09A89}"/>
          </ac:spMkLst>
        </pc:spChg>
        <pc:spChg chg="add">
          <ac:chgData name="Brandon Gross" userId="5cfe96b0-eadf-49fc-9e70-cfaec2917642" providerId="ADAL" clId="{90DEE67B-DDF5-4218-BECE-84E7C311CE55}" dt="2019-09-25T17:58:36.409" v="19964" actId="26606"/>
          <ac:spMkLst>
            <pc:docMk/>
            <pc:sldMk cId="3676770175" sldId="293"/>
            <ac:spMk id="16" creationId="{08E7ACFB-B791-4C23-8B17-013FEDC09A89}"/>
          </ac:spMkLst>
        </pc:spChg>
        <pc:graphicFrameChg chg="add mod ord modGraphic">
          <ac:chgData name="Brandon Gross" userId="5cfe96b0-eadf-49fc-9e70-cfaec2917642" providerId="ADAL" clId="{90DEE67B-DDF5-4218-BECE-84E7C311CE55}" dt="2019-09-25T17:58:36.409" v="19964" actId="26606"/>
          <ac:graphicFrameMkLst>
            <pc:docMk/>
            <pc:sldMk cId="3676770175" sldId="293"/>
            <ac:graphicFrameMk id="6" creationId="{FF331C0D-4CA6-4EFA-B175-2979508396E6}"/>
          </ac:graphicFrameMkLst>
        </pc:graphicFrameChg>
        <pc:picChg chg="add del mod">
          <ac:chgData name="Brandon Gross" userId="5cfe96b0-eadf-49fc-9e70-cfaec2917642" providerId="ADAL" clId="{90DEE67B-DDF5-4218-BECE-84E7C311CE55}" dt="2019-09-24T00:20:03.511" v="5074" actId="478"/>
          <ac:picMkLst>
            <pc:docMk/>
            <pc:sldMk cId="3676770175" sldId="293"/>
            <ac:picMk id="4" creationId="{06B3B224-4447-4727-B41D-8D252CB86378}"/>
          </ac:picMkLst>
        </pc:picChg>
      </pc:sldChg>
      <pc:sldChg chg="addSp delSp modSp add mod setBg setClrOvrMap delDesignElem modNotesTx">
        <pc:chgData name="Brandon Gross" userId="5cfe96b0-eadf-49fc-9e70-cfaec2917642" providerId="ADAL" clId="{90DEE67B-DDF5-4218-BECE-84E7C311CE55}" dt="2019-09-25T23:48:14.014" v="20942" actId="20577"/>
        <pc:sldMkLst>
          <pc:docMk/>
          <pc:sldMk cId="1914285982" sldId="295"/>
        </pc:sldMkLst>
        <pc:spChg chg="mod">
          <ac:chgData name="Brandon Gross" userId="5cfe96b0-eadf-49fc-9e70-cfaec2917642" providerId="ADAL" clId="{90DEE67B-DDF5-4218-BECE-84E7C311CE55}" dt="2019-09-25T17:21:43.072" v="19506" actId="26606"/>
          <ac:spMkLst>
            <pc:docMk/>
            <pc:sldMk cId="1914285982" sldId="295"/>
            <ac:spMk id="2" creationId="{CE1474A1-7751-47E9-B28C-1B41B79F0F23}"/>
          </ac:spMkLst>
        </pc:spChg>
        <pc:spChg chg="del">
          <ac:chgData name="Brandon Gross" userId="5cfe96b0-eadf-49fc-9e70-cfaec2917642" providerId="ADAL" clId="{90DEE67B-DDF5-4218-BECE-84E7C311CE55}" dt="2019-09-25T17:21:43.072" v="19506" actId="26606"/>
          <ac:spMkLst>
            <pc:docMk/>
            <pc:sldMk cId="1914285982" sldId="295"/>
            <ac:spMk id="4" creationId="{0237E881-F847-432E-A747-CE7A6E613CA8}"/>
          </ac:spMkLst>
        </pc:spChg>
        <pc:spChg chg="add del">
          <ac:chgData name="Brandon Gross" userId="5cfe96b0-eadf-49fc-9e70-cfaec2917642" providerId="ADAL" clId="{90DEE67B-DDF5-4218-BECE-84E7C311CE55}" dt="2019-09-25T17:58:17.812" v="19959"/>
          <ac:spMkLst>
            <pc:docMk/>
            <pc:sldMk cId="1914285982" sldId="295"/>
            <ac:spMk id="5" creationId="{3E5445C6-DD42-4979-86FF-03730E8C6DB0}"/>
          </ac:spMkLst>
        </pc:spChg>
        <pc:spChg chg="add del">
          <ac:chgData name="Brandon Gross" userId="5cfe96b0-eadf-49fc-9e70-cfaec2917642" providerId="ADAL" clId="{90DEE67B-DDF5-4218-BECE-84E7C311CE55}" dt="2019-09-25T17:58:17.812" v="19959"/>
          <ac:spMkLst>
            <pc:docMk/>
            <pc:sldMk cId="1914285982" sldId="295"/>
            <ac:spMk id="7" creationId="{2A8AA5BC-4F7A-4226-8F99-6D824B226A97}"/>
          </ac:spMkLst>
        </pc:spChg>
        <pc:spChg chg="add">
          <ac:chgData name="Brandon Gross" userId="5cfe96b0-eadf-49fc-9e70-cfaec2917642" providerId="ADAL" clId="{90DEE67B-DDF5-4218-BECE-84E7C311CE55}" dt="2019-09-25T17:58:21.769" v="19960" actId="26606"/>
          <ac:spMkLst>
            <pc:docMk/>
            <pc:sldMk cId="1914285982" sldId="295"/>
            <ac:spMk id="8" creationId="{2A8AA5BC-4F7A-4226-8F99-6D824B226A97}"/>
          </ac:spMkLst>
        </pc:spChg>
        <pc:spChg chg="add del">
          <ac:chgData name="Brandon Gross" userId="5cfe96b0-eadf-49fc-9e70-cfaec2917642" providerId="ADAL" clId="{90DEE67B-DDF5-4218-BECE-84E7C311CE55}" dt="2019-09-25T17:21:43.072" v="19506" actId="26606"/>
          <ac:spMkLst>
            <pc:docMk/>
            <pc:sldMk cId="1914285982" sldId="295"/>
            <ac:spMk id="9" creationId="{4351DFE5-F63D-4BE0-BDA9-E3EB88F01AA5}"/>
          </ac:spMkLst>
        </pc:spChg>
        <pc:spChg chg="add">
          <ac:chgData name="Brandon Gross" userId="5cfe96b0-eadf-49fc-9e70-cfaec2917642" providerId="ADAL" clId="{90DEE67B-DDF5-4218-BECE-84E7C311CE55}" dt="2019-09-25T17:58:21.769" v="19960" actId="26606"/>
          <ac:spMkLst>
            <pc:docMk/>
            <pc:sldMk cId="1914285982" sldId="295"/>
            <ac:spMk id="10" creationId="{3E5445C6-DD42-4979-86FF-03730E8C6DB0}"/>
          </ac:spMkLst>
        </pc:spChg>
        <pc:spChg chg="add del">
          <ac:chgData name="Brandon Gross" userId="5cfe96b0-eadf-49fc-9e70-cfaec2917642" providerId="ADAL" clId="{90DEE67B-DDF5-4218-BECE-84E7C311CE55}" dt="2019-09-25T17:54:42.945" v="19914"/>
          <ac:spMkLst>
            <pc:docMk/>
            <pc:sldMk cId="1914285982" sldId="295"/>
            <ac:spMk id="16" creationId="{2A8AA5BC-4F7A-4226-8F99-6D824B226A97}"/>
          </ac:spMkLst>
        </pc:spChg>
        <pc:spChg chg="add del">
          <ac:chgData name="Brandon Gross" userId="5cfe96b0-eadf-49fc-9e70-cfaec2917642" providerId="ADAL" clId="{90DEE67B-DDF5-4218-BECE-84E7C311CE55}" dt="2019-09-25T17:54:42.945" v="19914"/>
          <ac:spMkLst>
            <pc:docMk/>
            <pc:sldMk cId="1914285982" sldId="295"/>
            <ac:spMk id="18" creationId="{3E5445C6-DD42-4979-86FF-03730E8C6DB0}"/>
          </ac:spMkLst>
        </pc:spChg>
        <pc:picChg chg="add del">
          <ac:chgData name="Brandon Gross" userId="5cfe96b0-eadf-49fc-9e70-cfaec2917642" providerId="ADAL" clId="{90DEE67B-DDF5-4218-BECE-84E7C311CE55}" dt="2019-09-25T17:21:43.072" v="19506" actId="26606"/>
          <ac:picMkLst>
            <pc:docMk/>
            <pc:sldMk cId="1914285982" sldId="295"/>
            <ac:picMk id="11" creationId="{3AA16612-ACD2-4A16-8F2B-4514FD6BF28F}"/>
          </ac:picMkLst>
        </pc:picChg>
        <pc:cxnChg chg="add del">
          <ac:chgData name="Brandon Gross" userId="5cfe96b0-eadf-49fc-9e70-cfaec2917642" providerId="ADAL" clId="{90DEE67B-DDF5-4218-BECE-84E7C311CE55}" dt="2019-09-25T17:58:17.812" v="19959"/>
          <ac:cxnSpMkLst>
            <pc:docMk/>
            <pc:sldMk cId="1914285982" sldId="295"/>
            <ac:cxnSpMk id="6" creationId="{45000665-DFC7-417E-8FD7-516A0F15C975}"/>
          </ac:cxnSpMkLst>
        </pc:cxnChg>
        <pc:cxnChg chg="add">
          <ac:chgData name="Brandon Gross" userId="5cfe96b0-eadf-49fc-9e70-cfaec2917642" providerId="ADAL" clId="{90DEE67B-DDF5-4218-BECE-84E7C311CE55}" dt="2019-09-25T17:58:21.769" v="19960" actId="26606"/>
          <ac:cxnSpMkLst>
            <pc:docMk/>
            <pc:sldMk cId="1914285982" sldId="295"/>
            <ac:cxnSpMk id="12" creationId="{45000665-DFC7-417E-8FD7-516A0F15C975}"/>
          </ac:cxnSpMkLst>
        </pc:cxnChg>
        <pc:cxnChg chg="add del">
          <ac:chgData name="Brandon Gross" userId="5cfe96b0-eadf-49fc-9e70-cfaec2917642" providerId="ADAL" clId="{90DEE67B-DDF5-4218-BECE-84E7C311CE55}" dt="2019-09-25T17:54:42.945" v="19914"/>
          <ac:cxnSpMkLst>
            <pc:docMk/>
            <pc:sldMk cId="1914285982" sldId="295"/>
            <ac:cxnSpMk id="20" creationId="{45000665-DFC7-417E-8FD7-516A0F15C975}"/>
          </ac:cxnSpMkLst>
        </pc:cxnChg>
      </pc:sldChg>
      <pc:sldChg chg="addSp delSp modSp add mod setBg setClrOvrMap delDesignElem modNotesTx">
        <pc:chgData name="Brandon Gross" userId="5cfe96b0-eadf-49fc-9e70-cfaec2917642" providerId="ADAL" clId="{90DEE67B-DDF5-4218-BECE-84E7C311CE55}" dt="2019-09-26T00:41:16.460" v="21322" actId="20577"/>
        <pc:sldMkLst>
          <pc:docMk/>
          <pc:sldMk cId="304466431" sldId="296"/>
        </pc:sldMkLst>
        <pc:spChg chg="mod">
          <ac:chgData name="Brandon Gross" userId="5cfe96b0-eadf-49fc-9e70-cfaec2917642" providerId="ADAL" clId="{90DEE67B-DDF5-4218-BECE-84E7C311CE55}" dt="2019-09-25T17:21:51.548" v="19508" actId="26606"/>
          <ac:spMkLst>
            <pc:docMk/>
            <pc:sldMk cId="304466431" sldId="296"/>
            <ac:spMk id="2" creationId="{5CBD715E-DA9A-4173-B2EC-562C65C8BC72}"/>
          </ac:spMkLst>
        </pc:spChg>
        <pc:spChg chg="add del">
          <ac:chgData name="Brandon Gross" userId="5cfe96b0-eadf-49fc-9e70-cfaec2917642" providerId="ADAL" clId="{90DEE67B-DDF5-4218-BECE-84E7C311CE55}" dt="2019-09-23T19:00:23.605" v="4052" actId="1957"/>
          <ac:spMkLst>
            <pc:docMk/>
            <pc:sldMk cId="304466431" sldId="296"/>
            <ac:spMk id="3" creationId="{C6B2BE89-831A-4E59-ADCD-057F03685CDF}"/>
          </ac:spMkLst>
        </pc:spChg>
        <pc:spChg chg="add del">
          <ac:chgData name="Brandon Gross" userId="5cfe96b0-eadf-49fc-9e70-cfaec2917642" providerId="ADAL" clId="{90DEE67B-DDF5-4218-BECE-84E7C311CE55}" dt="2019-09-25T17:58:17.812" v="19959"/>
          <ac:spMkLst>
            <pc:docMk/>
            <pc:sldMk cId="304466431" sldId="296"/>
            <ac:spMk id="11" creationId="{3B0DF90E-6BAD-4E82-8FDF-717C9A357378}"/>
          </ac:spMkLst>
        </pc:spChg>
        <pc:spChg chg="add del">
          <ac:chgData name="Brandon Gross" userId="5cfe96b0-eadf-49fc-9e70-cfaec2917642" providerId="ADAL" clId="{90DEE67B-DDF5-4218-BECE-84E7C311CE55}" dt="2019-09-25T17:58:17.812" v="19959"/>
          <ac:spMkLst>
            <pc:docMk/>
            <pc:sldMk cId="304466431" sldId="296"/>
            <ac:spMk id="12" creationId="{13DCC859-0434-4BB8-B6C5-09C88AE698FB}"/>
          </ac:spMkLst>
        </pc:spChg>
        <pc:spChg chg="add del">
          <ac:chgData name="Brandon Gross" userId="5cfe96b0-eadf-49fc-9e70-cfaec2917642" providerId="ADAL" clId="{90DEE67B-DDF5-4218-BECE-84E7C311CE55}" dt="2019-09-25T17:58:17.812" v="19959"/>
          <ac:spMkLst>
            <pc:docMk/>
            <pc:sldMk cId="304466431" sldId="296"/>
            <ac:spMk id="13" creationId="{08E7ACFB-B791-4C23-8B17-013FEDC09A89}"/>
          </ac:spMkLst>
        </pc:spChg>
        <pc:spChg chg="add del">
          <ac:chgData name="Brandon Gross" userId="5cfe96b0-eadf-49fc-9e70-cfaec2917642" providerId="ADAL" clId="{90DEE67B-DDF5-4218-BECE-84E7C311CE55}" dt="2019-09-25T17:54:42.945" v="19914"/>
          <ac:spMkLst>
            <pc:docMk/>
            <pc:sldMk cId="304466431" sldId="296"/>
            <ac:spMk id="14" creationId="{3B0DF90E-6BAD-4E82-8FDF-717C9A357378}"/>
          </ac:spMkLst>
        </pc:spChg>
        <pc:spChg chg="add">
          <ac:chgData name="Brandon Gross" userId="5cfe96b0-eadf-49fc-9e70-cfaec2917642" providerId="ADAL" clId="{90DEE67B-DDF5-4218-BECE-84E7C311CE55}" dt="2019-09-25T17:58:29.936" v="19962" actId="26606"/>
          <ac:spMkLst>
            <pc:docMk/>
            <pc:sldMk cId="304466431" sldId="296"/>
            <ac:spMk id="15" creationId="{3B0DF90E-6BAD-4E82-8FDF-717C9A357378}"/>
          </ac:spMkLst>
        </pc:spChg>
        <pc:spChg chg="add del">
          <ac:chgData name="Brandon Gross" userId="5cfe96b0-eadf-49fc-9e70-cfaec2917642" providerId="ADAL" clId="{90DEE67B-DDF5-4218-BECE-84E7C311CE55}" dt="2019-09-25T17:54:42.945" v="19914"/>
          <ac:spMkLst>
            <pc:docMk/>
            <pc:sldMk cId="304466431" sldId="296"/>
            <ac:spMk id="16" creationId="{13DCC859-0434-4BB8-B6C5-09C88AE698FB}"/>
          </ac:spMkLst>
        </pc:spChg>
        <pc:spChg chg="add">
          <ac:chgData name="Brandon Gross" userId="5cfe96b0-eadf-49fc-9e70-cfaec2917642" providerId="ADAL" clId="{90DEE67B-DDF5-4218-BECE-84E7C311CE55}" dt="2019-09-25T17:58:29.936" v="19962" actId="26606"/>
          <ac:spMkLst>
            <pc:docMk/>
            <pc:sldMk cId="304466431" sldId="296"/>
            <ac:spMk id="17" creationId="{13DCC859-0434-4BB8-B6C5-09C88AE698FB}"/>
          </ac:spMkLst>
        </pc:spChg>
        <pc:spChg chg="add del">
          <ac:chgData name="Brandon Gross" userId="5cfe96b0-eadf-49fc-9e70-cfaec2917642" providerId="ADAL" clId="{90DEE67B-DDF5-4218-BECE-84E7C311CE55}" dt="2019-09-25T17:54:42.945" v="19914"/>
          <ac:spMkLst>
            <pc:docMk/>
            <pc:sldMk cId="304466431" sldId="296"/>
            <ac:spMk id="18" creationId="{08E7ACFB-B791-4C23-8B17-013FEDC09A89}"/>
          </ac:spMkLst>
        </pc:spChg>
        <pc:spChg chg="add">
          <ac:chgData name="Brandon Gross" userId="5cfe96b0-eadf-49fc-9e70-cfaec2917642" providerId="ADAL" clId="{90DEE67B-DDF5-4218-BECE-84E7C311CE55}" dt="2019-09-25T17:58:29.936" v="19962" actId="26606"/>
          <ac:spMkLst>
            <pc:docMk/>
            <pc:sldMk cId="304466431" sldId="296"/>
            <ac:spMk id="19" creationId="{08E7ACFB-B791-4C23-8B17-013FEDC09A89}"/>
          </ac:spMkLst>
        </pc:spChg>
        <pc:graphicFrameChg chg="add del mod">
          <ac:chgData name="Brandon Gross" userId="5cfe96b0-eadf-49fc-9e70-cfaec2917642" providerId="ADAL" clId="{90DEE67B-DDF5-4218-BECE-84E7C311CE55}" dt="2019-09-23T18:59:59.127" v="4051" actId="1957"/>
          <ac:graphicFrameMkLst>
            <pc:docMk/>
            <pc:sldMk cId="304466431" sldId="296"/>
            <ac:graphicFrameMk id="6" creationId="{1F8FD4F6-2DCC-4C73-ADCA-168FA82D2B63}"/>
          </ac:graphicFrameMkLst>
        </pc:graphicFrameChg>
        <pc:graphicFrameChg chg="add mod">
          <ac:chgData name="Brandon Gross" userId="5cfe96b0-eadf-49fc-9e70-cfaec2917642" providerId="ADAL" clId="{90DEE67B-DDF5-4218-BECE-84E7C311CE55}" dt="2019-09-26T00:41:16.460" v="21322" actId="20577"/>
          <ac:graphicFrameMkLst>
            <pc:docMk/>
            <pc:sldMk cId="304466431" sldId="296"/>
            <ac:graphicFrameMk id="9" creationId="{8EB16DB1-B182-445A-8494-E73AD0042074}"/>
          </ac:graphicFrameMkLst>
        </pc:graphicFrameChg>
      </pc:sldChg>
      <pc:sldChg chg="addSp delSp modSp add mod setBg setClrOvrMap delDesignElem modNotesTx">
        <pc:chgData name="Brandon Gross" userId="5cfe96b0-eadf-49fc-9e70-cfaec2917642" providerId="ADAL" clId="{90DEE67B-DDF5-4218-BECE-84E7C311CE55}" dt="2019-09-25T17:58:26.745" v="19961" actId="26606"/>
        <pc:sldMkLst>
          <pc:docMk/>
          <pc:sldMk cId="2735486023" sldId="297"/>
        </pc:sldMkLst>
        <pc:spChg chg="mod">
          <ac:chgData name="Brandon Gross" userId="5cfe96b0-eadf-49fc-9e70-cfaec2917642" providerId="ADAL" clId="{90DEE67B-DDF5-4218-BECE-84E7C311CE55}" dt="2019-09-25T17:58:26.745" v="19961" actId="26606"/>
          <ac:spMkLst>
            <pc:docMk/>
            <pc:sldMk cId="2735486023" sldId="297"/>
            <ac:spMk id="2" creationId="{A324663D-B282-4DD5-B7AE-D33530324A70}"/>
          </ac:spMkLst>
        </pc:spChg>
        <pc:spChg chg="add del mod">
          <ac:chgData name="Brandon Gross" userId="5cfe96b0-eadf-49fc-9e70-cfaec2917642" providerId="ADAL" clId="{90DEE67B-DDF5-4218-BECE-84E7C311CE55}" dt="2019-09-25T17:38:18.978" v="19665" actId="26606"/>
          <ac:spMkLst>
            <pc:docMk/>
            <pc:sldMk cId="2735486023" sldId="297"/>
            <ac:spMk id="3" creationId="{CC3A970C-3D8A-40B9-8CD9-7D75FC88E02C}"/>
          </ac:spMkLst>
        </pc:spChg>
        <pc:spChg chg="add del">
          <ac:chgData name="Brandon Gross" userId="5cfe96b0-eadf-49fc-9e70-cfaec2917642" providerId="ADAL" clId="{90DEE67B-DDF5-4218-BECE-84E7C311CE55}" dt="2019-09-25T17:38:18.978" v="19665" actId="26606"/>
          <ac:spMkLst>
            <pc:docMk/>
            <pc:sldMk cId="2735486023" sldId="297"/>
            <ac:spMk id="8" creationId="{48A740BC-A0AA-45E0-B899-2AE9C6FE11CA}"/>
          </ac:spMkLst>
        </pc:spChg>
        <pc:spChg chg="add del">
          <ac:chgData name="Brandon Gross" userId="5cfe96b0-eadf-49fc-9e70-cfaec2917642" providerId="ADAL" clId="{90DEE67B-DDF5-4218-BECE-84E7C311CE55}" dt="2019-09-25T17:37:18.015" v="19621" actId="26606"/>
          <ac:spMkLst>
            <pc:docMk/>
            <pc:sldMk cId="2735486023" sldId="297"/>
            <ac:spMk id="13" creationId="{46C2E80F-49A6-4372-B103-219D417A55ED}"/>
          </ac:spMkLst>
        </pc:spChg>
        <pc:spChg chg="add del">
          <ac:chgData name="Brandon Gross" userId="5cfe96b0-eadf-49fc-9e70-cfaec2917642" providerId="ADAL" clId="{90DEE67B-DDF5-4218-BECE-84E7C311CE55}" dt="2019-09-25T17:38:36.511" v="19666" actId="26606"/>
          <ac:spMkLst>
            <pc:docMk/>
            <pc:sldMk cId="2735486023" sldId="297"/>
            <ac:spMk id="15" creationId="{42285737-90EE-47DC-AC80-8AE156B11969}"/>
          </ac:spMkLst>
        </pc:spChg>
        <pc:spChg chg="add del">
          <ac:chgData name="Brandon Gross" userId="5cfe96b0-eadf-49fc-9e70-cfaec2917642" providerId="ADAL" clId="{90DEE67B-DDF5-4218-BECE-84E7C311CE55}" dt="2019-09-25T17:37:20.672" v="19623" actId="26606"/>
          <ac:spMkLst>
            <pc:docMk/>
            <pc:sldMk cId="2735486023" sldId="297"/>
            <ac:spMk id="16" creationId="{46C2E80F-49A6-4372-B103-219D417A55ED}"/>
          </ac:spMkLst>
        </pc:spChg>
        <pc:spChg chg="add del">
          <ac:chgData name="Brandon Gross" userId="5cfe96b0-eadf-49fc-9e70-cfaec2917642" providerId="ADAL" clId="{90DEE67B-DDF5-4218-BECE-84E7C311CE55}" dt="2019-09-25T17:30:48.410" v="19581" actId="26606"/>
          <ac:spMkLst>
            <pc:docMk/>
            <pc:sldMk cId="2735486023" sldId="297"/>
            <ac:spMk id="17" creationId="{3B0DF90E-6BAD-4E82-8FDF-717C9A357378}"/>
          </ac:spMkLst>
        </pc:spChg>
        <pc:spChg chg="add del">
          <ac:chgData name="Brandon Gross" userId="5cfe96b0-eadf-49fc-9e70-cfaec2917642" providerId="ADAL" clId="{90DEE67B-DDF5-4218-BECE-84E7C311CE55}" dt="2019-09-25T17:30:48.410" v="19581" actId="26606"/>
          <ac:spMkLst>
            <pc:docMk/>
            <pc:sldMk cId="2735486023" sldId="297"/>
            <ac:spMk id="19" creationId="{13DCC859-0434-4BB8-B6C5-09C88AE698FB}"/>
          </ac:spMkLst>
        </pc:spChg>
        <pc:spChg chg="add del">
          <ac:chgData name="Brandon Gross" userId="5cfe96b0-eadf-49fc-9e70-cfaec2917642" providerId="ADAL" clId="{90DEE67B-DDF5-4218-BECE-84E7C311CE55}" dt="2019-09-25T17:30:48.410" v="19581" actId="26606"/>
          <ac:spMkLst>
            <pc:docMk/>
            <pc:sldMk cId="2735486023" sldId="297"/>
            <ac:spMk id="21" creationId="{08E7ACFB-B791-4C23-8B17-013FEDC09A89}"/>
          </ac:spMkLst>
        </pc:spChg>
        <pc:spChg chg="add del">
          <ac:chgData name="Brandon Gross" userId="5cfe96b0-eadf-49fc-9e70-cfaec2917642" providerId="ADAL" clId="{90DEE67B-DDF5-4218-BECE-84E7C311CE55}" dt="2019-09-25T17:37:54.874" v="19625" actId="26606"/>
          <ac:spMkLst>
            <pc:docMk/>
            <pc:sldMk cId="2735486023" sldId="297"/>
            <ac:spMk id="26" creationId="{42285737-90EE-47DC-AC80-8AE156B11969}"/>
          </ac:spMkLst>
        </pc:spChg>
        <pc:spChg chg="add">
          <ac:chgData name="Brandon Gross" userId="5cfe96b0-eadf-49fc-9e70-cfaec2917642" providerId="ADAL" clId="{90DEE67B-DDF5-4218-BECE-84E7C311CE55}" dt="2019-09-25T17:58:26.745" v="19961" actId="26606"/>
          <ac:spMkLst>
            <pc:docMk/>
            <pc:sldMk cId="2735486023" sldId="297"/>
            <ac:spMk id="33" creationId="{3B0DF90E-6BAD-4E82-8FDF-717C9A357378}"/>
          </ac:spMkLst>
        </pc:spChg>
        <pc:spChg chg="add">
          <ac:chgData name="Brandon Gross" userId="5cfe96b0-eadf-49fc-9e70-cfaec2917642" providerId="ADAL" clId="{90DEE67B-DDF5-4218-BECE-84E7C311CE55}" dt="2019-09-25T17:58:26.745" v="19961" actId="26606"/>
          <ac:spMkLst>
            <pc:docMk/>
            <pc:sldMk cId="2735486023" sldId="297"/>
            <ac:spMk id="34" creationId="{13DCC859-0434-4BB8-B6C5-09C88AE698FB}"/>
          </ac:spMkLst>
        </pc:spChg>
        <pc:spChg chg="add del">
          <ac:chgData name="Brandon Gross" userId="5cfe96b0-eadf-49fc-9e70-cfaec2917642" providerId="ADAL" clId="{90DEE67B-DDF5-4218-BECE-84E7C311CE55}" dt="2019-09-25T17:39:07.175" v="19668" actId="26606"/>
          <ac:spMkLst>
            <pc:docMk/>
            <pc:sldMk cId="2735486023" sldId="297"/>
            <ac:spMk id="36" creationId="{46C2E80F-49A6-4372-B103-219D417A55ED}"/>
          </ac:spMkLst>
        </pc:spChg>
        <pc:spChg chg="add">
          <ac:chgData name="Brandon Gross" userId="5cfe96b0-eadf-49fc-9e70-cfaec2917642" providerId="ADAL" clId="{90DEE67B-DDF5-4218-BECE-84E7C311CE55}" dt="2019-09-25T17:58:26.745" v="19961" actId="26606"/>
          <ac:spMkLst>
            <pc:docMk/>
            <pc:sldMk cId="2735486023" sldId="297"/>
            <ac:spMk id="40" creationId="{08E7ACFB-B791-4C23-8B17-013FEDC09A89}"/>
          </ac:spMkLst>
        </pc:spChg>
        <pc:spChg chg="add del">
          <ac:chgData name="Brandon Gross" userId="5cfe96b0-eadf-49fc-9e70-cfaec2917642" providerId="ADAL" clId="{90DEE67B-DDF5-4218-BECE-84E7C311CE55}" dt="2019-09-25T17:54:42.945" v="19914"/>
          <ac:spMkLst>
            <pc:docMk/>
            <pc:sldMk cId="2735486023" sldId="297"/>
            <ac:spMk id="45" creationId="{42285737-90EE-47DC-AC80-8AE156B11969}"/>
          </ac:spMkLst>
        </pc:spChg>
        <pc:grpChg chg="add del">
          <ac:chgData name="Brandon Gross" userId="5cfe96b0-eadf-49fc-9e70-cfaec2917642" providerId="ADAL" clId="{90DEE67B-DDF5-4218-BECE-84E7C311CE55}" dt="2019-09-25T17:37:54.874" v="19625" actId="26606"/>
          <ac:grpSpMkLst>
            <pc:docMk/>
            <pc:sldMk cId="2735486023" sldId="297"/>
            <ac:grpSpMk id="27" creationId="{B57BDC17-F1B3-455F-BBF1-680AA1F25C06}"/>
          </ac:grpSpMkLst>
        </pc:grpChg>
        <pc:grpChg chg="add del">
          <ac:chgData name="Brandon Gross" userId="5cfe96b0-eadf-49fc-9e70-cfaec2917642" providerId="ADAL" clId="{90DEE67B-DDF5-4218-BECE-84E7C311CE55}" dt="2019-09-25T17:38:36.511" v="19666" actId="26606"/>
          <ac:grpSpMkLst>
            <pc:docMk/>
            <pc:sldMk cId="2735486023" sldId="297"/>
            <ac:grpSpMk id="28" creationId="{B57BDC17-F1B3-455F-BBF1-680AA1F25C06}"/>
          </ac:grpSpMkLst>
        </pc:grpChg>
        <pc:grpChg chg="add del">
          <ac:chgData name="Brandon Gross" userId="5cfe96b0-eadf-49fc-9e70-cfaec2917642" providerId="ADAL" clId="{90DEE67B-DDF5-4218-BECE-84E7C311CE55}" dt="2019-09-25T17:54:42.945" v="19914"/>
          <ac:grpSpMkLst>
            <pc:docMk/>
            <pc:sldMk cId="2735486023" sldId="297"/>
            <ac:grpSpMk id="38" creationId="{B57BDC17-F1B3-455F-BBF1-680AA1F25C06}"/>
          </ac:grpSpMkLst>
        </pc:grpChg>
        <pc:graphicFrameChg chg="add del">
          <ac:chgData name="Brandon Gross" userId="5cfe96b0-eadf-49fc-9e70-cfaec2917642" providerId="ADAL" clId="{90DEE67B-DDF5-4218-BECE-84E7C311CE55}" dt="2019-09-25T17:30:48.410" v="19581" actId="26606"/>
          <ac:graphicFrameMkLst>
            <pc:docMk/>
            <pc:sldMk cId="2735486023" sldId="297"/>
            <ac:graphicFrameMk id="12" creationId="{2D7CCF19-D41D-4AFA-A244-820D0FDC3641}"/>
          </ac:graphicFrameMkLst>
        </pc:graphicFrameChg>
        <pc:graphicFrameChg chg="add del">
          <ac:chgData name="Brandon Gross" userId="5cfe96b0-eadf-49fc-9e70-cfaec2917642" providerId="ADAL" clId="{90DEE67B-DDF5-4218-BECE-84E7C311CE55}" dt="2019-09-25T17:37:18.015" v="19621" actId="26606"/>
          <ac:graphicFrameMkLst>
            <pc:docMk/>
            <pc:sldMk cId="2735486023" sldId="297"/>
            <ac:graphicFrameMk id="14" creationId="{17FE1B23-9B27-44D0-832C-891236D49A73}"/>
          </ac:graphicFrameMkLst>
        </pc:graphicFrameChg>
        <pc:graphicFrameChg chg="add del">
          <ac:chgData name="Brandon Gross" userId="5cfe96b0-eadf-49fc-9e70-cfaec2917642" providerId="ADAL" clId="{90DEE67B-DDF5-4218-BECE-84E7C311CE55}" dt="2019-09-25T17:37:20.672" v="19623" actId="26606"/>
          <ac:graphicFrameMkLst>
            <pc:docMk/>
            <pc:sldMk cId="2735486023" sldId="297"/>
            <ac:graphicFrameMk id="18" creationId="{E8FC2320-E7CB-4A1F-99E9-699C146C3811}"/>
          </ac:graphicFrameMkLst>
        </pc:graphicFrameChg>
        <pc:graphicFrameChg chg="add del">
          <ac:chgData name="Brandon Gross" userId="5cfe96b0-eadf-49fc-9e70-cfaec2917642" providerId="ADAL" clId="{90DEE67B-DDF5-4218-BECE-84E7C311CE55}" dt="2019-09-25T17:37:54.874" v="19625" actId="26606"/>
          <ac:graphicFrameMkLst>
            <pc:docMk/>
            <pc:sldMk cId="2735486023" sldId="297"/>
            <ac:graphicFrameMk id="29" creationId="{CF604AFF-CD3C-4447-A8E9-9B6AEF7E44BC}"/>
          </ac:graphicFrameMkLst>
        </pc:graphicFrameChg>
        <pc:graphicFrameChg chg="add mod modGraphic">
          <ac:chgData name="Brandon Gross" userId="5cfe96b0-eadf-49fc-9e70-cfaec2917642" providerId="ADAL" clId="{90DEE67B-DDF5-4218-BECE-84E7C311CE55}" dt="2019-09-25T17:58:26.745" v="19961" actId="26606"/>
          <ac:graphicFrameMkLst>
            <pc:docMk/>
            <pc:sldMk cId="2735486023" sldId="297"/>
            <ac:graphicFrameMk id="31" creationId="{6BD235F0-FCEC-4BDE-989A-03BC1E3B420E}"/>
          </ac:graphicFrameMkLst>
        </pc:graphicFrameChg>
        <pc:cxnChg chg="add del">
          <ac:chgData name="Brandon Gross" userId="5cfe96b0-eadf-49fc-9e70-cfaec2917642" providerId="ADAL" clId="{90DEE67B-DDF5-4218-BECE-84E7C311CE55}" dt="2019-09-25T17:38:18.978" v="19665" actId="26606"/>
          <ac:cxnSpMkLst>
            <pc:docMk/>
            <pc:sldMk cId="2735486023" sldId="297"/>
            <ac:cxnSpMk id="10" creationId="{B874EF51-C858-4BB9-97C3-D17755787127}"/>
          </ac:cxnSpMkLst>
        </pc:cxnChg>
      </pc:sldChg>
      <pc:sldChg chg="addSp modSp add del mod setBg setClrOvrMap modNotesTx">
        <pc:chgData name="Brandon Gross" userId="5cfe96b0-eadf-49fc-9e70-cfaec2917642" providerId="ADAL" clId="{90DEE67B-DDF5-4218-BECE-84E7C311CE55}" dt="2019-09-25T17:40:33.487" v="19710" actId="2696"/>
        <pc:sldMkLst>
          <pc:docMk/>
          <pc:sldMk cId="2989111760" sldId="298"/>
        </pc:sldMkLst>
        <pc:spChg chg="mod">
          <ac:chgData name="Brandon Gross" userId="5cfe96b0-eadf-49fc-9e70-cfaec2917642" providerId="ADAL" clId="{90DEE67B-DDF5-4218-BECE-84E7C311CE55}" dt="2019-09-25T17:23:00.570" v="19516" actId="26606"/>
          <ac:spMkLst>
            <pc:docMk/>
            <pc:sldMk cId="2989111760" sldId="298"/>
            <ac:spMk id="2" creationId="{BF0936A6-453B-4E74-917E-0ADABE1823EB}"/>
          </ac:spMkLst>
        </pc:spChg>
        <pc:spChg chg="mod">
          <ac:chgData name="Brandon Gross" userId="5cfe96b0-eadf-49fc-9e70-cfaec2917642" providerId="ADAL" clId="{90DEE67B-DDF5-4218-BECE-84E7C311CE55}" dt="2019-09-25T17:39:44.683" v="19678"/>
          <ac:spMkLst>
            <pc:docMk/>
            <pc:sldMk cId="2989111760" sldId="298"/>
            <ac:spMk id="3" creationId="{C9CAB9C5-84A9-434D-9539-7E9ED0871A22}"/>
          </ac:spMkLst>
        </pc:spChg>
        <pc:spChg chg="add">
          <ac:chgData name="Brandon Gross" userId="5cfe96b0-eadf-49fc-9e70-cfaec2917642" providerId="ADAL" clId="{90DEE67B-DDF5-4218-BECE-84E7C311CE55}" dt="2019-09-25T17:23:00.570" v="19516" actId="26606"/>
          <ac:spMkLst>
            <pc:docMk/>
            <pc:sldMk cId="2989111760" sldId="298"/>
            <ac:spMk id="8" creationId="{EA67B5B4-3A24-436E-B663-1B2EBFF8A0CD}"/>
          </ac:spMkLst>
        </pc:spChg>
        <pc:spChg chg="add">
          <ac:chgData name="Brandon Gross" userId="5cfe96b0-eadf-49fc-9e70-cfaec2917642" providerId="ADAL" clId="{90DEE67B-DDF5-4218-BECE-84E7C311CE55}" dt="2019-09-25T17:23:00.570" v="19516" actId="26606"/>
          <ac:spMkLst>
            <pc:docMk/>
            <pc:sldMk cId="2989111760" sldId="298"/>
            <ac:spMk id="10" creationId="{987FDF89-C993-41F4-A1B8-DBAFF16008A9}"/>
          </ac:spMkLst>
        </pc:spChg>
        <pc:spChg chg="add">
          <ac:chgData name="Brandon Gross" userId="5cfe96b0-eadf-49fc-9e70-cfaec2917642" providerId="ADAL" clId="{90DEE67B-DDF5-4218-BECE-84E7C311CE55}" dt="2019-09-25T17:23:00.570" v="19516" actId="26606"/>
          <ac:spMkLst>
            <pc:docMk/>
            <pc:sldMk cId="2989111760" sldId="298"/>
            <ac:spMk id="12" creationId="{64E585EA-75FD-4025-8270-F66A58A15CDA}"/>
          </ac:spMkLst>
        </pc:spChg>
      </pc:sldChg>
      <pc:sldChg chg="addSp modSp add del mod setBg setClrOvrMap modNotesTx">
        <pc:chgData name="Brandon Gross" userId="5cfe96b0-eadf-49fc-9e70-cfaec2917642" providerId="ADAL" clId="{90DEE67B-DDF5-4218-BECE-84E7C311CE55}" dt="2019-09-25T17:40:35.316" v="19711" actId="2696"/>
        <pc:sldMkLst>
          <pc:docMk/>
          <pc:sldMk cId="995775767" sldId="299"/>
        </pc:sldMkLst>
        <pc:spChg chg="mod">
          <ac:chgData name="Brandon Gross" userId="5cfe96b0-eadf-49fc-9e70-cfaec2917642" providerId="ADAL" clId="{90DEE67B-DDF5-4218-BECE-84E7C311CE55}" dt="2019-09-25T17:22:52.806" v="19515" actId="26606"/>
          <ac:spMkLst>
            <pc:docMk/>
            <pc:sldMk cId="995775767" sldId="299"/>
            <ac:spMk id="2" creationId="{B04A9F7F-AA34-4F58-BFE5-A5335B329DD2}"/>
          </ac:spMkLst>
        </pc:spChg>
        <pc:spChg chg="mod">
          <ac:chgData name="Brandon Gross" userId="5cfe96b0-eadf-49fc-9e70-cfaec2917642" providerId="ADAL" clId="{90DEE67B-DDF5-4218-BECE-84E7C311CE55}" dt="2019-09-25T17:40:08.626" v="19698"/>
          <ac:spMkLst>
            <pc:docMk/>
            <pc:sldMk cId="995775767" sldId="299"/>
            <ac:spMk id="3" creationId="{68545DDA-C884-4C2F-934D-003DB0CE7E78}"/>
          </ac:spMkLst>
        </pc:spChg>
        <pc:spChg chg="add">
          <ac:chgData name="Brandon Gross" userId="5cfe96b0-eadf-49fc-9e70-cfaec2917642" providerId="ADAL" clId="{90DEE67B-DDF5-4218-BECE-84E7C311CE55}" dt="2019-09-25T17:22:52.806" v="19515" actId="26606"/>
          <ac:spMkLst>
            <pc:docMk/>
            <pc:sldMk cId="995775767" sldId="299"/>
            <ac:spMk id="8" creationId="{EA67B5B4-3A24-436E-B663-1B2EBFF8A0CD}"/>
          </ac:spMkLst>
        </pc:spChg>
        <pc:spChg chg="add">
          <ac:chgData name="Brandon Gross" userId="5cfe96b0-eadf-49fc-9e70-cfaec2917642" providerId="ADAL" clId="{90DEE67B-DDF5-4218-BECE-84E7C311CE55}" dt="2019-09-25T17:22:52.806" v="19515" actId="26606"/>
          <ac:spMkLst>
            <pc:docMk/>
            <pc:sldMk cId="995775767" sldId="299"/>
            <ac:spMk id="10" creationId="{987FDF89-C993-41F4-A1B8-DBAFF16008A9}"/>
          </ac:spMkLst>
        </pc:spChg>
        <pc:spChg chg="add">
          <ac:chgData name="Brandon Gross" userId="5cfe96b0-eadf-49fc-9e70-cfaec2917642" providerId="ADAL" clId="{90DEE67B-DDF5-4218-BECE-84E7C311CE55}" dt="2019-09-25T17:22:52.806" v="19515" actId="26606"/>
          <ac:spMkLst>
            <pc:docMk/>
            <pc:sldMk cId="995775767" sldId="299"/>
            <ac:spMk id="12" creationId="{64E585EA-75FD-4025-8270-F66A58A15CDA}"/>
          </ac:spMkLst>
        </pc:spChg>
      </pc:sldChg>
      <pc:sldChg chg="addSp delSp modSp add mod setBg setClrOvrMap delDesignElem modNotesTx">
        <pc:chgData name="Brandon Gross" userId="5cfe96b0-eadf-49fc-9e70-cfaec2917642" providerId="ADAL" clId="{90DEE67B-DDF5-4218-BECE-84E7C311CE55}" dt="2019-09-25T18:02:14.027" v="20021" actId="26606"/>
        <pc:sldMkLst>
          <pc:docMk/>
          <pc:sldMk cId="583251023" sldId="301"/>
        </pc:sldMkLst>
        <pc:spChg chg="mod">
          <ac:chgData name="Brandon Gross" userId="5cfe96b0-eadf-49fc-9e70-cfaec2917642" providerId="ADAL" clId="{90DEE67B-DDF5-4218-BECE-84E7C311CE55}" dt="2019-09-25T17:19:17.505" v="19486" actId="26606"/>
          <ac:spMkLst>
            <pc:docMk/>
            <pc:sldMk cId="583251023" sldId="301"/>
            <ac:spMk id="2" creationId="{8DAFC06D-3EEC-4072-A918-3A7476AAADD5}"/>
          </ac:spMkLst>
        </pc:spChg>
        <pc:spChg chg="add">
          <ac:chgData name="Brandon Gross" userId="5cfe96b0-eadf-49fc-9e70-cfaec2917642" providerId="ADAL" clId="{90DEE67B-DDF5-4218-BECE-84E7C311CE55}" dt="2019-09-25T18:02:14.027" v="20021" actId="26606"/>
          <ac:spMkLst>
            <pc:docMk/>
            <pc:sldMk cId="583251023" sldId="301"/>
            <ac:spMk id="6" creationId="{3B0DF90E-6BAD-4E82-8FDF-717C9A357378}"/>
          </ac:spMkLst>
        </pc:spChg>
        <pc:spChg chg="add">
          <ac:chgData name="Brandon Gross" userId="5cfe96b0-eadf-49fc-9e70-cfaec2917642" providerId="ADAL" clId="{90DEE67B-DDF5-4218-BECE-84E7C311CE55}" dt="2019-09-25T18:02:14.027" v="20021" actId="26606"/>
          <ac:spMkLst>
            <pc:docMk/>
            <pc:sldMk cId="583251023" sldId="301"/>
            <ac:spMk id="7" creationId="{13DCC859-0434-4BB8-B6C5-09C88AE698FB}"/>
          </ac:spMkLst>
        </pc:spChg>
        <pc:spChg chg="add">
          <ac:chgData name="Brandon Gross" userId="5cfe96b0-eadf-49fc-9e70-cfaec2917642" providerId="ADAL" clId="{90DEE67B-DDF5-4218-BECE-84E7C311CE55}" dt="2019-09-25T18:02:14.027" v="20021" actId="26606"/>
          <ac:spMkLst>
            <pc:docMk/>
            <pc:sldMk cId="583251023" sldId="301"/>
            <ac:spMk id="8" creationId="{08E7ACFB-B791-4C23-8B17-013FEDC09A89}"/>
          </ac:spMkLst>
        </pc:spChg>
        <pc:spChg chg="add del">
          <ac:chgData name="Brandon Gross" userId="5cfe96b0-eadf-49fc-9e70-cfaec2917642" providerId="ADAL" clId="{90DEE67B-DDF5-4218-BECE-84E7C311CE55}" dt="2019-09-25T17:54:42.945" v="19914"/>
          <ac:spMkLst>
            <pc:docMk/>
            <pc:sldMk cId="583251023" sldId="301"/>
            <ac:spMk id="9" creationId="{3B0DF90E-6BAD-4E82-8FDF-717C9A357378}"/>
          </ac:spMkLst>
        </pc:spChg>
        <pc:spChg chg="add del">
          <ac:chgData name="Brandon Gross" userId="5cfe96b0-eadf-49fc-9e70-cfaec2917642" providerId="ADAL" clId="{90DEE67B-DDF5-4218-BECE-84E7C311CE55}" dt="2019-09-25T17:54:42.945" v="19914"/>
          <ac:spMkLst>
            <pc:docMk/>
            <pc:sldMk cId="583251023" sldId="301"/>
            <ac:spMk id="11" creationId="{13DCC859-0434-4BB8-B6C5-09C88AE698FB}"/>
          </ac:spMkLst>
        </pc:spChg>
        <pc:spChg chg="add del">
          <ac:chgData name="Brandon Gross" userId="5cfe96b0-eadf-49fc-9e70-cfaec2917642" providerId="ADAL" clId="{90DEE67B-DDF5-4218-BECE-84E7C311CE55}" dt="2019-09-25T17:54:42.945" v="19914"/>
          <ac:spMkLst>
            <pc:docMk/>
            <pc:sldMk cId="583251023" sldId="301"/>
            <ac:spMk id="13" creationId="{08E7ACFB-B791-4C23-8B17-013FEDC09A89}"/>
          </ac:spMkLst>
        </pc:spChg>
        <pc:graphicFrameChg chg="mod modGraphic">
          <ac:chgData name="Brandon Gross" userId="5cfe96b0-eadf-49fc-9e70-cfaec2917642" providerId="ADAL" clId="{90DEE67B-DDF5-4218-BECE-84E7C311CE55}" dt="2019-09-25T18:02:14.027" v="20021" actId="26606"/>
          <ac:graphicFrameMkLst>
            <pc:docMk/>
            <pc:sldMk cId="583251023" sldId="301"/>
            <ac:graphicFrameMk id="4" creationId="{5B0F2891-EB5D-4CF1-B0A5-535F3BCF263A}"/>
          </ac:graphicFrameMkLst>
        </pc:graphicFrameChg>
      </pc:sldChg>
      <pc:sldChg chg="addSp delSp modSp add mod setBg modNotesTx">
        <pc:chgData name="Brandon Gross" userId="5cfe96b0-eadf-49fc-9e70-cfaec2917642" providerId="ADAL" clId="{90DEE67B-DDF5-4218-BECE-84E7C311CE55}" dt="2019-09-25T17:54:11.426" v="19867" actId="26606"/>
        <pc:sldMkLst>
          <pc:docMk/>
          <pc:sldMk cId="2092015037" sldId="303"/>
        </pc:sldMkLst>
        <pc:spChg chg="mod">
          <ac:chgData name="Brandon Gross" userId="5cfe96b0-eadf-49fc-9e70-cfaec2917642" providerId="ADAL" clId="{90DEE67B-DDF5-4218-BECE-84E7C311CE55}" dt="2019-09-25T17:54:11.426" v="19867" actId="26606"/>
          <ac:spMkLst>
            <pc:docMk/>
            <pc:sldMk cId="2092015037" sldId="303"/>
            <ac:spMk id="2" creationId="{AF961DED-98DB-492F-B536-E81FBDAC249A}"/>
          </ac:spMkLst>
        </pc:spChg>
        <pc:spChg chg="add del">
          <ac:chgData name="Brandon Gross" userId="5cfe96b0-eadf-49fc-9e70-cfaec2917642" providerId="ADAL" clId="{90DEE67B-DDF5-4218-BECE-84E7C311CE55}" dt="2019-09-25T17:54:11.426" v="19867" actId="26606"/>
          <ac:spMkLst>
            <pc:docMk/>
            <pc:sldMk cId="2092015037" sldId="303"/>
            <ac:spMk id="10" creationId="{823AC064-BC96-4F32-8AE1-B2FD38754823}"/>
          </ac:spMkLst>
        </pc:spChg>
        <pc:picChg chg="mod ord">
          <ac:chgData name="Brandon Gross" userId="5cfe96b0-eadf-49fc-9e70-cfaec2917642" providerId="ADAL" clId="{90DEE67B-DDF5-4218-BECE-84E7C311CE55}" dt="2019-09-25T17:54:11.426" v="19867" actId="26606"/>
          <ac:picMkLst>
            <pc:docMk/>
            <pc:sldMk cId="2092015037" sldId="303"/>
            <ac:picMk id="4" creationId="{7AD292B8-007D-DF48-80A1-2C214E980B35}"/>
          </ac:picMkLst>
        </pc:picChg>
        <pc:picChg chg="mod">
          <ac:chgData name="Brandon Gross" userId="5cfe96b0-eadf-49fc-9e70-cfaec2917642" providerId="ADAL" clId="{90DEE67B-DDF5-4218-BECE-84E7C311CE55}" dt="2019-09-25T17:54:11.426" v="19867" actId="26606"/>
          <ac:picMkLst>
            <pc:docMk/>
            <pc:sldMk cId="2092015037" sldId="303"/>
            <ac:picMk id="5" creationId="{E9BC4DCA-7A66-0048-9014-B144121920CD}"/>
          </ac:picMkLst>
        </pc:picChg>
        <pc:cxnChg chg="add del">
          <ac:chgData name="Brandon Gross" userId="5cfe96b0-eadf-49fc-9e70-cfaec2917642" providerId="ADAL" clId="{90DEE67B-DDF5-4218-BECE-84E7C311CE55}" dt="2019-09-25T17:54:11.426" v="19867" actId="26606"/>
          <ac:cxnSpMkLst>
            <pc:docMk/>
            <pc:sldMk cId="2092015037" sldId="303"/>
            <ac:cxnSpMk id="12" creationId="{7E7C77BC-7138-40B1-A15B-20F57A494629}"/>
          </ac:cxnSpMkLst>
        </pc:cxnChg>
        <pc:cxnChg chg="add del">
          <ac:chgData name="Brandon Gross" userId="5cfe96b0-eadf-49fc-9e70-cfaec2917642" providerId="ADAL" clId="{90DEE67B-DDF5-4218-BECE-84E7C311CE55}" dt="2019-09-25T17:54:11.426" v="19867" actId="26606"/>
          <ac:cxnSpMkLst>
            <pc:docMk/>
            <pc:sldMk cId="2092015037" sldId="303"/>
            <ac:cxnSpMk id="14" creationId="{DB146403-F3D6-484B-B2ED-97F9565D0370}"/>
          </ac:cxnSpMkLst>
        </pc:cxnChg>
      </pc:sldChg>
      <pc:sldChg chg="addSp delSp modSp add mod setBg modNotesTx">
        <pc:chgData name="Brandon Gross" userId="5cfe96b0-eadf-49fc-9e70-cfaec2917642" providerId="ADAL" clId="{90DEE67B-DDF5-4218-BECE-84E7C311CE55}" dt="2019-09-25T17:54:12.009" v="19868" actId="26606"/>
        <pc:sldMkLst>
          <pc:docMk/>
          <pc:sldMk cId="3558420092" sldId="304"/>
        </pc:sldMkLst>
        <pc:spChg chg="mod">
          <ac:chgData name="Brandon Gross" userId="5cfe96b0-eadf-49fc-9e70-cfaec2917642" providerId="ADAL" clId="{90DEE67B-DDF5-4218-BECE-84E7C311CE55}" dt="2019-09-25T17:54:12.009" v="19868" actId="26606"/>
          <ac:spMkLst>
            <pc:docMk/>
            <pc:sldMk cId="3558420092" sldId="304"/>
            <ac:spMk id="2" creationId="{AF961DED-98DB-492F-B536-E81FBDAC249A}"/>
          </ac:spMkLst>
        </pc:spChg>
        <pc:spChg chg="add del">
          <ac:chgData name="Brandon Gross" userId="5cfe96b0-eadf-49fc-9e70-cfaec2917642" providerId="ADAL" clId="{90DEE67B-DDF5-4218-BECE-84E7C311CE55}" dt="2019-09-25T17:54:12.009" v="19868" actId="26606"/>
          <ac:spMkLst>
            <pc:docMk/>
            <pc:sldMk cId="3558420092" sldId="304"/>
            <ac:spMk id="10" creationId="{823AC064-BC96-4F32-8AE1-B2FD38754823}"/>
          </ac:spMkLst>
        </pc:spChg>
        <pc:picChg chg="mod">
          <ac:chgData name="Brandon Gross" userId="5cfe96b0-eadf-49fc-9e70-cfaec2917642" providerId="ADAL" clId="{90DEE67B-DDF5-4218-BECE-84E7C311CE55}" dt="2019-09-25T17:54:12.009" v="19868" actId="26606"/>
          <ac:picMkLst>
            <pc:docMk/>
            <pc:sldMk cId="3558420092" sldId="304"/>
            <ac:picMk id="5" creationId="{1159607F-6514-E245-89FC-C1A64BC69E2D}"/>
          </ac:picMkLst>
        </pc:picChg>
        <pc:cxnChg chg="add del">
          <ac:chgData name="Brandon Gross" userId="5cfe96b0-eadf-49fc-9e70-cfaec2917642" providerId="ADAL" clId="{90DEE67B-DDF5-4218-BECE-84E7C311CE55}" dt="2019-09-25T17:54:12.009" v="19868" actId="26606"/>
          <ac:cxnSpMkLst>
            <pc:docMk/>
            <pc:sldMk cId="3558420092" sldId="304"/>
            <ac:cxnSpMk id="12" creationId="{7E7C77BC-7138-40B1-A15B-20F57A494629}"/>
          </ac:cxnSpMkLst>
        </pc:cxnChg>
      </pc:sldChg>
      <pc:sldChg chg="addSp delSp modSp add mod setBg modNotesTx">
        <pc:chgData name="Brandon Gross" userId="5cfe96b0-eadf-49fc-9e70-cfaec2917642" providerId="ADAL" clId="{90DEE67B-DDF5-4218-BECE-84E7C311CE55}" dt="2019-09-25T17:54:12.555" v="19869" actId="26606"/>
        <pc:sldMkLst>
          <pc:docMk/>
          <pc:sldMk cId="634933625" sldId="305"/>
        </pc:sldMkLst>
        <pc:spChg chg="mod">
          <ac:chgData name="Brandon Gross" userId="5cfe96b0-eadf-49fc-9e70-cfaec2917642" providerId="ADAL" clId="{90DEE67B-DDF5-4218-BECE-84E7C311CE55}" dt="2019-09-25T17:54:12.555" v="19869" actId="26606"/>
          <ac:spMkLst>
            <pc:docMk/>
            <pc:sldMk cId="634933625" sldId="305"/>
            <ac:spMk id="2" creationId="{AF961DED-98DB-492F-B536-E81FBDAC249A}"/>
          </ac:spMkLst>
        </pc:spChg>
        <pc:spChg chg="add del">
          <ac:chgData name="Brandon Gross" userId="5cfe96b0-eadf-49fc-9e70-cfaec2917642" providerId="ADAL" clId="{90DEE67B-DDF5-4218-BECE-84E7C311CE55}" dt="2019-09-25T17:54:12.555" v="19869" actId="26606"/>
          <ac:spMkLst>
            <pc:docMk/>
            <pc:sldMk cId="634933625" sldId="305"/>
            <ac:spMk id="7" creationId="{823AC064-BC96-4F32-8AE1-B2FD38754823}"/>
          </ac:spMkLst>
        </pc:spChg>
        <pc:spChg chg="add del">
          <ac:chgData name="Brandon Gross" userId="5cfe96b0-eadf-49fc-9e70-cfaec2917642" providerId="ADAL" clId="{90DEE67B-DDF5-4218-BECE-84E7C311CE55}" dt="2019-09-25T17:29:09.339" v="19568" actId="26606"/>
          <ac:spMkLst>
            <pc:docMk/>
            <pc:sldMk cId="634933625" sldId="305"/>
            <ac:spMk id="10" creationId="{823AC064-BC96-4F32-8AE1-B2FD38754823}"/>
          </ac:spMkLst>
        </pc:spChg>
        <pc:picChg chg="mod">
          <ac:chgData name="Brandon Gross" userId="5cfe96b0-eadf-49fc-9e70-cfaec2917642" providerId="ADAL" clId="{90DEE67B-DDF5-4218-BECE-84E7C311CE55}" dt="2019-09-25T17:54:12.555" v="19869" actId="26606"/>
          <ac:picMkLst>
            <pc:docMk/>
            <pc:sldMk cId="634933625" sldId="305"/>
            <ac:picMk id="4" creationId="{9DFFB674-E2B0-0A47-B230-6EC1D6127095}"/>
          </ac:picMkLst>
        </pc:picChg>
        <pc:picChg chg="mod">
          <ac:chgData name="Brandon Gross" userId="5cfe96b0-eadf-49fc-9e70-cfaec2917642" providerId="ADAL" clId="{90DEE67B-DDF5-4218-BECE-84E7C311CE55}" dt="2019-09-25T17:54:12.555" v="19869" actId="26606"/>
          <ac:picMkLst>
            <pc:docMk/>
            <pc:sldMk cId="634933625" sldId="305"/>
            <ac:picMk id="5" creationId="{455DBB8F-01E0-0646-9564-A30335F1A7F4}"/>
          </ac:picMkLst>
        </pc:picChg>
        <pc:cxnChg chg="add del">
          <ac:chgData name="Brandon Gross" userId="5cfe96b0-eadf-49fc-9e70-cfaec2917642" providerId="ADAL" clId="{90DEE67B-DDF5-4218-BECE-84E7C311CE55}" dt="2019-09-25T17:54:12.555" v="19869" actId="26606"/>
          <ac:cxnSpMkLst>
            <pc:docMk/>
            <pc:sldMk cId="634933625" sldId="305"/>
            <ac:cxnSpMk id="8" creationId="{7E7C77BC-7138-40B1-A15B-20F57A494629}"/>
          </ac:cxnSpMkLst>
        </pc:cxnChg>
        <pc:cxnChg chg="add del">
          <ac:chgData name="Brandon Gross" userId="5cfe96b0-eadf-49fc-9e70-cfaec2917642" providerId="ADAL" clId="{90DEE67B-DDF5-4218-BECE-84E7C311CE55}" dt="2019-09-25T17:54:12.555" v="19869" actId="26606"/>
          <ac:cxnSpMkLst>
            <pc:docMk/>
            <pc:sldMk cId="634933625" sldId="305"/>
            <ac:cxnSpMk id="9" creationId="{DB146403-F3D6-484B-B2ED-97F9565D0370}"/>
          </ac:cxnSpMkLst>
        </pc:cxnChg>
        <pc:cxnChg chg="add del">
          <ac:chgData name="Brandon Gross" userId="5cfe96b0-eadf-49fc-9e70-cfaec2917642" providerId="ADAL" clId="{90DEE67B-DDF5-4218-BECE-84E7C311CE55}" dt="2019-09-25T17:29:09.339" v="19568" actId="26606"/>
          <ac:cxnSpMkLst>
            <pc:docMk/>
            <pc:sldMk cId="634933625" sldId="305"/>
            <ac:cxnSpMk id="12" creationId="{7E7C77BC-7138-40B1-A15B-20F57A494629}"/>
          </ac:cxnSpMkLst>
        </pc:cxnChg>
        <pc:cxnChg chg="add del">
          <ac:chgData name="Brandon Gross" userId="5cfe96b0-eadf-49fc-9e70-cfaec2917642" providerId="ADAL" clId="{90DEE67B-DDF5-4218-BECE-84E7C311CE55}" dt="2019-09-25T17:29:09.339" v="19568" actId="26606"/>
          <ac:cxnSpMkLst>
            <pc:docMk/>
            <pc:sldMk cId="634933625" sldId="305"/>
            <ac:cxnSpMk id="14" creationId="{DB146403-F3D6-484B-B2ED-97F9565D0370}"/>
          </ac:cxnSpMkLst>
        </pc:cxnChg>
      </pc:sldChg>
      <pc:sldChg chg="addSp delSp modSp add mod setBg delDesignElem modNotesTx">
        <pc:chgData name="Brandon Gross" userId="5cfe96b0-eadf-49fc-9e70-cfaec2917642" providerId="ADAL" clId="{90DEE67B-DDF5-4218-BECE-84E7C311CE55}" dt="2019-09-25T18:00:40.321" v="19993" actId="26606"/>
        <pc:sldMkLst>
          <pc:docMk/>
          <pc:sldMk cId="1247526309" sldId="306"/>
        </pc:sldMkLst>
        <pc:spChg chg="mod">
          <ac:chgData name="Brandon Gross" userId="5cfe96b0-eadf-49fc-9e70-cfaec2917642" providerId="ADAL" clId="{90DEE67B-DDF5-4218-BECE-84E7C311CE55}" dt="2019-09-25T18:00:40.321" v="19993" actId="26606"/>
          <ac:spMkLst>
            <pc:docMk/>
            <pc:sldMk cId="1247526309" sldId="306"/>
            <ac:spMk id="2" creationId="{87FA9FCE-7F68-4975-9B6B-4BFE7386662F}"/>
          </ac:spMkLst>
        </pc:spChg>
        <pc:spChg chg="del">
          <ac:chgData name="Brandon Gross" userId="5cfe96b0-eadf-49fc-9e70-cfaec2917642" providerId="ADAL" clId="{90DEE67B-DDF5-4218-BECE-84E7C311CE55}" dt="2019-09-18T17:10:25.800" v="1990"/>
          <ac:spMkLst>
            <pc:docMk/>
            <pc:sldMk cId="1247526309" sldId="306"/>
            <ac:spMk id="3" creationId="{9B202A97-9B1B-45BD-BB08-6D66523811E3}"/>
          </ac:spMkLst>
        </pc:spChg>
        <pc:spChg chg="add del">
          <ac:chgData name="Brandon Gross" userId="5cfe96b0-eadf-49fc-9e70-cfaec2917642" providerId="ADAL" clId="{90DEE67B-DDF5-4218-BECE-84E7C311CE55}" dt="2019-09-25T17:36:46.286" v="19617" actId="26606"/>
          <ac:spMkLst>
            <pc:docMk/>
            <pc:sldMk cId="1247526309" sldId="306"/>
            <ac:spMk id="13" creationId="{AB45A142-4255-493C-8284-5D566C121B10}"/>
          </ac:spMkLst>
        </pc:spChg>
        <pc:spChg chg="add">
          <ac:chgData name="Brandon Gross" userId="5cfe96b0-eadf-49fc-9e70-cfaec2917642" providerId="ADAL" clId="{90DEE67B-DDF5-4218-BECE-84E7C311CE55}" dt="2019-09-25T18:00:40.321" v="19993" actId="26606"/>
          <ac:spMkLst>
            <pc:docMk/>
            <pc:sldMk cId="1247526309" sldId="306"/>
            <ac:spMk id="15" creationId="{AB45A142-4255-493C-8284-5D566C121B10}"/>
          </ac:spMkLst>
        </pc:spChg>
        <pc:spChg chg="add del">
          <ac:chgData name="Brandon Gross" userId="5cfe96b0-eadf-49fc-9e70-cfaec2917642" providerId="ADAL" clId="{90DEE67B-DDF5-4218-BECE-84E7C311CE55}" dt="2019-09-25T17:54:42.945" v="19914"/>
          <ac:spMkLst>
            <pc:docMk/>
            <pc:sldMk cId="1247526309" sldId="306"/>
            <ac:spMk id="19" creationId="{1707FC24-6981-43D9-B525-C7832BA22463}"/>
          </ac:spMkLst>
        </pc:spChg>
        <pc:picChg chg="add mod">
          <ac:chgData name="Brandon Gross" userId="5cfe96b0-eadf-49fc-9e70-cfaec2917642" providerId="ADAL" clId="{90DEE67B-DDF5-4218-BECE-84E7C311CE55}" dt="2019-09-18T17:10:46.295" v="2043" actId="14100"/>
          <ac:picMkLst>
            <pc:docMk/>
            <pc:sldMk cId="1247526309" sldId="306"/>
            <ac:picMk id="4" creationId="{9801EEB2-2832-4475-A8FE-B580714ACB42}"/>
          </ac:picMkLst>
        </pc:picChg>
        <pc:picChg chg="mod">
          <ac:chgData name="Brandon Gross" userId="5cfe96b0-eadf-49fc-9e70-cfaec2917642" providerId="ADAL" clId="{90DEE67B-DDF5-4218-BECE-84E7C311CE55}" dt="2019-09-25T17:29:20.601" v="19569" actId="26606"/>
          <ac:picMkLst>
            <pc:docMk/>
            <pc:sldMk cId="1247526309" sldId="306"/>
            <ac:picMk id="11" creationId="{BB7FFBD9-E77B-3A43-832B-070AB12A1A60}"/>
          </ac:picMkLst>
        </pc:picChg>
        <pc:cxnChg chg="add del">
          <ac:chgData name="Brandon Gross" userId="5cfe96b0-eadf-49fc-9e70-cfaec2917642" providerId="ADAL" clId="{90DEE67B-DDF5-4218-BECE-84E7C311CE55}" dt="2019-09-25T17:36:46.286" v="19617" actId="26606"/>
          <ac:cxnSpMkLst>
            <pc:docMk/>
            <pc:sldMk cId="1247526309" sldId="306"/>
            <ac:cxnSpMk id="14" creationId="{38FB9660-F42F-4313-BBC4-47C007FE484C}"/>
          </ac:cxnSpMkLst>
        </pc:cxnChg>
        <pc:cxnChg chg="add">
          <ac:chgData name="Brandon Gross" userId="5cfe96b0-eadf-49fc-9e70-cfaec2917642" providerId="ADAL" clId="{90DEE67B-DDF5-4218-BECE-84E7C311CE55}" dt="2019-09-25T18:00:40.321" v="19993" actId="26606"/>
          <ac:cxnSpMkLst>
            <pc:docMk/>
            <pc:sldMk cId="1247526309" sldId="306"/>
            <ac:cxnSpMk id="17" creationId="{38FB9660-F42F-4313-BBC4-47C007FE484C}"/>
          </ac:cxnSpMkLst>
        </pc:cxnChg>
      </pc:sldChg>
      <pc:sldChg chg="addSp delSp modSp add mod setBg setClrOvrMap delDesignElem modNotesTx">
        <pc:chgData name="Brandon Gross" userId="5cfe96b0-eadf-49fc-9e70-cfaec2917642" providerId="ADAL" clId="{90DEE67B-DDF5-4218-BECE-84E7C311CE55}" dt="2019-09-25T17:59:14.341" v="19971" actId="26606"/>
        <pc:sldMkLst>
          <pc:docMk/>
          <pc:sldMk cId="3706735877" sldId="307"/>
        </pc:sldMkLst>
        <pc:spChg chg="mod">
          <ac:chgData name="Brandon Gross" userId="5cfe96b0-eadf-49fc-9e70-cfaec2917642" providerId="ADAL" clId="{90DEE67B-DDF5-4218-BECE-84E7C311CE55}" dt="2019-09-25T17:25:30.550" v="19541" actId="26606"/>
          <ac:spMkLst>
            <pc:docMk/>
            <pc:sldMk cId="3706735877" sldId="307"/>
            <ac:spMk id="2" creationId="{B40B26CA-D596-4CB9-B080-B6FC18666591}"/>
          </ac:spMkLst>
        </pc:spChg>
        <pc:spChg chg="mod">
          <ac:chgData name="Brandon Gross" userId="5cfe96b0-eadf-49fc-9e70-cfaec2917642" providerId="ADAL" clId="{90DEE67B-DDF5-4218-BECE-84E7C311CE55}" dt="2019-09-25T17:25:30.550" v="19541" actId="26606"/>
          <ac:spMkLst>
            <pc:docMk/>
            <pc:sldMk cId="3706735877" sldId="307"/>
            <ac:spMk id="3" creationId="{28F7F2B4-AB4B-43DC-8EE7-7DCF69A9E2AB}"/>
          </ac:spMkLst>
        </pc:spChg>
        <pc:spChg chg="add">
          <ac:chgData name="Brandon Gross" userId="5cfe96b0-eadf-49fc-9e70-cfaec2917642" providerId="ADAL" clId="{90DEE67B-DDF5-4218-BECE-84E7C311CE55}" dt="2019-09-25T17:59:14.341" v="19971" actId="26606"/>
          <ac:spMkLst>
            <pc:docMk/>
            <pc:sldMk cId="3706735877" sldId="307"/>
            <ac:spMk id="6" creationId="{867D4867-5BA7-4462-B2F6-A23F4A622AA7}"/>
          </ac:spMkLst>
        </pc:spChg>
        <pc:spChg chg="add del">
          <ac:chgData name="Brandon Gross" userId="5cfe96b0-eadf-49fc-9e70-cfaec2917642" providerId="ADAL" clId="{90DEE67B-DDF5-4218-BECE-84E7C311CE55}" dt="2019-09-25T17:54:42.945" v="19914"/>
          <ac:spMkLst>
            <pc:docMk/>
            <pc:sldMk cId="3706735877" sldId="307"/>
            <ac:spMk id="9" creationId="{867D4867-5BA7-4462-B2F6-A23F4A622AA7}"/>
          </ac:spMkLst>
        </pc:spChg>
        <pc:picChg chg="add mod">
          <ac:chgData name="Brandon Gross" userId="5cfe96b0-eadf-49fc-9e70-cfaec2917642" providerId="ADAL" clId="{90DEE67B-DDF5-4218-BECE-84E7C311CE55}" dt="2019-09-25T17:25:30.550" v="19541" actId="26606"/>
          <ac:picMkLst>
            <pc:docMk/>
            <pc:sldMk cId="3706735877" sldId="307"/>
            <ac:picMk id="4" creationId="{3C82C62B-0878-430F-B6D8-6E8F6D8BADD9}"/>
          </ac:picMkLst>
        </pc:picChg>
      </pc:sldChg>
      <pc:sldChg chg="addSp delSp modSp add mod setBg setClrOvrMap delDesignElem modNotesTx">
        <pc:chgData name="Brandon Gross" userId="5cfe96b0-eadf-49fc-9e70-cfaec2917642" providerId="ADAL" clId="{90DEE67B-DDF5-4218-BECE-84E7C311CE55}" dt="2019-09-26T00:34:11.132" v="21086" actId="20577"/>
        <pc:sldMkLst>
          <pc:docMk/>
          <pc:sldMk cId="4198075428" sldId="308"/>
        </pc:sldMkLst>
        <pc:spChg chg="mod">
          <ac:chgData name="Brandon Gross" userId="5cfe96b0-eadf-49fc-9e70-cfaec2917642" providerId="ADAL" clId="{90DEE67B-DDF5-4218-BECE-84E7C311CE55}" dt="2019-09-25T17:27:17.144" v="19561" actId="26606"/>
          <ac:spMkLst>
            <pc:docMk/>
            <pc:sldMk cId="4198075428" sldId="308"/>
            <ac:spMk id="2" creationId="{04A08105-2C7A-4965-A2F1-62A68047551F}"/>
          </ac:spMkLst>
        </pc:spChg>
        <pc:spChg chg="mod">
          <ac:chgData name="Brandon Gross" userId="5cfe96b0-eadf-49fc-9e70-cfaec2917642" providerId="ADAL" clId="{90DEE67B-DDF5-4218-BECE-84E7C311CE55}" dt="2019-09-26T00:34:11.132" v="21086" actId="20577"/>
          <ac:spMkLst>
            <pc:docMk/>
            <pc:sldMk cId="4198075428" sldId="308"/>
            <ac:spMk id="3" creationId="{8C35C1B8-B02A-864F-AD84-31265472CE38}"/>
          </ac:spMkLst>
        </pc:spChg>
        <pc:spChg chg="del">
          <ac:chgData name="Brandon Gross" userId="5cfe96b0-eadf-49fc-9e70-cfaec2917642" providerId="ADAL" clId="{90DEE67B-DDF5-4218-BECE-84E7C311CE55}" dt="2019-09-18T17:14:27.521" v="2115"/>
          <ac:spMkLst>
            <pc:docMk/>
            <pc:sldMk cId="4198075428" sldId="308"/>
            <ac:spMk id="3" creationId="{A0910EC8-5744-4E51-84D1-4CBBB68BF309}"/>
          </ac:spMkLst>
        </pc:spChg>
        <pc:spChg chg="add">
          <ac:chgData name="Brandon Gross" userId="5cfe96b0-eadf-49fc-9e70-cfaec2917642" providerId="ADAL" clId="{90DEE67B-DDF5-4218-BECE-84E7C311CE55}" dt="2019-09-25T17:59:43.886" v="19978" actId="26606"/>
          <ac:spMkLst>
            <pc:docMk/>
            <pc:sldMk cId="4198075428" sldId="308"/>
            <ac:spMk id="6" creationId="{867D4867-5BA7-4462-B2F6-A23F4A622AA7}"/>
          </ac:spMkLst>
        </pc:spChg>
        <pc:spChg chg="add del">
          <ac:chgData name="Brandon Gross" userId="5cfe96b0-eadf-49fc-9e70-cfaec2917642" providerId="ADAL" clId="{90DEE67B-DDF5-4218-BECE-84E7C311CE55}" dt="2019-09-25T17:54:42.945" v="19914"/>
          <ac:spMkLst>
            <pc:docMk/>
            <pc:sldMk cId="4198075428" sldId="308"/>
            <ac:spMk id="9" creationId="{867D4867-5BA7-4462-B2F6-A23F4A622AA7}"/>
          </ac:spMkLst>
        </pc:spChg>
        <pc:picChg chg="add mod ord">
          <ac:chgData name="Brandon Gross" userId="5cfe96b0-eadf-49fc-9e70-cfaec2917642" providerId="ADAL" clId="{90DEE67B-DDF5-4218-BECE-84E7C311CE55}" dt="2019-09-25T17:59:43.886" v="19978" actId="26606"/>
          <ac:picMkLst>
            <pc:docMk/>
            <pc:sldMk cId="4198075428" sldId="308"/>
            <ac:picMk id="4" creationId="{465EF76B-3C0F-42A9-A9DB-2B53AD6F2342}"/>
          </ac:picMkLst>
        </pc:picChg>
      </pc:sldChg>
      <pc:sldChg chg="addSp delSp modSp add mod setBg delDesignElem modNotesTx">
        <pc:chgData name="Brandon Gross" userId="5cfe96b0-eadf-49fc-9e70-cfaec2917642" providerId="ADAL" clId="{90DEE67B-DDF5-4218-BECE-84E7C311CE55}" dt="2019-09-25T17:59:10.575" v="19970" actId="26606"/>
        <pc:sldMkLst>
          <pc:docMk/>
          <pc:sldMk cId="4030717784" sldId="309"/>
        </pc:sldMkLst>
        <pc:spChg chg="mod">
          <ac:chgData name="Brandon Gross" userId="5cfe96b0-eadf-49fc-9e70-cfaec2917642" providerId="ADAL" clId="{90DEE67B-DDF5-4218-BECE-84E7C311CE55}" dt="2019-09-25T17:59:10.575" v="19970" actId="26606"/>
          <ac:spMkLst>
            <pc:docMk/>
            <pc:sldMk cId="4030717784" sldId="309"/>
            <ac:spMk id="2" creationId="{1125148F-D224-49BC-9185-03AA97D05082}"/>
          </ac:spMkLst>
        </pc:spChg>
        <pc:spChg chg="del">
          <ac:chgData name="Brandon Gross" userId="5cfe96b0-eadf-49fc-9e70-cfaec2917642" providerId="ADAL" clId="{90DEE67B-DDF5-4218-BECE-84E7C311CE55}" dt="2019-09-18T17:15:51.388" v="2148"/>
          <ac:spMkLst>
            <pc:docMk/>
            <pc:sldMk cId="4030717784" sldId="309"/>
            <ac:spMk id="3" creationId="{1D446E00-FB99-4413-9C8A-4A49CC45A26A}"/>
          </ac:spMkLst>
        </pc:spChg>
        <pc:spChg chg="add del">
          <ac:chgData name="Brandon Gross" userId="5cfe96b0-eadf-49fc-9e70-cfaec2917642" providerId="ADAL" clId="{90DEE67B-DDF5-4218-BECE-84E7C311CE55}" dt="2019-09-25T17:59:10.575" v="19970" actId="26606"/>
          <ac:spMkLst>
            <pc:docMk/>
            <pc:sldMk cId="4030717784" sldId="309"/>
            <ac:spMk id="6" creationId="{AB45A142-4255-493C-8284-5D566C121B10}"/>
          </ac:spMkLst>
        </pc:spChg>
        <pc:spChg chg="add del">
          <ac:chgData name="Brandon Gross" userId="5cfe96b0-eadf-49fc-9e70-cfaec2917642" providerId="ADAL" clId="{90DEE67B-DDF5-4218-BECE-84E7C311CE55}" dt="2019-09-25T17:37:01.676" v="19619" actId="26606"/>
          <ac:spMkLst>
            <pc:docMk/>
            <pc:sldMk cId="4030717784" sldId="309"/>
            <ac:spMk id="9" creationId="{AB45A142-4255-493C-8284-5D566C121B10}"/>
          </ac:spMkLst>
        </pc:spChg>
        <pc:spChg chg="add">
          <ac:chgData name="Brandon Gross" userId="5cfe96b0-eadf-49fc-9e70-cfaec2917642" providerId="ADAL" clId="{90DEE67B-DDF5-4218-BECE-84E7C311CE55}" dt="2019-09-25T17:59:10.575" v="19970" actId="26606"/>
          <ac:spMkLst>
            <pc:docMk/>
            <pc:sldMk cId="4030717784" sldId="309"/>
            <ac:spMk id="12" creationId="{156189E5-8A3E-4CFD-B71B-CCD0F8495E56}"/>
          </ac:spMkLst>
        </pc:spChg>
        <pc:spChg chg="add">
          <ac:chgData name="Brandon Gross" userId="5cfe96b0-eadf-49fc-9e70-cfaec2917642" providerId="ADAL" clId="{90DEE67B-DDF5-4218-BECE-84E7C311CE55}" dt="2019-09-25T17:59:10.575" v="19970" actId="26606"/>
          <ac:spMkLst>
            <pc:docMk/>
            <pc:sldMk cId="4030717784" sldId="309"/>
            <ac:spMk id="14" creationId="{BE95D989-81FA-4BAD-9AD5-E46CEDA91B36}"/>
          </ac:spMkLst>
        </pc:spChg>
        <pc:spChg chg="add del">
          <ac:chgData name="Brandon Gross" userId="5cfe96b0-eadf-49fc-9e70-cfaec2917642" providerId="ADAL" clId="{90DEE67B-DDF5-4218-BECE-84E7C311CE55}" dt="2019-09-25T17:54:42.945" v="19914"/>
          <ac:spMkLst>
            <pc:docMk/>
            <pc:sldMk cId="4030717784" sldId="309"/>
            <ac:spMk id="16" creationId="{1707FC24-6981-43D9-B525-C7832BA22463}"/>
          </ac:spMkLst>
        </pc:spChg>
        <pc:picChg chg="add mod">
          <ac:chgData name="Brandon Gross" userId="5cfe96b0-eadf-49fc-9e70-cfaec2917642" providerId="ADAL" clId="{90DEE67B-DDF5-4218-BECE-84E7C311CE55}" dt="2019-09-25T17:59:10.575" v="19970" actId="26606"/>
          <ac:picMkLst>
            <pc:docMk/>
            <pc:sldMk cId="4030717784" sldId="309"/>
            <ac:picMk id="4" creationId="{915F88A4-6A2F-4FD4-85ED-47B7797B58DA}"/>
          </ac:picMkLst>
        </pc:picChg>
        <pc:cxnChg chg="add del">
          <ac:chgData name="Brandon Gross" userId="5cfe96b0-eadf-49fc-9e70-cfaec2917642" providerId="ADAL" clId="{90DEE67B-DDF5-4218-BECE-84E7C311CE55}" dt="2019-09-25T17:59:10.575" v="19970" actId="26606"/>
          <ac:cxnSpMkLst>
            <pc:docMk/>
            <pc:sldMk cId="4030717784" sldId="309"/>
            <ac:cxnSpMk id="7" creationId="{38FB9660-F42F-4313-BBC4-47C007FE484C}"/>
          </ac:cxnSpMkLst>
        </pc:cxnChg>
        <pc:cxnChg chg="add del">
          <ac:chgData name="Brandon Gross" userId="5cfe96b0-eadf-49fc-9e70-cfaec2917642" providerId="ADAL" clId="{90DEE67B-DDF5-4218-BECE-84E7C311CE55}" dt="2019-09-25T17:37:01.676" v="19619" actId="26606"/>
          <ac:cxnSpMkLst>
            <pc:docMk/>
            <pc:sldMk cId="4030717784" sldId="309"/>
            <ac:cxnSpMk id="11" creationId="{38FB9660-F42F-4313-BBC4-47C007FE484C}"/>
          </ac:cxnSpMkLst>
        </pc:cxnChg>
      </pc:sldChg>
      <pc:sldChg chg="addSp delSp modSp mod setBg setClrOvrMap delDesignElem modNotesTx">
        <pc:chgData name="Brandon Gross" userId="5cfe96b0-eadf-49fc-9e70-cfaec2917642" providerId="ADAL" clId="{90DEE67B-DDF5-4218-BECE-84E7C311CE55}" dt="2019-09-25T18:01:33.804" v="20013" actId="26606"/>
        <pc:sldMkLst>
          <pc:docMk/>
          <pc:sldMk cId="2861838064" sldId="310"/>
        </pc:sldMkLst>
        <pc:spChg chg="mod">
          <ac:chgData name="Brandon Gross" userId="5cfe96b0-eadf-49fc-9e70-cfaec2917642" providerId="ADAL" clId="{90DEE67B-DDF5-4218-BECE-84E7C311CE55}" dt="2019-09-25T18:01:33.804" v="20013" actId="26606"/>
          <ac:spMkLst>
            <pc:docMk/>
            <pc:sldMk cId="2861838064" sldId="310"/>
            <ac:spMk id="2" creationId="{150092DC-CF59-405C-9111-5D20978660CB}"/>
          </ac:spMkLst>
        </pc:spChg>
        <pc:spChg chg="mod">
          <ac:chgData name="Brandon Gross" userId="5cfe96b0-eadf-49fc-9e70-cfaec2917642" providerId="ADAL" clId="{90DEE67B-DDF5-4218-BECE-84E7C311CE55}" dt="2019-09-25T18:01:33.804" v="20013" actId="26606"/>
          <ac:spMkLst>
            <pc:docMk/>
            <pc:sldMk cId="2861838064" sldId="310"/>
            <ac:spMk id="3" creationId="{48E2CB8F-ECD6-9C45-8811-81CEDC8B5002}"/>
          </ac:spMkLst>
        </pc:spChg>
        <pc:spChg chg="add">
          <ac:chgData name="Brandon Gross" userId="5cfe96b0-eadf-49fc-9e70-cfaec2917642" providerId="ADAL" clId="{90DEE67B-DDF5-4218-BECE-84E7C311CE55}" dt="2019-09-25T18:01:33.804" v="20013" actId="26606"/>
          <ac:spMkLst>
            <pc:docMk/>
            <pc:sldMk cId="2861838064" sldId="310"/>
            <ac:spMk id="6" creationId="{EE1FC7B4-E4A7-4452-B413-1A623E3A7230}"/>
          </ac:spMkLst>
        </pc:spChg>
        <pc:spChg chg="add del">
          <ac:chgData name="Brandon Gross" userId="5cfe96b0-eadf-49fc-9e70-cfaec2917642" providerId="ADAL" clId="{90DEE67B-DDF5-4218-BECE-84E7C311CE55}" dt="2019-09-25T17:54:42.945" v="19914"/>
          <ac:spMkLst>
            <pc:docMk/>
            <pc:sldMk cId="2861838064" sldId="310"/>
            <ac:spMk id="9" creationId="{867D4867-5BA7-4462-B2F6-A23F4A622AA7}"/>
          </ac:spMkLst>
        </pc:spChg>
        <pc:spChg chg="add">
          <ac:chgData name="Brandon Gross" userId="5cfe96b0-eadf-49fc-9e70-cfaec2917642" providerId="ADAL" clId="{90DEE67B-DDF5-4218-BECE-84E7C311CE55}" dt="2019-09-25T18:01:33.804" v="20013" actId="26606"/>
          <ac:spMkLst>
            <pc:docMk/>
            <pc:sldMk cId="2861838064" sldId="310"/>
            <ac:spMk id="11" creationId="{E0709AF0-24F0-4486-B189-BE6386BDB198}"/>
          </ac:spMkLst>
        </pc:spChg>
        <pc:spChg chg="add">
          <ac:chgData name="Brandon Gross" userId="5cfe96b0-eadf-49fc-9e70-cfaec2917642" providerId="ADAL" clId="{90DEE67B-DDF5-4218-BECE-84E7C311CE55}" dt="2019-09-25T18:01:33.804" v="20013" actId="26606"/>
          <ac:spMkLst>
            <pc:docMk/>
            <pc:sldMk cId="2861838064" sldId="310"/>
            <ac:spMk id="13" creationId="{FBE3B62F-5853-4A3C-B050-6186351A7176}"/>
          </ac:spMkLst>
        </pc:spChg>
        <pc:graphicFrameChg chg="mod ord modGraphic">
          <ac:chgData name="Brandon Gross" userId="5cfe96b0-eadf-49fc-9e70-cfaec2917642" providerId="ADAL" clId="{90DEE67B-DDF5-4218-BECE-84E7C311CE55}" dt="2019-09-25T18:01:33.804" v="20013" actId="26606"/>
          <ac:graphicFrameMkLst>
            <pc:docMk/>
            <pc:sldMk cId="2861838064" sldId="310"/>
            <ac:graphicFrameMk id="4" creationId="{4A275383-9C7C-4655-836F-FED3122DD80B}"/>
          </ac:graphicFrameMkLst>
        </pc:graphicFrameChg>
      </pc:sldChg>
      <pc:sldChg chg="addSp delSp modSp mod setBg setClrOvrMap delDesignElem modNotesTx">
        <pc:chgData name="Brandon Gross" userId="5cfe96b0-eadf-49fc-9e70-cfaec2917642" providerId="ADAL" clId="{90DEE67B-DDF5-4218-BECE-84E7C311CE55}" dt="2019-09-25T23:44:48.340" v="20858" actId="20577"/>
        <pc:sldMkLst>
          <pc:docMk/>
          <pc:sldMk cId="2907226745" sldId="311"/>
        </pc:sldMkLst>
        <pc:spChg chg="mod">
          <ac:chgData name="Brandon Gross" userId="5cfe96b0-eadf-49fc-9e70-cfaec2917642" providerId="ADAL" clId="{90DEE67B-DDF5-4218-BECE-84E7C311CE55}" dt="2019-09-25T18:01:03.793" v="20006" actId="26606"/>
          <ac:spMkLst>
            <pc:docMk/>
            <pc:sldMk cId="2907226745" sldId="311"/>
            <ac:spMk id="2" creationId="{ADE3F152-C239-404B-B533-8893D5FA584F}"/>
          </ac:spMkLst>
        </pc:spChg>
        <pc:spChg chg="mod">
          <ac:chgData name="Brandon Gross" userId="5cfe96b0-eadf-49fc-9e70-cfaec2917642" providerId="ADAL" clId="{90DEE67B-DDF5-4218-BECE-84E7C311CE55}" dt="2019-09-25T18:01:03.793" v="20006" actId="26606"/>
          <ac:spMkLst>
            <pc:docMk/>
            <pc:sldMk cId="2907226745" sldId="311"/>
            <ac:spMk id="5" creationId="{C421EE13-9CCE-5042-BEEB-4EDD18D9B10E}"/>
          </ac:spMkLst>
        </pc:spChg>
        <pc:spChg chg="add del">
          <ac:chgData name="Brandon Gross" userId="5cfe96b0-eadf-49fc-9e70-cfaec2917642" providerId="ADAL" clId="{90DEE67B-DDF5-4218-BECE-84E7C311CE55}" dt="2019-09-25T23:43:58.297" v="20846" actId="26606"/>
          <ac:spMkLst>
            <pc:docMk/>
            <pc:sldMk cId="2907226745" sldId="311"/>
            <ac:spMk id="7" creationId="{EE1FC7B4-E4A7-4452-B413-1A623E3A7230}"/>
          </ac:spMkLst>
        </pc:spChg>
        <pc:spChg chg="add del">
          <ac:chgData name="Brandon Gross" userId="5cfe96b0-eadf-49fc-9e70-cfaec2917642" providerId="ADAL" clId="{90DEE67B-DDF5-4218-BECE-84E7C311CE55}" dt="2019-09-25T17:54:42.945" v="19914"/>
          <ac:spMkLst>
            <pc:docMk/>
            <pc:sldMk cId="2907226745" sldId="311"/>
            <ac:spMk id="10" creationId="{867D4867-5BA7-4462-B2F6-A23F4A622AA7}"/>
          </ac:spMkLst>
        </pc:spChg>
        <pc:spChg chg="add del">
          <ac:chgData name="Brandon Gross" userId="5cfe96b0-eadf-49fc-9e70-cfaec2917642" providerId="ADAL" clId="{90DEE67B-DDF5-4218-BECE-84E7C311CE55}" dt="2019-09-25T23:43:58.297" v="20846" actId="26606"/>
          <ac:spMkLst>
            <pc:docMk/>
            <pc:sldMk cId="2907226745" sldId="311"/>
            <ac:spMk id="12" creationId="{E0709AF0-24F0-4486-B189-BE6386BDB198}"/>
          </ac:spMkLst>
        </pc:spChg>
        <pc:spChg chg="add del">
          <ac:chgData name="Brandon Gross" userId="5cfe96b0-eadf-49fc-9e70-cfaec2917642" providerId="ADAL" clId="{90DEE67B-DDF5-4218-BECE-84E7C311CE55}" dt="2019-09-25T23:43:58.297" v="20846" actId="26606"/>
          <ac:spMkLst>
            <pc:docMk/>
            <pc:sldMk cId="2907226745" sldId="311"/>
            <ac:spMk id="14" creationId="{FBE3B62F-5853-4A3C-B050-6186351A7176}"/>
          </ac:spMkLst>
        </pc:spChg>
        <pc:spChg chg="add del">
          <ac:chgData name="Brandon Gross" userId="5cfe96b0-eadf-49fc-9e70-cfaec2917642" providerId="ADAL" clId="{90DEE67B-DDF5-4218-BECE-84E7C311CE55}" dt="2019-09-25T23:44:42.715" v="20856" actId="26606"/>
          <ac:spMkLst>
            <pc:docMk/>
            <pc:sldMk cId="2907226745" sldId="311"/>
            <ac:spMk id="19" creationId="{EE1FC7B4-E4A7-4452-B413-1A623E3A7230}"/>
          </ac:spMkLst>
        </pc:spChg>
        <pc:spChg chg="add del">
          <ac:chgData name="Brandon Gross" userId="5cfe96b0-eadf-49fc-9e70-cfaec2917642" providerId="ADAL" clId="{90DEE67B-DDF5-4218-BECE-84E7C311CE55}" dt="2019-09-25T23:44:42.715" v="20856" actId="26606"/>
          <ac:spMkLst>
            <pc:docMk/>
            <pc:sldMk cId="2907226745" sldId="311"/>
            <ac:spMk id="21" creationId="{E0709AF0-24F0-4486-B189-BE6386BDB198}"/>
          </ac:spMkLst>
        </pc:spChg>
        <pc:spChg chg="add del">
          <ac:chgData name="Brandon Gross" userId="5cfe96b0-eadf-49fc-9e70-cfaec2917642" providerId="ADAL" clId="{90DEE67B-DDF5-4218-BECE-84E7C311CE55}" dt="2019-09-25T23:44:42.715" v="20856" actId="26606"/>
          <ac:spMkLst>
            <pc:docMk/>
            <pc:sldMk cId="2907226745" sldId="311"/>
            <ac:spMk id="23" creationId="{FBE3B62F-5853-4A3C-B050-6186351A7176}"/>
          </ac:spMkLst>
        </pc:spChg>
        <pc:spChg chg="add">
          <ac:chgData name="Brandon Gross" userId="5cfe96b0-eadf-49fc-9e70-cfaec2917642" providerId="ADAL" clId="{90DEE67B-DDF5-4218-BECE-84E7C311CE55}" dt="2019-09-25T23:44:42.715" v="20856" actId="26606"/>
          <ac:spMkLst>
            <pc:docMk/>
            <pc:sldMk cId="2907226745" sldId="311"/>
            <ac:spMk id="28" creationId="{EE1FC7B4-E4A7-4452-B413-1A623E3A7230}"/>
          </ac:spMkLst>
        </pc:spChg>
        <pc:spChg chg="add">
          <ac:chgData name="Brandon Gross" userId="5cfe96b0-eadf-49fc-9e70-cfaec2917642" providerId="ADAL" clId="{90DEE67B-DDF5-4218-BECE-84E7C311CE55}" dt="2019-09-25T23:44:42.715" v="20856" actId="26606"/>
          <ac:spMkLst>
            <pc:docMk/>
            <pc:sldMk cId="2907226745" sldId="311"/>
            <ac:spMk id="30" creationId="{E0709AF0-24F0-4486-B189-BE6386BDB198}"/>
          </ac:spMkLst>
        </pc:spChg>
        <pc:spChg chg="add">
          <ac:chgData name="Brandon Gross" userId="5cfe96b0-eadf-49fc-9e70-cfaec2917642" providerId="ADAL" clId="{90DEE67B-DDF5-4218-BECE-84E7C311CE55}" dt="2019-09-25T23:44:42.715" v="20856" actId="26606"/>
          <ac:spMkLst>
            <pc:docMk/>
            <pc:sldMk cId="2907226745" sldId="311"/>
            <ac:spMk id="32" creationId="{FBE3B62F-5853-4A3C-B050-6186351A7176}"/>
          </ac:spMkLst>
        </pc:spChg>
        <pc:graphicFrameChg chg="mod ord modGraphic">
          <ac:chgData name="Brandon Gross" userId="5cfe96b0-eadf-49fc-9e70-cfaec2917642" providerId="ADAL" clId="{90DEE67B-DDF5-4218-BECE-84E7C311CE55}" dt="2019-09-25T23:44:48.340" v="20858" actId="20577"/>
          <ac:graphicFrameMkLst>
            <pc:docMk/>
            <pc:sldMk cId="2907226745" sldId="311"/>
            <ac:graphicFrameMk id="4" creationId="{4BEA76C6-650C-104B-9371-2E93CE770A78}"/>
          </ac:graphicFrameMkLst>
        </pc:graphicFrameChg>
      </pc:sldChg>
      <pc:sldChg chg="addSp delSp modSp mod setBg setClrOvrMap delDesignElem modNotesTx">
        <pc:chgData name="Brandon Gross" userId="5cfe96b0-eadf-49fc-9e70-cfaec2917642" providerId="ADAL" clId="{90DEE67B-DDF5-4218-BECE-84E7C311CE55}" dt="2019-09-25T23:45:07.541" v="20865" actId="14100"/>
        <pc:sldMkLst>
          <pc:docMk/>
          <pc:sldMk cId="1566645821" sldId="312"/>
        </pc:sldMkLst>
        <pc:spChg chg="mod">
          <ac:chgData name="Brandon Gross" userId="5cfe96b0-eadf-49fc-9e70-cfaec2917642" providerId="ADAL" clId="{90DEE67B-DDF5-4218-BECE-84E7C311CE55}" dt="2019-09-25T18:01:18.153" v="20008" actId="26606"/>
          <ac:spMkLst>
            <pc:docMk/>
            <pc:sldMk cId="1566645821" sldId="312"/>
            <ac:spMk id="2" creationId="{71954A98-79F5-488C-97EC-71F4B77A80B2}"/>
          </ac:spMkLst>
        </pc:spChg>
        <pc:spChg chg="mod">
          <ac:chgData name="Brandon Gross" userId="5cfe96b0-eadf-49fc-9e70-cfaec2917642" providerId="ADAL" clId="{90DEE67B-DDF5-4218-BECE-84E7C311CE55}" dt="2019-09-25T23:45:07.541" v="20865" actId="14100"/>
          <ac:spMkLst>
            <pc:docMk/>
            <pc:sldMk cId="1566645821" sldId="312"/>
            <ac:spMk id="6" creationId="{0EDE172B-C156-DD42-AFAE-ADACA7295CDC}"/>
          </ac:spMkLst>
        </pc:spChg>
        <pc:spChg chg="add del">
          <ac:chgData name="Brandon Gross" userId="5cfe96b0-eadf-49fc-9e70-cfaec2917642" providerId="ADAL" clId="{90DEE67B-DDF5-4218-BECE-84E7C311CE55}" dt="2019-09-25T18:00:59.236" v="20005" actId="26606"/>
          <ac:spMkLst>
            <pc:docMk/>
            <pc:sldMk cId="1566645821" sldId="312"/>
            <ac:spMk id="8" creationId="{EE1FC7B4-E4A7-4452-B413-1A623E3A7230}"/>
          </ac:spMkLst>
        </pc:spChg>
        <pc:spChg chg="add del">
          <ac:chgData name="Brandon Gross" userId="5cfe96b0-eadf-49fc-9e70-cfaec2917642" providerId="ADAL" clId="{90DEE67B-DDF5-4218-BECE-84E7C311CE55}" dt="2019-09-25T17:54:42.945" v="19914"/>
          <ac:spMkLst>
            <pc:docMk/>
            <pc:sldMk cId="1566645821" sldId="312"/>
            <ac:spMk id="11" creationId="{867D4867-5BA7-4462-B2F6-A23F4A622AA7}"/>
          </ac:spMkLst>
        </pc:spChg>
        <pc:spChg chg="add del">
          <ac:chgData name="Brandon Gross" userId="5cfe96b0-eadf-49fc-9e70-cfaec2917642" providerId="ADAL" clId="{90DEE67B-DDF5-4218-BECE-84E7C311CE55}" dt="2019-09-25T18:00:59.236" v="20005" actId="26606"/>
          <ac:spMkLst>
            <pc:docMk/>
            <pc:sldMk cId="1566645821" sldId="312"/>
            <ac:spMk id="13" creationId="{E0709AF0-24F0-4486-B189-BE6386BDB198}"/>
          </ac:spMkLst>
        </pc:spChg>
        <pc:spChg chg="add del">
          <ac:chgData name="Brandon Gross" userId="5cfe96b0-eadf-49fc-9e70-cfaec2917642" providerId="ADAL" clId="{90DEE67B-DDF5-4218-BECE-84E7C311CE55}" dt="2019-09-25T18:00:59.236" v="20005" actId="26606"/>
          <ac:spMkLst>
            <pc:docMk/>
            <pc:sldMk cId="1566645821" sldId="312"/>
            <ac:spMk id="15" creationId="{FBE3B62F-5853-4A3C-B050-6186351A7176}"/>
          </ac:spMkLst>
        </pc:spChg>
        <pc:spChg chg="add del">
          <ac:chgData name="Brandon Gross" userId="5cfe96b0-eadf-49fc-9e70-cfaec2917642" providerId="ADAL" clId="{90DEE67B-DDF5-4218-BECE-84E7C311CE55}" dt="2019-09-25T18:00:56.296" v="19996" actId="26606"/>
          <ac:spMkLst>
            <pc:docMk/>
            <pc:sldMk cId="1566645821" sldId="312"/>
            <ac:spMk id="20" creationId="{F5493CFF-E43B-4B10-ACE1-C8A1246629EA}"/>
          </ac:spMkLst>
        </pc:spChg>
        <pc:spChg chg="add del">
          <ac:chgData name="Brandon Gross" userId="5cfe96b0-eadf-49fc-9e70-cfaec2917642" providerId="ADAL" clId="{90DEE67B-DDF5-4218-BECE-84E7C311CE55}" dt="2019-09-25T18:00:57.061" v="19998" actId="26606"/>
          <ac:spMkLst>
            <pc:docMk/>
            <pc:sldMk cId="1566645821" sldId="312"/>
            <ac:spMk id="22" creationId="{73DE2CFE-42F2-48F0-8706-5264E012B10C}"/>
          </ac:spMkLst>
        </pc:spChg>
        <pc:spChg chg="add del">
          <ac:chgData name="Brandon Gross" userId="5cfe96b0-eadf-49fc-9e70-cfaec2917642" providerId="ADAL" clId="{90DEE67B-DDF5-4218-BECE-84E7C311CE55}" dt="2019-09-25T18:00:58.149" v="20000" actId="26606"/>
          <ac:spMkLst>
            <pc:docMk/>
            <pc:sldMk cId="1566645821" sldId="312"/>
            <ac:spMk id="24" creationId="{2E94A4F7-38E4-45EA-8E2E-CE1B5766B4F1}"/>
          </ac:spMkLst>
        </pc:spChg>
        <pc:spChg chg="add del">
          <ac:chgData name="Brandon Gross" userId="5cfe96b0-eadf-49fc-9e70-cfaec2917642" providerId="ADAL" clId="{90DEE67B-DDF5-4218-BECE-84E7C311CE55}" dt="2019-09-25T18:00:58.149" v="20000" actId="26606"/>
          <ac:spMkLst>
            <pc:docMk/>
            <pc:sldMk cId="1566645821" sldId="312"/>
            <ac:spMk id="25" creationId="{05C7EBC3-4672-4DAB-81C2-58661FAFAED6}"/>
          </ac:spMkLst>
        </pc:spChg>
        <pc:spChg chg="add del">
          <ac:chgData name="Brandon Gross" userId="5cfe96b0-eadf-49fc-9e70-cfaec2917642" providerId="ADAL" clId="{90DEE67B-DDF5-4218-BECE-84E7C311CE55}" dt="2019-09-25T18:00:58.149" v="20000" actId="26606"/>
          <ac:spMkLst>
            <pc:docMk/>
            <pc:sldMk cId="1566645821" sldId="312"/>
            <ac:spMk id="26" creationId="{40BF962F-4C6F-461E-86F2-C43F56CC939B}"/>
          </ac:spMkLst>
        </pc:spChg>
        <pc:spChg chg="add del">
          <ac:chgData name="Brandon Gross" userId="5cfe96b0-eadf-49fc-9e70-cfaec2917642" providerId="ADAL" clId="{90DEE67B-DDF5-4218-BECE-84E7C311CE55}" dt="2019-09-25T18:00:58.625" v="20002" actId="26606"/>
          <ac:spMkLst>
            <pc:docMk/>
            <pc:sldMk cId="1566645821" sldId="312"/>
            <ac:spMk id="28" creationId="{05C7EBC3-4672-4DAB-81C2-58661FAFAED6}"/>
          </ac:spMkLst>
        </pc:spChg>
        <pc:spChg chg="add del">
          <ac:chgData name="Brandon Gross" userId="5cfe96b0-eadf-49fc-9e70-cfaec2917642" providerId="ADAL" clId="{90DEE67B-DDF5-4218-BECE-84E7C311CE55}" dt="2019-09-25T18:00:58.625" v="20002" actId="26606"/>
          <ac:spMkLst>
            <pc:docMk/>
            <pc:sldMk cId="1566645821" sldId="312"/>
            <ac:spMk id="29" creationId="{40BF962F-4C6F-461E-86F2-C43F56CC939B}"/>
          </ac:spMkLst>
        </pc:spChg>
        <pc:spChg chg="add del">
          <ac:chgData name="Brandon Gross" userId="5cfe96b0-eadf-49fc-9e70-cfaec2917642" providerId="ADAL" clId="{90DEE67B-DDF5-4218-BECE-84E7C311CE55}" dt="2019-09-25T18:00:58.625" v="20002" actId="26606"/>
          <ac:spMkLst>
            <pc:docMk/>
            <pc:sldMk cId="1566645821" sldId="312"/>
            <ac:spMk id="30" creationId="{2E94A4F7-38E4-45EA-8E2E-CE1B5766B4F1}"/>
          </ac:spMkLst>
        </pc:spChg>
        <pc:spChg chg="add del">
          <ac:chgData name="Brandon Gross" userId="5cfe96b0-eadf-49fc-9e70-cfaec2917642" providerId="ADAL" clId="{90DEE67B-DDF5-4218-BECE-84E7C311CE55}" dt="2019-09-25T18:00:59.176" v="20004" actId="26606"/>
          <ac:spMkLst>
            <pc:docMk/>
            <pc:sldMk cId="1566645821" sldId="312"/>
            <ac:spMk id="32" creationId="{EE1FC7B4-E4A7-4452-B413-1A623E3A7230}"/>
          </ac:spMkLst>
        </pc:spChg>
        <pc:spChg chg="add del">
          <ac:chgData name="Brandon Gross" userId="5cfe96b0-eadf-49fc-9e70-cfaec2917642" providerId="ADAL" clId="{90DEE67B-DDF5-4218-BECE-84E7C311CE55}" dt="2019-09-25T18:00:59.176" v="20004" actId="26606"/>
          <ac:spMkLst>
            <pc:docMk/>
            <pc:sldMk cId="1566645821" sldId="312"/>
            <ac:spMk id="33" creationId="{E0709AF0-24F0-4486-B189-BE6386BDB198}"/>
          </ac:spMkLst>
        </pc:spChg>
        <pc:spChg chg="add del">
          <ac:chgData name="Brandon Gross" userId="5cfe96b0-eadf-49fc-9e70-cfaec2917642" providerId="ADAL" clId="{90DEE67B-DDF5-4218-BECE-84E7C311CE55}" dt="2019-09-25T18:00:59.176" v="20004" actId="26606"/>
          <ac:spMkLst>
            <pc:docMk/>
            <pc:sldMk cId="1566645821" sldId="312"/>
            <ac:spMk id="34" creationId="{FBE3B62F-5853-4A3C-B050-6186351A7176}"/>
          </ac:spMkLst>
        </pc:spChg>
        <pc:spChg chg="add del">
          <ac:chgData name="Brandon Gross" userId="5cfe96b0-eadf-49fc-9e70-cfaec2917642" providerId="ADAL" clId="{90DEE67B-DDF5-4218-BECE-84E7C311CE55}" dt="2019-09-25T18:01:08.312" v="20007" actId="26606"/>
          <ac:spMkLst>
            <pc:docMk/>
            <pc:sldMk cId="1566645821" sldId="312"/>
            <ac:spMk id="36" creationId="{EE1FC7B4-E4A7-4452-B413-1A623E3A7230}"/>
          </ac:spMkLst>
        </pc:spChg>
        <pc:spChg chg="add del">
          <ac:chgData name="Brandon Gross" userId="5cfe96b0-eadf-49fc-9e70-cfaec2917642" providerId="ADAL" clId="{90DEE67B-DDF5-4218-BECE-84E7C311CE55}" dt="2019-09-25T18:01:08.312" v="20007" actId="26606"/>
          <ac:spMkLst>
            <pc:docMk/>
            <pc:sldMk cId="1566645821" sldId="312"/>
            <ac:spMk id="37" creationId="{E0709AF0-24F0-4486-B189-BE6386BDB198}"/>
          </ac:spMkLst>
        </pc:spChg>
        <pc:spChg chg="add del">
          <ac:chgData name="Brandon Gross" userId="5cfe96b0-eadf-49fc-9e70-cfaec2917642" providerId="ADAL" clId="{90DEE67B-DDF5-4218-BECE-84E7C311CE55}" dt="2019-09-25T18:01:08.312" v="20007" actId="26606"/>
          <ac:spMkLst>
            <pc:docMk/>
            <pc:sldMk cId="1566645821" sldId="312"/>
            <ac:spMk id="38" creationId="{FBE3B62F-5853-4A3C-B050-6186351A7176}"/>
          </ac:spMkLst>
        </pc:spChg>
        <pc:spChg chg="add del">
          <ac:chgData name="Brandon Gross" userId="5cfe96b0-eadf-49fc-9e70-cfaec2917642" providerId="ADAL" clId="{90DEE67B-DDF5-4218-BECE-84E7C311CE55}" dt="2019-09-25T18:01:18.153" v="20008" actId="26606"/>
          <ac:spMkLst>
            <pc:docMk/>
            <pc:sldMk cId="1566645821" sldId="312"/>
            <ac:spMk id="43" creationId="{3BAF1561-20C4-41FD-A35F-BF2B9E727F3E}"/>
          </ac:spMkLst>
        </pc:spChg>
        <pc:spChg chg="add del">
          <ac:chgData name="Brandon Gross" userId="5cfe96b0-eadf-49fc-9e70-cfaec2917642" providerId="ADAL" clId="{90DEE67B-DDF5-4218-BECE-84E7C311CE55}" dt="2019-09-25T18:01:18.153" v="20008" actId="26606"/>
          <ac:spMkLst>
            <pc:docMk/>
            <pc:sldMk cId="1566645821" sldId="312"/>
            <ac:spMk id="45" creationId="{839DC788-B140-4F3E-A91E-CB3E70ED940A}"/>
          </ac:spMkLst>
        </pc:spChg>
        <pc:spChg chg="add">
          <ac:chgData name="Brandon Gross" userId="5cfe96b0-eadf-49fc-9e70-cfaec2917642" providerId="ADAL" clId="{90DEE67B-DDF5-4218-BECE-84E7C311CE55}" dt="2019-09-25T18:01:18.153" v="20008" actId="26606"/>
          <ac:spMkLst>
            <pc:docMk/>
            <pc:sldMk cId="1566645821" sldId="312"/>
            <ac:spMk id="52" creationId="{EE1FC7B4-E4A7-4452-B413-1A623E3A7230}"/>
          </ac:spMkLst>
        </pc:spChg>
        <pc:spChg chg="add">
          <ac:chgData name="Brandon Gross" userId="5cfe96b0-eadf-49fc-9e70-cfaec2917642" providerId="ADAL" clId="{90DEE67B-DDF5-4218-BECE-84E7C311CE55}" dt="2019-09-25T18:01:18.153" v="20008" actId="26606"/>
          <ac:spMkLst>
            <pc:docMk/>
            <pc:sldMk cId="1566645821" sldId="312"/>
            <ac:spMk id="54" creationId="{E0709AF0-24F0-4486-B189-BE6386BDB198}"/>
          </ac:spMkLst>
        </pc:spChg>
        <pc:spChg chg="add">
          <ac:chgData name="Brandon Gross" userId="5cfe96b0-eadf-49fc-9e70-cfaec2917642" providerId="ADAL" clId="{90DEE67B-DDF5-4218-BECE-84E7C311CE55}" dt="2019-09-25T18:01:18.153" v="20008" actId="26606"/>
          <ac:spMkLst>
            <pc:docMk/>
            <pc:sldMk cId="1566645821" sldId="312"/>
            <ac:spMk id="56" creationId="{FBE3B62F-5853-4A3C-B050-6186351A7176}"/>
          </ac:spMkLst>
        </pc:spChg>
        <pc:graphicFrameChg chg="add mod ord modGraphic">
          <ac:chgData name="Brandon Gross" userId="5cfe96b0-eadf-49fc-9e70-cfaec2917642" providerId="ADAL" clId="{90DEE67B-DDF5-4218-BECE-84E7C311CE55}" dt="2019-09-25T23:45:00.847" v="20862" actId="20577"/>
          <ac:graphicFrameMkLst>
            <pc:docMk/>
            <pc:sldMk cId="1566645821" sldId="312"/>
            <ac:graphicFrameMk id="4" creationId="{1106B55D-C9EA-D247-979D-C43AEF864010}"/>
          </ac:graphicFrameMkLst>
        </pc:graphicFrameChg>
        <pc:cxnChg chg="add del">
          <ac:chgData name="Brandon Gross" userId="5cfe96b0-eadf-49fc-9e70-cfaec2917642" providerId="ADAL" clId="{90DEE67B-DDF5-4218-BECE-84E7C311CE55}" dt="2019-09-25T18:01:18.153" v="20008" actId="26606"/>
          <ac:cxnSpMkLst>
            <pc:docMk/>
            <pc:sldMk cId="1566645821" sldId="312"/>
            <ac:cxnSpMk id="47" creationId="{FC18D930-0EEE-448F-ABF1-2AA3C83DA552}"/>
          </ac:cxnSpMkLst>
        </pc:cxnChg>
      </pc:sldChg>
      <pc:sldChg chg="addSp delSp modSp mod setBg setClrOvrMap delDesignElem modNotesTx">
        <pc:chgData name="Brandon Gross" userId="5cfe96b0-eadf-49fc-9e70-cfaec2917642" providerId="ADAL" clId="{90DEE67B-DDF5-4218-BECE-84E7C311CE55}" dt="2019-09-25T18:01:27.983" v="20012" actId="1076"/>
        <pc:sldMkLst>
          <pc:docMk/>
          <pc:sldMk cId="2073348427" sldId="313"/>
        </pc:sldMkLst>
        <pc:spChg chg="mod">
          <ac:chgData name="Brandon Gross" userId="5cfe96b0-eadf-49fc-9e70-cfaec2917642" providerId="ADAL" clId="{90DEE67B-DDF5-4218-BECE-84E7C311CE55}" dt="2019-09-25T18:01:24.984" v="20010" actId="26606"/>
          <ac:spMkLst>
            <pc:docMk/>
            <pc:sldMk cId="2073348427" sldId="313"/>
            <ac:spMk id="2" creationId="{981BE1A3-0094-446F-A1D0-B135E9F0B5D6}"/>
          </ac:spMkLst>
        </pc:spChg>
        <pc:spChg chg="add mod">
          <ac:chgData name="Brandon Gross" userId="5cfe96b0-eadf-49fc-9e70-cfaec2917642" providerId="ADAL" clId="{90DEE67B-DDF5-4218-BECE-84E7C311CE55}" dt="2019-09-25T18:01:24.984" v="20010" actId="26606"/>
          <ac:spMkLst>
            <pc:docMk/>
            <pc:sldMk cId="2073348427" sldId="313"/>
            <ac:spMk id="3" creationId="{0E1C5E01-1898-4B87-A60E-E396B277540A}"/>
          </ac:spMkLst>
        </pc:spChg>
        <pc:spChg chg="add">
          <ac:chgData name="Brandon Gross" userId="5cfe96b0-eadf-49fc-9e70-cfaec2917642" providerId="ADAL" clId="{90DEE67B-DDF5-4218-BECE-84E7C311CE55}" dt="2019-09-25T18:01:24.984" v="20010" actId="26606"/>
          <ac:spMkLst>
            <pc:docMk/>
            <pc:sldMk cId="2073348427" sldId="313"/>
            <ac:spMk id="12" creationId="{EE1FC7B4-E4A7-4452-B413-1A623E3A7230}"/>
          </ac:spMkLst>
        </pc:spChg>
        <pc:spChg chg="add del">
          <ac:chgData name="Brandon Gross" userId="5cfe96b0-eadf-49fc-9e70-cfaec2917642" providerId="ADAL" clId="{90DEE67B-DDF5-4218-BECE-84E7C311CE55}" dt="2019-09-25T17:54:42.945" v="19914"/>
          <ac:spMkLst>
            <pc:docMk/>
            <pc:sldMk cId="2073348427" sldId="313"/>
            <ac:spMk id="15" creationId="{867D4867-5BA7-4462-B2F6-A23F4A622AA7}"/>
          </ac:spMkLst>
        </pc:spChg>
        <pc:spChg chg="add">
          <ac:chgData name="Brandon Gross" userId="5cfe96b0-eadf-49fc-9e70-cfaec2917642" providerId="ADAL" clId="{90DEE67B-DDF5-4218-BECE-84E7C311CE55}" dt="2019-09-25T18:01:24.984" v="20010" actId="26606"/>
          <ac:spMkLst>
            <pc:docMk/>
            <pc:sldMk cId="2073348427" sldId="313"/>
            <ac:spMk id="17" creationId="{E0709AF0-24F0-4486-B189-BE6386BDB198}"/>
          </ac:spMkLst>
        </pc:spChg>
        <pc:spChg chg="add">
          <ac:chgData name="Brandon Gross" userId="5cfe96b0-eadf-49fc-9e70-cfaec2917642" providerId="ADAL" clId="{90DEE67B-DDF5-4218-BECE-84E7C311CE55}" dt="2019-09-25T18:01:24.984" v="20010" actId="26606"/>
          <ac:spMkLst>
            <pc:docMk/>
            <pc:sldMk cId="2073348427" sldId="313"/>
            <ac:spMk id="19" creationId="{FBE3B62F-5853-4A3C-B050-6186351A7176}"/>
          </ac:spMkLst>
        </pc:spChg>
        <pc:graphicFrameChg chg="mod ord modGraphic">
          <ac:chgData name="Brandon Gross" userId="5cfe96b0-eadf-49fc-9e70-cfaec2917642" providerId="ADAL" clId="{90DEE67B-DDF5-4218-BECE-84E7C311CE55}" dt="2019-09-25T18:01:24.984" v="20010" actId="26606"/>
          <ac:graphicFrameMkLst>
            <pc:docMk/>
            <pc:sldMk cId="2073348427" sldId="313"/>
            <ac:graphicFrameMk id="10" creationId="{B8D9D8AC-AC4D-465F-BFBD-0888D5D56DFC}"/>
          </ac:graphicFrameMkLst>
        </pc:graphicFrameChg>
        <pc:picChg chg="add del mod">
          <ac:chgData name="Brandon Gross" userId="5cfe96b0-eadf-49fc-9e70-cfaec2917642" providerId="ADAL" clId="{90DEE67B-DDF5-4218-BECE-84E7C311CE55}" dt="2019-09-25T18:01:21.898" v="20009"/>
          <ac:picMkLst>
            <pc:docMk/>
            <pc:sldMk cId="2073348427" sldId="313"/>
            <ac:picMk id="7" creationId="{7CB717FC-4678-4FEF-A33C-3DDDE75641DE}"/>
          </ac:picMkLst>
        </pc:picChg>
        <pc:picChg chg="del mod">
          <ac:chgData name="Brandon Gross" userId="5cfe96b0-eadf-49fc-9e70-cfaec2917642" providerId="ADAL" clId="{90DEE67B-DDF5-4218-BECE-84E7C311CE55}" dt="2019-09-25T17:47:08.930" v="19832"/>
          <ac:picMkLst>
            <pc:docMk/>
            <pc:sldMk cId="2073348427" sldId="313"/>
            <ac:picMk id="11" creationId="{08147C10-AFBD-43F4-9BFC-0478E310D3DE}"/>
          </ac:picMkLst>
        </pc:picChg>
        <pc:picChg chg="add mod">
          <ac:chgData name="Brandon Gross" userId="5cfe96b0-eadf-49fc-9e70-cfaec2917642" providerId="ADAL" clId="{90DEE67B-DDF5-4218-BECE-84E7C311CE55}" dt="2019-09-25T18:01:27.983" v="20012" actId="1076"/>
          <ac:picMkLst>
            <pc:docMk/>
            <pc:sldMk cId="2073348427" sldId="313"/>
            <ac:picMk id="13" creationId="{48B614A4-E016-4436-9910-3E5095D733F3}"/>
          </ac:picMkLst>
        </pc:picChg>
      </pc:sldChg>
      <pc:sldChg chg="addSp delSp modSp mod setBg setClrOvrMap delDesignElem modNotesTx">
        <pc:chgData name="Brandon Gross" userId="5cfe96b0-eadf-49fc-9e70-cfaec2917642" providerId="ADAL" clId="{90DEE67B-DDF5-4218-BECE-84E7C311CE55}" dt="2019-09-25T23:50:51.522" v="20961" actId="20577"/>
        <pc:sldMkLst>
          <pc:docMk/>
          <pc:sldMk cId="1033744284" sldId="314"/>
        </pc:sldMkLst>
        <pc:spChg chg="mod">
          <ac:chgData name="Brandon Gross" userId="5cfe96b0-eadf-49fc-9e70-cfaec2917642" providerId="ADAL" clId="{90DEE67B-DDF5-4218-BECE-84E7C311CE55}" dt="2019-09-25T23:43:44.663" v="20845" actId="26606"/>
          <ac:spMkLst>
            <pc:docMk/>
            <pc:sldMk cId="1033744284" sldId="314"/>
            <ac:spMk id="5" creationId="{85A84093-AC7A-4600-BDD6-A7BD23F3D722}"/>
          </ac:spMkLst>
        </pc:spChg>
        <pc:spChg chg="add del">
          <ac:chgData name="Brandon Gross" userId="5cfe96b0-eadf-49fc-9e70-cfaec2917642" providerId="ADAL" clId="{90DEE67B-DDF5-4218-BECE-84E7C311CE55}" dt="2019-09-25T23:43:40.372" v="20844"/>
          <ac:spMkLst>
            <pc:docMk/>
            <pc:sldMk cId="1033744284" sldId="314"/>
            <ac:spMk id="8" creationId="{3B0DF90E-6BAD-4E82-8FDF-717C9A357378}"/>
          </ac:spMkLst>
        </pc:spChg>
        <pc:spChg chg="add del">
          <ac:chgData name="Brandon Gross" userId="5cfe96b0-eadf-49fc-9e70-cfaec2917642" providerId="ADAL" clId="{90DEE67B-DDF5-4218-BECE-84E7C311CE55}" dt="2019-09-25T23:43:40.372" v="20844"/>
          <ac:spMkLst>
            <pc:docMk/>
            <pc:sldMk cId="1033744284" sldId="314"/>
            <ac:spMk id="9" creationId="{13DCC859-0434-4BB8-B6C5-09C88AE698FB}"/>
          </ac:spMkLst>
        </pc:spChg>
        <pc:spChg chg="add del">
          <ac:chgData name="Brandon Gross" userId="5cfe96b0-eadf-49fc-9e70-cfaec2917642" providerId="ADAL" clId="{90DEE67B-DDF5-4218-BECE-84E7C311CE55}" dt="2019-09-25T23:43:40.372" v="20844"/>
          <ac:spMkLst>
            <pc:docMk/>
            <pc:sldMk cId="1033744284" sldId="314"/>
            <ac:spMk id="10" creationId="{08E7ACFB-B791-4C23-8B17-013FEDC09A89}"/>
          </ac:spMkLst>
        </pc:spChg>
        <pc:spChg chg="add del">
          <ac:chgData name="Brandon Gross" userId="5cfe96b0-eadf-49fc-9e70-cfaec2917642" providerId="ADAL" clId="{90DEE67B-DDF5-4218-BECE-84E7C311CE55}" dt="2019-09-25T17:54:42.945" v="19914"/>
          <ac:spMkLst>
            <pc:docMk/>
            <pc:sldMk cId="1033744284" sldId="314"/>
            <ac:spMk id="11" creationId="{3B0DF90E-6BAD-4E82-8FDF-717C9A357378}"/>
          </ac:spMkLst>
        </pc:spChg>
        <pc:spChg chg="add">
          <ac:chgData name="Brandon Gross" userId="5cfe96b0-eadf-49fc-9e70-cfaec2917642" providerId="ADAL" clId="{90DEE67B-DDF5-4218-BECE-84E7C311CE55}" dt="2019-09-25T23:43:44.663" v="20845" actId="26606"/>
          <ac:spMkLst>
            <pc:docMk/>
            <pc:sldMk cId="1033744284" sldId="314"/>
            <ac:spMk id="12" creationId="{3B0DF90E-6BAD-4E82-8FDF-717C9A357378}"/>
          </ac:spMkLst>
        </pc:spChg>
        <pc:spChg chg="add del">
          <ac:chgData name="Brandon Gross" userId="5cfe96b0-eadf-49fc-9e70-cfaec2917642" providerId="ADAL" clId="{90DEE67B-DDF5-4218-BECE-84E7C311CE55}" dt="2019-09-25T17:54:42.945" v="19914"/>
          <ac:spMkLst>
            <pc:docMk/>
            <pc:sldMk cId="1033744284" sldId="314"/>
            <ac:spMk id="13" creationId="{13DCC859-0434-4BB8-B6C5-09C88AE698FB}"/>
          </ac:spMkLst>
        </pc:spChg>
        <pc:spChg chg="add">
          <ac:chgData name="Brandon Gross" userId="5cfe96b0-eadf-49fc-9e70-cfaec2917642" providerId="ADAL" clId="{90DEE67B-DDF5-4218-BECE-84E7C311CE55}" dt="2019-09-25T23:43:44.663" v="20845" actId="26606"/>
          <ac:spMkLst>
            <pc:docMk/>
            <pc:sldMk cId="1033744284" sldId="314"/>
            <ac:spMk id="14" creationId="{13DCC859-0434-4BB8-B6C5-09C88AE698FB}"/>
          </ac:spMkLst>
        </pc:spChg>
        <pc:spChg chg="add del">
          <ac:chgData name="Brandon Gross" userId="5cfe96b0-eadf-49fc-9e70-cfaec2917642" providerId="ADAL" clId="{90DEE67B-DDF5-4218-BECE-84E7C311CE55}" dt="2019-09-25T17:54:42.945" v="19914"/>
          <ac:spMkLst>
            <pc:docMk/>
            <pc:sldMk cId="1033744284" sldId="314"/>
            <ac:spMk id="15" creationId="{08E7ACFB-B791-4C23-8B17-013FEDC09A89}"/>
          </ac:spMkLst>
        </pc:spChg>
        <pc:spChg chg="add">
          <ac:chgData name="Brandon Gross" userId="5cfe96b0-eadf-49fc-9e70-cfaec2917642" providerId="ADAL" clId="{90DEE67B-DDF5-4218-BECE-84E7C311CE55}" dt="2019-09-25T23:43:44.663" v="20845" actId="26606"/>
          <ac:spMkLst>
            <pc:docMk/>
            <pc:sldMk cId="1033744284" sldId="314"/>
            <ac:spMk id="16" creationId="{08E7ACFB-B791-4C23-8B17-013FEDC09A89}"/>
          </ac:spMkLst>
        </pc:spChg>
        <pc:graphicFrameChg chg="mod ord modGraphic">
          <ac:chgData name="Brandon Gross" userId="5cfe96b0-eadf-49fc-9e70-cfaec2917642" providerId="ADAL" clId="{90DEE67B-DDF5-4218-BECE-84E7C311CE55}" dt="2019-09-25T23:50:51.522" v="20961" actId="20577"/>
          <ac:graphicFrameMkLst>
            <pc:docMk/>
            <pc:sldMk cId="1033744284" sldId="314"/>
            <ac:graphicFrameMk id="6" creationId="{F334FF11-F553-44B5-835A-5CD8B4396927}"/>
          </ac:graphicFrameMkLst>
        </pc:graphicFrameChg>
      </pc:sldChg>
      <pc:sldChg chg="addSp delSp modSp mod setBg setClrOvrMap delDesignElem modNotesTx">
        <pc:chgData name="Brandon Gross" userId="5cfe96b0-eadf-49fc-9e70-cfaec2917642" providerId="ADAL" clId="{90DEE67B-DDF5-4218-BECE-84E7C311CE55}" dt="2019-09-25T18:02:10.867" v="20020" actId="26606"/>
        <pc:sldMkLst>
          <pc:docMk/>
          <pc:sldMk cId="2967740831" sldId="315"/>
        </pc:sldMkLst>
        <pc:spChg chg="mod">
          <ac:chgData name="Brandon Gross" userId="5cfe96b0-eadf-49fc-9e70-cfaec2917642" providerId="ADAL" clId="{90DEE67B-DDF5-4218-BECE-84E7C311CE55}" dt="2019-09-25T17:20:00.024" v="19500" actId="26606"/>
          <ac:spMkLst>
            <pc:docMk/>
            <pc:sldMk cId="2967740831" sldId="315"/>
            <ac:spMk id="2" creationId="{4C450D51-D53F-429C-892E-64C292837F20}"/>
          </ac:spMkLst>
        </pc:spChg>
        <pc:spChg chg="add">
          <ac:chgData name="Brandon Gross" userId="5cfe96b0-eadf-49fc-9e70-cfaec2917642" providerId="ADAL" clId="{90DEE67B-DDF5-4218-BECE-84E7C311CE55}" dt="2019-09-25T18:02:10.867" v="20020" actId="26606"/>
          <ac:spMkLst>
            <pc:docMk/>
            <pc:sldMk cId="2967740831" sldId="315"/>
            <ac:spMk id="6" creationId="{3B0DF90E-6BAD-4E82-8FDF-717C9A357378}"/>
          </ac:spMkLst>
        </pc:spChg>
        <pc:spChg chg="add">
          <ac:chgData name="Brandon Gross" userId="5cfe96b0-eadf-49fc-9e70-cfaec2917642" providerId="ADAL" clId="{90DEE67B-DDF5-4218-BECE-84E7C311CE55}" dt="2019-09-25T18:02:10.867" v="20020" actId="26606"/>
          <ac:spMkLst>
            <pc:docMk/>
            <pc:sldMk cId="2967740831" sldId="315"/>
            <ac:spMk id="7" creationId="{13DCC859-0434-4BB8-B6C5-09C88AE698FB}"/>
          </ac:spMkLst>
        </pc:spChg>
        <pc:spChg chg="add">
          <ac:chgData name="Brandon Gross" userId="5cfe96b0-eadf-49fc-9e70-cfaec2917642" providerId="ADAL" clId="{90DEE67B-DDF5-4218-BECE-84E7C311CE55}" dt="2019-09-25T18:02:10.867" v="20020" actId="26606"/>
          <ac:spMkLst>
            <pc:docMk/>
            <pc:sldMk cId="2967740831" sldId="315"/>
            <ac:spMk id="8" creationId="{08E7ACFB-B791-4C23-8B17-013FEDC09A89}"/>
          </ac:spMkLst>
        </pc:spChg>
        <pc:spChg chg="add del">
          <ac:chgData name="Brandon Gross" userId="5cfe96b0-eadf-49fc-9e70-cfaec2917642" providerId="ADAL" clId="{90DEE67B-DDF5-4218-BECE-84E7C311CE55}" dt="2019-09-25T17:54:42.945" v="19914"/>
          <ac:spMkLst>
            <pc:docMk/>
            <pc:sldMk cId="2967740831" sldId="315"/>
            <ac:spMk id="9" creationId="{3B0DF90E-6BAD-4E82-8FDF-717C9A357378}"/>
          </ac:spMkLst>
        </pc:spChg>
        <pc:spChg chg="add del">
          <ac:chgData name="Brandon Gross" userId="5cfe96b0-eadf-49fc-9e70-cfaec2917642" providerId="ADAL" clId="{90DEE67B-DDF5-4218-BECE-84E7C311CE55}" dt="2019-09-25T17:54:42.945" v="19914"/>
          <ac:spMkLst>
            <pc:docMk/>
            <pc:sldMk cId="2967740831" sldId="315"/>
            <ac:spMk id="11" creationId="{13DCC859-0434-4BB8-B6C5-09C88AE698FB}"/>
          </ac:spMkLst>
        </pc:spChg>
        <pc:spChg chg="add del">
          <ac:chgData name="Brandon Gross" userId="5cfe96b0-eadf-49fc-9e70-cfaec2917642" providerId="ADAL" clId="{90DEE67B-DDF5-4218-BECE-84E7C311CE55}" dt="2019-09-25T17:54:42.945" v="19914"/>
          <ac:spMkLst>
            <pc:docMk/>
            <pc:sldMk cId="2967740831" sldId="315"/>
            <ac:spMk id="13" creationId="{08E7ACFB-B791-4C23-8B17-013FEDC09A89}"/>
          </ac:spMkLst>
        </pc:spChg>
        <pc:graphicFrameChg chg="mod modGraphic">
          <ac:chgData name="Brandon Gross" userId="5cfe96b0-eadf-49fc-9e70-cfaec2917642" providerId="ADAL" clId="{90DEE67B-DDF5-4218-BECE-84E7C311CE55}" dt="2019-09-25T18:02:10.867" v="20020" actId="26606"/>
          <ac:graphicFrameMkLst>
            <pc:docMk/>
            <pc:sldMk cId="2967740831" sldId="315"/>
            <ac:graphicFrameMk id="4" creationId="{F9F94F9E-F966-4AFC-B25B-4A50F0442B22}"/>
          </ac:graphicFrameMkLst>
        </pc:graphicFrameChg>
      </pc:sldChg>
      <pc:sldChg chg="addSp delSp modSp mod setBg setClrOvrMap delDesignElem modNotesTx">
        <pc:chgData name="Brandon Gross" userId="5cfe96b0-eadf-49fc-9e70-cfaec2917642" providerId="ADAL" clId="{90DEE67B-DDF5-4218-BECE-84E7C311CE55}" dt="2019-09-25T17:59:26.339" v="19973" actId="26606"/>
        <pc:sldMkLst>
          <pc:docMk/>
          <pc:sldMk cId="3228675628" sldId="316"/>
        </pc:sldMkLst>
        <pc:spChg chg="mod">
          <ac:chgData name="Brandon Gross" userId="5cfe96b0-eadf-49fc-9e70-cfaec2917642" providerId="ADAL" clId="{90DEE67B-DDF5-4218-BECE-84E7C311CE55}" dt="2019-09-25T17:23:42.203" v="19520" actId="26606"/>
          <ac:spMkLst>
            <pc:docMk/>
            <pc:sldMk cId="3228675628" sldId="316"/>
            <ac:spMk id="2" creationId="{51D8DBA6-C566-4517-AFB3-B199CCD8DAD0}"/>
          </ac:spMkLst>
        </pc:spChg>
        <pc:spChg chg="del">
          <ac:chgData name="Brandon Gross" userId="5cfe96b0-eadf-49fc-9e70-cfaec2917642" providerId="ADAL" clId="{90DEE67B-DDF5-4218-BECE-84E7C311CE55}" dt="2019-09-24T01:15:24.371" v="8108" actId="3680"/>
          <ac:spMkLst>
            <pc:docMk/>
            <pc:sldMk cId="3228675628" sldId="316"/>
            <ac:spMk id="3" creationId="{D8AAF3D6-9031-4D0F-991F-E2F2504D9B36}"/>
          </ac:spMkLst>
        </pc:spChg>
        <pc:spChg chg="add">
          <ac:chgData name="Brandon Gross" userId="5cfe96b0-eadf-49fc-9e70-cfaec2917642" providerId="ADAL" clId="{90DEE67B-DDF5-4218-BECE-84E7C311CE55}" dt="2019-09-25T17:59:26.339" v="19973" actId="26606"/>
          <ac:spMkLst>
            <pc:docMk/>
            <pc:sldMk cId="3228675628" sldId="316"/>
            <ac:spMk id="6" creationId="{3B0DF90E-6BAD-4E82-8FDF-717C9A357378}"/>
          </ac:spMkLst>
        </pc:spChg>
        <pc:spChg chg="add">
          <ac:chgData name="Brandon Gross" userId="5cfe96b0-eadf-49fc-9e70-cfaec2917642" providerId="ADAL" clId="{90DEE67B-DDF5-4218-BECE-84E7C311CE55}" dt="2019-09-25T17:59:26.339" v="19973" actId="26606"/>
          <ac:spMkLst>
            <pc:docMk/>
            <pc:sldMk cId="3228675628" sldId="316"/>
            <ac:spMk id="7" creationId="{13DCC859-0434-4BB8-B6C5-09C88AE698FB}"/>
          </ac:spMkLst>
        </pc:spChg>
        <pc:spChg chg="add">
          <ac:chgData name="Brandon Gross" userId="5cfe96b0-eadf-49fc-9e70-cfaec2917642" providerId="ADAL" clId="{90DEE67B-DDF5-4218-BECE-84E7C311CE55}" dt="2019-09-25T17:59:26.339" v="19973" actId="26606"/>
          <ac:spMkLst>
            <pc:docMk/>
            <pc:sldMk cId="3228675628" sldId="316"/>
            <ac:spMk id="8" creationId="{08E7ACFB-B791-4C23-8B17-013FEDC09A89}"/>
          </ac:spMkLst>
        </pc:spChg>
        <pc:spChg chg="add del">
          <ac:chgData name="Brandon Gross" userId="5cfe96b0-eadf-49fc-9e70-cfaec2917642" providerId="ADAL" clId="{90DEE67B-DDF5-4218-BECE-84E7C311CE55}" dt="2019-09-25T17:54:42.945" v="19914"/>
          <ac:spMkLst>
            <pc:docMk/>
            <pc:sldMk cId="3228675628" sldId="316"/>
            <ac:spMk id="9" creationId="{3B0DF90E-6BAD-4E82-8FDF-717C9A357378}"/>
          </ac:spMkLst>
        </pc:spChg>
        <pc:spChg chg="add del">
          <ac:chgData name="Brandon Gross" userId="5cfe96b0-eadf-49fc-9e70-cfaec2917642" providerId="ADAL" clId="{90DEE67B-DDF5-4218-BECE-84E7C311CE55}" dt="2019-09-25T17:54:42.945" v="19914"/>
          <ac:spMkLst>
            <pc:docMk/>
            <pc:sldMk cId="3228675628" sldId="316"/>
            <ac:spMk id="11" creationId="{13DCC859-0434-4BB8-B6C5-09C88AE698FB}"/>
          </ac:spMkLst>
        </pc:spChg>
        <pc:spChg chg="add del">
          <ac:chgData name="Brandon Gross" userId="5cfe96b0-eadf-49fc-9e70-cfaec2917642" providerId="ADAL" clId="{90DEE67B-DDF5-4218-BECE-84E7C311CE55}" dt="2019-09-25T17:54:42.945" v="19914"/>
          <ac:spMkLst>
            <pc:docMk/>
            <pc:sldMk cId="3228675628" sldId="316"/>
            <ac:spMk id="13" creationId="{08E7ACFB-B791-4C23-8B17-013FEDC09A89}"/>
          </ac:spMkLst>
        </pc:spChg>
        <pc:graphicFrameChg chg="add mod ord modGraphic">
          <ac:chgData name="Brandon Gross" userId="5cfe96b0-eadf-49fc-9e70-cfaec2917642" providerId="ADAL" clId="{90DEE67B-DDF5-4218-BECE-84E7C311CE55}" dt="2019-09-25T17:59:26.339" v="19973" actId="26606"/>
          <ac:graphicFrameMkLst>
            <pc:docMk/>
            <pc:sldMk cId="3228675628" sldId="316"/>
            <ac:graphicFrameMk id="4" creationId="{4FE72F15-38AF-402A-AB63-4A2AEF4D9D72}"/>
          </ac:graphicFrameMkLst>
        </pc:graphicFrameChg>
      </pc:sldChg>
      <pc:sldChg chg="addSp delSp modSp mod setBg setClrOvrMap modNotesTx">
        <pc:chgData name="Brandon Gross" userId="5cfe96b0-eadf-49fc-9e70-cfaec2917642" providerId="ADAL" clId="{90DEE67B-DDF5-4218-BECE-84E7C311CE55}" dt="2019-09-25T17:54:19.386" v="19870" actId="26606"/>
        <pc:sldMkLst>
          <pc:docMk/>
          <pc:sldMk cId="2954472881" sldId="317"/>
        </pc:sldMkLst>
        <pc:spChg chg="mod ord">
          <ac:chgData name="Brandon Gross" userId="5cfe96b0-eadf-49fc-9e70-cfaec2917642" providerId="ADAL" clId="{90DEE67B-DDF5-4218-BECE-84E7C311CE55}" dt="2019-09-25T17:54:19.386" v="19870" actId="26606"/>
          <ac:spMkLst>
            <pc:docMk/>
            <pc:sldMk cId="2954472881" sldId="317"/>
            <ac:spMk id="2" creationId="{AF961DED-98DB-492F-B536-E81FBDAC249A}"/>
          </ac:spMkLst>
        </pc:spChg>
        <pc:spChg chg="add del">
          <ac:chgData name="Brandon Gross" userId="5cfe96b0-eadf-49fc-9e70-cfaec2917642" providerId="ADAL" clId="{90DEE67B-DDF5-4218-BECE-84E7C311CE55}" dt="2019-09-25T17:54:19.386" v="19870" actId="26606"/>
          <ac:spMkLst>
            <pc:docMk/>
            <pc:sldMk cId="2954472881" sldId="317"/>
            <ac:spMk id="9" creationId="{156189E5-8A3E-4CFD-B71B-CCD0F8495E56}"/>
          </ac:spMkLst>
        </pc:spChg>
        <pc:spChg chg="add del">
          <ac:chgData name="Brandon Gross" userId="5cfe96b0-eadf-49fc-9e70-cfaec2917642" providerId="ADAL" clId="{90DEE67B-DDF5-4218-BECE-84E7C311CE55}" dt="2019-09-25T17:54:19.386" v="19870" actId="26606"/>
          <ac:spMkLst>
            <pc:docMk/>
            <pc:sldMk cId="2954472881" sldId="317"/>
            <ac:spMk id="11" creationId="{BE95D989-81FA-4BAD-9AD5-E46CEDA91B36}"/>
          </ac:spMkLst>
        </pc:spChg>
        <pc:spChg chg="add del">
          <ac:chgData name="Brandon Gross" userId="5cfe96b0-eadf-49fc-9e70-cfaec2917642" providerId="ADAL" clId="{90DEE67B-DDF5-4218-BECE-84E7C311CE55}" dt="2019-09-25T17:54:10.526" v="19866" actId="26606"/>
          <ac:spMkLst>
            <pc:docMk/>
            <pc:sldMk cId="2954472881" sldId="317"/>
            <ac:spMk id="13" creationId="{823AC064-BC96-4F32-8AE1-B2FD38754823}"/>
          </ac:spMkLst>
        </pc:spChg>
        <pc:spChg chg="add del">
          <ac:chgData name="Brandon Gross" userId="5cfe96b0-eadf-49fc-9e70-cfaec2917642" providerId="ADAL" clId="{90DEE67B-DDF5-4218-BECE-84E7C311CE55}" dt="2019-09-25T17:53:38.153" v="19859" actId="26606"/>
          <ac:spMkLst>
            <pc:docMk/>
            <pc:sldMk cId="2954472881" sldId="317"/>
            <ac:spMk id="16" creationId="{71B2258F-86CA-4D4D-8270-BC05FCDEBFB3}"/>
          </ac:spMkLst>
        </pc:spChg>
        <pc:picChg chg="add del mod">
          <ac:chgData name="Brandon Gross" userId="5cfe96b0-eadf-49fc-9e70-cfaec2917642" providerId="ADAL" clId="{90DEE67B-DDF5-4218-BECE-84E7C311CE55}" dt="2019-09-25T17:54:19.386" v="19870" actId="26606"/>
          <ac:picMkLst>
            <pc:docMk/>
            <pc:sldMk cId="2954472881" sldId="317"/>
            <ac:picMk id="4" creationId="{6C337390-8515-8B43-83D9-3E9146EC4A57}"/>
          </ac:picMkLst>
        </pc:picChg>
        <pc:cxnChg chg="add del">
          <ac:chgData name="Brandon Gross" userId="5cfe96b0-eadf-49fc-9e70-cfaec2917642" providerId="ADAL" clId="{90DEE67B-DDF5-4218-BECE-84E7C311CE55}" dt="2019-09-25T17:54:10.526" v="19866" actId="26606"/>
          <ac:cxnSpMkLst>
            <pc:docMk/>
            <pc:sldMk cId="2954472881" sldId="317"/>
            <ac:cxnSpMk id="18" creationId="{7E7C77BC-7138-40B1-A15B-20F57A494629}"/>
          </ac:cxnSpMkLst>
        </pc:cxnChg>
      </pc:sldChg>
      <pc:sldChg chg="addSp delSp modSp add mod setBg setClrOvrMap delDesignElem modNotesTx">
        <pc:chgData name="Brandon Gross" userId="5cfe96b0-eadf-49fc-9e70-cfaec2917642" providerId="ADAL" clId="{90DEE67B-DDF5-4218-BECE-84E7C311CE55}" dt="2019-09-26T00:38:57.041" v="21236" actId="20577"/>
        <pc:sldMkLst>
          <pc:docMk/>
          <pc:sldMk cId="3146988727" sldId="318"/>
        </pc:sldMkLst>
        <pc:spChg chg="mod">
          <ac:chgData name="Brandon Gross" userId="5cfe96b0-eadf-49fc-9e70-cfaec2917642" providerId="ADAL" clId="{90DEE67B-DDF5-4218-BECE-84E7C311CE55}" dt="2019-09-25T17:22:35.903" v="19512" actId="26606"/>
          <ac:spMkLst>
            <pc:docMk/>
            <pc:sldMk cId="3146988727" sldId="318"/>
            <ac:spMk id="2" creationId="{3E84249D-5C68-4451-AA5D-CC472129D0FB}"/>
          </ac:spMkLst>
        </pc:spChg>
        <pc:spChg chg="add del mod">
          <ac:chgData name="Brandon Gross" userId="5cfe96b0-eadf-49fc-9e70-cfaec2917642" providerId="ADAL" clId="{90DEE67B-DDF5-4218-BECE-84E7C311CE55}" dt="2019-09-25T17:22:35.903" v="19512" actId="26606"/>
          <ac:spMkLst>
            <pc:docMk/>
            <pc:sldMk cId="3146988727" sldId="318"/>
            <ac:spMk id="3" creationId="{BAE98F57-ECB2-4647-846C-3C178C8ADB46}"/>
          </ac:spMkLst>
        </pc:spChg>
        <pc:spChg chg="add del">
          <ac:chgData name="Brandon Gross" userId="5cfe96b0-eadf-49fc-9e70-cfaec2917642" providerId="ADAL" clId="{90DEE67B-DDF5-4218-BECE-84E7C311CE55}" dt="2019-09-25T23:53:35.723" v="21003" actId="26606"/>
          <ac:spMkLst>
            <pc:docMk/>
            <pc:sldMk cId="3146988727" sldId="318"/>
            <ac:spMk id="11" creationId="{3B0DF90E-6BAD-4E82-8FDF-717C9A357378}"/>
          </ac:spMkLst>
        </pc:spChg>
        <pc:spChg chg="add del">
          <ac:chgData name="Brandon Gross" userId="5cfe96b0-eadf-49fc-9e70-cfaec2917642" providerId="ADAL" clId="{90DEE67B-DDF5-4218-BECE-84E7C311CE55}" dt="2019-09-25T17:54:42.945" v="19914"/>
          <ac:spMkLst>
            <pc:docMk/>
            <pc:sldMk cId="3146988727" sldId="318"/>
            <ac:spMk id="12" creationId="{3B0DF90E-6BAD-4E82-8FDF-717C9A357378}"/>
          </ac:spMkLst>
        </pc:spChg>
        <pc:spChg chg="add del">
          <ac:chgData name="Brandon Gross" userId="5cfe96b0-eadf-49fc-9e70-cfaec2917642" providerId="ADAL" clId="{90DEE67B-DDF5-4218-BECE-84E7C311CE55}" dt="2019-09-25T23:53:35.723" v="21003" actId="26606"/>
          <ac:spMkLst>
            <pc:docMk/>
            <pc:sldMk cId="3146988727" sldId="318"/>
            <ac:spMk id="13" creationId="{13DCC859-0434-4BB8-B6C5-09C88AE698FB}"/>
          </ac:spMkLst>
        </pc:spChg>
        <pc:spChg chg="add del">
          <ac:chgData name="Brandon Gross" userId="5cfe96b0-eadf-49fc-9e70-cfaec2917642" providerId="ADAL" clId="{90DEE67B-DDF5-4218-BECE-84E7C311CE55}" dt="2019-09-25T17:54:42.945" v="19914"/>
          <ac:spMkLst>
            <pc:docMk/>
            <pc:sldMk cId="3146988727" sldId="318"/>
            <ac:spMk id="14" creationId="{13DCC859-0434-4BB8-B6C5-09C88AE698FB}"/>
          </ac:spMkLst>
        </pc:spChg>
        <pc:spChg chg="add del">
          <ac:chgData name="Brandon Gross" userId="5cfe96b0-eadf-49fc-9e70-cfaec2917642" providerId="ADAL" clId="{90DEE67B-DDF5-4218-BECE-84E7C311CE55}" dt="2019-09-25T17:54:42.945" v="19914"/>
          <ac:spMkLst>
            <pc:docMk/>
            <pc:sldMk cId="3146988727" sldId="318"/>
            <ac:spMk id="16" creationId="{08E7ACFB-B791-4C23-8B17-013FEDC09A89}"/>
          </ac:spMkLst>
        </pc:spChg>
        <pc:spChg chg="add del">
          <ac:chgData name="Brandon Gross" userId="5cfe96b0-eadf-49fc-9e70-cfaec2917642" providerId="ADAL" clId="{90DEE67B-DDF5-4218-BECE-84E7C311CE55}" dt="2019-09-25T23:53:35.723" v="21003" actId="26606"/>
          <ac:spMkLst>
            <pc:docMk/>
            <pc:sldMk cId="3146988727" sldId="318"/>
            <ac:spMk id="18" creationId="{08E7ACFB-B791-4C23-8B17-013FEDC09A89}"/>
          </ac:spMkLst>
        </pc:spChg>
        <pc:spChg chg="add">
          <ac:chgData name="Brandon Gross" userId="5cfe96b0-eadf-49fc-9e70-cfaec2917642" providerId="ADAL" clId="{90DEE67B-DDF5-4218-BECE-84E7C311CE55}" dt="2019-09-25T23:53:35.723" v="21003" actId="26606"/>
          <ac:spMkLst>
            <pc:docMk/>
            <pc:sldMk cId="3146988727" sldId="318"/>
            <ac:spMk id="23" creationId="{3B0DF90E-6BAD-4E82-8FDF-717C9A357378}"/>
          </ac:spMkLst>
        </pc:spChg>
        <pc:spChg chg="add">
          <ac:chgData name="Brandon Gross" userId="5cfe96b0-eadf-49fc-9e70-cfaec2917642" providerId="ADAL" clId="{90DEE67B-DDF5-4218-BECE-84E7C311CE55}" dt="2019-09-25T23:53:35.723" v="21003" actId="26606"/>
          <ac:spMkLst>
            <pc:docMk/>
            <pc:sldMk cId="3146988727" sldId="318"/>
            <ac:spMk id="25" creationId="{13DCC859-0434-4BB8-B6C5-09C88AE698FB}"/>
          </ac:spMkLst>
        </pc:spChg>
        <pc:spChg chg="add">
          <ac:chgData name="Brandon Gross" userId="5cfe96b0-eadf-49fc-9e70-cfaec2917642" providerId="ADAL" clId="{90DEE67B-DDF5-4218-BECE-84E7C311CE55}" dt="2019-09-25T23:53:35.723" v="21003" actId="26606"/>
          <ac:spMkLst>
            <pc:docMk/>
            <pc:sldMk cId="3146988727" sldId="318"/>
            <ac:spMk id="27" creationId="{08E7ACFB-B791-4C23-8B17-013FEDC09A89}"/>
          </ac:spMkLst>
        </pc:spChg>
        <pc:graphicFrameChg chg="mod">
          <ac:chgData name="Brandon Gross" userId="5cfe96b0-eadf-49fc-9e70-cfaec2917642" providerId="ADAL" clId="{90DEE67B-DDF5-4218-BECE-84E7C311CE55}" dt="2019-09-23T17:55:13.513" v="3804" actId="1076"/>
          <ac:graphicFrameMkLst>
            <pc:docMk/>
            <pc:sldMk cId="3146988727" sldId="318"/>
            <ac:graphicFrameMk id="4" creationId="{083B2FDA-9E06-4C46-A316-7CCFF4F91ED1}"/>
          </ac:graphicFrameMkLst>
        </pc:graphicFrameChg>
        <pc:graphicFrameChg chg="del">
          <ac:chgData name="Brandon Gross" userId="5cfe96b0-eadf-49fc-9e70-cfaec2917642" providerId="ADAL" clId="{90DEE67B-DDF5-4218-BECE-84E7C311CE55}" dt="2019-09-23T17:37:06.148" v="3533" actId="478"/>
          <ac:graphicFrameMkLst>
            <pc:docMk/>
            <pc:sldMk cId="3146988727" sldId="318"/>
            <ac:graphicFrameMk id="5" creationId="{23EA20DE-DBF0-4A52-9822-D351D2C62995}"/>
          </ac:graphicFrameMkLst>
        </pc:graphicFrameChg>
        <pc:graphicFrameChg chg="add del modGraphic">
          <ac:chgData name="Brandon Gross" userId="5cfe96b0-eadf-49fc-9e70-cfaec2917642" providerId="ADAL" clId="{90DEE67B-DDF5-4218-BECE-84E7C311CE55}" dt="2019-09-25T17:22:35.903" v="19512" actId="26606"/>
          <ac:graphicFrameMkLst>
            <pc:docMk/>
            <pc:sldMk cId="3146988727" sldId="318"/>
            <ac:graphicFrameMk id="6" creationId="{0AC8D0AE-D8C4-4D45-A60F-434D2FBA291B}"/>
          </ac:graphicFrameMkLst>
        </pc:graphicFrameChg>
        <pc:graphicFrameChg chg="add mod modGraphic">
          <ac:chgData name="Brandon Gross" userId="5cfe96b0-eadf-49fc-9e70-cfaec2917642" providerId="ADAL" clId="{90DEE67B-DDF5-4218-BECE-84E7C311CE55}" dt="2019-09-25T23:54:13.597" v="21017" actId="20577"/>
          <ac:graphicFrameMkLst>
            <pc:docMk/>
            <pc:sldMk cId="3146988727" sldId="318"/>
            <ac:graphicFrameMk id="9" creationId="{0AC8D0AE-D8C4-4D45-A60F-434D2FBA291B}"/>
          </ac:graphicFrameMkLst>
        </pc:graphicFrameChg>
      </pc:sldChg>
      <pc:sldChg chg="addSp delSp modSp add mod ord setBg setClrOvrMap delDesignElem modNotesTx">
        <pc:chgData name="Brandon Gross" userId="5cfe96b0-eadf-49fc-9e70-cfaec2917642" providerId="ADAL" clId="{90DEE67B-DDF5-4218-BECE-84E7C311CE55}" dt="2019-09-25T17:58:32.866" v="19963" actId="26606"/>
        <pc:sldMkLst>
          <pc:docMk/>
          <pc:sldMk cId="1749373954" sldId="319"/>
        </pc:sldMkLst>
        <pc:spChg chg="mod">
          <ac:chgData name="Brandon Gross" userId="5cfe96b0-eadf-49fc-9e70-cfaec2917642" providerId="ADAL" clId="{90DEE67B-DDF5-4218-BECE-84E7C311CE55}" dt="2019-09-25T17:22:02.027" v="19509" actId="26606"/>
          <ac:spMkLst>
            <pc:docMk/>
            <pc:sldMk cId="1749373954" sldId="319"/>
            <ac:spMk id="2" creationId="{24C7864B-808E-4D2C-B05D-A8674A6D4134}"/>
          </ac:spMkLst>
        </pc:spChg>
        <pc:spChg chg="del">
          <ac:chgData name="Brandon Gross" userId="5cfe96b0-eadf-49fc-9e70-cfaec2917642" providerId="ADAL" clId="{90DEE67B-DDF5-4218-BECE-84E7C311CE55}" dt="2019-09-24T00:32:52.202" v="5115" actId="3680"/>
          <ac:spMkLst>
            <pc:docMk/>
            <pc:sldMk cId="1749373954" sldId="319"/>
            <ac:spMk id="3" creationId="{A3EE7DA7-6BF9-46F7-B334-86E5E28649FE}"/>
          </ac:spMkLst>
        </pc:spChg>
        <pc:spChg chg="add del">
          <ac:chgData name="Brandon Gross" userId="5cfe96b0-eadf-49fc-9e70-cfaec2917642" providerId="ADAL" clId="{90DEE67B-DDF5-4218-BECE-84E7C311CE55}" dt="2019-09-25T17:58:17.812" v="19959"/>
          <ac:spMkLst>
            <pc:docMk/>
            <pc:sldMk cId="1749373954" sldId="319"/>
            <ac:spMk id="6" creationId="{3B0DF90E-6BAD-4E82-8FDF-717C9A357378}"/>
          </ac:spMkLst>
        </pc:spChg>
        <pc:spChg chg="add del">
          <ac:chgData name="Brandon Gross" userId="5cfe96b0-eadf-49fc-9e70-cfaec2917642" providerId="ADAL" clId="{90DEE67B-DDF5-4218-BECE-84E7C311CE55}" dt="2019-09-25T17:58:17.812" v="19959"/>
          <ac:spMkLst>
            <pc:docMk/>
            <pc:sldMk cId="1749373954" sldId="319"/>
            <ac:spMk id="7" creationId="{13DCC859-0434-4BB8-B6C5-09C88AE698FB}"/>
          </ac:spMkLst>
        </pc:spChg>
        <pc:spChg chg="add del">
          <ac:chgData name="Brandon Gross" userId="5cfe96b0-eadf-49fc-9e70-cfaec2917642" providerId="ADAL" clId="{90DEE67B-DDF5-4218-BECE-84E7C311CE55}" dt="2019-09-25T17:58:17.812" v="19959"/>
          <ac:spMkLst>
            <pc:docMk/>
            <pc:sldMk cId="1749373954" sldId="319"/>
            <ac:spMk id="8" creationId="{08E7ACFB-B791-4C23-8B17-013FEDC09A89}"/>
          </ac:spMkLst>
        </pc:spChg>
        <pc:spChg chg="add del">
          <ac:chgData name="Brandon Gross" userId="5cfe96b0-eadf-49fc-9e70-cfaec2917642" providerId="ADAL" clId="{90DEE67B-DDF5-4218-BECE-84E7C311CE55}" dt="2019-09-25T17:54:42.945" v="19914"/>
          <ac:spMkLst>
            <pc:docMk/>
            <pc:sldMk cId="1749373954" sldId="319"/>
            <ac:spMk id="9" creationId="{3B0DF90E-6BAD-4E82-8FDF-717C9A357378}"/>
          </ac:spMkLst>
        </pc:spChg>
        <pc:spChg chg="add">
          <ac:chgData name="Brandon Gross" userId="5cfe96b0-eadf-49fc-9e70-cfaec2917642" providerId="ADAL" clId="{90DEE67B-DDF5-4218-BECE-84E7C311CE55}" dt="2019-09-25T17:58:32.866" v="19963" actId="26606"/>
          <ac:spMkLst>
            <pc:docMk/>
            <pc:sldMk cId="1749373954" sldId="319"/>
            <ac:spMk id="10" creationId="{3B0DF90E-6BAD-4E82-8FDF-717C9A357378}"/>
          </ac:spMkLst>
        </pc:spChg>
        <pc:spChg chg="add del">
          <ac:chgData name="Brandon Gross" userId="5cfe96b0-eadf-49fc-9e70-cfaec2917642" providerId="ADAL" clId="{90DEE67B-DDF5-4218-BECE-84E7C311CE55}" dt="2019-09-25T17:54:42.945" v="19914"/>
          <ac:spMkLst>
            <pc:docMk/>
            <pc:sldMk cId="1749373954" sldId="319"/>
            <ac:spMk id="11" creationId="{13DCC859-0434-4BB8-B6C5-09C88AE698FB}"/>
          </ac:spMkLst>
        </pc:spChg>
        <pc:spChg chg="add">
          <ac:chgData name="Brandon Gross" userId="5cfe96b0-eadf-49fc-9e70-cfaec2917642" providerId="ADAL" clId="{90DEE67B-DDF5-4218-BECE-84E7C311CE55}" dt="2019-09-25T17:58:32.866" v="19963" actId="26606"/>
          <ac:spMkLst>
            <pc:docMk/>
            <pc:sldMk cId="1749373954" sldId="319"/>
            <ac:spMk id="12" creationId="{13DCC859-0434-4BB8-B6C5-09C88AE698FB}"/>
          </ac:spMkLst>
        </pc:spChg>
        <pc:spChg chg="add del">
          <ac:chgData name="Brandon Gross" userId="5cfe96b0-eadf-49fc-9e70-cfaec2917642" providerId="ADAL" clId="{90DEE67B-DDF5-4218-BECE-84E7C311CE55}" dt="2019-09-25T17:54:42.945" v="19914"/>
          <ac:spMkLst>
            <pc:docMk/>
            <pc:sldMk cId="1749373954" sldId="319"/>
            <ac:spMk id="13" creationId="{08E7ACFB-B791-4C23-8B17-013FEDC09A89}"/>
          </ac:spMkLst>
        </pc:spChg>
        <pc:spChg chg="add">
          <ac:chgData name="Brandon Gross" userId="5cfe96b0-eadf-49fc-9e70-cfaec2917642" providerId="ADAL" clId="{90DEE67B-DDF5-4218-BECE-84E7C311CE55}" dt="2019-09-25T17:58:32.866" v="19963" actId="26606"/>
          <ac:spMkLst>
            <pc:docMk/>
            <pc:sldMk cId="1749373954" sldId="319"/>
            <ac:spMk id="14" creationId="{08E7ACFB-B791-4C23-8B17-013FEDC09A89}"/>
          </ac:spMkLst>
        </pc:spChg>
        <pc:graphicFrameChg chg="add mod ord modGraphic">
          <ac:chgData name="Brandon Gross" userId="5cfe96b0-eadf-49fc-9e70-cfaec2917642" providerId="ADAL" clId="{90DEE67B-DDF5-4218-BECE-84E7C311CE55}" dt="2019-09-25T17:58:32.866" v="19963" actId="26606"/>
          <ac:graphicFrameMkLst>
            <pc:docMk/>
            <pc:sldMk cId="1749373954" sldId="319"/>
            <ac:graphicFrameMk id="4" creationId="{023E09F3-8440-47B2-8E3C-27C1C6B9E6D8}"/>
          </ac:graphicFrameMkLst>
        </pc:graphicFrameChg>
      </pc:sldChg>
    </pc:docChg>
  </pc:docChgLst>
  <pc:docChgLst>
    <pc:chgData name="Cory Ricondo" userId="18bcf57d-87bb-4e9f-a823-cf4959375ee5" providerId="ADAL" clId="{339B979D-208B-4FAD-8B33-F8388E221BB6}"/>
    <pc:docChg chg="undo custSel modSld">
      <pc:chgData name="Cory Ricondo" userId="18bcf57d-87bb-4e9f-a823-cf4959375ee5" providerId="ADAL" clId="{339B979D-208B-4FAD-8B33-F8388E221BB6}" dt="2019-09-26T03:30:03.620" v="3705" actId="20577"/>
      <pc:docMkLst>
        <pc:docMk/>
      </pc:docMkLst>
      <pc:sldChg chg="modNotesTx">
        <pc:chgData name="Cory Ricondo" userId="18bcf57d-87bb-4e9f-a823-cf4959375ee5" providerId="ADAL" clId="{339B979D-208B-4FAD-8B33-F8388E221BB6}" dt="2019-09-26T00:45:46.623" v="3156" actId="20577"/>
        <pc:sldMkLst>
          <pc:docMk/>
          <pc:sldMk cId="2331094784" sldId="263"/>
        </pc:sldMkLst>
      </pc:sldChg>
      <pc:sldChg chg="modSp modNotesTx">
        <pc:chgData name="Cory Ricondo" userId="18bcf57d-87bb-4e9f-a823-cf4959375ee5" providerId="ADAL" clId="{339B979D-208B-4FAD-8B33-F8388E221BB6}" dt="2019-09-26T01:24:23.327" v="3303" actId="20577"/>
        <pc:sldMkLst>
          <pc:docMk/>
          <pc:sldMk cId="3072798507" sldId="275"/>
        </pc:sldMkLst>
        <pc:spChg chg="mod">
          <ac:chgData name="Cory Ricondo" userId="18bcf57d-87bb-4e9f-a823-cf4959375ee5" providerId="ADAL" clId="{339B979D-208B-4FAD-8B33-F8388E221BB6}" dt="2019-09-24T01:21:26.522" v="3" actId="1076"/>
          <ac:spMkLst>
            <pc:docMk/>
            <pc:sldMk cId="3072798507" sldId="275"/>
            <ac:spMk id="2" creationId="{F512C2FB-9B93-4273-90C9-3CB80F10CF49}"/>
          </ac:spMkLst>
        </pc:spChg>
        <pc:picChg chg="mod">
          <ac:chgData name="Cory Ricondo" userId="18bcf57d-87bb-4e9f-a823-cf4959375ee5" providerId="ADAL" clId="{339B979D-208B-4FAD-8B33-F8388E221BB6}" dt="2019-09-24T01:21:25.595" v="2" actId="1076"/>
          <ac:picMkLst>
            <pc:docMk/>
            <pc:sldMk cId="3072798507" sldId="275"/>
            <ac:picMk id="7" creationId="{B165E94D-FDAF-4A65-9D08-D8A940AF37F2}"/>
          </ac:picMkLst>
        </pc:picChg>
      </pc:sldChg>
      <pc:sldChg chg="modNotesTx">
        <pc:chgData name="Cory Ricondo" userId="18bcf57d-87bb-4e9f-a823-cf4959375ee5" providerId="ADAL" clId="{339B979D-208B-4FAD-8B33-F8388E221BB6}" dt="2019-09-26T01:36:28.925" v="3668" actId="20577"/>
        <pc:sldMkLst>
          <pc:docMk/>
          <pc:sldMk cId="993820963" sldId="278"/>
        </pc:sldMkLst>
      </pc:sldChg>
      <pc:sldChg chg="modNotesTx">
        <pc:chgData name="Cory Ricondo" userId="18bcf57d-87bb-4e9f-a823-cf4959375ee5" providerId="ADAL" clId="{339B979D-208B-4FAD-8B33-F8388E221BB6}" dt="2019-09-26T02:06:09.608" v="3669" actId="20577"/>
        <pc:sldMkLst>
          <pc:docMk/>
          <pc:sldMk cId="1530504093" sldId="279"/>
        </pc:sldMkLst>
      </pc:sldChg>
      <pc:sldChg chg="modSp modNotesTx">
        <pc:chgData name="Cory Ricondo" userId="18bcf57d-87bb-4e9f-a823-cf4959375ee5" providerId="ADAL" clId="{339B979D-208B-4FAD-8B33-F8388E221BB6}" dt="2019-09-26T01:32:31.740" v="3570" actId="20577"/>
        <pc:sldMkLst>
          <pc:docMk/>
          <pc:sldMk cId="2467123623" sldId="280"/>
        </pc:sldMkLst>
        <pc:spChg chg="mod">
          <ac:chgData name="Cory Ricondo" userId="18bcf57d-87bb-4e9f-a823-cf4959375ee5" providerId="ADAL" clId="{339B979D-208B-4FAD-8B33-F8388E221BB6}" dt="2019-09-26T00:40:45.701" v="2681" actId="20577"/>
          <ac:spMkLst>
            <pc:docMk/>
            <pc:sldMk cId="2467123623" sldId="280"/>
            <ac:spMk id="3" creationId="{62BD0220-4DA5-46C0-9D77-4664AEE2B05D}"/>
          </ac:spMkLst>
        </pc:spChg>
      </pc:sldChg>
      <pc:sldChg chg="modNotesTx">
        <pc:chgData name="Cory Ricondo" userId="18bcf57d-87bb-4e9f-a823-cf4959375ee5" providerId="ADAL" clId="{339B979D-208B-4FAD-8B33-F8388E221BB6}" dt="2019-09-26T01:23:42.899" v="3288" actId="20577"/>
        <pc:sldMkLst>
          <pc:docMk/>
          <pc:sldMk cId="2695366438" sldId="281"/>
        </pc:sldMkLst>
      </pc:sldChg>
      <pc:sldChg chg="modSp modNotesTx">
        <pc:chgData name="Cory Ricondo" userId="18bcf57d-87bb-4e9f-a823-cf4959375ee5" providerId="ADAL" clId="{339B979D-208B-4FAD-8B33-F8388E221BB6}" dt="2019-09-26T01:23:26.664" v="3278" actId="20577"/>
        <pc:sldMkLst>
          <pc:docMk/>
          <pc:sldMk cId="1468978698" sldId="282"/>
        </pc:sldMkLst>
        <pc:graphicFrameChg chg="mod modGraphic">
          <ac:chgData name="Cory Ricondo" userId="18bcf57d-87bb-4e9f-a823-cf4959375ee5" providerId="ADAL" clId="{339B979D-208B-4FAD-8B33-F8388E221BB6}" dt="2019-09-24T02:15:13.573" v="242" actId="20577"/>
          <ac:graphicFrameMkLst>
            <pc:docMk/>
            <pc:sldMk cId="1468978698" sldId="282"/>
            <ac:graphicFrameMk id="6" creationId="{EB790AE9-6266-484A-9D06-3CD260A501F0}"/>
          </ac:graphicFrameMkLst>
        </pc:graphicFrameChg>
      </pc:sldChg>
      <pc:sldChg chg="modNotesTx">
        <pc:chgData name="Cory Ricondo" userId="18bcf57d-87bb-4e9f-a823-cf4959375ee5" providerId="ADAL" clId="{339B979D-208B-4FAD-8B33-F8388E221BB6}" dt="2019-09-26T03:22:38.708" v="3692" actId="20577"/>
        <pc:sldMkLst>
          <pc:docMk/>
          <pc:sldMk cId="2408142580" sldId="283"/>
        </pc:sldMkLst>
      </pc:sldChg>
      <pc:sldChg chg="modNotesTx">
        <pc:chgData name="Cory Ricondo" userId="18bcf57d-87bb-4e9f-a823-cf4959375ee5" providerId="ADAL" clId="{339B979D-208B-4FAD-8B33-F8388E221BB6}" dt="2019-09-26T03:30:03.620" v="3705" actId="20577"/>
        <pc:sldMkLst>
          <pc:docMk/>
          <pc:sldMk cId="210648823" sldId="284"/>
        </pc:sldMkLst>
      </pc:sldChg>
    </pc:docChg>
  </pc:docChgLst>
  <pc:docChgLst>
    <pc:chgData name="Suvrat Jain" userId="9c56a97b-f890-4d03-8b09-a619a1267654" providerId="ADAL" clId="{672D51A9-879C-FB44-ACD7-C74849144A9C}"/>
    <pc:docChg chg="undo redo custSel mod addSld delSld modSld sldOrd modSection">
      <pc:chgData name="Suvrat Jain" userId="9c56a97b-f890-4d03-8b09-a619a1267654" providerId="ADAL" clId="{672D51A9-879C-FB44-ACD7-C74849144A9C}" dt="2019-09-25T20:28:14.032" v="11058" actId="1036"/>
      <pc:docMkLst>
        <pc:docMk/>
      </pc:docMkLst>
      <pc:sldChg chg="addSp delSp modSp ord modNotesTx">
        <pc:chgData name="Suvrat Jain" userId="9c56a97b-f890-4d03-8b09-a619a1267654" providerId="ADAL" clId="{672D51A9-879C-FB44-ACD7-C74849144A9C}" dt="2019-09-24T03:05:27.566" v="6280" actId="20577"/>
        <pc:sldMkLst>
          <pc:docMk/>
          <pc:sldMk cId="3462482102" sldId="264"/>
        </pc:sldMkLst>
        <pc:spChg chg="mod">
          <ac:chgData name="Suvrat Jain" userId="9c56a97b-f890-4d03-8b09-a619a1267654" providerId="ADAL" clId="{672D51A9-879C-FB44-ACD7-C74849144A9C}" dt="2019-09-21T22:51:56.445" v="1173" actId="20577"/>
          <ac:spMkLst>
            <pc:docMk/>
            <pc:sldMk cId="3462482102" sldId="264"/>
            <ac:spMk id="2" creationId="{AF961DED-98DB-492F-B536-E81FBDAC249A}"/>
          </ac:spMkLst>
        </pc:spChg>
        <pc:spChg chg="del mod">
          <ac:chgData name="Suvrat Jain" userId="9c56a97b-f890-4d03-8b09-a619a1267654" providerId="ADAL" clId="{672D51A9-879C-FB44-ACD7-C74849144A9C}" dt="2019-09-23T23:47:12.026" v="1815" actId="478"/>
          <ac:spMkLst>
            <pc:docMk/>
            <pc:sldMk cId="3462482102" sldId="264"/>
            <ac:spMk id="3" creationId="{171C84FF-2CCA-4EEB-B58F-235FA7BD3B82}"/>
          </ac:spMkLst>
        </pc:spChg>
        <pc:picChg chg="add del">
          <ac:chgData name="Suvrat Jain" userId="9c56a97b-f890-4d03-8b09-a619a1267654" providerId="ADAL" clId="{672D51A9-879C-FB44-ACD7-C74849144A9C}" dt="2019-09-23T23:45:39.956" v="1804"/>
          <ac:picMkLst>
            <pc:docMk/>
            <pc:sldMk cId="3462482102" sldId="264"/>
            <ac:picMk id="4" creationId="{BDE450C7-5B8F-1343-A4E3-0D68F1992E20}"/>
          </ac:picMkLst>
        </pc:picChg>
        <pc:picChg chg="add mod">
          <ac:chgData name="Suvrat Jain" userId="9c56a97b-f890-4d03-8b09-a619a1267654" providerId="ADAL" clId="{672D51A9-879C-FB44-ACD7-C74849144A9C}" dt="2019-09-23T23:47:17.298" v="1817" actId="14100"/>
          <ac:picMkLst>
            <pc:docMk/>
            <pc:sldMk cId="3462482102" sldId="264"/>
            <ac:picMk id="5" creationId="{4CD511BC-89EA-5149-9557-6A96A049FFE7}"/>
          </ac:picMkLst>
        </pc:picChg>
        <pc:picChg chg="add mod">
          <ac:chgData name="Suvrat Jain" userId="9c56a97b-f890-4d03-8b09-a619a1267654" providerId="ADAL" clId="{672D51A9-879C-FB44-ACD7-C74849144A9C}" dt="2019-09-23T23:49:06.245" v="1822" actId="14100"/>
          <ac:picMkLst>
            <pc:docMk/>
            <pc:sldMk cId="3462482102" sldId="264"/>
            <ac:picMk id="6" creationId="{7C8C27AC-AE21-B34E-99B1-900514E09D41}"/>
          </ac:picMkLst>
        </pc:picChg>
      </pc:sldChg>
      <pc:sldChg chg="modSp">
        <pc:chgData name="Suvrat Jain" userId="9c56a97b-f890-4d03-8b09-a619a1267654" providerId="ADAL" clId="{672D51A9-879C-FB44-ACD7-C74849144A9C}" dt="2019-09-21T20:39:27.815" v="1018" actId="14100"/>
        <pc:sldMkLst>
          <pc:docMk/>
          <pc:sldMk cId="2961176107" sldId="270"/>
        </pc:sldMkLst>
        <pc:spChg chg="mod">
          <ac:chgData name="Suvrat Jain" userId="9c56a97b-f890-4d03-8b09-a619a1267654" providerId="ADAL" clId="{672D51A9-879C-FB44-ACD7-C74849144A9C}" dt="2019-09-21T20:39:27.815" v="1018" actId="14100"/>
          <ac:spMkLst>
            <pc:docMk/>
            <pc:sldMk cId="2961176107" sldId="270"/>
            <ac:spMk id="2" creationId="{D5BD1EFF-5D0D-4D02-AC74-58BCA63663EE}"/>
          </ac:spMkLst>
        </pc:spChg>
      </pc:sldChg>
      <pc:sldChg chg="addSp delSp modSp modNotesTx">
        <pc:chgData name="Suvrat Jain" userId="9c56a97b-f890-4d03-8b09-a619a1267654" providerId="ADAL" clId="{672D51A9-879C-FB44-ACD7-C74849144A9C}" dt="2019-09-24T03:09:27.404" v="7003" actId="20577"/>
        <pc:sldMkLst>
          <pc:docMk/>
          <pc:sldMk cId="2092015037" sldId="303"/>
        </pc:sldMkLst>
        <pc:spChg chg="mod">
          <ac:chgData name="Suvrat Jain" userId="9c56a97b-f890-4d03-8b09-a619a1267654" providerId="ADAL" clId="{672D51A9-879C-FB44-ACD7-C74849144A9C}" dt="2019-09-21T22:53:37.908" v="1177" actId="1076"/>
          <ac:spMkLst>
            <pc:docMk/>
            <pc:sldMk cId="2092015037" sldId="303"/>
            <ac:spMk id="2" creationId="{AF961DED-98DB-492F-B536-E81FBDAC249A}"/>
          </ac:spMkLst>
        </pc:spChg>
        <pc:spChg chg="del">
          <ac:chgData name="Suvrat Jain" userId="9c56a97b-f890-4d03-8b09-a619a1267654" providerId="ADAL" clId="{672D51A9-879C-FB44-ACD7-C74849144A9C}" dt="2019-09-21T22:48:59.634" v="1116" actId="478"/>
          <ac:spMkLst>
            <pc:docMk/>
            <pc:sldMk cId="2092015037" sldId="303"/>
            <ac:spMk id="3" creationId="{171C84FF-2CCA-4EEB-B58F-235FA7BD3B82}"/>
          </ac:spMkLst>
        </pc:spChg>
        <pc:picChg chg="add mod">
          <ac:chgData name="Suvrat Jain" userId="9c56a97b-f890-4d03-8b09-a619a1267654" providerId="ADAL" clId="{672D51A9-879C-FB44-ACD7-C74849144A9C}" dt="2019-09-21T22:51:14.617" v="1135" actId="1076"/>
          <ac:picMkLst>
            <pc:docMk/>
            <pc:sldMk cId="2092015037" sldId="303"/>
            <ac:picMk id="4" creationId="{7AD292B8-007D-DF48-80A1-2C214E980B35}"/>
          </ac:picMkLst>
        </pc:picChg>
        <pc:picChg chg="add mod">
          <ac:chgData name="Suvrat Jain" userId="9c56a97b-f890-4d03-8b09-a619a1267654" providerId="ADAL" clId="{672D51A9-879C-FB44-ACD7-C74849144A9C}" dt="2019-09-21T22:51:11.544" v="1134" actId="1076"/>
          <ac:picMkLst>
            <pc:docMk/>
            <pc:sldMk cId="2092015037" sldId="303"/>
            <ac:picMk id="5" creationId="{E9BC4DCA-7A66-0048-9014-B144121920CD}"/>
          </ac:picMkLst>
        </pc:picChg>
      </pc:sldChg>
      <pc:sldChg chg="addSp delSp modSp add del modNotesTx">
        <pc:chgData name="Suvrat Jain" userId="9c56a97b-f890-4d03-8b09-a619a1267654" providerId="ADAL" clId="{672D51A9-879C-FB44-ACD7-C74849144A9C}" dt="2019-09-24T03:10:19.552" v="7220" actId="20577"/>
        <pc:sldMkLst>
          <pc:docMk/>
          <pc:sldMk cId="3558420092" sldId="304"/>
        </pc:sldMkLst>
        <pc:spChg chg="mod">
          <ac:chgData name="Suvrat Jain" userId="9c56a97b-f890-4d03-8b09-a619a1267654" providerId="ADAL" clId="{672D51A9-879C-FB44-ACD7-C74849144A9C}" dt="2019-09-21T21:45:41.314" v="1070" actId="14100"/>
          <ac:spMkLst>
            <pc:docMk/>
            <pc:sldMk cId="3558420092" sldId="304"/>
            <ac:spMk id="2" creationId="{AF961DED-98DB-492F-B536-E81FBDAC249A}"/>
          </ac:spMkLst>
        </pc:spChg>
        <pc:spChg chg="del">
          <ac:chgData name="Suvrat Jain" userId="9c56a97b-f890-4d03-8b09-a619a1267654" providerId="ADAL" clId="{672D51A9-879C-FB44-ACD7-C74849144A9C}" dt="2019-09-21T21:45:20.171" v="1062"/>
          <ac:spMkLst>
            <pc:docMk/>
            <pc:sldMk cId="3558420092" sldId="304"/>
            <ac:spMk id="3" creationId="{171C84FF-2CCA-4EEB-B58F-235FA7BD3B82}"/>
          </ac:spMkLst>
        </pc:spChg>
        <pc:picChg chg="add mod">
          <ac:chgData name="Suvrat Jain" userId="9c56a97b-f890-4d03-8b09-a619a1267654" providerId="ADAL" clId="{672D51A9-879C-FB44-ACD7-C74849144A9C}" dt="2019-09-21T21:45:57.121" v="1076" actId="1076"/>
          <ac:picMkLst>
            <pc:docMk/>
            <pc:sldMk cId="3558420092" sldId="304"/>
            <ac:picMk id="5" creationId="{1159607F-6514-E245-89FC-C1A64BC69E2D}"/>
          </ac:picMkLst>
        </pc:picChg>
      </pc:sldChg>
      <pc:sldChg chg="addSp delSp modSp ord modNotesTx">
        <pc:chgData name="Suvrat Jain" userId="9c56a97b-f890-4d03-8b09-a619a1267654" providerId="ADAL" clId="{672D51A9-879C-FB44-ACD7-C74849144A9C}" dt="2019-09-24T03:17:38.728" v="7545" actId="20577"/>
        <pc:sldMkLst>
          <pc:docMk/>
          <pc:sldMk cId="634933625" sldId="305"/>
        </pc:sldMkLst>
        <pc:spChg chg="mod">
          <ac:chgData name="Suvrat Jain" userId="9c56a97b-f890-4d03-8b09-a619a1267654" providerId="ADAL" clId="{672D51A9-879C-FB44-ACD7-C74849144A9C}" dt="2019-09-21T22:54:56.839" v="1203" actId="20577"/>
          <ac:spMkLst>
            <pc:docMk/>
            <pc:sldMk cId="634933625" sldId="305"/>
            <ac:spMk id="2" creationId="{AF961DED-98DB-492F-B536-E81FBDAC249A}"/>
          </ac:spMkLst>
        </pc:spChg>
        <pc:spChg chg="del">
          <ac:chgData name="Suvrat Jain" userId="9c56a97b-f890-4d03-8b09-a619a1267654" providerId="ADAL" clId="{672D51A9-879C-FB44-ACD7-C74849144A9C}" dt="2019-09-21T22:47:33.511" v="1110" actId="478"/>
          <ac:spMkLst>
            <pc:docMk/>
            <pc:sldMk cId="634933625" sldId="305"/>
            <ac:spMk id="3" creationId="{171C84FF-2CCA-4EEB-B58F-235FA7BD3B82}"/>
          </ac:spMkLst>
        </pc:spChg>
        <pc:picChg chg="add mod">
          <ac:chgData name="Suvrat Jain" userId="9c56a97b-f890-4d03-8b09-a619a1267654" providerId="ADAL" clId="{672D51A9-879C-FB44-ACD7-C74849144A9C}" dt="2019-09-23T23:46:03.431" v="1810" actId="14100"/>
          <ac:picMkLst>
            <pc:docMk/>
            <pc:sldMk cId="634933625" sldId="305"/>
            <ac:picMk id="4" creationId="{9DFFB674-E2B0-0A47-B230-6EC1D6127095}"/>
          </ac:picMkLst>
        </pc:picChg>
        <pc:picChg chg="add mod">
          <ac:chgData name="Suvrat Jain" userId="9c56a97b-f890-4d03-8b09-a619a1267654" providerId="ADAL" clId="{672D51A9-879C-FB44-ACD7-C74849144A9C}" dt="2019-09-23T23:45:58.621" v="1809" actId="1076"/>
          <ac:picMkLst>
            <pc:docMk/>
            <pc:sldMk cId="634933625" sldId="305"/>
            <ac:picMk id="5" creationId="{455DBB8F-01E0-0646-9564-A30335F1A7F4}"/>
          </ac:picMkLst>
        </pc:picChg>
      </pc:sldChg>
      <pc:sldChg chg="addSp delSp modSp mod ord setBg modNotesTx">
        <pc:chgData name="Suvrat Jain" userId="9c56a97b-f890-4d03-8b09-a619a1267654" providerId="ADAL" clId="{672D51A9-879C-FB44-ACD7-C74849144A9C}" dt="2019-09-24T03:04:34.643" v="6095" actId="20577"/>
        <pc:sldMkLst>
          <pc:docMk/>
          <pc:sldMk cId="1247526309" sldId="306"/>
        </pc:sldMkLst>
        <pc:spChg chg="mod">
          <ac:chgData name="Suvrat Jain" userId="9c56a97b-f890-4d03-8b09-a619a1267654" providerId="ADAL" clId="{672D51A9-879C-FB44-ACD7-C74849144A9C}" dt="2019-09-24T01:22:38.143" v="2717" actId="14100"/>
          <ac:spMkLst>
            <pc:docMk/>
            <pc:sldMk cId="1247526309" sldId="306"/>
            <ac:spMk id="2" creationId="{87FA9FCE-7F68-4975-9B6B-4BFE7386662F}"/>
          </ac:spMkLst>
        </pc:spChg>
        <pc:spChg chg="add del mod">
          <ac:chgData name="Suvrat Jain" userId="9c56a97b-f890-4d03-8b09-a619a1267654" providerId="ADAL" clId="{672D51A9-879C-FB44-ACD7-C74849144A9C}" dt="2019-09-21T21:26:35.969" v="1029"/>
          <ac:spMkLst>
            <pc:docMk/>
            <pc:sldMk cId="1247526309" sldId="306"/>
            <ac:spMk id="5" creationId="{CBF6B3E6-632A-DC45-B27D-664D7BCA32F9}"/>
          </ac:spMkLst>
        </pc:spChg>
        <pc:spChg chg="add del mod">
          <ac:chgData name="Suvrat Jain" userId="9c56a97b-f890-4d03-8b09-a619a1267654" providerId="ADAL" clId="{672D51A9-879C-FB44-ACD7-C74849144A9C}" dt="2019-09-21T21:28:48.458" v="1045"/>
          <ac:spMkLst>
            <pc:docMk/>
            <pc:sldMk cId="1247526309" sldId="306"/>
            <ac:spMk id="9" creationId="{9F195FE4-0390-3844-8AFD-3D82E22AFBD5}"/>
          </ac:spMkLst>
        </pc:spChg>
        <pc:spChg chg="add del">
          <ac:chgData name="Suvrat Jain" userId="9c56a97b-f890-4d03-8b09-a619a1267654" providerId="ADAL" clId="{672D51A9-879C-FB44-ACD7-C74849144A9C}" dt="2019-09-21T21:29:02.009" v="1050" actId="26606"/>
          <ac:spMkLst>
            <pc:docMk/>
            <pc:sldMk cId="1247526309" sldId="306"/>
            <ac:spMk id="16" creationId="{AB45A142-4255-493C-8284-5D566C121B10}"/>
          </ac:spMkLst>
        </pc:spChg>
        <pc:picChg chg="del">
          <ac:chgData name="Suvrat Jain" userId="9c56a97b-f890-4d03-8b09-a619a1267654" providerId="ADAL" clId="{672D51A9-879C-FB44-ACD7-C74849144A9C}" dt="2019-09-21T21:26:32.371" v="1028" actId="478"/>
          <ac:picMkLst>
            <pc:docMk/>
            <pc:sldMk cId="1247526309" sldId="306"/>
            <ac:picMk id="4" creationId="{9801EEB2-2832-4475-A8FE-B580714ACB42}"/>
          </ac:picMkLst>
        </pc:picChg>
        <pc:picChg chg="add del mod">
          <ac:chgData name="Suvrat Jain" userId="9c56a97b-f890-4d03-8b09-a619a1267654" providerId="ADAL" clId="{672D51A9-879C-FB44-ACD7-C74849144A9C}" dt="2019-09-21T21:28:44.721" v="1044" actId="478"/>
          <ac:picMkLst>
            <pc:docMk/>
            <pc:sldMk cId="1247526309" sldId="306"/>
            <ac:picMk id="7" creationId="{83480E7E-43B2-EB4D-B66A-F3D3B18D01C2}"/>
          </ac:picMkLst>
        </pc:picChg>
        <pc:picChg chg="add mod modCrop">
          <ac:chgData name="Suvrat Jain" userId="9c56a97b-f890-4d03-8b09-a619a1267654" providerId="ADAL" clId="{672D51A9-879C-FB44-ACD7-C74849144A9C}" dt="2019-09-24T01:23:20.777" v="2725" actId="1076"/>
          <ac:picMkLst>
            <pc:docMk/>
            <pc:sldMk cId="1247526309" sldId="306"/>
            <ac:picMk id="11" creationId="{BB7FFBD9-E77B-3A43-832B-070AB12A1A60}"/>
          </ac:picMkLst>
        </pc:picChg>
        <pc:cxnChg chg="add del">
          <ac:chgData name="Suvrat Jain" userId="9c56a97b-f890-4d03-8b09-a619a1267654" providerId="ADAL" clId="{672D51A9-879C-FB44-ACD7-C74849144A9C}" dt="2019-09-21T21:29:02.009" v="1050" actId="26606"/>
          <ac:cxnSpMkLst>
            <pc:docMk/>
            <pc:sldMk cId="1247526309" sldId="306"/>
            <ac:cxnSpMk id="18" creationId="{38FB9660-F42F-4313-BBC4-47C007FE484C}"/>
          </ac:cxnSpMkLst>
        </pc:cxnChg>
      </pc:sldChg>
      <pc:sldChg chg="addSp modSp modNotesTx">
        <pc:chgData name="Suvrat Jain" userId="9c56a97b-f890-4d03-8b09-a619a1267654" providerId="ADAL" clId="{672D51A9-879C-FB44-ACD7-C74849144A9C}" dt="2019-09-24T20:05:42.527" v="8723" actId="20577"/>
        <pc:sldMkLst>
          <pc:docMk/>
          <pc:sldMk cId="4198075428" sldId="308"/>
        </pc:sldMkLst>
        <pc:spChg chg="add mod">
          <ac:chgData name="Suvrat Jain" userId="9c56a97b-f890-4d03-8b09-a619a1267654" providerId="ADAL" clId="{672D51A9-879C-FB44-ACD7-C74849144A9C}" dt="2019-09-24T02:01:30.048" v="3570" actId="403"/>
          <ac:spMkLst>
            <pc:docMk/>
            <pc:sldMk cId="4198075428" sldId="308"/>
            <ac:spMk id="3" creationId="{8C35C1B8-B02A-864F-AD84-31265472CE38}"/>
          </ac:spMkLst>
        </pc:spChg>
        <pc:picChg chg="mod">
          <ac:chgData name="Suvrat Jain" userId="9c56a97b-f890-4d03-8b09-a619a1267654" providerId="ADAL" clId="{672D51A9-879C-FB44-ACD7-C74849144A9C}" dt="2019-09-24T01:16:38.442" v="2337" actId="1076"/>
          <ac:picMkLst>
            <pc:docMk/>
            <pc:sldMk cId="4198075428" sldId="308"/>
            <ac:picMk id="4" creationId="{465EF76B-3C0F-42A9-A9DB-2B53AD6F2342}"/>
          </ac:picMkLst>
        </pc:picChg>
      </pc:sldChg>
      <pc:sldChg chg="addSp delSp modSp modNotesTx">
        <pc:chgData name="Suvrat Jain" userId="9c56a97b-f890-4d03-8b09-a619a1267654" providerId="ADAL" clId="{672D51A9-879C-FB44-ACD7-C74849144A9C}" dt="2019-09-25T20:27:16.038" v="11051" actId="14100"/>
        <pc:sldMkLst>
          <pc:docMk/>
          <pc:sldMk cId="2861838064" sldId="310"/>
        </pc:sldMkLst>
        <pc:spChg chg="add mod">
          <ac:chgData name="Suvrat Jain" userId="9c56a97b-f890-4d03-8b09-a619a1267654" providerId="ADAL" clId="{672D51A9-879C-FB44-ACD7-C74849144A9C}" dt="2019-09-24T01:19:40.908" v="2589" actId="20577"/>
          <ac:spMkLst>
            <pc:docMk/>
            <pc:sldMk cId="2861838064" sldId="310"/>
            <ac:spMk id="3" creationId="{48E2CB8F-ECD6-9C45-8811-81CEDC8B5002}"/>
          </ac:spMkLst>
        </pc:spChg>
        <pc:spChg chg="add del mod">
          <ac:chgData name="Suvrat Jain" userId="9c56a97b-f890-4d03-8b09-a619a1267654" providerId="ADAL" clId="{672D51A9-879C-FB44-ACD7-C74849144A9C}" dt="2019-09-21T19:08:51.991" v="531" actId="478"/>
          <ac:spMkLst>
            <pc:docMk/>
            <pc:sldMk cId="2861838064" sldId="310"/>
            <ac:spMk id="5" creationId="{F5D6EED2-FE71-2442-8B52-47574B25C891}"/>
          </ac:spMkLst>
        </pc:spChg>
        <pc:graphicFrameChg chg="add del mod modGraphic">
          <ac:chgData name="Suvrat Jain" userId="9c56a97b-f890-4d03-8b09-a619a1267654" providerId="ADAL" clId="{672D51A9-879C-FB44-ACD7-C74849144A9C}" dt="2019-09-25T20:27:16.038" v="11051" actId="14100"/>
          <ac:graphicFrameMkLst>
            <pc:docMk/>
            <pc:sldMk cId="2861838064" sldId="310"/>
            <ac:graphicFrameMk id="4" creationId="{4A275383-9C7C-4655-836F-FED3122DD80B}"/>
          </ac:graphicFrameMkLst>
        </pc:graphicFrameChg>
      </pc:sldChg>
      <pc:sldChg chg="addSp delSp modSp ord modNotesTx">
        <pc:chgData name="Suvrat Jain" userId="9c56a97b-f890-4d03-8b09-a619a1267654" providerId="ADAL" clId="{672D51A9-879C-FB44-ACD7-C74849144A9C}" dt="2019-09-25T20:27:56.062" v="11056" actId="14100"/>
        <pc:sldMkLst>
          <pc:docMk/>
          <pc:sldMk cId="2907226745" sldId="311"/>
        </pc:sldMkLst>
        <pc:spChg chg="mod">
          <ac:chgData name="Suvrat Jain" userId="9c56a97b-f890-4d03-8b09-a619a1267654" providerId="ADAL" clId="{672D51A9-879C-FB44-ACD7-C74849144A9C}" dt="2019-09-21T19:51:13.467" v="748" actId="20577"/>
          <ac:spMkLst>
            <pc:docMk/>
            <pc:sldMk cId="2907226745" sldId="311"/>
            <ac:spMk id="2" creationId="{ADE3F152-C239-404B-B533-8893D5FA584F}"/>
          </ac:spMkLst>
        </pc:spChg>
        <pc:spChg chg="del">
          <ac:chgData name="Suvrat Jain" userId="9c56a97b-f890-4d03-8b09-a619a1267654" providerId="ADAL" clId="{672D51A9-879C-FB44-ACD7-C74849144A9C}" dt="2019-09-23T23:57:50.607" v="1823" actId="478"/>
          <ac:spMkLst>
            <pc:docMk/>
            <pc:sldMk cId="2907226745" sldId="311"/>
            <ac:spMk id="3" creationId="{8669552B-4AC9-464A-B4E2-327702B93489}"/>
          </ac:spMkLst>
        </pc:spChg>
        <pc:spChg chg="add mod">
          <ac:chgData name="Suvrat Jain" userId="9c56a97b-f890-4d03-8b09-a619a1267654" providerId="ADAL" clId="{672D51A9-879C-FB44-ACD7-C74849144A9C}" dt="2019-09-24T01:50:39.807" v="2977" actId="20577"/>
          <ac:spMkLst>
            <pc:docMk/>
            <pc:sldMk cId="2907226745" sldId="311"/>
            <ac:spMk id="5" creationId="{C421EE13-9CCE-5042-BEEB-4EDD18D9B10E}"/>
          </ac:spMkLst>
        </pc:spChg>
        <pc:graphicFrameChg chg="add mod modGraphic">
          <ac:chgData name="Suvrat Jain" userId="9c56a97b-f890-4d03-8b09-a619a1267654" providerId="ADAL" clId="{672D51A9-879C-FB44-ACD7-C74849144A9C}" dt="2019-09-25T20:27:56.062" v="11056" actId="14100"/>
          <ac:graphicFrameMkLst>
            <pc:docMk/>
            <pc:sldMk cId="2907226745" sldId="311"/>
            <ac:graphicFrameMk id="4" creationId="{4BEA76C6-650C-104B-9371-2E93CE770A78}"/>
          </ac:graphicFrameMkLst>
        </pc:graphicFrameChg>
      </pc:sldChg>
      <pc:sldChg chg="addSp delSp modSp add del ord modNotesTx">
        <pc:chgData name="Suvrat Jain" userId="9c56a97b-f890-4d03-8b09-a619a1267654" providerId="ADAL" clId="{672D51A9-879C-FB44-ACD7-C74849144A9C}" dt="2019-09-25T20:28:14.032" v="11058" actId="1036"/>
        <pc:sldMkLst>
          <pc:docMk/>
          <pc:sldMk cId="1566645821" sldId="312"/>
        </pc:sldMkLst>
        <pc:spChg chg="del">
          <ac:chgData name="Suvrat Jain" userId="9c56a97b-f890-4d03-8b09-a619a1267654" providerId="ADAL" clId="{672D51A9-879C-FB44-ACD7-C74849144A9C}" dt="2019-09-24T00:48:12.782" v="2053" actId="478"/>
          <ac:spMkLst>
            <pc:docMk/>
            <pc:sldMk cId="1566645821" sldId="312"/>
            <ac:spMk id="3" creationId="{E9237444-0E1C-4E2B-9B47-51286F2B1119}"/>
          </ac:spMkLst>
        </pc:spChg>
        <pc:spChg chg="add del mod">
          <ac:chgData name="Suvrat Jain" userId="9c56a97b-f890-4d03-8b09-a619a1267654" providerId="ADAL" clId="{672D51A9-879C-FB44-ACD7-C74849144A9C}" dt="2019-09-24T01:22:19.372" v="2715"/>
          <ac:spMkLst>
            <pc:docMk/>
            <pc:sldMk cId="1566645821" sldId="312"/>
            <ac:spMk id="5" creationId="{1B94BECF-51D9-EE46-AA4F-64FD9528EBB9}"/>
          </ac:spMkLst>
        </pc:spChg>
        <pc:spChg chg="add mod">
          <ac:chgData name="Suvrat Jain" userId="9c56a97b-f890-4d03-8b09-a619a1267654" providerId="ADAL" clId="{672D51A9-879C-FB44-ACD7-C74849144A9C}" dt="2019-09-24T01:54:55.342" v="3193" actId="20577"/>
          <ac:spMkLst>
            <pc:docMk/>
            <pc:sldMk cId="1566645821" sldId="312"/>
            <ac:spMk id="6" creationId="{0EDE172B-C156-DD42-AFAE-ADACA7295CDC}"/>
          </ac:spMkLst>
        </pc:spChg>
        <pc:graphicFrameChg chg="add mod modGraphic">
          <ac:chgData name="Suvrat Jain" userId="9c56a97b-f890-4d03-8b09-a619a1267654" providerId="ADAL" clId="{672D51A9-879C-FB44-ACD7-C74849144A9C}" dt="2019-09-25T20:28:14.032" v="11058" actId="1036"/>
          <ac:graphicFrameMkLst>
            <pc:docMk/>
            <pc:sldMk cId="1566645821" sldId="312"/>
            <ac:graphicFrameMk id="4" creationId="{1106B55D-C9EA-D247-979D-C43AEF864010}"/>
          </ac:graphicFrameMkLst>
        </pc:graphicFrameChg>
      </pc:sldChg>
      <pc:sldChg chg="modSp ord modNotesTx">
        <pc:chgData name="Suvrat Jain" userId="9c56a97b-f890-4d03-8b09-a619a1267654" providerId="ADAL" clId="{672D51A9-879C-FB44-ACD7-C74849144A9C}" dt="2019-09-25T20:27:33.593" v="11053" actId="14100"/>
        <pc:sldMkLst>
          <pc:docMk/>
          <pc:sldMk cId="2073348427" sldId="313"/>
        </pc:sldMkLst>
        <pc:graphicFrameChg chg="mod modGraphic">
          <ac:chgData name="Suvrat Jain" userId="9c56a97b-f890-4d03-8b09-a619a1267654" providerId="ADAL" clId="{672D51A9-879C-FB44-ACD7-C74849144A9C}" dt="2019-09-25T20:27:33.593" v="11053" actId="14100"/>
          <ac:graphicFrameMkLst>
            <pc:docMk/>
            <pc:sldMk cId="2073348427" sldId="313"/>
            <ac:graphicFrameMk id="10" creationId="{B8D9D8AC-AC4D-465F-BFBD-0888D5D56DFC}"/>
          </ac:graphicFrameMkLst>
        </pc:graphicFrameChg>
        <pc:picChg chg="mod">
          <ac:chgData name="Suvrat Jain" userId="9c56a97b-f890-4d03-8b09-a619a1267654" providerId="ADAL" clId="{672D51A9-879C-FB44-ACD7-C74849144A9C}" dt="2019-09-21T23:32:05.988" v="1703" actId="1076"/>
          <ac:picMkLst>
            <pc:docMk/>
            <pc:sldMk cId="2073348427" sldId="313"/>
            <ac:picMk id="11" creationId="{08147C10-AFBD-43F4-9BFC-0478E310D3DE}"/>
          </ac:picMkLst>
        </pc:picChg>
      </pc:sldChg>
      <pc:sldChg chg="modSp ord addCm delCm modCm modNotesTx">
        <pc:chgData name="Suvrat Jain" userId="9c56a97b-f890-4d03-8b09-a619a1267654" providerId="ADAL" clId="{672D51A9-879C-FB44-ACD7-C74849144A9C}" dt="2019-09-24T20:48:53.287" v="10997" actId="20577"/>
        <pc:sldMkLst>
          <pc:docMk/>
          <pc:sldMk cId="1033744284" sldId="314"/>
        </pc:sldMkLst>
        <pc:spChg chg="mod">
          <ac:chgData name="Suvrat Jain" userId="9c56a97b-f890-4d03-8b09-a619a1267654" providerId="ADAL" clId="{672D51A9-879C-FB44-ACD7-C74849144A9C}" dt="2019-09-21T23:22:53.485" v="1690" actId="20577"/>
          <ac:spMkLst>
            <pc:docMk/>
            <pc:sldMk cId="1033744284" sldId="314"/>
            <ac:spMk id="5" creationId="{85A84093-AC7A-4600-BDD6-A7BD23F3D722}"/>
          </ac:spMkLst>
        </pc:spChg>
        <pc:graphicFrameChg chg="mod modGraphic">
          <ac:chgData name="Suvrat Jain" userId="9c56a97b-f890-4d03-8b09-a619a1267654" providerId="ADAL" clId="{672D51A9-879C-FB44-ACD7-C74849144A9C}" dt="2019-09-24T02:45:19.288" v="3796" actId="20577"/>
          <ac:graphicFrameMkLst>
            <pc:docMk/>
            <pc:sldMk cId="1033744284" sldId="314"/>
            <ac:graphicFrameMk id="6" creationId="{F334FF11-F553-44B5-835A-5CD8B4396927}"/>
          </ac:graphicFrameMkLst>
        </pc:graphicFrameChg>
      </pc:sldChg>
      <pc:sldChg chg="addSp delSp modSp add modNotesTx">
        <pc:chgData name="Suvrat Jain" userId="9c56a97b-f890-4d03-8b09-a619a1267654" providerId="ADAL" clId="{672D51A9-879C-FB44-ACD7-C74849144A9C}" dt="2019-09-24T03:08:08.400" v="6682" actId="20577"/>
        <pc:sldMkLst>
          <pc:docMk/>
          <pc:sldMk cId="2954472881" sldId="317"/>
        </pc:sldMkLst>
        <pc:spChg chg="mod">
          <ac:chgData name="Suvrat Jain" userId="9c56a97b-f890-4d03-8b09-a619a1267654" providerId="ADAL" clId="{672D51A9-879C-FB44-ACD7-C74849144A9C}" dt="2019-09-23T23:44:05.620" v="1798" actId="14100"/>
          <ac:spMkLst>
            <pc:docMk/>
            <pc:sldMk cId="2954472881" sldId="317"/>
            <ac:spMk id="2" creationId="{AF961DED-98DB-492F-B536-E81FBDAC249A}"/>
          </ac:spMkLst>
        </pc:spChg>
        <pc:spChg chg="del">
          <ac:chgData name="Suvrat Jain" userId="9c56a97b-f890-4d03-8b09-a619a1267654" providerId="ADAL" clId="{672D51A9-879C-FB44-ACD7-C74849144A9C}" dt="2019-09-23T23:43:52.749" v="1794" actId="478"/>
          <ac:spMkLst>
            <pc:docMk/>
            <pc:sldMk cId="2954472881" sldId="317"/>
            <ac:spMk id="3" creationId="{171C84FF-2CCA-4EEB-B58F-235FA7BD3B82}"/>
          </ac:spMkLst>
        </pc:spChg>
        <pc:picChg chg="add mod">
          <ac:chgData name="Suvrat Jain" userId="9c56a97b-f890-4d03-8b09-a619a1267654" providerId="ADAL" clId="{672D51A9-879C-FB44-ACD7-C74849144A9C}" dt="2019-09-23T23:44:16.677" v="1802" actId="1076"/>
          <ac:picMkLst>
            <pc:docMk/>
            <pc:sldMk cId="2954472881" sldId="317"/>
            <ac:picMk id="4" creationId="{6C337390-8515-8B43-83D9-3E9146EC4A5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8_1225C9FF.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 Progress by</a:t>
            </a:r>
            <a:r>
              <a:rPr lang="en-US" baseline="0"/>
              <a:t> System</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Game</c:v>
                </c:pt>
                <c:pt idx="1">
                  <c:v>Computer Vision</c:v>
                </c:pt>
                <c:pt idx="2">
                  <c:v>Arena Software</c:v>
                </c:pt>
                <c:pt idx="3">
                  <c:v>Arena Electrical</c:v>
                </c:pt>
                <c:pt idx="4">
                  <c:v>Arena Mechanical</c:v>
                </c:pt>
                <c:pt idx="5">
                  <c:v>Robot Software</c:v>
                </c:pt>
                <c:pt idx="6">
                  <c:v>Robot Electrical</c:v>
                </c:pt>
                <c:pt idx="7">
                  <c:v>Robot Mechanical</c:v>
                </c:pt>
              </c:strCache>
            </c:strRef>
          </c:cat>
          <c:val>
            <c:numRef>
              <c:f>Sheet1!$B$2:$B$9</c:f>
              <c:numCache>
                <c:formatCode>General</c:formatCode>
                <c:ptCount val="8"/>
                <c:pt idx="0">
                  <c:v>10</c:v>
                </c:pt>
                <c:pt idx="1">
                  <c:v>15</c:v>
                </c:pt>
                <c:pt idx="2">
                  <c:v>15</c:v>
                </c:pt>
                <c:pt idx="3">
                  <c:v>80</c:v>
                </c:pt>
                <c:pt idx="4">
                  <c:v>90</c:v>
                </c:pt>
                <c:pt idx="5">
                  <c:v>80</c:v>
                </c:pt>
                <c:pt idx="6">
                  <c:v>60</c:v>
                </c:pt>
                <c:pt idx="7">
                  <c:v>75</c:v>
                </c:pt>
              </c:numCache>
            </c:numRef>
          </c:val>
          <c:extLst>
            <c:ext xmlns:c16="http://schemas.microsoft.com/office/drawing/2014/chart" uri="{C3380CC4-5D6E-409C-BE32-E72D297353CC}">
              <c16:uniqueId val="{00000000-6549-48BB-A37F-68C156C53908}"/>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Game</c:v>
                </c:pt>
                <c:pt idx="1">
                  <c:v>Computer Vision</c:v>
                </c:pt>
                <c:pt idx="2">
                  <c:v>Arena Software</c:v>
                </c:pt>
                <c:pt idx="3">
                  <c:v>Arena Electrical</c:v>
                </c:pt>
                <c:pt idx="4">
                  <c:v>Arena Mechanical</c:v>
                </c:pt>
                <c:pt idx="5">
                  <c:v>Robot Software</c:v>
                </c:pt>
                <c:pt idx="6">
                  <c:v>Robot Electrical</c:v>
                </c:pt>
                <c:pt idx="7">
                  <c:v>Robot Mechanical</c:v>
                </c:pt>
              </c:strCache>
            </c:strRef>
          </c:cat>
          <c:val>
            <c:numRef>
              <c:f>Sheet1!$C$2:$C$9</c:f>
              <c:numCache>
                <c:formatCode>General</c:formatCode>
                <c:ptCount val="8"/>
              </c:numCache>
            </c:numRef>
          </c:val>
          <c:extLst>
            <c:ext xmlns:c16="http://schemas.microsoft.com/office/drawing/2014/chart" uri="{C3380CC4-5D6E-409C-BE32-E72D297353CC}">
              <c16:uniqueId val="{00000001-6549-48BB-A37F-68C156C53908}"/>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Game</c:v>
                </c:pt>
                <c:pt idx="1">
                  <c:v>Computer Vision</c:v>
                </c:pt>
                <c:pt idx="2">
                  <c:v>Arena Software</c:v>
                </c:pt>
                <c:pt idx="3">
                  <c:v>Arena Electrical</c:v>
                </c:pt>
                <c:pt idx="4">
                  <c:v>Arena Mechanical</c:v>
                </c:pt>
                <c:pt idx="5">
                  <c:v>Robot Software</c:v>
                </c:pt>
                <c:pt idx="6">
                  <c:v>Robot Electrical</c:v>
                </c:pt>
                <c:pt idx="7">
                  <c:v>Robot Mechanical</c:v>
                </c:pt>
              </c:strCache>
            </c:strRef>
          </c:cat>
          <c:val>
            <c:numRef>
              <c:f>Sheet1!$D$2:$D$9</c:f>
              <c:numCache>
                <c:formatCode>General</c:formatCode>
                <c:ptCount val="8"/>
              </c:numCache>
            </c:numRef>
          </c:val>
          <c:extLst>
            <c:ext xmlns:c16="http://schemas.microsoft.com/office/drawing/2014/chart" uri="{C3380CC4-5D6E-409C-BE32-E72D297353CC}">
              <c16:uniqueId val="{00000002-6549-48BB-A37F-68C156C53908}"/>
            </c:ext>
          </c:extLst>
        </c:ser>
        <c:dLbls>
          <c:dLblPos val="outEnd"/>
          <c:showLegendKey val="0"/>
          <c:showVal val="1"/>
          <c:showCatName val="0"/>
          <c:showSerName val="0"/>
          <c:showPercent val="0"/>
          <c:showBubbleSize val="0"/>
        </c:dLbls>
        <c:gapWidth val="182"/>
        <c:axId val="1822736031"/>
        <c:axId val="2019418031"/>
      </c:barChart>
      <c:catAx>
        <c:axId val="1822736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19418031"/>
        <c:crosses val="autoZero"/>
        <c:auto val="1"/>
        <c:lblAlgn val="ctr"/>
        <c:lblOffset val="100"/>
        <c:noMultiLvlLbl val="0"/>
      </c:catAx>
      <c:valAx>
        <c:axId val="20194180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2736031"/>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F25E7E-7EC9-459A-A168-06215388557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82D2B6C-6A27-4F16-98FC-03DC8BF1B553}">
      <dgm:prSet/>
      <dgm:spPr/>
      <dgm:t>
        <a:bodyPr/>
        <a:lstStyle/>
        <a:p>
          <a:r>
            <a:rPr lang="en-US"/>
            <a:t>Entertainment</a:t>
          </a:r>
        </a:p>
      </dgm:t>
    </dgm:pt>
    <dgm:pt modelId="{6C941087-5B2A-4037-9856-D8EF24FFB86C}" type="parTrans" cxnId="{3C7DEEC6-EE21-433E-BF93-F3BAC1F82D02}">
      <dgm:prSet/>
      <dgm:spPr/>
      <dgm:t>
        <a:bodyPr/>
        <a:lstStyle/>
        <a:p>
          <a:endParaRPr lang="en-US"/>
        </a:p>
      </dgm:t>
    </dgm:pt>
    <dgm:pt modelId="{20C3D2C4-E45C-4EA6-A315-7F370BA3B8B4}" type="sibTrans" cxnId="{3C7DEEC6-EE21-433E-BF93-F3BAC1F82D02}">
      <dgm:prSet/>
      <dgm:spPr/>
      <dgm:t>
        <a:bodyPr/>
        <a:lstStyle/>
        <a:p>
          <a:endParaRPr lang="en-US"/>
        </a:p>
      </dgm:t>
    </dgm:pt>
    <dgm:pt modelId="{25978976-FD95-4413-8125-1BDF8DA2E6DE}">
      <dgm:prSet/>
      <dgm:spPr/>
      <dgm:t>
        <a:bodyPr/>
        <a:lstStyle/>
        <a:p>
          <a:r>
            <a:rPr lang="en-US"/>
            <a:t>Robot Athleticism</a:t>
          </a:r>
        </a:p>
      </dgm:t>
    </dgm:pt>
    <dgm:pt modelId="{0D833943-BB25-4FF6-B54B-491885CD6F34}" type="parTrans" cxnId="{C6652499-CC23-410B-A42F-A09050E186F2}">
      <dgm:prSet/>
      <dgm:spPr/>
      <dgm:t>
        <a:bodyPr/>
        <a:lstStyle/>
        <a:p>
          <a:endParaRPr lang="en-US"/>
        </a:p>
      </dgm:t>
    </dgm:pt>
    <dgm:pt modelId="{95729055-1738-4C0E-B9A9-FA8090F0BB1D}" type="sibTrans" cxnId="{C6652499-CC23-410B-A42F-A09050E186F2}">
      <dgm:prSet/>
      <dgm:spPr/>
      <dgm:t>
        <a:bodyPr/>
        <a:lstStyle/>
        <a:p>
          <a:endParaRPr lang="en-US"/>
        </a:p>
      </dgm:t>
    </dgm:pt>
    <dgm:pt modelId="{69C3E8DC-60E3-45C1-B107-D615DC293DE4}">
      <dgm:prSet/>
      <dgm:spPr/>
      <dgm:t>
        <a:bodyPr/>
        <a:lstStyle/>
        <a:p>
          <a:r>
            <a:rPr lang="en-US"/>
            <a:t>Technologies and skills</a:t>
          </a:r>
        </a:p>
      </dgm:t>
    </dgm:pt>
    <dgm:pt modelId="{72CBC88B-6A1B-425E-A8C0-7A626393E150}" type="parTrans" cxnId="{5CE5A442-2D0C-4948-9812-F2C5840114EE}">
      <dgm:prSet/>
      <dgm:spPr/>
      <dgm:t>
        <a:bodyPr/>
        <a:lstStyle/>
        <a:p>
          <a:endParaRPr lang="en-US"/>
        </a:p>
      </dgm:t>
    </dgm:pt>
    <dgm:pt modelId="{2DF32D02-C402-4C53-94A7-2A63320D7F37}" type="sibTrans" cxnId="{5CE5A442-2D0C-4948-9812-F2C5840114EE}">
      <dgm:prSet/>
      <dgm:spPr/>
      <dgm:t>
        <a:bodyPr/>
        <a:lstStyle/>
        <a:p>
          <a:endParaRPr lang="en-US"/>
        </a:p>
      </dgm:t>
    </dgm:pt>
    <dgm:pt modelId="{02A21363-9761-4CBA-BDF7-4208DBD58140}" type="pres">
      <dgm:prSet presAssocID="{1BF25E7E-7EC9-459A-A168-062153885573}" presName="linear" presStyleCnt="0">
        <dgm:presLayoutVars>
          <dgm:animLvl val="lvl"/>
          <dgm:resizeHandles val="exact"/>
        </dgm:presLayoutVars>
      </dgm:prSet>
      <dgm:spPr/>
    </dgm:pt>
    <dgm:pt modelId="{70D48F3F-5DE2-4F43-8704-E9D2012FD6C9}" type="pres">
      <dgm:prSet presAssocID="{182D2B6C-6A27-4F16-98FC-03DC8BF1B553}" presName="parentText" presStyleLbl="node1" presStyleIdx="0" presStyleCnt="3">
        <dgm:presLayoutVars>
          <dgm:chMax val="0"/>
          <dgm:bulletEnabled val="1"/>
        </dgm:presLayoutVars>
      </dgm:prSet>
      <dgm:spPr/>
    </dgm:pt>
    <dgm:pt modelId="{8C7CEBEB-A6FA-4C37-BCC8-6E8468AD995D}" type="pres">
      <dgm:prSet presAssocID="{20C3D2C4-E45C-4EA6-A315-7F370BA3B8B4}" presName="spacer" presStyleCnt="0"/>
      <dgm:spPr/>
    </dgm:pt>
    <dgm:pt modelId="{3A89812F-247C-4D9D-A066-20B0AE7F823E}" type="pres">
      <dgm:prSet presAssocID="{25978976-FD95-4413-8125-1BDF8DA2E6DE}" presName="parentText" presStyleLbl="node1" presStyleIdx="1" presStyleCnt="3">
        <dgm:presLayoutVars>
          <dgm:chMax val="0"/>
          <dgm:bulletEnabled val="1"/>
        </dgm:presLayoutVars>
      </dgm:prSet>
      <dgm:spPr/>
    </dgm:pt>
    <dgm:pt modelId="{890EF9D2-29F8-4BDF-B962-243762DE09B1}" type="pres">
      <dgm:prSet presAssocID="{95729055-1738-4C0E-B9A9-FA8090F0BB1D}" presName="spacer" presStyleCnt="0"/>
      <dgm:spPr/>
    </dgm:pt>
    <dgm:pt modelId="{50DA31F4-99EB-409D-8C50-790745793622}" type="pres">
      <dgm:prSet presAssocID="{69C3E8DC-60E3-45C1-B107-D615DC293DE4}" presName="parentText" presStyleLbl="node1" presStyleIdx="2" presStyleCnt="3">
        <dgm:presLayoutVars>
          <dgm:chMax val="0"/>
          <dgm:bulletEnabled val="1"/>
        </dgm:presLayoutVars>
      </dgm:prSet>
      <dgm:spPr/>
    </dgm:pt>
  </dgm:ptLst>
  <dgm:cxnLst>
    <dgm:cxn modelId="{167C1206-650E-4C17-A7A1-694D1606111D}" type="presOf" srcId="{69C3E8DC-60E3-45C1-B107-D615DC293DE4}" destId="{50DA31F4-99EB-409D-8C50-790745793622}" srcOrd="0" destOrd="0" presId="urn:microsoft.com/office/officeart/2005/8/layout/vList2"/>
    <dgm:cxn modelId="{5CE5A442-2D0C-4948-9812-F2C5840114EE}" srcId="{1BF25E7E-7EC9-459A-A168-062153885573}" destId="{69C3E8DC-60E3-45C1-B107-D615DC293DE4}" srcOrd="2" destOrd="0" parTransId="{72CBC88B-6A1B-425E-A8C0-7A626393E150}" sibTransId="{2DF32D02-C402-4C53-94A7-2A63320D7F37}"/>
    <dgm:cxn modelId="{A445F277-4B8D-43E8-8959-65571F52E98E}" type="presOf" srcId="{182D2B6C-6A27-4F16-98FC-03DC8BF1B553}" destId="{70D48F3F-5DE2-4F43-8704-E9D2012FD6C9}" srcOrd="0" destOrd="0" presId="urn:microsoft.com/office/officeart/2005/8/layout/vList2"/>
    <dgm:cxn modelId="{C6652499-CC23-410B-A42F-A09050E186F2}" srcId="{1BF25E7E-7EC9-459A-A168-062153885573}" destId="{25978976-FD95-4413-8125-1BDF8DA2E6DE}" srcOrd="1" destOrd="0" parTransId="{0D833943-BB25-4FF6-B54B-491885CD6F34}" sibTransId="{95729055-1738-4C0E-B9A9-FA8090F0BB1D}"/>
    <dgm:cxn modelId="{3C7DEEC6-EE21-433E-BF93-F3BAC1F82D02}" srcId="{1BF25E7E-7EC9-459A-A168-062153885573}" destId="{182D2B6C-6A27-4F16-98FC-03DC8BF1B553}" srcOrd="0" destOrd="0" parTransId="{6C941087-5B2A-4037-9856-D8EF24FFB86C}" sibTransId="{20C3D2C4-E45C-4EA6-A315-7F370BA3B8B4}"/>
    <dgm:cxn modelId="{1224D8ED-B227-4781-8E92-DB878408D6AF}" type="presOf" srcId="{1BF25E7E-7EC9-459A-A168-062153885573}" destId="{02A21363-9761-4CBA-BDF7-4208DBD58140}" srcOrd="0" destOrd="0" presId="urn:microsoft.com/office/officeart/2005/8/layout/vList2"/>
    <dgm:cxn modelId="{8BFCC8EE-5A6C-450E-8F8C-7FD0343D5879}" type="presOf" srcId="{25978976-FD95-4413-8125-1BDF8DA2E6DE}" destId="{3A89812F-247C-4D9D-A066-20B0AE7F823E}" srcOrd="0" destOrd="0" presId="urn:microsoft.com/office/officeart/2005/8/layout/vList2"/>
    <dgm:cxn modelId="{26DE64F0-104E-40D7-9904-5EA6B954AFA3}" type="presParOf" srcId="{02A21363-9761-4CBA-BDF7-4208DBD58140}" destId="{70D48F3F-5DE2-4F43-8704-E9D2012FD6C9}" srcOrd="0" destOrd="0" presId="urn:microsoft.com/office/officeart/2005/8/layout/vList2"/>
    <dgm:cxn modelId="{5E56742B-F9A1-4FA1-825D-EE80173B9F2C}" type="presParOf" srcId="{02A21363-9761-4CBA-BDF7-4208DBD58140}" destId="{8C7CEBEB-A6FA-4C37-BCC8-6E8468AD995D}" srcOrd="1" destOrd="0" presId="urn:microsoft.com/office/officeart/2005/8/layout/vList2"/>
    <dgm:cxn modelId="{85E9F9C2-B845-41C6-9E08-11DB5E2B3EF1}" type="presParOf" srcId="{02A21363-9761-4CBA-BDF7-4208DBD58140}" destId="{3A89812F-247C-4D9D-A066-20B0AE7F823E}" srcOrd="2" destOrd="0" presId="urn:microsoft.com/office/officeart/2005/8/layout/vList2"/>
    <dgm:cxn modelId="{804C3522-A14A-4BDF-BDB9-FDA13B4ACBD9}" type="presParOf" srcId="{02A21363-9761-4CBA-BDF7-4208DBD58140}" destId="{890EF9D2-29F8-4BDF-B962-243762DE09B1}" srcOrd="3" destOrd="0" presId="urn:microsoft.com/office/officeart/2005/8/layout/vList2"/>
    <dgm:cxn modelId="{5927E638-4EF0-4BE4-AB12-E7AD5A33E3D2}" type="presParOf" srcId="{02A21363-9761-4CBA-BDF7-4208DBD58140}" destId="{50DA31F4-99EB-409D-8C50-79074579362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A60699-3309-4660-B65F-45F97035483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2FE198B-F26A-4762-A875-58B3B857207C}">
      <dgm:prSet/>
      <dgm:spPr/>
      <dgm:t>
        <a:bodyPr/>
        <a:lstStyle/>
        <a:p>
          <a:pPr>
            <a:lnSpc>
              <a:spcPct val="100000"/>
            </a:lnSpc>
          </a:pPr>
          <a:r>
            <a:rPr lang="en-US"/>
            <a:t>Arcade-style entertainment system</a:t>
          </a:r>
        </a:p>
      </dgm:t>
    </dgm:pt>
    <dgm:pt modelId="{4484B852-2E4E-470C-AC0A-38C1C4D2ED52}" type="parTrans" cxnId="{EBE85B60-EF63-440A-8B41-2112032C8B18}">
      <dgm:prSet/>
      <dgm:spPr/>
      <dgm:t>
        <a:bodyPr/>
        <a:lstStyle/>
        <a:p>
          <a:endParaRPr lang="en-US"/>
        </a:p>
      </dgm:t>
    </dgm:pt>
    <dgm:pt modelId="{D985B243-26B8-43AD-8727-647EC1C62D6B}" type="sibTrans" cxnId="{EBE85B60-EF63-440A-8B41-2112032C8B18}">
      <dgm:prSet/>
      <dgm:spPr/>
      <dgm:t>
        <a:bodyPr/>
        <a:lstStyle/>
        <a:p>
          <a:endParaRPr lang="en-US"/>
        </a:p>
      </dgm:t>
    </dgm:pt>
    <dgm:pt modelId="{C8132D1C-F6E4-472C-B3BA-FE4E0BB50AD0}">
      <dgm:prSet/>
      <dgm:spPr/>
      <dgm:t>
        <a:bodyPr/>
        <a:lstStyle/>
        <a:p>
          <a:pPr>
            <a:lnSpc>
              <a:spcPct val="100000"/>
            </a:lnSpc>
          </a:pPr>
          <a:r>
            <a:rPr lang="en-US"/>
            <a:t>Eye-catching, engaging, and fun</a:t>
          </a:r>
        </a:p>
      </dgm:t>
    </dgm:pt>
    <dgm:pt modelId="{941736F3-F997-4ABE-BBDB-0A2A6FF8549A}" type="parTrans" cxnId="{0B19B34A-2059-4AEC-81E3-44066073C26B}">
      <dgm:prSet/>
      <dgm:spPr/>
      <dgm:t>
        <a:bodyPr/>
        <a:lstStyle/>
        <a:p>
          <a:endParaRPr lang="en-US"/>
        </a:p>
      </dgm:t>
    </dgm:pt>
    <dgm:pt modelId="{94899947-DCF8-4F93-823D-5074C60C5729}" type="sibTrans" cxnId="{0B19B34A-2059-4AEC-81E3-44066073C26B}">
      <dgm:prSet/>
      <dgm:spPr/>
      <dgm:t>
        <a:bodyPr/>
        <a:lstStyle/>
        <a:p>
          <a:endParaRPr lang="en-US"/>
        </a:p>
      </dgm:t>
    </dgm:pt>
    <dgm:pt modelId="{3B64D0E8-89C7-436A-BF95-96ED37FCD3F1}">
      <dgm:prSet/>
      <dgm:spPr/>
      <dgm:t>
        <a:bodyPr/>
        <a:lstStyle/>
        <a:p>
          <a:pPr>
            <a:lnSpc>
              <a:spcPct val="100000"/>
            </a:lnSpc>
          </a:pPr>
          <a:r>
            <a:rPr lang="en-US"/>
            <a:t>Low-cost and scalable</a:t>
          </a:r>
        </a:p>
      </dgm:t>
    </dgm:pt>
    <dgm:pt modelId="{866BD9A7-8CB4-49E1-8353-A31E819D0E80}" type="parTrans" cxnId="{177A65A7-E7F5-4495-BAA2-EB8B475B6089}">
      <dgm:prSet/>
      <dgm:spPr/>
      <dgm:t>
        <a:bodyPr/>
        <a:lstStyle/>
        <a:p>
          <a:endParaRPr lang="en-US"/>
        </a:p>
      </dgm:t>
    </dgm:pt>
    <dgm:pt modelId="{0442EFEC-8A78-4826-A9F1-03814C6F33B0}" type="sibTrans" cxnId="{177A65A7-E7F5-4495-BAA2-EB8B475B6089}">
      <dgm:prSet/>
      <dgm:spPr/>
      <dgm:t>
        <a:bodyPr/>
        <a:lstStyle/>
        <a:p>
          <a:endParaRPr lang="en-US"/>
        </a:p>
      </dgm:t>
    </dgm:pt>
    <dgm:pt modelId="{B8CA913F-67E8-4B1C-B35D-9F7A707ADFCE}">
      <dgm:prSet/>
      <dgm:spPr/>
      <dgm:t>
        <a:bodyPr/>
        <a:lstStyle/>
        <a:p>
          <a:pPr>
            <a:lnSpc>
              <a:spcPct val="100000"/>
            </a:lnSpc>
          </a:pPr>
          <a:r>
            <a:rPr lang="en-US"/>
            <a:t>Portable</a:t>
          </a:r>
        </a:p>
      </dgm:t>
    </dgm:pt>
    <dgm:pt modelId="{6FDDD2B8-1AAA-446D-9A38-9AD422226124}" type="parTrans" cxnId="{06A8F44F-834C-4B47-823C-615D2D27C3E0}">
      <dgm:prSet/>
      <dgm:spPr/>
      <dgm:t>
        <a:bodyPr/>
        <a:lstStyle/>
        <a:p>
          <a:endParaRPr lang="en-US"/>
        </a:p>
      </dgm:t>
    </dgm:pt>
    <dgm:pt modelId="{50CD997D-5408-4D7C-8FFB-1C21747F8648}" type="sibTrans" cxnId="{06A8F44F-834C-4B47-823C-615D2D27C3E0}">
      <dgm:prSet/>
      <dgm:spPr/>
      <dgm:t>
        <a:bodyPr/>
        <a:lstStyle/>
        <a:p>
          <a:endParaRPr lang="en-US"/>
        </a:p>
      </dgm:t>
    </dgm:pt>
    <dgm:pt modelId="{2AC6F904-0428-49CB-A66C-35BE2BD42C9C}">
      <dgm:prSet/>
      <dgm:spPr/>
      <dgm:t>
        <a:bodyPr/>
        <a:lstStyle/>
        <a:p>
          <a:pPr>
            <a:lnSpc>
              <a:spcPct val="100000"/>
            </a:lnSpc>
          </a:pPr>
          <a:r>
            <a:rPr lang="en-US"/>
            <a:t>Robot capable of full-court shots &amp; high accuracy</a:t>
          </a:r>
        </a:p>
      </dgm:t>
    </dgm:pt>
    <dgm:pt modelId="{0B9ECAF2-152D-4C21-8C4E-FCFB15B54251}" type="parTrans" cxnId="{248E4088-A318-4EA6-9A7D-AFF1AA2679F5}">
      <dgm:prSet/>
      <dgm:spPr/>
      <dgm:t>
        <a:bodyPr/>
        <a:lstStyle/>
        <a:p>
          <a:endParaRPr lang="en-US"/>
        </a:p>
      </dgm:t>
    </dgm:pt>
    <dgm:pt modelId="{1EB6ED71-9230-4288-8645-BA916023E85A}" type="sibTrans" cxnId="{248E4088-A318-4EA6-9A7D-AFF1AA2679F5}">
      <dgm:prSet/>
      <dgm:spPr/>
      <dgm:t>
        <a:bodyPr/>
        <a:lstStyle/>
        <a:p>
          <a:endParaRPr lang="en-US"/>
        </a:p>
      </dgm:t>
    </dgm:pt>
    <dgm:pt modelId="{0BACBD39-2EAE-4426-95BE-DB5114A935D1}" type="pres">
      <dgm:prSet presAssocID="{74A60699-3309-4660-B65F-45F97035483E}" presName="root" presStyleCnt="0">
        <dgm:presLayoutVars>
          <dgm:dir/>
          <dgm:resizeHandles val="exact"/>
        </dgm:presLayoutVars>
      </dgm:prSet>
      <dgm:spPr/>
    </dgm:pt>
    <dgm:pt modelId="{2695335F-7069-477D-B746-60745B468DE5}" type="pres">
      <dgm:prSet presAssocID="{B2FE198B-F26A-4762-A875-58B3B857207C}" presName="compNode" presStyleCnt="0"/>
      <dgm:spPr/>
    </dgm:pt>
    <dgm:pt modelId="{AA2BC62C-CB1C-48F6-B84D-2339A63B66B2}" type="pres">
      <dgm:prSet presAssocID="{B2FE198B-F26A-4762-A875-58B3B857207C}" presName="bgRect" presStyleLbl="bgShp" presStyleIdx="0" presStyleCnt="5"/>
      <dgm:spPr/>
    </dgm:pt>
    <dgm:pt modelId="{E38536B8-75F8-41F8-9CB2-9C61ECD8290D}" type="pres">
      <dgm:prSet presAssocID="{B2FE198B-F26A-4762-A875-58B3B857207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0AECBEA6-E745-44B2-8177-2A0729B38EA1}" type="pres">
      <dgm:prSet presAssocID="{B2FE198B-F26A-4762-A875-58B3B857207C}" presName="spaceRect" presStyleCnt="0"/>
      <dgm:spPr/>
    </dgm:pt>
    <dgm:pt modelId="{DC438AA7-EBB9-4BE1-B12D-E005C84E95AC}" type="pres">
      <dgm:prSet presAssocID="{B2FE198B-F26A-4762-A875-58B3B857207C}" presName="parTx" presStyleLbl="revTx" presStyleIdx="0" presStyleCnt="5">
        <dgm:presLayoutVars>
          <dgm:chMax val="0"/>
          <dgm:chPref val="0"/>
        </dgm:presLayoutVars>
      </dgm:prSet>
      <dgm:spPr/>
    </dgm:pt>
    <dgm:pt modelId="{634F59CC-41E3-4DAB-BD8F-0C2DD6B536EE}" type="pres">
      <dgm:prSet presAssocID="{D985B243-26B8-43AD-8727-647EC1C62D6B}" presName="sibTrans" presStyleCnt="0"/>
      <dgm:spPr/>
    </dgm:pt>
    <dgm:pt modelId="{36C8A5A0-0A2C-46CD-A214-08FAD96ED007}" type="pres">
      <dgm:prSet presAssocID="{C8132D1C-F6E4-472C-B3BA-FE4E0BB50AD0}" presName="compNode" presStyleCnt="0"/>
      <dgm:spPr/>
    </dgm:pt>
    <dgm:pt modelId="{E46DBEE3-6B0B-4D0A-B86B-B84569EA90F2}" type="pres">
      <dgm:prSet presAssocID="{C8132D1C-F6E4-472C-B3BA-FE4E0BB50AD0}" presName="bgRect" presStyleLbl="bgShp" presStyleIdx="1" presStyleCnt="5"/>
      <dgm:spPr/>
    </dgm:pt>
    <dgm:pt modelId="{A52E6B27-9F7E-4060-A364-F12EF84E1452}" type="pres">
      <dgm:prSet presAssocID="{C8132D1C-F6E4-472C-B3BA-FE4E0BB50AD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C752F283-5C78-4A84-ACC3-E2DDA1FB4A65}" type="pres">
      <dgm:prSet presAssocID="{C8132D1C-F6E4-472C-B3BA-FE4E0BB50AD0}" presName="spaceRect" presStyleCnt="0"/>
      <dgm:spPr/>
    </dgm:pt>
    <dgm:pt modelId="{BBC1F5CB-C228-4C6B-8D15-74B50DF2F678}" type="pres">
      <dgm:prSet presAssocID="{C8132D1C-F6E4-472C-B3BA-FE4E0BB50AD0}" presName="parTx" presStyleLbl="revTx" presStyleIdx="1" presStyleCnt="5">
        <dgm:presLayoutVars>
          <dgm:chMax val="0"/>
          <dgm:chPref val="0"/>
        </dgm:presLayoutVars>
      </dgm:prSet>
      <dgm:spPr/>
    </dgm:pt>
    <dgm:pt modelId="{36C08223-2148-4598-B632-188C7682DA6F}" type="pres">
      <dgm:prSet presAssocID="{94899947-DCF8-4F93-823D-5074C60C5729}" presName="sibTrans" presStyleCnt="0"/>
      <dgm:spPr/>
    </dgm:pt>
    <dgm:pt modelId="{83EDDDC9-0739-4672-8E97-2E83AB81EB43}" type="pres">
      <dgm:prSet presAssocID="{3B64D0E8-89C7-436A-BF95-96ED37FCD3F1}" presName="compNode" presStyleCnt="0"/>
      <dgm:spPr/>
    </dgm:pt>
    <dgm:pt modelId="{F8404CE2-B46C-418B-B4BB-DAA0C50447CD}" type="pres">
      <dgm:prSet presAssocID="{3B64D0E8-89C7-436A-BF95-96ED37FCD3F1}" presName="bgRect" presStyleLbl="bgShp" presStyleIdx="2" presStyleCnt="5"/>
      <dgm:spPr/>
    </dgm:pt>
    <dgm:pt modelId="{7D3C68A6-B541-48F9-89BB-D0BCD88336F6}" type="pres">
      <dgm:prSet presAssocID="{3B64D0E8-89C7-436A-BF95-96ED37FCD3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389F01FC-92FC-40DA-B9A0-8802ED51F18E}" type="pres">
      <dgm:prSet presAssocID="{3B64D0E8-89C7-436A-BF95-96ED37FCD3F1}" presName="spaceRect" presStyleCnt="0"/>
      <dgm:spPr/>
    </dgm:pt>
    <dgm:pt modelId="{AFA8C283-4E0F-466A-B426-39B7015ABB8F}" type="pres">
      <dgm:prSet presAssocID="{3B64D0E8-89C7-436A-BF95-96ED37FCD3F1}" presName="parTx" presStyleLbl="revTx" presStyleIdx="2" presStyleCnt="5">
        <dgm:presLayoutVars>
          <dgm:chMax val="0"/>
          <dgm:chPref val="0"/>
        </dgm:presLayoutVars>
      </dgm:prSet>
      <dgm:spPr/>
    </dgm:pt>
    <dgm:pt modelId="{7FF001AC-A9C8-4580-9908-ED3005C88D92}" type="pres">
      <dgm:prSet presAssocID="{0442EFEC-8A78-4826-A9F1-03814C6F33B0}" presName="sibTrans" presStyleCnt="0"/>
      <dgm:spPr/>
    </dgm:pt>
    <dgm:pt modelId="{F00FE088-FA78-4DA0-87F1-ACA73F89AB85}" type="pres">
      <dgm:prSet presAssocID="{B8CA913F-67E8-4B1C-B35D-9F7A707ADFCE}" presName="compNode" presStyleCnt="0"/>
      <dgm:spPr/>
    </dgm:pt>
    <dgm:pt modelId="{14D2DAF9-8D02-463E-8460-CBB7BD43463B}" type="pres">
      <dgm:prSet presAssocID="{B8CA913F-67E8-4B1C-B35D-9F7A707ADFCE}" presName="bgRect" presStyleLbl="bgShp" presStyleIdx="3" presStyleCnt="5"/>
      <dgm:spPr/>
    </dgm:pt>
    <dgm:pt modelId="{C87A03B0-5D96-47D3-B85A-E83DA407F8C8}" type="pres">
      <dgm:prSet presAssocID="{B8CA913F-67E8-4B1C-B35D-9F7A707ADFC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art Phone"/>
        </a:ext>
      </dgm:extLst>
    </dgm:pt>
    <dgm:pt modelId="{53521ED9-9950-4A44-8E5C-D2C118FC0743}" type="pres">
      <dgm:prSet presAssocID="{B8CA913F-67E8-4B1C-B35D-9F7A707ADFCE}" presName="spaceRect" presStyleCnt="0"/>
      <dgm:spPr/>
    </dgm:pt>
    <dgm:pt modelId="{F396AF47-44C5-44F7-B75A-E7D0E4C98E0E}" type="pres">
      <dgm:prSet presAssocID="{B8CA913F-67E8-4B1C-B35D-9F7A707ADFCE}" presName="parTx" presStyleLbl="revTx" presStyleIdx="3" presStyleCnt="5">
        <dgm:presLayoutVars>
          <dgm:chMax val="0"/>
          <dgm:chPref val="0"/>
        </dgm:presLayoutVars>
      </dgm:prSet>
      <dgm:spPr/>
    </dgm:pt>
    <dgm:pt modelId="{B6E131CF-6B22-405C-A60E-856EE0AC5EDA}" type="pres">
      <dgm:prSet presAssocID="{50CD997D-5408-4D7C-8FFB-1C21747F8648}" presName="sibTrans" presStyleCnt="0"/>
      <dgm:spPr/>
    </dgm:pt>
    <dgm:pt modelId="{EF08EBF9-91AB-4652-98E7-48EC66BF00A7}" type="pres">
      <dgm:prSet presAssocID="{2AC6F904-0428-49CB-A66C-35BE2BD42C9C}" presName="compNode" presStyleCnt="0"/>
      <dgm:spPr/>
    </dgm:pt>
    <dgm:pt modelId="{61173769-AD02-490B-8EED-59BC58D467D2}" type="pres">
      <dgm:prSet presAssocID="{2AC6F904-0428-49CB-A66C-35BE2BD42C9C}" presName="bgRect" presStyleLbl="bgShp" presStyleIdx="4" presStyleCnt="5"/>
      <dgm:spPr/>
    </dgm:pt>
    <dgm:pt modelId="{FB00B23E-20D5-40AC-936F-82A42AF1FCA1}" type="pres">
      <dgm:prSet presAssocID="{2AC6F904-0428-49CB-A66C-35BE2BD42C9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bot"/>
        </a:ext>
      </dgm:extLst>
    </dgm:pt>
    <dgm:pt modelId="{56940A42-06AC-4222-A255-52CB684535FB}" type="pres">
      <dgm:prSet presAssocID="{2AC6F904-0428-49CB-A66C-35BE2BD42C9C}" presName="spaceRect" presStyleCnt="0"/>
      <dgm:spPr/>
    </dgm:pt>
    <dgm:pt modelId="{43D15B91-44E9-449F-B0AE-343FEAEAC87D}" type="pres">
      <dgm:prSet presAssocID="{2AC6F904-0428-49CB-A66C-35BE2BD42C9C}" presName="parTx" presStyleLbl="revTx" presStyleIdx="4" presStyleCnt="5">
        <dgm:presLayoutVars>
          <dgm:chMax val="0"/>
          <dgm:chPref val="0"/>
        </dgm:presLayoutVars>
      </dgm:prSet>
      <dgm:spPr/>
    </dgm:pt>
  </dgm:ptLst>
  <dgm:cxnLst>
    <dgm:cxn modelId="{EB903406-4BE3-4C53-9B45-6FA6A462644F}" type="presOf" srcId="{C8132D1C-F6E4-472C-B3BA-FE4E0BB50AD0}" destId="{BBC1F5CB-C228-4C6B-8D15-74B50DF2F678}" srcOrd="0" destOrd="0" presId="urn:microsoft.com/office/officeart/2018/2/layout/IconVerticalSolidList"/>
    <dgm:cxn modelId="{D1F0212A-CF26-4CF6-BE9A-8AB6DBA843D8}" type="presOf" srcId="{3B64D0E8-89C7-436A-BF95-96ED37FCD3F1}" destId="{AFA8C283-4E0F-466A-B426-39B7015ABB8F}" srcOrd="0" destOrd="0" presId="urn:microsoft.com/office/officeart/2018/2/layout/IconVerticalSolidList"/>
    <dgm:cxn modelId="{EBE85B60-EF63-440A-8B41-2112032C8B18}" srcId="{74A60699-3309-4660-B65F-45F97035483E}" destId="{B2FE198B-F26A-4762-A875-58B3B857207C}" srcOrd="0" destOrd="0" parTransId="{4484B852-2E4E-470C-AC0A-38C1C4D2ED52}" sibTransId="{D985B243-26B8-43AD-8727-647EC1C62D6B}"/>
    <dgm:cxn modelId="{0B19B34A-2059-4AEC-81E3-44066073C26B}" srcId="{74A60699-3309-4660-B65F-45F97035483E}" destId="{C8132D1C-F6E4-472C-B3BA-FE4E0BB50AD0}" srcOrd="1" destOrd="0" parTransId="{941736F3-F997-4ABE-BBDB-0A2A6FF8549A}" sibTransId="{94899947-DCF8-4F93-823D-5074C60C5729}"/>
    <dgm:cxn modelId="{06A8F44F-834C-4B47-823C-615D2D27C3E0}" srcId="{74A60699-3309-4660-B65F-45F97035483E}" destId="{B8CA913F-67E8-4B1C-B35D-9F7A707ADFCE}" srcOrd="3" destOrd="0" parTransId="{6FDDD2B8-1AAA-446D-9A38-9AD422226124}" sibTransId="{50CD997D-5408-4D7C-8FFB-1C21747F8648}"/>
    <dgm:cxn modelId="{201ABD71-2062-4968-8AC8-137AB1FEDDDF}" type="presOf" srcId="{74A60699-3309-4660-B65F-45F97035483E}" destId="{0BACBD39-2EAE-4426-95BE-DB5114A935D1}" srcOrd="0" destOrd="0" presId="urn:microsoft.com/office/officeart/2018/2/layout/IconVerticalSolidList"/>
    <dgm:cxn modelId="{248E4088-A318-4EA6-9A7D-AFF1AA2679F5}" srcId="{74A60699-3309-4660-B65F-45F97035483E}" destId="{2AC6F904-0428-49CB-A66C-35BE2BD42C9C}" srcOrd="4" destOrd="0" parTransId="{0B9ECAF2-152D-4C21-8C4E-FCFB15B54251}" sibTransId="{1EB6ED71-9230-4288-8645-BA916023E85A}"/>
    <dgm:cxn modelId="{177A65A7-E7F5-4495-BAA2-EB8B475B6089}" srcId="{74A60699-3309-4660-B65F-45F97035483E}" destId="{3B64D0E8-89C7-436A-BF95-96ED37FCD3F1}" srcOrd="2" destOrd="0" parTransId="{866BD9A7-8CB4-49E1-8353-A31E819D0E80}" sibTransId="{0442EFEC-8A78-4826-A9F1-03814C6F33B0}"/>
    <dgm:cxn modelId="{D5DFE5C2-6535-49AB-9EDC-E59601D49E6D}" type="presOf" srcId="{B2FE198B-F26A-4762-A875-58B3B857207C}" destId="{DC438AA7-EBB9-4BE1-B12D-E005C84E95AC}" srcOrd="0" destOrd="0" presId="urn:microsoft.com/office/officeart/2018/2/layout/IconVerticalSolidList"/>
    <dgm:cxn modelId="{3A3C4ED7-A7B0-4445-A2EF-BCC8C7A6ACED}" type="presOf" srcId="{B8CA913F-67E8-4B1C-B35D-9F7A707ADFCE}" destId="{F396AF47-44C5-44F7-B75A-E7D0E4C98E0E}" srcOrd="0" destOrd="0" presId="urn:microsoft.com/office/officeart/2018/2/layout/IconVerticalSolidList"/>
    <dgm:cxn modelId="{83CF71F9-0B7F-4411-A4EB-CC95EA019F2E}" type="presOf" srcId="{2AC6F904-0428-49CB-A66C-35BE2BD42C9C}" destId="{43D15B91-44E9-449F-B0AE-343FEAEAC87D}" srcOrd="0" destOrd="0" presId="urn:microsoft.com/office/officeart/2018/2/layout/IconVerticalSolidList"/>
    <dgm:cxn modelId="{D1B8A4D5-2A4E-4841-ABD5-6AE25435CDA0}" type="presParOf" srcId="{0BACBD39-2EAE-4426-95BE-DB5114A935D1}" destId="{2695335F-7069-477D-B746-60745B468DE5}" srcOrd="0" destOrd="0" presId="urn:microsoft.com/office/officeart/2018/2/layout/IconVerticalSolidList"/>
    <dgm:cxn modelId="{F7EE98F3-9A99-4D73-8C33-E8CB6BC2C287}" type="presParOf" srcId="{2695335F-7069-477D-B746-60745B468DE5}" destId="{AA2BC62C-CB1C-48F6-B84D-2339A63B66B2}" srcOrd="0" destOrd="0" presId="urn:microsoft.com/office/officeart/2018/2/layout/IconVerticalSolidList"/>
    <dgm:cxn modelId="{96BF7F92-1861-48B5-8E55-2169487B59ED}" type="presParOf" srcId="{2695335F-7069-477D-B746-60745B468DE5}" destId="{E38536B8-75F8-41F8-9CB2-9C61ECD8290D}" srcOrd="1" destOrd="0" presId="urn:microsoft.com/office/officeart/2018/2/layout/IconVerticalSolidList"/>
    <dgm:cxn modelId="{C928B403-A322-4E1A-9A5E-3B0D4BE03DFB}" type="presParOf" srcId="{2695335F-7069-477D-B746-60745B468DE5}" destId="{0AECBEA6-E745-44B2-8177-2A0729B38EA1}" srcOrd="2" destOrd="0" presId="urn:microsoft.com/office/officeart/2018/2/layout/IconVerticalSolidList"/>
    <dgm:cxn modelId="{1DB17C36-B99C-4FCE-80CB-528294081144}" type="presParOf" srcId="{2695335F-7069-477D-B746-60745B468DE5}" destId="{DC438AA7-EBB9-4BE1-B12D-E005C84E95AC}" srcOrd="3" destOrd="0" presId="urn:microsoft.com/office/officeart/2018/2/layout/IconVerticalSolidList"/>
    <dgm:cxn modelId="{78A4AA30-609F-489A-9E09-A8D08BABD543}" type="presParOf" srcId="{0BACBD39-2EAE-4426-95BE-DB5114A935D1}" destId="{634F59CC-41E3-4DAB-BD8F-0C2DD6B536EE}" srcOrd="1" destOrd="0" presId="urn:microsoft.com/office/officeart/2018/2/layout/IconVerticalSolidList"/>
    <dgm:cxn modelId="{823C0D9D-87F4-4266-93B6-C224ABE8A64A}" type="presParOf" srcId="{0BACBD39-2EAE-4426-95BE-DB5114A935D1}" destId="{36C8A5A0-0A2C-46CD-A214-08FAD96ED007}" srcOrd="2" destOrd="0" presId="urn:microsoft.com/office/officeart/2018/2/layout/IconVerticalSolidList"/>
    <dgm:cxn modelId="{B5A76A6C-D80F-4A61-B39C-45A83ECF7018}" type="presParOf" srcId="{36C8A5A0-0A2C-46CD-A214-08FAD96ED007}" destId="{E46DBEE3-6B0B-4D0A-B86B-B84569EA90F2}" srcOrd="0" destOrd="0" presId="urn:microsoft.com/office/officeart/2018/2/layout/IconVerticalSolidList"/>
    <dgm:cxn modelId="{CCA9489E-CFD3-4CFA-A72F-560D949D6791}" type="presParOf" srcId="{36C8A5A0-0A2C-46CD-A214-08FAD96ED007}" destId="{A52E6B27-9F7E-4060-A364-F12EF84E1452}" srcOrd="1" destOrd="0" presId="urn:microsoft.com/office/officeart/2018/2/layout/IconVerticalSolidList"/>
    <dgm:cxn modelId="{B7FE1F31-8C56-4752-9A86-F9F0F9CD5085}" type="presParOf" srcId="{36C8A5A0-0A2C-46CD-A214-08FAD96ED007}" destId="{C752F283-5C78-4A84-ACC3-E2DDA1FB4A65}" srcOrd="2" destOrd="0" presId="urn:microsoft.com/office/officeart/2018/2/layout/IconVerticalSolidList"/>
    <dgm:cxn modelId="{7512E1F9-D523-4A20-8607-283F2DE9317F}" type="presParOf" srcId="{36C8A5A0-0A2C-46CD-A214-08FAD96ED007}" destId="{BBC1F5CB-C228-4C6B-8D15-74B50DF2F678}" srcOrd="3" destOrd="0" presId="urn:microsoft.com/office/officeart/2018/2/layout/IconVerticalSolidList"/>
    <dgm:cxn modelId="{4EA19F11-1774-4C9B-ABAD-5E5C3BB1A28E}" type="presParOf" srcId="{0BACBD39-2EAE-4426-95BE-DB5114A935D1}" destId="{36C08223-2148-4598-B632-188C7682DA6F}" srcOrd="3" destOrd="0" presId="urn:microsoft.com/office/officeart/2018/2/layout/IconVerticalSolidList"/>
    <dgm:cxn modelId="{BA922590-5EB4-4231-82F8-9A34875073E0}" type="presParOf" srcId="{0BACBD39-2EAE-4426-95BE-DB5114A935D1}" destId="{83EDDDC9-0739-4672-8E97-2E83AB81EB43}" srcOrd="4" destOrd="0" presId="urn:microsoft.com/office/officeart/2018/2/layout/IconVerticalSolidList"/>
    <dgm:cxn modelId="{29858ABA-B1B6-4A95-A09D-9C1F13FFE52B}" type="presParOf" srcId="{83EDDDC9-0739-4672-8E97-2E83AB81EB43}" destId="{F8404CE2-B46C-418B-B4BB-DAA0C50447CD}" srcOrd="0" destOrd="0" presId="urn:microsoft.com/office/officeart/2018/2/layout/IconVerticalSolidList"/>
    <dgm:cxn modelId="{7552F9B7-AAB9-4F35-A688-1518B260BEE6}" type="presParOf" srcId="{83EDDDC9-0739-4672-8E97-2E83AB81EB43}" destId="{7D3C68A6-B541-48F9-89BB-D0BCD88336F6}" srcOrd="1" destOrd="0" presId="urn:microsoft.com/office/officeart/2018/2/layout/IconVerticalSolidList"/>
    <dgm:cxn modelId="{2F9E5B66-056E-43ED-8414-273399F7A7F8}" type="presParOf" srcId="{83EDDDC9-0739-4672-8E97-2E83AB81EB43}" destId="{389F01FC-92FC-40DA-B9A0-8802ED51F18E}" srcOrd="2" destOrd="0" presId="urn:microsoft.com/office/officeart/2018/2/layout/IconVerticalSolidList"/>
    <dgm:cxn modelId="{8818EC7F-2EAD-4364-AE16-4ABE9DB70F91}" type="presParOf" srcId="{83EDDDC9-0739-4672-8E97-2E83AB81EB43}" destId="{AFA8C283-4E0F-466A-B426-39B7015ABB8F}" srcOrd="3" destOrd="0" presId="urn:microsoft.com/office/officeart/2018/2/layout/IconVerticalSolidList"/>
    <dgm:cxn modelId="{524AB12A-0093-48DE-8862-FE3A79B48B53}" type="presParOf" srcId="{0BACBD39-2EAE-4426-95BE-DB5114A935D1}" destId="{7FF001AC-A9C8-4580-9908-ED3005C88D92}" srcOrd="5" destOrd="0" presId="urn:microsoft.com/office/officeart/2018/2/layout/IconVerticalSolidList"/>
    <dgm:cxn modelId="{704CA770-2D03-4071-92D9-82963A22AE0D}" type="presParOf" srcId="{0BACBD39-2EAE-4426-95BE-DB5114A935D1}" destId="{F00FE088-FA78-4DA0-87F1-ACA73F89AB85}" srcOrd="6" destOrd="0" presId="urn:microsoft.com/office/officeart/2018/2/layout/IconVerticalSolidList"/>
    <dgm:cxn modelId="{BE29178B-4558-4010-AEE3-B1CBA70FD951}" type="presParOf" srcId="{F00FE088-FA78-4DA0-87F1-ACA73F89AB85}" destId="{14D2DAF9-8D02-463E-8460-CBB7BD43463B}" srcOrd="0" destOrd="0" presId="urn:microsoft.com/office/officeart/2018/2/layout/IconVerticalSolidList"/>
    <dgm:cxn modelId="{94BFE5C1-F300-48DA-8EE5-FBA5BE9067C3}" type="presParOf" srcId="{F00FE088-FA78-4DA0-87F1-ACA73F89AB85}" destId="{C87A03B0-5D96-47D3-B85A-E83DA407F8C8}" srcOrd="1" destOrd="0" presId="urn:microsoft.com/office/officeart/2018/2/layout/IconVerticalSolidList"/>
    <dgm:cxn modelId="{2C803F68-97A3-44F7-8495-17EB4D2B0D03}" type="presParOf" srcId="{F00FE088-FA78-4DA0-87F1-ACA73F89AB85}" destId="{53521ED9-9950-4A44-8E5C-D2C118FC0743}" srcOrd="2" destOrd="0" presId="urn:microsoft.com/office/officeart/2018/2/layout/IconVerticalSolidList"/>
    <dgm:cxn modelId="{EB57A62A-4174-4BDD-8880-8DB554B8D888}" type="presParOf" srcId="{F00FE088-FA78-4DA0-87F1-ACA73F89AB85}" destId="{F396AF47-44C5-44F7-B75A-E7D0E4C98E0E}" srcOrd="3" destOrd="0" presId="urn:microsoft.com/office/officeart/2018/2/layout/IconVerticalSolidList"/>
    <dgm:cxn modelId="{45B24D98-7E3A-4EBB-B5BC-9B52CE4664D3}" type="presParOf" srcId="{0BACBD39-2EAE-4426-95BE-DB5114A935D1}" destId="{B6E131CF-6B22-405C-A60E-856EE0AC5EDA}" srcOrd="7" destOrd="0" presId="urn:microsoft.com/office/officeart/2018/2/layout/IconVerticalSolidList"/>
    <dgm:cxn modelId="{D545F053-F388-4F28-9D4D-B1DE02C8EDCF}" type="presParOf" srcId="{0BACBD39-2EAE-4426-95BE-DB5114A935D1}" destId="{EF08EBF9-91AB-4652-98E7-48EC66BF00A7}" srcOrd="8" destOrd="0" presId="urn:microsoft.com/office/officeart/2018/2/layout/IconVerticalSolidList"/>
    <dgm:cxn modelId="{2A6AD555-F96C-495D-8DCF-3FF967048292}" type="presParOf" srcId="{EF08EBF9-91AB-4652-98E7-48EC66BF00A7}" destId="{61173769-AD02-490B-8EED-59BC58D467D2}" srcOrd="0" destOrd="0" presId="urn:microsoft.com/office/officeart/2018/2/layout/IconVerticalSolidList"/>
    <dgm:cxn modelId="{3088A645-17A3-4A03-94CD-EB748B040C98}" type="presParOf" srcId="{EF08EBF9-91AB-4652-98E7-48EC66BF00A7}" destId="{FB00B23E-20D5-40AC-936F-82A42AF1FCA1}" srcOrd="1" destOrd="0" presId="urn:microsoft.com/office/officeart/2018/2/layout/IconVerticalSolidList"/>
    <dgm:cxn modelId="{34DCB5F2-57FB-40E4-B213-EBCC4A05ED6F}" type="presParOf" srcId="{EF08EBF9-91AB-4652-98E7-48EC66BF00A7}" destId="{56940A42-06AC-4222-A255-52CB684535FB}" srcOrd="2" destOrd="0" presId="urn:microsoft.com/office/officeart/2018/2/layout/IconVerticalSolidList"/>
    <dgm:cxn modelId="{6BF42F99-4610-41F9-A2FF-77057280CE4E}" type="presParOf" srcId="{EF08EBF9-91AB-4652-98E7-48EC66BF00A7}" destId="{43D15B91-44E9-449F-B0AE-343FEAEAC8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64CF88-A816-4B8F-8700-E9A92DEA890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67C650-7BC3-47B9-A421-032B23E8371C}">
      <dgm:prSet/>
      <dgm:spPr/>
      <dgm:t>
        <a:bodyPr/>
        <a:lstStyle/>
        <a:p>
          <a:r>
            <a:rPr lang="en-US"/>
            <a:t>Economic: Budget, scalability</a:t>
          </a:r>
        </a:p>
      </dgm:t>
    </dgm:pt>
    <dgm:pt modelId="{0015607A-95D6-4920-AD34-E5207D23B81A}" type="parTrans" cxnId="{7C452A85-D8D5-4FA2-A236-858608A5B1A9}">
      <dgm:prSet/>
      <dgm:spPr/>
      <dgm:t>
        <a:bodyPr/>
        <a:lstStyle/>
        <a:p>
          <a:endParaRPr lang="en-US"/>
        </a:p>
      </dgm:t>
    </dgm:pt>
    <dgm:pt modelId="{0A196968-9AF8-4154-A125-38E3F5DAC682}" type="sibTrans" cxnId="{7C452A85-D8D5-4FA2-A236-858608A5B1A9}">
      <dgm:prSet/>
      <dgm:spPr/>
      <dgm:t>
        <a:bodyPr/>
        <a:lstStyle/>
        <a:p>
          <a:endParaRPr lang="en-US"/>
        </a:p>
      </dgm:t>
    </dgm:pt>
    <dgm:pt modelId="{8E146ABB-0DAF-4070-BBB8-CCFA6954AFAF}">
      <dgm:prSet/>
      <dgm:spPr/>
      <dgm:t>
        <a:bodyPr/>
        <a:lstStyle/>
        <a:p>
          <a:r>
            <a:rPr lang="en-US"/>
            <a:t>Health and Safety: Flying projectiles &amp; mechanical components</a:t>
          </a:r>
        </a:p>
      </dgm:t>
    </dgm:pt>
    <dgm:pt modelId="{FE65E962-1B05-4FA7-B252-45385FD3B36E}" type="parTrans" cxnId="{2EC705A6-2B66-4A0B-8BBF-77DD3D9A695B}">
      <dgm:prSet/>
      <dgm:spPr/>
      <dgm:t>
        <a:bodyPr/>
        <a:lstStyle/>
        <a:p>
          <a:endParaRPr lang="en-US"/>
        </a:p>
      </dgm:t>
    </dgm:pt>
    <dgm:pt modelId="{DF3157B2-D317-4B1D-A93C-2E733E7A2C7B}" type="sibTrans" cxnId="{2EC705A6-2B66-4A0B-8BBF-77DD3D9A695B}">
      <dgm:prSet/>
      <dgm:spPr/>
      <dgm:t>
        <a:bodyPr/>
        <a:lstStyle/>
        <a:p>
          <a:endParaRPr lang="en-US"/>
        </a:p>
      </dgm:t>
    </dgm:pt>
    <dgm:pt modelId="{F97B3B9C-83DE-40DB-9373-3F8AD14CC065}">
      <dgm:prSet/>
      <dgm:spPr/>
      <dgm:t>
        <a:bodyPr/>
        <a:lstStyle/>
        <a:p>
          <a:r>
            <a:rPr lang="en-US"/>
            <a:t>Manufacturability: Hardware component fabrication</a:t>
          </a:r>
        </a:p>
      </dgm:t>
    </dgm:pt>
    <dgm:pt modelId="{7B434756-274F-4237-8B49-F7DA50D93838}" type="parTrans" cxnId="{49173C9C-F6C1-42ED-96DB-1456D9882E15}">
      <dgm:prSet/>
      <dgm:spPr/>
      <dgm:t>
        <a:bodyPr/>
        <a:lstStyle/>
        <a:p>
          <a:endParaRPr lang="en-US"/>
        </a:p>
      </dgm:t>
    </dgm:pt>
    <dgm:pt modelId="{1D6BBABB-83D6-4F72-AD3D-C78AA16C3D81}" type="sibTrans" cxnId="{49173C9C-F6C1-42ED-96DB-1456D9882E15}">
      <dgm:prSet/>
      <dgm:spPr/>
      <dgm:t>
        <a:bodyPr/>
        <a:lstStyle/>
        <a:p>
          <a:endParaRPr lang="en-US"/>
        </a:p>
      </dgm:t>
    </dgm:pt>
    <dgm:pt modelId="{AEB055BE-9507-4199-A32E-39F316803B7C}">
      <dgm:prSet/>
      <dgm:spPr/>
      <dgm:t>
        <a:bodyPr/>
        <a:lstStyle/>
        <a:p>
          <a:r>
            <a:rPr lang="en-US"/>
            <a:t>Sustainability: Easy to repair, and easy to add additional components</a:t>
          </a:r>
        </a:p>
      </dgm:t>
    </dgm:pt>
    <dgm:pt modelId="{BD979F67-3F20-4E58-B1B5-FF774FB2766A}" type="parTrans" cxnId="{FF447304-F4BF-4A9C-B229-F1E37281E0CE}">
      <dgm:prSet/>
      <dgm:spPr/>
      <dgm:t>
        <a:bodyPr/>
        <a:lstStyle/>
        <a:p>
          <a:endParaRPr lang="en-US"/>
        </a:p>
      </dgm:t>
    </dgm:pt>
    <dgm:pt modelId="{F5EE7B0D-F0D9-41E2-87B8-E83D6515FCE4}" type="sibTrans" cxnId="{FF447304-F4BF-4A9C-B229-F1E37281E0CE}">
      <dgm:prSet/>
      <dgm:spPr/>
      <dgm:t>
        <a:bodyPr/>
        <a:lstStyle/>
        <a:p>
          <a:endParaRPr lang="en-US"/>
        </a:p>
      </dgm:t>
    </dgm:pt>
    <dgm:pt modelId="{094C9B0A-4120-4E64-883F-3621C19F5FCD}" type="pres">
      <dgm:prSet presAssocID="{3764CF88-A816-4B8F-8700-E9A92DEA8903}" presName="root" presStyleCnt="0">
        <dgm:presLayoutVars>
          <dgm:dir/>
          <dgm:resizeHandles val="exact"/>
        </dgm:presLayoutVars>
      </dgm:prSet>
      <dgm:spPr/>
    </dgm:pt>
    <dgm:pt modelId="{81D084F3-C66B-4B55-A400-65DF266CC31C}" type="pres">
      <dgm:prSet presAssocID="{FC67C650-7BC3-47B9-A421-032B23E8371C}" presName="compNode" presStyleCnt="0"/>
      <dgm:spPr/>
    </dgm:pt>
    <dgm:pt modelId="{35F233BF-0C2D-4F2B-A86D-FBC9E4E7212D}" type="pres">
      <dgm:prSet presAssocID="{FC67C650-7BC3-47B9-A421-032B23E8371C}" presName="bgRect" presStyleLbl="bgShp" presStyleIdx="0" presStyleCnt="4"/>
      <dgm:spPr/>
    </dgm:pt>
    <dgm:pt modelId="{837D2C42-41C6-494D-979A-B42B4A18F0D7}" type="pres">
      <dgm:prSet presAssocID="{FC67C650-7BC3-47B9-A421-032B23E8371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3DB6C98F-B34C-4CE1-8F17-0D93EF6AF4C5}" type="pres">
      <dgm:prSet presAssocID="{FC67C650-7BC3-47B9-A421-032B23E8371C}" presName="spaceRect" presStyleCnt="0"/>
      <dgm:spPr/>
    </dgm:pt>
    <dgm:pt modelId="{3BAD27FD-93C1-4FCC-8527-E34306B7EBF7}" type="pres">
      <dgm:prSet presAssocID="{FC67C650-7BC3-47B9-A421-032B23E8371C}" presName="parTx" presStyleLbl="revTx" presStyleIdx="0" presStyleCnt="4">
        <dgm:presLayoutVars>
          <dgm:chMax val="0"/>
          <dgm:chPref val="0"/>
        </dgm:presLayoutVars>
      </dgm:prSet>
      <dgm:spPr/>
    </dgm:pt>
    <dgm:pt modelId="{FA7A7ACA-8FCE-4871-AFD4-AF34BBE21AD3}" type="pres">
      <dgm:prSet presAssocID="{0A196968-9AF8-4154-A125-38E3F5DAC682}" presName="sibTrans" presStyleCnt="0"/>
      <dgm:spPr/>
    </dgm:pt>
    <dgm:pt modelId="{8D05B374-862A-486C-B3DF-1CBEB60179E8}" type="pres">
      <dgm:prSet presAssocID="{8E146ABB-0DAF-4070-BBB8-CCFA6954AFAF}" presName="compNode" presStyleCnt="0"/>
      <dgm:spPr/>
    </dgm:pt>
    <dgm:pt modelId="{0CB36F2E-0293-4AD5-93D3-CE35C4A3CA9A}" type="pres">
      <dgm:prSet presAssocID="{8E146ABB-0DAF-4070-BBB8-CCFA6954AFAF}" presName="bgRect" presStyleLbl="bgShp" presStyleIdx="1" presStyleCnt="4"/>
      <dgm:spPr/>
    </dgm:pt>
    <dgm:pt modelId="{8B4DC335-B6EC-4BD7-889C-A245424D7411}" type="pres">
      <dgm:prSet presAssocID="{8E146ABB-0DAF-4070-BBB8-CCFA6954AF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icopter"/>
        </a:ext>
      </dgm:extLst>
    </dgm:pt>
    <dgm:pt modelId="{6563E97D-EF5B-4BE1-A35E-025D3BAC302D}" type="pres">
      <dgm:prSet presAssocID="{8E146ABB-0DAF-4070-BBB8-CCFA6954AFAF}" presName="spaceRect" presStyleCnt="0"/>
      <dgm:spPr/>
    </dgm:pt>
    <dgm:pt modelId="{41A3E360-4B47-4BE0-807C-61B399AFC329}" type="pres">
      <dgm:prSet presAssocID="{8E146ABB-0DAF-4070-BBB8-CCFA6954AFAF}" presName="parTx" presStyleLbl="revTx" presStyleIdx="1" presStyleCnt="4">
        <dgm:presLayoutVars>
          <dgm:chMax val="0"/>
          <dgm:chPref val="0"/>
        </dgm:presLayoutVars>
      </dgm:prSet>
      <dgm:spPr/>
    </dgm:pt>
    <dgm:pt modelId="{EEA385E4-4630-4C84-B368-59D3A488AF96}" type="pres">
      <dgm:prSet presAssocID="{DF3157B2-D317-4B1D-A93C-2E733E7A2C7B}" presName="sibTrans" presStyleCnt="0"/>
      <dgm:spPr/>
    </dgm:pt>
    <dgm:pt modelId="{18909D73-9774-4D29-9377-D8F594A936FE}" type="pres">
      <dgm:prSet presAssocID="{F97B3B9C-83DE-40DB-9373-3F8AD14CC065}" presName="compNode" presStyleCnt="0"/>
      <dgm:spPr/>
    </dgm:pt>
    <dgm:pt modelId="{B2A59ECC-8CB7-47DD-95B2-6EE1495527A3}" type="pres">
      <dgm:prSet presAssocID="{F97B3B9C-83DE-40DB-9373-3F8AD14CC065}" presName="bgRect" presStyleLbl="bgShp" presStyleIdx="2" presStyleCnt="4"/>
      <dgm:spPr/>
    </dgm:pt>
    <dgm:pt modelId="{508D1C6C-AAE7-48E2-A677-019CB248F8FD}" type="pres">
      <dgm:prSet presAssocID="{F97B3B9C-83DE-40DB-9373-3F8AD14CC0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D36B759F-BD91-48F6-8096-746A06F2F406}" type="pres">
      <dgm:prSet presAssocID="{F97B3B9C-83DE-40DB-9373-3F8AD14CC065}" presName="spaceRect" presStyleCnt="0"/>
      <dgm:spPr/>
    </dgm:pt>
    <dgm:pt modelId="{E0E5D8D4-2B53-41C4-ADAD-C88F3EE6B570}" type="pres">
      <dgm:prSet presAssocID="{F97B3B9C-83DE-40DB-9373-3F8AD14CC065}" presName="parTx" presStyleLbl="revTx" presStyleIdx="2" presStyleCnt="4">
        <dgm:presLayoutVars>
          <dgm:chMax val="0"/>
          <dgm:chPref val="0"/>
        </dgm:presLayoutVars>
      </dgm:prSet>
      <dgm:spPr/>
    </dgm:pt>
    <dgm:pt modelId="{7385C139-1F21-413F-94F8-FB355E7F04AE}" type="pres">
      <dgm:prSet presAssocID="{1D6BBABB-83D6-4F72-AD3D-C78AA16C3D81}" presName="sibTrans" presStyleCnt="0"/>
      <dgm:spPr/>
    </dgm:pt>
    <dgm:pt modelId="{552B599E-A1F9-417C-9BF8-681E1F1D222A}" type="pres">
      <dgm:prSet presAssocID="{AEB055BE-9507-4199-A32E-39F316803B7C}" presName="compNode" presStyleCnt="0"/>
      <dgm:spPr/>
    </dgm:pt>
    <dgm:pt modelId="{17FDCFED-942E-460C-BFF2-9793AFD6A17C}" type="pres">
      <dgm:prSet presAssocID="{AEB055BE-9507-4199-A32E-39F316803B7C}" presName="bgRect" presStyleLbl="bgShp" presStyleIdx="3" presStyleCnt="4"/>
      <dgm:spPr/>
    </dgm:pt>
    <dgm:pt modelId="{8D127E0B-C688-4AC9-9F89-C51A9F476861}" type="pres">
      <dgm:prSet presAssocID="{AEB055BE-9507-4199-A32E-39F316803B7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9CB4CF43-D6FE-4196-BF1D-FD5B3D833C32}" type="pres">
      <dgm:prSet presAssocID="{AEB055BE-9507-4199-A32E-39F316803B7C}" presName="spaceRect" presStyleCnt="0"/>
      <dgm:spPr/>
    </dgm:pt>
    <dgm:pt modelId="{6F9383F6-2F28-46E6-B565-71AC106FA2CD}" type="pres">
      <dgm:prSet presAssocID="{AEB055BE-9507-4199-A32E-39F316803B7C}" presName="parTx" presStyleLbl="revTx" presStyleIdx="3" presStyleCnt="4">
        <dgm:presLayoutVars>
          <dgm:chMax val="0"/>
          <dgm:chPref val="0"/>
        </dgm:presLayoutVars>
      </dgm:prSet>
      <dgm:spPr/>
    </dgm:pt>
  </dgm:ptLst>
  <dgm:cxnLst>
    <dgm:cxn modelId="{FF447304-F4BF-4A9C-B229-F1E37281E0CE}" srcId="{3764CF88-A816-4B8F-8700-E9A92DEA8903}" destId="{AEB055BE-9507-4199-A32E-39F316803B7C}" srcOrd="3" destOrd="0" parTransId="{BD979F67-3F20-4E58-B1B5-FF774FB2766A}" sibTransId="{F5EE7B0D-F0D9-41E2-87B8-E83D6515FCE4}"/>
    <dgm:cxn modelId="{25F23D2E-47BB-4ADC-B721-5557016058F0}" type="presOf" srcId="{3764CF88-A816-4B8F-8700-E9A92DEA8903}" destId="{094C9B0A-4120-4E64-883F-3621C19F5FCD}" srcOrd="0" destOrd="0" presId="urn:microsoft.com/office/officeart/2018/2/layout/IconVerticalSolidList"/>
    <dgm:cxn modelId="{F8E1CF65-A074-4F40-8FBB-514AB7BF1286}" type="presOf" srcId="{8E146ABB-0DAF-4070-BBB8-CCFA6954AFAF}" destId="{41A3E360-4B47-4BE0-807C-61B399AFC329}" srcOrd="0" destOrd="0" presId="urn:microsoft.com/office/officeart/2018/2/layout/IconVerticalSolidList"/>
    <dgm:cxn modelId="{48F77146-5365-4233-BA80-90C6DE70F7CD}" type="presOf" srcId="{FC67C650-7BC3-47B9-A421-032B23E8371C}" destId="{3BAD27FD-93C1-4FCC-8527-E34306B7EBF7}" srcOrd="0" destOrd="0" presId="urn:microsoft.com/office/officeart/2018/2/layout/IconVerticalSolidList"/>
    <dgm:cxn modelId="{75BD2676-87DA-49AD-A9CB-FD64AAE48194}" type="presOf" srcId="{F97B3B9C-83DE-40DB-9373-3F8AD14CC065}" destId="{E0E5D8D4-2B53-41C4-ADAD-C88F3EE6B570}" srcOrd="0" destOrd="0" presId="urn:microsoft.com/office/officeart/2018/2/layout/IconVerticalSolidList"/>
    <dgm:cxn modelId="{7C452A85-D8D5-4FA2-A236-858608A5B1A9}" srcId="{3764CF88-A816-4B8F-8700-E9A92DEA8903}" destId="{FC67C650-7BC3-47B9-A421-032B23E8371C}" srcOrd="0" destOrd="0" parTransId="{0015607A-95D6-4920-AD34-E5207D23B81A}" sibTransId="{0A196968-9AF8-4154-A125-38E3F5DAC682}"/>
    <dgm:cxn modelId="{49173C9C-F6C1-42ED-96DB-1456D9882E15}" srcId="{3764CF88-A816-4B8F-8700-E9A92DEA8903}" destId="{F97B3B9C-83DE-40DB-9373-3F8AD14CC065}" srcOrd="2" destOrd="0" parTransId="{7B434756-274F-4237-8B49-F7DA50D93838}" sibTransId="{1D6BBABB-83D6-4F72-AD3D-C78AA16C3D81}"/>
    <dgm:cxn modelId="{2EC705A6-2B66-4A0B-8BBF-77DD3D9A695B}" srcId="{3764CF88-A816-4B8F-8700-E9A92DEA8903}" destId="{8E146ABB-0DAF-4070-BBB8-CCFA6954AFAF}" srcOrd="1" destOrd="0" parTransId="{FE65E962-1B05-4FA7-B252-45385FD3B36E}" sibTransId="{DF3157B2-D317-4B1D-A93C-2E733E7A2C7B}"/>
    <dgm:cxn modelId="{4B6E5BCB-C22D-40BE-A1E0-1199AC2916D1}" type="presOf" srcId="{AEB055BE-9507-4199-A32E-39F316803B7C}" destId="{6F9383F6-2F28-46E6-B565-71AC106FA2CD}" srcOrd="0" destOrd="0" presId="urn:microsoft.com/office/officeart/2018/2/layout/IconVerticalSolidList"/>
    <dgm:cxn modelId="{97267108-6A21-48F9-A695-2EBD7FA25F08}" type="presParOf" srcId="{094C9B0A-4120-4E64-883F-3621C19F5FCD}" destId="{81D084F3-C66B-4B55-A400-65DF266CC31C}" srcOrd="0" destOrd="0" presId="urn:microsoft.com/office/officeart/2018/2/layout/IconVerticalSolidList"/>
    <dgm:cxn modelId="{7E02221F-726A-4A82-9537-8B55B525D0FC}" type="presParOf" srcId="{81D084F3-C66B-4B55-A400-65DF266CC31C}" destId="{35F233BF-0C2D-4F2B-A86D-FBC9E4E7212D}" srcOrd="0" destOrd="0" presId="urn:microsoft.com/office/officeart/2018/2/layout/IconVerticalSolidList"/>
    <dgm:cxn modelId="{0C8F2FEC-30FE-4667-8D1A-F5403E2032FA}" type="presParOf" srcId="{81D084F3-C66B-4B55-A400-65DF266CC31C}" destId="{837D2C42-41C6-494D-979A-B42B4A18F0D7}" srcOrd="1" destOrd="0" presId="urn:microsoft.com/office/officeart/2018/2/layout/IconVerticalSolidList"/>
    <dgm:cxn modelId="{BD4CE5FF-A1A7-43ED-BBDA-45C47C2A543E}" type="presParOf" srcId="{81D084F3-C66B-4B55-A400-65DF266CC31C}" destId="{3DB6C98F-B34C-4CE1-8F17-0D93EF6AF4C5}" srcOrd="2" destOrd="0" presId="urn:microsoft.com/office/officeart/2018/2/layout/IconVerticalSolidList"/>
    <dgm:cxn modelId="{4E445211-6546-4016-AE93-C3BC230E74A3}" type="presParOf" srcId="{81D084F3-C66B-4B55-A400-65DF266CC31C}" destId="{3BAD27FD-93C1-4FCC-8527-E34306B7EBF7}" srcOrd="3" destOrd="0" presId="urn:microsoft.com/office/officeart/2018/2/layout/IconVerticalSolidList"/>
    <dgm:cxn modelId="{940E3966-65C5-44CC-A15B-BE61A7A5DF2B}" type="presParOf" srcId="{094C9B0A-4120-4E64-883F-3621C19F5FCD}" destId="{FA7A7ACA-8FCE-4871-AFD4-AF34BBE21AD3}" srcOrd="1" destOrd="0" presId="urn:microsoft.com/office/officeart/2018/2/layout/IconVerticalSolidList"/>
    <dgm:cxn modelId="{B9D1EC65-DC20-49F1-AF28-88A87CA4F55B}" type="presParOf" srcId="{094C9B0A-4120-4E64-883F-3621C19F5FCD}" destId="{8D05B374-862A-486C-B3DF-1CBEB60179E8}" srcOrd="2" destOrd="0" presId="urn:microsoft.com/office/officeart/2018/2/layout/IconVerticalSolidList"/>
    <dgm:cxn modelId="{850E9AA7-C0F6-4D31-8B76-106129337E35}" type="presParOf" srcId="{8D05B374-862A-486C-B3DF-1CBEB60179E8}" destId="{0CB36F2E-0293-4AD5-93D3-CE35C4A3CA9A}" srcOrd="0" destOrd="0" presId="urn:microsoft.com/office/officeart/2018/2/layout/IconVerticalSolidList"/>
    <dgm:cxn modelId="{ABEEAB34-4119-44D5-A34D-22EA38DD3781}" type="presParOf" srcId="{8D05B374-862A-486C-B3DF-1CBEB60179E8}" destId="{8B4DC335-B6EC-4BD7-889C-A245424D7411}" srcOrd="1" destOrd="0" presId="urn:microsoft.com/office/officeart/2018/2/layout/IconVerticalSolidList"/>
    <dgm:cxn modelId="{FD9D90CB-8CB8-4BE7-B7F4-17DE0CA3DEF2}" type="presParOf" srcId="{8D05B374-862A-486C-B3DF-1CBEB60179E8}" destId="{6563E97D-EF5B-4BE1-A35E-025D3BAC302D}" srcOrd="2" destOrd="0" presId="urn:microsoft.com/office/officeart/2018/2/layout/IconVerticalSolidList"/>
    <dgm:cxn modelId="{EBFB1906-DB31-4D50-82A6-C4758A1C32E8}" type="presParOf" srcId="{8D05B374-862A-486C-B3DF-1CBEB60179E8}" destId="{41A3E360-4B47-4BE0-807C-61B399AFC329}" srcOrd="3" destOrd="0" presId="urn:microsoft.com/office/officeart/2018/2/layout/IconVerticalSolidList"/>
    <dgm:cxn modelId="{0493DC24-1DAE-4F9C-8748-50AC6CB71F7B}" type="presParOf" srcId="{094C9B0A-4120-4E64-883F-3621C19F5FCD}" destId="{EEA385E4-4630-4C84-B368-59D3A488AF96}" srcOrd="3" destOrd="0" presId="urn:microsoft.com/office/officeart/2018/2/layout/IconVerticalSolidList"/>
    <dgm:cxn modelId="{2D89BAC1-FC04-4A16-AFC3-68D85D5AD00D}" type="presParOf" srcId="{094C9B0A-4120-4E64-883F-3621C19F5FCD}" destId="{18909D73-9774-4D29-9377-D8F594A936FE}" srcOrd="4" destOrd="0" presId="urn:microsoft.com/office/officeart/2018/2/layout/IconVerticalSolidList"/>
    <dgm:cxn modelId="{7918F19E-3A7B-49B8-A036-D624A94A6C96}" type="presParOf" srcId="{18909D73-9774-4D29-9377-D8F594A936FE}" destId="{B2A59ECC-8CB7-47DD-95B2-6EE1495527A3}" srcOrd="0" destOrd="0" presId="urn:microsoft.com/office/officeart/2018/2/layout/IconVerticalSolidList"/>
    <dgm:cxn modelId="{5AFC856C-BA22-4828-A5B7-8EFF566F6D69}" type="presParOf" srcId="{18909D73-9774-4D29-9377-D8F594A936FE}" destId="{508D1C6C-AAE7-48E2-A677-019CB248F8FD}" srcOrd="1" destOrd="0" presId="urn:microsoft.com/office/officeart/2018/2/layout/IconVerticalSolidList"/>
    <dgm:cxn modelId="{8A8F0D31-4CFA-4681-AE36-A006212B0716}" type="presParOf" srcId="{18909D73-9774-4D29-9377-D8F594A936FE}" destId="{D36B759F-BD91-48F6-8096-746A06F2F406}" srcOrd="2" destOrd="0" presId="urn:microsoft.com/office/officeart/2018/2/layout/IconVerticalSolidList"/>
    <dgm:cxn modelId="{FFE1071F-F22E-4F50-89B3-11E9B95A3F98}" type="presParOf" srcId="{18909D73-9774-4D29-9377-D8F594A936FE}" destId="{E0E5D8D4-2B53-41C4-ADAD-C88F3EE6B570}" srcOrd="3" destOrd="0" presId="urn:microsoft.com/office/officeart/2018/2/layout/IconVerticalSolidList"/>
    <dgm:cxn modelId="{71583C0D-AB7E-49D0-A16C-3DE6FF2F5B5C}" type="presParOf" srcId="{094C9B0A-4120-4E64-883F-3621C19F5FCD}" destId="{7385C139-1F21-413F-94F8-FB355E7F04AE}" srcOrd="5" destOrd="0" presId="urn:microsoft.com/office/officeart/2018/2/layout/IconVerticalSolidList"/>
    <dgm:cxn modelId="{DD2DAECE-43C8-4406-8C65-FC5C932320B7}" type="presParOf" srcId="{094C9B0A-4120-4E64-883F-3621C19F5FCD}" destId="{552B599E-A1F9-417C-9BF8-681E1F1D222A}" srcOrd="6" destOrd="0" presId="urn:microsoft.com/office/officeart/2018/2/layout/IconVerticalSolidList"/>
    <dgm:cxn modelId="{9EAD1C59-3534-43B1-8143-ABAED9702838}" type="presParOf" srcId="{552B599E-A1F9-417C-9BF8-681E1F1D222A}" destId="{17FDCFED-942E-460C-BFF2-9793AFD6A17C}" srcOrd="0" destOrd="0" presId="urn:microsoft.com/office/officeart/2018/2/layout/IconVerticalSolidList"/>
    <dgm:cxn modelId="{C745035C-99D8-40BD-AA8F-83FA31D7BB92}" type="presParOf" srcId="{552B599E-A1F9-417C-9BF8-681E1F1D222A}" destId="{8D127E0B-C688-4AC9-9F89-C51A9F476861}" srcOrd="1" destOrd="0" presId="urn:microsoft.com/office/officeart/2018/2/layout/IconVerticalSolidList"/>
    <dgm:cxn modelId="{C6F911AF-9591-4E7C-99DA-BE45990E1A22}" type="presParOf" srcId="{552B599E-A1F9-417C-9BF8-681E1F1D222A}" destId="{9CB4CF43-D6FE-4196-BF1D-FD5B3D833C32}" srcOrd="2" destOrd="0" presId="urn:microsoft.com/office/officeart/2018/2/layout/IconVerticalSolidList"/>
    <dgm:cxn modelId="{FF9E7068-5DDD-4401-8259-0E8C4C4FE8CC}" type="presParOf" srcId="{552B599E-A1F9-417C-9BF8-681E1F1D222A}" destId="{6F9383F6-2F28-46E6-B565-71AC106FA2C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6A7339-0E39-49CD-A15F-042E45C97D0A}" type="doc">
      <dgm:prSet loTypeId="urn:microsoft.com/office/officeart/2005/8/layout/hierarchy3" loCatId="hierarchy" qsTypeId="urn:microsoft.com/office/officeart/2005/8/quickstyle/simple1" qsCatId="simple" csTypeId="urn:microsoft.com/office/officeart/2005/8/colors/accent0_3" csCatId="mainScheme"/>
      <dgm:spPr/>
      <dgm:t>
        <a:bodyPr/>
        <a:lstStyle/>
        <a:p>
          <a:endParaRPr lang="en-US"/>
        </a:p>
      </dgm:t>
    </dgm:pt>
    <dgm:pt modelId="{EC29CDF3-D72E-4416-B4E3-BDFE65CC6A5D}">
      <dgm:prSet/>
      <dgm:spPr/>
      <dgm:t>
        <a:bodyPr/>
        <a:lstStyle/>
        <a:p>
          <a:r>
            <a:rPr lang="en-US"/>
            <a:t>100% Arena hardware complete</a:t>
          </a:r>
        </a:p>
      </dgm:t>
    </dgm:pt>
    <dgm:pt modelId="{3E5B1BCB-EBC2-42E5-99E9-F05B57B829D2}" type="parTrans" cxnId="{0AC4A01A-DF55-4836-9964-CFB5D2A94216}">
      <dgm:prSet/>
      <dgm:spPr/>
      <dgm:t>
        <a:bodyPr/>
        <a:lstStyle/>
        <a:p>
          <a:endParaRPr lang="en-US"/>
        </a:p>
      </dgm:t>
    </dgm:pt>
    <dgm:pt modelId="{5EE94839-DFF4-4864-93E2-6BB5FD464B42}" type="sibTrans" cxnId="{0AC4A01A-DF55-4836-9964-CFB5D2A94216}">
      <dgm:prSet/>
      <dgm:spPr/>
      <dgm:t>
        <a:bodyPr/>
        <a:lstStyle/>
        <a:p>
          <a:endParaRPr lang="en-US"/>
        </a:p>
      </dgm:t>
    </dgm:pt>
    <dgm:pt modelId="{36AFB60F-8924-47D8-A2C0-B949EBE72300}">
      <dgm:prSet/>
      <dgm:spPr/>
      <dgm:t>
        <a:bodyPr/>
        <a:lstStyle/>
        <a:p>
          <a:r>
            <a:rPr lang="en-US"/>
            <a:t>Requires wall mesh weaving, 1 hoop print, and electrical box</a:t>
          </a:r>
        </a:p>
      </dgm:t>
    </dgm:pt>
    <dgm:pt modelId="{62DBDC79-131B-489E-8B65-634D471A8952}" type="parTrans" cxnId="{B47C927F-060E-4575-B833-2D9263D24C80}">
      <dgm:prSet/>
      <dgm:spPr/>
      <dgm:t>
        <a:bodyPr/>
        <a:lstStyle/>
        <a:p>
          <a:endParaRPr lang="en-US"/>
        </a:p>
      </dgm:t>
    </dgm:pt>
    <dgm:pt modelId="{54A0CFFA-9B5A-42E0-9E26-A164A9FA14EA}" type="sibTrans" cxnId="{B47C927F-060E-4575-B833-2D9263D24C80}">
      <dgm:prSet/>
      <dgm:spPr/>
      <dgm:t>
        <a:bodyPr/>
        <a:lstStyle/>
        <a:p>
          <a:endParaRPr lang="en-US"/>
        </a:p>
      </dgm:t>
    </dgm:pt>
    <dgm:pt modelId="{1F5B40F6-2F4D-4029-826B-B65720A4B9A5}">
      <dgm:prSet/>
      <dgm:spPr/>
      <dgm:t>
        <a:bodyPr/>
        <a:lstStyle/>
        <a:p>
          <a:r>
            <a:rPr lang="en-US"/>
            <a:t>Finalize robot hardware design &amp; construction</a:t>
          </a:r>
        </a:p>
      </dgm:t>
    </dgm:pt>
    <dgm:pt modelId="{9F74682F-86A3-4F5C-9081-A40841356970}" type="parTrans" cxnId="{4DCF5155-010A-434C-83DC-D0A7C3A0D13C}">
      <dgm:prSet/>
      <dgm:spPr/>
      <dgm:t>
        <a:bodyPr/>
        <a:lstStyle/>
        <a:p>
          <a:endParaRPr lang="en-US"/>
        </a:p>
      </dgm:t>
    </dgm:pt>
    <dgm:pt modelId="{74FE16E7-18AE-4BB7-BC84-CA55AB0F9665}" type="sibTrans" cxnId="{4DCF5155-010A-434C-83DC-D0A7C3A0D13C}">
      <dgm:prSet/>
      <dgm:spPr/>
      <dgm:t>
        <a:bodyPr/>
        <a:lstStyle/>
        <a:p>
          <a:endParaRPr lang="en-US"/>
        </a:p>
      </dgm:t>
    </dgm:pt>
    <dgm:pt modelId="{AC541650-F1AE-4D9E-A4F1-A9028DC685A9}">
      <dgm:prSet/>
      <dgm:spPr/>
      <dgm:t>
        <a:bodyPr/>
        <a:lstStyle/>
        <a:p>
          <a:r>
            <a:rPr lang="en-US"/>
            <a:t>Requires intake design &amp; construction, and manufacturing final components</a:t>
          </a:r>
        </a:p>
      </dgm:t>
    </dgm:pt>
    <dgm:pt modelId="{FFBDB186-E914-40A9-B38F-FF716C5F7213}" type="parTrans" cxnId="{6D5ABBB3-2E58-4942-8F30-7C498C457562}">
      <dgm:prSet/>
      <dgm:spPr/>
      <dgm:t>
        <a:bodyPr/>
        <a:lstStyle/>
        <a:p>
          <a:endParaRPr lang="en-US"/>
        </a:p>
      </dgm:t>
    </dgm:pt>
    <dgm:pt modelId="{AFB09195-0AD6-45F2-9D0B-6C18AC9720F0}" type="sibTrans" cxnId="{6D5ABBB3-2E58-4942-8F30-7C498C457562}">
      <dgm:prSet/>
      <dgm:spPr/>
      <dgm:t>
        <a:bodyPr/>
        <a:lstStyle/>
        <a:p>
          <a:endParaRPr lang="en-US"/>
        </a:p>
      </dgm:t>
    </dgm:pt>
    <dgm:pt modelId="{90ECEEFC-E663-4502-8631-1498682FFF01}">
      <dgm:prSet/>
      <dgm:spPr/>
      <dgm:t>
        <a:bodyPr/>
        <a:lstStyle/>
        <a:p>
          <a:r>
            <a:rPr lang="en-US"/>
            <a:t>Complete working bread-board prototype of electrical system</a:t>
          </a:r>
        </a:p>
      </dgm:t>
    </dgm:pt>
    <dgm:pt modelId="{74135A55-A4E6-4B2E-BAE3-53C1A6C5E641}" type="parTrans" cxnId="{73CA3A3E-34A8-4883-B0D8-59C17FB3869B}">
      <dgm:prSet/>
      <dgm:spPr/>
      <dgm:t>
        <a:bodyPr/>
        <a:lstStyle/>
        <a:p>
          <a:endParaRPr lang="en-US"/>
        </a:p>
      </dgm:t>
    </dgm:pt>
    <dgm:pt modelId="{A2F30E41-13F2-4E9F-9CC0-49CEDA7D1749}" type="sibTrans" cxnId="{73CA3A3E-34A8-4883-B0D8-59C17FB3869B}">
      <dgm:prSet/>
      <dgm:spPr/>
      <dgm:t>
        <a:bodyPr/>
        <a:lstStyle/>
        <a:p>
          <a:endParaRPr lang="en-US"/>
        </a:p>
      </dgm:t>
    </dgm:pt>
    <dgm:pt modelId="{00314EB6-87CC-4A9D-A7C7-A6FDF59C5868}">
      <dgm:prSet/>
      <dgm:spPr/>
      <dgm:t>
        <a:bodyPr/>
        <a:lstStyle/>
        <a:p>
          <a:r>
            <a:rPr lang="en-US"/>
            <a:t>Requires launcher, drive, and intake motor and sensor testing</a:t>
          </a:r>
        </a:p>
      </dgm:t>
    </dgm:pt>
    <dgm:pt modelId="{8372D08E-6B8B-4A25-A218-C6CB91145299}" type="parTrans" cxnId="{F028A052-6833-4670-8B0F-D7458A27E4AD}">
      <dgm:prSet/>
      <dgm:spPr/>
      <dgm:t>
        <a:bodyPr/>
        <a:lstStyle/>
        <a:p>
          <a:endParaRPr lang="en-US"/>
        </a:p>
      </dgm:t>
    </dgm:pt>
    <dgm:pt modelId="{94AB34C4-1BE0-43D6-8B80-0EDA0D3CFFCD}" type="sibTrans" cxnId="{F028A052-6833-4670-8B0F-D7458A27E4AD}">
      <dgm:prSet/>
      <dgm:spPr/>
      <dgm:t>
        <a:bodyPr/>
        <a:lstStyle/>
        <a:p>
          <a:endParaRPr lang="en-US"/>
        </a:p>
      </dgm:t>
    </dgm:pt>
    <dgm:pt modelId="{B75FD179-2B95-4A00-A931-BA438931F90E}">
      <dgm:prSet/>
      <dgm:spPr/>
      <dgm:t>
        <a:bodyPr/>
        <a:lstStyle/>
        <a:p>
          <a:r>
            <a:rPr lang="en-US"/>
            <a:t>1</a:t>
          </a:r>
          <a:r>
            <a:rPr lang="en-US" baseline="30000"/>
            <a:t>st</a:t>
          </a:r>
          <a:r>
            <a:rPr lang="en-US"/>
            <a:t> PCB iteration purchase &amp; Manufacturing</a:t>
          </a:r>
        </a:p>
      </dgm:t>
    </dgm:pt>
    <dgm:pt modelId="{D6D19877-CAC6-409C-964A-CB0B6C31FE2E}" type="parTrans" cxnId="{9F7C4E11-635B-4234-A68E-8F8A50DC0880}">
      <dgm:prSet/>
      <dgm:spPr/>
      <dgm:t>
        <a:bodyPr/>
        <a:lstStyle/>
        <a:p>
          <a:endParaRPr lang="en-US"/>
        </a:p>
      </dgm:t>
    </dgm:pt>
    <dgm:pt modelId="{C52FABB2-0B86-4CA1-A16F-44618F146476}" type="sibTrans" cxnId="{9F7C4E11-635B-4234-A68E-8F8A50DC0880}">
      <dgm:prSet/>
      <dgm:spPr/>
      <dgm:t>
        <a:bodyPr/>
        <a:lstStyle/>
        <a:p>
          <a:endParaRPr lang="en-US"/>
        </a:p>
      </dgm:t>
    </dgm:pt>
    <dgm:pt modelId="{59D64B2F-8472-49F9-9F26-363BA2A98091}">
      <dgm:prSet/>
      <dgm:spPr/>
      <dgm:t>
        <a:bodyPr/>
        <a:lstStyle/>
        <a:p>
          <a:r>
            <a:rPr lang="en-US"/>
            <a:t>Long lead-time, many issues can arise</a:t>
          </a:r>
        </a:p>
      </dgm:t>
    </dgm:pt>
    <dgm:pt modelId="{135F2D34-83B8-4F2B-AAA7-19EE76005A8A}" type="parTrans" cxnId="{518A3A27-FFAA-4364-9E02-4158160C216A}">
      <dgm:prSet/>
      <dgm:spPr/>
      <dgm:t>
        <a:bodyPr/>
        <a:lstStyle/>
        <a:p>
          <a:endParaRPr lang="en-US"/>
        </a:p>
      </dgm:t>
    </dgm:pt>
    <dgm:pt modelId="{0A4AF39F-7A7C-4319-AB2E-BB98EC48086B}" type="sibTrans" cxnId="{518A3A27-FFAA-4364-9E02-4158160C216A}">
      <dgm:prSet/>
      <dgm:spPr/>
      <dgm:t>
        <a:bodyPr/>
        <a:lstStyle/>
        <a:p>
          <a:endParaRPr lang="en-US"/>
        </a:p>
      </dgm:t>
    </dgm:pt>
    <dgm:pt modelId="{B95F6D5C-67FD-41DF-A711-3AE6C4061015}" type="pres">
      <dgm:prSet presAssocID="{106A7339-0E39-49CD-A15F-042E45C97D0A}" presName="diagram" presStyleCnt="0">
        <dgm:presLayoutVars>
          <dgm:chPref val="1"/>
          <dgm:dir/>
          <dgm:animOne val="branch"/>
          <dgm:animLvl val="lvl"/>
          <dgm:resizeHandles/>
        </dgm:presLayoutVars>
      </dgm:prSet>
      <dgm:spPr/>
    </dgm:pt>
    <dgm:pt modelId="{D96BBCEA-2357-4D80-9529-266FBE5BAD1C}" type="pres">
      <dgm:prSet presAssocID="{EC29CDF3-D72E-4416-B4E3-BDFE65CC6A5D}" presName="root" presStyleCnt="0"/>
      <dgm:spPr/>
    </dgm:pt>
    <dgm:pt modelId="{F19D84B7-1D8C-4BDE-B7BA-2DD37DCC2925}" type="pres">
      <dgm:prSet presAssocID="{EC29CDF3-D72E-4416-B4E3-BDFE65CC6A5D}" presName="rootComposite" presStyleCnt="0"/>
      <dgm:spPr/>
    </dgm:pt>
    <dgm:pt modelId="{086290BF-22AF-4C85-9399-3C98F390CDD2}" type="pres">
      <dgm:prSet presAssocID="{EC29CDF3-D72E-4416-B4E3-BDFE65CC6A5D}" presName="rootText" presStyleLbl="node1" presStyleIdx="0" presStyleCnt="4"/>
      <dgm:spPr/>
    </dgm:pt>
    <dgm:pt modelId="{E5E0A62A-688F-4BE3-8275-D26F72D03249}" type="pres">
      <dgm:prSet presAssocID="{EC29CDF3-D72E-4416-B4E3-BDFE65CC6A5D}" presName="rootConnector" presStyleLbl="node1" presStyleIdx="0" presStyleCnt="4"/>
      <dgm:spPr/>
    </dgm:pt>
    <dgm:pt modelId="{B8A6A675-46B0-4560-9766-0CB01D7A2CFF}" type="pres">
      <dgm:prSet presAssocID="{EC29CDF3-D72E-4416-B4E3-BDFE65CC6A5D}" presName="childShape" presStyleCnt="0"/>
      <dgm:spPr/>
    </dgm:pt>
    <dgm:pt modelId="{050855D4-CAA8-448D-92DC-80FC19329A23}" type="pres">
      <dgm:prSet presAssocID="{62DBDC79-131B-489E-8B65-634D471A8952}" presName="Name13" presStyleLbl="parChTrans1D2" presStyleIdx="0" presStyleCnt="4"/>
      <dgm:spPr/>
    </dgm:pt>
    <dgm:pt modelId="{16279240-9F92-4291-B2C6-D55E00511B27}" type="pres">
      <dgm:prSet presAssocID="{36AFB60F-8924-47D8-A2C0-B949EBE72300}" presName="childText" presStyleLbl="bgAcc1" presStyleIdx="0" presStyleCnt="4">
        <dgm:presLayoutVars>
          <dgm:bulletEnabled val="1"/>
        </dgm:presLayoutVars>
      </dgm:prSet>
      <dgm:spPr/>
    </dgm:pt>
    <dgm:pt modelId="{4647FDEB-DA50-4BBF-9574-33C8CCC359C2}" type="pres">
      <dgm:prSet presAssocID="{1F5B40F6-2F4D-4029-826B-B65720A4B9A5}" presName="root" presStyleCnt="0"/>
      <dgm:spPr/>
    </dgm:pt>
    <dgm:pt modelId="{F2AC9AA2-E26C-4670-A99A-EA7F37E572A1}" type="pres">
      <dgm:prSet presAssocID="{1F5B40F6-2F4D-4029-826B-B65720A4B9A5}" presName="rootComposite" presStyleCnt="0"/>
      <dgm:spPr/>
    </dgm:pt>
    <dgm:pt modelId="{25CD7B56-2E75-40F3-B33A-63B75D76941E}" type="pres">
      <dgm:prSet presAssocID="{1F5B40F6-2F4D-4029-826B-B65720A4B9A5}" presName="rootText" presStyleLbl="node1" presStyleIdx="1" presStyleCnt="4"/>
      <dgm:spPr/>
    </dgm:pt>
    <dgm:pt modelId="{7F471A02-8E14-477B-9FA6-A9D2382C9319}" type="pres">
      <dgm:prSet presAssocID="{1F5B40F6-2F4D-4029-826B-B65720A4B9A5}" presName="rootConnector" presStyleLbl="node1" presStyleIdx="1" presStyleCnt="4"/>
      <dgm:spPr/>
    </dgm:pt>
    <dgm:pt modelId="{F236BE31-C3E4-44C7-BAB9-CD433A93AF95}" type="pres">
      <dgm:prSet presAssocID="{1F5B40F6-2F4D-4029-826B-B65720A4B9A5}" presName="childShape" presStyleCnt="0"/>
      <dgm:spPr/>
    </dgm:pt>
    <dgm:pt modelId="{5E3DCE63-34DD-4ADE-9C1F-026E3591C379}" type="pres">
      <dgm:prSet presAssocID="{FFBDB186-E914-40A9-B38F-FF716C5F7213}" presName="Name13" presStyleLbl="parChTrans1D2" presStyleIdx="1" presStyleCnt="4"/>
      <dgm:spPr/>
    </dgm:pt>
    <dgm:pt modelId="{F99E6714-2329-4742-AAA2-E7E9199B2B90}" type="pres">
      <dgm:prSet presAssocID="{AC541650-F1AE-4D9E-A4F1-A9028DC685A9}" presName="childText" presStyleLbl="bgAcc1" presStyleIdx="1" presStyleCnt="4">
        <dgm:presLayoutVars>
          <dgm:bulletEnabled val="1"/>
        </dgm:presLayoutVars>
      </dgm:prSet>
      <dgm:spPr/>
    </dgm:pt>
    <dgm:pt modelId="{AFE42EF0-1F36-45C4-9A89-B9F9B5DD60D8}" type="pres">
      <dgm:prSet presAssocID="{90ECEEFC-E663-4502-8631-1498682FFF01}" presName="root" presStyleCnt="0"/>
      <dgm:spPr/>
    </dgm:pt>
    <dgm:pt modelId="{7CB55535-DB5A-48FD-B6F9-707733C2319A}" type="pres">
      <dgm:prSet presAssocID="{90ECEEFC-E663-4502-8631-1498682FFF01}" presName="rootComposite" presStyleCnt="0"/>
      <dgm:spPr/>
    </dgm:pt>
    <dgm:pt modelId="{E3D576FA-2317-43E7-95D2-E44A0CB9F8C9}" type="pres">
      <dgm:prSet presAssocID="{90ECEEFC-E663-4502-8631-1498682FFF01}" presName="rootText" presStyleLbl="node1" presStyleIdx="2" presStyleCnt="4"/>
      <dgm:spPr/>
    </dgm:pt>
    <dgm:pt modelId="{880E2B90-3412-478D-B78A-6B330A080B90}" type="pres">
      <dgm:prSet presAssocID="{90ECEEFC-E663-4502-8631-1498682FFF01}" presName="rootConnector" presStyleLbl="node1" presStyleIdx="2" presStyleCnt="4"/>
      <dgm:spPr/>
    </dgm:pt>
    <dgm:pt modelId="{880900C2-0015-4D22-86CB-515E526590B4}" type="pres">
      <dgm:prSet presAssocID="{90ECEEFC-E663-4502-8631-1498682FFF01}" presName="childShape" presStyleCnt="0"/>
      <dgm:spPr/>
    </dgm:pt>
    <dgm:pt modelId="{603B3B90-8C78-4314-93C8-5E46ACFAD084}" type="pres">
      <dgm:prSet presAssocID="{8372D08E-6B8B-4A25-A218-C6CB91145299}" presName="Name13" presStyleLbl="parChTrans1D2" presStyleIdx="2" presStyleCnt="4"/>
      <dgm:spPr/>
    </dgm:pt>
    <dgm:pt modelId="{A3B4491F-DAD6-4880-957E-206424F88442}" type="pres">
      <dgm:prSet presAssocID="{00314EB6-87CC-4A9D-A7C7-A6FDF59C5868}" presName="childText" presStyleLbl="bgAcc1" presStyleIdx="2" presStyleCnt="4">
        <dgm:presLayoutVars>
          <dgm:bulletEnabled val="1"/>
        </dgm:presLayoutVars>
      </dgm:prSet>
      <dgm:spPr/>
    </dgm:pt>
    <dgm:pt modelId="{8407B9B7-A5FE-4FAA-B343-28695D05A056}" type="pres">
      <dgm:prSet presAssocID="{B75FD179-2B95-4A00-A931-BA438931F90E}" presName="root" presStyleCnt="0"/>
      <dgm:spPr/>
    </dgm:pt>
    <dgm:pt modelId="{5C481E3B-1600-4D13-91A5-AEAC076B1AA3}" type="pres">
      <dgm:prSet presAssocID="{B75FD179-2B95-4A00-A931-BA438931F90E}" presName="rootComposite" presStyleCnt="0"/>
      <dgm:spPr/>
    </dgm:pt>
    <dgm:pt modelId="{D0D1BDE1-43B1-4572-9831-227D8BABA6E5}" type="pres">
      <dgm:prSet presAssocID="{B75FD179-2B95-4A00-A931-BA438931F90E}" presName="rootText" presStyleLbl="node1" presStyleIdx="3" presStyleCnt="4"/>
      <dgm:spPr/>
    </dgm:pt>
    <dgm:pt modelId="{405C3F42-CF93-4AFA-847F-B31417920764}" type="pres">
      <dgm:prSet presAssocID="{B75FD179-2B95-4A00-A931-BA438931F90E}" presName="rootConnector" presStyleLbl="node1" presStyleIdx="3" presStyleCnt="4"/>
      <dgm:spPr/>
    </dgm:pt>
    <dgm:pt modelId="{0278E7C8-EA8C-4C23-8569-49BBA75DCAF5}" type="pres">
      <dgm:prSet presAssocID="{B75FD179-2B95-4A00-A931-BA438931F90E}" presName="childShape" presStyleCnt="0"/>
      <dgm:spPr/>
    </dgm:pt>
    <dgm:pt modelId="{68718DF3-AC4C-4BC9-9505-3A1C1646CF23}" type="pres">
      <dgm:prSet presAssocID="{135F2D34-83B8-4F2B-AAA7-19EE76005A8A}" presName="Name13" presStyleLbl="parChTrans1D2" presStyleIdx="3" presStyleCnt="4"/>
      <dgm:spPr/>
    </dgm:pt>
    <dgm:pt modelId="{E38931D1-8410-422E-B9F3-44273522CC2D}" type="pres">
      <dgm:prSet presAssocID="{59D64B2F-8472-49F9-9F26-363BA2A98091}" presName="childText" presStyleLbl="bgAcc1" presStyleIdx="3" presStyleCnt="4">
        <dgm:presLayoutVars>
          <dgm:bulletEnabled val="1"/>
        </dgm:presLayoutVars>
      </dgm:prSet>
      <dgm:spPr/>
    </dgm:pt>
  </dgm:ptLst>
  <dgm:cxnLst>
    <dgm:cxn modelId="{9F7C4E11-635B-4234-A68E-8F8A50DC0880}" srcId="{106A7339-0E39-49CD-A15F-042E45C97D0A}" destId="{B75FD179-2B95-4A00-A931-BA438931F90E}" srcOrd="3" destOrd="0" parTransId="{D6D19877-CAC6-409C-964A-CB0B6C31FE2E}" sibTransId="{C52FABB2-0B86-4CA1-A16F-44618F146476}"/>
    <dgm:cxn modelId="{DB02D312-AE08-4A77-B368-C3E4E279B71B}" type="presOf" srcId="{62DBDC79-131B-489E-8B65-634D471A8952}" destId="{050855D4-CAA8-448D-92DC-80FC19329A23}" srcOrd="0" destOrd="0" presId="urn:microsoft.com/office/officeart/2005/8/layout/hierarchy3"/>
    <dgm:cxn modelId="{0AC4A01A-DF55-4836-9964-CFB5D2A94216}" srcId="{106A7339-0E39-49CD-A15F-042E45C97D0A}" destId="{EC29CDF3-D72E-4416-B4E3-BDFE65CC6A5D}" srcOrd="0" destOrd="0" parTransId="{3E5B1BCB-EBC2-42E5-99E9-F05B57B829D2}" sibTransId="{5EE94839-DFF4-4864-93E2-6BB5FD464B42}"/>
    <dgm:cxn modelId="{B7C7EE20-4070-4906-971F-92537316192D}" type="presOf" srcId="{EC29CDF3-D72E-4416-B4E3-BDFE65CC6A5D}" destId="{E5E0A62A-688F-4BE3-8275-D26F72D03249}" srcOrd="1" destOrd="0" presId="urn:microsoft.com/office/officeart/2005/8/layout/hierarchy3"/>
    <dgm:cxn modelId="{518A3A27-FFAA-4364-9E02-4158160C216A}" srcId="{B75FD179-2B95-4A00-A931-BA438931F90E}" destId="{59D64B2F-8472-49F9-9F26-363BA2A98091}" srcOrd="0" destOrd="0" parTransId="{135F2D34-83B8-4F2B-AAA7-19EE76005A8A}" sibTransId="{0A4AF39F-7A7C-4319-AB2E-BB98EC48086B}"/>
    <dgm:cxn modelId="{D34C1E3C-A7A1-4363-93CF-0DD711619800}" type="presOf" srcId="{90ECEEFC-E663-4502-8631-1498682FFF01}" destId="{880E2B90-3412-478D-B78A-6B330A080B90}" srcOrd="1" destOrd="0" presId="urn:microsoft.com/office/officeart/2005/8/layout/hierarchy3"/>
    <dgm:cxn modelId="{73CA3A3E-34A8-4883-B0D8-59C17FB3869B}" srcId="{106A7339-0E39-49CD-A15F-042E45C97D0A}" destId="{90ECEEFC-E663-4502-8631-1498682FFF01}" srcOrd="2" destOrd="0" parTransId="{74135A55-A4E6-4B2E-BAE3-53C1A6C5E641}" sibTransId="{A2F30E41-13F2-4E9F-9CC0-49CEDA7D1749}"/>
    <dgm:cxn modelId="{857E9062-1BDF-4FC1-8345-530AEC16C528}" type="presOf" srcId="{90ECEEFC-E663-4502-8631-1498682FFF01}" destId="{E3D576FA-2317-43E7-95D2-E44A0CB9F8C9}" srcOrd="0" destOrd="0" presId="urn:microsoft.com/office/officeart/2005/8/layout/hierarchy3"/>
    <dgm:cxn modelId="{50291A64-B986-4978-900C-C74C9D77FEE5}" type="presOf" srcId="{135F2D34-83B8-4F2B-AAA7-19EE76005A8A}" destId="{68718DF3-AC4C-4BC9-9505-3A1C1646CF23}" srcOrd="0" destOrd="0" presId="urn:microsoft.com/office/officeart/2005/8/layout/hierarchy3"/>
    <dgm:cxn modelId="{4545A145-6BE0-4F34-97ED-D462FAB98854}" type="presOf" srcId="{8372D08E-6B8B-4A25-A218-C6CB91145299}" destId="{603B3B90-8C78-4314-93C8-5E46ACFAD084}" srcOrd="0" destOrd="0" presId="urn:microsoft.com/office/officeart/2005/8/layout/hierarchy3"/>
    <dgm:cxn modelId="{CD4F3E4E-6FE8-4C0B-85D1-F86CFC6E7789}" type="presOf" srcId="{AC541650-F1AE-4D9E-A4F1-A9028DC685A9}" destId="{F99E6714-2329-4742-AAA2-E7E9199B2B90}" srcOrd="0" destOrd="0" presId="urn:microsoft.com/office/officeart/2005/8/layout/hierarchy3"/>
    <dgm:cxn modelId="{F028A052-6833-4670-8B0F-D7458A27E4AD}" srcId="{90ECEEFC-E663-4502-8631-1498682FFF01}" destId="{00314EB6-87CC-4A9D-A7C7-A6FDF59C5868}" srcOrd="0" destOrd="0" parTransId="{8372D08E-6B8B-4A25-A218-C6CB91145299}" sibTransId="{94AB34C4-1BE0-43D6-8B80-0EDA0D3CFFCD}"/>
    <dgm:cxn modelId="{9A087473-1253-4096-8F25-E279CEFF5B9D}" type="presOf" srcId="{1F5B40F6-2F4D-4029-826B-B65720A4B9A5}" destId="{25CD7B56-2E75-40F3-B33A-63B75D76941E}" srcOrd="0" destOrd="0" presId="urn:microsoft.com/office/officeart/2005/8/layout/hierarchy3"/>
    <dgm:cxn modelId="{4DCF5155-010A-434C-83DC-D0A7C3A0D13C}" srcId="{106A7339-0E39-49CD-A15F-042E45C97D0A}" destId="{1F5B40F6-2F4D-4029-826B-B65720A4B9A5}" srcOrd="1" destOrd="0" parTransId="{9F74682F-86A3-4F5C-9081-A40841356970}" sibTransId="{74FE16E7-18AE-4BB7-BC84-CA55AB0F9665}"/>
    <dgm:cxn modelId="{B47C927F-060E-4575-B833-2D9263D24C80}" srcId="{EC29CDF3-D72E-4416-B4E3-BDFE65CC6A5D}" destId="{36AFB60F-8924-47D8-A2C0-B949EBE72300}" srcOrd="0" destOrd="0" parTransId="{62DBDC79-131B-489E-8B65-634D471A8952}" sibTransId="{54A0CFFA-9B5A-42E0-9E26-A164A9FA14EA}"/>
    <dgm:cxn modelId="{CB077580-CCFC-4BE4-B0B8-18FAD98E62E3}" type="presOf" srcId="{EC29CDF3-D72E-4416-B4E3-BDFE65CC6A5D}" destId="{086290BF-22AF-4C85-9399-3C98F390CDD2}" srcOrd="0" destOrd="0" presId="urn:microsoft.com/office/officeart/2005/8/layout/hierarchy3"/>
    <dgm:cxn modelId="{BECAB080-692F-4D22-BC6C-AE3279BA9B02}" type="presOf" srcId="{B75FD179-2B95-4A00-A931-BA438931F90E}" destId="{405C3F42-CF93-4AFA-847F-B31417920764}" srcOrd="1" destOrd="0" presId="urn:microsoft.com/office/officeart/2005/8/layout/hierarchy3"/>
    <dgm:cxn modelId="{6D7B4482-580D-49CC-9F1C-6AD9F7336A8E}" type="presOf" srcId="{1F5B40F6-2F4D-4029-826B-B65720A4B9A5}" destId="{7F471A02-8E14-477B-9FA6-A9D2382C9319}" srcOrd="1" destOrd="0" presId="urn:microsoft.com/office/officeart/2005/8/layout/hierarchy3"/>
    <dgm:cxn modelId="{23D4FC82-EA11-4229-8CF9-8B7962BB8076}" type="presOf" srcId="{59D64B2F-8472-49F9-9F26-363BA2A98091}" destId="{E38931D1-8410-422E-B9F3-44273522CC2D}" srcOrd="0" destOrd="0" presId="urn:microsoft.com/office/officeart/2005/8/layout/hierarchy3"/>
    <dgm:cxn modelId="{37575783-D197-4843-81D9-FD138C1C6A05}" type="presOf" srcId="{00314EB6-87CC-4A9D-A7C7-A6FDF59C5868}" destId="{A3B4491F-DAD6-4880-957E-206424F88442}" srcOrd="0" destOrd="0" presId="urn:microsoft.com/office/officeart/2005/8/layout/hierarchy3"/>
    <dgm:cxn modelId="{9B20F8AB-700A-40F8-B212-ACD6FC58D847}" type="presOf" srcId="{FFBDB186-E914-40A9-B38F-FF716C5F7213}" destId="{5E3DCE63-34DD-4ADE-9C1F-026E3591C379}" srcOrd="0" destOrd="0" presId="urn:microsoft.com/office/officeart/2005/8/layout/hierarchy3"/>
    <dgm:cxn modelId="{2424BAAE-FA4B-4D81-9160-B09F4DF0C32A}" type="presOf" srcId="{106A7339-0E39-49CD-A15F-042E45C97D0A}" destId="{B95F6D5C-67FD-41DF-A711-3AE6C4061015}" srcOrd="0" destOrd="0" presId="urn:microsoft.com/office/officeart/2005/8/layout/hierarchy3"/>
    <dgm:cxn modelId="{6D5ABBB3-2E58-4942-8F30-7C498C457562}" srcId="{1F5B40F6-2F4D-4029-826B-B65720A4B9A5}" destId="{AC541650-F1AE-4D9E-A4F1-A9028DC685A9}" srcOrd="0" destOrd="0" parTransId="{FFBDB186-E914-40A9-B38F-FF716C5F7213}" sibTransId="{AFB09195-0AD6-45F2-9D0B-6C18AC9720F0}"/>
    <dgm:cxn modelId="{D1A268CF-BA04-4A1A-9A28-E85BE29BF864}" type="presOf" srcId="{36AFB60F-8924-47D8-A2C0-B949EBE72300}" destId="{16279240-9F92-4291-B2C6-D55E00511B27}" srcOrd="0" destOrd="0" presId="urn:microsoft.com/office/officeart/2005/8/layout/hierarchy3"/>
    <dgm:cxn modelId="{DE5140DA-B166-4E39-BB02-4BA22C94CA04}" type="presOf" srcId="{B75FD179-2B95-4A00-A931-BA438931F90E}" destId="{D0D1BDE1-43B1-4572-9831-227D8BABA6E5}" srcOrd="0" destOrd="0" presId="urn:microsoft.com/office/officeart/2005/8/layout/hierarchy3"/>
    <dgm:cxn modelId="{88A838F5-A04F-4836-A51E-FC7B67847E8F}" type="presParOf" srcId="{B95F6D5C-67FD-41DF-A711-3AE6C4061015}" destId="{D96BBCEA-2357-4D80-9529-266FBE5BAD1C}" srcOrd="0" destOrd="0" presId="urn:microsoft.com/office/officeart/2005/8/layout/hierarchy3"/>
    <dgm:cxn modelId="{F414F99D-0C87-4308-87BA-5EBBF7D16D43}" type="presParOf" srcId="{D96BBCEA-2357-4D80-9529-266FBE5BAD1C}" destId="{F19D84B7-1D8C-4BDE-B7BA-2DD37DCC2925}" srcOrd="0" destOrd="0" presId="urn:microsoft.com/office/officeart/2005/8/layout/hierarchy3"/>
    <dgm:cxn modelId="{B32702AF-4CF1-4810-810B-F219AA6C96D8}" type="presParOf" srcId="{F19D84B7-1D8C-4BDE-B7BA-2DD37DCC2925}" destId="{086290BF-22AF-4C85-9399-3C98F390CDD2}" srcOrd="0" destOrd="0" presId="urn:microsoft.com/office/officeart/2005/8/layout/hierarchy3"/>
    <dgm:cxn modelId="{83998A2F-CFE9-490E-A723-0061B0BA39B7}" type="presParOf" srcId="{F19D84B7-1D8C-4BDE-B7BA-2DD37DCC2925}" destId="{E5E0A62A-688F-4BE3-8275-D26F72D03249}" srcOrd="1" destOrd="0" presId="urn:microsoft.com/office/officeart/2005/8/layout/hierarchy3"/>
    <dgm:cxn modelId="{1CACD33E-864F-4266-AC37-EC35F25B7751}" type="presParOf" srcId="{D96BBCEA-2357-4D80-9529-266FBE5BAD1C}" destId="{B8A6A675-46B0-4560-9766-0CB01D7A2CFF}" srcOrd="1" destOrd="0" presId="urn:microsoft.com/office/officeart/2005/8/layout/hierarchy3"/>
    <dgm:cxn modelId="{40E2AC29-0EA2-483F-8C83-75B1CF3C5B1D}" type="presParOf" srcId="{B8A6A675-46B0-4560-9766-0CB01D7A2CFF}" destId="{050855D4-CAA8-448D-92DC-80FC19329A23}" srcOrd="0" destOrd="0" presId="urn:microsoft.com/office/officeart/2005/8/layout/hierarchy3"/>
    <dgm:cxn modelId="{8F5046E8-3903-4125-AC14-E34EAD2F61F4}" type="presParOf" srcId="{B8A6A675-46B0-4560-9766-0CB01D7A2CFF}" destId="{16279240-9F92-4291-B2C6-D55E00511B27}" srcOrd="1" destOrd="0" presId="urn:microsoft.com/office/officeart/2005/8/layout/hierarchy3"/>
    <dgm:cxn modelId="{3D3BD444-B18A-485B-9366-FE003DB8C506}" type="presParOf" srcId="{B95F6D5C-67FD-41DF-A711-3AE6C4061015}" destId="{4647FDEB-DA50-4BBF-9574-33C8CCC359C2}" srcOrd="1" destOrd="0" presId="urn:microsoft.com/office/officeart/2005/8/layout/hierarchy3"/>
    <dgm:cxn modelId="{BF459ADB-F45F-426E-962E-DA5B50CEACD2}" type="presParOf" srcId="{4647FDEB-DA50-4BBF-9574-33C8CCC359C2}" destId="{F2AC9AA2-E26C-4670-A99A-EA7F37E572A1}" srcOrd="0" destOrd="0" presId="urn:microsoft.com/office/officeart/2005/8/layout/hierarchy3"/>
    <dgm:cxn modelId="{300DEF5C-C662-41AE-9687-E118F2871BFD}" type="presParOf" srcId="{F2AC9AA2-E26C-4670-A99A-EA7F37E572A1}" destId="{25CD7B56-2E75-40F3-B33A-63B75D76941E}" srcOrd="0" destOrd="0" presId="urn:microsoft.com/office/officeart/2005/8/layout/hierarchy3"/>
    <dgm:cxn modelId="{995D0B68-AF34-4E6C-B48B-AFF81E0D216A}" type="presParOf" srcId="{F2AC9AA2-E26C-4670-A99A-EA7F37E572A1}" destId="{7F471A02-8E14-477B-9FA6-A9D2382C9319}" srcOrd="1" destOrd="0" presId="urn:microsoft.com/office/officeart/2005/8/layout/hierarchy3"/>
    <dgm:cxn modelId="{3F9B157C-A49C-4DE3-9286-54DE132EB3F1}" type="presParOf" srcId="{4647FDEB-DA50-4BBF-9574-33C8CCC359C2}" destId="{F236BE31-C3E4-44C7-BAB9-CD433A93AF95}" srcOrd="1" destOrd="0" presId="urn:microsoft.com/office/officeart/2005/8/layout/hierarchy3"/>
    <dgm:cxn modelId="{C8541FC9-F9A1-4A8E-8CDF-2CA4547DDC79}" type="presParOf" srcId="{F236BE31-C3E4-44C7-BAB9-CD433A93AF95}" destId="{5E3DCE63-34DD-4ADE-9C1F-026E3591C379}" srcOrd="0" destOrd="0" presId="urn:microsoft.com/office/officeart/2005/8/layout/hierarchy3"/>
    <dgm:cxn modelId="{CBB7E746-FA6C-4DA6-964A-05903D335617}" type="presParOf" srcId="{F236BE31-C3E4-44C7-BAB9-CD433A93AF95}" destId="{F99E6714-2329-4742-AAA2-E7E9199B2B90}" srcOrd="1" destOrd="0" presId="urn:microsoft.com/office/officeart/2005/8/layout/hierarchy3"/>
    <dgm:cxn modelId="{7F7C519F-1A34-4584-AF50-905AE057A838}" type="presParOf" srcId="{B95F6D5C-67FD-41DF-A711-3AE6C4061015}" destId="{AFE42EF0-1F36-45C4-9A89-B9F9B5DD60D8}" srcOrd="2" destOrd="0" presId="urn:microsoft.com/office/officeart/2005/8/layout/hierarchy3"/>
    <dgm:cxn modelId="{5512B26B-1D8A-4ACE-A7DA-5D2717A5BEB1}" type="presParOf" srcId="{AFE42EF0-1F36-45C4-9A89-B9F9B5DD60D8}" destId="{7CB55535-DB5A-48FD-B6F9-707733C2319A}" srcOrd="0" destOrd="0" presId="urn:microsoft.com/office/officeart/2005/8/layout/hierarchy3"/>
    <dgm:cxn modelId="{57A14B7D-CFCE-4DFC-AB0D-82D0A27ACED8}" type="presParOf" srcId="{7CB55535-DB5A-48FD-B6F9-707733C2319A}" destId="{E3D576FA-2317-43E7-95D2-E44A0CB9F8C9}" srcOrd="0" destOrd="0" presId="urn:microsoft.com/office/officeart/2005/8/layout/hierarchy3"/>
    <dgm:cxn modelId="{0E8711D7-8EF3-4BEB-8DAB-4B06FAE927C2}" type="presParOf" srcId="{7CB55535-DB5A-48FD-B6F9-707733C2319A}" destId="{880E2B90-3412-478D-B78A-6B330A080B90}" srcOrd="1" destOrd="0" presId="urn:microsoft.com/office/officeart/2005/8/layout/hierarchy3"/>
    <dgm:cxn modelId="{52F5E95D-75BC-4711-8CE3-D8E93EEF40B5}" type="presParOf" srcId="{AFE42EF0-1F36-45C4-9A89-B9F9B5DD60D8}" destId="{880900C2-0015-4D22-86CB-515E526590B4}" srcOrd="1" destOrd="0" presId="urn:microsoft.com/office/officeart/2005/8/layout/hierarchy3"/>
    <dgm:cxn modelId="{9BB4E388-BDB8-432E-BF51-63180BB6CA31}" type="presParOf" srcId="{880900C2-0015-4D22-86CB-515E526590B4}" destId="{603B3B90-8C78-4314-93C8-5E46ACFAD084}" srcOrd="0" destOrd="0" presId="urn:microsoft.com/office/officeart/2005/8/layout/hierarchy3"/>
    <dgm:cxn modelId="{8CDA0637-790A-4F78-8DCD-6B2B7E90B3EB}" type="presParOf" srcId="{880900C2-0015-4D22-86CB-515E526590B4}" destId="{A3B4491F-DAD6-4880-957E-206424F88442}" srcOrd="1" destOrd="0" presId="urn:microsoft.com/office/officeart/2005/8/layout/hierarchy3"/>
    <dgm:cxn modelId="{F03DD8F9-DE29-4100-86C3-9D4084510F09}" type="presParOf" srcId="{B95F6D5C-67FD-41DF-A711-3AE6C4061015}" destId="{8407B9B7-A5FE-4FAA-B343-28695D05A056}" srcOrd="3" destOrd="0" presId="urn:microsoft.com/office/officeart/2005/8/layout/hierarchy3"/>
    <dgm:cxn modelId="{41E15E6A-DFCF-49FD-B267-1513B85B3B4A}" type="presParOf" srcId="{8407B9B7-A5FE-4FAA-B343-28695D05A056}" destId="{5C481E3B-1600-4D13-91A5-AEAC076B1AA3}" srcOrd="0" destOrd="0" presId="urn:microsoft.com/office/officeart/2005/8/layout/hierarchy3"/>
    <dgm:cxn modelId="{417448C6-0972-4F27-A703-9C7C77CFE632}" type="presParOf" srcId="{5C481E3B-1600-4D13-91A5-AEAC076B1AA3}" destId="{D0D1BDE1-43B1-4572-9831-227D8BABA6E5}" srcOrd="0" destOrd="0" presId="urn:microsoft.com/office/officeart/2005/8/layout/hierarchy3"/>
    <dgm:cxn modelId="{ACD8741A-9298-48D4-88AA-D396ED3AB501}" type="presParOf" srcId="{5C481E3B-1600-4D13-91A5-AEAC076B1AA3}" destId="{405C3F42-CF93-4AFA-847F-B31417920764}" srcOrd="1" destOrd="0" presId="urn:microsoft.com/office/officeart/2005/8/layout/hierarchy3"/>
    <dgm:cxn modelId="{AC13D24F-73BF-4741-894A-2F6F94983AFC}" type="presParOf" srcId="{8407B9B7-A5FE-4FAA-B343-28695D05A056}" destId="{0278E7C8-EA8C-4C23-8569-49BBA75DCAF5}" srcOrd="1" destOrd="0" presId="urn:microsoft.com/office/officeart/2005/8/layout/hierarchy3"/>
    <dgm:cxn modelId="{042576F6-ECAB-4FC5-A6A6-30C338F37D0B}" type="presParOf" srcId="{0278E7C8-EA8C-4C23-8569-49BBA75DCAF5}" destId="{68718DF3-AC4C-4BC9-9505-3A1C1646CF23}" srcOrd="0" destOrd="0" presId="urn:microsoft.com/office/officeart/2005/8/layout/hierarchy3"/>
    <dgm:cxn modelId="{6FDE698F-D213-4DDA-A1ED-D72069B9F2F1}" type="presParOf" srcId="{0278E7C8-EA8C-4C23-8569-49BBA75DCAF5}" destId="{E38931D1-8410-422E-B9F3-44273522CC2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48F3F-5DE2-4F43-8704-E9D2012FD6C9}">
      <dsp:nvSpPr>
        <dsp:cNvPr id="0" name=""/>
        <dsp:cNvSpPr/>
      </dsp:nvSpPr>
      <dsp:spPr>
        <a:xfrm>
          <a:off x="0" y="960980"/>
          <a:ext cx="6513603" cy="12232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Entertainment</a:t>
          </a:r>
        </a:p>
      </dsp:txBody>
      <dsp:txXfrm>
        <a:off x="59713" y="1020693"/>
        <a:ext cx="6394177" cy="1103809"/>
      </dsp:txXfrm>
    </dsp:sp>
    <dsp:sp modelId="{3A89812F-247C-4D9D-A066-20B0AE7F823E}">
      <dsp:nvSpPr>
        <dsp:cNvPr id="0" name=""/>
        <dsp:cNvSpPr/>
      </dsp:nvSpPr>
      <dsp:spPr>
        <a:xfrm>
          <a:off x="0" y="2331095"/>
          <a:ext cx="6513603" cy="122323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Robot Athleticism</a:t>
          </a:r>
        </a:p>
      </dsp:txBody>
      <dsp:txXfrm>
        <a:off x="59713" y="2390808"/>
        <a:ext cx="6394177" cy="1103809"/>
      </dsp:txXfrm>
    </dsp:sp>
    <dsp:sp modelId="{50DA31F4-99EB-409D-8C50-790745793622}">
      <dsp:nvSpPr>
        <dsp:cNvPr id="0" name=""/>
        <dsp:cNvSpPr/>
      </dsp:nvSpPr>
      <dsp:spPr>
        <a:xfrm>
          <a:off x="0" y="3701210"/>
          <a:ext cx="6513603" cy="122323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Technologies and skills</a:t>
          </a:r>
        </a:p>
      </dsp:txBody>
      <dsp:txXfrm>
        <a:off x="59713" y="3760923"/>
        <a:ext cx="6394177" cy="1103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BC62C-CB1C-48F6-B84D-2339A63B66B2}">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8536B8-75F8-41F8-9CB2-9C61ECD8290D}">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438AA7-EBB9-4BE1-B12D-E005C84E95AC}">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Arcade-style entertainment system</a:t>
          </a:r>
        </a:p>
      </dsp:txBody>
      <dsp:txXfrm>
        <a:off x="1131174" y="4597"/>
        <a:ext cx="5382429" cy="979371"/>
      </dsp:txXfrm>
    </dsp:sp>
    <dsp:sp modelId="{E46DBEE3-6B0B-4D0A-B86B-B84569EA90F2}">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E6B27-9F7E-4060-A364-F12EF84E1452}">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C1F5CB-C228-4C6B-8D15-74B50DF2F678}">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Eye-catching, engaging, and fun</a:t>
          </a:r>
        </a:p>
      </dsp:txBody>
      <dsp:txXfrm>
        <a:off x="1131174" y="1228812"/>
        <a:ext cx="5382429" cy="979371"/>
      </dsp:txXfrm>
    </dsp:sp>
    <dsp:sp modelId="{F8404CE2-B46C-418B-B4BB-DAA0C50447CD}">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3C68A6-B541-48F9-89BB-D0BCD88336F6}">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A8C283-4E0F-466A-B426-39B7015ABB8F}">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Low-cost and scalable</a:t>
          </a:r>
        </a:p>
      </dsp:txBody>
      <dsp:txXfrm>
        <a:off x="1131174" y="2453027"/>
        <a:ext cx="5382429" cy="979371"/>
      </dsp:txXfrm>
    </dsp:sp>
    <dsp:sp modelId="{14D2DAF9-8D02-463E-8460-CBB7BD43463B}">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7A03B0-5D96-47D3-B85A-E83DA407F8C8}">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96AF47-44C5-44F7-B75A-E7D0E4C98E0E}">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Portable</a:t>
          </a:r>
        </a:p>
      </dsp:txBody>
      <dsp:txXfrm>
        <a:off x="1131174" y="3677241"/>
        <a:ext cx="5382429" cy="979371"/>
      </dsp:txXfrm>
    </dsp:sp>
    <dsp:sp modelId="{61173769-AD02-490B-8EED-59BC58D467D2}">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00B23E-20D5-40AC-936F-82A42AF1FCA1}">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D15B91-44E9-449F-B0AE-343FEAEAC87D}">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Robot capable of full-court shots &amp; high accuracy</a:t>
          </a:r>
        </a:p>
      </dsp:txBody>
      <dsp:txXfrm>
        <a:off x="1131174" y="4901456"/>
        <a:ext cx="5382429" cy="979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233BF-0C2D-4F2B-A86D-FBC9E4E7212D}">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D2C42-41C6-494D-979A-B42B4A18F0D7}">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AD27FD-93C1-4FCC-8527-E34306B7EBF7}">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Economic: Budget, scalability</a:t>
          </a:r>
        </a:p>
      </dsp:txBody>
      <dsp:txXfrm>
        <a:off x="1429899" y="2442"/>
        <a:ext cx="5083704" cy="1238008"/>
      </dsp:txXfrm>
    </dsp:sp>
    <dsp:sp modelId="{0CB36F2E-0293-4AD5-93D3-CE35C4A3CA9A}">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4DC335-B6EC-4BD7-889C-A245424D7411}">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A3E360-4B47-4BE0-807C-61B399AFC329}">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Health and Safety: Flying projectiles &amp; mechanical components</a:t>
          </a:r>
        </a:p>
      </dsp:txBody>
      <dsp:txXfrm>
        <a:off x="1429899" y="1549953"/>
        <a:ext cx="5083704" cy="1238008"/>
      </dsp:txXfrm>
    </dsp:sp>
    <dsp:sp modelId="{B2A59ECC-8CB7-47DD-95B2-6EE1495527A3}">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D1C6C-AAE7-48E2-A677-019CB248F8FD}">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E5D8D4-2B53-41C4-ADAD-C88F3EE6B570}">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Manufacturability: Hardware component fabrication</a:t>
          </a:r>
        </a:p>
      </dsp:txBody>
      <dsp:txXfrm>
        <a:off x="1429899" y="3097464"/>
        <a:ext cx="5083704" cy="1238008"/>
      </dsp:txXfrm>
    </dsp:sp>
    <dsp:sp modelId="{17FDCFED-942E-460C-BFF2-9793AFD6A17C}">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127E0B-C688-4AC9-9F89-C51A9F476861}">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9383F6-2F28-46E6-B565-71AC106FA2CD}">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77900">
            <a:lnSpc>
              <a:spcPct val="90000"/>
            </a:lnSpc>
            <a:spcBef>
              <a:spcPct val="0"/>
            </a:spcBef>
            <a:spcAft>
              <a:spcPct val="35000"/>
            </a:spcAft>
            <a:buNone/>
          </a:pPr>
          <a:r>
            <a:rPr lang="en-US" sz="2200" kern="1200"/>
            <a:t>Sustainability: Easy to repair, and easy to add additional components</a:t>
          </a:r>
        </a:p>
      </dsp:txBody>
      <dsp:txXfrm>
        <a:off x="1429899" y="4644974"/>
        <a:ext cx="5083704" cy="1238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290BF-22AF-4C85-9399-3C98F390CDD2}">
      <dsp:nvSpPr>
        <dsp:cNvPr id="0" name=""/>
        <dsp:cNvSpPr/>
      </dsp:nvSpPr>
      <dsp:spPr>
        <a:xfrm>
          <a:off x="1925" y="832431"/>
          <a:ext cx="2212999" cy="110649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100% Arena hardware complete</a:t>
          </a:r>
        </a:p>
      </dsp:txBody>
      <dsp:txXfrm>
        <a:off x="34333" y="864839"/>
        <a:ext cx="2148183" cy="1041683"/>
      </dsp:txXfrm>
    </dsp:sp>
    <dsp:sp modelId="{050855D4-CAA8-448D-92DC-80FC19329A23}">
      <dsp:nvSpPr>
        <dsp:cNvPr id="0" name=""/>
        <dsp:cNvSpPr/>
      </dsp:nvSpPr>
      <dsp:spPr>
        <a:xfrm>
          <a:off x="223225" y="1938931"/>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279240-9F92-4291-B2C6-D55E00511B27}">
      <dsp:nvSpPr>
        <dsp:cNvPr id="0" name=""/>
        <dsp:cNvSpPr/>
      </dsp:nvSpPr>
      <dsp:spPr>
        <a:xfrm>
          <a:off x="444525" y="2215556"/>
          <a:ext cx="1770399" cy="11064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Requires wall mesh weaving, 1 hoop print, and electrical box</a:t>
          </a:r>
        </a:p>
      </dsp:txBody>
      <dsp:txXfrm>
        <a:off x="476933" y="2247964"/>
        <a:ext cx="1705583" cy="1041683"/>
      </dsp:txXfrm>
    </dsp:sp>
    <dsp:sp modelId="{25CD7B56-2E75-40F3-B33A-63B75D76941E}">
      <dsp:nvSpPr>
        <dsp:cNvPr id="0" name=""/>
        <dsp:cNvSpPr/>
      </dsp:nvSpPr>
      <dsp:spPr>
        <a:xfrm>
          <a:off x="2768175" y="832431"/>
          <a:ext cx="2212999" cy="110649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Finalize robot hardware design &amp; construction</a:t>
          </a:r>
        </a:p>
      </dsp:txBody>
      <dsp:txXfrm>
        <a:off x="2800583" y="864839"/>
        <a:ext cx="2148183" cy="1041683"/>
      </dsp:txXfrm>
    </dsp:sp>
    <dsp:sp modelId="{5E3DCE63-34DD-4ADE-9C1F-026E3591C379}">
      <dsp:nvSpPr>
        <dsp:cNvPr id="0" name=""/>
        <dsp:cNvSpPr/>
      </dsp:nvSpPr>
      <dsp:spPr>
        <a:xfrm>
          <a:off x="2989475" y="1938931"/>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9E6714-2329-4742-AAA2-E7E9199B2B90}">
      <dsp:nvSpPr>
        <dsp:cNvPr id="0" name=""/>
        <dsp:cNvSpPr/>
      </dsp:nvSpPr>
      <dsp:spPr>
        <a:xfrm>
          <a:off x="3210775" y="2215556"/>
          <a:ext cx="1770399" cy="11064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Requires intake design &amp; construction, and manufacturing final components</a:t>
          </a:r>
        </a:p>
      </dsp:txBody>
      <dsp:txXfrm>
        <a:off x="3243183" y="2247964"/>
        <a:ext cx="1705583" cy="1041683"/>
      </dsp:txXfrm>
    </dsp:sp>
    <dsp:sp modelId="{E3D576FA-2317-43E7-95D2-E44A0CB9F8C9}">
      <dsp:nvSpPr>
        <dsp:cNvPr id="0" name=""/>
        <dsp:cNvSpPr/>
      </dsp:nvSpPr>
      <dsp:spPr>
        <a:xfrm>
          <a:off x="5534424" y="832431"/>
          <a:ext cx="2212999" cy="110649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Complete working bread-board prototype of electrical system</a:t>
          </a:r>
        </a:p>
      </dsp:txBody>
      <dsp:txXfrm>
        <a:off x="5566832" y="864839"/>
        <a:ext cx="2148183" cy="1041683"/>
      </dsp:txXfrm>
    </dsp:sp>
    <dsp:sp modelId="{603B3B90-8C78-4314-93C8-5E46ACFAD084}">
      <dsp:nvSpPr>
        <dsp:cNvPr id="0" name=""/>
        <dsp:cNvSpPr/>
      </dsp:nvSpPr>
      <dsp:spPr>
        <a:xfrm>
          <a:off x="5755724" y="1938931"/>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B4491F-DAD6-4880-957E-206424F88442}">
      <dsp:nvSpPr>
        <dsp:cNvPr id="0" name=""/>
        <dsp:cNvSpPr/>
      </dsp:nvSpPr>
      <dsp:spPr>
        <a:xfrm>
          <a:off x="5977024" y="2215556"/>
          <a:ext cx="1770399" cy="11064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Requires launcher, drive, and intake motor and sensor testing</a:t>
          </a:r>
        </a:p>
      </dsp:txBody>
      <dsp:txXfrm>
        <a:off x="6009432" y="2247964"/>
        <a:ext cx="1705583" cy="1041683"/>
      </dsp:txXfrm>
    </dsp:sp>
    <dsp:sp modelId="{D0D1BDE1-43B1-4572-9831-227D8BABA6E5}">
      <dsp:nvSpPr>
        <dsp:cNvPr id="0" name=""/>
        <dsp:cNvSpPr/>
      </dsp:nvSpPr>
      <dsp:spPr>
        <a:xfrm>
          <a:off x="8300674" y="832431"/>
          <a:ext cx="2212999" cy="110649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1</a:t>
          </a:r>
          <a:r>
            <a:rPr lang="en-US" sz="1700" kern="1200" baseline="30000"/>
            <a:t>st</a:t>
          </a:r>
          <a:r>
            <a:rPr lang="en-US" sz="1700" kern="1200"/>
            <a:t> PCB iteration purchase &amp; Manufacturing</a:t>
          </a:r>
        </a:p>
      </dsp:txBody>
      <dsp:txXfrm>
        <a:off x="8333082" y="864839"/>
        <a:ext cx="2148183" cy="1041683"/>
      </dsp:txXfrm>
    </dsp:sp>
    <dsp:sp modelId="{68718DF3-AC4C-4BC9-9505-3A1C1646CF23}">
      <dsp:nvSpPr>
        <dsp:cNvPr id="0" name=""/>
        <dsp:cNvSpPr/>
      </dsp:nvSpPr>
      <dsp:spPr>
        <a:xfrm>
          <a:off x="8521974" y="1938931"/>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8931D1-8410-422E-B9F3-44273522CC2D}">
      <dsp:nvSpPr>
        <dsp:cNvPr id="0" name=""/>
        <dsp:cNvSpPr/>
      </dsp:nvSpPr>
      <dsp:spPr>
        <a:xfrm>
          <a:off x="8743274" y="2215556"/>
          <a:ext cx="1770399" cy="11064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t>Long lead-time, many issues can arise</a:t>
          </a:r>
        </a:p>
      </dsp:txBody>
      <dsp:txXfrm>
        <a:off x="8775682" y="2247964"/>
        <a:ext cx="1705583" cy="10416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9A7BB-81B1-4FCD-B496-B250D7F7C124}"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9CACB-BD88-46D6-AAC8-4B521DE477B9}" type="slidenum">
              <a:rPr lang="en-US" smtClean="0"/>
              <a:t>‹#›</a:t>
            </a:fld>
            <a:endParaRPr lang="en-US"/>
          </a:p>
        </p:txBody>
      </p:sp>
    </p:spTree>
    <p:extLst>
      <p:ext uri="{BB962C8B-B14F-4D97-AF65-F5344CB8AC3E}">
        <p14:creationId xmlns:p14="http://schemas.microsoft.com/office/powerpoint/2010/main" val="201886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Hello, I am Brandon Gross, this is </a:t>
            </a:r>
            <a:r>
              <a:rPr lang="en-US" err="1"/>
              <a:t>Suvrat</a:t>
            </a:r>
            <a:r>
              <a:rPr lang="en-US"/>
              <a:t> Jain, Cory Ricondo, and Mat Schneider. We are group 9 and will be presenting our project, Robot Basketball.</a:t>
            </a:r>
          </a:p>
        </p:txBody>
      </p:sp>
      <p:sp>
        <p:nvSpPr>
          <p:cNvPr id="4" name="Slide Number Placeholder 3"/>
          <p:cNvSpPr>
            <a:spLocks noGrp="1"/>
          </p:cNvSpPr>
          <p:nvPr>
            <p:ph type="sldNum" sz="quarter" idx="5"/>
          </p:nvPr>
        </p:nvSpPr>
        <p:spPr/>
        <p:txBody>
          <a:bodyPr/>
          <a:lstStyle/>
          <a:p>
            <a:fld id="{B7B9CACB-BD88-46D6-AAC8-4B521DE477B9}" type="slidenum">
              <a:rPr lang="en-US" smtClean="0"/>
              <a:t>1</a:t>
            </a:fld>
            <a:endParaRPr lang="en-US"/>
          </a:p>
        </p:txBody>
      </p:sp>
    </p:spTree>
    <p:extLst>
      <p:ext uri="{BB962C8B-B14F-4D97-AF65-F5344CB8AC3E}">
        <p14:creationId xmlns:p14="http://schemas.microsoft.com/office/powerpoint/2010/main" val="337563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This is our overall block diagram that consists of these systems: Battery, Power distribution, Controller, Communication, Actuator Array, Intake, Launcher, and Base</a:t>
            </a:r>
          </a:p>
        </p:txBody>
      </p:sp>
      <p:sp>
        <p:nvSpPr>
          <p:cNvPr id="4" name="Slide Number Placeholder 3"/>
          <p:cNvSpPr>
            <a:spLocks noGrp="1"/>
          </p:cNvSpPr>
          <p:nvPr>
            <p:ph type="sldNum" sz="quarter" idx="5"/>
          </p:nvPr>
        </p:nvSpPr>
        <p:spPr/>
        <p:txBody>
          <a:bodyPr/>
          <a:lstStyle/>
          <a:p>
            <a:fld id="{B7B9CACB-BD88-46D6-AAC8-4B521DE477B9}" type="slidenum">
              <a:rPr lang="en-US" smtClean="0"/>
              <a:t>10</a:t>
            </a:fld>
            <a:endParaRPr lang="en-US"/>
          </a:p>
        </p:txBody>
      </p:sp>
    </p:spTree>
    <p:extLst>
      <p:ext uri="{BB962C8B-B14F-4D97-AF65-F5344CB8AC3E}">
        <p14:creationId xmlns:p14="http://schemas.microsoft.com/office/powerpoint/2010/main" val="76253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Offers more flexibility over standard drive train.</a:t>
            </a:r>
          </a:p>
          <a:p>
            <a:r>
              <a:rPr lang="en-US"/>
              <a:t>Less vibrational effects on the base of the robot.</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11</a:t>
            </a:fld>
            <a:endParaRPr lang="en-US"/>
          </a:p>
        </p:txBody>
      </p:sp>
    </p:spTree>
    <p:extLst>
      <p:ext uri="{BB962C8B-B14F-4D97-AF65-F5344CB8AC3E}">
        <p14:creationId xmlns:p14="http://schemas.microsoft.com/office/powerpoint/2010/main" val="189643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Originally, we wanted to go with a launcher design similar to a ballista. However, as we tested and learned more, we found that the design needed to be more complex than we originally thought. Because of this we decided to go with a flywheel mech</a:t>
            </a:r>
          </a:p>
          <a:p>
            <a:endParaRPr lang="en-US"/>
          </a:p>
          <a:p>
            <a:r>
              <a:rPr lang="en-US"/>
              <a:t>-Initially, we decided to use brushless DC motor with an ESC that would be controlled with PWM</a:t>
            </a:r>
          </a:p>
          <a:p>
            <a:r>
              <a:rPr lang="en-US"/>
              <a:t>-However, that motor turned out to be extremely powerful to the point where it started vibrating the robot</a:t>
            </a:r>
          </a:p>
          <a:p>
            <a:r>
              <a:rPr lang="en-US"/>
              <a:t>-Therefore, now we are using a standard brushed DC motor and driving it using a motor controller</a:t>
            </a:r>
          </a:p>
        </p:txBody>
      </p:sp>
      <p:sp>
        <p:nvSpPr>
          <p:cNvPr id="4" name="Slide Number Placeholder 3"/>
          <p:cNvSpPr>
            <a:spLocks noGrp="1"/>
          </p:cNvSpPr>
          <p:nvPr>
            <p:ph type="sldNum" sz="quarter" idx="5"/>
          </p:nvPr>
        </p:nvSpPr>
        <p:spPr/>
        <p:txBody>
          <a:bodyPr/>
          <a:lstStyle/>
          <a:p>
            <a:fld id="{B7B9CACB-BD88-46D6-AAC8-4B521DE477B9}" type="slidenum">
              <a:rPr lang="en-US" smtClean="0"/>
              <a:t>12</a:t>
            </a:fld>
            <a:endParaRPr lang="en-US"/>
          </a:p>
        </p:txBody>
      </p:sp>
    </p:spTree>
    <p:extLst>
      <p:ext uri="{BB962C8B-B14F-4D97-AF65-F5344CB8AC3E}">
        <p14:creationId xmlns:p14="http://schemas.microsoft.com/office/powerpoint/2010/main" val="113702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-List of all the electrical components used to make the robot functional</a:t>
            </a:r>
          </a:p>
          <a:p>
            <a:r>
              <a:rPr lang="en-US"/>
              <a:t>-The Power and cost are calculated based on worst case scenario</a:t>
            </a:r>
          </a:p>
          <a:p>
            <a:r>
              <a:rPr lang="en-US"/>
              <a:t>-Typically the robot will use approximately 50 – 60 Watts if programmed correctly</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13</a:t>
            </a:fld>
            <a:endParaRPr lang="en-US"/>
          </a:p>
        </p:txBody>
      </p:sp>
    </p:spTree>
    <p:extLst>
      <p:ext uri="{BB962C8B-B14F-4D97-AF65-F5344CB8AC3E}">
        <p14:creationId xmlns:p14="http://schemas.microsoft.com/office/powerpoint/2010/main" val="1384524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-Arduino Uno is well known and has an extensive library </a:t>
            </a:r>
            <a:r>
              <a:rPr lang="en-US" err="1"/>
              <a:t>alongwith</a:t>
            </a:r>
            <a:r>
              <a:rPr lang="en-US"/>
              <a:t> online help and tutorials</a:t>
            </a:r>
          </a:p>
          <a:p>
            <a:r>
              <a:rPr lang="en-US"/>
              <a:t>-MSP430 would have required a lot more debugging and would be time consuming although it would give us more control over the hardware</a:t>
            </a:r>
          </a:p>
          <a:p>
            <a:r>
              <a:rPr lang="en-US"/>
              <a:t>-With ATmega328, we will use a SMD package component and flash Arduino Software on it using ISP Programmer</a:t>
            </a:r>
          </a:p>
          <a:p>
            <a:r>
              <a:rPr lang="en-US"/>
              <a:t>-ATMega2560 is expensive and we do not see the need for it yet</a:t>
            </a:r>
          </a:p>
        </p:txBody>
      </p:sp>
      <p:sp>
        <p:nvSpPr>
          <p:cNvPr id="4" name="Slide Number Placeholder 3"/>
          <p:cNvSpPr>
            <a:spLocks noGrp="1"/>
          </p:cNvSpPr>
          <p:nvPr>
            <p:ph type="sldNum" sz="quarter" idx="5"/>
          </p:nvPr>
        </p:nvSpPr>
        <p:spPr/>
        <p:txBody>
          <a:bodyPr/>
          <a:lstStyle/>
          <a:p>
            <a:fld id="{B7B9CACB-BD88-46D6-AAC8-4B521DE477B9}" type="slidenum">
              <a:rPr lang="en-US" smtClean="0"/>
              <a:t>14</a:t>
            </a:fld>
            <a:endParaRPr lang="en-US"/>
          </a:p>
        </p:txBody>
      </p:sp>
    </p:spTree>
    <p:extLst>
      <p:ext uri="{BB962C8B-B14F-4D97-AF65-F5344CB8AC3E}">
        <p14:creationId xmlns:p14="http://schemas.microsoft.com/office/powerpoint/2010/main" val="208816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-We are using Feedback servos by parallax </a:t>
            </a:r>
          </a:p>
          <a:p>
            <a:r>
              <a:rPr lang="en-US"/>
              <a:t>-One of the reason was that we had them from </a:t>
            </a:r>
            <a:r>
              <a:rPr lang="en-US" err="1"/>
              <a:t>Boe</a:t>
            </a:r>
            <a:r>
              <a:rPr lang="en-US"/>
              <a:t>-Bit</a:t>
            </a:r>
          </a:p>
          <a:p>
            <a:r>
              <a:rPr lang="en-US"/>
              <a:t>-We discussed with using DC motors and then encoders for velocity control however these have built in encoders and therefore, can easily be  pulsed-in via MCU’s GPIO</a:t>
            </a:r>
          </a:p>
          <a:p>
            <a:r>
              <a:rPr lang="en-US"/>
              <a:t>-Additionally, encoders need interrupts for accurate data capture and our microcontroller doesn’t have enough </a:t>
            </a:r>
          </a:p>
          <a:p>
            <a:r>
              <a:rPr lang="en-US"/>
              <a:t>-The Servos are run using a PCA9685 chip that can be talked to with I2C</a:t>
            </a:r>
          </a:p>
          <a:p>
            <a:r>
              <a:rPr lang="en-US"/>
              <a:t>-The chip supports 16 channels but only 7 will be used for the project and others can act as GPIO outputs</a:t>
            </a:r>
          </a:p>
        </p:txBody>
      </p:sp>
      <p:sp>
        <p:nvSpPr>
          <p:cNvPr id="4" name="Slide Number Placeholder 3"/>
          <p:cNvSpPr>
            <a:spLocks noGrp="1"/>
          </p:cNvSpPr>
          <p:nvPr>
            <p:ph type="sldNum" sz="quarter" idx="5"/>
          </p:nvPr>
        </p:nvSpPr>
        <p:spPr/>
        <p:txBody>
          <a:bodyPr/>
          <a:lstStyle/>
          <a:p>
            <a:fld id="{B7B9CACB-BD88-46D6-AAC8-4B521DE477B9}" type="slidenum">
              <a:rPr lang="en-US" smtClean="0"/>
              <a:t>15</a:t>
            </a:fld>
            <a:endParaRPr lang="en-US"/>
          </a:p>
        </p:txBody>
      </p:sp>
    </p:spTree>
    <p:extLst>
      <p:ext uri="{BB962C8B-B14F-4D97-AF65-F5344CB8AC3E}">
        <p14:creationId xmlns:p14="http://schemas.microsoft.com/office/powerpoint/2010/main" val="2133038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-The motor driver drives the flywheel and needs to be robust for launching the ball</a:t>
            </a:r>
          </a:p>
          <a:p>
            <a:r>
              <a:rPr lang="en-US"/>
              <a:t>-All the motor drivers considered have almost similar specs however L298 and DRV8871 provide more current output</a:t>
            </a:r>
          </a:p>
          <a:p>
            <a:r>
              <a:rPr lang="en-US"/>
              <a:t>-This will help in providing more torque to the flywheel and thus dictate different shooting ranges</a:t>
            </a:r>
          </a:p>
          <a:p>
            <a:r>
              <a:rPr lang="en-US"/>
              <a:t>-L298 was not chosen because it has a bigger footprint and DRV8871 will use less footprint on the PCB</a:t>
            </a:r>
          </a:p>
          <a:p>
            <a:r>
              <a:rPr lang="en-US"/>
              <a:t>-Additionally, DRV8871 is the cheapest and has a dev board available on Adafruit for testing purposes</a:t>
            </a:r>
          </a:p>
        </p:txBody>
      </p:sp>
      <p:sp>
        <p:nvSpPr>
          <p:cNvPr id="4" name="Slide Number Placeholder 3"/>
          <p:cNvSpPr>
            <a:spLocks noGrp="1"/>
          </p:cNvSpPr>
          <p:nvPr>
            <p:ph type="sldNum" sz="quarter" idx="5"/>
          </p:nvPr>
        </p:nvSpPr>
        <p:spPr/>
        <p:txBody>
          <a:bodyPr/>
          <a:lstStyle/>
          <a:p>
            <a:fld id="{B7B9CACB-BD88-46D6-AAC8-4B521DE477B9}" type="slidenum">
              <a:rPr lang="en-US" smtClean="0"/>
              <a:t>16</a:t>
            </a:fld>
            <a:endParaRPr lang="en-US"/>
          </a:p>
        </p:txBody>
      </p:sp>
    </p:spTree>
    <p:extLst>
      <p:ext uri="{BB962C8B-B14F-4D97-AF65-F5344CB8AC3E}">
        <p14:creationId xmlns:p14="http://schemas.microsoft.com/office/powerpoint/2010/main" val="283240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-Bluetooth was chosen as the mode of communication because Arduino can interface with it simply by UART</a:t>
            </a:r>
          </a:p>
          <a:p>
            <a:r>
              <a:rPr lang="en-US"/>
              <a:t>-Bluetooth also uses less power compared to Wi-Fi and therefore will preserve Robot battery</a:t>
            </a:r>
          </a:p>
          <a:p>
            <a:r>
              <a:rPr lang="en-US"/>
              <a:t>-Both the Bluetooth have almost the same spec except </a:t>
            </a:r>
            <a:r>
              <a:rPr lang="en-US" err="1"/>
              <a:t>BlueSMiRF</a:t>
            </a:r>
            <a:r>
              <a:rPr lang="en-US"/>
              <a:t> also supports HCI Bluetooth profile in case SPP doesn’t work</a:t>
            </a:r>
          </a:p>
          <a:p>
            <a:r>
              <a:rPr lang="en-US"/>
              <a:t>-Therefore, it is chosen even though it is slightly expensive but will save us the time and allow us to focus on other important things</a:t>
            </a:r>
          </a:p>
        </p:txBody>
      </p:sp>
      <p:sp>
        <p:nvSpPr>
          <p:cNvPr id="4" name="Slide Number Placeholder 3"/>
          <p:cNvSpPr>
            <a:spLocks noGrp="1"/>
          </p:cNvSpPr>
          <p:nvPr>
            <p:ph type="sldNum" sz="quarter" idx="5"/>
          </p:nvPr>
        </p:nvSpPr>
        <p:spPr/>
        <p:txBody>
          <a:bodyPr/>
          <a:lstStyle/>
          <a:p>
            <a:fld id="{B7B9CACB-BD88-46D6-AAC8-4B521DE477B9}" type="slidenum">
              <a:rPr lang="en-US" smtClean="0"/>
              <a:t>17</a:t>
            </a:fld>
            <a:endParaRPr lang="en-US"/>
          </a:p>
        </p:txBody>
      </p:sp>
    </p:spTree>
    <p:extLst>
      <p:ext uri="{BB962C8B-B14F-4D97-AF65-F5344CB8AC3E}">
        <p14:creationId xmlns:p14="http://schemas.microsoft.com/office/powerpoint/2010/main" val="4262843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-An Overview of Robot’s PCB</a:t>
            </a:r>
          </a:p>
          <a:p>
            <a:r>
              <a:rPr lang="en-US"/>
              <a:t>-The battery powers 3 switching regulators: 1 powers the servos, 1 powers the IC, and 1 powers the Bluetooth</a:t>
            </a:r>
          </a:p>
          <a:p>
            <a:r>
              <a:rPr lang="en-US"/>
              <a:t>-The microcontroller talks to PWM using I2C and motor controller talks to PWM controller using, well, PWM signal</a:t>
            </a:r>
          </a:p>
          <a:p>
            <a:r>
              <a:rPr lang="en-US"/>
              <a:t>-Bluetooth is interfaced with UART where as servo and encoder feedback is connected to MCU GPIO to get the input</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18</a:t>
            </a:fld>
            <a:endParaRPr lang="en-US"/>
          </a:p>
        </p:txBody>
      </p:sp>
    </p:spTree>
    <p:extLst>
      <p:ext uri="{BB962C8B-B14F-4D97-AF65-F5344CB8AC3E}">
        <p14:creationId xmlns:p14="http://schemas.microsoft.com/office/powerpoint/2010/main" val="1383219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-Schematic of MCU</a:t>
            </a:r>
          </a:p>
          <a:p>
            <a:r>
              <a:rPr lang="en-US"/>
              <a:t>-ISP is used to program and flash Arduino on it</a:t>
            </a:r>
          </a:p>
          <a:p>
            <a:r>
              <a:rPr lang="en-US"/>
              <a:t>-Bypass capacitors are used to reduce noise</a:t>
            </a:r>
          </a:p>
          <a:p>
            <a:r>
              <a:rPr lang="en-US"/>
              <a:t>-16Mhz crystal is used and a FET is used to drive the LED</a:t>
            </a:r>
          </a:p>
        </p:txBody>
      </p:sp>
      <p:sp>
        <p:nvSpPr>
          <p:cNvPr id="4" name="Slide Number Placeholder 3"/>
          <p:cNvSpPr>
            <a:spLocks noGrp="1"/>
          </p:cNvSpPr>
          <p:nvPr>
            <p:ph type="sldNum" sz="quarter" idx="5"/>
          </p:nvPr>
        </p:nvSpPr>
        <p:spPr/>
        <p:txBody>
          <a:bodyPr/>
          <a:lstStyle/>
          <a:p>
            <a:fld id="{B7B9CACB-BD88-46D6-AAC8-4B521DE477B9}" type="slidenum">
              <a:rPr lang="en-US" smtClean="0"/>
              <a:t>19</a:t>
            </a:fld>
            <a:endParaRPr lang="en-US"/>
          </a:p>
        </p:txBody>
      </p:sp>
    </p:spTree>
    <p:extLst>
      <p:ext uri="{BB962C8B-B14F-4D97-AF65-F5344CB8AC3E}">
        <p14:creationId xmlns:p14="http://schemas.microsoft.com/office/powerpoint/2010/main" val="106381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Entertainment is an essential part of life, especially in Orlando. A wide variety of entertainment is available through Theme Parks, Arcades, and sporting events.</a:t>
            </a:r>
          </a:p>
          <a:p>
            <a:endParaRPr lang="en-US"/>
          </a:p>
          <a:p>
            <a:r>
              <a:rPr lang="en-US"/>
              <a:t>A hot topic in robotics today is the idea of robot athleticism, where robots can achieve super-human performance in sporting activities. Combining sports and robotics is an exciting endeavor that can be both productive and entertaining as shown in events such as </a:t>
            </a:r>
            <a:r>
              <a:rPr lang="en-US" err="1"/>
              <a:t>RoboCup</a:t>
            </a:r>
            <a:r>
              <a:rPr lang="en-US"/>
              <a:t>, or </a:t>
            </a:r>
            <a:r>
              <a:rPr lang="en-US" err="1"/>
              <a:t>Battlebots</a:t>
            </a:r>
            <a:r>
              <a:rPr lang="en-US"/>
              <a:t>.</a:t>
            </a:r>
          </a:p>
          <a:p>
            <a:endParaRPr lang="en-US"/>
          </a:p>
          <a:p>
            <a:r>
              <a:rPr lang="en-US"/>
              <a:t>The team proposes this project as a foundation for learning an array of skills including Robotics, Computer Vision, Machine Learning, PCB Design, Bluetooth communication, Game and App development, and real-time control.</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2</a:t>
            </a:fld>
            <a:endParaRPr lang="en-US"/>
          </a:p>
        </p:txBody>
      </p:sp>
    </p:spTree>
    <p:extLst>
      <p:ext uri="{BB962C8B-B14F-4D97-AF65-F5344CB8AC3E}">
        <p14:creationId xmlns:p14="http://schemas.microsoft.com/office/powerpoint/2010/main" val="3535353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-Schematic of the Flywheel motor controller</a:t>
            </a:r>
          </a:p>
          <a:p>
            <a:r>
              <a:rPr lang="en-US"/>
              <a:t>-Uses a current limiting resistor and shuts off if motor stalls for some reason protecting the PCB and the chip</a:t>
            </a:r>
          </a:p>
          <a:p>
            <a:r>
              <a:rPr lang="en-US"/>
              <a:t>-Resistor value is calculated using the datasheet</a:t>
            </a:r>
          </a:p>
          <a:p>
            <a:r>
              <a:rPr lang="en-US"/>
              <a:t>-Motor and the chip are powered by the battery directly whereas PWM connects to PWM controller</a:t>
            </a:r>
          </a:p>
        </p:txBody>
      </p:sp>
      <p:sp>
        <p:nvSpPr>
          <p:cNvPr id="4" name="Slide Number Placeholder 3"/>
          <p:cNvSpPr>
            <a:spLocks noGrp="1"/>
          </p:cNvSpPr>
          <p:nvPr>
            <p:ph type="sldNum" sz="quarter" idx="5"/>
          </p:nvPr>
        </p:nvSpPr>
        <p:spPr/>
        <p:txBody>
          <a:bodyPr/>
          <a:lstStyle/>
          <a:p>
            <a:fld id="{B7B9CACB-BD88-46D6-AAC8-4B521DE477B9}" type="slidenum">
              <a:rPr lang="en-US" smtClean="0"/>
              <a:t>20</a:t>
            </a:fld>
            <a:endParaRPr lang="en-US"/>
          </a:p>
        </p:txBody>
      </p:sp>
    </p:spTree>
    <p:extLst>
      <p:ext uri="{BB962C8B-B14F-4D97-AF65-F5344CB8AC3E}">
        <p14:creationId xmlns:p14="http://schemas.microsoft.com/office/powerpoint/2010/main" val="1756266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-PWM Schematic</a:t>
            </a:r>
          </a:p>
          <a:p>
            <a:r>
              <a:rPr lang="en-US"/>
              <a:t>-16 signals available 4 are used for driver servos, 2 are used for “gates”, and 2 are used for motor controller</a:t>
            </a:r>
          </a:p>
          <a:p>
            <a:r>
              <a:rPr lang="en-US"/>
              <a:t>-LEDs are added to check certain PWM controller status and enable pin is controlled by the MCU GPIO to turn all the outputs on or off in one toggle of the pin</a:t>
            </a:r>
          </a:p>
        </p:txBody>
      </p:sp>
      <p:sp>
        <p:nvSpPr>
          <p:cNvPr id="4" name="Slide Number Placeholder 3"/>
          <p:cNvSpPr>
            <a:spLocks noGrp="1"/>
          </p:cNvSpPr>
          <p:nvPr>
            <p:ph type="sldNum" sz="quarter" idx="5"/>
          </p:nvPr>
        </p:nvSpPr>
        <p:spPr/>
        <p:txBody>
          <a:bodyPr/>
          <a:lstStyle/>
          <a:p>
            <a:fld id="{B7B9CACB-BD88-46D6-AAC8-4B521DE477B9}" type="slidenum">
              <a:rPr lang="en-US" smtClean="0"/>
              <a:t>21</a:t>
            </a:fld>
            <a:endParaRPr lang="en-US"/>
          </a:p>
        </p:txBody>
      </p:sp>
    </p:spTree>
    <p:extLst>
      <p:ext uri="{BB962C8B-B14F-4D97-AF65-F5344CB8AC3E}">
        <p14:creationId xmlns:p14="http://schemas.microsoft.com/office/powerpoint/2010/main" val="4160945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-Bluetooth Schematic</a:t>
            </a:r>
          </a:p>
          <a:p>
            <a:r>
              <a:rPr lang="en-US"/>
              <a:t>-RN-42 is chosen because it has built in firmware for HID profile</a:t>
            </a:r>
          </a:p>
          <a:p>
            <a:r>
              <a:rPr lang="en-US"/>
              <a:t>-The Bluetooth works on 3.3V and 4-bit logic level shifter is used because Arduino runs on 5V logic</a:t>
            </a:r>
          </a:p>
        </p:txBody>
      </p:sp>
      <p:sp>
        <p:nvSpPr>
          <p:cNvPr id="4" name="Slide Number Placeholder 3"/>
          <p:cNvSpPr>
            <a:spLocks noGrp="1"/>
          </p:cNvSpPr>
          <p:nvPr>
            <p:ph type="sldNum" sz="quarter" idx="5"/>
          </p:nvPr>
        </p:nvSpPr>
        <p:spPr/>
        <p:txBody>
          <a:bodyPr/>
          <a:lstStyle/>
          <a:p>
            <a:fld id="{B7B9CACB-BD88-46D6-AAC8-4B521DE477B9}" type="slidenum">
              <a:rPr lang="en-US" smtClean="0"/>
              <a:t>22</a:t>
            </a:fld>
            <a:endParaRPr lang="en-US"/>
          </a:p>
        </p:txBody>
      </p:sp>
    </p:spTree>
    <p:extLst>
      <p:ext uri="{BB962C8B-B14F-4D97-AF65-F5344CB8AC3E}">
        <p14:creationId xmlns:p14="http://schemas.microsoft.com/office/powerpoint/2010/main" val="1228147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SUVRAT:</a:t>
            </a:r>
          </a:p>
          <a:p>
            <a:r>
              <a:rPr lang="en-US"/>
              <a:t>-These are the three switching regulators </a:t>
            </a:r>
          </a:p>
          <a:p>
            <a:r>
              <a:rPr lang="en-US"/>
              <a:t>-One steps down 12V to 3.3V for Bluetooth</a:t>
            </a:r>
          </a:p>
          <a:p>
            <a:r>
              <a:rPr lang="en-US"/>
              <a:t>-One steps down 12V to 5V for MCU and PWM Driver</a:t>
            </a:r>
          </a:p>
          <a:p>
            <a:r>
              <a:rPr lang="en-US"/>
              <a:t>-One steps down 12V to 6.5V for the Servos</a:t>
            </a:r>
          </a:p>
        </p:txBody>
      </p:sp>
      <p:sp>
        <p:nvSpPr>
          <p:cNvPr id="4" name="Slide Number Placeholder 3"/>
          <p:cNvSpPr>
            <a:spLocks noGrp="1"/>
          </p:cNvSpPr>
          <p:nvPr>
            <p:ph type="sldNum" sz="quarter" idx="5"/>
          </p:nvPr>
        </p:nvSpPr>
        <p:spPr/>
        <p:txBody>
          <a:bodyPr/>
          <a:lstStyle/>
          <a:p>
            <a:fld id="{B7B9CACB-BD88-46D6-AAC8-4B521DE477B9}" type="slidenum">
              <a:rPr lang="en-US" smtClean="0"/>
              <a:t>23</a:t>
            </a:fld>
            <a:endParaRPr lang="en-US"/>
          </a:p>
        </p:txBody>
      </p:sp>
    </p:spTree>
    <p:extLst>
      <p:ext uri="{BB962C8B-B14F-4D97-AF65-F5344CB8AC3E}">
        <p14:creationId xmlns:p14="http://schemas.microsoft.com/office/powerpoint/2010/main" val="4099365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robot software design follows a general data flow of updating inputs from sensors, processing the data, and updating the outputs to the actuators. </a:t>
            </a:r>
          </a:p>
          <a:p>
            <a:endParaRPr lang="en-US"/>
          </a:p>
          <a:p>
            <a:r>
              <a:rPr lang="en-US"/>
              <a:t>The robot software follows the state machine shown, which indicates whether the robot is offline, or actively being driven by a player or semi-autonomously. </a:t>
            </a:r>
          </a:p>
          <a:p>
            <a:endParaRPr lang="en-US"/>
          </a:p>
          <a:p>
            <a:r>
              <a:rPr lang="en-US"/>
              <a:t>The software also implements kinematics to convert between different spaces such as Task space in World Frame, Robot space in Base Frame, and actuator space in digital or analog signals. This is done  so that the robots can be changed out without interface changes to the Arena. </a:t>
            </a:r>
          </a:p>
        </p:txBody>
      </p:sp>
      <p:sp>
        <p:nvSpPr>
          <p:cNvPr id="4" name="Slide Number Placeholder 3"/>
          <p:cNvSpPr>
            <a:spLocks noGrp="1"/>
          </p:cNvSpPr>
          <p:nvPr>
            <p:ph type="sldNum" sz="quarter" idx="5"/>
          </p:nvPr>
        </p:nvSpPr>
        <p:spPr/>
        <p:txBody>
          <a:bodyPr/>
          <a:lstStyle/>
          <a:p>
            <a:fld id="{B7B9CACB-BD88-46D6-AAC8-4B521DE477B9}" type="slidenum">
              <a:rPr lang="en-US" smtClean="0"/>
              <a:t>24</a:t>
            </a:fld>
            <a:endParaRPr lang="en-US"/>
          </a:p>
        </p:txBody>
      </p:sp>
    </p:spTree>
    <p:extLst>
      <p:ext uri="{BB962C8B-B14F-4D97-AF65-F5344CB8AC3E}">
        <p14:creationId xmlns:p14="http://schemas.microsoft.com/office/powerpoint/2010/main" val="3951728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robot software is implemented in 4 layers: Application Layer, System Layer, Object Layer, and Library Layer. Each layer implements services provided by layers below it. The application layer is the master robot code that enforces the Data flow paradigm. It instantiates objects from the system layer. The Drive, Launcher, and Intake are implemented in the system layer and they create instances of actuators and sensors. These system layers handle closed loop control where appropriate. They also implement the kinematics. The actuator and Sensor objects have a variety of possible options and are designed to be abstract enough that they can be used with any type of actuator or sensor. </a:t>
            </a:r>
          </a:p>
        </p:txBody>
      </p:sp>
      <p:sp>
        <p:nvSpPr>
          <p:cNvPr id="4" name="Slide Number Placeholder 3"/>
          <p:cNvSpPr>
            <a:spLocks noGrp="1"/>
          </p:cNvSpPr>
          <p:nvPr>
            <p:ph type="sldNum" sz="quarter" idx="5"/>
          </p:nvPr>
        </p:nvSpPr>
        <p:spPr/>
        <p:txBody>
          <a:bodyPr/>
          <a:lstStyle/>
          <a:p>
            <a:fld id="{B7B9CACB-BD88-46D6-AAC8-4B521DE477B9}" type="slidenum">
              <a:rPr lang="en-US" smtClean="0"/>
              <a:t>25</a:t>
            </a:fld>
            <a:endParaRPr lang="en-US"/>
          </a:p>
        </p:txBody>
      </p:sp>
    </p:spTree>
    <p:extLst>
      <p:ext uri="{BB962C8B-B14F-4D97-AF65-F5344CB8AC3E}">
        <p14:creationId xmlns:p14="http://schemas.microsoft.com/office/powerpoint/2010/main" val="284338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consists of 6 main components: The Overhead camera, Mesh walls, Custom Hoops, Flat wooden court, Frame, and Adjustable Feet</a:t>
            </a:r>
          </a:p>
        </p:txBody>
      </p:sp>
      <p:sp>
        <p:nvSpPr>
          <p:cNvPr id="4" name="Slide Number Placeholder 3"/>
          <p:cNvSpPr>
            <a:spLocks noGrp="1"/>
          </p:cNvSpPr>
          <p:nvPr>
            <p:ph type="sldNum" sz="quarter" idx="5"/>
          </p:nvPr>
        </p:nvSpPr>
        <p:spPr/>
        <p:txBody>
          <a:bodyPr/>
          <a:lstStyle/>
          <a:p>
            <a:fld id="{B7B9CACB-BD88-46D6-AAC8-4B521DE477B9}" type="slidenum">
              <a:rPr lang="en-US" smtClean="0"/>
              <a:t>26</a:t>
            </a:fld>
            <a:endParaRPr lang="en-US"/>
          </a:p>
        </p:txBody>
      </p:sp>
    </p:spTree>
    <p:extLst>
      <p:ext uri="{BB962C8B-B14F-4D97-AF65-F5344CB8AC3E}">
        <p14:creationId xmlns:p14="http://schemas.microsoft.com/office/powerpoint/2010/main" val="2731910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-Starting from the bottom we have a surge protector.</a:t>
            </a:r>
          </a:p>
          <a:p>
            <a:r>
              <a:rPr lang="en-US"/>
              <a:t>-There’s only three things attached to that: the AC-DC adapter for the </a:t>
            </a:r>
            <a:r>
              <a:rPr lang="en-US" err="1"/>
              <a:t>nano</a:t>
            </a:r>
            <a:r>
              <a:rPr lang="en-US"/>
              <a:t>, ac-dc adapter for LED’s, and the tv display</a:t>
            </a:r>
          </a:p>
          <a:p>
            <a:r>
              <a:rPr lang="en-US"/>
              <a:t>-From the Adapter we connect the Jetson </a:t>
            </a:r>
            <a:r>
              <a:rPr lang="en-US" err="1"/>
              <a:t>nano</a:t>
            </a:r>
            <a:r>
              <a:rPr lang="en-US"/>
              <a:t> and everything else plugs into that: the Bluetooth module into the M.2 Key E slot, the Xbox gamepad into a USB slot, and the camera into a USB slot.</a:t>
            </a:r>
          </a:p>
          <a:p>
            <a:r>
              <a:rPr lang="en-US"/>
              <a:t>-The camera will take in video data and send it to the Jetson Nano for processing and location calculations.</a:t>
            </a:r>
          </a:p>
          <a:p>
            <a:r>
              <a:rPr lang="en-US"/>
              <a:t>-When the user moves the robot using the Xbox gamepad the signal is sent via Bluetooth to the robot.</a:t>
            </a:r>
          </a:p>
        </p:txBody>
      </p:sp>
      <p:sp>
        <p:nvSpPr>
          <p:cNvPr id="4" name="Slide Number Placeholder 3"/>
          <p:cNvSpPr>
            <a:spLocks noGrp="1"/>
          </p:cNvSpPr>
          <p:nvPr>
            <p:ph type="sldNum" sz="quarter" idx="5"/>
          </p:nvPr>
        </p:nvSpPr>
        <p:spPr/>
        <p:txBody>
          <a:bodyPr/>
          <a:lstStyle/>
          <a:p>
            <a:fld id="{B7B9CACB-BD88-46D6-AAC8-4B521DE477B9}" type="slidenum">
              <a:rPr lang="en-US" smtClean="0"/>
              <a:t>27</a:t>
            </a:fld>
            <a:endParaRPr lang="en-US"/>
          </a:p>
        </p:txBody>
      </p:sp>
    </p:spTree>
    <p:extLst>
      <p:ext uri="{BB962C8B-B14F-4D97-AF65-F5344CB8AC3E}">
        <p14:creationId xmlns:p14="http://schemas.microsoft.com/office/powerpoint/2010/main" val="213587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was built using 2x4 Kiln Dried wood for the frame which had locking joints cut in order to have each piece fit together effortlessly and with no hardware or tools.</a:t>
            </a:r>
          </a:p>
          <a:p>
            <a:r>
              <a:rPr lang="en-US"/>
              <a:t>-The flooring is removeable laminate flooring with basketball court markings painted on, keeping to the ratio of an NBA court as close as possible.</a:t>
            </a:r>
          </a:p>
          <a:p>
            <a:r>
              <a:rPr lang="en-US"/>
              <a:t>-The mesh wall posts are PVC pipe which is easily removed and placed back when constructing the arena.</a:t>
            </a:r>
          </a:p>
          <a:p>
            <a:r>
              <a:rPr lang="en-US"/>
              <a:t>-The hoop posts are also PVC pipe which fits into PVC caps attached to the frame of the court.</a:t>
            </a:r>
          </a:p>
          <a:p>
            <a:r>
              <a:rPr lang="en-US"/>
              <a:t>-The camera mount is again made of PVC and attached to the frame of the court.</a:t>
            </a:r>
          </a:p>
        </p:txBody>
      </p:sp>
      <p:sp>
        <p:nvSpPr>
          <p:cNvPr id="4" name="Slide Number Placeholder 3"/>
          <p:cNvSpPr>
            <a:spLocks noGrp="1"/>
          </p:cNvSpPr>
          <p:nvPr>
            <p:ph type="sldNum" sz="quarter" idx="5"/>
          </p:nvPr>
        </p:nvSpPr>
        <p:spPr/>
        <p:txBody>
          <a:bodyPr/>
          <a:lstStyle/>
          <a:p>
            <a:fld id="{B7B9CACB-BD88-46D6-AAC8-4B521DE477B9}" type="slidenum">
              <a:rPr lang="en-US" smtClean="0"/>
              <a:t>28</a:t>
            </a:fld>
            <a:endParaRPr lang="en-US"/>
          </a:p>
        </p:txBody>
      </p:sp>
    </p:spTree>
    <p:extLst>
      <p:ext uri="{BB962C8B-B14F-4D97-AF65-F5344CB8AC3E}">
        <p14:creationId xmlns:p14="http://schemas.microsoft.com/office/powerpoint/2010/main" val="280780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endParaRPr lang="en-US"/>
          </a:p>
          <a:p>
            <a:r>
              <a:rPr lang="en-US"/>
              <a:t>-A small-scale tennis ball was chosen because it resembles a basketball and is the smallest sized ball we could find that had the right feeling.</a:t>
            </a:r>
          </a:p>
          <a:p>
            <a:r>
              <a:rPr lang="en-US"/>
              <a:t>-A ping pong ball was also considered, but bounced too much in testing, was too light to consistently intake, and there was a worry that the flywheel might dent the ping pong ball when launching.</a:t>
            </a:r>
          </a:p>
        </p:txBody>
      </p:sp>
      <p:sp>
        <p:nvSpPr>
          <p:cNvPr id="4" name="Slide Number Placeholder 3"/>
          <p:cNvSpPr>
            <a:spLocks noGrp="1"/>
          </p:cNvSpPr>
          <p:nvPr>
            <p:ph type="sldNum" sz="quarter" idx="5"/>
          </p:nvPr>
        </p:nvSpPr>
        <p:spPr/>
        <p:txBody>
          <a:bodyPr/>
          <a:lstStyle/>
          <a:p>
            <a:fld id="{B7B9CACB-BD88-46D6-AAC8-4B521DE477B9}" type="slidenum">
              <a:rPr lang="en-US" smtClean="0"/>
              <a:t>29</a:t>
            </a:fld>
            <a:endParaRPr lang="en-US"/>
          </a:p>
        </p:txBody>
      </p:sp>
    </p:spTree>
    <p:extLst>
      <p:ext uri="{BB962C8B-B14F-4D97-AF65-F5344CB8AC3E}">
        <p14:creationId xmlns:p14="http://schemas.microsoft.com/office/powerpoint/2010/main" val="260159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overall goal in this project is to create an arcade-style entertainment system that is both robust and intelligent.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final product should be engaging and attractive, and it should be playable by at least one, but preferably two people.</a:t>
            </a:r>
          </a:p>
          <a:p>
            <a:r>
              <a:rPr lang="en-US"/>
              <a:t>The robot should be low cost such that multiple robots can be created. </a:t>
            </a:r>
          </a:p>
          <a:p>
            <a:r>
              <a:rPr lang="en-US"/>
              <a:t>The robot should be capable of quickly collecting and launching a ball into a scale hoop with high accuracy and precision. </a:t>
            </a:r>
          </a:p>
        </p:txBody>
      </p:sp>
      <p:sp>
        <p:nvSpPr>
          <p:cNvPr id="4" name="Slide Number Placeholder 3"/>
          <p:cNvSpPr>
            <a:spLocks noGrp="1"/>
          </p:cNvSpPr>
          <p:nvPr>
            <p:ph type="sldNum" sz="quarter" idx="5"/>
          </p:nvPr>
        </p:nvSpPr>
        <p:spPr/>
        <p:txBody>
          <a:bodyPr/>
          <a:lstStyle/>
          <a:p>
            <a:fld id="{B7B9CACB-BD88-46D6-AAC8-4B521DE477B9}" type="slidenum">
              <a:rPr lang="en-US" smtClean="0"/>
              <a:t>3</a:t>
            </a:fld>
            <a:endParaRPr lang="en-US"/>
          </a:p>
        </p:txBody>
      </p:sp>
    </p:spTree>
    <p:extLst>
      <p:ext uri="{BB962C8B-B14F-4D97-AF65-F5344CB8AC3E}">
        <p14:creationId xmlns:p14="http://schemas.microsoft.com/office/powerpoint/2010/main" val="70985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-Since both embedded computers use practically the same CPUs their other components become more important. </a:t>
            </a:r>
          </a:p>
          <a:p>
            <a:r>
              <a:rPr lang="en-US"/>
              <a:t>-Because we are processing a live video feed we will need a lot of processing power.</a:t>
            </a:r>
          </a:p>
          <a:p>
            <a:r>
              <a:rPr lang="en-US"/>
              <a:t>-OpenCV has the ability to use CUDA which uses the GPU to perform calculations therefore a better GPU will help our computer vision process video better. </a:t>
            </a:r>
          </a:p>
          <a:p>
            <a:r>
              <a:rPr lang="en-US"/>
              <a:t>-Computer vision requires a lot of operations to handle data coming in, therefore the operation performance between the two is very important. </a:t>
            </a:r>
          </a:p>
          <a:p>
            <a:r>
              <a:rPr lang="en-US"/>
              <a:t>-We are using Bluetooth LE 4.2 to communicate between the arena and robot and so the lack of a card on the Nano was a detriment because it just added more cost to an already expensive part.</a:t>
            </a:r>
          </a:p>
          <a:p>
            <a:r>
              <a:rPr lang="en-US"/>
              <a:t>-However, the Nano can handle 8 1080p video feeds at 30fps simultaneously or 18 720p video feeds at 30fps and that processing power alone mixed with CUDA ability just made the Nano a better choice.</a:t>
            </a:r>
          </a:p>
        </p:txBody>
      </p:sp>
      <p:sp>
        <p:nvSpPr>
          <p:cNvPr id="4" name="Slide Number Placeholder 3"/>
          <p:cNvSpPr>
            <a:spLocks noGrp="1"/>
          </p:cNvSpPr>
          <p:nvPr>
            <p:ph type="sldNum" sz="quarter" idx="5"/>
          </p:nvPr>
        </p:nvSpPr>
        <p:spPr/>
        <p:txBody>
          <a:bodyPr/>
          <a:lstStyle/>
          <a:p>
            <a:fld id="{B7B9CACB-BD88-46D6-AAC8-4B521DE477B9}" type="slidenum">
              <a:rPr lang="en-US" smtClean="0"/>
              <a:t>30</a:t>
            </a:fld>
            <a:endParaRPr lang="en-US"/>
          </a:p>
        </p:txBody>
      </p:sp>
    </p:spTree>
    <p:extLst>
      <p:ext uri="{BB962C8B-B14F-4D97-AF65-F5344CB8AC3E}">
        <p14:creationId xmlns:p14="http://schemas.microsoft.com/office/powerpoint/2010/main" val="2836083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endParaRPr lang="en-US"/>
          </a:p>
          <a:p>
            <a:r>
              <a:rPr lang="en-US"/>
              <a:t>-The Pixy2 would have been the clear choice as it comes with it's own computer vision software and hardware so all we would have to do is train the algorithm.</a:t>
            </a:r>
          </a:p>
          <a:p>
            <a:r>
              <a:rPr lang="en-US"/>
              <a:t>-In testing though it performed very poorly from the distance it would be required to be mounted in order to see the entire arena.</a:t>
            </a:r>
          </a:p>
          <a:p>
            <a:r>
              <a:rPr lang="en-US"/>
              <a:t>-So, instead we choose the Logitech c920, mainly because it was the best of the two cameras our group already owned and in testing gave a very clear image from the height required to view the entire arena.</a:t>
            </a:r>
          </a:p>
          <a:p>
            <a:r>
              <a:rPr lang="en-US"/>
              <a:t>-The vertical FOV is actually the main limitation in the cameras because we have to keep mounting it higher and higher the lower the angle of the FOV becomes.</a:t>
            </a:r>
          </a:p>
        </p:txBody>
      </p:sp>
      <p:sp>
        <p:nvSpPr>
          <p:cNvPr id="4" name="Slide Number Placeholder 3"/>
          <p:cNvSpPr>
            <a:spLocks noGrp="1"/>
          </p:cNvSpPr>
          <p:nvPr>
            <p:ph type="sldNum" sz="quarter" idx="5"/>
          </p:nvPr>
        </p:nvSpPr>
        <p:spPr/>
        <p:txBody>
          <a:bodyPr/>
          <a:lstStyle/>
          <a:p>
            <a:fld id="{B7B9CACB-BD88-46D6-AAC8-4B521DE477B9}" type="slidenum">
              <a:rPr lang="en-US" smtClean="0"/>
              <a:t>31</a:t>
            </a:fld>
            <a:endParaRPr lang="en-US"/>
          </a:p>
        </p:txBody>
      </p:sp>
    </p:spTree>
    <p:extLst>
      <p:ext uri="{BB962C8B-B14F-4D97-AF65-F5344CB8AC3E}">
        <p14:creationId xmlns:p14="http://schemas.microsoft.com/office/powerpoint/2010/main" val="3583156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-The Arena is powered by an AC outlet</a:t>
            </a:r>
          </a:p>
          <a:p>
            <a:r>
              <a:rPr lang="en-US"/>
              <a:t>-Two AC-DC Converters are used. One powers the Jetson Nano and one powers the NeoPixels</a:t>
            </a:r>
          </a:p>
          <a:p>
            <a:r>
              <a:rPr lang="en-US"/>
              <a:t>-The TV Display is also powered by the AC outlet and therefore, a power strip will be attached to the arena for simplicity</a:t>
            </a:r>
          </a:p>
          <a:p>
            <a:r>
              <a:rPr lang="en-US"/>
              <a:t>-Jetson Nano interfaces with D-Pad using USB serial interface and with the TV Display via HDMI</a:t>
            </a:r>
          </a:p>
          <a:p>
            <a:r>
              <a:rPr lang="en-US"/>
              <a:t>-Limit Switches are used to detect a “goal” and are connected to Nano’s GPIO</a:t>
            </a:r>
          </a:p>
          <a:p>
            <a:r>
              <a:rPr lang="en-US"/>
              <a:t>-NeoPixels need PWM and because Nano is not a real time system, either SPI will be used or a small PCB will be designed to interface them with the Nano </a:t>
            </a:r>
          </a:p>
        </p:txBody>
      </p:sp>
      <p:sp>
        <p:nvSpPr>
          <p:cNvPr id="4" name="Slide Number Placeholder 3"/>
          <p:cNvSpPr>
            <a:spLocks noGrp="1"/>
          </p:cNvSpPr>
          <p:nvPr>
            <p:ph type="sldNum" sz="quarter" idx="5"/>
          </p:nvPr>
        </p:nvSpPr>
        <p:spPr/>
        <p:txBody>
          <a:bodyPr/>
          <a:lstStyle/>
          <a:p>
            <a:fld id="{B7B9CACB-BD88-46D6-AAC8-4B521DE477B9}" type="slidenum">
              <a:rPr lang="en-US" smtClean="0"/>
              <a:t>32</a:t>
            </a:fld>
            <a:endParaRPr lang="en-US"/>
          </a:p>
        </p:txBody>
      </p:sp>
    </p:spTree>
    <p:extLst>
      <p:ext uri="{BB962C8B-B14F-4D97-AF65-F5344CB8AC3E}">
        <p14:creationId xmlns:p14="http://schemas.microsoft.com/office/powerpoint/2010/main" val="2265445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 The arena software is split into two nodes: Peripheral software and computer vision. </a:t>
            </a:r>
          </a:p>
          <a:p>
            <a:endParaRPr lang="en-US"/>
          </a:p>
          <a:p>
            <a:pPr marL="0" indent="0">
              <a:buFontTx/>
              <a:buNone/>
            </a:pPr>
            <a:r>
              <a:rPr lang="en-US"/>
              <a:t>- The peripheral software is responsible for handling GPIO and communication between the game engine, and robot.</a:t>
            </a:r>
          </a:p>
          <a:p>
            <a:pPr marL="171450" indent="-171450">
              <a:buFontTx/>
              <a:buChar char="-"/>
            </a:pPr>
            <a:endParaRPr lang="en-US"/>
          </a:p>
          <a:p>
            <a:r>
              <a:rPr lang="en-US"/>
              <a:t>- The software in this case does not need to be hard-real time, but still must achieve a soft-real time execution to handle the robot control 30hz requirement</a:t>
            </a:r>
          </a:p>
          <a:p>
            <a:endParaRPr lang="en-US"/>
          </a:p>
          <a:p>
            <a:pPr marL="0" indent="0">
              <a:buFontTx/>
              <a:buNone/>
            </a:pPr>
            <a:r>
              <a:rPr lang="en-US"/>
              <a:t>- The lack of hard real-time with the Nano (Due to a native operating system) has introduced a critical issue for controlling the LED </a:t>
            </a:r>
            <a:r>
              <a:rPr lang="en-US" err="1"/>
              <a:t>NeoPixels</a:t>
            </a:r>
            <a:r>
              <a:rPr lang="en-US"/>
              <a:t>. </a:t>
            </a:r>
            <a:r>
              <a:rPr lang="en-US" err="1"/>
              <a:t>NeoPixels</a:t>
            </a:r>
            <a:r>
              <a:rPr lang="en-US"/>
              <a:t> require a precise digital signal to achieve proper animation.</a:t>
            </a:r>
          </a:p>
          <a:p>
            <a:pPr marL="0" indent="0">
              <a:buFontTx/>
              <a:buNone/>
            </a:pPr>
            <a:endParaRPr lang="en-US"/>
          </a:p>
          <a:p>
            <a:pPr marL="0" indent="0">
              <a:buFontTx/>
              <a:buNone/>
            </a:pPr>
            <a:r>
              <a:rPr lang="en-US"/>
              <a:t>- Due to this, an additional external device (such as an ATMEGA) may be required to properly animate the lights.</a:t>
            </a:r>
          </a:p>
        </p:txBody>
      </p:sp>
      <p:sp>
        <p:nvSpPr>
          <p:cNvPr id="4" name="Slide Number Placeholder 3"/>
          <p:cNvSpPr>
            <a:spLocks noGrp="1"/>
          </p:cNvSpPr>
          <p:nvPr>
            <p:ph type="sldNum" sz="quarter" idx="5"/>
          </p:nvPr>
        </p:nvSpPr>
        <p:spPr/>
        <p:txBody>
          <a:bodyPr/>
          <a:lstStyle/>
          <a:p>
            <a:fld id="{B7B9CACB-BD88-46D6-AAC8-4B521DE477B9}" type="slidenum">
              <a:rPr lang="en-US" smtClean="0"/>
              <a:t>33</a:t>
            </a:fld>
            <a:endParaRPr lang="en-US"/>
          </a:p>
        </p:txBody>
      </p:sp>
    </p:spTree>
    <p:extLst>
      <p:ext uri="{BB962C8B-B14F-4D97-AF65-F5344CB8AC3E}">
        <p14:creationId xmlns:p14="http://schemas.microsoft.com/office/powerpoint/2010/main" val="249342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 The peripheral software model is shown in this picture as being split between 3 layers: Application, Implementation, and Library layers.</a:t>
            </a:r>
          </a:p>
          <a:p>
            <a:r>
              <a:rPr lang="en-US"/>
              <a:t>- These layers only depend on services/functionality provided by layers beneath it. </a:t>
            </a:r>
          </a:p>
          <a:p>
            <a:r>
              <a:rPr lang="en-US"/>
              <a:t>- The main executable implements a similar data process to the robot: Update inputs, process data, and update outputs.</a:t>
            </a:r>
          </a:p>
          <a:p>
            <a:r>
              <a:rPr lang="en-US"/>
              <a:t>- In this case, the inputs are data from local sensors such as the hoop limit switches, and data from the game engine.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Outputs include passing data from the game engine to the robot over Bluetooth and  setting local outputs in the form of LEDs. </a:t>
            </a:r>
          </a:p>
          <a:p>
            <a:r>
              <a:rPr lang="en-US"/>
              <a:t>- The libraries utilized take care of GPIO control and Bluetooth functionality. </a:t>
            </a:r>
          </a:p>
        </p:txBody>
      </p:sp>
      <p:sp>
        <p:nvSpPr>
          <p:cNvPr id="4" name="Slide Number Placeholder 3"/>
          <p:cNvSpPr>
            <a:spLocks noGrp="1"/>
          </p:cNvSpPr>
          <p:nvPr>
            <p:ph type="sldNum" sz="quarter" idx="5"/>
          </p:nvPr>
        </p:nvSpPr>
        <p:spPr/>
        <p:txBody>
          <a:bodyPr/>
          <a:lstStyle/>
          <a:p>
            <a:fld id="{B7B9CACB-BD88-46D6-AAC8-4B521DE477B9}" type="slidenum">
              <a:rPr lang="en-US" smtClean="0"/>
              <a:t>34</a:t>
            </a:fld>
            <a:endParaRPr lang="en-US"/>
          </a:p>
        </p:txBody>
      </p:sp>
    </p:spTree>
    <p:extLst>
      <p:ext uri="{BB962C8B-B14F-4D97-AF65-F5344CB8AC3E}">
        <p14:creationId xmlns:p14="http://schemas.microsoft.com/office/powerpoint/2010/main" val="1423838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CORY:</a:t>
            </a:r>
          </a:p>
          <a:p>
            <a:r>
              <a:rPr lang="en-US"/>
              <a:t>-We choose to use OpenCV for computer vision not only because it was free and open source, but also because it has 3rd party trackers that can easily be implemented and a vast community for support.</a:t>
            </a:r>
          </a:p>
          <a:p>
            <a:r>
              <a:rPr lang="en-US"/>
              <a:t>-The code for the implementation is pretty straightforward because most of the heavy lifting is done via the OpenCV libraries, so its just a matter of finding and using the library functions correctly.</a:t>
            </a:r>
          </a:p>
          <a:p>
            <a:r>
              <a:rPr lang="en-US"/>
              <a:t>-The third party tracker is called the Kernelized Correlation Filter or KCF tracking library. This tracker takes advantage of large overlapping data regions to track faster and more accurate than most other trackers.</a:t>
            </a:r>
          </a:p>
          <a:p>
            <a:r>
              <a:rPr lang="en-US"/>
              <a:t>-The KCF tracker does poorly when an object being tracked gets obscured and then comes back into view and it also doesn’t give the orientation of the robots.</a:t>
            </a:r>
          </a:p>
          <a:p>
            <a:r>
              <a:rPr lang="en-US"/>
              <a:t>-To counter this we are implementing background subtraction on the court prior to feeding the video data to the KCF tracker and we are using two colored dots on each side of the robot which will determine orientation.</a:t>
            </a:r>
          </a:p>
        </p:txBody>
      </p:sp>
      <p:sp>
        <p:nvSpPr>
          <p:cNvPr id="4" name="Slide Number Placeholder 3"/>
          <p:cNvSpPr>
            <a:spLocks noGrp="1"/>
          </p:cNvSpPr>
          <p:nvPr>
            <p:ph type="sldNum" sz="quarter" idx="5"/>
          </p:nvPr>
        </p:nvSpPr>
        <p:spPr/>
        <p:txBody>
          <a:bodyPr/>
          <a:lstStyle/>
          <a:p>
            <a:fld id="{B7B9CACB-BD88-46D6-AAC8-4B521DE477B9}" type="slidenum">
              <a:rPr lang="en-US" smtClean="0"/>
              <a:t>35</a:t>
            </a:fld>
            <a:endParaRPr lang="en-US"/>
          </a:p>
        </p:txBody>
      </p:sp>
    </p:spTree>
    <p:extLst>
      <p:ext uri="{BB962C8B-B14F-4D97-AF65-F5344CB8AC3E}">
        <p14:creationId xmlns:p14="http://schemas.microsoft.com/office/powerpoint/2010/main" val="166481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Our chosen game engine was the Godot 2D engine. </a:t>
            </a:r>
          </a:p>
          <a:p>
            <a:r>
              <a:rPr lang="en-US"/>
              <a:t>The collision detection is there to provide some feedback to the user, as well as a protective measure for the robot as it should help prevent the user from putting unneeded stress on the robot. Ex – Continuously running into the wall without the robot moving can burn motors. </a:t>
            </a:r>
          </a:p>
          <a:p>
            <a:r>
              <a:rPr lang="en-US"/>
              <a:t>Video Playback – Way of interacting with the user and adding an element of fun. Styled in the way of bowling alley animations. </a:t>
            </a:r>
          </a:p>
          <a:p>
            <a:r>
              <a:rPr lang="en-US"/>
              <a:t>Robot Control will take user input and positional data from the computer vision to correctly track and show the robots position in the game as well as to send it velocities to move where the user tells it to. </a:t>
            </a:r>
          </a:p>
        </p:txBody>
      </p:sp>
      <p:sp>
        <p:nvSpPr>
          <p:cNvPr id="4" name="Slide Number Placeholder 3"/>
          <p:cNvSpPr>
            <a:spLocks noGrp="1"/>
          </p:cNvSpPr>
          <p:nvPr>
            <p:ph type="sldNum" sz="quarter" idx="5"/>
          </p:nvPr>
        </p:nvSpPr>
        <p:spPr/>
        <p:txBody>
          <a:bodyPr/>
          <a:lstStyle/>
          <a:p>
            <a:fld id="{B7B9CACB-BD88-46D6-AAC8-4B521DE477B9}" type="slidenum">
              <a:rPr lang="en-US" smtClean="0"/>
              <a:t>36</a:t>
            </a:fld>
            <a:endParaRPr lang="en-US"/>
          </a:p>
        </p:txBody>
      </p:sp>
    </p:spTree>
    <p:extLst>
      <p:ext uri="{BB962C8B-B14F-4D97-AF65-F5344CB8AC3E}">
        <p14:creationId xmlns:p14="http://schemas.microsoft.com/office/powerpoint/2010/main" val="918959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Godot uses its own python like language called </a:t>
            </a:r>
            <a:r>
              <a:rPr lang="en-US" err="1"/>
              <a:t>GDScript</a:t>
            </a:r>
            <a:r>
              <a:rPr lang="en-US"/>
              <a:t>. Unreal costs royalty on profit over 3000 dollars but this doesn’t apply to the project. </a:t>
            </a:r>
            <a:r>
              <a:rPr lang="en-US" err="1"/>
              <a:t>Interprocess</a:t>
            </a:r>
            <a:r>
              <a:rPr lang="en-US"/>
              <a:t> communication is handled pretty much the same way in all three but with slightly different implementations due to their libraries. In the end, we chose Godot because the 2D seemed to be easier to work with, but all 3 engine choices were viable options. </a:t>
            </a:r>
          </a:p>
        </p:txBody>
      </p:sp>
      <p:sp>
        <p:nvSpPr>
          <p:cNvPr id="4" name="Slide Number Placeholder 3"/>
          <p:cNvSpPr>
            <a:spLocks noGrp="1"/>
          </p:cNvSpPr>
          <p:nvPr>
            <p:ph type="sldNum" sz="quarter" idx="5"/>
          </p:nvPr>
        </p:nvSpPr>
        <p:spPr/>
        <p:txBody>
          <a:bodyPr/>
          <a:lstStyle/>
          <a:p>
            <a:fld id="{B7B9CACB-BD88-46D6-AAC8-4B521DE477B9}" type="slidenum">
              <a:rPr lang="en-US" smtClean="0"/>
              <a:t>37</a:t>
            </a:fld>
            <a:endParaRPr lang="en-US"/>
          </a:p>
        </p:txBody>
      </p:sp>
    </p:spTree>
    <p:extLst>
      <p:ext uri="{BB962C8B-B14F-4D97-AF65-F5344CB8AC3E}">
        <p14:creationId xmlns:p14="http://schemas.microsoft.com/office/powerpoint/2010/main" val="1267695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These are basic wireframe mockups of the individual screens needed for the game. There is a main menu, a “difficulty” selection, controller screen, and game screen. The game screen contains important match information such as time, score, and the position of important landmarks in the arena such as the robot or ball. </a:t>
            </a:r>
          </a:p>
        </p:txBody>
      </p:sp>
      <p:sp>
        <p:nvSpPr>
          <p:cNvPr id="4" name="Slide Number Placeholder 3"/>
          <p:cNvSpPr>
            <a:spLocks noGrp="1"/>
          </p:cNvSpPr>
          <p:nvPr>
            <p:ph type="sldNum" sz="quarter" idx="5"/>
          </p:nvPr>
        </p:nvSpPr>
        <p:spPr/>
        <p:txBody>
          <a:bodyPr/>
          <a:lstStyle/>
          <a:p>
            <a:fld id="{B7B9CACB-BD88-46D6-AAC8-4B521DE477B9}" type="slidenum">
              <a:rPr lang="en-US" smtClean="0"/>
              <a:t>38</a:t>
            </a:fld>
            <a:endParaRPr lang="en-US"/>
          </a:p>
        </p:txBody>
      </p:sp>
    </p:spTree>
    <p:extLst>
      <p:ext uri="{BB962C8B-B14F-4D97-AF65-F5344CB8AC3E}">
        <p14:creationId xmlns:p14="http://schemas.microsoft.com/office/powerpoint/2010/main" val="1532367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We looked at both Xbox one and PlayStation controllers, functionally there isn’t a difference between the two, however we found the </a:t>
            </a:r>
            <a:r>
              <a:rPr lang="en-US" err="1"/>
              <a:t>xbox</a:t>
            </a:r>
            <a:r>
              <a:rPr lang="en-US"/>
              <a:t> controller to be overall more comfortable to use. </a:t>
            </a:r>
          </a:p>
        </p:txBody>
      </p:sp>
      <p:sp>
        <p:nvSpPr>
          <p:cNvPr id="4" name="Slide Number Placeholder 3"/>
          <p:cNvSpPr>
            <a:spLocks noGrp="1"/>
          </p:cNvSpPr>
          <p:nvPr>
            <p:ph type="sldNum" sz="quarter" idx="5"/>
          </p:nvPr>
        </p:nvSpPr>
        <p:spPr/>
        <p:txBody>
          <a:bodyPr/>
          <a:lstStyle/>
          <a:p>
            <a:fld id="{B7B9CACB-BD88-46D6-AAC8-4B521DE477B9}" type="slidenum">
              <a:rPr lang="en-US" smtClean="0"/>
              <a:t>39</a:t>
            </a:fld>
            <a:endParaRPr lang="en-US"/>
          </a:p>
        </p:txBody>
      </p:sp>
    </p:spTree>
    <p:extLst>
      <p:ext uri="{BB962C8B-B14F-4D97-AF65-F5344CB8AC3E}">
        <p14:creationId xmlns:p14="http://schemas.microsoft.com/office/powerpoint/2010/main" val="194289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For realistic design constraints, we focus on 4 primary sections. </a:t>
            </a:r>
          </a:p>
          <a:p>
            <a:r>
              <a:rPr lang="en-US"/>
              <a:t>Economically, we had to establish a project budget that the team members could afford and agree upon, and the designs of the project should be scalable such that many robots or arenas can be built. </a:t>
            </a:r>
          </a:p>
          <a:p>
            <a:r>
              <a:rPr lang="en-US"/>
              <a:t>Health and safety is critical in this project due flying projectiles and high energy components. </a:t>
            </a:r>
          </a:p>
          <a:p>
            <a:r>
              <a:rPr lang="en-US"/>
              <a:t>The system must be easily manufacturable with tools available to the team, and it must be easily repaired or added to without major effort in order to sustain over time.</a:t>
            </a:r>
          </a:p>
        </p:txBody>
      </p:sp>
      <p:sp>
        <p:nvSpPr>
          <p:cNvPr id="4" name="Slide Number Placeholder 3"/>
          <p:cNvSpPr>
            <a:spLocks noGrp="1"/>
          </p:cNvSpPr>
          <p:nvPr>
            <p:ph type="sldNum" sz="quarter" idx="5"/>
          </p:nvPr>
        </p:nvSpPr>
        <p:spPr/>
        <p:txBody>
          <a:bodyPr/>
          <a:lstStyle/>
          <a:p>
            <a:fld id="{B7B9CACB-BD88-46D6-AAC8-4B521DE477B9}" type="slidenum">
              <a:rPr lang="en-US" smtClean="0"/>
              <a:t>4</a:t>
            </a:fld>
            <a:endParaRPr lang="en-US"/>
          </a:p>
        </p:txBody>
      </p:sp>
    </p:spTree>
    <p:extLst>
      <p:ext uri="{BB962C8B-B14F-4D97-AF65-F5344CB8AC3E}">
        <p14:creationId xmlns:p14="http://schemas.microsoft.com/office/powerpoint/2010/main" val="3235193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Robot Master Control takes input from a variety of sources to make decisions on what data to send where. Using the input gamepad, computer vision, and current kinematics, it will send velocities to the robot to make sure it is able to move in the right direction. It will also use the position data and input to decide if it should alert the user to an imminent collision either with the arena or another robot. </a:t>
            </a:r>
          </a:p>
        </p:txBody>
      </p:sp>
      <p:sp>
        <p:nvSpPr>
          <p:cNvPr id="4" name="Slide Number Placeholder 3"/>
          <p:cNvSpPr>
            <a:spLocks noGrp="1"/>
          </p:cNvSpPr>
          <p:nvPr>
            <p:ph type="sldNum" sz="quarter" idx="5"/>
          </p:nvPr>
        </p:nvSpPr>
        <p:spPr/>
        <p:txBody>
          <a:bodyPr/>
          <a:lstStyle/>
          <a:p>
            <a:fld id="{B7B9CACB-BD88-46D6-AAC8-4B521DE477B9}" type="slidenum">
              <a:rPr lang="en-US" smtClean="0"/>
              <a:t>40</a:t>
            </a:fld>
            <a:endParaRPr lang="en-US"/>
          </a:p>
        </p:txBody>
      </p:sp>
    </p:spTree>
    <p:extLst>
      <p:ext uri="{BB962C8B-B14F-4D97-AF65-F5344CB8AC3E}">
        <p14:creationId xmlns:p14="http://schemas.microsoft.com/office/powerpoint/2010/main" val="1021279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The software will have a central hub that takes in data such as joystick input and positional data from the computer vision aspect of the arena. This master control comp will be send data out to the peripheral software and then the robot afterwards. </a:t>
            </a:r>
          </a:p>
        </p:txBody>
      </p:sp>
      <p:sp>
        <p:nvSpPr>
          <p:cNvPr id="4" name="Slide Number Placeholder 3"/>
          <p:cNvSpPr>
            <a:spLocks noGrp="1"/>
          </p:cNvSpPr>
          <p:nvPr>
            <p:ph type="sldNum" sz="quarter" idx="5"/>
          </p:nvPr>
        </p:nvSpPr>
        <p:spPr/>
        <p:txBody>
          <a:bodyPr/>
          <a:lstStyle/>
          <a:p>
            <a:fld id="{B7B9CACB-BD88-46D6-AAC8-4B521DE477B9}" type="slidenum">
              <a:rPr lang="en-US" smtClean="0"/>
              <a:t>41</a:t>
            </a:fld>
            <a:endParaRPr lang="en-US"/>
          </a:p>
        </p:txBody>
      </p:sp>
    </p:spTree>
    <p:extLst>
      <p:ext uri="{BB962C8B-B14F-4D97-AF65-F5344CB8AC3E}">
        <p14:creationId xmlns:p14="http://schemas.microsoft.com/office/powerpoint/2010/main" val="905515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The arena-game interface is a software-based interface that deals with the data transfer between the Arena and Game systems. This data includes the robot velocities, flywheel velocities, intake control, and error status to the Arena from the game. It also involves passing data from the robot to the game through the arena peripheral software.</a:t>
            </a:r>
          </a:p>
          <a:p>
            <a:endParaRPr lang="en-US"/>
          </a:p>
          <a:p>
            <a:r>
              <a:rPr lang="en-US"/>
              <a:t>SUVRAT:</a:t>
            </a:r>
          </a:p>
          <a:p>
            <a:r>
              <a:rPr lang="en-US"/>
              <a:t>-Accomplished via Bluetooth Low Energy</a:t>
            </a:r>
          </a:p>
          <a:p>
            <a:r>
              <a:rPr lang="en-US"/>
              <a:t>-Either SPP or HCI Bluetooth profile will be used depending on what works on Linux</a:t>
            </a:r>
          </a:p>
          <a:p>
            <a:r>
              <a:rPr lang="en-US"/>
              <a:t>-Ideally, Linux supports both and therefore, initially SPP will be used to send and receive sensor data</a:t>
            </a:r>
          </a:p>
          <a:p>
            <a:r>
              <a:rPr lang="en-US"/>
              <a:t>-Arena will use computer vision to measure the distance between the ring and the robot</a:t>
            </a:r>
          </a:p>
          <a:p>
            <a:r>
              <a:rPr lang="en-US"/>
              <a:t>-Then it will generate a packet which will contain velocity in x, y and omega (angular velocity)</a:t>
            </a:r>
          </a:p>
          <a:p>
            <a:r>
              <a:rPr lang="en-US"/>
              <a:t>-An interrupt will be generated by the Bluetooth to denote data has arrived and the buffer will be filled and then used in the main loop</a:t>
            </a:r>
          </a:p>
          <a:p>
            <a:r>
              <a:rPr lang="en-US"/>
              <a:t>-On the robot end, there will be a buffer that will continually be parsed for data and commands will be sent to motor/servo drivers</a:t>
            </a:r>
          </a:p>
          <a:p>
            <a:endParaRPr lang="en-US"/>
          </a:p>
        </p:txBody>
      </p:sp>
      <p:sp>
        <p:nvSpPr>
          <p:cNvPr id="4" name="Slide Number Placeholder 3"/>
          <p:cNvSpPr>
            <a:spLocks noGrp="1"/>
          </p:cNvSpPr>
          <p:nvPr>
            <p:ph type="sldNum" sz="quarter" idx="5"/>
          </p:nvPr>
        </p:nvSpPr>
        <p:spPr/>
        <p:txBody>
          <a:bodyPr/>
          <a:lstStyle/>
          <a:p>
            <a:fld id="{B7B9CACB-BD88-46D6-AAC8-4B521DE477B9}" type="slidenum">
              <a:rPr lang="en-US" smtClean="0"/>
              <a:t>42</a:t>
            </a:fld>
            <a:endParaRPr lang="en-US"/>
          </a:p>
        </p:txBody>
      </p:sp>
    </p:spTree>
    <p:extLst>
      <p:ext uri="{BB962C8B-B14F-4D97-AF65-F5344CB8AC3E}">
        <p14:creationId xmlns:p14="http://schemas.microsoft.com/office/powerpoint/2010/main" val="3359949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Robot cost is under-budget at this point due to the reduced cost of the wheels and servo brackets compared to what were initially spec’d out. </a:t>
            </a:r>
          </a:p>
          <a:p>
            <a:endParaRPr lang="en-US"/>
          </a:p>
          <a:p>
            <a:r>
              <a:rPr lang="en-US"/>
              <a:t>The current total is $280, we do expect this to increase as we run into problems</a:t>
            </a:r>
          </a:p>
        </p:txBody>
      </p:sp>
      <p:sp>
        <p:nvSpPr>
          <p:cNvPr id="4" name="Slide Number Placeholder 3"/>
          <p:cNvSpPr>
            <a:spLocks noGrp="1"/>
          </p:cNvSpPr>
          <p:nvPr>
            <p:ph type="sldNum" sz="quarter" idx="5"/>
          </p:nvPr>
        </p:nvSpPr>
        <p:spPr/>
        <p:txBody>
          <a:bodyPr/>
          <a:lstStyle/>
          <a:p>
            <a:fld id="{B7B9CACB-BD88-46D6-AAC8-4B521DE477B9}" type="slidenum">
              <a:rPr lang="en-US" smtClean="0"/>
              <a:t>43</a:t>
            </a:fld>
            <a:endParaRPr lang="en-US"/>
          </a:p>
        </p:txBody>
      </p:sp>
    </p:spTree>
    <p:extLst>
      <p:ext uri="{BB962C8B-B14F-4D97-AF65-F5344CB8AC3E}">
        <p14:creationId xmlns:p14="http://schemas.microsoft.com/office/powerpoint/2010/main" val="2020352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We are currently slightly over-budget on the Arena due to the increased cost of some components. However, Additional costs are not expected to be incurred. </a:t>
            </a:r>
          </a:p>
        </p:txBody>
      </p:sp>
      <p:sp>
        <p:nvSpPr>
          <p:cNvPr id="4" name="Slide Number Placeholder 3"/>
          <p:cNvSpPr>
            <a:spLocks noGrp="1"/>
          </p:cNvSpPr>
          <p:nvPr>
            <p:ph type="sldNum" sz="quarter" idx="5"/>
          </p:nvPr>
        </p:nvSpPr>
        <p:spPr/>
        <p:txBody>
          <a:bodyPr/>
          <a:lstStyle/>
          <a:p>
            <a:fld id="{B7B9CACB-BD88-46D6-AAC8-4B521DE477B9}" type="slidenum">
              <a:rPr lang="en-US" smtClean="0"/>
              <a:t>44</a:t>
            </a:fld>
            <a:endParaRPr lang="en-US"/>
          </a:p>
        </p:txBody>
      </p:sp>
    </p:spTree>
    <p:extLst>
      <p:ext uri="{BB962C8B-B14F-4D97-AF65-F5344CB8AC3E}">
        <p14:creationId xmlns:p14="http://schemas.microsoft.com/office/powerpoint/2010/main" val="3723211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robot should be nearly complete for the mid term demo, except for the final PCB. The entire project is expected to be finished 1-2 weeks before the final demo to ensure adequate time for stringent testing. </a:t>
            </a:r>
          </a:p>
        </p:txBody>
      </p:sp>
      <p:sp>
        <p:nvSpPr>
          <p:cNvPr id="4" name="Slide Number Placeholder 3"/>
          <p:cNvSpPr>
            <a:spLocks noGrp="1"/>
          </p:cNvSpPr>
          <p:nvPr>
            <p:ph type="sldNum" sz="quarter" idx="5"/>
          </p:nvPr>
        </p:nvSpPr>
        <p:spPr/>
        <p:txBody>
          <a:bodyPr/>
          <a:lstStyle/>
          <a:p>
            <a:fld id="{B7B9CACB-BD88-46D6-AAC8-4B521DE477B9}" type="slidenum">
              <a:rPr lang="en-US" smtClean="0"/>
              <a:t>45</a:t>
            </a:fld>
            <a:endParaRPr lang="en-US"/>
          </a:p>
        </p:txBody>
      </p:sp>
    </p:spTree>
    <p:extLst>
      <p:ext uri="{BB962C8B-B14F-4D97-AF65-F5344CB8AC3E}">
        <p14:creationId xmlns:p14="http://schemas.microsoft.com/office/powerpoint/2010/main" val="3426169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primary and secondary owners are shown for different systems </a:t>
            </a:r>
          </a:p>
        </p:txBody>
      </p:sp>
      <p:sp>
        <p:nvSpPr>
          <p:cNvPr id="4" name="Slide Number Placeholder 3"/>
          <p:cNvSpPr>
            <a:spLocks noGrp="1"/>
          </p:cNvSpPr>
          <p:nvPr>
            <p:ph type="sldNum" sz="quarter" idx="5"/>
          </p:nvPr>
        </p:nvSpPr>
        <p:spPr/>
        <p:txBody>
          <a:bodyPr/>
          <a:lstStyle/>
          <a:p>
            <a:fld id="{B7B9CACB-BD88-46D6-AAC8-4B521DE477B9}" type="slidenum">
              <a:rPr lang="en-US" smtClean="0"/>
              <a:t>46</a:t>
            </a:fld>
            <a:endParaRPr lang="en-US"/>
          </a:p>
        </p:txBody>
      </p:sp>
    </p:spTree>
    <p:extLst>
      <p:ext uri="{BB962C8B-B14F-4D97-AF65-F5344CB8AC3E}">
        <p14:creationId xmlns:p14="http://schemas.microsoft.com/office/powerpoint/2010/main" val="515599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arena mechanical is very nearly complete, as well as robot software, and arena electrical.</a:t>
            </a:r>
          </a:p>
          <a:p>
            <a:endParaRPr lang="en-US"/>
          </a:p>
          <a:p>
            <a:r>
              <a:rPr lang="en-US"/>
              <a:t>The areas that still need a lot of work are arena software, computer vison, and the game systems.</a:t>
            </a:r>
          </a:p>
        </p:txBody>
      </p:sp>
      <p:sp>
        <p:nvSpPr>
          <p:cNvPr id="4" name="Slide Number Placeholder 3"/>
          <p:cNvSpPr>
            <a:spLocks noGrp="1"/>
          </p:cNvSpPr>
          <p:nvPr>
            <p:ph type="sldNum" sz="quarter" idx="5"/>
          </p:nvPr>
        </p:nvSpPr>
        <p:spPr/>
        <p:txBody>
          <a:bodyPr/>
          <a:lstStyle/>
          <a:p>
            <a:fld id="{B7B9CACB-BD88-46D6-AAC8-4B521DE477B9}" type="slidenum">
              <a:rPr lang="en-US" smtClean="0"/>
              <a:t>47</a:t>
            </a:fld>
            <a:endParaRPr lang="en-US"/>
          </a:p>
        </p:txBody>
      </p:sp>
    </p:spTree>
    <p:extLst>
      <p:ext uri="{BB962C8B-B14F-4D97-AF65-F5344CB8AC3E}">
        <p14:creationId xmlns:p14="http://schemas.microsoft.com/office/powerpoint/2010/main" val="1082800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Arena hardware is nearly complete, so that can be finished very soon</a:t>
            </a:r>
          </a:p>
          <a:p>
            <a:endParaRPr lang="en-US"/>
          </a:p>
          <a:p>
            <a:r>
              <a:rPr lang="en-US"/>
              <a:t>The robot hardware is a critical path so that must be completed soon. Specifically, the intake design must be finished, constructed and tested.</a:t>
            </a:r>
          </a:p>
          <a:p>
            <a:endParaRPr lang="en-US"/>
          </a:p>
          <a:p>
            <a:r>
              <a:rPr lang="en-US"/>
              <a:t>The electrical system must be tested and finalized prior to PCB Purchase, which is another component on the critical-path </a:t>
            </a:r>
          </a:p>
        </p:txBody>
      </p:sp>
      <p:sp>
        <p:nvSpPr>
          <p:cNvPr id="4" name="Slide Number Placeholder 3"/>
          <p:cNvSpPr>
            <a:spLocks noGrp="1"/>
          </p:cNvSpPr>
          <p:nvPr>
            <p:ph type="sldNum" sz="quarter" idx="5"/>
          </p:nvPr>
        </p:nvSpPr>
        <p:spPr/>
        <p:txBody>
          <a:bodyPr/>
          <a:lstStyle/>
          <a:p>
            <a:fld id="{B7B9CACB-BD88-46D6-AAC8-4B521DE477B9}" type="slidenum">
              <a:rPr lang="en-US" smtClean="0"/>
              <a:t>48</a:t>
            </a:fld>
            <a:endParaRPr lang="en-US"/>
          </a:p>
        </p:txBody>
      </p:sp>
    </p:spTree>
    <p:extLst>
      <p:ext uri="{BB962C8B-B14F-4D97-AF65-F5344CB8AC3E}">
        <p14:creationId xmlns:p14="http://schemas.microsoft.com/office/powerpoint/2010/main" val="3910554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At this time we will answer questions and make any clarifications needed.</a:t>
            </a:r>
          </a:p>
        </p:txBody>
      </p:sp>
      <p:sp>
        <p:nvSpPr>
          <p:cNvPr id="4" name="Slide Number Placeholder 3"/>
          <p:cNvSpPr>
            <a:spLocks noGrp="1"/>
          </p:cNvSpPr>
          <p:nvPr>
            <p:ph type="sldNum" sz="quarter" idx="5"/>
          </p:nvPr>
        </p:nvSpPr>
        <p:spPr/>
        <p:txBody>
          <a:bodyPr/>
          <a:lstStyle/>
          <a:p>
            <a:fld id="{B7B9CACB-BD88-46D6-AAC8-4B521DE477B9}" type="slidenum">
              <a:rPr lang="en-US" smtClean="0"/>
              <a:t>49</a:t>
            </a:fld>
            <a:endParaRPr lang="en-US"/>
          </a:p>
        </p:txBody>
      </p:sp>
    </p:spTree>
    <p:extLst>
      <p:ext uri="{BB962C8B-B14F-4D97-AF65-F5344CB8AC3E}">
        <p14:creationId xmlns:p14="http://schemas.microsoft.com/office/powerpoint/2010/main" val="395694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Specific requirements to mention for the robot system are that the robot must be capable of holonomic motion at a quick speed so that the players can enjoy the control and be able to take shots at different distance </a:t>
            </a:r>
            <a:r>
              <a:rPr lang="en-US" err="1"/>
              <a:t>swithout</a:t>
            </a:r>
            <a:r>
              <a:rPr lang="en-US"/>
              <a:t> losing their launch angle.</a:t>
            </a:r>
          </a:p>
          <a:p>
            <a:endParaRPr lang="en-US"/>
          </a:p>
          <a:p>
            <a:r>
              <a:rPr lang="en-US"/>
              <a:t>Additionally, the robot must maintain a shot accuracy of at least 70% from anywhere on the court.  A player in the NBA is considered above average at a 50% field goal percentage.</a:t>
            </a:r>
          </a:p>
        </p:txBody>
      </p:sp>
      <p:sp>
        <p:nvSpPr>
          <p:cNvPr id="4" name="Slide Number Placeholder 3"/>
          <p:cNvSpPr>
            <a:spLocks noGrp="1"/>
          </p:cNvSpPr>
          <p:nvPr>
            <p:ph type="sldNum" sz="quarter" idx="5"/>
          </p:nvPr>
        </p:nvSpPr>
        <p:spPr/>
        <p:txBody>
          <a:bodyPr/>
          <a:lstStyle/>
          <a:p>
            <a:fld id="{B7B9CACB-BD88-46D6-AAC8-4B521DE477B9}" type="slidenum">
              <a:rPr lang="en-US" smtClean="0"/>
              <a:t>5</a:t>
            </a:fld>
            <a:endParaRPr lang="en-US"/>
          </a:p>
        </p:txBody>
      </p:sp>
    </p:spTree>
    <p:extLst>
      <p:ext uri="{BB962C8B-B14F-4D97-AF65-F5344CB8AC3E}">
        <p14:creationId xmlns:p14="http://schemas.microsoft.com/office/powerpoint/2010/main" val="2326644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Notable requirements for the Arena are that the surface must be level within 1 degrees, and the arena must be capable of tracking the position of the ball and robots on the court at a rate of 30hz. </a:t>
            </a:r>
          </a:p>
        </p:txBody>
      </p:sp>
      <p:sp>
        <p:nvSpPr>
          <p:cNvPr id="4" name="Slide Number Placeholder 3"/>
          <p:cNvSpPr>
            <a:spLocks noGrp="1"/>
          </p:cNvSpPr>
          <p:nvPr>
            <p:ph type="sldNum" sz="quarter" idx="5"/>
          </p:nvPr>
        </p:nvSpPr>
        <p:spPr/>
        <p:txBody>
          <a:bodyPr/>
          <a:lstStyle/>
          <a:p>
            <a:fld id="{B7B9CACB-BD88-46D6-AAC8-4B521DE477B9}" type="slidenum">
              <a:rPr lang="en-US" smtClean="0"/>
              <a:t>6</a:t>
            </a:fld>
            <a:endParaRPr lang="en-US"/>
          </a:p>
        </p:txBody>
      </p:sp>
    </p:spTree>
    <p:extLst>
      <p:ext uri="{BB962C8B-B14F-4D97-AF65-F5344CB8AC3E}">
        <p14:creationId xmlns:p14="http://schemas.microsoft.com/office/powerpoint/2010/main" val="181183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game requirements determine the functionality of the game itself. A notable requirement is that the game must perform collision detection such that robots are not damaging themselves or the field. </a:t>
            </a:r>
          </a:p>
        </p:txBody>
      </p:sp>
      <p:sp>
        <p:nvSpPr>
          <p:cNvPr id="4" name="Slide Number Placeholder 3"/>
          <p:cNvSpPr>
            <a:spLocks noGrp="1"/>
          </p:cNvSpPr>
          <p:nvPr>
            <p:ph type="sldNum" sz="quarter" idx="5"/>
          </p:nvPr>
        </p:nvSpPr>
        <p:spPr/>
        <p:txBody>
          <a:bodyPr/>
          <a:lstStyle/>
          <a:p>
            <a:fld id="{B7B9CACB-BD88-46D6-AAC8-4B521DE477B9}" type="slidenum">
              <a:rPr lang="en-US" smtClean="0"/>
              <a:t>7</a:t>
            </a:fld>
            <a:endParaRPr lang="en-US"/>
          </a:p>
        </p:txBody>
      </p:sp>
    </p:spTree>
    <p:extLst>
      <p:ext uri="{BB962C8B-B14F-4D97-AF65-F5344CB8AC3E}">
        <p14:creationId xmlns:p14="http://schemas.microsoft.com/office/powerpoint/2010/main" val="3725106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BRANDON:</a:t>
            </a:r>
          </a:p>
          <a:p>
            <a:r>
              <a:rPr lang="en-US"/>
              <a:t>The System architecture design follows the following hierarchy: </a:t>
            </a:r>
          </a:p>
          <a:p>
            <a:r>
              <a:rPr lang="en-US"/>
              <a:t>Project is split into Game, Arena and Robot</a:t>
            </a:r>
          </a:p>
          <a:p>
            <a:r>
              <a:rPr lang="en-US"/>
              <a:t>Arena is Split into mechanical, electrical, computer vison, and peripheral software</a:t>
            </a:r>
          </a:p>
          <a:p>
            <a:r>
              <a:rPr lang="en-US"/>
              <a:t>Robot is split into software, electrical, and mechanical</a:t>
            </a:r>
          </a:p>
          <a:p>
            <a:r>
              <a:rPr lang="en-US"/>
              <a:t>Mechanical is made up of intake, base, and launcher</a:t>
            </a:r>
          </a:p>
          <a:p>
            <a:r>
              <a:rPr lang="en-US"/>
              <a:t>There are several critical interfaces identified, and a few implicit interfaces</a:t>
            </a:r>
          </a:p>
        </p:txBody>
      </p:sp>
      <p:sp>
        <p:nvSpPr>
          <p:cNvPr id="4" name="Slide Number Placeholder 3"/>
          <p:cNvSpPr>
            <a:spLocks noGrp="1"/>
          </p:cNvSpPr>
          <p:nvPr>
            <p:ph type="sldNum" sz="quarter" idx="5"/>
          </p:nvPr>
        </p:nvSpPr>
        <p:spPr/>
        <p:txBody>
          <a:bodyPr/>
          <a:lstStyle/>
          <a:p>
            <a:fld id="{B7B9CACB-BD88-46D6-AAC8-4B521DE477B9}" type="slidenum">
              <a:rPr lang="en-US" smtClean="0"/>
              <a:t>8</a:t>
            </a:fld>
            <a:endParaRPr lang="en-US"/>
          </a:p>
        </p:txBody>
      </p:sp>
    </p:spTree>
    <p:extLst>
      <p:ext uri="{BB962C8B-B14F-4D97-AF65-F5344CB8AC3E}">
        <p14:creationId xmlns:p14="http://schemas.microsoft.com/office/powerpoint/2010/main" val="130678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a:t>
            </a:r>
          </a:p>
          <a:p>
            <a:r>
              <a:rPr lang="en-US"/>
              <a:t>This is a render of our proposed robot design. &lt;Point and read labels&gt;</a:t>
            </a:r>
          </a:p>
        </p:txBody>
      </p:sp>
      <p:sp>
        <p:nvSpPr>
          <p:cNvPr id="4" name="Slide Number Placeholder 3"/>
          <p:cNvSpPr>
            <a:spLocks noGrp="1"/>
          </p:cNvSpPr>
          <p:nvPr>
            <p:ph type="sldNum" sz="quarter" idx="5"/>
          </p:nvPr>
        </p:nvSpPr>
        <p:spPr/>
        <p:txBody>
          <a:bodyPr/>
          <a:lstStyle/>
          <a:p>
            <a:fld id="{B7B9CACB-BD88-46D6-AAC8-4B521DE477B9}" type="slidenum">
              <a:rPr lang="en-US" smtClean="0"/>
              <a:t>9</a:t>
            </a:fld>
            <a:endParaRPr lang="en-US"/>
          </a:p>
        </p:txBody>
      </p:sp>
    </p:spTree>
    <p:extLst>
      <p:ext uri="{BB962C8B-B14F-4D97-AF65-F5344CB8AC3E}">
        <p14:creationId xmlns:p14="http://schemas.microsoft.com/office/powerpoint/2010/main" val="1825358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2175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349882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40301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C5127-35F0-4D28-B7CF-DB5CA21F45EE}"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51367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C5127-35F0-4D28-B7CF-DB5CA21F45EE}" type="datetimeFigureOut">
              <a:rPr lang="en-US" smtClean="0"/>
              <a:t>9/25/2019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049349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C5127-35F0-4D28-B7CF-DB5CA21F45EE}"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143136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C5127-35F0-4D28-B7CF-DB5CA21F45EE}" type="datetimeFigureOut">
              <a:rPr lang="en-US" smtClean="0"/>
              <a:t>9/25/2019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67461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9/25/2019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586453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C5127-35F0-4D28-B7CF-DB5CA21F45EE}" type="datetimeFigureOut">
              <a:rPr lang="en-US" smtClean="0"/>
              <a:t>9/25/2019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43590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C5127-35F0-4D28-B7CF-DB5CA21F45EE}"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33583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5C5127-35F0-4D28-B7CF-DB5CA21F45EE}" type="datetimeFigureOut">
              <a:rPr lang="en-US" smtClean="0"/>
              <a:t>9/25/2019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56DA94-7E47-4D83-8CA5-F9503DD7FE9D}" type="slidenum">
              <a:rPr lang="en-US" smtClean="0"/>
              <a:t>‹#›</a:t>
            </a:fld>
            <a:endParaRPr lang="en-US"/>
          </a:p>
        </p:txBody>
      </p:sp>
    </p:spTree>
    <p:extLst>
      <p:ext uri="{BB962C8B-B14F-4D97-AF65-F5344CB8AC3E}">
        <p14:creationId xmlns:p14="http://schemas.microsoft.com/office/powerpoint/2010/main" val="223148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41262353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119C-C64C-43E4-9C4D-24C5FED0725B}"/>
              </a:ext>
            </a:extLst>
          </p:cNvPr>
          <p:cNvSpPr>
            <a:spLocks noGrp="1"/>
          </p:cNvSpPr>
          <p:nvPr>
            <p:ph type="ctrTitle"/>
          </p:nvPr>
        </p:nvSpPr>
        <p:spPr>
          <a:xfrm>
            <a:off x="801099" y="1396289"/>
            <a:ext cx="5006336" cy="1325563"/>
          </a:xfrm>
        </p:spPr>
        <p:txBody>
          <a:bodyPr vert="horz" lIns="91440" tIns="45720" rIns="91440" bIns="45720" rtlCol="0" anchor="ctr">
            <a:normAutofit/>
          </a:bodyPr>
          <a:lstStyle/>
          <a:p>
            <a:pPr algn="l"/>
            <a:r>
              <a:rPr lang="en-US" sz="4400"/>
              <a:t>Robot Basketball</a:t>
            </a:r>
          </a:p>
        </p:txBody>
      </p:sp>
      <p:sp>
        <p:nvSpPr>
          <p:cNvPr id="3" name="Subtitle 2">
            <a:extLst>
              <a:ext uri="{FF2B5EF4-FFF2-40B4-BE49-F238E27FC236}">
                <a16:creationId xmlns:a16="http://schemas.microsoft.com/office/drawing/2014/main" id="{171715BA-6E14-400D-B0DC-3273C13D36CD}"/>
              </a:ext>
            </a:extLst>
          </p:cNvPr>
          <p:cNvSpPr>
            <a:spLocks noGrp="1"/>
          </p:cNvSpPr>
          <p:nvPr>
            <p:ph type="subTitle" idx="1"/>
          </p:nvPr>
        </p:nvSpPr>
        <p:spPr>
          <a:xfrm>
            <a:off x="805543" y="2871982"/>
            <a:ext cx="5006336" cy="3181684"/>
          </a:xfrm>
        </p:spPr>
        <p:txBody>
          <a:bodyPr vert="horz" lIns="91440" tIns="45720" rIns="91440" bIns="45720" rtlCol="0" anchor="t">
            <a:normAutofit/>
          </a:bodyPr>
          <a:lstStyle/>
          <a:p>
            <a:pPr algn="l"/>
            <a:r>
              <a:rPr lang="en-US" sz="1800"/>
              <a:t>Group 9 - Summer/Fall 2019</a:t>
            </a:r>
          </a:p>
          <a:p>
            <a:pPr algn="l"/>
            <a:r>
              <a:rPr lang="en-US" sz="1800"/>
              <a:t>Brandon Gross EE</a:t>
            </a:r>
            <a:endParaRPr lang="en-US" sz="1800">
              <a:cs typeface="Calibri"/>
            </a:endParaRPr>
          </a:p>
          <a:p>
            <a:pPr algn="l"/>
            <a:r>
              <a:rPr lang="en-US" sz="1800"/>
              <a:t>Suvrat Jain </a:t>
            </a:r>
            <a:r>
              <a:rPr lang="en-US" sz="1800" err="1"/>
              <a:t>CpE</a:t>
            </a:r>
            <a:endParaRPr lang="en-US" sz="1800">
              <a:cs typeface="Calibri"/>
            </a:endParaRPr>
          </a:p>
          <a:p>
            <a:pPr algn="l"/>
            <a:r>
              <a:rPr lang="en-US" sz="1800"/>
              <a:t>Cory </a:t>
            </a:r>
            <a:r>
              <a:rPr lang="en-US" sz="1800" err="1"/>
              <a:t>Ricondo</a:t>
            </a:r>
            <a:r>
              <a:rPr lang="en-US" sz="1800"/>
              <a:t> </a:t>
            </a:r>
            <a:r>
              <a:rPr lang="en-US" sz="1800" err="1"/>
              <a:t>CpE</a:t>
            </a:r>
            <a:endParaRPr lang="en-US" sz="1800">
              <a:cs typeface="Calibri"/>
            </a:endParaRPr>
          </a:p>
          <a:p>
            <a:pPr algn="l"/>
            <a:r>
              <a:rPr lang="en-US" sz="1800"/>
              <a:t>Mat Schneider </a:t>
            </a:r>
            <a:r>
              <a:rPr lang="en-US" sz="1800" err="1"/>
              <a:t>CpE</a:t>
            </a:r>
            <a:endParaRPr lang="en-US" sz="1800">
              <a:cs typeface="Calibri"/>
            </a:endParaRPr>
          </a:p>
          <a:p>
            <a:pPr indent="-228600" algn="l">
              <a:buFont typeface="Arial" panose="020B0604020202020204" pitchFamily="34" charset="0"/>
              <a:buChar char="•"/>
            </a:pPr>
            <a:endParaRPr lang="en-US" sz="1800"/>
          </a:p>
        </p:txBody>
      </p:sp>
      <p:pic>
        <p:nvPicPr>
          <p:cNvPr id="5" name="Picture 4">
            <a:extLst>
              <a:ext uri="{FF2B5EF4-FFF2-40B4-BE49-F238E27FC236}">
                <a16:creationId xmlns:a16="http://schemas.microsoft.com/office/drawing/2014/main" id="{654D24FC-B2F6-4D5C-AE34-823A9C950A2A}"/>
              </a:ext>
            </a:extLst>
          </p:cNvPr>
          <p:cNvPicPr>
            <a:picLocks noChangeAspect="1"/>
          </p:cNvPicPr>
          <p:nvPr/>
        </p:nvPicPr>
        <p:blipFill rotWithShape="1">
          <a:blip r:embed="rId3"/>
          <a:srcRect l="8261" r="33105"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pic>
        <p:nvPicPr>
          <p:cNvPr id="6" name="Picture 5">
            <a:extLst>
              <a:ext uri="{FF2B5EF4-FFF2-40B4-BE49-F238E27FC236}">
                <a16:creationId xmlns:a16="http://schemas.microsoft.com/office/drawing/2014/main" id="{1E251AA5-8A5F-4977-808A-66FF39F9F565}"/>
              </a:ext>
            </a:extLst>
          </p:cNvPr>
          <p:cNvPicPr/>
          <p:nvPr/>
        </p:nvPicPr>
        <p:blipFill>
          <a:blip r:embed="rId4">
            <a:extLst>
              <a:ext uri="{28A0092B-C50C-407E-A947-70E740481C1C}">
                <a14:useLocalDpi xmlns:a14="http://schemas.microsoft.com/office/drawing/2010/main" val="0"/>
              </a:ext>
            </a:extLst>
          </a:blip>
          <a:stretch>
            <a:fillRect/>
          </a:stretch>
        </p:blipFill>
        <p:spPr>
          <a:xfrm>
            <a:off x="945879" y="150573"/>
            <a:ext cx="558800" cy="1092200"/>
          </a:xfrm>
          <a:prstGeom prst="rect">
            <a:avLst/>
          </a:prstGeom>
        </p:spPr>
      </p:pic>
      <p:pic>
        <p:nvPicPr>
          <p:cNvPr id="7" name="Picture 6">
            <a:extLst>
              <a:ext uri="{FF2B5EF4-FFF2-40B4-BE49-F238E27FC236}">
                <a16:creationId xmlns:a16="http://schemas.microsoft.com/office/drawing/2014/main" id="{453CABE7-05B6-41A3-B3E8-B1125750C4CD}"/>
              </a:ext>
            </a:extLst>
          </p:cNvPr>
          <p:cNvPicPr/>
          <p:nvPr/>
        </p:nvPicPr>
        <p:blipFill>
          <a:blip r:embed="rId5">
            <a:extLst>
              <a:ext uri="{28A0092B-C50C-407E-A947-70E740481C1C}">
                <a14:useLocalDpi xmlns:a14="http://schemas.microsoft.com/office/drawing/2010/main" val="0"/>
              </a:ext>
            </a:extLst>
          </a:blip>
          <a:stretch>
            <a:fillRect/>
          </a:stretch>
        </p:blipFill>
        <p:spPr>
          <a:xfrm>
            <a:off x="945879" y="1396289"/>
            <a:ext cx="2921000" cy="241300"/>
          </a:xfrm>
          <a:prstGeom prst="rect">
            <a:avLst/>
          </a:prstGeom>
        </p:spPr>
      </p:pic>
    </p:spTree>
    <p:extLst>
      <p:ext uri="{BB962C8B-B14F-4D97-AF65-F5344CB8AC3E}">
        <p14:creationId xmlns:p14="http://schemas.microsoft.com/office/powerpoint/2010/main" val="13235855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1EAA8-8B8F-497B-98B2-4BBBD5D86F5F}"/>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Robot Block Diagram</a:t>
            </a:r>
          </a:p>
        </p:txBody>
      </p:sp>
      <p:sp>
        <p:nvSpPr>
          <p:cNvPr id="3" name="TextBox 2">
            <a:extLst>
              <a:ext uri="{FF2B5EF4-FFF2-40B4-BE49-F238E27FC236}">
                <a16:creationId xmlns:a16="http://schemas.microsoft.com/office/drawing/2014/main" id="{E77B0B7E-211B-4C42-BA52-B86F1747E7F9}"/>
              </a:ext>
            </a:extLst>
          </p:cNvPr>
          <p:cNvSpPr txBox="1"/>
          <p:nvPr/>
        </p:nvSpPr>
        <p:spPr>
          <a:xfrm>
            <a:off x="239151" y="2286000"/>
            <a:ext cx="4283611" cy="4410221"/>
          </a:xfrm>
          <a:prstGeom prst="rect">
            <a:avLst/>
          </a:prstGeom>
        </p:spPr>
        <p:txBody>
          <a:bodyPr vert="horz" lIns="91440" tIns="45720" rIns="91440" bIns="45720" rtlCol="0">
            <a:normAutofit fontScale="92500" lnSpcReduction="10000"/>
          </a:bodyPr>
          <a:lstStyle/>
          <a:p>
            <a:pPr marL="285750" indent="-228600" defTabSz="914400">
              <a:lnSpc>
                <a:spcPct val="90000"/>
              </a:lnSpc>
              <a:spcAft>
                <a:spcPts val="600"/>
              </a:spcAft>
              <a:buFont typeface="Arial" panose="020B0604020202020204" pitchFamily="34" charset="0"/>
              <a:buChar char="•"/>
            </a:pPr>
            <a:r>
              <a:rPr lang="en-US" sz="1400"/>
              <a:t>Battery</a:t>
            </a:r>
          </a:p>
          <a:p>
            <a:pPr marL="742950" lvl="1" indent="-228600" defTabSz="914400">
              <a:lnSpc>
                <a:spcPct val="90000"/>
              </a:lnSpc>
              <a:spcAft>
                <a:spcPts val="600"/>
              </a:spcAft>
              <a:buFont typeface="Arial" panose="020B0604020202020204" pitchFamily="34" charset="0"/>
              <a:buChar char="•"/>
            </a:pPr>
            <a:r>
              <a:rPr lang="en-US" sz="1400"/>
              <a:t>Single power source for all robot systems</a:t>
            </a:r>
          </a:p>
          <a:p>
            <a:pPr marL="285750" indent="-228600" defTabSz="914400">
              <a:lnSpc>
                <a:spcPct val="90000"/>
              </a:lnSpc>
              <a:spcAft>
                <a:spcPts val="600"/>
              </a:spcAft>
              <a:buFont typeface="Arial" panose="020B0604020202020204" pitchFamily="34" charset="0"/>
              <a:buChar char="•"/>
            </a:pPr>
            <a:r>
              <a:rPr lang="en-US" sz="1400"/>
              <a:t>Power Distribution</a:t>
            </a:r>
          </a:p>
          <a:p>
            <a:pPr marL="742950" lvl="1" indent="-228600" defTabSz="914400">
              <a:lnSpc>
                <a:spcPct val="90000"/>
              </a:lnSpc>
              <a:spcAft>
                <a:spcPts val="600"/>
              </a:spcAft>
              <a:buFont typeface="Arial" panose="020B0604020202020204" pitchFamily="34" charset="0"/>
              <a:buChar char="•"/>
            </a:pPr>
            <a:r>
              <a:rPr lang="en-US" sz="1400"/>
              <a:t>Includes convertors / Regulators to support loads</a:t>
            </a:r>
          </a:p>
          <a:p>
            <a:pPr marL="285750" indent="-228600" defTabSz="914400">
              <a:lnSpc>
                <a:spcPct val="90000"/>
              </a:lnSpc>
              <a:spcAft>
                <a:spcPts val="600"/>
              </a:spcAft>
              <a:buFont typeface="Arial" panose="020B0604020202020204" pitchFamily="34" charset="0"/>
              <a:buChar char="•"/>
            </a:pPr>
            <a:r>
              <a:rPr lang="en-US" sz="1400"/>
              <a:t>Controller</a:t>
            </a:r>
          </a:p>
          <a:p>
            <a:pPr marL="742950" lvl="1" indent="-228600" defTabSz="914400">
              <a:lnSpc>
                <a:spcPct val="90000"/>
              </a:lnSpc>
              <a:spcAft>
                <a:spcPts val="600"/>
              </a:spcAft>
              <a:buFont typeface="Arial" panose="020B0604020202020204" pitchFamily="34" charset="0"/>
              <a:buChar char="•"/>
            </a:pPr>
            <a:r>
              <a:rPr lang="en-US" sz="1400"/>
              <a:t>MCU to process sensor data and control loads</a:t>
            </a:r>
          </a:p>
          <a:p>
            <a:pPr marL="285750" indent="-228600" defTabSz="914400">
              <a:lnSpc>
                <a:spcPct val="90000"/>
              </a:lnSpc>
              <a:spcAft>
                <a:spcPts val="600"/>
              </a:spcAft>
              <a:buFont typeface="Arial" panose="020B0604020202020204" pitchFamily="34" charset="0"/>
              <a:buChar char="•"/>
            </a:pPr>
            <a:r>
              <a:rPr lang="en-US" sz="1400"/>
              <a:t>Communication</a:t>
            </a:r>
          </a:p>
          <a:p>
            <a:pPr marL="742950" lvl="1" indent="-228600" defTabSz="914400">
              <a:lnSpc>
                <a:spcPct val="90000"/>
              </a:lnSpc>
              <a:spcAft>
                <a:spcPts val="600"/>
              </a:spcAft>
              <a:buFont typeface="Arial" panose="020B0604020202020204" pitchFamily="34" charset="0"/>
              <a:buChar char="•"/>
            </a:pPr>
            <a:r>
              <a:rPr lang="en-US" sz="1400"/>
              <a:t>Transmit data to/from the Arena</a:t>
            </a:r>
          </a:p>
          <a:p>
            <a:pPr marL="285750" indent="-228600" defTabSz="914400">
              <a:lnSpc>
                <a:spcPct val="90000"/>
              </a:lnSpc>
              <a:spcAft>
                <a:spcPts val="600"/>
              </a:spcAft>
              <a:buFont typeface="Arial" panose="020B0604020202020204" pitchFamily="34" charset="0"/>
              <a:buChar char="•"/>
            </a:pPr>
            <a:r>
              <a:rPr lang="en-US" sz="1400"/>
              <a:t>Actuator Array</a:t>
            </a:r>
          </a:p>
          <a:p>
            <a:pPr marL="742950" lvl="1" indent="-228600" defTabSz="914400">
              <a:lnSpc>
                <a:spcPct val="90000"/>
              </a:lnSpc>
              <a:spcAft>
                <a:spcPts val="600"/>
              </a:spcAft>
              <a:buFont typeface="Arial" panose="020B0604020202020204" pitchFamily="34" charset="0"/>
              <a:buChar char="•"/>
            </a:pPr>
            <a:r>
              <a:rPr lang="en-US" sz="1400"/>
              <a:t>Motor controller rail to support up to 6 DC motors/Servos</a:t>
            </a:r>
          </a:p>
          <a:p>
            <a:pPr marL="285750" indent="-228600" defTabSz="914400">
              <a:lnSpc>
                <a:spcPct val="90000"/>
              </a:lnSpc>
              <a:spcAft>
                <a:spcPts val="600"/>
              </a:spcAft>
              <a:buFont typeface="Arial" panose="020B0604020202020204" pitchFamily="34" charset="0"/>
              <a:buChar char="•"/>
            </a:pPr>
            <a:r>
              <a:rPr lang="en-US" sz="1400"/>
              <a:t>Intake</a:t>
            </a:r>
          </a:p>
          <a:p>
            <a:pPr marL="742950" lvl="1" indent="-228600" defTabSz="914400">
              <a:lnSpc>
                <a:spcPct val="90000"/>
              </a:lnSpc>
              <a:spcAft>
                <a:spcPts val="600"/>
              </a:spcAft>
              <a:buFont typeface="Arial" panose="020B0604020202020204" pitchFamily="34" charset="0"/>
              <a:buChar char="•"/>
            </a:pPr>
            <a:r>
              <a:rPr lang="en-US" sz="1400"/>
              <a:t>Mechanism to capture and hold the ball when not launching</a:t>
            </a:r>
          </a:p>
          <a:p>
            <a:pPr marL="285750" indent="-228600" defTabSz="914400">
              <a:lnSpc>
                <a:spcPct val="90000"/>
              </a:lnSpc>
              <a:spcAft>
                <a:spcPts val="600"/>
              </a:spcAft>
              <a:buFont typeface="Arial" panose="020B0604020202020204" pitchFamily="34" charset="0"/>
              <a:buChar char="•"/>
            </a:pPr>
            <a:r>
              <a:rPr lang="en-US" sz="1400"/>
              <a:t>Launcher</a:t>
            </a:r>
          </a:p>
          <a:p>
            <a:pPr marL="742950" lvl="1" indent="-228600" defTabSz="914400">
              <a:lnSpc>
                <a:spcPct val="90000"/>
              </a:lnSpc>
              <a:spcAft>
                <a:spcPts val="600"/>
              </a:spcAft>
              <a:buFont typeface="Arial" panose="020B0604020202020204" pitchFamily="34" charset="0"/>
              <a:buChar char="•"/>
            </a:pPr>
            <a:r>
              <a:rPr lang="en-US" sz="1400"/>
              <a:t>Launches the ball as a projectile toward a hoop</a:t>
            </a:r>
          </a:p>
          <a:p>
            <a:pPr marL="285750" indent="-228600" defTabSz="914400">
              <a:lnSpc>
                <a:spcPct val="90000"/>
              </a:lnSpc>
              <a:spcAft>
                <a:spcPts val="600"/>
              </a:spcAft>
              <a:buFont typeface="Arial" panose="020B0604020202020204" pitchFamily="34" charset="0"/>
              <a:buChar char="•"/>
            </a:pPr>
            <a:r>
              <a:rPr lang="en-US" sz="1400"/>
              <a:t>Mobile Base</a:t>
            </a:r>
          </a:p>
          <a:p>
            <a:pPr marL="742950" lvl="1" indent="-228600" defTabSz="914400">
              <a:lnSpc>
                <a:spcPct val="90000"/>
              </a:lnSpc>
              <a:spcAft>
                <a:spcPts val="600"/>
              </a:spcAft>
              <a:buFont typeface="Arial" panose="020B0604020202020204" pitchFamily="34" charset="0"/>
              <a:buChar char="•"/>
            </a:pPr>
            <a:r>
              <a:rPr lang="en-US" sz="1400"/>
              <a:t>Locomotion platform for traversing the court</a:t>
            </a:r>
          </a:p>
        </p:txBody>
      </p:sp>
      <p:pic>
        <p:nvPicPr>
          <p:cNvPr id="4" name="Content Placeholder 3">
            <a:extLst>
              <a:ext uri="{FF2B5EF4-FFF2-40B4-BE49-F238E27FC236}">
                <a16:creationId xmlns:a16="http://schemas.microsoft.com/office/drawing/2014/main" id="{A2C80094-05D6-4878-A4D9-2CB6DF603930}"/>
              </a:ext>
            </a:extLst>
          </p:cNvPr>
          <p:cNvPicPr>
            <a:picLocks noGrp="1"/>
          </p:cNvPicPr>
          <p:nvPr>
            <p:ph idx="1"/>
          </p:nvPr>
        </p:nvPicPr>
        <p:blipFill>
          <a:blip r:embed="rId3">
            <a:extLst>
              <a:ext uri="{28A0092B-C50C-407E-A947-70E740481C1C}">
                <a14:useLocalDpi xmlns:a14="http://schemas.microsoft.com/office/drawing/2010/main" val="0"/>
              </a:ext>
            </a:extLst>
          </a:blip>
          <a:stretch/>
        </p:blipFill>
        <p:spPr bwMode="auto">
          <a:xfrm>
            <a:off x="6164389" y="643467"/>
            <a:ext cx="4517517" cy="541019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5398788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BD1EFF-5D0D-4D02-AC74-58BCA63663EE}"/>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a:solidFill>
                  <a:srgbClr val="FFFFFF"/>
                </a:solidFill>
              </a:rPr>
              <a:t>Mobile Base Design</a:t>
            </a:r>
          </a:p>
        </p:txBody>
      </p:sp>
      <p:pic>
        <p:nvPicPr>
          <p:cNvPr id="5" name="Picture 4">
            <a:extLst>
              <a:ext uri="{FF2B5EF4-FFF2-40B4-BE49-F238E27FC236}">
                <a16:creationId xmlns:a16="http://schemas.microsoft.com/office/drawing/2014/main" id="{53180BE6-3B2E-4633-9947-FD160ACD29CB}"/>
              </a:ext>
            </a:extLst>
          </p:cNvPr>
          <p:cNvPicPr/>
          <p:nvPr/>
        </p:nvPicPr>
        <p:blipFill rotWithShape="1">
          <a:blip r:embed="rId3" cstate="print">
            <a:extLst>
              <a:ext uri="{28A0092B-C50C-407E-A947-70E740481C1C}">
                <a14:useLocalDpi xmlns:a14="http://schemas.microsoft.com/office/drawing/2010/main" val="0"/>
              </a:ext>
            </a:extLst>
          </a:blip>
          <a:srcRect t="3745" b="3329"/>
          <a:stretch/>
        </p:blipFill>
        <p:spPr bwMode="auto">
          <a:xfrm rot="16200000">
            <a:off x="1002893" y="-215945"/>
            <a:ext cx="2393131" cy="2995072"/>
          </a:xfrm>
          <a:prstGeom prst="rect">
            <a:avLst/>
          </a:prstGeom>
          <a:noFill/>
          <a:extLst>
            <a:ext uri="{53640926-AAD7-44D8-BBD7-CCE9431645EC}">
              <a14:shadowObscured xmlns:a14="http://schemas.microsoft.com/office/drawing/2010/main"/>
            </a:ext>
          </a:extLst>
        </p:spPr>
      </p:pic>
      <p:cxnSp>
        <p:nvCxnSpPr>
          <p:cNvPr id="14"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92C906D-8CCF-4837-831E-09689955F372}"/>
              </a:ext>
            </a:extLst>
          </p:cNvPr>
          <p:cNvPicPr>
            <a:picLocks noGrp="1"/>
          </p:cNvPicPr>
          <p:nvPr>
            <p:ph idx="1"/>
          </p:nvPr>
        </p:nvPicPr>
        <p:blipFill rotWithShape="1">
          <a:blip r:embed="rId4">
            <a:extLst>
              <a:ext uri="{28A0092B-C50C-407E-A947-70E740481C1C}">
                <a14:useLocalDpi xmlns:a14="http://schemas.microsoft.com/office/drawing/2010/main" val="0"/>
              </a:ext>
            </a:extLst>
          </a:blip>
          <a:srcRect l="23166" r="22949" b="3907"/>
          <a:stretch/>
        </p:blipFill>
        <p:spPr>
          <a:xfrm>
            <a:off x="579162" y="2393771"/>
            <a:ext cx="3240595" cy="4464229"/>
          </a:xfrm>
          <a:prstGeom prst="rect">
            <a:avLst/>
          </a:prstGeom>
          <a:extLst>
            <a:ext uri="{53640926-AAD7-44D8-BBD7-CCE9431645EC}">
              <a14:shadowObscured xmlns:a14="http://schemas.microsoft.com/office/drawing/2010/main"/>
            </a:ext>
          </a:extLst>
        </p:spPr>
      </p:pic>
      <p:sp>
        <p:nvSpPr>
          <p:cNvPr id="3" name="Text Placeholder 2">
            <a:extLst>
              <a:ext uri="{FF2B5EF4-FFF2-40B4-BE49-F238E27FC236}">
                <a16:creationId xmlns:a16="http://schemas.microsoft.com/office/drawing/2014/main" id="{BDE390CD-3AD3-4BB1-AFA4-B10F45F350DC}"/>
              </a:ext>
            </a:extLst>
          </p:cNvPr>
          <p:cNvSpPr>
            <a:spLocks noGrp="1"/>
          </p:cNvSpPr>
          <p:nvPr>
            <p:ph type="body" sz="half" idx="2"/>
          </p:nvPr>
        </p:nvSpPr>
        <p:spPr>
          <a:xfrm>
            <a:off x="5297762" y="2799889"/>
            <a:ext cx="5747187" cy="2987543"/>
          </a:xfrm>
        </p:spPr>
        <p:txBody>
          <a:bodyPr vert="horz" lIns="91440" tIns="45720" rIns="91440" bIns="45720" rtlCol="0" anchor="t">
            <a:normAutofit/>
          </a:bodyPr>
          <a:lstStyle/>
          <a:p>
            <a:pPr indent="-228600">
              <a:buFont typeface="Arial" panose="020B0604020202020204" pitchFamily="34" charset="0"/>
              <a:buChar char="•"/>
            </a:pPr>
            <a:r>
              <a:rPr lang="en-US" sz="2400">
                <a:solidFill>
                  <a:srgbClr val="FFFFFF"/>
                </a:solidFill>
              </a:rPr>
              <a:t>Holonomic vs Skid-Steer</a:t>
            </a:r>
          </a:p>
          <a:p>
            <a:pPr lvl="1" indent="-228600">
              <a:buFont typeface="Arial" panose="020B0604020202020204" pitchFamily="34" charset="0"/>
              <a:buChar char="•"/>
            </a:pPr>
            <a:r>
              <a:rPr lang="en-US" sz="2400">
                <a:solidFill>
                  <a:srgbClr val="FFFFFF"/>
                </a:solidFill>
              </a:rPr>
              <a:t>Can maintain shot angle while traversing without turning</a:t>
            </a:r>
          </a:p>
          <a:p>
            <a:pPr lvl="1" indent="-228600">
              <a:buFont typeface="Arial" panose="020B0604020202020204" pitchFamily="34" charset="0"/>
              <a:buChar char="•"/>
            </a:pPr>
            <a:r>
              <a:rPr lang="en-US" sz="2400">
                <a:solidFill>
                  <a:srgbClr val="FFFFFF"/>
                </a:solidFill>
              </a:rPr>
              <a:t>Slightly faster motion</a:t>
            </a:r>
          </a:p>
          <a:p>
            <a:pPr lvl="1" indent="-228600">
              <a:buFont typeface="Arial" panose="020B0604020202020204" pitchFamily="34" charset="0"/>
              <a:buChar char="•"/>
            </a:pPr>
            <a:r>
              <a:rPr lang="en-US" sz="2400">
                <a:solidFill>
                  <a:srgbClr val="FFFFFF"/>
                </a:solidFill>
              </a:rPr>
              <a:t>Requires more torque</a:t>
            </a:r>
          </a:p>
        </p:txBody>
      </p:sp>
    </p:spTree>
    <p:extLst>
      <p:ext uri="{BB962C8B-B14F-4D97-AF65-F5344CB8AC3E}">
        <p14:creationId xmlns:p14="http://schemas.microsoft.com/office/powerpoint/2010/main" val="2961176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6B58-377D-4C1A-A6D6-83D18CE44E82}"/>
              </a:ext>
            </a:extLst>
          </p:cNvPr>
          <p:cNvSpPr>
            <a:spLocks noGrp="1"/>
          </p:cNvSpPr>
          <p:nvPr>
            <p:ph type="title"/>
          </p:nvPr>
        </p:nvSpPr>
        <p:spPr>
          <a:xfrm>
            <a:off x="801098" y="1396289"/>
            <a:ext cx="6387102" cy="1325563"/>
          </a:xfrm>
        </p:spPr>
        <p:txBody>
          <a:bodyPr vert="horz" lIns="91440" tIns="45720" rIns="91440" bIns="45720" rtlCol="0" anchor="ctr">
            <a:normAutofit/>
          </a:bodyPr>
          <a:lstStyle/>
          <a:p>
            <a:r>
              <a:rPr lang="en-US"/>
              <a:t>Robot Launcher/Intake Design</a:t>
            </a:r>
          </a:p>
        </p:txBody>
      </p:sp>
      <p:sp>
        <p:nvSpPr>
          <p:cNvPr id="3" name="TextBox 2">
            <a:extLst>
              <a:ext uri="{FF2B5EF4-FFF2-40B4-BE49-F238E27FC236}">
                <a16:creationId xmlns:a16="http://schemas.microsoft.com/office/drawing/2014/main" id="{D569FABC-1837-42CE-9BEC-685BEE8E6B13}"/>
              </a:ext>
            </a:extLst>
          </p:cNvPr>
          <p:cNvSpPr txBox="1"/>
          <p:nvPr/>
        </p:nvSpPr>
        <p:spPr>
          <a:xfrm>
            <a:off x="805542" y="2871982"/>
            <a:ext cx="6382657" cy="3181684"/>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a:t>Flipper mechanism to trap ball and feed it into intake</a:t>
            </a:r>
          </a:p>
          <a:p>
            <a:pPr marL="285750" indent="-228600" defTabSz="914400">
              <a:lnSpc>
                <a:spcPct val="90000"/>
              </a:lnSpc>
              <a:spcAft>
                <a:spcPts val="600"/>
              </a:spcAft>
              <a:buFont typeface="Arial" panose="020B0604020202020204" pitchFamily="34" charset="0"/>
              <a:buChar char="•"/>
            </a:pPr>
            <a:r>
              <a:rPr lang="en-US"/>
              <a:t>Flywheel for launching simplicity</a:t>
            </a:r>
          </a:p>
          <a:p>
            <a:pPr marL="457200" indent="-228600" defTabSz="914400">
              <a:lnSpc>
                <a:spcPct val="90000"/>
              </a:lnSpc>
              <a:spcAft>
                <a:spcPts val="600"/>
              </a:spcAft>
              <a:buFont typeface="Arial" panose="020B0604020202020204" pitchFamily="34" charset="0"/>
              <a:buChar char="•"/>
            </a:pPr>
            <a:r>
              <a:rPr lang="en-US"/>
              <a:t>Issues</a:t>
            </a:r>
          </a:p>
          <a:p>
            <a:pPr marL="914400" lvl="1" indent="-228600" defTabSz="914400">
              <a:lnSpc>
                <a:spcPct val="90000"/>
              </a:lnSpc>
              <a:spcAft>
                <a:spcPts val="600"/>
              </a:spcAft>
              <a:buFont typeface="Arial" panose="020B0604020202020204" pitchFamily="34" charset="0"/>
              <a:buChar char="•"/>
            </a:pPr>
            <a:r>
              <a:rPr lang="en-US"/>
              <a:t>Initially chose a brushless DC motor with very high RPM (10,000+), however this was significantly too fast on lowest speeds and caused damage through vibrations</a:t>
            </a:r>
          </a:p>
          <a:p>
            <a:pPr marL="914400" lvl="1" indent="-228600" defTabSz="914400">
              <a:lnSpc>
                <a:spcPct val="90000"/>
              </a:lnSpc>
              <a:spcAft>
                <a:spcPts val="600"/>
              </a:spcAft>
              <a:buFont typeface="Arial" panose="020B0604020202020204" pitchFamily="34" charset="0"/>
              <a:buChar char="•"/>
            </a:pPr>
            <a:r>
              <a:rPr lang="en-US"/>
              <a:t>Significant energy loss in shot (500 RPM -&gt; 3600 RPM)</a:t>
            </a:r>
          </a:p>
          <a:p>
            <a:pPr marL="285750" indent="-228600" defTabSz="914400">
              <a:lnSpc>
                <a:spcPct val="90000"/>
              </a:lnSpc>
              <a:spcAft>
                <a:spcPts val="600"/>
              </a:spcAft>
              <a:buFont typeface="Arial" panose="020B0604020202020204" pitchFamily="34" charset="0"/>
              <a:buChar char="•"/>
            </a:pPr>
            <a:endParaRPr lang="en-US"/>
          </a:p>
        </p:txBody>
      </p:sp>
      <p:sp>
        <p:nvSpPr>
          <p:cNvPr id="15" name="Rectangle 17">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screenshot of a video game&#10;&#10;Description automatically generated">
            <a:extLst>
              <a:ext uri="{FF2B5EF4-FFF2-40B4-BE49-F238E27FC236}">
                <a16:creationId xmlns:a16="http://schemas.microsoft.com/office/drawing/2014/main" id="{007299DD-B77C-4EF4-B121-EC5D988C12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54436" y="135241"/>
            <a:ext cx="4115832" cy="3179481"/>
          </a:xfrm>
          <a:prstGeom prst="rect">
            <a:avLst/>
          </a:prstGeom>
        </p:spPr>
      </p:pic>
      <p:cxnSp>
        <p:nvCxnSpPr>
          <p:cNvPr id="16" name="Straight Connector 19">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bject&#10;&#10;Description automatically generated">
            <a:extLst>
              <a:ext uri="{FF2B5EF4-FFF2-40B4-BE49-F238E27FC236}">
                <a16:creationId xmlns:a16="http://schemas.microsoft.com/office/drawing/2014/main" id="{31113667-CEA1-4DCE-A127-A054AE416A32}"/>
              </a:ext>
            </a:extLst>
          </p:cNvPr>
          <p:cNvPicPr>
            <a:picLocks noChangeAspect="1"/>
          </p:cNvPicPr>
          <p:nvPr/>
        </p:nvPicPr>
        <p:blipFill rotWithShape="1">
          <a:blip r:embed="rId4">
            <a:extLst>
              <a:ext uri="{28A0092B-C50C-407E-A947-70E740481C1C}">
                <a14:useLocalDpi xmlns:a14="http://schemas.microsoft.com/office/drawing/2010/main" val="0"/>
              </a:ext>
            </a:extLst>
          </a:blip>
          <a:srcRect l="11618" t="2211" r="862" b="21468"/>
          <a:stretch/>
        </p:blipFill>
        <p:spPr>
          <a:xfrm>
            <a:off x="7754436" y="3614472"/>
            <a:ext cx="4115832" cy="2808527"/>
          </a:xfrm>
          <a:prstGeom prst="rect">
            <a:avLst/>
          </a:prstGeom>
        </p:spPr>
      </p:pic>
    </p:spTree>
    <p:extLst>
      <p:ext uri="{BB962C8B-B14F-4D97-AF65-F5344CB8AC3E}">
        <p14:creationId xmlns:p14="http://schemas.microsoft.com/office/powerpoint/2010/main" val="85787040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85A84093-AC7A-4600-BDD6-A7BD23F3D722}"/>
              </a:ext>
            </a:extLst>
          </p:cNvPr>
          <p:cNvSpPr>
            <a:spLocks noGrp="1"/>
          </p:cNvSpPr>
          <p:nvPr>
            <p:ph type="title"/>
          </p:nvPr>
        </p:nvSpPr>
        <p:spPr>
          <a:xfrm>
            <a:off x="833002" y="365125"/>
            <a:ext cx="10520702" cy="1325563"/>
          </a:xfrm>
        </p:spPr>
        <p:txBody>
          <a:bodyPr>
            <a:normAutofit/>
          </a:bodyPr>
          <a:lstStyle/>
          <a:p>
            <a:r>
              <a:rPr lang="en-US"/>
              <a:t>Component Selection Overview - Robot</a:t>
            </a:r>
          </a:p>
        </p:txBody>
      </p:sp>
      <p:graphicFrame>
        <p:nvGraphicFramePr>
          <p:cNvPr id="6" name="Table 6">
            <a:extLst>
              <a:ext uri="{FF2B5EF4-FFF2-40B4-BE49-F238E27FC236}">
                <a16:creationId xmlns:a16="http://schemas.microsoft.com/office/drawing/2014/main" id="{F334FF11-F553-44B5-835A-5CD8B4396927}"/>
              </a:ext>
            </a:extLst>
          </p:cNvPr>
          <p:cNvGraphicFramePr>
            <a:graphicFrameLocks noGrp="1"/>
          </p:cNvGraphicFramePr>
          <p:nvPr>
            <p:ph idx="1"/>
            <p:extLst>
              <p:ext uri="{D42A27DB-BD31-4B8C-83A1-F6EECF244321}">
                <p14:modId xmlns:p14="http://schemas.microsoft.com/office/powerpoint/2010/main" val="2694047498"/>
              </p:ext>
            </p:extLst>
          </p:nvPr>
        </p:nvGraphicFramePr>
        <p:xfrm>
          <a:off x="1162168" y="2022475"/>
          <a:ext cx="9867668" cy="4154500"/>
        </p:xfrm>
        <a:graphic>
          <a:graphicData uri="http://schemas.openxmlformats.org/drawingml/2006/table">
            <a:tbl>
              <a:tblPr firstRow="1" bandRow="1">
                <a:tableStyleId>{5C22544A-7EE6-4342-B048-85BDC9FD1C3A}</a:tableStyleId>
              </a:tblPr>
              <a:tblGrid>
                <a:gridCol w="1142849">
                  <a:extLst>
                    <a:ext uri="{9D8B030D-6E8A-4147-A177-3AD203B41FA5}">
                      <a16:colId xmlns:a16="http://schemas.microsoft.com/office/drawing/2014/main" val="1148402785"/>
                    </a:ext>
                  </a:extLst>
                </a:gridCol>
                <a:gridCol w="1263969">
                  <a:extLst>
                    <a:ext uri="{9D8B030D-6E8A-4147-A177-3AD203B41FA5}">
                      <a16:colId xmlns:a16="http://schemas.microsoft.com/office/drawing/2014/main" val="1674365456"/>
                    </a:ext>
                  </a:extLst>
                </a:gridCol>
                <a:gridCol w="1149021">
                  <a:extLst>
                    <a:ext uri="{9D8B030D-6E8A-4147-A177-3AD203B41FA5}">
                      <a16:colId xmlns:a16="http://schemas.microsoft.com/office/drawing/2014/main" val="4061178669"/>
                    </a:ext>
                  </a:extLst>
                </a:gridCol>
                <a:gridCol w="1567331">
                  <a:extLst>
                    <a:ext uri="{9D8B030D-6E8A-4147-A177-3AD203B41FA5}">
                      <a16:colId xmlns:a16="http://schemas.microsoft.com/office/drawing/2014/main" val="1199273947"/>
                    </a:ext>
                  </a:extLst>
                </a:gridCol>
                <a:gridCol w="1162538">
                  <a:extLst>
                    <a:ext uri="{9D8B030D-6E8A-4147-A177-3AD203B41FA5}">
                      <a16:colId xmlns:a16="http://schemas.microsoft.com/office/drawing/2014/main" val="2257976563"/>
                    </a:ext>
                  </a:extLst>
                </a:gridCol>
                <a:gridCol w="1658009">
                  <a:extLst>
                    <a:ext uri="{9D8B030D-6E8A-4147-A177-3AD203B41FA5}">
                      <a16:colId xmlns:a16="http://schemas.microsoft.com/office/drawing/2014/main" val="3349325925"/>
                    </a:ext>
                  </a:extLst>
                </a:gridCol>
                <a:gridCol w="1092683">
                  <a:extLst>
                    <a:ext uri="{9D8B030D-6E8A-4147-A177-3AD203B41FA5}">
                      <a16:colId xmlns:a16="http://schemas.microsoft.com/office/drawing/2014/main" val="4100237331"/>
                    </a:ext>
                  </a:extLst>
                </a:gridCol>
                <a:gridCol w="831268">
                  <a:extLst>
                    <a:ext uri="{9D8B030D-6E8A-4147-A177-3AD203B41FA5}">
                      <a16:colId xmlns:a16="http://schemas.microsoft.com/office/drawing/2014/main" val="308496454"/>
                    </a:ext>
                  </a:extLst>
                </a:gridCol>
              </a:tblGrid>
              <a:tr h="544440">
                <a:tc>
                  <a:txBody>
                    <a:bodyPr/>
                    <a:lstStyle/>
                    <a:p>
                      <a:pPr algn="ctr"/>
                      <a:r>
                        <a:rPr lang="en-US" sz="1500"/>
                        <a:t>Category</a:t>
                      </a:r>
                    </a:p>
                  </a:txBody>
                  <a:tcPr marL="68430" marR="68430" marT="31720" marB="31720" anchor="ctr"/>
                </a:tc>
                <a:tc>
                  <a:txBody>
                    <a:bodyPr/>
                    <a:lstStyle/>
                    <a:p>
                      <a:pPr algn="ctr"/>
                      <a:r>
                        <a:rPr lang="en-US" sz="1500"/>
                        <a:t>Part Description</a:t>
                      </a:r>
                    </a:p>
                  </a:txBody>
                  <a:tcPr marL="68430" marR="68430" marT="31720" marB="31720" anchor="ctr"/>
                </a:tc>
                <a:tc>
                  <a:txBody>
                    <a:bodyPr/>
                    <a:lstStyle/>
                    <a:p>
                      <a:pPr algn="ctr"/>
                      <a:r>
                        <a:rPr lang="en-US" sz="1500"/>
                        <a:t>Part Name (Qty.)</a:t>
                      </a:r>
                    </a:p>
                  </a:txBody>
                  <a:tcPr marL="68430" marR="68430" marT="31720" marB="31720" anchor="ctr"/>
                </a:tc>
                <a:tc>
                  <a:txBody>
                    <a:bodyPr/>
                    <a:lstStyle/>
                    <a:p>
                      <a:pPr algn="ctr"/>
                      <a:r>
                        <a:rPr lang="en-US" sz="1500"/>
                        <a:t>Manufacturer</a:t>
                      </a:r>
                    </a:p>
                  </a:txBody>
                  <a:tcPr marL="68430" marR="68430" marT="31720" marB="31720" anchor="ctr"/>
                </a:tc>
                <a:tc>
                  <a:txBody>
                    <a:bodyPr/>
                    <a:lstStyle/>
                    <a:p>
                      <a:pPr lvl="0" algn="ctr">
                        <a:buNone/>
                      </a:pPr>
                      <a:r>
                        <a:rPr lang="en-US" sz="1500"/>
                        <a:t>Operational Voltage  (V)</a:t>
                      </a:r>
                    </a:p>
                  </a:txBody>
                  <a:tcPr marL="68430" marR="68430" marT="31720" marB="31720" anchor="ctr"/>
                </a:tc>
                <a:tc>
                  <a:txBody>
                    <a:bodyPr/>
                    <a:lstStyle/>
                    <a:p>
                      <a:pPr lvl="0" algn="ctr">
                        <a:buNone/>
                      </a:pPr>
                      <a:r>
                        <a:rPr lang="en-US" sz="1500"/>
                        <a:t>Operational Current (mA)</a:t>
                      </a:r>
                    </a:p>
                  </a:txBody>
                  <a:tcPr marL="68430" marR="68430" marT="31720" marB="31720" anchor="ctr"/>
                </a:tc>
                <a:tc>
                  <a:txBody>
                    <a:bodyPr/>
                    <a:lstStyle/>
                    <a:p>
                      <a:pPr lvl="0" algn="ctr">
                        <a:buNone/>
                      </a:pPr>
                      <a:r>
                        <a:rPr lang="en-US" sz="1500"/>
                        <a:t>Power (W)</a:t>
                      </a:r>
                    </a:p>
                    <a:p>
                      <a:pPr lvl="0" algn="ctr">
                        <a:buNone/>
                      </a:pPr>
                      <a:r>
                        <a:rPr lang="en-US" sz="1500"/>
                        <a:t>(Peak)</a:t>
                      </a:r>
                    </a:p>
                  </a:txBody>
                  <a:tcPr marL="68430" marR="68430" marT="31720" marB="31720" anchor="ctr"/>
                </a:tc>
                <a:tc>
                  <a:txBody>
                    <a:bodyPr/>
                    <a:lstStyle/>
                    <a:p>
                      <a:pPr lvl="0" algn="ctr">
                        <a:buNone/>
                      </a:pPr>
                      <a:r>
                        <a:rPr lang="en-US" sz="1500"/>
                        <a:t>Cost ($)</a:t>
                      </a:r>
                    </a:p>
                  </a:txBody>
                  <a:tcPr marL="68430" marR="68430" marT="31720" marB="31720" anchor="ctr"/>
                </a:tc>
                <a:extLst>
                  <a:ext uri="{0D108BD9-81ED-4DB2-BD59-A6C34878D82A}">
                    <a16:rowId xmlns:a16="http://schemas.microsoft.com/office/drawing/2014/main" val="2693544431"/>
                  </a:ext>
                </a:extLst>
              </a:tr>
              <a:tr h="264790">
                <a:tc>
                  <a:txBody>
                    <a:bodyPr/>
                    <a:lstStyle/>
                    <a:p>
                      <a:pPr lvl="0" algn="ctr">
                        <a:buNone/>
                      </a:pPr>
                      <a:r>
                        <a:rPr lang="en-US" sz="1100" b="0"/>
                        <a:t>Base</a:t>
                      </a:r>
                    </a:p>
                  </a:txBody>
                  <a:tcPr marL="68430" marR="68430" marT="31720" marB="31720" anchor="ctr"/>
                </a:tc>
                <a:tc>
                  <a:txBody>
                    <a:bodyPr/>
                    <a:lstStyle/>
                    <a:p>
                      <a:pPr lvl="0" algn="ctr">
                        <a:buNone/>
                      </a:pPr>
                      <a:r>
                        <a:rPr lang="en-US" sz="1100" b="1"/>
                        <a:t>Drive Motors</a:t>
                      </a:r>
                    </a:p>
                  </a:txBody>
                  <a:tcPr marL="68430" marR="68430" marT="31720" marB="31720" anchor="ctr"/>
                </a:tc>
                <a:tc>
                  <a:txBody>
                    <a:bodyPr/>
                    <a:lstStyle/>
                    <a:p>
                      <a:pPr lvl="0" algn="ctr">
                        <a:buNone/>
                      </a:pPr>
                      <a:r>
                        <a:rPr lang="en-US" sz="1100" b="0"/>
                        <a:t>Servos (4)</a:t>
                      </a:r>
                    </a:p>
                  </a:txBody>
                  <a:tcPr marL="68430" marR="68430" marT="31720" marB="31720" anchor="ctr"/>
                </a:tc>
                <a:tc>
                  <a:txBody>
                    <a:bodyPr/>
                    <a:lstStyle/>
                    <a:p>
                      <a:pPr lvl="0" algn="ctr">
                        <a:buNone/>
                      </a:pPr>
                      <a:r>
                        <a:rPr lang="en-US" sz="1100" b="0"/>
                        <a:t>Parallax</a:t>
                      </a:r>
                    </a:p>
                  </a:txBody>
                  <a:tcPr marL="68430" marR="68430" marT="31720" marB="31720" anchor="ctr"/>
                </a:tc>
                <a:tc>
                  <a:txBody>
                    <a:bodyPr/>
                    <a:lstStyle/>
                    <a:p>
                      <a:pPr lvl="0" algn="ctr">
                        <a:buNone/>
                      </a:pPr>
                      <a:r>
                        <a:rPr lang="en-US" sz="1100" b="0"/>
                        <a:t>6.5</a:t>
                      </a:r>
                    </a:p>
                  </a:txBody>
                  <a:tcPr marL="68430" marR="68430" marT="31720" marB="31720" anchor="ctr"/>
                </a:tc>
                <a:tc>
                  <a:txBody>
                    <a:bodyPr/>
                    <a:lstStyle/>
                    <a:p>
                      <a:pPr lvl="0" algn="ctr">
                        <a:buNone/>
                      </a:pPr>
                      <a:r>
                        <a:rPr lang="en-US" sz="1100" b="0"/>
                        <a:t>1000</a:t>
                      </a:r>
                    </a:p>
                  </a:txBody>
                  <a:tcPr marL="68430" marR="68430" marT="31720" marB="31720" anchor="ctr"/>
                </a:tc>
                <a:tc>
                  <a:txBody>
                    <a:bodyPr/>
                    <a:lstStyle/>
                    <a:p>
                      <a:pPr lvl="0" algn="ctr">
                        <a:buNone/>
                      </a:pPr>
                      <a:r>
                        <a:rPr lang="en-US" sz="1100" b="0"/>
                        <a:t>26</a:t>
                      </a:r>
                    </a:p>
                  </a:txBody>
                  <a:tcPr marL="68430" marR="68430" marT="31720" marB="31720" anchor="ctr"/>
                </a:tc>
                <a:tc>
                  <a:txBody>
                    <a:bodyPr/>
                    <a:lstStyle/>
                    <a:p>
                      <a:pPr lvl="0" algn="ctr">
                        <a:buNone/>
                      </a:pPr>
                      <a:r>
                        <a:rPr lang="en-US" sz="1100" b="0"/>
                        <a:t>112</a:t>
                      </a:r>
                    </a:p>
                  </a:txBody>
                  <a:tcPr marL="68430" marR="68430" marT="31720" marB="31720" anchor="ctr"/>
                </a:tc>
                <a:extLst>
                  <a:ext uri="{0D108BD9-81ED-4DB2-BD59-A6C34878D82A}">
                    <a16:rowId xmlns:a16="http://schemas.microsoft.com/office/drawing/2014/main" val="3850007229"/>
                  </a:ext>
                </a:extLst>
              </a:tr>
              <a:tr h="264790">
                <a:tc>
                  <a:txBody>
                    <a:bodyPr/>
                    <a:lstStyle/>
                    <a:p>
                      <a:pPr lvl="0" algn="ctr">
                        <a:buNone/>
                      </a:pPr>
                      <a:r>
                        <a:rPr lang="en-US" sz="1100" b="0"/>
                        <a:t>Launcher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t>Flywheel</a:t>
                      </a:r>
                    </a:p>
                  </a:txBody>
                  <a:tcPr marL="68430" marR="68430" marT="31720" marB="31720" anchor="ctr"/>
                </a:tc>
                <a:tc>
                  <a:txBody>
                    <a:bodyPr/>
                    <a:lstStyle/>
                    <a:p>
                      <a:pPr lvl="0" algn="ctr">
                        <a:buNone/>
                      </a:pPr>
                      <a:r>
                        <a:rPr lang="en-US" sz="1100" b="0"/>
                        <a:t>DC Motor (1)</a:t>
                      </a:r>
                    </a:p>
                  </a:txBody>
                  <a:tcPr marL="68430" marR="68430" marT="31720" marB="31720" anchor="ctr"/>
                </a:tc>
                <a:tc>
                  <a:txBody>
                    <a:bodyPr/>
                    <a:lstStyle/>
                    <a:p>
                      <a:pPr lvl="0" algn="ctr">
                        <a:buNone/>
                      </a:pPr>
                      <a:r>
                        <a:rPr lang="en-US" sz="1100" b="0"/>
                        <a:t>Johnson Electric</a:t>
                      </a:r>
                    </a:p>
                  </a:txBody>
                  <a:tcPr marL="68430" marR="68430" marT="31720" marB="31720" anchor="ctr"/>
                </a:tc>
                <a:tc>
                  <a:txBody>
                    <a:bodyPr/>
                    <a:lstStyle/>
                    <a:p>
                      <a:pPr lvl="0" algn="ctr">
                        <a:buNone/>
                      </a:pPr>
                      <a:r>
                        <a:rPr lang="en-US" sz="1100" b="0"/>
                        <a:t>12.0</a:t>
                      </a:r>
                    </a:p>
                  </a:txBody>
                  <a:tcPr marL="68430" marR="68430" marT="31720" marB="31720" anchor="ctr"/>
                </a:tc>
                <a:tc>
                  <a:txBody>
                    <a:bodyPr/>
                    <a:lstStyle/>
                    <a:p>
                      <a:pPr lvl="0" algn="ctr">
                        <a:buNone/>
                      </a:pPr>
                      <a:r>
                        <a:rPr lang="en-US" sz="1100" b="0"/>
                        <a:t>3000</a:t>
                      </a:r>
                    </a:p>
                  </a:txBody>
                  <a:tcPr marL="68430" marR="68430" marT="31720" marB="31720" anchor="ctr"/>
                </a:tc>
                <a:tc>
                  <a:txBody>
                    <a:bodyPr/>
                    <a:lstStyle/>
                    <a:p>
                      <a:pPr algn="ctr"/>
                      <a:r>
                        <a:rPr lang="en-US" sz="1100" b="0"/>
                        <a:t>36</a:t>
                      </a:r>
                    </a:p>
                  </a:txBody>
                  <a:tcPr marL="68430" marR="68430" marT="31720" marB="31720" anchor="ctr"/>
                </a:tc>
                <a:tc>
                  <a:txBody>
                    <a:bodyPr/>
                    <a:lstStyle/>
                    <a:p>
                      <a:pPr algn="ctr"/>
                      <a:r>
                        <a:rPr lang="en-US" sz="1100" b="0"/>
                        <a:t>6.00</a:t>
                      </a:r>
                    </a:p>
                  </a:txBody>
                  <a:tcPr marL="68430" marR="68430" marT="31720" marB="31720" anchor="ctr"/>
                </a:tc>
                <a:extLst>
                  <a:ext uri="{0D108BD9-81ED-4DB2-BD59-A6C34878D82A}">
                    <a16:rowId xmlns:a16="http://schemas.microsoft.com/office/drawing/2014/main" val="532822345"/>
                  </a:ext>
                </a:extLst>
              </a:tr>
              <a:tr h="264790">
                <a:tc>
                  <a:txBody>
                    <a:bodyPr/>
                    <a:lstStyle/>
                    <a:p>
                      <a:pPr marL="0" lvl="0" algn="ctr" defTabSz="914400" rtl="0" eaLnBrk="1" latinLnBrk="0" hangingPunct="1">
                        <a:buNone/>
                      </a:pPr>
                      <a:r>
                        <a:rPr lang="en-US" sz="1100" b="0" kern="1200">
                          <a:solidFill>
                            <a:schemeClr val="dk1"/>
                          </a:solidFill>
                          <a:latin typeface="+mn-lt"/>
                          <a:ea typeface="+mn-ea"/>
                          <a:cs typeface="+mn-cs"/>
                        </a:rPr>
                        <a:t>Launcher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dk1"/>
                          </a:solidFill>
                          <a:latin typeface="+mn-lt"/>
                          <a:ea typeface="+mn-ea"/>
                          <a:cs typeface="+mn-cs"/>
                        </a:rPr>
                        <a:t>Rotatory Encoder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dk1"/>
                          </a:solidFill>
                          <a:latin typeface="+mn-lt"/>
                          <a:ea typeface="+mn-ea"/>
                          <a:cs typeface="+mn-cs"/>
                        </a:rPr>
                        <a:t>TLE4946-2K (1)</a:t>
                      </a:r>
                    </a:p>
                  </a:txBody>
                  <a:tcPr marL="68430" marR="68430" marT="31720" marB="31720" anchor="ctr"/>
                </a:tc>
                <a:tc>
                  <a:txBody>
                    <a:bodyPr/>
                    <a:lstStyle/>
                    <a:p>
                      <a:pPr lvl="0" algn="ctr">
                        <a:buNone/>
                      </a:pPr>
                      <a:r>
                        <a:rPr lang="en-US" sz="1100" b="0"/>
                        <a:t>Infineon</a:t>
                      </a:r>
                    </a:p>
                  </a:txBody>
                  <a:tcPr marL="68430" marR="68430" marT="31720" marB="31720" anchor="ctr"/>
                </a:tc>
                <a:tc>
                  <a:txBody>
                    <a:bodyPr/>
                    <a:lstStyle/>
                    <a:p>
                      <a:pPr lvl="0" algn="ctr">
                        <a:buNone/>
                      </a:pPr>
                      <a:r>
                        <a:rPr lang="en-US" sz="1100" b="0"/>
                        <a:t>5.0</a:t>
                      </a:r>
                    </a:p>
                  </a:txBody>
                  <a:tcPr marL="68430" marR="68430" marT="31720" marB="31720" anchor="ctr"/>
                </a:tc>
                <a:tc>
                  <a:txBody>
                    <a:bodyPr/>
                    <a:lstStyle/>
                    <a:p>
                      <a:pPr lvl="0" algn="ctr">
                        <a:buNone/>
                      </a:pPr>
                      <a:r>
                        <a:rPr lang="en-US" sz="1100" b="0"/>
                        <a:t>50</a:t>
                      </a:r>
                    </a:p>
                  </a:txBody>
                  <a:tcPr marL="68430" marR="68430" marT="31720" marB="31720" anchor="ctr"/>
                </a:tc>
                <a:tc>
                  <a:txBody>
                    <a:bodyPr/>
                    <a:lstStyle/>
                    <a:p>
                      <a:pPr algn="ctr"/>
                      <a:r>
                        <a:rPr lang="en-US" sz="1100" b="0"/>
                        <a:t>0.25</a:t>
                      </a:r>
                    </a:p>
                  </a:txBody>
                  <a:tcPr marL="68430" marR="68430" marT="31720" marB="31720" anchor="ctr"/>
                </a:tc>
                <a:tc>
                  <a:txBody>
                    <a:bodyPr/>
                    <a:lstStyle/>
                    <a:p>
                      <a:pPr algn="ctr"/>
                      <a:r>
                        <a:rPr lang="en-US" sz="1100" b="0"/>
                        <a:t>0.74</a:t>
                      </a:r>
                    </a:p>
                  </a:txBody>
                  <a:tcPr marL="68430" marR="68430" marT="31720" marB="31720" anchor="ctr"/>
                </a:tc>
                <a:extLst>
                  <a:ext uri="{0D108BD9-81ED-4DB2-BD59-A6C34878D82A}">
                    <a16:rowId xmlns:a16="http://schemas.microsoft.com/office/drawing/2014/main" val="266538118"/>
                  </a:ext>
                </a:extLst>
              </a:tr>
              <a:tr h="264790">
                <a:tc>
                  <a:txBody>
                    <a:bodyPr/>
                    <a:lstStyle/>
                    <a:p>
                      <a:pPr lvl="0" algn="ctr">
                        <a:buNone/>
                      </a:pPr>
                      <a:r>
                        <a:rPr lang="en-US" sz="1100" b="0"/>
                        <a:t>Intake</a:t>
                      </a:r>
                    </a:p>
                  </a:txBody>
                  <a:tcPr marL="68430" marR="68430" marT="31720" marB="31720" anchor="ctr"/>
                </a:tc>
                <a:tc>
                  <a:txBody>
                    <a:bodyPr/>
                    <a:lstStyle/>
                    <a:p>
                      <a:pPr lvl="0" algn="ctr">
                        <a:buNone/>
                      </a:pPr>
                      <a:r>
                        <a:rPr lang="en-US" sz="1100" b="0"/>
                        <a:t>Flippers</a:t>
                      </a:r>
                    </a:p>
                  </a:txBody>
                  <a:tcPr marL="68430" marR="68430" marT="31720" marB="31720" anchor="ctr"/>
                </a:tc>
                <a:tc>
                  <a:txBody>
                    <a:bodyPr/>
                    <a:lstStyle/>
                    <a:p>
                      <a:pPr lvl="0" algn="ctr">
                        <a:buNone/>
                      </a:pPr>
                      <a:r>
                        <a:rPr lang="en-US" sz="1100" b="0"/>
                        <a:t>Servos (2)</a:t>
                      </a:r>
                    </a:p>
                  </a:txBody>
                  <a:tcPr marL="68430" marR="68430" marT="31720" marB="31720" anchor="ctr"/>
                </a:tc>
                <a:tc>
                  <a:txBody>
                    <a:bodyPr/>
                    <a:lstStyle/>
                    <a:p>
                      <a:pPr lvl="0" algn="ctr">
                        <a:buNone/>
                      </a:pPr>
                      <a:r>
                        <a:rPr lang="en-US" sz="1100" b="0"/>
                        <a:t>Parallax</a:t>
                      </a:r>
                    </a:p>
                  </a:txBody>
                  <a:tcPr marL="68430" marR="68430" marT="31720" marB="31720" anchor="ctr"/>
                </a:tc>
                <a:tc>
                  <a:txBody>
                    <a:bodyPr/>
                    <a:lstStyle/>
                    <a:p>
                      <a:pPr lvl="0" algn="ctr">
                        <a:buNone/>
                      </a:pPr>
                      <a:r>
                        <a:rPr lang="en-US" sz="1100" b="0"/>
                        <a:t>6.5</a:t>
                      </a:r>
                    </a:p>
                  </a:txBody>
                  <a:tcPr marL="68430" marR="68430" marT="31720" marB="31720" anchor="ctr"/>
                </a:tc>
                <a:tc>
                  <a:txBody>
                    <a:bodyPr/>
                    <a:lstStyle/>
                    <a:p>
                      <a:pPr lvl="0" algn="ctr">
                        <a:buNone/>
                      </a:pPr>
                      <a:r>
                        <a:rPr lang="en-US" sz="1100" b="0"/>
                        <a:t>1000</a:t>
                      </a:r>
                    </a:p>
                  </a:txBody>
                  <a:tcPr marL="68430" marR="68430" marT="31720" marB="31720" anchor="ctr"/>
                </a:tc>
                <a:tc>
                  <a:txBody>
                    <a:bodyPr/>
                    <a:lstStyle/>
                    <a:p>
                      <a:pPr lvl="0" algn="ctr">
                        <a:buNone/>
                      </a:pPr>
                      <a:r>
                        <a:rPr lang="en-US" sz="1100" b="0"/>
                        <a:t>13</a:t>
                      </a:r>
                    </a:p>
                  </a:txBody>
                  <a:tcPr marL="68430" marR="68430" marT="31720" marB="31720" anchor="ctr"/>
                </a:tc>
                <a:tc>
                  <a:txBody>
                    <a:bodyPr/>
                    <a:lstStyle/>
                    <a:p>
                      <a:pPr lvl="0" algn="ctr">
                        <a:buNone/>
                      </a:pPr>
                      <a:r>
                        <a:rPr lang="en-US" sz="1100" b="0"/>
                        <a:t>26</a:t>
                      </a:r>
                    </a:p>
                  </a:txBody>
                  <a:tcPr marL="68430" marR="68430" marT="31720" marB="31720" anchor="ctr"/>
                </a:tc>
                <a:extLst>
                  <a:ext uri="{0D108BD9-81ED-4DB2-BD59-A6C34878D82A}">
                    <a16:rowId xmlns:a16="http://schemas.microsoft.com/office/drawing/2014/main" val="3702152688"/>
                  </a:ext>
                </a:extLst>
              </a:tr>
              <a:tr h="264790">
                <a:tc>
                  <a:txBody>
                    <a:bodyPr/>
                    <a:lstStyle/>
                    <a:p>
                      <a:pPr lvl="0" algn="ctr">
                        <a:buNone/>
                      </a:pPr>
                      <a:r>
                        <a:rPr lang="en-US" sz="1100" b="0"/>
                        <a:t>Communication</a:t>
                      </a:r>
                    </a:p>
                  </a:txBody>
                  <a:tcPr marL="68430" marR="68430" marT="31720" marB="31720" anchor="ctr"/>
                </a:tc>
                <a:tc>
                  <a:txBody>
                    <a:bodyPr/>
                    <a:lstStyle/>
                    <a:p>
                      <a:pPr lvl="0" algn="ctr">
                        <a:buNone/>
                      </a:pPr>
                      <a:r>
                        <a:rPr lang="en-US" sz="1100" b="1"/>
                        <a:t>Bluetooth</a:t>
                      </a:r>
                    </a:p>
                  </a:txBody>
                  <a:tcPr marL="68430" marR="68430" marT="31720" marB="31720" anchor="ctr"/>
                </a:tc>
                <a:tc>
                  <a:txBody>
                    <a:bodyPr/>
                    <a:lstStyle/>
                    <a:p>
                      <a:pPr lvl="0" algn="ctr">
                        <a:buNone/>
                      </a:pPr>
                      <a:r>
                        <a:rPr lang="en-US" sz="1100" b="0"/>
                        <a:t>RN-42 (1)</a:t>
                      </a:r>
                    </a:p>
                  </a:txBody>
                  <a:tcPr marL="68430" marR="68430" marT="31720" marB="31720" anchor="ctr"/>
                </a:tc>
                <a:tc>
                  <a:txBody>
                    <a:bodyPr/>
                    <a:lstStyle/>
                    <a:p>
                      <a:pPr lvl="0" algn="ctr">
                        <a:buNone/>
                      </a:pPr>
                      <a:r>
                        <a:rPr lang="en-US" sz="1100" b="0"/>
                        <a:t>Roving Networks</a:t>
                      </a:r>
                    </a:p>
                  </a:txBody>
                  <a:tcPr marL="68430" marR="68430" marT="31720" marB="31720" anchor="ctr"/>
                </a:tc>
                <a:tc>
                  <a:txBody>
                    <a:bodyPr/>
                    <a:lstStyle/>
                    <a:p>
                      <a:pPr lvl="0" algn="ctr">
                        <a:buNone/>
                      </a:pPr>
                      <a:r>
                        <a:rPr lang="en-US" sz="1100" b="0"/>
                        <a:t>3.3</a:t>
                      </a:r>
                    </a:p>
                  </a:txBody>
                  <a:tcPr marL="68430" marR="68430" marT="31720" marB="31720" anchor="ctr"/>
                </a:tc>
                <a:tc>
                  <a:txBody>
                    <a:bodyPr/>
                    <a:lstStyle/>
                    <a:p>
                      <a:pPr lvl="0" algn="ctr">
                        <a:buNone/>
                      </a:pPr>
                      <a:r>
                        <a:rPr lang="en-US" sz="1100" b="0"/>
                        <a:t>30</a:t>
                      </a:r>
                    </a:p>
                  </a:txBody>
                  <a:tcPr marL="68430" marR="68430" marT="31720" marB="31720" anchor="ctr"/>
                </a:tc>
                <a:tc>
                  <a:txBody>
                    <a:bodyPr/>
                    <a:lstStyle/>
                    <a:p>
                      <a:pPr lvl="0" algn="ctr">
                        <a:buNone/>
                      </a:pPr>
                      <a:r>
                        <a:rPr lang="en-US" sz="1100" b="0"/>
                        <a:t>0.1</a:t>
                      </a:r>
                    </a:p>
                  </a:txBody>
                  <a:tcPr marL="68430" marR="68430" marT="31720" marB="31720" anchor="ctr"/>
                </a:tc>
                <a:tc>
                  <a:txBody>
                    <a:bodyPr/>
                    <a:lstStyle/>
                    <a:p>
                      <a:pPr lvl="0" algn="ctr">
                        <a:buNone/>
                      </a:pPr>
                      <a:r>
                        <a:rPr lang="en-US" sz="1100" b="0"/>
                        <a:t>15.73</a:t>
                      </a:r>
                    </a:p>
                  </a:txBody>
                  <a:tcPr marL="68430" marR="68430" marT="31720" marB="31720" anchor="ctr"/>
                </a:tc>
                <a:extLst>
                  <a:ext uri="{0D108BD9-81ED-4DB2-BD59-A6C34878D82A}">
                    <a16:rowId xmlns:a16="http://schemas.microsoft.com/office/drawing/2014/main" val="1162871102"/>
                  </a:ext>
                </a:extLst>
              </a:tr>
              <a:tr h="432580">
                <a:tc>
                  <a:txBody>
                    <a:bodyPr/>
                    <a:lstStyle/>
                    <a:p>
                      <a:pPr algn="ctr"/>
                      <a:r>
                        <a:rPr lang="en-US" sz="1100" b="0"/>
                        <a:t>Electrical</a:t>
                      </a:r>
                    </a:p>
                  </a:txBody>
                  <a:tcPr marL="68430" marR="68430" marT="31720" marB="31720" anchor="ctr"/>
                </a:tc>
                <a:tc>
                  <a:txBody>
                    <a:bodyPr/>
                    <a:lstStyle/>
                    <a:p>
                      <a:pPr algn="ctr"/>
                      <a:r>
                        <a:rPr lang="en-US" sz="1100" b="1"/>
                        <a:t>Microcontroller</a:t>
                      </a:r>
                    </a:p>
                  </a:txBody>
                  <a:tcPr marL="68430" marR="68430" marT="31720" marB="31720" anchor="ctr"/>
                </a:tc>
                <a:tc>
                  <a:txBody>
                    <a:bodyPr/>
                    <a:lstStyle/>
                    <a:p>
                      <a:pPr algn="ctr"/>
                      <a:r>
                        <a:rPr lang="en-US" sz="1100" b="0"/>
                        <a:t>ATmega328p (1)</a:t>
                      </a:r>
                    </a:p>
                  </a:txBody>
                  <a:tcPr marL="68430" marR="68430" marT="31720" marB="31720" anchor="ctr"/>
                </a:tc>
                <a:tc>
                  <a:txBody>
                    <a:bodyPr/>
                    <a:lstStyle/>
                    <a:p>
                      <a:pPr algn="ctr"/>
                      <a:r>
                        <a:rPr lang="en-US" sz="1100" b="0"/>
                        <a:t>Microchip Technologies</a:t>
                      </a:r>
                    </a:p>
                  </a:txBody>
                  <a:tcPr marL="68430" marR="68430" marT="31720" marB="31720" anchor="ctr"/>
                </a:tc>
                <a:tc>
                  <a:txBody>
                    <a:bodyPr/>
                    <a:lstStyle/>
                    <a:p>
                      <a:pPr lvl="0" algn="ctr">
                        <a:buNone/>
                      </a:pPr>
                      <a:r>
                        <a:rPr lang="en-US" sz="1100" b="0"/>
                        <a:t>5.0</a:t>
                      </a:r>
                    </a:p>
                  </a:txBody>
                  <a:tcPr marL="68430" marR="68430" marT="31720" marB="31720" anchor="ctr"/>
                </a:tc>
                <a:tc>
                  <a:txBody>
                    <a:bodyPr/>
                    <a:lstStyle/>
                    <a:p>
                      <a:pPr lvl="0" algn="ctr">
                        <a:buNone/>
                      </a:pPr>
                      <a:r>
                        <a:rPr lang="en-US" sz="1100" b="0" i="0" u="none" strike="noStrike" noProof="0">
                          <a:latin typeface="Calibri"/>
                        </a:rPr>
                        <a:t>200</a:t>
                      </a:r>
                      <a:endParaRPr lang="en-US" sz="1100" b="0"/>
                    </a:p>
                  </a:txBody>
                  <a:tcPr marL="68430" marR="68430" marT="31720" marB="31720" anchor="ctr"/>
                </a:tc>
                <a:tc>
                  <a:txBody>
                    <a:bodyPr/>
                    <a:lstStyle/>
                    <a:p>
                      <a:pPr algn="ctr"/>
                      <a:r>
                        <a:rPr lang="en-US" sz="1100" b="0"/>
                        <a:t>1</a:t>
                      </a:r>
                    </a:p>
                  </a:txBody>
                  <a:tcPr marL="68430" marR="68430" marT="31720" marB="31720" anchor="ctr"/>
                </a:tc>
                <a:tc>
                  <a:txBody>
                    <a:bodyPr/>
                    <a:lstStyle/>
                    <a:p>
                      <a:pPr algn="ctr"/>
                      <a:r>
                        <a:rPr lang="en-US" sz="1100" b="0"/>
                        <a:t>1.46</a:t>
                      </a:r>
                    </a:p>
                  </a:txBody>
                  <a:tcPr marL="68430" marR="68430" marT="31720" marB="31720" anchor="ctr"/>
                </a:tc>
                <a:extLst>
                  <a:ext uri="{0D108BD9-81ED-4DB2-BD59-A6C34878D82A}">
                    <a16:rowId xmlns:a16="http://schemas.microsoft.com/office/drawing/2014/main" val="451977458"/>
                  </a:ext>
                </a:extLst>
              </a:tr>
              <a:tr h="264790">
                <a:tc>
                  <a:txBody>
                    <a:bodyPr/>
                    <a:lstStyle/>
                    <a:p>
                      <a:pPr lvl="0" algn="ctr">
                        <a:lnSpc>
                          <a:spcPct val="100000"/>
                        </a:lnSpc>
                        <a:spcBef>
                          <a:spcPts val="0"/>
                        </a:spcBef>
                        <a:spcAft>
                          <a:spcPts val="0"/>
                        </a:spcAft>
                        <a:buNone/>
                      </a:pPr>
                      <a:r>
                        <a:rPr lang="en-US" sz="1100" b="0"/>
                        <a:t>Electrical</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noProof="0">
                          <a:latin typeface="+mn-lt"/>
                        </a:rPr>
                        <a:t> Motor Driver</a:t>
                      </a:r>
                      <a:endParaRPr lang="en-US" sz="1100" b="1"/>
                    </a:p>
                  </a:txBody>
                  <a:tcPr marL="68430" marR="68430" marT="31720" marB="31720" anchor="ctr"/>
                </a:tc>
                <a:tc>
                  <a:txBody>
                    <a:bodyPr/>
                    <a:lstStyle/>
                    <a:p>
                      <a:pPr lvl="0" algn="ctr">
                        <a:lnSpc>
                          <a:spcPct val="100000"/>
                        </a:lnSpc>
                        <a:spcBef>
                          <a:spcPts val="0"/>
                        </a:spcBef>
                        <a:spcAft>
                          <a:spcPts val="0"/>
                        </a:spcAft>
                        <a:buNone/>
                      </a:pPr>
                      <a:r>
                        <a:rPr lang="en-US" sz="1100" b="0" i="0" u="none" strike="noStrike" noProof="0">
                          <a:latin typeface="Calibri"/>
                        </a:rPr>
                        <a:t>DRV8871 (1)</a:t>
                      </a:r>
                      <a:endParaRPr lang="en-US" sz="1100" b="0"/>
                    </a:p>
                  </a:txBody>
                  <a:tcPr marL="68430" marR="68430" marT="31720" marB="31720" anchor="ctr"/>
                </a:tc>
                <a:tc>
                  <a:txBody>
                    <a:bodyPr/>
                    <a:lstStyle/>
                    <a:p>
                      <a:pPr algn="ctr"/>
                      <a:r>
                        <a:rPr lang="en-US" sz="1100" b="0"/>
                        <a:t>Texas Instruments</a:t>
                      </a:r>
                    </a:p>
                  </a:txBody>
                  <a:tcPr marL="68430" marR="68430" marT="31720" marB="31720" anchor="ctr"/>
                </a:tc>
                <a:tc>
                  <a:txBody>
                    <a:bodyPr/>
                    <a:lstStyle/>
                    <a:p>
                      <a:pPr lvl="0" algn="ctr">
                        <a:buNone/>
                      </a:pPr>
                      <a:r>
                        <a:rPr lang="en-US" sz="1100" b="0"/>
                        <a:t>12.0</a:t>
                      </a:r>
                    </a:p>
                  </a:txBody>
                  <a:tcPr marL="68430" marR="68430" marT="31720" marB="31720" anchor="ctr"/>
                </a:tc>
                <a:tc>
                  <a:txBody>
                    <a:bodyPr/>
                    <a:lstStyle/>
                    <a:p>
                      <a:pPr algn="ctr"/>
                      <a:r>
                        <a:rPr lang="en-US" sz="1100" b="0"/>
                        <a:t>10</a:t>
                      </a:r>
                    </a:p>
                  </a:txBody>
                  <a:tcPr marL="68430" marR="68430" marT="31720" marB="31720" anchor="ctr"/>
                </a:tc>
                <a:tc>
                  <a:txBody>
                    <a:bodyPr/>
                    <a:lstStyle/>
                    <a:p>
                      <a:pPr algn="ctr"/>
                      <a:r>
                        <a:rPr lang="en-US" sz="1100" b="0"/>
                        <a:t>0.12</a:t>
                      </a:r>
                    </a:p>
                  </a:txBody>
                  <a:tcPr marL="68430" marR="68430" marT="31720" marB="31720" anchor="ctr"/>
                </a:tc>
                <a:tc>
                  <a:txBody>
                    <a:bodyPr/>
                    <a:lstStyle/>
                    <a:p>
                      <a:pPr algn="ctr"/>
                      <a:r>
                        <a:rPr lang="en-US" sz="1100" b="0"/>
                        <a:t>2.13</a:t>
                      </a:r>
                    </a:p>
                  </a:txBody>
                  <a:tcPr marL="68430" marR="68430" marT="31720" marB="31720" anchor="ctr"/>
                </a:tc>
                <a:extLst>
                  <a:ext uri="{0D108BD9-81ED-4DB2-BD59-A6C34878D82A}">
                    <a16:rowId xmlns:a16="http://schemas.microsoft.com/office/drawing/2014/main" val="1187798145"/>
                  </a:ext>
                </a:extLst>
              </a:tr>
              <a:tr h="264790">
                <a:tc>
                  <a:txBody>
                    <a:bodyPr/>
                    <a:lstStyle/>
                    <a:p>
                      <a:pPr lvl="0" algn="ctr">
                        <a:lnSpc>
                          <a:spcPct val="100000"/>
                        </a:lnSpc>
                        <a:spcBef>
                          <a:spcPts val="0"/>
                        </a:spcBef>
                        <a:spcAft>
                          <a:spcPts val="0"/>
                        </a:spcAft>
                        <a:buNone/>
                      </a:pPr>
                      <a:r>
                        <a:rPr lang="en-US" sz="1100"/>
                        <a:t>Electrical</a:t>
                      </a:r>
                    </a:p>
                  </a:txBody>
                  <a:tcPr marL="68430" marR="68430" marT="31720" marB="31720" anchor="ctr"/>
                </a:tc>
                <a:tc>
                  <a:txBody>
                    <a:bodyPr/>
                    <a:lstStyle/>
                    <a:p>
                      <a:pPr algn="ctr"/>
                      <a:r>
                        <a:rPr lang="en-US" sz="1100" b="0"/>
                        <a:t>PWM Driver</a:t>
                      </a:r>
                      <a:endParaRPr lang="en-US" sz="1100"/>
                    </a:p>
                  </a:txBody>
                  <a:tcPr marL="68430" marR="68430" marT="31720" marB="31720" anchor="ctr"/>
                </a:tc>
                <a:tc>
                  <a:txBody>
                    <a:bodyPr/>
                    <a:lstStyle/>
                    <a:p>
                      <a:pPr lvl="0" algn="ctr">
                        <a:lnSpc>
                          <a:spcPct val="100000"/>
                        </a:lnSpc>
                        <a:spcBef>
                          <a:spcPts val="0"/>
                        </a:spcBef>
                        <a:spcAft>
                          <a:spcPts val="0"/>
                        </a:spcAft>
                        <a:buNone/>
                      </a:pPr>
                      <a:r>
                        <a:rPr lang="en-US" sz="1100" b="0"/>
                        <a:t>PCA9685 (1)</a:t>
                      </a:r>
                      <a:endParaRPr lang="en-US" sz="1100"/>
                    </a:p>
                  </a:txBody>
                  <a:tcPr marL="68430" marR="68430" marT="31720" marB="31720" anchor="ctr"/>
                </a:tc>
                <a:tc>
                  <a:txBody>
                    <a:bodyPr/>
                    <a:lstStyle/>
                    <a:p>
                      <a:pPr algn="ctr"/>
                      <a:r>
                        <a:rPr lang="en-US" sz="1100"/>
                        <a:t>NXP</a:t>
                      </a:r>
                    </a:p>
                  </a:txBody>
                  <a:tcPr marL="68430" marR="68430" marT="31720" marB="31720" anchor="ctr"/>
                </a:tc>
                <a:tc>
                  <a:txBody>
                    <a:bodyPr/>
                    <a:lstStyle/>
                    <a:p>
                      <a:pPr lvl="0" algn="ctr">
                        <a:lnSpc>
                          <a:spcPct val="100000"/>
                        </a:lnSpc>
                        <a:spcBef>
                          <a:spcPts val="0"/>
                        </a:spcBef>
                        <a:spcAft>
                          <a:spcPts val="0"/>
                        </a:spcAft>
                        <a:buNone/>
                      </a:pPr>
                      <a:r>
                        <a:rPr lang="en-US" sz="1100" b="0" i="0" u="none" strike="noStrike" noProof="0">
                          <a:latin typeface="Calibri"/>
                        </a:rPr>
                        <a:t>5.0</a:t>
                      </a:r>
                    </a:p>
                  </a:txBody>
                  <a:tcPr marL="68430" marR="68430" marT="31720" marB="31720" anchor="ctr"/>
                </a:tc>
                <a:tc>
                  <a:txBody>
                    <a:bodyPr/>
                    <a:lstStyle/>
                    <a:p>
                      <a:pPr lvl="0" algn="ctr">
                        <a:lnSpc>
                          <a:spcPct val="100000"/>
                        </a:lnSpc>
                        <a:spcBef>
                          <a:spcPts val="0"/>
                        </a:spcBef>
                        <a:spcAft>
                          <a:spcPts val="0"/>
                        </a:spcAft>
                        <a:buNone/>
                      </a:pPr>
                      <a:r>
                        <a:rPr lang="en-US" sz="1100" b="0" i="0" u="none" strike="noStrike" noProof="0">
                          <a:latin typeface="Calibri"/>
                        </a:rPr>
                        <a:t>400</a:t>
                      </a:r>
                    </a:p>
                  </a:txBody>
                  <a:tcPr marL="68430" marR="68430" marT="31720" marB="31720" anchor="ctr"/>
                </a:tc>
                <a:tc>
                  <a:txBody>
                    <a:bodyPr/>
                    <a:lstStyle/>
                    <a:p>
                      <a:pPr algn="ctr"/>
                      <a:r>
                        <a:rPr lang="en-US" sz="1100"/>
                        <a:t>2</a:t>
                      </a:r>
                    </a:p>
                  </a:txBody>
                  <a:tcPr marL="68430" marR="68430" marT="31720" marB="31720" anchor="ctr"/>
                </a:tc>
                <a:tc>
                  <a:txBody>
                    <a:bodyPr/>
                    <a:lstStyle/>
                    <a:p>
                      <a:pPr algn="ctr"/>
                      <a:r>
                        <a:rPr lang="en-US" sz="1100"/>
                        <a:t>2.33</a:t>
                      </a:r>
                    </a:p>
                  </a:txBody>
                  <a:tcPr marL="68430" marR="68430" marT="31720" marB="31720" anchor="ctr"/>
                </a:tc>
                <a:extLst>
                  <a:ext uri="{0D108BD9-81ED-4DB2-BD59-A6C34878D82A}">
                    <a16:rowId xmlns:a16="http://schemas.microsoft.com/office/drawing/2014/main" val="1288225068"/>
                  </a:ext>
                </a:extLst>
              </a:tr>
              <a:tr h="264790">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Power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Battery</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3S LiPo</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Turingy</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12.6</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5000</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63</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27.00</a:t>
                      </a:r>
                    </a:p>
                  </a:txBody>
                  <a:tcPr marL="68430" marR="68430" marT="31720" marB="31720" anchor="ctr"/>
                </a:tc>
                <a:extLst>
                  <a:ext uri="{0D108BD9-81ED-4DB2-BD59-A6C34878D82A}">
                    <a16:rowId xmlns:a16="http://schemas.microsoft.com/office/drawing/2014/main" val="1450279103"/>
                  </a:ext>
                </a:extLst>
              </a:tr>
              <a:tr h="264790">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Power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DC – DC converter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TPS56637RPAR</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Texas Instrument</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6.5</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6000</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39</a:t>
                      </a:r>
                    </a:p>
                  </a:txBody>
                  <a:tcPr marL="68430" marR="68430" marT="31720" marB="31720" anchor="ctr"/>
                </a:tc>
                <a:tc>
                  <a:txBody>
                    <a:bodyPr/>
                    <a:lstStyle/>
                    <a:p>
                      <a:pPr marL="0" lvl="0" algn="ctr" defTabSz="914400" rtl="0" eaLnBrk="1" latinLnBrk="0" hangingPunct="1">
                        <a:lnSpc>
                          <a:spcPct val="100000"/>
                        </a:lnSpc>
                        <a:spcBef>
                          <a:spcPts val="0"/>
                        </a:spcBef>
                        <a:spcAft>
                          <a:spcPts val="0"/>
                        </a:spcAft>
                        <a:buNone/>
                      </a:pPr>
                      <a:r>
                        <a:rPr lang="en-US" sz="1100" b="0" i="0" u="none" strike="noStrike" kern="1200">
                          <a:solidFill>
                            <a:schemeClr val="dk1"/>
                          </a:solidFill>
                          <a:latin typeface="Calibri"/>
                          <a:ea typeface="+mn-ea"/>
                          <a:cs typeface="+mn-cs"/>
                        </a:rPr>
                        <a:t>1.10</a:t>
                      </a:r>
                    </a:p>
                  </a:txBody>
                  <a:tcPr marL="68430" marR="68430" marT="31720" marB="31720" anchor="ctr"/>
                </a:tc>
                <a:extLst>
                  <a:ext uri="{0D108BD9-81ED-4DB2-BD59-A6C34878D82A}">
                    <a16:rowId xmlns:a16="http://schemas.microsoft.com/office/drawing/2014/main" val="3537227084"/>
                  </a:ext>
                </a:extLst>
              </a:tr>
              <a:tr h="264790">
                <a:tc>
                  <a:txBody>
                    <a:bodyPr/>
                    <a:lstStyle/>
                    <a:p>
                      <a:pPr lvl="0" algn="ctr">
                        <a:buNone/>
                      </a:pPr>
                      <a:r>
                        <a:rPr lang="en-US" sz="1100" b="0"/>
                        <a:t>Power</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noProof="0">
                          <a:latin typeface="+mn-lt"/>
                        </a:rPr>
                        <a:t>5V Regulator</a:t>
                      </a:r>
                      <a:endParaRPr lang="en-US" sz="1100" b="0"/>
                    </a:p>
                  </a:txBody>
                  <a:tcPr marL="68430" marR="68430" marT="31720" marB="31720" anchor="ctr"/>
                </a:tc>
                <a:tc>
                  <a:txBody>
                    <a:bodyPr/>
                    <a:lstStyle/>
                    <a:p>
                      <a:pPr lvl="0" algn="ctr">
                        <a:buNone/>
                      </a:pPr>
                      <a:r>
                        <a:rPr lang="en-US" sz="1100" b="0" i="0" u="none" strike="noStrike" noProof="0">
                          <a:latin typeface="Calibri"/>
                        </a:rPr>
                        <a:t>R-78E5.0-1.0 (1)</a:t>
                      </a:r>
                      <a:endParaRPr lang="en-US" sz="1100" b="0"/>
                    </a:p>
                  </a:txBody>
                  <a:tcPr marL="68430" marR="68430" marT="31720" marB="31720" anchor="ctr"/>
                </a:tc>
                <a:tc>
                  <a:txBody>
                    <a:bodyPr/>
                    <a:lstStyle/>
                    <a:p>
                      <a:pPr lvl="0" algn="ctr">
                        <a:buNone/>
                      </a:pPr>
                      <a:r>
                        <a:rPr lang="en-US" sz="1100"/>
                        <a:t>Recom</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11 - 12</a:t>
                      </a:r>
                    </a:p>
                  </a:txBody>
                  <a:tcPr marL="68430" marR="68430" marT="31720" marB="31720" anchor="ctr"/>
                </a:tc>
                <a:tc>
                  <a:txBody>
                    <a:bodyPr/>
                    <a:lstStyle/>
                    <a:p>
                      <a:pPr lvl="0" algn="ctr">
                        <a:buNone/>
                      </a:pPr>
                      <a:r>
                        <a:rPr lang="en-US" sz="1100"/>
                        <a:t>1000</a:t>
                      </a:r>
                    </a:p>
                  </a:txBody>
                  <a:tcPr marL="68430" marR="68430" marT="31720" marB="31720" anchor="ctr"/>
                </a:tc>
                <a:tc>
                  <a:txBody>
                    <a:bodyPr/>
                    <a:lstStyle/>
                    <a:p>
                      <a:pPr lvl="0" algn="ctr">
                        <a:buNone/>
                      </a:pPr>
                      <a:r>
                        <a:rPr lang="en-US" sz="1100"/>
                        <a:t>12 (max)</a:t>
                      </a:r>
                    </a:p>
                  </a:txBody>
                  <a:tcPr marL="68430" marR="68430" marT="31720" marB="31720" anchor="ctr"/>
                </a:tc>
                <a:tc>
                  <a:txBody>
                    <a:bodyPr/>
                    <a:lstStyle/>
                    <a:p>
                      <a:pPr lvl="0" algn="ctr">
                        <a:buNone/>
                      </a:pPr>
                      <a:r>
                        <a:rPr lang="en-US" sz="1100"/>
                        <a:t>3.26</a:t>
                      </a:r>
                    </a:p>
                  </a:txBody>
                  <a:tcPr marL="68430" marR="68430" marT="31720" marB="31720" anchor="ctr"/>
                </a:tc>
                <a:extLst>
                  <a:ext uri="{0D108BD9-81ED-4DB2-BD59-A6C34878D82A}">
                    <a16:rowId xmlns:a16="http://schemas.microsoft.com/office/drawing/2014/main" val="779933026"/>
                  </a:ext>
                </a:extLst>
              </a:tr>
              <a:tr h="264790">
                <a:tc>
                  <a:txBody>
                    <a:bodyPr/>
                    <a:lstStyle/>
                    <a:p>
                      <a:pPr lvl="0" algn="ctr">
                        <a:buNone/>
                      </a:pPr>
                      <a:r>
                        <a:rPr lang="en-US" sz="1100"/>
                        <a:t>Power</a:t>
                      </a:r>
                    </a:p>
                  </a:txBody>
                  <a:tcPr marL="68430" marR="68430" marT="31720" marB="31720" anchor="ctr"/>
                </a:tc>
                <a:tc>
                  <a:txBody>
                    <a:bodyPr/>
                    <a:lstStyle/>
                    <a:p>
                      <a:pPr lvl="0" algn="ctr">
                        <a:buNone/>
                      </a:pPr>
                      <a:r>
                        <a:rPr lang="en-US" sz="1100"/>
                        <a:t>3.3V Regulator</a:t>
                      </a:r>
                    </a:p>
                  </a:txBody>
                  <a:tcPr marL="68430" marR="68430" marT="31720" marB="31720" anchor="ctr"/>
                </a:tc>
                <a:tc>
                  <a:txBody>
                    <a:bodyPr/>
                    <a:lstStyle/>
                    <a:p>
                      <a:pPr lvl="0" algn="ctr">
                        <a:buNone/>
                      </a:pPr>
                      <a:r>
                        <a:rPr lang="en-US" sz="1100" b="0" i="0" u="none" strike="noStrike" noProof="0">
                          <a:latin typeface="Calibri"/>
                        </a:rPr>
                        <a:t>R-78E3.3-1.0 (1)</a:t>
                      </a:r>
                      <a:endParaRPr lang="en-US" sz="1100"/>
                    </a:p>
                  </a:txBody>
                  <a:tcPr marL="68430" marR="68430" marT="31720" marB="31720" anchor="ctr"/>
                </a:tc>
                <a:tc>
                  <a:txBody>
                    <a:bodyPr/>
                    <a:lstStyle/>
                    <a:p>
                      <a:pPr lvl="0" algn="ctr">
                        <a:buNone/>
                      </a:pPr>
                      <a:r>
                        <a:rPr lang="en-US" sz="1100"/>
                        <a:t>Recom</a:t>
                      </a:r>
                    </a:p>
                  </a:txBody>
                  <a:tcPr marL="68430" marR="68430" marT="31720" marB="31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a:ea typeface="+mn-ea"/>
                          <a:cs typeface="+mn-cs"/>
                        </a:rPr>
                        <a:t>11 - 12</a:t>
                      </a:r>
                    </a:p>
                  </a:txBody>
                  <a:tcPr marL="68430" marR="68430" marT="31720" marB="31720" anchor="ctr"/>
                </a:tc>
                <a:tc>
                  <a:txBody>
                    <a:bodyPr/>
                    <a:lstStyle/>
                    <a:p>
                      <a:pPr lvl="0" algn="ctr">
                        <a:buNone/>
                      </a:pPr>
                      <a:r>
                        <a:rPr lang="en-US" sz="1100"/>
                        <a:t>1000</a:t>
                      </a:r>
                    </a:p>
                  </a:txBody>
                  <a:tcPr marL="68430" marR="68430" marT="31720" marB="31720" anchor="ctr"/>
                </a:tc>
                <a:tc>
                  <a:txBody>
                    <a:bodyPr/>
                    <a:lstStyle/>
                    <a:p>
                      <a:pPr lvl="0" algn="ctr">
                        <a:buNone/>
                      </a:pPr>
                      <a:r>
                        <a:rPr lang="en-US" sz="1100"/>
                        <a:t>12 (max)</a:t>
                      </a:r>
                    </a:p>
                  </a:txBody>
                  <a:tcPr marL="68430" marR="68430" marT="31720" marB="31720" anchor="ctr"/>
                </a:tc>
                <a:tc>
                  <a:txBody>
                    <a:bodyPr/>
                    <a:lstStyle/>
                    <a:p>
                      <a:pPr lvl="0" algn="ctr">
                        <a:buNone/>
                      </a:pPr>
                      <a:r>
                        <a:rPr lang="en-US" sz="1100"/>
                        <a:t>3.26</a:t>
                      </a:r>
                    </a:p>
                  </a:txBody>
                  <a:tcPr marL="68430" marR="68430" marT="31720" marB="31720" anchor="ctr"/>
                </a:tc>
                <a:extLst>
                  <a:ext uri="{0D108BD9-81ED-4DB2-BD59-A6C34878D82A}">
                    <a16:rowId xmlns:a16="http://schemas.microsoft.com/office/drawing/2014/main" val="2987016728"/>
                  </a:ext>
                </a:extLst>
              </a:tr>
              <a:tr h="264790">
                <a:tc>
                  <a:txBody>
                    <a:bodyPr/>
                    <a:lstStyle/>
                    <a:p>
                      <a:pPr lvl="0" algn="ctr">
                        <a:buNone/>
                      </a:pPr>
                      <a:r>
                        <a:rPr lang="en-US" sz="1100" b="1"/>
                        <a:t>Total</a:t>
                      </a:r>
                    </a:p>
                  </a:txBody>
                  <a:tcPr marL="68430" marR="68430" marT="31720" marB="31720" anchor="ctr"/>
                </a:tc>
                <a:tc>
                  <a:txBody>
                    <a:bodyPr/>
                    <a:lstStyle/>
                    <a:p>
                      <a:pPr lvl="0" algn="ctr">
                        <a:buNone/>
                      </a:pPr>
                      <a:endParaRPr lang="en-US" sz="1100"/>
                    </a:p>
                  </a:txBody>
                  <a:tcPr marL="68430" marR="68430" marT="31720" marB="31720" anchor="ctr"/>
                </a:tc>
                <a:tc>
                  <a:txBody>
                    <a:bodyPr/>
                    <a:lstStyle/>
                    <a:p>
                      <a:pPr lvl="0" algn="ctr">
                        <a:buNone/>
                      </a:pPr>
                      <a:endParaRPr lang="en-US" sz="1100" b="1"/>
                    </a:p>
                  </a:txBody>
                  <a:tcPr marL="68430" marR="68430" marT="31720" marB="31720" anchor="ctr"/>
                </a:tc>
                <a:tc>
                  <a:txBody>
                    <a:bodyPr/>
                    <a:lstStyle/>
                    <a:p>
                      <a:pPr lvl="0" algn="ctr">
                        <a:buNone/>
                      </a:pPr>
                      <a:endParaRPr lang="en-US" sz="1100"/>
                    </a:p>
                  </a:txBody>
                  <a:tcPr marL="68430" marR="68430" marT="31720" marB="31720" anchor="ctr"/>
                </a:tc>
                <a:tc>
                  <a:txBody>
                    <a:bodyPr/>
                    <a:lstStyle/>
                    <a:p>
                      <a:pPr lvl="0" algn="ctr">
                        <a:buNone/>
                      </a:pPr>
                      <a:endParaRPr lang="en-US" sz="1100"/>
                    </a:p>
                  </a:txBody>
                  <a:tcPr marL="68430" marR="68430" marT="31720" marB="31720" anchor="ctr"/>
                </a:tc>
                <a:tc>
                  <a:txBody>
                    <a:bodyPr/>
                    <a:lstStyle/>
                    <a:p>
                      <a:pPr lvl="0" algn="ctr">
                        <a:buNone/>
                      </a:pPr>
                      <a:endParaRPr lang="en-US" sz="1100"/>
                    </a:p>
                  </a:txBody>
                  <a:tcPr marL="68430" marR="68430" marT="31720" marB="31720" anchor="ctr"/>
                </a:tc>
                <a:tc>
                  <a:txBody>
                    <a:bodyPr/>
                    <a:lstStyle/>
                    <a:p>
                      <a:pPr lvl="0" algn="ctr">
                        <a:buNone/>
                      </a:pPr>
                      <a:r>
                        <a:rPr lang="en-US" sz="1100" b="1"/>
                        <a:t>~204</a:t>
                      </a:r>
                    </a:p>
                  </a:txBody>
                  <a:tcPr marL="68430" marR="68430" marT="31720" marB="31720" anchor="ctr"/>
                </a:tc>
                <a:tc>
                  <a:txBody>
                    <a:bodyPr/>
                    <a:lstStyle/>
                    <a:p>
                      <a:pPr lvl="0" algn="ctr">
                        <a:buNone/>
                      </a:pPr>
                      <a:r>
                        <a:rPr lang="en-US" sz="1100" b="1"/>
                        <a:t>$201.01</a:t>
                      </a:r>
                    </a:p>
                  </a:txBody>
                  <a:tcPr marL="68430" marR="68430" marT="31720" marB="31720" anchor="ctr"/>
                </a:tc>
                <a:extLst>
                  <a:ext uri="{0D108BD9-81ED-4DB2-BD59-A6C34878D82A}">
                    <a16:rowId xmlns:a16="http://schemas.microsoft.com/office/drawing/2014/main" val="924763467"/>
                  </a:ext>
                </a:extLst>
              </a:tr>
            </a:tbl>
          </a:graphicData>
        </a:graphic>
      </p:graphicFrame>
    </p:spTree>
    <p:extLst>
      <p:ext uri="{BB962C8B-B14F-4D97-AF65-F5344CB8AC3E}">
        <p14:creationId xmlns:p14="http://schemas.microsoft.com/office/powerpoint/2010/main" val="10337442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0092DC-CF59-405C-9111-5D20978660CB}"/>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Microcontroller</a:t>
            </a:r>
          </a:p>
        </p:txBody>
      </p:sp>
      <p:sp>
        <p:nvSpPr>
          <p:cNvPr id="3" name="TextBox 2">
            <a:extLst>
              <a:ext uri="{FF2B5EF4-FFF2-40B4-BE49-F238E27FC236}">
                <a16:creationId xmlns:a16="http://schemas.microsoft.com/office/drawing/2014/main" id="{48E2CB8F-ECD6-9C45-8811-81CEDC8B5002}"/>
              </a:ext>
            </a:extLst>
          </p:cNvPr>
          <p:cNvSpPr txBox="1"/>
          <p:nvPr/>
        </p:nvSpPr>
        <p:spPr>
          <a:xfrm>
            <a:off x="838200" y="2191807"/>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Microcontroller needs to be able to support various chip drivers such as motor driver, PWM driver</a:t>
            </a:r>
          </a:p>
          <a:p>
            <a:pPr marL="285750" indent="-228600" defTabSz="914400">
              <a:lnSpc>
                <a:spcPct val="90000"/>
              </a:lnSpc>
              <a:spcAft>
                <a:spcPts val="600"/>
              </a:spcAft>
              <a:buFont typeface="Arial" panose="020B0604020202020204" pitchFamily="34" charset="0"/>
              <a:buChar char="•"/>
            </a:pPr>
            <a:r>
              <a:rPr lang="en-US" sz="2000"/>
              <a:t>Microcontroller needs to have thorough documentation and help online to speed development process</a:t>
            </a:r>
          </a:p>
        </p:txBody>
      </p:sp>
      <p:graphicFrame>
        <p:nvGraphicFramePr>
          <p:cNvPr id="4" name="Content Placeholder 3">
            <a:extLst>
              <a:ext uri="{FF2B5EF4-FFF2-40B4-BE49-F238E27FC236}">
                <a16:creationId xmlns:a16="http://schemas.microsoft.com/office/drawing/2014/main" id="{4A275383-9C7C-4655-836F-FED3122DD80B}"/>
              </a:ext>
            </a:extLst>
          </p:cNvPr>
          <p:cNvGraphicFramePr>
            <a:graphicFrameLocks noGrp="1"/>
          </p:cNvGraphicFramePr>
          <p:nvPr>
            <p:ph idx="1"/>
            <p:extLst>
              <p:ext uri="{D42A27DB-BD31-4B8C-83A1-F6EECF244321}">
                <p14:modId xmlns:p14="http://schemas.microsoft.com/office/powerpoint/2010/main" val="2402598940"/>
              </p:ext>
            </p:extLst>
          </p:nvPr>
        </p:nvGraphicFramePr>
        <p:xfrm>
          <a:off x="6096000" y="2222069"/>
          <a:ext cx="5690754" cy="4187676"/>
        </p:xfrm>
        <a:graphic>
          <a:graphicData uri="http://schemas.openxmlformats.org/drawingml/2006/table">
            <a:tbl>
              <a:tblPr firstRow="1" firstCol="1" bandRow="1">
                <a:tableStyleId>{5C22544A-7EE6-4342-B048-85BDC9FD1C3A}</a:tableStyleId>
              </a:tblPr>
              <a:tblGrid>
                <a:gridCol w="1506020">
                  <a:extLst>
                    <a:ext uri="{9D8B030D-6E8A-4147-A177-3AD203B41FA5}">
                      <a16:colId xmlns:a16="http://schemas.microsoft.com/office/drawing/2014/main" val="4234328674"/>
                    </a:ext>
                  </a:extLst>
                </a:gridCol>
                <a:gridCol w="1356244">
                  <a:extLst>
                    <a:ext uri="{9D8B030D-6E8A-4147-A177-3AD203B41FA5}">
                      <a16:colId xmlns:a16="http://schemas.microsoft.com/office/drawing/2014/main" val="3519529729"/>
                    </a:ext>
                  </a:extLst>
                </a:gridCol>
                <a:gridCol w="1335686">
                  <a:extLst>
                    <a:ext uri="{9D8B030D-6E8A-4147-A177-3AD203B41FA5}">
                      <a16:colId xmlns:a16="http://schemas.microsoft.com/office/drawing/2014/main" val="2128793427"/>
                    </a:ext>
                  </a:extLst>
                </a:gridCol>
                <a:gridCol w="1492804">
                  <a:extLst>
                    <a:ext uri="{9D8B030D-6E8A-4147-A177-3AD203B41FA5}">
                      <a16:colId xmlns:a16="http://schemas.microsoft.com/office/drawing/2014/main" val="3205078582"/>
                    </a:ext>
                  </a:extLst>
                </a:gridCol>
              </a:tblGrid>
              <a:tr h="356728">
                <a:tc>
                  <a:txBody>
                    <a:bodyPr/>
                    <a:lstStyle/>
                    <a:p>
                      <a:pPr marL="0" marR="0" algn="just">
                        <a:spcBef>
                          <a:spcPts val="0"/>
                        </a:spcBef>
                        <a:spcAft>
                          <a:spcPts val="0"/>
                        </a:spcAft>
                      </a:pPr>
                      <a:r>
                        <a:rPr lang="en-US" sz="1300">
                          <a:effectLst/>
                        </a:rPr>
                        <a:t>Processor</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rPr>
                        <a:t>ATmega328P</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rPr>
                        <a:t>ATmega2560</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rPr>
                        <a:t>MSP430G2553</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extLst>
                  <a:ext uri="{0D108BD9-81ED-4DB2-BD59-A6C34878D82A}">
                    <a16:rowId xmlns:a16="http://schemas.microsoft.com/office/drawing/2014/main" val="967844970"/>
                  </a:ext>
                </a:extLst>
              </a:tr>
              <a:tr h="666926">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Operating/Input Voltage (V)</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5</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5</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3.3</a:t>
                      </a:r>
                    </a:p>
                  </a:txBody>
                  <a:tcPr marL="40391" marR="40391" marT="0" marB="0" anchor="ctr"/>
                </a:tc>
                <a:extLst>
                  <a:ext uri="{0D108BD9-81ED-4DB2-BD59-A6C34878D82A}">
                    <a16:rowId xmlns:a16="http://schemas.microsoft.com/office/drawing/2014/main" val="792137668"/>
                  </a:ext>
                </a:extLst>
              </a:tr>
              <a:tr h="666926">
                <a:tc>
                  <a:txBody>
                    <a:bodyPr/>
                    <a:lstStyle/>
                    <a:p>
                      <a:pPr marL="0" marR="0" algn="just">
                        <a:spcBef>
                          <a:spcPts val="0"/>
                        </a:spcBef>
                        <a:spcAft>
                          <a:spcPts val="0"/>
                        </a:spcAft>
                      </a:pPr>
                      <a:r>
                        <a:rPr lang="en-US" sz="1300">
                          <a:effectLst/>
                        </a:rPr>
                        <a:t>CPU Speed (MHz)</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extLst>
                  <a:ext uri="{0D108BD9-81ED-4DB2-BD59-A6C34878D82A}">
                    <a16:rowId xmlns:a16="http://schemas.microsoft.com/office/drawing/2014/main" val="1561475994"/>
                  </a:ext>
                </a:extLst>
              </a:tr>
              <a:tr h="356728">
                <a:tc>
                  <a:txBody>
                    <a:bodyPr/>
                    <a:lstStyle/>
                    <a:p>
                      <a:pPr marL="0" marR="0" algn="just">
                        <a:spcBef>
                          <a:spcPts val="0"/>
                        </a:spcBef>
                        <a:spcAft>
                          <a:spcPts val="0"/>
                        </a:spcAft>
                      </a:pPr>
                      <a:r>
                        <a:rPr lang="en-US" sz="1300">
                          <a:effectLst/>
                        </a:rPr>
                        <a:t>Analog IN/OUT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6/0</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16/0</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8/8</a:t>
                      </a:r>
                    </a:p>
                  </a:txBody>
                  <a:tcPr marL="40391" marR="40391" marT="0" marB="0" anchor="ctr"/>
                </a:tc>
                <a:extLst>
                  <a:ext uri="{0D108BD9-81ED-4DB2-BD59-A6C34878D82A}">
                    <a16:rowId xmlns:a16="http://schemas.microsoft.com/office/drawing/2014/main" val="920170035"/>
                  </a:ext>
                </a:extLst>
              </a:tr>
              <a:tr h="356728">
                <a:tc>
                  <a:txBody>
                    <a:bodyPr/>
                    <a:lstStyle/>
                    <a:p>
                      <a:pPr marL="0" marR="0" algn="just">
                        <a:spcBef>
                          <a:spcPts val="0"/>
                        </a:spcBef>
                        <a:spcAft>
                          <a:spcPts val="0"/>
                        </a:spcAft>
                      </a:pPr>
                      <a:r>
                        <a:rPr lang="en-US" sz="1300">
                          <a:effectLst/>
                        </a:rPr>
                        <a:t>Digital IO/PWM</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14/6</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54/15</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24</a:t>
                      </a:r>
                    </a:p>
                  </a:txBody>
                  <a:tcPr marL="40391" marR="40391" marT="0" marB="0" anchor="ctr"/>
                </a:tc>
                <a:extLst>
                  <a:ext uri="{0D108BD9-81ED-4DB2-BD59-A6C34878D82A}">
                    <a16:rowId xmlns:a16="http://schemas.microsoft.com/office/drawing/2014/main" val="703393434"/>
                  </a:ext>
                </a:extLst>
              </a:tr>
              <a:tr h="356728">
                <a:tc>
                  <a:txBody>
                    <a:bodyPr/>
                    <a:lstStyle/>
                    <a:p>
                      <a:pPr marL="0" marR="0" algn="just">
                        <a:spcBef>
                          <a:spcPts val="0"/>
                        </a:spcBef>
                        <a:spcAft>
                          <a:spcPts val="0"/>
                        </a:spcAft>
                      </a:pPr>
                      <a:r>
                        <a:rPr lang="en-US" sz="1300">
                          <a:effectLst/>
                        </a:rPr>
                        <a:t>EEPROM [kB]</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4</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0.128</a:t>
                      </a:r>
                    </a:p>
                  </a:txBody>
                  <a:tcPr marL="40391" marR="40391" marT="0" marB="0" anchor="ctr"/>
                </a:tc>
                <a:extLst>
                  <a:ext uri="{0D108BD9-81ED-4DB2-BD59-A6C34878D82A}">
                    <a16:rowId xmlns:a16="http://schemas.microsoft.com/office/drawing/2014/main" val="1428570678"/>
                  </a:ext>
                </a:extLst>
              </a:tr>
              <a:tr h="356728">
                <a:tc>
                  <a:txBody>
                    <a:bodyPr/>
                    <a:lstStyle/>
                    <a:p>
                      <a:pPr marL="0" marR="0" algn="just">
                        <a:spcBef>
                          <a:spcPts val="0"/>
                        </a:spcBef>
                        <a:spcAft>
                          <a:spcPts val="0"/>
                        </a:spcAft>
                      </a:pPr>
                      <a:r>
                        <a:rPr lang="en-US" sz="1300">
                          <a:effectLst/>
                        </a:rPr>
                        <a:t>SRAM [kB]</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8</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0.512</a:t>
                      </a:r>
                    </a:p>
                  </a:txBody>
                  <a:tcPr marL="40391" marR="40391" marT="0" marB="0" anchor="ctr"/>
                </a:tc>
                <a:extLst>
                  <a:ext uri="{0D108BD9-81ED-4DB2-BD59-A6C34878D82A}">
                    <a16:rowId xmlns:a16="http://schemas.microsoft.com/office/drawing/2014/main" val="1183002723"/>
                  </a:ext>
                </a:extLst>
              </a:tr>
              <a:tr h="356728">
                <a:tc>
                  <a:txBody>
                    <a:bodyPr/>
                    <a:lstStyle/>
                    <a:p>
                      <a:pPr marL="0" marR="0" algn="just">
                        <a:spcBef>
                          <a:spcPts val="0"/>
                        </a:spcBef>
                        <a:spcAft>
                          <a:spcPts val="0"/>
                        </a:spcAft>
                      </a:pPr>
                      <a:r>
                        <a:rPr lang="en-US" sz="1300">
                          <a:effectLst/>
                        </a:rPr>
                        <a:t>Flash [kB]</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32</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256</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a:t>
                      </a:r>
                    </a:p>
                  </a:txBody>
                  <a:tcPr marL="40391" marR="40391" marT="0" marB="0" anchor="ctr"/>
                </a:tc>
                <a:extLst>
                  <a:ext uri="{0D108BD9-81ED-4DB2-BD59-A6C34878D82A}">
                    <a16:rowId xmlns:a16="http://schemas.microsoft.com/office/drawing/2014/main" val="3605790521"/>
                  </a:ext>
                </a:extLst>
              </a:tr>
              <a:tr h="356728">
                <a:tc>
                  <a:txBody>
                    <a:bodyPr/>
                    <a:lstStyle/>
                    <a:p>
                      <a:pPr marL="0" marR="0" algn="just">
                        <a:spcBef>
                          <a:spcPts val="0"/>
                        </a:spcBef>
                        <a:spcAft>
                          <a:spcPts val="0"/>
                        </a:spcAft>
                      </a:pPr>
                      <a:r>
                        <a:rPr lang="en-US" sz="1300">
                          <a:effectLst/>
                        </a:rPr>
                        <a:t>UART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4</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a:t>
                      </a:r>
                    </a:p>
                  </a:txBody>
                  <a:tcPr marL="40391" marR="40391" marT="0" marB="0" anchor="ctr"/>
                </a:tc>
                <a:extLst>
                  <a:ext uri="{0D108BD9-81ED-4DB2-BD59-A6C34878D82A}">
                    <a16:rowId xmlns:a16="http://schemas.microsoft.com/office/drawing/2014/main" val="3523751282"/>
                  </a:ext>
                </a:extLst>
              </a:tr>
              <a:tr h="356728">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Cost ($)</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1.46</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12.35</a:t>
                      </a:r>
                    </a:p>
                  </a:txBody>
                  <a:tcPr marL="40391" marR="40391" marT="0" marB="0" anchor="ctr"/>
                </a:tc>
                <a:tc>
                  <a:txBody>
                    <a:bodyPr/>
                    <a:lstStyle/>
                    <a:p>
                      <a:pPr marL="0" marR="0" algn="ctr">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2.41</a:t>
                      </a:r>
                    </a:p>
                  </a:txBody>
                  <a:tcPr marL="40391" marR="40391" marT="0" marB="0" anchor="ctr"/>
                </a:tc>
                <a:extLst>
                  <a:ext uri="{0D108BD9-81ED-4DB2-BD59-A6C34878D82A}">
                    <a16:rowId xmlns:a16="http://schemas.microsoft.com/office/drawing/2014/main" val="2794689793"/>
                  </a:ext>
                </a:extLst>
              </a:tr>
            </a:tbl>
          </a:graphicData>
        </a:graphic>
      </p:graphicFrame>
    </p:spTree>
    <p:extLst>
      <p:ext uri="{BB962C8B-B14F-4D97-AF65-F5344CB8AC3E}">
        <p14:creationId xmlns:p14="http://schemas.microsoft.com/office/powerpoint/2010/main" val="286183806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1BE1A3-0094-446F-A1D0-B135E9F0B5D6}"/>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Drive Motors</a:t>
            </a:r>
          </a:p>
        </p:txBody>
      </p:sp>
      <p:sp>
        <p:nvSpPr>
          <p:cNvPr id="3" name="TextBox 2">
            <a:extLst>
              <a:ext uri="{FF2B5EF4-FFF2-40B4-BE49-F238E27FC236}">
                <a16:creationId xmlns:a16="http://schemas.microsoft.com/office/drawing/2014/main" id="{0E1C5E01-1898-4B87-A60E-E396B277540A}"/>
              </a:ext>
            </a:extLst>
          </p:cNvPr>
          <p:cNvSpPr txBox="1"/>
          <p:nvPr/>
        </p:nvSpPr>
        <p:spPr>
          <a:xfrm>
            <a:off x="838200" y="2191807"/>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Requires motors capable of driving the robot in high speed situations (0.3m/s)</a:t>
            </a:r>
          </a:p>
          <a:p>
            <a:pPr marL="285750" indent="-228600" defTabSz="914400">
              <a:lnSpc>
                <a:spcPct val="90000"/>
              </a:lnSpc>
              <a:spcAft>
                <a:spcPts val="600"/>
              </a:spcAft>
              <a:buFont typeface="Arial" panose="020B0604020202020204" pitchFamily="34" charset="0"/>
              <a:buChar char="•"/>
            </a:pPr>
            <a:r>
              <a:rPr lang="en-US" sz="2000"/>
              <a:t>Requires closed-loop velocity control to accurately control holonomic motion</a:t>
            </a:r>
          </a:p>
          <a:p>
            <a:pPr marL="285750" indent="-228600" defTabSz="914400">
              <a:lnSpc>
                <a:spcPct val="90000"/>
              </a:lnSpc>
              <a:spcAft>
                <a:spcPts val="600"/>
              </a:spcAft>
              <a:buFont typeface="Arial" panose="020B0604020202020204" pitchFamily="34" charset="0"/>
              <a:buChar char="•"/>
            </a:pPr>
            <a:r>
              <a:rPr lang="en-US" sz="2000"/>
              <a:t>Servo chosen because of the ease of control (Eliminates complexity in PCB)</a:t>
            </a:r>
          </a:p>
        </p:txBody>
      </p:sp>
      <p:graphicFrame>
        <p:nvGraphicFramePr>
          <p:cNvPr id="10" name="Content Placeholder 9">
            <a:extLst>
              <a:ext uri="{FF2B5EF4-FFF2-40B4-BE49-F238E27FC236}">
                <a16:creationId xmlns:a16="http://schemas.microsoft.com/office/drawing/2014/main" id="{B8D9D8AC-AC4D-465F-BFBD-0888D5D56DFC}"/>
              </a:ext>
            </a:extLst>
          </p:cNvPr>
          <p:cNvGraphicFramePr>
            <a:graphicFrameLocks noGrp="1"/>
          </p:cNvGraphicFramePr>
          <p:nvPr>
            <p:ph idx="1"/>
            <p:extLst>
              <p:ext uri="{D42A27DB-BD31-4B8C-83A1-F6EECF244321}">
                <p14:modId xmlns:p14="http://schemas.microsoft.com/office/powerpoint/2010/main" val="3261678089"/>
              </p:ext>
            </p:extLst>
          </p:nvPr>
        </p:nvGraphicFramePr>
        <p:xfrm>
          <a:off x="5596760" y="3099378"/>
          <a:ext cx="5756952" cy="3077584"/>
        </p:xfrm>
        <a:graphic>
          <a:graphicData uri="http://schemas.openxmlformats.org/drawingml/2006/table">
            <a:tbl>
              <a:tblPr firstRow="1" firstCol="1" bandRow="1">
                <a:tableStyleId>{5C22544A-7EE6-4342-B048-85BDC9FD1C3A}</a:tableStyleId>
              </a:tblPr>
              <a:tblGrid>
                <a:gridCol w="747297">
                  <a:extLst>
                    <a:ext uri="{9D8B030D-6E8A-4147-A177-3AD203B41FA5}">
                      <a16:colId xmlns:a16="http://schemas.microsoft.com/office/drawing/2014/main" val="3113470948"/>
                    </a:ext>
                  </a:extLst>
                </a:gridCol>
                <a:gridCol w="376641">
                  <a:extLst>
                    <a:ext uri="{9D8B030D-6E8A-4147-A177-3AD203B41FA5}">
                      <a16:colId xmlns:a16="http://schemas.microsoft.com/office/drawing/2014/main" val="2054235419"/>
                    </a:ext>
                  </a:extLst>
                </a:gridCol>
                <a:gridCol w="1397052">
                  <a:extLst>
                    <a:ext uri="{9D8B030D-6E8A-4147-A177-3AD203B41FA5}">
                      <a16:colId xmlns:a16="http://schemas.microsoft.com/office/drawing/2014/main" val="2025415762"/>
                    </a:ext>
                  </a:extLst>
                </a:gridCol>
                <a:gridCol w="397315">
                  <a:extLst>
                    <a:ext uri="{9D8B030D-6E8A-4147-A177-3AD203B41FA5}">
                      <a16:colId xmlns:a16="http://schemas.microsoft.com/office/drawing/2014/main" val="3242957078"/>
                    </a:ext>
                  </a:extLst>
                </a:gridCol>
                <a:gridCol w="506594">
                  <a:extLst>
                    <a:ext uri="{9D8B030D-6E8A-4147-A177-3AD203B41FA5}">
                      <a16:colId xmlns:a16="http://schemas.microsoft.com/office/drawing/2014/main" val="3280714369"/>
                    </a:ext>
                  </a:extLst>
                </a:gridCol>
                <a:gridCol w="564185">
                  <a:extLst>
                    <a:ext uri="{9D8B030D-6E8A-4147-A177-3AD203B41FA5}">
                      <a16:colId xmlns:a16="http://schemas.microsoft.com/office/drawing/2014/main" val="4279561513"/>
                    </a:ext>
                  </a:extLst>
                </a:gridCol>
                <a:gridCol w="474105">
                  <a:extLst>
                    <a:ext uri="{9D8B030D-6E8A-4147-A177-3AD203B41FA5}">
                      <a16:colId xmlns:a16="http://schemas.microsoft.com/office/drawing/2014/main" val="3598180697"/>
                    </a:ext>
                  </a:extLst>
                </a:gridCol>
                <a:gridCol w="565662">
                  <a:extLst>
                    <a:ext uri="{9D8B030D-6E8A-4147-A177-3AD203B41FA5}">
                      <a16:colId xmlns:a16="http://schemas.microsoft.com/office/drawing/2014/main" val="2701415270"/>
                    </a:ext>
                  </a:extLst>
                </a:gridCol>
                <a:gridCol w="728101">
                  <a:extLst>
                    <a:ext uri="{9D8B030D-6E8A-4147-A177-3AD203B41FA5}">
                      <a16:colId xmlns:a16="http://schemas.microsoft.com/office/drawing/2014/main" val="3975598580"/>
                    </a:ext>
                  </a:extLst>
                </a:gridCol>
              </a:tblGrid>
              <a:tr h="587935">
                <a:tc>
                  <a:txBody>
                    <a:bodyPr/>
                    <a:lstStyle/>
                    <a:p>
                      <a:pPr marL="0" marR="0" algn="ctr">
                        <a:spcBef>
                          <a:spcPts val="0"/>
                        </a:spcBef>
                        <a:spcAft>
                          <a:spcPts val="0"/>
                        </a:spcAft>
                      </a:pPr>
                      <a:r>
                        <a:rPr lang="en-US" sz="800">
                          <a:effectLst/>
                        </a:rPr>
                        <a:t>Actuator</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Cost</a:t>
                      </a:r>
                    </a:p>
                    <a:p>
                      <a:pPr marL="0" marR="0" algn="ctr">
                        <a:spcBef>
                          <a:spcPts val="0"/>
                        </a:spcBef>
                        <a:spcAft>
                          <a:spcPts val="0"/>
                        </a:spcAft>
                      </a:pPr>
                      <a:r>
                        <a:rPr lang="en-US" sz="800">
                          <a:effectLst/>
                        </a:rPr>
                        <a:t>($)</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Manufacturer/Distributor</a:t>
                      </a:r>
                    </a:p>
                  </a:txBody>
                  <a:tcPr marL="16367" marR="16367" marT="0" marB="0" anchor="ctr"/>
                </a:tc>
                <a:tc>
                  <a:txBody>
                    <a:bodyPr/>
                    <a:lstStyle/>
                    <a:p>
                      <a:pPr marL="0" marR="0" algn="ctr">
                        <a:spcBef>
                          <a:spcPts val="0"/>
                        </a:spcBef>
                        <a:spcAft>
                          <a:spcPts val="0"/>
                        </a:spcAft>
                      </a:pPr>
                      <a:r>
                        <a:rPr lang="en-US" sz="800">
                          <a:effectLst/>
                        </a:rPr>
                        <a:t>RPM</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Torque (Kg-cm)</a:t>
                      </a:r>
                    </a:p>
                  </a:txBody>
                  <a:tcPr marL="16367" marR="16367" marT="0" marB="0" anchor="ctr"/>
                </a:tc>
                <a:tc>
                  <a:txBody>
                    <a:bodyPr/>
                    <a:lstStyle/>
                    <a:p>
                      <a:pPr marL="0" marR="0" algn="ctr">
                        <a:spcBef>
                          <a:spcPts val="0"/>
                        </a:spcBef>
                        <a:spcAft>
                          <a:spcPts val="0"/>
                        </a:spcAft>
                      </a:pPr>
                      <a:r>
                        <a:rPr lang="en-US" sz="800">
                          <a:effectLst/>
                        </a:rPr>
                        <a:t>Voltage, Current</a:t>
                      </a:r>
                    </a:p>
                    <a:p>
                      <a:pPr marL="0" marR="0" algn="ctr">
                        <a:spcBef>
                          <a:spcPts val="0"/>
                        </a:spcBef>
                        <a:spcAft>
                          <a:spcPts val="0"/>
                        </a:spcAft>
                      </a:pPr>
                      <a:r>
                        <a:rPr lang="en-US" sz="800">
                          <a:effectLst/>
                        </a:rPr>
                        <a:t>(V), (A)</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Power</a:t>
                      </a:r>
                    </a:p>
                    <a:p>
                      <a:pPr marL="0" marR="0" algn="ctr">
                        <a:spcBef>
                          <a:spcPts val="0"/>
                        </a:spcBef>
                        <a:spcAft>
                          <a:spcPts val="0"/>
                        </a:spcAft>
                      </a:pPr>
                      <a:r>
                        <a:rPr lang="en-US" sz="800">
                          <a:effectLst/>
                        </a:rPr>
                        <a:t>(W)</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Control</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Feedback</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extLst>
                  <a:ext uri="{0D108BD9-81ED-4DB2-BD59-A6C34878D82A}">
                    <a16:rowId xmlns:a16="http://schemas.microsoft.com/office/drawing/2014/main" val="3063101196"/>
                  </a:ext>
                </a:extLst>
              </a:tr>
              <a:tr h="587935">
                <a:tc>
                  <a:txBody>
                    <a:bodyPr/>
                    <a:lstStyle/>
                    <a:p>
                      <a:pPr marL="0" marR="0" algn="ctr">
                        <a:spcBef>
                          <a:spcPts val="0"/>
                        </a:spcBef>
                        <a:spcAft>
                          <a:spcPts val="0"/>
                        </a:spcAft>
                      </a:pPr>
                      <a:r>
                        <a:rPr lang="en-US" sz="800">
                          <a:effectLst/>
                        </a:rPr>
                        <a:t>Heneng DC Motor</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15</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Amazon</a:t>
                      </a:r>
                    </a:p>
                  </a:txBody>
                  <a:tcPr marL="16367" marR="16367" marT="0" marB="0" anchor="ctr"/>
                </a:tc>
                <a:tc>
                  <a:txBody>
                    <a:bodyPr/>
                    <a:lstStyle/>
                    <a:p>
                      <a:pPr marL="0" marR="0" algn="ctr">
                        <a:spcBef>
                          <a:spcPts val="0"/>
                        </a:spcBef>
                        <a:spcAft>
                          <a:spcPts val="0"/>
                        </a:spcAft>
                      </a:pPr>
                      <a:r>
                        <a:rPr lang="en-US" sz="800">
                          <a:effectLst/>
                        </a:rPr>
                        <a:t>100</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a:t>
                      </a:r>
                    </a:p>
                  </a:txBody>
                  <a:tcPr marL="16367" marR="16367" marT="0" marB="0" anchor="ctr"/>
                </a:tc>
                <a:tc>
                  <a:txBody>
                    <a:bodyPr/>
                    <a:lstStyle/>
                    <a:p>
                      <a:pPr marL="0" marR="0" algn="ctr">
                        <a:spcBef>
                          <a:spcPts val="0"/>
                        </a:spcBef>
                        <a:spcAft>
                          <a:spcPts val="0"/>
                        </a:spcAft>
                      </a:pPr>
                      <a:r>
                        <a:rPr lang="en-US" sz="800">
                          <a:effectLst/>
                        </a:rPr>
                        <a:t>9, 1.2</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10.8W</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External MC</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2 CPR Quadrature Encoder</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extLst>
                  <a:ext uri="{0D108BD9-81ED-4DB2-BD59-A6C34878D82A}">
                    <a16:rowId xmlns:a16="http://schemas.microsoft.com/office/drawing/2014/main" val="1994150236"/>
                  </a:ext>
                </a:extLst>
              </a:tr>
              <a:tr h="1132317">
                <a:tc>
                  <a:txBody>
                    <a:bodyPr/>
                    <a:lstStyle/>
                    <a:p>
                      <a:pPr marL="0" marR="0" algn="ctr">
                        <a:spcBef>
                          <a:spcPts val="0"/>
                        </a:spcBef>
                        <a:spcAft>
                          <a:spcPts val="0"/>
                        </a:spcAft>
                      </a:pPr>
                      <a:r>
                        <a:rPr lang="en-US" sz="800">
                          <a:effectLst/>
                        </a:rPr>
                        <a:t>Feedback 360 High Speed Continuous Rotation Servo</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28</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Parallax</a:t>
                      </a:r>
                    </a:p>
                  </a:txBody>
                  <a:tcPr marL="16367" marR="16367" marT="0" marB="0" anchor="ctr"/>
                </a:tc>
                <a:tc>
                  <a:txBody>
                    <a:bodyPr/>
                    <a:lstStyle/>
                    <a:p>
                      <a:pPr marL="0" marR="0" algn="ctr">
                        <a:spcBef>
                          <a:spcPts val="0"/>
                        </a:spcBef>
                        <a:spcAft>
                          <a:spcPts val="0"/>
                        </a:spcAft>
                      </a:pPr>
                      <a:r>
                        <a:rPr lang="en-US" sz="800">
                          <a:effectLst/>
                        </a:rPr>
                        <a:t>140</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2.5</a:t>
                      </a:r>
                    </a:p>
                  </a:txBody>
                  <a:tcPr marL="16367" marR="16367" marT="0" marB="0" anchor="ctr"/>
                </a:tc>
                <a:tc>
                  <a:txBody>
                    <a:bodyPr/>
                    <a:lstStyle/>
                    <a:p>
                      <a:pPr marL="0" marR="0" algn="ctr">
                        <a:spcBef>
                          <a:spcPts val="0"/>
                        </a:spcBef>
                        <a:spcAft>
                          <a:spcPts val="0"/>
                        </a:spcAft>
                      </a:pPr>
                      <a:r>
                        <a:rPr lang="en-US" sz="800">
                          <a:effectLst/>
                        </a:rPr>
                        <a:t>6, 1.2</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7.2 W</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PWM</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2 CPR Hall Effect (Absolute Encoder with PWM Output)</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extLst>
                  <a:ext uri="{0D108BD9-81ED-4DB2-BD59-A6C34878D82A}">
                    <a16:rowId xmlns:a16="http://schemas.microsoft.com/office/drawing/2014/main" val="1174741745"/>
                  </a:ext>
                </a:extLst>
              </a:tr>
              <a:tr h="769397">
                <a:tc>
                  <a:txBody>
                    <a:bodyPr/>
                    <a:lstStyle/>
                    <a:p>
                      <a:pPr marL="0" marR="0" algn="ctr">
                        <a:spcBef>
                          <a:spcPts val="0"/>
                        </a:spcBef>
                        <a:spcAft>
                          <a:spcPts val="0"/>
                        </a:spcAft>
                      </a:pPr>
                      <a:r>
                        <a:rPr lang="en-US" sz="800">
                          <a:effectLst/>
                        </a:rPr>
                        <a:t>High Speed Continuous Rotation Servo</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17</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Parallax</a:t>
                      </a:r>
                    </a:p>
                  </a:txBody>
                  <a:tcPr marL="16367" marR="16367" marT="0" marB="0" anchor="ctr"/>
                </a:tc>
                <a:tc>
                  <a:txBody>
                    <a:bodyPr/>
                    <a:lstStyle/>
                    <a:p>
                      <a:pPr marL="0" marR="0" algn="ctr">
                        <a:spcBef>
                          <a:spcPts val="0"/>
                        </a:spcBef>
                        <a:spcAft>
                          <a:spcPts val="0"/>
                        </a:spcAft>
                      </a:pPr>
                      <a:r>
                        <a:rPr lang="en-US" sz="800">
                          <a:effectLst/>
                        </a:rPr>
                        <a:t>180</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2.2</a:t>
                      </a:r>
                    </a:p>
                  </a:txBody>
                  <a:tcPr marL="16367" marR="16367" marT="0" marB="0" anchor="ctr"/>
                </a:tc>
                <a:tc>
                  <a:txBody>
                    <a:bodyPr/>
                    <a:lstStyle/>
                    <a:p>
                      <a:pPr marL="0" marR="0" algn="ctr">
                        <a:spcBef>
                          <a:spcPts val="0"/>
                        </a:spcBef>
                        <a:spcAft>
                          <a:spcPts val="0"/>
                        </a:spcAft>
                      </a:pPr>
                      <a:r>
                        <a:rPr lang="en-US" sz="800">
                          <a:effectLst/>
                        </a:rPr>
                        <a:t>7.4, 0.6</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4.44W</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PWM</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tc>
                  <a:txBody>
                    <a:bodyPr/>
                    <a:lstStyle/>
                    <a:p>
                      <a:pPr marL="0" marR="0" algn="ctr">
                        <a:spcBef>
                          <a:spcPts val="0"/>
                        </a:spcBef>
                        <a:spcAft>
                          <a:spcPts val="0"/>
                        </a:spcAft>
                      </a:pPr>
                      <a:r>
                        <a:rPr lang="en-US" sz="800">
                          <a:effectLst/>
                        </a:rPr>
                        <a:t>None</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16367" marR="16367" marT="0" marB="0" anchor="ctr"/>
                </a:tc>
                <a:extLst>
                  <a:ext uri="{0D108BD9-81ED-4DB2-BD59-A6C34878D82A}">
                    <a16:rowId xmlns:a16="http://schemas.microsoft.com/office/drawing/2014/main" val="3530947106"/>
                  </a:ext>
                </a:extLst>
              </a:tr>
            </a:tbl>
          </a:graphicData>
        </a:graphic>
      </p:graphicFrame>
      <p:pic>
        <p:nvPicPr>
          <p:cNvPr id="13" name="Picture 12" descr="900-00360: Parallax Feedback 360Â° High Speed Servo - alternate view">
            <a:extLst>
              <a:ext uri="{FF2B5EF4-FFF2-40B4-BE49-F238E27FC236}">
                <a16:creationId xmlns:a16="http://schemas.microsoft.com/office/drawing/2014/main" id="{48B614A4-E016-4436-9910-3E5095D733F3}"/>
              </a:ext>
            </a:extLst>
          </p:cNvPr>
          <p:cNvPicPr/>
          <p:nvPr/>
        </p:nvPicPr>
        <p:blipFill rotWithShape="1">
          <a:blip r:embed="rId3" cstate="print">
            <a:extLst>
              <a:ext uri="{28A0092B-C50C-407E-A947-70E740481C1C}">
                <a14:useLocalDpi xmlns:a14="http://schemas.microsoft.com/office/drawing/2010/main" val="0"/>
              </a:ext>
            </a:extLst>
          </a:blip>
          <a:srcRect l="17141" t="11635" r="17432" b="10842"/>
          <a:stretch/>
        </p:blipFill>
        <p:spPr bwMode="auto">
          <a:xfrm>
            <a:off x="9845768" y="877322"/>
            <a:ext cx="1513230" cy="17929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334842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DE3F152-C239-404B-B533-8893D5FA584F}"/>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Motor Driver</a:t>
            </a:r>
          </a:p>
        </p:txBody>
      </p:sp>
      <p:sp>
        <p:nvSpPr>
          <p:cNvPr id="5" name="TextBox 4">
            <a:extLst>
              <a:ext uri="{FF2B5EF4-FFF2-40B4-BE49-F238E27FC236}">
                <a16:creationId xmlns:a16="http://schemas.microsoft.com/office/drawing/2014/main" id="{C421EE13-9CCE-5042-BEEB-4EDD18D9B10E}"/>
              </a:ext>
            </a:extLst>
          </p:cNvPr>
          <p:cNvSpPr txBox="1"/>
          <p:nvPr/>
        </p:nvSpPr>
        <p:spPr>
          <a:xfrm>
            <a:off x="838200" y="2191807"/>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The Motor Driver needs to drive a DC motor within the operating range of 6V – 24V</a:t>
            </a:r>
          </a:p>
          <a:p>
            <a:pPr marL="285750" indent="-228600" defTabSz="914400">
              <a:lnSpc>
                <a:spcPct val="90000"/>
              </a:lnSpc>
              <a:spcAft>
                <a:spcPts val="600"/>
              </a:spcAft>
              <a:buFont typeface="Arial" panose="020B0604020202020204" pitchFamily="34" charset="0"/>
              <a:buChar char="•"/>
            </a:pPr>
            <a:r>
              <a:rPr lang="en-US" sz="2000"/>
              <a:t>The Motor Driver needs to be small enough to save PCB space</a:t>
            </a:r>
          </a:p>
          <a:p>
            <a:pPr marL="285750" indent="-228600" defTabSz="914400">
              <a:lnSpc>
                <a:spcPct val="90000"/>
              </a:lnSpc>
              <a:spcAft>
                <a:spcPts val="600"/>
              </a:spcAft>
              <a:buFont typeface="Arial" panose="020B0604020202020204" pitchFamily="34" charset="0"/>
              <a:buChar char="•"/>
            </a:pPr>
            <a:r>
              <a:rPr lang="en-US" sz="2000"/>
              <a:t>The Motor Driver should support at least DC motor</a:t>
            </a:r>
          </a:p>
          <a:p>
            <a:pPr marL="285750" indent="-228600" defTabSz="914400">
              <a:lnSpc>
                <a:spcPct val="90000"/>
              </a:lnSpc>
              <a:spcAft>
                <a:spcPts val="600"/>
              </a:spcAft>
              <a:buFont typeface="Arial" panose="020B0604020202020204" pitchFamily="34" charset="0"/>
              <a:buChar char="•"/>
            </a:pPr>
            <a:endParaRPr lang="en-US" sz="2000"/>
          </a:p>
        </p:txBody>
      </p:sp>
      <p:graphicFrame>
        <p:nvGraphicFramePr>
          <p:cNvPr id="4" name="Content Placeholder 3">
            <a:extLst>
              <a:ext uri="{FF2B5EF4-FFF2-40B4-BE49-F238E27FC236}">
                <a16:creationId xmlns:a16="http://schemas.microsoft.com/office/drawing/2014/main" id="{4BEA76C6-650C-104B-9371-2E93CE770A78}"/>
              </a:ext>
            </a:extLst>
          </p:cNvPr>
          <p:cNvGraphicFramePr>
            <a:graphicFrameLocks noGrp="1"/>
          </p:cNvGraphicFramePr>
          <p:nvPr>
            <p:ph idx="1"/>
            <p:extLst>
              <p:ext uri="{D42A27DB-BD31-4B8C-83A1-F6EECF244321}">
                <p14:modId xmlns:p14="http://schemas.microsoft.com/office/powerpoint/2010/main" val="580872093"/>
              </p:ext>
            </p:extLst>
          </p:nvPr>
        </p:nvGraphicFramePr>
        <p:xfrm>
          <a:off x="6417734" y="2707699"/>
          <a:ext cx="4935972" cy="2953374"/>
        </p:xfrm>
        <a:graphic>
          <a:graphicData uri="http://schemas.openxmlformats.org/drawingml/2006/table">
            <a:tbl>
              <a:tblPr firstRow="1" firstCol="1" bandRow="1">
                <a:tableStyleId>{5C22544A-7EE6-4342-B048-85BDC9FD1C3A}</a:tableStyleId>
              </a:tblPr>
              <a:tblGrid>
                <a:gridCol w="1764075">
                  <a:extLst>
                    <a:ext uri="{9D8B030D-6E8A-4147-A177-3AD203B41FA5}">
                      <a16:colId xmlns:a16="http://schemas.microsoft.com/office/drawing/2014/main" val="4234328674"/>
                    </a:ext>
                  </a:extLst>
                </a:gridCol>
                <a:gridCol w="927238">
                  <a:extLst>
                    <a:ext uri="{9D8B030D-6E8A-4147-A177-3AD203B41FA5}">
                      <a16:colId xmlns:a16="http://schemas.microsoft.com/office/drawing/2014/main" val="3519529729"/>
                    </a:ext>
                  </a:extLst>
                </a:gridCol>
                <a:gridCol w="1016039">
                  <a:extLst>
                    <a:ext uri="{9D8B030D-6E8A-4147-A177-3AD203B41FA5}">
                      <a16:colId xmlns:a16="http://schemas.microsoft.com/office/drawing/2014/main" val="2128793427"/>
                    </a:ext>
                  </a:extLst>
                </a:gridCol>
                <a:gridCol w="1228620">
                  <a:extLst>
                    <a:ext uri="{9D8B030D-6E8A-4147-A177-3AD203B41FA5}">
                      <a16:colId xmlns:a16="http://schemas.microsoft.com/office/drawing/2014/main" val="3205078582"/>
                    </a:ext>
                  </a:extLst>
                </a:gridCol>
              </a:tblGrid>
              <a:tr h="309209">
                <a:tc>
                  <a:txBody>
                    <a:bodyPr/>
                    <a:lstStyle/>
                    <a:p>
                      <a:pPr marL="0" marR="0" algn="just">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Driver IC</a:t>
                      </a:r>
                    </a:p>
                  </a:txBody>
                  <a:tcPr marL="54833" marR="54833" marT="0" marB="0" anchor="ctr"/>
                </a:tc>
                <a:tc>
                  <a:txBody>
                    <a:bodyPr/>
                    <a:lstStyle/>
                    <a:p>
                      <a:pPr marL="0" marR="0" algn="ctr" defTabSz="914400" rtl="0" eaLnBrk="1" latinLnBrk="0" hangingPunct="1">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L293D</a:t>
                      </a:r>
                    </a:p>
                  </a:txBody>
                  <a:tcPr marL="54833" marR="54833" marT="0" marB="0" anchor="ctr"/>
                </a:tc>
                <a:tc>
                  <a:txBody>
                    <a:bodyPr/>
                    <a:lstStyle/>
                    <a:p>
                      <a:pPr marL="0" marR="0" algn="ctr" defTabSz="914400" rtl="0" eaLnBrk="1" latinLnBrk="0" hangingPunct="1">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L298</a:t>
                      </a:r>
                    </a:p>
                  </a:txBody>
                  <a:tcPr marL="54833" marR="54833" marT="0" marB="0" anchor="ctr"/>
                </a:tc>
                <a:tc>
                  <a:txBody>
                    <a:bodyPr/>
                    <a:lstStyle/>
                    <a:p>
                      <a:pPr marL="0" marR="0" algn="ctr" defTabSz="914400" rtl="0" eaLnBrk="1" latinLnBrk="0" hangingPunct="1">
                        <a:spcBef>
                          <a:spcPts val="0"/>
                        </a:spcBef>
                        <a:spcAft>
                          <a:spcPts val="0"/>
                        </a:spcAft>
                      </a:pPr>
                      <a:r>
                        <a:rPr lang="en-US" sz="1800" b="1" kern="1200">
                          <a:solidFill>
                            <a:schemeClr val="lt1"/>
                          </a:solidFill>
                          <a:effectLst/>
                          <a:latin typeface="Arial" panose="020B0604020202020204" pitchFamily="34" charset="0"/>
                          <a:ea typeface="+mn-ea"/>
                          <a:cs typeface="Arial" panose="020B0604020202020204" pitchFamily="34" charset="0"/>
                        </a:rPr>
                        <a:t>DRV8871</a:t>
                      </a:r>
                    </a:p>
                  </a:txBody>
                  <a:tcPr marL="54833" marR="54833" marT="0" marB="0" anchor="ctr"/>
                </a:tc>
                <a:extLst>
                  <a:ext uri="{0D108BD9-81ED-4DB2-BD59-A6C34878D82A}">
                    <a16:rowId xmlns:a16="http://schemas.microsoft.com/office/drawing/2014/main" val="967844970"/>
                  </a:ext>
                </a:extLst>
              </a:tr>
              <a:tr h="583739">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Supply Voltage (V)</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5 - 36</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6.5 - 45</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6.5 - 45</a:t>
                      </a:r>
                    </a:p>
                  </a:txBody>
                  <a:tcPr marL="54833" marR="54833" marT="0" marB="0" anchor="ctr"/>
                </a:tc>
                <a:extLst>
                  <a:ext uri="{0D108BD9-81ED-4DB2-BD59-A6C34878D82A}">
                    <a16:rowId xmlns:a16="http://schemas.microsoft.com/office/drawing/2014/main" val="792137668"/>
                  </a:ext>
                </a:extLst>
              </a:tr>
              <a:tr h="583739">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Output Current (A)</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0.6</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4</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3.6</a:t>
                      </a:r>
                    </a:p>
                  </a:txBody>
                  <a:tcPr marL="54833" marR="54833" marT="0" marB="0" anchor="ctr"/>
                </a:tc>
                <a:extLst>
                  <a:ext uri="{0D108BD9-81ED-4DB2-BD59-A6C34878D82A}">
                    <a16:rowId xmlns:a16="http://schemas.microsoft.com/office/drawing/2014/main" val="1561475994"/>
                  </a:ext>
                </a:extLst>
              </a:tr>
              <a:tr h="583739">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Number of Channels</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a:t>
                      </a:r>
                    </a:p>
                  </a:txBody>
                  <a:tcPr marL="54833" marR="54833" marT="0" marB="0" anchor="ctr"/>
                </a:tc>
                <a:extLst>
                  <a:ext uri="{0D108BD9-81ED-4DB2-BD59-A6C34878D82A}">
                    <a16:rowId xmlns:a16="http://schemas.microsoft.com/office/drawing/2014/main" val="920170035"/>
                  </a:ext>
                </a:extLst>
              </a:tr>
              <a:tr h="583739">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Footprint (mm</a:t>
                      </a:r>
                      <a:r>
                        <a:rPr lang="en-US" sz="1800" baseline="30000">
                          <a:effectLst/>
                          <a:latin typeface="Arial" panose="020B0604020202020204" pitchFamily="34" charset="0"/>
                          <a:ea typeface="Times New Roman" panose="02020603050405020304" pitchFamily="18" charset="0"/>
                          <a:cs typeface="Arial" panose="020B0604020202020204" pitchFamily="34" charset="0"/>
                        </a:rPr>
                        <a:t>2</a:t>
                      </a:r>
                      <a:r>
                        <a:rPr lang="en-US" sz="1800" baseline="0">
                          <a:effectLst/>
                          <a:latin typeface="Arial" panose="020B0604020202020204" pitchFamily="34" charset="0"/>
                          <a:ea typeface="Times New Roman" panose="02020603050405020304" pitchFamily="18" charset="0"/>
                          <a:cs typeface="Arial" panose="020B0604020202020204" pitchFamily="34" charset="0"/>
                        </a:rPr>
                        <a:t>)</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12.6 x 7.4</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15.8 x 10.9</a:t>
                      </a:r>
                    </a:p>
                  </a:txBody>
                  <a:tcPr marL="54833" marR="54833"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Arial" panose="020B0604020202020204" pitchFamily="34" charset="0"/>
                          <a:ea typeface="+mn-ea"/>
                          <a:cs typeface="Arial" panose="020B0604020202020204" pitchFamily="34" charset="0"/>
                        </a:rPr>
                        <a:t>4.90 × 6.00</a:t>
                      </a:r>
                      <a:endParaRPr lang="en-US" sz="1800" kern="1200">
                        <a:solidFill>
                          <a:schemeClr val="dk1"/>
                        </a:solidFill>
                        <a:effectLst/>
                        <a:latin typeface="Arial" panose="020B0604020202020204" pitchFamily="34" charset="0"/>
                        <a:cs typeface="Arial" panose="020B0604020202020204" pitchFamily="34" charset="0"/>
                      </a:endParaRPr>
                    </a:p>
                  </a:txBody>
                  <a:tcPr marL="54833" marR="54833" marT="0" marB="0" anchor="ctr"/>
                </a:tc>
                <a:extLst>
                  <a:ext uri="{0D108BD9-81ED-4DB2-BD59-A6C34878D82A}">
                    <a16:rowId xmlns:a16="http://schemas.microsoft.com/office/drawing/2014/main" val="703393434"/>
                  </a:ext>
                </a:extLst>
              </a:tr>
              <a:tr h="309209">
                <a:tc>
                  <a:txBody>
                    <a:bodyPr/>
                    <a:lstStyle/>
                    <a:p>
                      <a:pPr marL="0" marR="0" algn="just">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Cost($)</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2.95</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4.86</a:t>
                      </a:r>
                    </a:p>
                  </a:txBody>
                  <a:tcPr marL="54833" marR="54833" marT="0" marB="0" anchor="ctr"/>
                </a:tc>
                <a:tc>
                  <a:txBody>
                    <a:bodyPr/>
                    <a:lstStyle/>
                    <a:p>
                      <a:pPr marL="0" marR="0" algn="ctr">
                        <a:spcBef>
                          <a:spcPts val="0"/>
                        </a:spcBef>
                        <a:spcAft>
                          <a:spcPts val="0"/>
                        </a:spcAft>
                      </a:pPr>
                      <a:r>
                        <a:rPr lang="en-US" sz="1800">
                          <a:effectLst/>
                          <a:latin typeface="Arial" panose="020B0604020202020204" pitchFamily="34" charset="0"/>
                          <a:ea typeface="Times New Roman" panose="02020603050405020304" pitchFamily="18" charset="0"/>
                          <a:cs typeface="Arial" panose="020B0604020202020204" pitchFamily="34" charset="0"/>
                        </a:rPr>
                        <a:t>2.13</a:t>
                      </a:r>
                    </a:p>
                  </a:txBody>
                  <a:tcPr marL="54833" marR="54833" marT="0" marB="0" anchor="ctr"/>
                </a:tc>
                <a:extLst>
                  <a:ext uri="{0D108BD9-81ED-4DB2-BD59-A6C34878D82A}">
                    <a16:rowId xmlns:a16="http://schemas.microsoft.com/office/drawing/2014/main" val="1108663105"/>
                  </a:ext>
                </a:extLst>
              </a:tr>
            </a:tbl>
          </a:graphicData>
        </a:graphic>
      </p:graphicFrame>
    </p:spTree>
    <p:extLst>
      <p:ext uri="{BB962C8B-B14F-4D97-AF65-F5344CB8AC3E}">
        <p14:creationId xmlns:p14="http://schemas.microsoft.com/office/powerpoint/2010/main" val="290722674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1954A98-79F5-488C-97EC-71F4B77A80B2}"/>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Communication</a:t>
            </a:r>
          </a:p>
        </p:txBody>
      </p:sp>
      <p:sp>
        <p:nvSpPr>
          <p:cNvPr id="6" name="TextBox 5">
            <a:extLst>
              <a:ext uri="{FF2B5EF4-FFF2-40B4-BE49-F238E27FC236}">
                <a16:creationId xmlns:a16="http://schemas.microsoft.com/office/drawing/2014/main" id="{0EDE172B-C156-DD42-AFAE-ADACA7295CDC}"/>
              </a:ext>
            </a:extLst>
          </p:cNvPr>
          <p:cNvSpPr txBox="1"/>
          <p:nvPr/>
        </p:nvSpPr>
        <p:spPr>
          <a:xfrm>
            <a:off x="838199" y="2191807"/>
            <a:ext cx="552039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The Communication device must be wireless</a:t>
            </a:r>
          </a:p>
          <a:p>
            <a:pPr marL="285750" indent="-228600" defTabSz="914400">
              <a:lnSpc>
                <a:spcPct val="90000"/>
              </a:lnSpc>
              <a:spcAft>
                <a:spcPts val="600"/>
              </a:spcAft>
              <a:buFont typeface="Arial" panose="020B0604020202020204" pitchFamily="34" charset="0"/>
              <a:buChar char="•"/>
            </a:pPr>
            <a:r>
              <a:rPr lang="en-US" sz="2000"/>
              <a:t>The Communication device must be compatible with the Robot’s MCU and Arena’s computer</a:t>
            </a:r>
          </a:p>
          <a:p>
            <a:pPr marL="285750" indent="-228600" defTabSz="914400">
              <a:lnSpc>
                <a:spcPct val="90000"/>
              </a:lnSpc>
              <a:spcAft>
                <a:spcPts val="600"/>
              </a:spcAft>
              <a:buFont typeface="Arial" panose="020B0604020202020204" pitchFamily="34" charset="0"/>
              <a:buChar char="•"/>
            </a:pPr>
            <a:r>
              <a:rPr lang="en-US" sz="2000"/>
              <a:t>The Communication device must be low energy</a:t>
            </a:r>
          </a:p>
        </p:txBody>
      </p:sp>
      <p:graphicFrame>
        <p:nvGraphicFramePr>
          <p:cNvPr id="4" name="Content Placeholder 3">
            <a:extLst>
              <a:ext uri="{FF2B5EF4-FFF2-40B4-BE49-F238E27FC236}">
                <a16:creationId xmlns:a16="http://schemas.microsoft.com/office/drawing/2014/main" id="{1106B55D-C9EA-D247-979D-C43AEF864010}"/>
              </a:ext>
            </a:extLst>
          </p:cNvPr>
          <p:cNvGraphicFramePr>
            <a:graphicFrameLocks noGrp="1"/>
          </p:cNvGraphicFramePr>
          <p:nvPr>
            <p:ph idx="1"/>
            <p:extLst>
              <p:ext uri="{D42A27DB-BD31-4B8C-83A1-F6EECF244321}">
                <p14:modId xmlns:p14="http://schemas.microsoft.com/office/powerpoint/2010/main" val="3919987656"/>
              </p:ext>
            </p:extLst>
          </p:nvPr>
        </p:nvGraphicFramePr>
        <p:xfrm>
          <a:off x="6417734" y="2478583"/>
          <a:ext cx="4935971" cy="3411608"/>
        </p:xfrm>
        <a:graphic>
          <a:graphicData uri="http://schemas.openxmlformats.org/drawingml/2006/table">
            <a:tbl>
              <a:tblPr firstRow="1" firstCol="1" bandRow="1">
                <a:tableStyleId>{5C22544A-7EE6-4342-B048-85BDC9FD1C3A}</a:tableStyleId>
              </a:tblPr>
              <a:tblGrid>
                <a:gridCol w="2303746">
                  <a:extLst>
                    <a:ext uri="{9D8B030D-6E8A-4147-A177-3AD203B41FA5}">
                      <a16:colId xmlns:a16="http://schemas.microsoft.com/office/drawing/2014/main" val="4234328674"/>
                    </a:ext>
                  </a:extLst>
                </a:gridCol>
                <a:gridCol w="1192040">
                  <a:extLst>
                    <a:ext uri="{9D8B030D-6E8A-4147-A177-3AD203B41FA5}">
                      <a16:colId xmlns:a16="http://schemas.microsoft.com/office/drawing/2014/main" val="3519529729"/>
                    </a:ext>
                  </a:extLst>
                </a:gridCol>
                <a:gridCol w="1440185">
                  <a:extLst>
                    <a:ext uri="{9D8B030D-6E8A-4147-A177-3AD203B41FA5}">
                      <a16:colId xmlns:a16="http://schemas.microsoft.com/office/drawing/2014/main" val="2128793427"/>
                    </a:ext>
                  </a:extLst>
                </a:gridCol>
              </a:tblGrid>
              <a:tr h="293185">
                <a:tc>
                  <a:txBody>
                    <a:bodyPr/>
                    <a:lstStyle/>
                    <a:p>
                      <a:pPr marL="0" marR="0" algn="just">
                        <a:spcBef>
                          <a:spcPts val="0"/>
                        </a:spcBef>
                        <a:spcAft>
                          <a:spcPts val="0"/>
                        </a:spcAft>
                      </a:pPr>
                      <a:r>
                        <a:rPr lang="en-US" sz="1700" kern="1200">
                          <a:effectLst/>
                        </a:rPr>
                        <a:t>Bluetooth module</a:t>
                      </a:r>
                      <a:endParaRPr lang="en-US" sz="1700" b="1" kern="1200">
                        <a:solidFill>
                          <a:schemeClr val="lt1"/>
                        </a:solidFill>
                        <a:effectLst/>
                        <a:latin typeface="Arial" panose="020B0604020202020204" pitchFamily="34" charset="0"/>
                        <a:ea typeface="+mn-ea"/>
                        <a:cs typeface="Arial" panose="020B0604020202020204" pitchFamily="34" charset="0"/>
                      </a:endParaRPr>
                    </a:p>
                  </a:txBody>
                  <a:tcPr marL="90952" marR="90952" marT="0" marB="0" anchor="ctr"/>
                </a:tc>
                <a:tc>
                  <a:txBody>
                    <a:bodyPr/>
                    <a:lstStyle/>
                    <a:p>
                      <a:pPr marL="0" marR="0" algn="ctr" defTabSz="914400" rtl="0" eaLnBrk="1" latinLnBrk="0" hangingPunct="1">
                        <a:spcBef>
                          <a:spcPts val="0"/>
                        </a:spcBef>
                        <a:spcAft>
                          <a:spcPts val="0"/>
                        </a:spcAft>
                      </a:pPr>
                      <a:r>
                        <a:rPr lang="en-US" sz="1700" kern="1200">
                          <a:effectLst/>
                        </a:rPr>
                        <a:t>HC-05</a:t>
                      </a:r>
                      <a:endParaRPr lang="en-US" sz="1700" b="1" kern="1200">
                        <a:solidFill>
                          <a:schemeClr val="lt1"/>
                        </a:solidFill>
                        <a:effectLst/>
                        <a:latin typeface="Arial" panose="020B0604020202020204" pitchFamily="34" charset="0"/>
                        <a:ea typeface="+mn-ea"/>
                        <a:cs typeface="Arial" panose="020B0604020202020204" pitchFamily="34" charset="0"/>
                      </a:endParaRPr>
                    </a:p>
                  </a:txBody>
                  <a:tcPr marL="90952" marR="90952" marT="0" marB="0" anchor="ctr"/>
                </a:tc>
                <a:tc>
                  <a:txBody>
                    <a:bodyPr/>
                    <a:lstStyle/>
                    <a:p>
                      <a:pPr marL="0" marR="0" algn="ctr" defTabSz="914400" rtl="0" eaLnBrk="1" latinLnBrk="0" hangingPunct="1">
                        <a:spcBef>
                          <a:spcPts val="0"/>
                        </a:spcBef>
                        <a:spcAft>
                          <a:spcPts val="0"/>
                        </a:spcAft>
                      </a:pPr>
                      <a:r>
                        <a:rPr lang="en-US" sz="1700" kern="1200">
                          <a:effectLst/>
                        </a:rPr>
                        <a:t>BlueSMiRF</a:t>
                      </a:r>
                      <a:endParaRPr lang="en-US" sz="1700" b="1" kern="1200">
                        <a:solidFill>
                          <a:schemeClr val="lt1"/>
                        </a:solidFill>
                        <a:effectLst/>
                        <a:latin typeface="Arial" panose="020B0604020202020204" pitchFamily="34" charset="0"/>
                        <a:ea typeface="+mn-ea"/>
                        <a:cs typeface="Arial" panose="020B0604020202020204" pitchFamily="34" charset="0"/>
                      </a:endParaRPr>
                    </a:p>
                  </a:txBody>
                  <a:tcPr marL="90952" marR="90952" marT="0" marB="0" anchor="ctr"/>
                </a:tc>
                <a:extLst>
                  <a:ext uri="{0D108BD9-81ED-4DB2-BD59-A6C34878D82A}">
                    <a16:rowId xmlns:a16="http://schemas.microsoft.com/office/drawing/2014/main" val="967844970"/>
                  </a:ext>
                </a:extLst>
              </a:tr>
              <a:tr h="559717">
                <a:tc>
                  <a:txBody>
                    <a:bodyPr/>
                    <a:lstStyle/>
                    <a:p>
                      <a:pPr marL="0" marR="0" algn="just">
                        <a:spcBef>
                          <a:spcPts val="0"/>
                        </a:spcBef>
                        <a:spcAft>
                          <a:spcPts val="0"/>
                        </a:spcAft>
                      </a:pPr>
                      <a:r>
                        <a:rPr lang="en-US" sz="1700">
                          <a:effectLst/>
                        </a:rPr>
                        <a:t>Operational Voltage (V)</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3.3</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3.3</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792137668"/>
                  </a:ext>
                </a:extLst>
              </a:tr>
              <a:tr h="293185">
                <a:tc>
                  <a:txBody>
                    <a:bodyPr/>
                    <a:lstStyle/>
                    <a:p>
                      <a:pPr marL="0" marR="0" algn="just">
                        <a:spcBef>
                          <a:spcPts val="0"/>
                        </a:spcBef>
                        <a:spcAft>
                          <a:spcPts val="0"/>
                        </a:spcAft>
                      </a:pPr>
                      <a:r>
                        <a:rPr lang="en-US" sz="1700">
                          <a:effectLst/>
                        </a:rPr>
                        <a:t>Tx power (dBm)</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&lt;= 4</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effectLst/>
                        </a:rPr>
                        <a:t>&lt;= 4</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1561475994"/>
                  </a:ext>
                </a:extLst>
              </a:tr>
              <a:tr h="559717">
                <a:tc>
                  <a:txBody>
                    <a:bodyPr/>
                    <a:lstStyle/>
                    <a:p>
                      <a:pPr marL="0" marR="0" algn="just">
                        <a:spcBef>
                          <a:spcPts val="0"/>
                        </a:spcBef>
                        <a:spcAft>
                          <a:spcPts val="0"/>
                        </a:spcAft>
                      </a:pPr>
                      <a:r>
                        <a:rPr lang="en-US" sz="1700">
                          <a:effectLst/>
                        </a:rPr>
                        <a:t>Bluetooth Chip</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kern="1200">
                          <a:effectLst/>
                        </a:rPr>
                        <a:t>TI CC2541</a:t>
                      </a:r>
                      <a:endParaRPr lang="en-US" sz="1700" kern="120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RN-42</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920170035"/>
                  </a:ext>
                </a:extLst>
              </a:tr>
              <a:tr h="559717">
                <a:tc>
                  <a:txBody>
                    <a:bodyPr/>
                    <a:lstStyle/>
                    <a:p>
                      <a:pPr marL="0" marR="0" algn="just">
                        <a:spcBef>
                          <a:spcPts val="0"/>
                        </a:spcBef>
                        <a:spcAft>
                          <a:spcPts val="0"/>
                        </a:spcAft>
                      </a:pPr>
                      <a:r>
                        <a:rPr lang="en-US" sz="1700">
                          <a:effectLst/>
                        </a:rPr>
                        <a:t>Bluetooth Profiles Supported</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SPP</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SPP &amp; HCI</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703393434"/>
                  </a:ext>
                </a:extLst>
              </a:tr>
              <a:tr h="559717">
                <a:tc>
                  <a:txBody>
                    <a:bodyPr/>
                    <a:lstStyle/>
                    <a:p>
                      <a:pPr marL="0" marR="0" algn="just">
                        <a:spcBef>
                          <a:spcPts val="0"/>
                        </a:spcBef>
                        <a:spcAft>
                          <a:spcPts val="0"/>
                        </a:spcAft>
                      </a:pPr>
                      <a:r>
                        <a:rPr lang="en-US" sz="1700">
                          <a:effectLst/>
                        </a:rPr>
                        <a:t>AT Command Support</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Yes</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Yes</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2668862522"/>
                  </a:ext>
                </a:extLst>
              </a:tr>
              <a:tr h="293185">
                <a:tc>
                  <a:txBody>
                    <a:bodyPr/>
                    <a:lstStyle/>
                    <a:p>
                      <a:pPr marL="0" marR="0" algn="just">
                        <a:spcBef>
                          <a:spcPts val="0"/>
                        </a:spcBef>
                        <a:spcAft>
                          <a:spcPts val="0"/>
                        </a:spcAft>
                      </a:pPr>
                      <a:r>
                        <a:rPr lang="en-US" sz="1700">
                          <a:effectLst/>
                        </a:rPr>
                        <a:t>Linux Compatibility</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Yes</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Yes</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3067328704"/>
                  </a:ext>
                </a:extLst>
              </a:tr>
              <a:tr h="293185">
                <a:tc>
                  <a:txBody>
                    <a:bodyPr/>
                    <a:lstStyle/>
                    <a:p>
                      <a:pPr marL="0" marR="0" algn="just">
                        <a:spcBef>
                          <a:spcPts val="0"/>
                        </a:spcBef>
                        <a:spcAft>
                          <a:spcPts val="0"/>
                        </a:spcAft>
                      </a:pPr>
                      <a:r>
                        <a:rPr lang="en-US" sz="1700">
                          <a:effectLst/>
                        </a:rPr>
                        <a:t>Cost($)</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~10</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tc>
                  <a:txBody>
                    <a:bodyPr/>
                    <a:lstStyle/>
                    <a:p>
                      <a:pPr marL="0" marR="0" algn="ctr">
                        <a:spcBef>
                          <a:spcPts val="0"/>
                        </a:spcBef>
                        <a:spcAft>
                          <a:spcPts val="0"/>
                        </a:spcAft>
                      </a:pPr>
                      <a:r>
                        <a:rPr lang="en-US" sz="1700">
                          <a:effectLst/>
                        </a:rPr>
                        <a:t>~18</a:t>
                      </a:r>
                      <a:endParaRPr lang="en-US" sz="1700">
                        <a:effectLst/>
                        <a:latin typeface="Arial" panose="020B0604020202020204" pitchFamily="34" charset="0"/>
                        <a:ea typeface="Times New Roman" panose="02020603050405020304" pitchFamily="18" charset="0"/>
                        <a:cs typeface="Arial" panose="020B0604020202020204" pitchFamily="34" charset="0"/>
                      </a:endParaRPr>
                    </a:p>
                  </a:txBody>
                  <a:tcPr marL="90952" marR="90952" marT="0" marB="0" anchor="ctr"/>
                </a:tc>
                <a:extLst>
                  <a:ext uri="{0D108BD9-81ED-4DB2-BD59-A6C34878D82A}">
                    <a16:rowId xmlns:a16="http://schemas.microsoft.com/office/drawing/2014/main" val="4269438945"/>
                  </a:ext>
                </a:extLst>
              </a:tr>
            </a:tbl>
          </a:graphicData>
        </a:graphic>
      </p:graphicFrame>
    </p:spTree>
    <p:extLst>
      <p:ext uri="{BB962C8B-B14F-4D97-AF65-F5344CB8AC3E}">
        <p14:creationId xmlns:p14="http://schemas.microsoft.com/office/powerpoint/2010/main" val="156664582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FA9FCE-7F68-4975-9B6B-4BFE7386662F}"/>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Robot PCB Overview</a:t>
            </a:r>
          </a:p>
        </p:txBody>
      </p:sp>
      <p:cxnSp>
        <p:nvCxnSpPr>
          <p:cNvPr id="17"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picture containing screenshot&#10;&#10;Description automatically generated">
            <a:extLst>
              <a:ext uri="{FF2B5EF4-FFF2-40B4-BE49-F238E27FC236}">
                <a16:creationId xmlns:a16="http://schemas.microsoft.com/office/drawing/2014/main" id="{BB7FFBD9-E77B-3A43-832B-070AB12A1A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334"/>
          <a:stretch/>
        </p:blipFill>
        <p:spPr>
          <a:xfrm>
            <a:off x="5153822" y="1061995"/>
            <a:ext cx="6553545" cy="4741951"/>
          </a:xfrm>
          <a:prstGeom prst="rect">
            <a:avLst/>
          </a:prstGeom>
        </p:spPr>
      </p:pic>
    </p:spTree>
    <p:extLst>
      <p:ext uri="{BB962C8B-B14F-4D97-AF65-F5344CB8AC3E}">
        <p14:creationId xmlns:p14="http://schemas.microsoft.com/office/powerpoint/2010/main" val="1247526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p:txBody>
          <a:bodyPr/>
          <a:lstStyle/>
          <a:p>
            <a:r>
              <a:rPr lang="en-US"/>
              <a:t>Robot Schematic: Microcontroller</a:t>
            </a:r>
          </a:p>
        </p:txBody>
      </p:sp>
      <p:pic>
        <p:nvPicPr>
          <p:cNvPr id="5" name="Picture 4">
            <a:extLst>
              <a:ext uri="{FF2B5EF4-FFF2-40B4-BE49-F238E27FC236}">
                <a16:creationId xmlns:a16="http://schemas.microsoft.com/office/drawing/2014/main" id="{4CD511BC-89EA-5149-9557-6A96A049FFE7}"/>
              </a:ext>
            </a:extLst>
          </p:cNvPr>
          <p:cNvPicPr>
            <a:picLocks noChangeAspect="1"/>
          </p:cNvPicPr>
          <p:nvPr/>
        </p:nvPicPr>
        <p:blipFill>
          <a:blip r:embed="rId3"/>
          <a:stretch>
            <a:fillRect/>
          </a:stretch>
        </p:blipFill>
        <p:spPr>
          <a:xfrm>
            <a:off x="838200" y="1355271"/>
            <a:ext cx="8011886" cy="5290868"/>
          </a:xfrm>
          <a:prstGeom prst="rect">
            <a:avLst/>
          </a:prstGeom>
        </p:spPr>
      </p:pic>
      <p:pic>
        <p:nvPicPr>
          <p:cNvPr id="6" name="Picture 5">
            <a:extLst>
              <a:ext uri="{FF2B5EF4-FFF2-40B4-BE49-F238E27FC236}">
                <a16:creationId xmlns:a16="http://schemas.microsoft.com/office/drawing/2014/main" id="{7C8C27AC-AE21-B34E-99B1-900514E09D41}"/>
              </a:ext>
            </a:extLst>
          </p:cNvPr>
          <p:cNvPicPr>
            <a:picLocks noChangeAspect="1"/>
          </p:cNvPicPr>
          <p:nvPr/>
        </p:nvPicPr>
        <p:blipFill>
          <a:blip r:embed="rId4"/>
          <a:stretch>
            <a:fillRect/>
          </a:stretch>
        </p:blipFill>
        <p:spPr>
          <a:xfrm>
            <a:off x="8850086" y="1355271"/>
            <a:ext cx="3341883" cy="5137604"/>
          </a:xfrm>
          <a:prstGeom prst="rect">
            <a:avLst/>
          </a:prstGeom>
        </p:spPr>
      </p:pic>
    </p:spTree>
    <p:extLst>
      <p:ext uri="{BB962C8B-B14F-4D97-AF65-F5344CB8AC3E}">
        <p14:creationId xmlns:p14="http://schemas.microsoft.com/office/powerpoint/2010/main" val="346248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BBBDA2-0085-4111-83CE-BE9384E8B949}"/>
              </a:ext>
            </a:extLst>
          </p:cNvPr>
          <p:cNvSpPr>
            <a:spLocks noGrp="1"/>
          </p:cNvSpPr>
          <p:nvPr>
            <p:ph type="title"/>
          </p:nvPr>
        </p:nvSpPr>
        <p:spPr>
          <a:xfrm>
            <a:off x="863029" y="1012004"/>
            <a:ext cx="3416158" cy="4795408"/>
          </a:xfrm>
        </p:spPr>
        <p:txBody>
          <a:bodyPr>
            <a:normAutofit/>
          </a:bodyPr>
          <a:lstStyle/>
          <a:p>
            <a:r>
              <a:rPr lang="en-US">
                <a:solidFill>
                  <a:srgbClr val="FFFFFF"/>
                </a:solidFill>
              </a:rPr>
              <a:t>Motivation</a:t>
            </a:r>
          </a:p>
        </p:txBody>
      </p:sp>
      <p:graphicFrame>
        <p:nvGraphicFramePr>
          <p:cNvPr id="14" name="Content Placeholder 2">
            <a:extLst>
              <a:ext uri="{FF2B5EF4-FFF2-40B4-BE49-F238E27FC236}">
                <a16:creationId xmlns:a16="http://schemas.microsoft.com/office/drawing/2014/main" id="{95A4F89A-572A-4D05-B653-193D904E0464}"/>
              </a:ext>
            </a:extLst>
          </p:cNvPr>
          <p:cNvGraphicFramePr>
            <a:graphicFrameLocks noGrp="1"/>
          </p:cNvGraphicFramePr>
          <p:nvPr>
            <p:ph idx="1"/>
            <p:extLst>
              <p:ext uri="{D42A27DB-BD31-4B8C-83A1-F6EECF244321}">
                <p14:modId xmlns:p14="http://schemas.microsoft.com/office/powerpoint/2010/main" val="253551435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500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p:txBody>
          <a:bodyPr vert="horz" lIns="91440" tIns="45720" rIns="91440" bIns="45720" rtlCol="0" anchor="ctr">
            <a:normAutofit/>
          </a:bodyPr>
          <a:lstStyle/>
          <a:p>
            <a:r>
              <a:rPr lang="en-US" kern="1200">
                <a:solidFill>
                  <a:schemeClr val="tx1"/>
                </a:solidFill>
                <a:latin typeface="+mj-lt"/>
                <a:ea typeface="+mj-ea"/>
                <a:cs typeface="+mj-cs"/>
              </a:rPr>
              <a:t>Robot Schematic: Motor Controller</a:t>
            </a:r>
          </a:p>
        </p:txBody>
      </p:sp>
      <p:pic>
        <p:nvPicPr>
          <p:cNvPr id="4" name="Picture 3">
            <a:extLst>
              <a:ext uri="{FF2B5EF4-FFF2-40B4-BE49-F238E27FC236}">
                <a16:creationId xmlns:a16="http://schemas.microsoft.com/office/drawing/2014/main" id="{6C337390-8515-8B43-83D9-3E9146EC4A57}"/>
              </a:ext>
            </a:extLst>
          </p:cNvPr>
          <p:cNvPicPr>
            <a:picLocks noChangeAspect="1"/>
          </p:cNvPicPr>
          <p:nvPr/>
        </p:nvPicPr>
        <p:blipFill>
          <a:blip r:embed="rId3"/>
          <a:stretch>
            <a:fillRect/>
          </a:stretch>
        </p:blipFill>
        <p:spPr>
          <a:xfrm>
            <a:off x="2868023" y="1825626"/>
            <a:ext cx="6446428" cy="4351338"/>
          </a:xfrm>
          <a:prstGeom prst="rect">
            <a:avLst/>
          </a:prstGeom>
        </p:spPr>
      </p:pic>
    </p:spTree>
    <p:extLst>
      <p:ext uri="{BB962C8B-B14F-4D97-AF65-F5344CB8AC3E}">
        <p14:creationId xmlns:p14="http://schemas.microsoft.com/office/powerpoint/2010/main" val="295447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a:xfrm>
            <a:off x="838200" y="331632"/>
            <a:ext cx="10515600" cy="1325563"/>
          </a:xfrm>
        </p:spPr>
        <p:txBody>
          <a:bodyPr/>
          <a:lstStyle/>
          <a:p>
            <a:r>
              <a:rPr lang="en-US"/>
              <a:t>Robot Schematic: PWM Controller</a:t>
            </a:r>
          </a:p>
        </p:txBody>
      </p:sp>
      <p:pic>
        <p:nvPicPr>
          <p:cNvPr id="4" name="Picture 3">
            <a:extLst>
              <a:ext uri="{FF2B5EF4-FFF2-40B4-BE49-F238E27FC236}">
                <a16:creationId xmlns:a16="http://schemas.microsoft.com/office/drawing/2014/main" id="{7AD292B8-007D-DF48-80A1-2C214E980B35}"/>
              </a:ext>
            </a:extLst>
          </p:cNvPr>
          <p:cNvPicPr>
            <a:picLocks noChangeAspect="1"/>
          </p:cNvPicPr>
          <p:nvPr/>
        </p:nvPicPr>
        <p:blipFill>
          <a:blip r:embed="rId3"/>
          <a:stretch>
            <a:fillRect/>
          </a:stretch>
        </p:blipFill>
        <p:spPr>
          <a:xfrm>
            <a:off x="3975626" y="1263512"/>
            <a:ext cx="6880040" cy="5262856"/>
          </a:xfrm>
          <a:prstGeom prst="rect">
            <a:avLst/>
          </a:prstGeom>
        </p:spPr>
      </p:pic>
      <p:pic>
        <p:nvPicPr>
          <p:cNvPr id="5" name="Picture 4">
            <a:extLst>
              <a:ext uri="{FF2B5EF4-FFF2-40B4-BE49-F238E27FC236}">
                <a16:creationId xmlns:a16="http://schemas.microsoft.com/office/drawing/2014/main" id="{E9BC4DCA-7A66-0048-9014-B144121920CD}"/>
              </a:ext>
            </a:extLst>
          </p:cNvPr>
          <p:cNvPicPr>
            <a:picLocks noChangeAspect="1"/>
          </p:cNvPicPr>
          <p:nvPr/>
        </p:nvPicPr>
        <p:blipFill>
          <a:blip r:embed="rId4"/>
          <a:stretch>
            <a:fillRect/>
          </a:stretch>
        </p:blipFill>
        <p:spPr>
          <a:xfrm>
            <a:off x="1432688" y="1288037"/>
            <a:ext cx="2044804" cy="5213807"/>
          </a:xfrm>
          <a:prstGeom prst="rect">
            <a:avLst/>
          </a:prstGeom>
        </p:spPr>
      </p:pic>
    </p:spTree>
    <p:extLst>
      <p:ext uri="{BB962C8B-B14F-4D97-AF65-F5344CB8AC3E}">
        <p14:creationId xmlns:p14="http://schemas.microsoft.com/office/powerpoint/2010/main" val="2092015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p:txBody>
          <a:bodyPr/>
          <a:lstStyle/>
          <a:p>
            <a:r>
              <a:rPr lang="en-US"/>
              <a:t>Robot Schematic: Bluetooth</a:t>
            </a:r>
          </a:p>
        </p:txBody>
      </p:sp>
      <p:pic>
        <p:nvPicPr>
          <p:cNvPr id="5" name="Content Placeholder 4" descr="A close up of a map&#10;&#10;Description automatically generated">
            <a:extLst>
              <a:ext uri="{FF2B5EF4-FFF2-40B4-BE49-F238E27FC236}">
                <a16:creationId xmlns:a16="http://schemas.microsoft.com/office/drawing/2014/main" id="{1159607F-6514-E245-89FC-C1A64BC69E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3825" y="1400341"/>
            <a:ext cx="9204350" cy="5092534"/>
          </a:xfrm>
        </p:spPr>
      </p:pic>
    </p:spTree>
    <p:extLst>
      <p:ext uri="{BB962C8B-B14F-4D97-AF65-F5344CB8AC3E}">
        <p14:creationId xmlns:p14="http://schemas.microsoft.com/office/powerpoint/2010/main" val="3558420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1DED-98DB-492F-B536-E81FBDAC249A}"/>
              </a:ext>
            </a:extLst>
          </p:cNvPr>
          <p:cNvSpPr>
            <a:spLocks noGrp="1"/>
          </p:cNvSpPr>
          <p:nvPr>
            <p:ph type="title"/>
          </p:nvPr>
        </p:nvSpPr>
        <p:spPr/>
        <p:txBody>
          <a:bodyPr/>
          <a:lstStyle/>
          <a:p>
            <a:r>
              <a:rPr lang="en-US"/>
              <a:t>Robot Schematic: Switching Regulators</a:t>
            </a:r>
          </a:p>
        </p:txBody>
      </p:sp>
      <p:pic>
        <p:nvPicPr>
          <p:cNvPr id="4" name="Picture 3">
            <a:extLst>
              <a:ext uri="{FF2B5EF4-FFF2-40B4-BE49-F238E27FC236}">
                <a16:creationId xmlns:a16="http://schemas.microsoft.com/office/drawing/2014/main" id="{9DFFB674-E2B0-0A47-B230-6EC1D6127095}"/>
              </a:ext>
            </a:extLst>
          </p:cNvPr>
          <p:cNvPicPr>
            <a:picLocks noChangeAspect="1"/>
          </p:cNvPicPr>
          <p:nvPr/>
        </p:nvPicPr>
        <p:blipFill>
          <a:blip r:embed="rId3"/>
          <a:stretch>
            <a:fillRect/>
          </a:stretch>
        </p:blipFill>
        <p:spPr>
          <a:xfrm>
            <a:off x="941531" y="1345623"/>
            <a:ext cx="3156940" cy="5382096"/>
          </a:xfrm>
          <a:prstGeom prst="rect">
            <a:avLst/>
          </a:prstGeom>
        </p:spPr>
      </p:pic>
      <p:pic>
        <p:nvPicPr>
          <p:cNvPr id="5" name="Picture 4">
            <a:extLst>
              <a:ext uri="{FF2B5EF4-FFF2-40B4-BE49-F238E27FC236}">
                <a16:creationId xmlns:a16="http://schemas.microsoft.com/office/drawing/2014/main" id="{455DBB8F-01E0-0646-9564-A30335F1A7F4}"/>
              </a:ext>
            </a:extLst>
          </p:cNvPr>
          <p:cNvPicPr>
            <a:picLocks noChangeAspect="1"/>
          </p:cNvPicPr>
          <p:nvPr/>
        </p:nvPicPr>
        <p:blipFill>
          <a:blip r:embed="rId4"/>
          <a:stretch>
            <a:fillRect/>
          </a:stretch>
        </p:blipFill>
        <p:spPr>
          <a:xfrm>
            <a:off x="4368717" y="1344896"/>
            <a:ext cx="6881752" cy="5261420"/>
          </a:xfrm>
          <a:prstGeom prst="rect">
            <a:avLst/>
          </a:prstGeom>
        </p:spPr>
      </p:pic>
    </p:spTree>
    <p:extLst>
      <p:ext uri="{BB962C8B-B14F-4D97-AF65-F5344CB8AC3E}">
        <p14:creationId xmlns:p14="http://schemas.microsoft.com/office/powerpoint/2010/main" val="63493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C9CC-7B07-4043-B736-897745DC564B}"/>
              </a:ext>
            </a:extLst>
          </p:cNvPr>
          <p:cNvSpPr>
            <a:spLocks noGrp="1"/>
          </p:cNvSpPr>
          <p:nvPr>
            <p:ph type="title"/>
          </p:nvPr>
        </p:nvSpPr>
        <p:spPr/>
        <p:txBody>
          <a:bodyPr/>
          <a:lstStyle/>
          <a:p>
            <a:r>
              <a:rPr lang="en-US"/>
              <a:t>Robot Software Design</a:t>
            </a:r>
          </a:p>
        </p:txBody>
      </p:sp>
      <p:pic>
        <p:nvPicPr>
          <p:cNvPr id="4" name="Content Placeholder 3">
            <a:extLst>
              <a:ext uri="{FF2B5EF4-FFF2-40B4-BE49-F238E27FC236}">
                <a16:creationId xmlns:a16="http://schemas.microsoft.com/office/drawing/2014/main" id="{8B1F8397-9424-49F1-BC6B-DDF210569CAE}"/>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047994" y="3868204"/>
            <a:ext cx="4243852" cy="1180464"/>
          </a:xfrm>
          <a:prstGeom prst="rect">
            <a:avLst/>
          </a:prstGeom>
          <a:noFill/>
          <a:ln>
            <a:solidFill>
              <a:schemeClr val="bg1"/>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2686EDC4-E84C-4F26-A4CC-E38072C9BEC7}"/>
              </a:ext>
            </a:extLst>
          </p:cNvPr>
          <p:cNvPicPr/>
          <p:nvPr/>
        </p:nvPicPr>
        <p:blipFill rotWithShape="1">
          <a:blip r:embed="rId4" cstate="print">
            <a:extLst>
              <a:ext uri="{28A0092B-C50C-407E-A947-70E740481C1C}">
                <a14:useLocalDpi xmlns:a14="http://schemas.microsoft.com/office/drawing/2010/main" val="0"/>
              </a:ext>
            </a:extLst>
          </a:blip>
          <a:srcRect l="3299" t="5939" r="3125" b="4648"/>
          <a:stretch/>
        </p:blipFill>
        <p:spPr bwMode="auto">
          <a:xfrm>
            <a:off x="6392563" y="3221561"/>
            <a:ext cx="5351004" cy="2840262"/>
          </a:xfrm>
          <a:prstGeom prst="rect">
            <a:avLst/>
          </a:prstGeom>
          <a:noFill/>
          <a:ln>
            <a:solidFill>
              <a:schemeClr val="bg1"/>
            </a:solidFill>
          </a:ln>
          <a:extLst>
            <a:ext uri="{53640926-AAD7-44D8-BBD7-CCE9431645EC}">
              <a14:shadowObscured xmlns:a14="http://schemas.microsoft.com/office/drawing/2010/main"/>
            </a:ext>
          </a:extLst>
        </p:spPr>
      </p:pic>
      <p:pic>
        <p:nvPicPr>
          <p:cNvPr id="8" name="Content Placeholder 3">
            <a:extLst>
              <a:ext uri="{FF2B5EF4-FFF2-40B4-BE49-F238E27FC236}">
                <a16:creationId xmlns:a16="http://schemas.microsoft.com/office/drawing/2014/main" id="{36D7762D-746C-4C67-BCDB-48B2BC739385}"/>
              </a:ext>
            </a:extLst>
          </p:cNvPr>
          <p:cNvPicPr>
            <a:picLocks/>
          </p:cNvPicPr>
          <p:nvPr/>
        </p:nvPicPr>
        <p:blipFill rotWithShape="1">
          <a:blip r:embed="rId5" cstate="print">
            <a:extLst>
              <a:ext uri="{28A0092B-C50C-407E-A947-70E740481C1C}">
                <a14:useLocalDpi xmlns:a14="http://schemas.microsoft.com/office/drawing/2010/main" val="0"/>
              </a:ext>
            </a:extLst>
          </a:blip>
          <a:srcRect l="5126" t="9586" r="5355" b="9091"/>
          <a:stretch/>
        </p:blipFill>
        <p:spPr bwMode="auto">
          <a:xfrm>
            <a:off x="7910310" y="593344"/>
            <a:ext cx="3572078" cy="1919977"/>
          </a:xfrm>
          <a:prstGeom prst="rect">
            <a:avLst/>
          </a:prstGeom>
          <a:noFill/>
          <a:ln>
            <a:solidFill>
              <a:schemeClr val="bg1"/>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E8CA5789-3507-4DBF-9C25-D70CAC993FD2}"/>
              </a:ext>
            </a:extLst>
          </p:cNvPr>
          <p:cNvSpPr txBox="1"/>
          <p:nvPr/>
        </p:nvSpPr>
        <p:spPr>
          <a:xfrm>
            <a:off x="966788" y="1395413"/>
            <a:ext cx="6091854" cy="2246769"/>
          </a:xfrm>
          <a:prstGeom prst="rect">
            <a:avLst/>
          </a:prstGeom>
          <a:noFill/>
        </p:spPr>
        <p:txBody>
          <a:bodyPr wrap="square" rtlCol="0">
            <a:spAutoFit/>
          </a:bodyPr>
          <a:lstStyle/>
          <a:p>
            <a:pPr marL="285750" indent="-285750">
              <a:buFont typeface="Arial" panose="020B0604020202020204" pitchFamily="34" charset="0"/>
              <a:buChar char="•"/>
            </a:pPr>
            <a:r>
              <a:rPr lang="en-US" sz="2000"/>
              <a:t>Robot acts as an I/O device that takes in data from sensors and commands from the Arena, and then executes the commands through actuations</a:t>
            </a:r>
          </a:p>
          <a:p>
            <a:pPr marL="285750" indent="-285750">
              <a:buFont typeface="Arial" panose="020B0604020202020204" pitchFamily="34" charset="0"/>
              <a:buChar char="•"/>
            </a:pPr>
            <a:r>
              <a:rPr lang="en-US" sz="2000"/>
              <a:t>The robot itself follows a master state machine that is driven primarily by Arena commands</a:t>
            </a:r>
          </a:p>
          <a:p>
            <a:pPr marL="285750" indent="-285750">
              <a:buFont typeface="Arial" panose="020B0604020202020204" pitchFamily="34" charset="0"/>
              <a:buChar char="•"/>
            </a:pPr>
            <a:r>
              <a:rPr lang="en-US" sz="2000"/>
              <a:t>Kinematics are done on the robot to abstract the control to the Game system</a:t>
            </a:r>
          </a:p>
        </p:txBody>
      </p:sp>
      <p:sp>
        <p:nvSpPr>
          <p:cNvPr id="9" name="TextBox 8">
            <a:extLst>
              <a:ext uri="{FF2B5EF4-FFF2-40B4-BE49-F238E27FC236}">
                <a16:creationId xmlns:a16="http://schemas.microsoft.com/office/drawing/2014/main" id="{23C3007B-2733-47E1-BEA5-03DA04D7791F}"/>
              </a:ext>
            </a:extLst>
          </p:cNvPr>
          <p:cNvSpPr txBox="1"/>
          <p:nvPr/>
        </p:nvSpPr>
        <p:spPr>
          <a:xfrm>
            <a:off x="2148949" y="4864915"/>
            <a:ext cx="2284356" cy="367507"/>
          </a:xfrm>
          <a:prstGeom prst="rect">
            <a:avLst/>
          </a:prstGeom>
          <a:noFill/>
        </p:spPr>
        <p:txBody>
          <a:bodyPr wrap="square" rtlCol="0">
            <a:spAutoFit/>
          </a:bodyPr>
          <a:lstStyle/>
          <a:p>
            <a:r>
              <a:rPr lang="en-US"/>
              <a:t>High-level data-flow</a:t>
            </a:r>
          </a:p>
        </p:txBody>
      </p:sp>
      <p:sp>
        <p:nvSpPr>
          <p:cNvPr id="10" name="TextBox 9">
            <a:extLst>
              <a:ext uri="{FF2B5EF4-FFF2-40B4-BE49-F238E27FC236}">
                <a16:creationId xmlns:a16="http://schemas.microsoft.com/office/drawing/2014/main" id="{3F3A3B60-99EA-46EF-AC8E-DB713639D37F}"/>
              </a:ext>
            </a:extLst>
          </p:cNvPr>
          <p:cNvSpPr txBox="1"/>
          <p:nvPr/>
        </p:nvSpPr>
        <p:spPr>
          <a:xfrm>
            <a:off x="8528680" y="2398928"/>
            <a:ext cx="2335338" cy="369332"/>
          </a:xfrm>
          <a:prstGeom prst="rect">
            <a:avLst/>
          </a:prstGeom>
          <a:noFill/>
        </p:spPr>
        <p:txBody>
          <a:bodyPr wrap="square" rtlCol="0">
            <a:spAutoFit/>
          </a:bodyPr>
          <a:lstStyle/>
          <a:p>
            <a:r>
              <a:rPr lang="en-US"/>
              <a:t>Kinematics processing</a:t>
            </a:r>
          </a:p>
        </p:txBody>
      </p:sp>
      <p:sp>
        <p:nvSpPr>
          <p:cNvPr id="11" name="TextBox 10">
            <a:extLst>
              <a:ext uri="{FF2B5EF4-FFF2-40B4-BE49-F238E27FC236}">
                <a16:creationId xmlns:a16="http://schemas.microsoft.com/office/drawing/2014/main" id="{0E926187-2CCB-43F4-A3C2-53D2F1930B6E}"/>
              </a:ext>
            </a:extLst>
          </p:cNvPr>
          <p:cNvSpPr txBox="1"/>
          <p:nvPr/>
        </p:nvSpPr>
        <p:spPr>
          <a:xfrm>
            <a:off x="8282228" y="6061823"/>
            <a:ext cx="3697070" cy="369332"/>
          </a:xfrm>
          <a:prstGeom prst="rect">
            <a:avLst/>
          </a:prstGeom>
          <a:noFill/>
        </p:spPr>
        <p:txBody>
          <a:bodyPr wrap="square" rtlCol="0">
            <a:spAutoFit/>
          </a:bodyPr>
          <a:lstStyle/>
          <a:p>
            <a:r>
              <a:rPr lang="en-US"/>
              <a:t>Robot state flow</a:t>
            </a:r>
          </a:p>
        </p:txBody>
      </p:sp>
    </p:spTree>
    <p:extLst>
      <p:ext uri="{BB962C8B-B14F-4D97-AF65-F5344CB8AC3E}">
        <p14:creationId xmlns:p14="http://schemas.microsoft.com/office/powerpoint/2010/main" val="11311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2325F-7773-47BF-BD1B-3022BDCC12D1}"/>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Robot Software Model</a:t>
            </a:r>
          </a:p>
        </p:txBody>
      </p:sp>
      <p:sp>
        <p:nvSpPr>
          <p:cNvPr id="5" name="TextBox 4">
            <a:extLst>
              <a:ext uri="{FF2B5EF4-FFF2-40B4-BE49-F238E27FC236}">
                <a16:creationId xmlns:a16="http://schemas.microsoft.com/office/drawing/2014/main" id="{16F9DF4A-AE96-4321-A784-F435BC3D1AF0}"/>
              </a:ext>
            </a:extLst>
          </p:cNvPr>
          <p:cNvSpPr txBox="1"/>
          <p:nvPr/>
        </p:nvSpPr>
        <p:spPr>
          <a:xfrm>
            <a:off x="193638" y="2307102"/>
            <a:ext cx="4276164" cy="4389533"/>
          </a:xfrm>
          <a:prstGeom prst="rect">
            <a:avLst/>
          </a:prstGeom>
        </p:spPr>
        <p:txBody>
          <a:bodyPr vert="horz" lIns="91440" tIns="45720" rIns="91440" bIns="45720" rtlCol="0">
            <a:normAutofit fontScale="92500" lnSpcReduction="20000"/>
          </a:bodyPr>
          <a:lstStyle/>
          <a:p>
            <a:pPr marL="285750" indent="-228600" defTabSz="914400">
              <a:lnSpc>
                <a:spcPct val="90000"/>
              </a:lnSpc>
              <a:spcAft>
                <a:spcPts val="600"/>
              </a:spcAft>
              <a:buFont typeface="Arial" panose="020B0604020202020204" pitchFamily="34" charset="0"/>
              <a:buChar char="•"/>
            </a:pPr>
            <a:r>
              <a:rPr lang="en-US" sz="1400"/>
              <a:t>Main</a:t>
            </a:r>
          </a:p>
          <a:p>
            <a:pPr marL="742950" lvl="1" indent="-228600" defTabSz="914400">
              <a:lnSpc>
                <a:spcPct val="90000"/>
              </a:lnSpc>
              <a:spcAft>
                <a:spcPts val="600"/>
              </a:spcAft>
              <a:buFont typeface="Arial" panose="020B0604020202020204" pitchFamily="34" charset="0"/>
              <a:buChar char="•"/>
            </a:pPr>
            <a:r>
              <a:rPr lang="en-US" sz="1400"/>
              <a:t>Cyclic calls and master state</a:t>
            </a:r>
          </a:p>
          <a:p>
            <a:pPr marL="285750" indent="-228600" defTabSz="914400">
              <a:lnSpc>
                <a:spcPct val="90000"/>
              </a:lnSpc>
              <a:spcAft>
                <a:spcPts val="600"/>
              </a:spcAft>
              <a:buFont typeface="Arial" panose="020B0604020202020204" pitchFamily="34" charset="0"/>
              <a:buChar char="•"/>
            </a:pPr>
            <a:r>
              <a:rPr lang="en-US" sz="1400"/>
              <a:t>Drive</a:t>
            </a:r>
          </a:p>
          <a:p>
            <a:pPr marL="742950" lvl="1" indent="-228600" defTabSz="914400">
              <a:lnSpc>
                <a:spcPct val="90000"/>
              </a:lnSpc>
              <a:spcAft>
                <a:spcPts val="600"/>
              </a:spcAft>
              <a:buFont typeface="Arial" panose="020B0604020202020204" pitchFamily="34" charset="0"/>
              <a:buChar char="•"/>
            </a:pPr>
            <a:r>
              <a:rPr lang="en-US" sz="1400"/>
              <a:t>Provides functionality to move the robot. Implements kinematics</a:t>
            </a:r>
          </a:p>
          <a:p>
            <a:pPr marL="285750" indent="-228600" defTabSz="914400">
              <a:lnSpc>
                <a:spcPct val="90000"/>
              </a:lnSpc>
              <a:spcAft>
                <a:spcPts val="600"/>
              </a:spcAft>
              <a:buFont typeface="Arial" panose="020B0604020202020204" pitchFamily="34" charset="0"/>
              <a:buChar char="•"/>
            </a:pPr>
            <a:r>
              <a:rPr lang="en-US" sz="1400"/>
              <a:t>Launcher</a:t>
            </a:r>
          </a:p>
          <a:p>
            <a:pPr marL="742950" lvl="1" indent="-228600" defTabSz="914400">
              <a:lnSpc>
                <a:spcPct val="90000"/>
              </a:lnSpc>
              <a:spcAft>
                <a:spcPts val="600"/>
              </a:spcAft>
              <a:buFont typeface="Arial" panose="020B0604020202020204" pitchFamily="34" charset="0"/>
              <a:buChar char="•"/>
            </a:pPr>
            <a:r>
              <a:rPr lang="en-US" sz="1400"/>
              <a:t>Handles velocity control of the flywheel </a:t>
            </a:r>
          </a:p>
          <a:p>
            <a:pPr marL="285750" indent="-228600" defTabSz="914400">
              <a:lnSpc>
                <a:spcPct val="90000"/>
              </a:lnSpc>
              <a:spcAft>
                <a:spcPts val="600"/>
              </a:spcAft>
              <a:buFont typeface="Arial" panose="020B0604020202020204" pitchFamily="34" charset="0"/>
              <a:buChar char="•"/>
            </a:pPr>
            <a:r>
              <a:rPr lang="en-US" sz="1400"/>
              <a:t>Intake</a:t>
            </a:r>
          </a:p>
          <a:p>
            <a:pPr marL="742950" lvl="1" indent="-228600" defTabSz="914400">
              <a:lnSpc>
                <a:spcPct val="90000"/>
              </a:lnSpc>
              <a:spcAft>
                <a:spcPts val="600"/>
              </a:spcAft>
              <a:buFont typeface="Arial" panose="020B0604020202020204" pitchFamily="34" charset="0"/>
              <a:buChar char="•"/>
            </a:pPr>
            <a:r>
              <a:rPr lang="en-US" sz="1400"/>
              <a:t>Handles Intake servo flap and limit switch</a:t>
            </a:r>
          </a:p>
          <a:p>
            <a:pPr marL="285750" indent="-228600" defTabSz="914400">
              <a:lnSpc>
                <a:spcPct val="90000"/>
              </a:lnSpc>
              <a:spcAft>
                <a:spcPts val="600"/>
              </a:spcAft>
              <a:buFont typeface="Arial" panose="020B0604020202020204" pitchFamily="34" charset="0"/>
              <a:buChar char="•"/>
            </a:pPr>
            <a:r>
              <a:rPr lang="en-US" sz="1400"/>
              <a:t>Actuator</a:t>
            </a:r>
          </a:p>
          <a:p>
            <a:pPr marL="742950" lvl="1" indent="-228600" defTabSz="914400">
              <a:lnSpc>
                <a:spcPct val="90000"/>
              </a:lnSpc>
              <a:spcAft>
                <a:spcPts val="600"/>
              </a:spcAft>
              <a:buFont typeface="Arial" panose="020B0604020202020204" pitchFamily="34" charset="0"/>
              <a:buChar char="•"/>
            </a:pPr>
            <a:r>
              <a:rPr lang="en-US" sz="1400"/>
              <a:t>Provides functionality for controlling outputs</a:t>
            </a:r>
          </a:p>
          <a:p>
            <a:pPr marL="285750" indent="-228600" defTabSz="914400">
              <a:lnSpc>
                <a:spcPct val="90000"/>
              </a:lnSpc>
              <a:spcAft>
                <a:spcPts val="600"/>
              </a:spcAft>
              <a:buFont typeface="Arial" panose="020B0604020202020204" pitchFamily="34" charset="0"/>
              <a:buChar char="•"/>
            </a:pPr>
            <a:r>
              <a:rPr lang="en-US" sz="1400"/>
              <a:t>Sensor</a:t>
            </a:r>
          </a:p>
          <a:p>
            <a:pPr marL="742950" lvl="1" indent="-228600" defTabSz="914400">
              <a:lnSpc>
                <a:spcPct val="90000"/>
              </a:lnSpc>
              <a:spcAft>
                <a:spcPts val="600"/>
              </a:spcAft>
              <a:buFont typeface="Arial" panose="020B0604020202020204" pitchFamily="34" charset="0"/>
              <a:buChar char="•"/>
            </a:pPr>
            <a:r>
              <a:rPr lang="en-US" sz="1400"/>
              <a:t>Provides functionality for controlling inputs</a:t>
            </a:r>
          </a:p>
          <a:p>
            <a:pPr marL="285750" indent="-228600" defTabSz="914400">
              <a:lnSpc>
                <a:spcPct val="90000"/>
              </a:lnSpc>
              <a:spcAft>
                <a:spcPts val="600"/>
              </a:spcAft>
              <a:buFont typeface="Arial" panose="020B0604020202020204" pitchFamily="34" charset="0"/>
              <a:buChar char="•"/>
            </a:pPr>
            <a:r>
              <a:rPr lang="en-US" sz="1400"/>
              <a:t>PID</a:t>
            </a:r>
          </a:p>
          <a:p>
            <a:pPr marL="742950" lvl="1" indent="-228600" defTabSz="914400">
              <a:lnSpc>
                <a:spcPct val="90000"/>
              </a:lnSpc>
              <a:spcAft>
                <a:spcPts val="600"/>
              </a:spcAft>
              <a:buFont typeface="Arial" panose="020B0604020202020204" pitchFamily="34" charset="0"/>
              <a:buChar char="•"/>
            </a:pPr>
            <a:r>
              <a:rPr lang="en-US" sz="1400"/>
              <a:t>Implements closed-loop control functionality</a:t>
            </a:r>
          </a:p>
          <a:p>
            <a:pPr marL="285750" indent="-228600" defTabSz="914400">
              <a:lnSpc>
                <a:spcPct val="90000"/>
              </a:lnSpc>
              <a:spcAft>
                <a:spcPts val="600"/>
              </a:spcAft>
              <a:buFont typeface="Arial" panose="020B0604020202020204" pitchFamily="34" charset="0"/>
              <a:buChar char="•"/>
            </a:pPr>
            <a:r>
              <a:rPr lang="en-US" sz="1400"/>
              <a:t>I2C</a:t>
            </a:r>
          </a:p>
          <a:p>
            <a:pPr marL="742950" lvl="1" indent="-228600" defTabSz="914400">
              <a:lnSpc>
                <a:spcPct val="90000"/>
              </a:lnSpc>
              <a:spcAft>
                <a:spcPts val="600"/>
              </a:spcAft>
              <a:buFont typeface="Arial" panose="020B0604020202020204" pitchFamily="34" charset="0"/>
              <a:buChar char="•"/>
            </a:pPr>
            <a:r>
              <a:rPr lang="en-US" sz="1400"/>
              <a:t>Wrapper for PWM generation by the PCA9685 device</a:t>
            </a:r>
          </a:p>
          <a:p>
            <a:pPr marL="285750" indent="-228600" defTabSz="914400">
              <a:lnSpc>
                <a:spcPct val="90000"/>
              </a:lnSpc>
              <a:spcAft>
                <a:spcPts val="600"/>
              </a:spcAft>
              <a:buFont typeface="Arial" panose="020B0604020202020204" pitchFamily="34" charset="0"/>
              <a:buChar char="•"/>
            </a:pPr>
            <a:r>
              <a:rPr lang="en-US" sz="1400"/>
              <a:t>Bluetooth</a:t>
            </a:r>
          </a:p>
          <a:p>
            <a:pPr marL="742950" lvl="1" indent="-228600" defTabSz="914400">
              <a:lnSpc>
                <a:spcPct val="90000"/>
              </a:lnSpc>
              <a:spcAft>
                <a:spcPts val="600"/>
              </a:spcAft>
              <a:buFont typeface="Arial" panose="020B0604020202020204" pitchFamily="34" charset="0"/>
              <a:buChar char="•"/>
            </a:pPr>
            <a:r>
              <a:rPr lang="en-US" sz="1400"/>
              <a:t>Provides functionality for communication with the Arena</a:t>
            </a:r>
          </a:p>
        </p:txBody>
      </p:sp>
      <p:pic>
        <p:nvPicPr>
          <p:cNvPr id="7" name="Picture 6">
            <a:extLst>
              <a:ext uri="{FF2B5EF4-FFF2-40B4-BE49-F238E27FC236}">
                <a16:creationId xmlns:a16="http://schemas.microsoft.com/office/drawing/2014/main" id="{A80BFDD0-66E0-4CB9-8BCB-F59260F7A9DC}"/>
              </a:ext>
            </a:extLst>
          </p:cNvPr>
          <p:cNvPicPr>
            <a:picLocks noChangeAspect="1"/>
          </p:cNvPicPr>
          <p:nvPr/>
        </p:nvPicPr>
        <p:blipFill rotWithShape="1">
          <a:blip r:embed="rId3">
            <a:extLst>
              <a:ext uri="{28A0092B-C50C-407E-A947-70E740481C1C}">
                <a14:useLocalDpi xmlns:a14="http://schemas.microsoft.com/office/drawing/2010/main" val="0"/>
              </a:ext>
            </a:extLst>
          </a:blip>
          <a:srcRect t="17907" b="7261"/>
          <a:stretch/>
        </p:blipFill>
        <p:spPr>
          <a:xfrm>
            <a:off x="6096000" y="191361"/>
            <a:ext cx="4910578" cy="6475277"/>
          </a:xfrm>
          <a:prstGeom prst="rect">
            <a:avLst/>
          </a:prstGeom>
        </p:spPr>
      </p:pic>
    </p:spTree>
    <p:extLst>
      <p:ext uri="{BB962C8B-B14F-4D97-AF65-F5344CB8AC3E}">
        <p14:creationId xmlns:p14="http://schemas.microsoft.com/office/powerpoint/2010/main" val="408088947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3">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12C2FB-9B93-4273-90C9-3CB80F10CF49}"/>
              </a:ext>
            </a:extLst>
          </p:cNvPr>
          <p:cNvSpPr>
            <a:spLocks noGrp="1"/>
          </p:cNvSpPr>
          <p:nvPr>
            <p:ph type="title"/>
          </p:nvPr>
        </p:nvSpPr>
        <p:spPr>
          <a:xfrm>
            <a:off x="804673" y="1120285"/>
            <a:ext cx="3348227" cy="2809875"/>
          </a:xfrm>
        </p:spPr>
        <p:txBody>
          <a:bodyPr vert="horz" lIns="91440" tIns="45720" rIns="91440" bIns="45720" rtlCol="0" anchor="b">
            <a:normAutofit/>
          </a:bodyPr>
          <a:lstStyle/>
          <a:p>
            <a:r>
              <a:rPr lang="en-US" sz="4000" kern="1200">
                <a:solidFill>
                  <a:schemeClr val="bg1">
                    <a:lumMod val="85000"/>
                    <a:lumOff val="15000"/>
                  </a:schemeClr>
                </a:solidFill>
                <a:latin typeface="+mj-lt"/>
                <a:ea typeface="+mj-ea"/>
                <a:cs typeface="+mj-cs"/>
              </a:rPr>
              <a:t>Arena</a:t>
            </a:r>
          </a:p>
        </p:txBody>
      </p:sp>
      <p:pic>
        <p:nvPicPr>
          <p:cNvPr id="7" name="Content Placeholder 6" descr="A picture containing indoor, table&#10;&#10;Description automatically generated">
            <a:extLst>
              <a:ext uri="{FF2B5EF4-FFF2-40B4-BE49-F238E27FC236}">
                <a16:creationId xmlns:a16="http://schemas.microsoft.com/office/drawing/2014/main" id="{B165E94D-FDAF-4A65-9D08-D8A940AF37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6587" y="262099"/>
            <a:ext cx="5587906" cy="6191586"/>
          </a:xfrm>
          <a:prstGeom prst="rect">
            <a:avLst/>
          </a:prstGeom>
        </p:spPr>
      </p:pic>
    </p:spTree>
    <p:extLst>
      <p:ext uri="{BB962C8B-B14F-4D97-AF65-F5344CB8AC3E}">
        <p14:creationId xmlns:p14="http://schemas.microsoft.com/office/powerpoint/2010/main" val="3072798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D7941C-598C-4894-A4C1-C6C5120D4A3C}"/>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Arena Block Diagram</a:t>
            </a:r>
          </a:p>
        </p:txBody>
      </p:sp>
      <p:sp>
        <p:nvSpPr>
          <p:cNvPr id="3" name="TextBox 2">
            <a:extLst>
              <a:ext uri="{FF2B5EF4-FFF2-40B4-BE49-F238E27FC236}">
                <a16:creationId xmlns:a16="http://schemas.microsoft.com/office/drawing/2014/main" id="{02EC0673-6FF4-4512-BF24-68ABFCCDBF9C}"/>
              </a:ext>
            </a:extLst>
          </p:cNvPr>
          <p:cNvSpPr txBox="1"/>
          <p:nvPr/>
        </p:nvSpPr>
        <p:spPr>
          <a:xfrm>
            <a:off x="0" y="2321169"/>
            <a:ext cx="4654296" cy="4536831"/>
          </a:xfrm>
          <a:prstGeom prst="rect">
            <a:avLst/>
          </a:prstGeom>
        </p:spPr>
        <p:txBody>
          <a:bodyPr vert="horz" lIns="91440" tIns="45720" rIns="91440" bIns="45720" rtlCol="0">
            <a:normAutofit fontScale="92500" lnSpcReduction="20000"/>
          </a:bodyPr>
          <a:lstStyle/>
          <a:p>
            <a:pPr marL="285750" indent="-228600" defTabSz="914400">
              <a:lnSpc>
                <a:spcPct val="90000"/>
              </a:lnSpc>
              <a:spcAft>
                <a:spcPts val="600"/>
              </a:spcAft>
              <a:buFont typeface="Arial" panose="020B0604020202020204" pitchFamily="34" charset="0"/>
              <a:buChar char="•"/>
            </a:pPr>
            <a:r>
              <a:rPr lang="en-US" sz="1400"/>
              <a:t>Power Strip</a:t>
            </a:r>
          </a:p>
          <a:p>
            <a:pPr marL="742950" lvl="1" indent="-228600" defTabSz="914400">
              <a:lnSpc>
                <a:spcPct val="90000"/>
              </a:lnSpc>
              <a:spcAft>
                <a:spcPts val="600"/>
              </a:spcAft>
              <a:buFont typeface="Arial" panose="020B0604020202020204" pitchFamily="34" charset="0"/>
              <a:buChar char="•"/>
            </a:pPr>
            <a:r>
              <a:rPr lang="en-US" sz="1400"/>
              <a:t>Plugs into wall outlet and splits power between AC/DC Adapters and TV</a:t>
            </a:r>
          </a:p>
          <a:p>
            <a:pPr marL="285750" indent="-228600" defTabSz="914400">
              <a:lnSpc>
                <a:spcPct val="90000"/>
              </a:lnSpc>
              <a:spcAft>
                <a:spcPts val="600"/>
              </a:spcAft>
              <a:buFont typeface="Arial" panose="020B0604020202020204" pitchFamily="34" charset="0"/>
              <a:buChar char="•"/>
            </a:pPr>
            <a:r>
              <a:rPr lang="en-US" sz="1400"/>
              <a:t>AC-DC Adapter</a:t>
            </a:r>
          </a:p>
          <a:p>
            <a:pPr marL="742950" lvl="1" indent="-228600" defTabSz="914400">
              <a:lnSpc>
                <a:spcPct val="90000"/>
              </a:lnSpc>
              <a:spcAft>
                <a:spcPts val="600"/>
              </a:spcAft>
              <a:buFont typeface="Arial" panose="020B0604020202020204" pitchFamily="34" charset="0"/>
              <a:buChar char="•"/>
            </a:pPr>
            <a:r>
              <a:rPr lang="en-US" sz="1400"/>
              <a:t>Converts 120V AC to DC power for Controller &amp; LED Lights</a:t>
            </a:r>
          </a:p>
          <a:p>
            <a:pPr marL="285750" indent="-228600" defTabSz="914400">
              <a:lnSpc>
                <a:spcPct val="90000"/>
              </a:lnSpc>
              <a:spcAft>
                <a:spcPts val="600"/>
              </a:spcAft>
              <a:buFont typeface="Arial" panose="020B0604020202020204" pitchFamily="34" charset="0"/>
              <a:buChar char="•"/>
            </a:pPr>
            <a:r>
              <a:rPr lang="en-US" sz="1400"/>
              <a:t>LED Lights</a:t>
            </a:r>
          </a:p>
          <a:p>
            <a:pPr marL="742950" lvl="1" indent="-228600" defTabSz="914400">
              <a:lnSpc>
                <a:spcPct val="90000"/>
              </a:lnSpc>
              <a:spcAft>
                <a:spcPts val="600"/>
              </a:spcAft>
              <a:buFont typeface="Arial" panose="020B0604020202020204" pitchFamily="34" charset="0"/>
              <a:buChar char="•"/>
            </a:pPr>
            <a:r>
              <a:rPr lang="en-US" sz="1400"/>
              <a:t>Colorful animated lights for player engagement</a:t>
            </a:r>
          </a:p>
          <a:p>
            <a:pPr marL="285750" indent="-228600" defTabSz="914400">
              <a:lnSpc>
                <a:spcPct val="90000"/>
              </a:lnSpc>
              <a:spcAft>
                <a:spcPts val="600"/>
              </a:spcAft>
              <a:buFont typeface="Arial" panose="020B0604020202020204" pitchFamily="34" charset="0"/>
              <a:buChar char="•"/>
            </a:pPr>
            <a:r>
              <a:rPr lang="en-US" sz="1400"/>
              <a:t>Arena Frame</a:t>
            </a:r>
          </a:p>
          <a:p>
            <a:pPr marL="742950" lvl="1" indent="-228600" defTabSz="914400">
              <a:lnSpc>
                <a:spcPct val="90000"/>
              </a:lnSpc>
              <a:spcAft>
                <a:spcPts val="600"/>
              </a:spcAft>
              <a:buFont typeface="Arial" panose="020B0604020202020204" pitchFamily="34" charset="0"/>
              <a:buChar char="•"/>
            </a:pPr>
            <a:r>
              <a:rPr lang="en-US" sz="1400"/>
              <a:t>Mechanical structure to support court, robot, and other devices</a:t>
            </a:r>
          </a:p>
          <a:p>
            <a:pPr marL="285750" indent="-228600" defTabSz="914400">
              <a:lnSpc>
                <a:spcPct val="90000"/>
              </a:lnSpc>
              <a:spcAft>
                <a:spcPts val="600"/>
              </a:spcAft>
              <a:buFont typeface="Arial" panose="020B0604020202020204" pitchFamily="34" charset="0"/>
              <a:buChar char="•"/>
            </a:pPr>
            <a:r>
              <a:rPr lang="en-US" sz="1400"/>
              <a:t>Communication</a:t>
            </a:r>
          </a:p>
          <a:p>
            <a:pPr marL="742950" lvl="1" indent="-228600" defTabSz="914400">
              <a:lnSpc>
                <a:spcPct val="90000"/>
              </a:lnSpc>
              <a:spcAft>
                <a:spcPts val="600"/>
              </a:spcAft>
              <a:buFont typeface="Arial" panose="020B0604020202020204" pitchFamily="34" charset="0"/>
              <a:buChar char="•"/>
            </a:pPr>
            <a:r>
              <a:rPr lang="en-US" sz="1400"/>
              <a:t>Device to transfer data between Arena and Robot(s)</a:t>
            </a:r>
          </a:p>
          <a:p>
            <a:pPr marL="285750" indent="-228600" defTabSz="914400">
              <a:lnSpc>
                <a:spcPct val="90000"/>
              </a:lnSpc>
              <a:spcAft>
                <a:spcPts val="600"/>
              </a:spcAft>
              <a:buFont typeface="Arial" panose="020B0604020202020204" pitchFamily="34" charset="0"/>
              <a:buChar char="•"/>
            </a:pPr>
            <a:r>
              <a:rPr lang="en-US" sz="1400"/>
              <a:t>Controller</a:t>
            </a:r>
          </a:p>
          <a:p>
            <a:pPr marL="742950" lvl="1" indent="-228600" defTabSz="914400">
              <a:lnSpc>
                <a:spcPct val="90000"/>
              </a:lnSpc>
              <a:spcAft>
                <a:spcPts val="600"/>
              </a:spcAft>
              <a:buFont typeface="Arial" panose="020B0604020202020204" pitchFamily="34" charset="0"/>
              <a:buChar char="•"/>
            </a:pPr>
            <a:r>
              <a:rPr lang="en-US" sz="1400"/>
              <a:t>Embedded computer to process vision and game data</a:t>
            </a:r>
          </a:p>
          <a:p>
            <a:pPr marL="285750" indent="-228600" defTabSz="914400">
              <a:lnSpc>
                <a:spcPct val="90000"/>
              </a:lnSpc>
              <a:spcAft>
                <a:spcPts val="600"/>
              </a:spcAft>
              <a:buFont typeface="Arial" panose="020B0604020202020204" pitchFamily="34" charset="0"/>
              <a:buChar char="•"/>
            </a:pPr>
            <a:r>
              <a:rPr lang="en-US" sz="1400"/>
              <a:t>Gamepad</a:t>
            </a:r>
          </a:p>
          <a:p>
            <a:pPr marL="742950" lvl="1" indent="-228600" defTabSz="914400">
              <a:lnSpc>
                <a:spcPct val="90000"/>
              </a:lnSpc>
              <a:spcAft>
                <a:spcPts val="600"/>
              </a:spcAft>
              <a:buFont typeface="Arial" panose="020B0604020202020204" pitchFamily="34" charset="0"/>
              <a:buChar char="•"/>
            </a:pPr>
            <a:r>
              <a:rPr lang="en-US" sz="1400"/>
              <a:t>Player-input device</a:t>
            </a:r>
          </a:p>
          <a:p>
            <a:pPr marL="285750" indent="-228600" defTabSz="914400">
              <a:lnSpc>
                <a:spcPct val="90000"/>
              </a:lnSpc>
              <a:spcAft>
                <a:spcPts val="600"/>
              </a:spcAft>
              <a:buFont typeface="Arial" panose="020B0604020202020204" pitchFamily="34" charset="0"/>
              <a:buChar char="•"/>
            </a:pPr>
            <a:r>
              <a:rPr lang="en-US" sz="1400"/>
              <a:t>Camera(s)</a:t>
            </a:r>
          </a:p>
          <a:p>
            <a:pPr marL="742950" lvl="1" indent="-228600" defTabSz="914400">
              <a:lnSpc>
                <a:spcPct val="90000"/>
              </a:lnSpc>
              <a:spcAft>
                <a:spcPts val="600"/>
              </a:spcAft>
              <a:buFont typeface="Arial" panose="020B0604020202020204" pitchFamily="34" charset="0"/>
              <a:buChar char="•"/>
            </a:pPr>
            <a:r>
              <a:rPr lang="en-US" sz="1400"/>
              <a:t>Computer vision is performed to determine robot and ball positions</a:t>
            </a:r>
          </a:p>
          <a:p>
            <a:pPr marL="285750" indent="-228600" defTabSz="914400">
              <a:lnSpc>
                <a:spcPct val="90000"/>
              </a:lnSpc>
              <a:spcAft>
                <a:spcPts val="600"/>
              </a:spcAft>
              <a:buFont typeface="Arial" panose="020B0604020202020204" pitchFamily="34" charset="0"/>
              <a:buChar char="•"/>
            </a:pPr>
            <a:r>
              <a:rPr lang="en-US" sz="1400"/>
              <a:t>TV Display</a:t>
            </a:r>
          </a:p>
          <a:p>
            <a:pPr marL="742950" lvl="1" indent="-228600" defTabSz="914400">
              <a:lnSpc>
                <a:spcPct val="90000"/>
              </a:lnSpc>
              <a:spcAft>
                <a:spcPts val="600"/>
              </a:spcAft>
              <a:buFont typeface="Arial" panose="020B0604020202020204" pitchFamily="34" charset="0"/>
              <a:buChar char="•"/>
            </a:pPr>
            <a:r>
              <a:rPr lang="en-US" sz="1400"/>
              <a:t>Display and sounds for the player</a:t>
            </a:r>
          </a:p>
        </p:txBody>
      </p:sp>
      <p:pic>
        <p:nvPicPr>
          <p:cNvPr id="4" name="Content Placeholder 3">
            <a:extLst>
              <a:ext uri="{FF2B5EF4-FFF2-40B4-BE49-F238E27FC236}">
                <a16:creationId xmlns:a16="http://schemas.microsoft.com/office/drawing/2014/main" id="{81A8F16D-960E-4161-9FF9-174BF75367A8}"/>
              </a:ext>
            </a:extLst>
          </p:cNvPr>
          <p:cNvPicPr>
            <a:picLocks noGrp="1"/>
          </p:cNvPicPr>
          <p:nvPr>
            <p:ph idx="1"/>
          </p:nvPr>
        </p:nvPicPr>
        <p:blipFill>
          <a:blip r:embed="rId3">
            <a:extLst>
              <a:ext uri="{28A0092B-C50C-407E-A947-70E740481C1C}">
                <a14:useLocalDpi xmlns:a14="http://schemas.microsoft.com/office/drawing/2010/main" val="0"/>
              </a:ext>
            </a:extLst>
          </a:blip>
          <a:stretch/>
        </p:blipFill>
        <p:spPr bwMode="auto">
          <a:xfrm>
            <a:off x="6514967" y="399039"/>
            <a:ext cx="4211649" cy="6059922"/>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3109478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0BF1-3817-4850-A67F-837A7E4E0C4A}"/>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Arena - Frame &amp; Court Design</a:t>
            </a:r>
          </a:p>
        </p:txBody>
      </p:sp>
      <p:sp>
        <p:nvSpPr>
          <p:cNvPr id="3" name="TextBox 2">
            <a:extLst>
              <a:ext uri="{FF2B5EF4-FFF2-40B4-BE49-F238E27FC236}">
                <a16:creationId xmlns:a16="http://schemas.microsoft.com/office/drawing/2014/main" id="{77A7ABD2-6457-4BA4-AC62-53060061EDFF}"/>
              </a:ext>
            </a:extLst>
          </p:cNvPr>
          <p:cNvSpPr txBox="1"/>
          <p:nvPr/>
        </p:nvSpPr>
        <p:spPr>
          <a:xfrm>
            <a:off x="838200" y="2548467"/>
            <a:ext cx="4595071" cy="362849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Arena is 5’ length by 4’ Width by 3’ height (Minus camera mount)</a:t>
            </a:r>
          </a:p>
          <a:p>
            <a:pPr marL="285750" indent="-228600" defTabSz="914400">
              <a:lnSpc>
                <a:spcPct val="90000"/>
              </a:lnSpc>
              <a:spcAft>
                <a:spcPts val="600"/>
              </a:spcAft>
              <a:buFont typeface="Arial" panose="020B0604020202020204" pitchFamily="34" charset="0"/>
              <a:buChar char="•"/>
            </a:pPr>
            <a:r>
              <a:rPr lang="en-US" sz="2000"/>
              <a:t>Broken into several locking pieces without tools or hardware</a:t>
            </a:r>
          </a:p>
          <a:p>
            <a:pPr marL="285750" indent="-228600" defTabSz="914400">
              <a:lnSpc>
                <a:spcPct val="90000"/>
              </a:lnSpc>
              <a:spcAft>
                <a:spcPts val="600"/>
              </a:spcAft>
              <a:buFont typeface="Arial" panose="020B0604020202020204" pitchFamily="34" charset="0"/>
              <a:buChar char="•"/>
            </a:pPr>
            <a:r>
              <a:rPr lang="en-US" sz="2000"/>
              <a:t>Frame mounted on adjustable feet to level the floor</a:t>
            </a:r>
          </a:p>
          <a:p>
            <a:pPr marL="285750" indent="-228600" defTabSz="914400">
              <a:lnSpc>
                <a:spcPct val="90000"/>
              </a:lnSpc>
              <a:spcAft>
                <a:spcPts val="600"/>
              </a:spcAft>
              <a:buFont typeface="Arial" panose="020B0604020202020204" pitchFamily="34" charset="0"/>
              <a:buChar char="•"/>
            </a:pPr>
            <a:r>
              <a:rPr lang="en-US" sz="2000"/>
              <a:t>Wall mesh included to prevent projectiles flying outside the Arena</a:t>
            </a:r>
          </a:p>
          <a:p>
            <a:pPr indent="-228600" defTabSz="914400">
              <a:lnSpc>
                <a:spcPct val="90000"/>
              </a:lnSpc>
              <a:spcAft>
                <a:spcPts val="600"/>
              </a:spcAft>
              <a:buFont typeface="Arial" panose="020B0604020202020204" pitchFamily="34" charset="0"/>
              <a:buChar char="•"/>
            </a:pPr>
            <a:endParaRPr lang="en-US" sz="2000"/>
          </a:p>
        </p:txBody>
      </p:sp>
      <p:sp>
        <p:nvSpPr>
          <p:cNvPr id="8" name="Rectangle 10">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2">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4">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21DF8D-0BCC-4C69-BDE2-3505D604B200}"/>
              </a:ext>
            </a:extLst>
          </p:cNvPr>
          <p:cNvPicPr/>
          <p:nvPr/>
        </p:nvPicPr>
        <p:blipFill rotWithShape="1">
          <a:blip r:embed="rId3" cstate="print">
            <a:extLst>
              <a:ext uri="{28A0092B-C50C-407E-A947-70E740481C1C}">
                <a14:useLocalDpi xmlns:a14="http://schemas.microsoft.com/office/drawing/2010/main" val="0"/>
              </a:ext>
            </a:extLst>
          </a:blip>
          <a:srcRect l="4873" t="10797" r="2771" b="14355"/>
          <a:stretch/>
        </p:blipFill>
        <p:spPr bwMode="auto">
          <a:xfrm>
            <a:off x="6476168" y="321734"/>
            <a:ext cx="2253796" cy="2739814"/>
          </a:xfrm>
          <a:prstGeom prst="rect">
            <a:avLst/>
          </a:prstGeom>
          <a:noFill/>
          <a:extLst>
            <a:ext uri="{53640926-AAD7-44D8-BBD7-CCE9431645EC}">
              <a14:shadowObscured xmlns:a14="http://schemas.microsoft.com/office/drawing/2010/main"/>
            </a:ext>
          </a:extLst>
        </p:spPr>
      </p:pic>
      <p:sp>
        <p:nvSpPr>
          <p:cNvPr id="12" name="Rectangle 16">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8BA4D6E2-1A4A-4943-A70B-9E127F3CDDEF}"/>
              </a:ext>
            </a:extLst>
          </p:cNvPr>
          <p:cNvPicPr>
            <a:picLocks noGrp="1"/>
          </p:cNvPicPr>
          <p:nvPr>
            <p:ph idx="1"/>
          </p:nvPr>
        </p:nvPicPr>
        <p:blipFill rotWithShape="1">
          <a:blip r:embed="rId4" cstate="print">
            <a:extLst>
              <a:ext uri="{28A0092B-C50C-407E-A947-70E740481C1C}">
                <a14:useLocalDpi xmlns:a14="http://schemas.microsoft.com/office/drawing/2010/main" val="0"/>
              </a:ext>
            </a:extLst>
          </a:blip>
          <a:srcRect b="17615"/>
          <a:stretch/>
        </p:blipFill>
        <p:spPr bwMode="auto">
          <a:xfrm>
            <a:off x="9575007" y="321734"/>
            <a:ext cx="2219853" cy="2739814"/>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A1FD704-929C-45A7-B875-2D57BD5CA4CA}"/>
              </a:ext>
            </a:extLst>
          </p:cNvPr>
          <p:cNvPicPr/>
          <p:nvPr/>
        </p:nvPicPr>
        <p:blipFill rotWithShape="1">
          <a:blip r:embed="rId5"/>
          <a:srcRect l="14623"/>
          <a:stretch/>
        </p:blipFill>
        <p:spPr bwMode="auto">
          <a:xfrm>
            <a:off x="7869618" y="3796452"/>
            <a:ext cx="2548763" cy="255989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53050409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7F9A-0293-4281-9381-5D359A52B9CE}"/>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Arena - Ball &amp; Hoop Design</a:t>
            </a:r>
          </a:p>
        </p:txBody>
      </p:sp>
      <p:sp>
        <p:nvSpPr>
          <p:cNvPr id="3" name="TextBox 2">
            <a:extLst>
              <a:ext uri="{FF2B5EF4-FFF2-40B4-BE49-F238E27FC236}">
                <a16:creationId xmlns:a16="http://schemas.microsoft.com/office/drawing/2014/main" id="{7DD952BE-A503-4BFA-9277-4A1FE1D15CD7}"/>
              </a:ext>
            </a:extLst>
          </p:cNvPr>
          <p:cNvSpPr txBox="1"/>
          <p:nvPr/>
        </p:nvSpPr>
        <p:spPr>
          <a:xfrm>
            <a:off x="838200" y="2548467"/>
            <a:ext cx="4595071" cy="362849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Ball is a small-scale tennis ball with a basketball appearance</a:t>
            </a:r>
          </a:p>
          <a:p>
            <a:pPr marL="742950" lvl="1" indent="-228600" defTabSz="914400">
              <a:lnSpc>
                <a:spcPct val="90000"/>
              </a:lnSpc>
              <a:spcAft>
                <a:spcPts val="600"/>
              </a:spcAft>
              <a:buFont typeface="Arial" panose="020B0604020202020204" pitchFamily="34" charset="0"/>
              <a:buChar char="•"/>
            </a:pPr>
            <a:r>
              <a:rPr lang="en-US" sz="2000"/>
              <a:t>Chosen because of size, appearance, and higher weight than a ping-pong ball</a:t>
            </a:r>
          </a:p>
          <a:p>
            <a:pPr marL="285750" indent="-228600" defTabSz="914400">
              <a:lnSpc>
                <a:spcPct val="90000"/>
              </a:lnSpc>
              <a:spcAft>
                <a:spcPts val="600"/>
              </a:spcAft>
              <a:buFont typeface="Arial" panose="020B0604020202020204" pitchFamily="34" charset="0"/>
              <a:buChar char="•"/>
            </a:pPr>
            <a:r>
              <a:rPr lang="en-US" sz="2000"/>
              <a:t>3D-Printed hoop and mount attached to a PVC post and an ABS backboard</a:t>
            </a:r>
          </a:p>
          <a:p>
            <a:pPr marL="285750" indent="-228600" defTabSz="914400">
              <a:lnSpc>
                <a:spcPct val="90000"/>
              </a:lnSpc>
              <a:spcAft>
                <a:spcPts val="600"/>
              </a:spcAft>
              <a:buFont typeface="Arial" panose="020B0604020202020204" pitchFamily="34" charset="0"/>
              <a:buChar char="•"/>
            </a:pPr>
            <a:r>
              <a:rPr lang="en-US" sz="2000"/>
              <a:t>Limit switch mounted such that the ball always hits it if makes it through the hoop </a:t>
            </a:r>
          </a:p>
        </p:txBody>
      </p:sp>
      <p:sp>
        <p:nvSpPr>
          <p:cNvPr id="8" name="Rectangle 10">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2">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4">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sky, table&#10;&#10;Description automatically generated">
            <a:extLst>
              <a:ext uri="{FF2B5EF4-FFF2-40B4-BE49-F238E27FC236}">
                <a16:creationId xmlns:a16="http://schemas.microsoft.com/office/drawing/2014/main" id="{363278F0-201C-4056-B5DF-3E6EE65D5D89}"/>
              </a:ext>
            </a:extLst>
          </p:cNvPr>
          <p:cNvPicPr>
            <a:picLocks noChangeAspect="1"/>
          </p:cNvPicPr>
          <p:nvPr/>
        </p:nvPicPr>
        <p:blipFill rotWithShape="1">
          <a:blip r:embed="rId3">
            <a:extLst>
              <a:ext uri="{28A0092B-C50C-407E-A947-70E740481C1C}">
                <a14:useLocalDpi xmlns:a14="http://schemas.microsoft.com/office/drawing/2010/main" val="0"/>
              </a:ext>
            </a:extLst>
          </a:blip>
          <a:srcRect t="23744" b="24383"/>
          <a:stretch/>
        </p:blipFill>
        <p:spPr>
          <a:xfrm>
            <a:off x="6992402" y="3471687"/>
            <a:ext cx="4361398" cy="3389346"/>
          </a:xfrm>
          <a:prstGeom prst="rect">
            <a:avLst/>
          </a:prstGeom>
        </p:spPr>
      </p:pic>
      <p:sp>
        <p:nvSpPr>
          <p:cNvPr id="12" name="Rectangle 16">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2409718D-A7F5-4DA2-AD06-385423DA246D}"/>
              </a:ext>
            </a:extLst>
          </p:cNvPr>
          <p:cNvPicPr>
            <a:picLocks noGrp="1"/>
          </p:cNvPicPr>
          <p:nvPr>
            <p:ph idx="1"/>
          </p:nvPr>
        </p:nvPicPr>
        <p:blipFill rotWithShape="1">
          <a:blip r:embed="rId4">
            <a:extLst>
              <a:ext uri="{28A0092B-C50C-407E-A947-70E740481C1C}">
                <a14:useLocalDpi xmlns:a14="http://schemas.microsoft.com/office/drawing/2010/main" val="0"/>
              </a:ext>
            </a:extLst>
          </a:blip>
          <a:srcRect l="10324" t="9119" r="11973" b="8968"/>
          <a:stretch/>
        </p:blipFill>
        <p:spPr bwMode="auto">
          <a:xfrm>
            <a:off x="9502775" y="429658"/>
            <a:ext cx="2364317" cy="2523966"/>
          </a:xfrm>
          <a:prstGeom prst="rect">
            <a:avLst/>
          </a:prstGeom>
          <a:noFill/>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5FA2FB7-2B91-41B9-9A25-53A896D3E3A4}"/>
              </a:ext>
            </a:extLst>
          </p:cNvPr>
          <p:cNvPicPr/>
          <p:nvPr/>
        </p:nvPicPr>
        <p:blipFill rotWithShape="1">
          <a:blip r:embed="rId5">
            <a:extLst>
              <a:ext uri="{28A0092B-C50C-407E-A947-70E740481C1C}">
                <a14:useLocalDpi xmlns:a14="http://schemas.microsoft.com/office/drawing/2010/main" val="0"/>
              </a:ext>
            </a:extLst>
          </a:blip>
          <a:srcRect l="35881" r="28536"/>
          <a:stretch/>
        </p:blipFill>
        <p:spPr bwMode="auto">
          <a:xfrm>
            <a:off x="6901804" y="493793"/>
            <a:ext cx="1390669" cy="255989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69536643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Shape 4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E76245-F0A3-4D42-BD85-D32527FEB2CB}"/>
              </a:ext>
            </a:extLst>
          </p:cNvPr>
          <p:cNvSpPr>
            <a:spLocks noGrp="1"/>
          </p:cNvSpPr>
          <p:nvPr>
            <p:ph type="title"/>
          </p:nvPr>
        </p:nvSpPr>
        <p:spPr>
          <a:xfrm>
            <a:off x="863029" y="1012004"/>
            <a:ext cx="3416158" cy="4795408"/>
          </a:xfrm>
        </p:spPr>
        <p:txBody>
          <a:bodyPr>
            <a:normAutofit/>
          </a:bodyPr>
          <a:lstStyle/>
          <a:p>
            <a:r>
              <a:rPr lang="en-US">
                <a:solidFill>
                  <a:srgbClr val="FFFFFF"/>
                </a:solidFill>
              </a:rPr>
              <a:t>Goals and Objectives</a:t>
            </a:r>
          </a:p>
        </p:txBody>
      </p:sp>
      <p:graphicFrame>
        <p:nvGraphicFramePr>
          <p:cNvPr id="43" name="Content Placeholder 2">
            <a:extLst>
              <a:ext uri="{FF2B5EF4-FFF2-40B4-BE49-F238E27FC236}">
                <a16:creationId xmlns:a16="http://schemas.microsoft.com/office/drawing/2014/main" id="{6E87A5F9-CE48-471E-9F9D-5DAE6952CA88}"/>
              </a:ext>
            </a:extLst>
          </p:cNvPr>
          <p:cNvGraphicFramePr>
            <a:graphicFrameLocks noGrp="1"/>
          </p:cNvGraphicFramePr>
          <p:nvPr>
            <p:ph idx="1"/>
            <p:extLst>
              <p:ext uri="{D42A27DB-BD31-4B8C-83A1-F6EECF244321}">
                <p14:modId xmlns:p14="http://schemas.microsoft.com/office/powerpoint/2010/main" val="305735773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4832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3E8923-949F-4CB2-A6EC-22743E61F0E8}"/>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kern="1200">
                <a:solidFill>
                  <a:schemeClr val="tx1"/>
                </a:solidFill>
                <a:latin typeface="+mj-lt"/>
                <a:ea typeface="+mj-ea"/>
                <a:cs typeface="+mj-cs"/>
              </a:rPr>
              <a:t>Component Selection – Embedded Computer</a:t>
            </a:r>
          </a:p>
        </p:txBody>
      </p:sp>
      <p:sp>
        <p:nvSpPr>
          <p:cNvPr id="3" name="TextBox 2">
            <a:extLst>
              <a:ext uri="{FF2B5EF4-FFF2-40B4-BE49-F238E27FC236}">
                <a16:creationId xmlns:a16="http://schemas.microsoft.com/office/drawing/2014/main" id="{37F08DB7-F8E4-415C-891B-4CF102F17356}"/>
              </a:ext>
            </a:extLst>
          </p:cNvPr>
          <p:cNvSpPr txBox="1"/>
          <p:nvPr/>
        </p:nvSpPr>
        <p:spPr>
          <a:xfrm>
            <a:off x="838200" y="2191807"/>
            <a:ext cx="4936067" cy="398515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a:t>High-powered computing is required to process the computer vision data and game engine on a single device</a:t>
            </a:r>
          </a:p>
          <a:p>
            <a:pPr marL="285750" indent="-228600" defTabSz="914400">
              <a:lnSpc>
                <a:spcPct val="90000"/>
              </a:lnSpc>
              <a:spcAft>
                <a:spcPts val="600"/>
              </a:spcAft>
              <a:buFont typeface="Arial" panose="020B0604020202020204" pitchFamily="34" charset="0"/>
              <a:buChar char="•"/>
            </a:pPr>
            <a:r>
              <a:rPr lang="en-US" sz="2000"/>
              <a:t>It must also support a small number of I/O to aid in Arena intelligence</a:t>
            </a:r>
          </a:p>
        </p:txBody>
      </p:sp>
      <p:graphicFrame>
        <p:nvGraphicFramePr>
          <p:cNvPr id="4" name="Content Placeholder 3">
            <a:extLst>
              <a:ext uri="{FF2B5EF4-FFF2-40B4-BE49-F238E27FC236}">
                <a16:creationId xmlns:a16="http://schemas.microsoft.com/office/drawing/2014/main" id="{7ADE8E89-1774-494C-986F-940D29A4FD7B}"/>
              </a:ext>
            </a:extLst>
          </p:cNvPr>
          <p:cNvGraphicFramePr>
            <a:graphicFrameLocks noGrp="1"/>
          </p:cNvGraphicFramePr>
          <p:nvPr>
            <p:ph idx="1"/>
            <p:extLst>
              <p:ext uri="{D42A27DB-BD31-4B8C-83A1-F6EECF244321}">
                <p14:modId xmlns:p14="http://schemas.microsoft.com/office/powerpoint/2010/main" val="376938440"/>
              </p:ext>
            </p:extLst>
          </p:nvPr>
        </p:nvGraphicFramePr>
        <p:xfrm>
          <a:off x="6417734" y="2382992"/>
          <a:ext cx="4935971" cy="3602790"/>
        </p:xfrm>
        <a:graphic>
          <a:graphicData uri="http://schemas.openxmlformats.org/drawingml/2006/table">
            <a:tbl>
              <a:tblPr firstRow="1" firstCol="1" bandRow="1">
                <a:tableStyleId>{5C22544A-7EE6-4342-B048-85BDC9FD1C3A}</a:tableStyleId>
              </a:tblPr>
              <a:tblGrid>
                <a:gridCol w="1170754">
                  <a:extLst>
                    <a:ext uri="{9D8B030D-6E8A-4147-A177-3AD203B41FA5}">
                      <a16:colId xmlns:a16="http://schemas.microsoft.com/office/drawing/2014/main" val="1619100644"/>
                    </a:ext>
                  </a:extLst>
                </a:gridCol>
                <a:gridCol w="1769635">
                  <a:extLst>
                    <a:ext uri="{9D8B030D-6E8A-4147-A177-3AD203B41FA5}">
                      <a16:colId xmlns:a16="http://schemas.microsoft.com/office/drawing/2014/main" val="3469600643"/>
                    </a:ext>
                  </a:extLst>
                </a:gridCol>
                <a:gridCol w="1995582">
                  <a:extLst>
                    <a:ext uri="{9D8B030D-6E8A-4147-A177-3AD203B41FA5}">
                      <a16:colId xmlns:a16="http://schemas.microsoft.com/office/drawing/2014/main" val="1924686260"/>
                    </a:ext>
                  </a:extLst>
                </a:gridCol>
              </a:tblGrid>
              <a:tr h="422220">
                <a:tc>
                  <a:txBody>
                    <a:bodyPr/>
                    <a:lstStyle/>
                    <a:p>
                      <a:pPr marL="0" marR="0" algn="just">
                        <a:spcBef>
                          <a:spcPts val="0"/>
                        </a:spcBef>
                        <a:spcAft>
                          <a:spcPts val="0"/>
                        </a:spcAft>
                      </a:pPr>
                      <a:r>
                        <a:rPr lang="en-US" sz="1300">
                          <a:effectLst/>
                        </a:rPr>
                        <a:t>Feature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Raspberry Pi 3 Model B+</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Jetson Nano</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2922123821"/>
                  </a:ext>
                </a:extLst>
              </a:tr>
              <a:tr h="619410">
                <a:tc>
                  <a:txBody>
                    <a:bodyPr/>
                    <a:lstStyle/>
                    <a:p>
                      <a:pPr marL="0" marR="0" algn="just">
                        <a:spcBef>
                          <a:spcPts val="0"/>
                        </a:spcBef>
                        <a:spcAft>
                          <a:spcPts val="0"/>
                        </a:spcAft>
                      </a:pPr>
                      <a:r>
                        <a:rPr lang="en-US" sz="1300">
                          <a:effectLst/>
                        </a:rPr>
                        <a:t>CPU</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1.4 GHz 64-bit Quad-Core ARM Cortex A53</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1.4 GHz 64-bit Quad-Core ARM Cortex A57 MPCore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13971447"/>
                  </a:ext>
                </a:extLst>
              </a:tr>
              <a:tr h="422220">
                <a:tc>
                  <a:txBody>
                    <a:bodyPr/>
                    <a:lstStyle/>
                    <a:p>
                      <a:pPr marL="0" marR="0" algn="just">
                        <a:spcBef>
                          <a:spcPts val="0"/>
                        </a:spcBef>
                        <a:spcAft>
                          <a:spcPts val="0"/>
                        </a:spcAft>
                      </a:pPr>
                      <a:r>
                        <a:rPr lang="en-US" sz="1300">
                          <a:effectLst/>
                        </a:rPr>
                        <a:t>GPU</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Broadcom VideoCore IV</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128-Core Nvidia Maxwell</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4008310148"/>
                  </a:ext>
                </a:extLst>
              </a:tr>
              <a:tr h="422220">
                <a:tc>
                  <a:txBody>
                    <a:bodyPr/>
                    <a:lstStyle/>
                    <a:p>
                      <a:pPr marL="0" marR="0" algn="just">
                        <a:spcBef>
                          <a:spcPts val="0"/>
                        </a:spcBef>
                        <a:spcAft>
                          <a:spcPts val="0"/>
                        </a:spcAft>
                      </a:pPr>
                      <a:r>
                        <a:rPr lang="en-US" sz="1300">
                          <a:effectLst/>
                        </a:rPr>
                        <a:t>RAM</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1 GB LPDDR2 SDRAM</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4GB LPDDR4</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999750095"/>
                  </a:ext>
                </a:extLst>
              </a:tr>
              <a:tr h="422220">
                <a:tc>
                  <a:txBody>
                    <a:bodyPr/>
                    <a:lstStyle/>
                    <a:p>
                      <a:pPr marL="0" marR="0" algn="just">
                        <a:spcBef>
                          <a:spcPts val="0"/>
                        </a:spcBef>
                        <a:spcAft>
                          <a:spcPts val="0"/>
                        </a:spcAft>
                      </a:pPr>
                      <a:r>
                        <a:rPr lang="en-US" sz="1300">
                          <a:effectLst/>
                        </a:rPr>
                        <a:t>Operation Performance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21.4 GFLOPs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472 GFLOPs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884090553"/>
                  </a:ext>
                </a:extLst>
              </a:tr>
              <a:tr h="619410">
                <a:tc>
                  <a:txBody>
                    <a:bodyPr/>
                    <a:lstStyle/>
                    <a:p>
                      <a:pPr marL="0" marR="0" algn="just">
                        <a:spcBef>
                          <a:spcPts val="0"/>
                        </a:spcBef>
                        <a:spcAft>
                          <a:spcPts val="0"/>
                        </a:spcAft>
                      </a:pPr>
                      <a:r>
                        <a:rPr lang="en-US" sz="1300">
                          <a:effectLst/>
                        </a:rPr>
                        <a:t>Wireless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Dual-band 802.11ac wireless LAN, Bluetooth 4.2 onboard</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M.2 Key E Slot (None onboard)</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13694925"/>
                  </a:ext>
                </a:extLst>
              </a:tr>
              <a:tr h="225030">
                <a:tc>
                  <a:txBody>
                    <a:bodyPr/>
                    <a:lstStyle/>
                    <a:p>
                      <a:pPr marL="0" marR="0" algn="just">
                        <a:spcBef>
                          <a:spcPts val="0"/>
                        </a:spcBef>
                        <a:spcAft>
                          <a:spcPts val="0"/>
                        </a:spcAft>
                      </a:pPr>
                      <a:r>
                        <a:rPr lang="en-US" sz="1300">
                          <a:effectLst/>
                        </a:rPr>
                        <a:t>USB Ports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4x USB 2.0</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4x USB 3.0</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3750545741"/>
                  </a:ext>
                </a:extLst>
              </a:tr>
              <a:tr h="225030">
                <a:tc>
                  <a:txBody>
                    <a:bodyPr/>
                    <a:lstStyle/>
                    <a:p>
                      <a:pPr marL="0" marR="0" algn="just">
                        <a:spcBef>
                          <a:spcPts val="0"/>
                        </a:spcBef>
                        <a:spcAft>
                          <a:spcPts val="0"/>
                        </a:spcAft>
                      </a:pPr>
                      <a:r>
                        <a:rPr lang="en-US" sz="1300">
                          <a:effectLst/>
                        </a:rPr>
                        <a:t>Video Ports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HDMI, DSI</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HDMI, Display Port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4011663918"/>
                  </a:ext>
                </a:extLst>
              </a:tr>
              <a:tr h="225030">
                <a:tc>
                  <a:txBody>
                    <a:bodyPr/>
                    <a:lstStyle/>
                    <a:p>
                      <a:pPr marL="0" marR="0" algn="just">
                        <a:spcBef>
                          <a:spcPts val="0"/>
                        </a:spcBef>
                        <a:spcAft>
                          <a:spcPts val="0"/>
                        </a:spcAft>
                      </a:pPr>
                      <a:r>
                        <a:rPr lang="en-US" sz="1300">
                          <a:effectLst/>
                        </a:rPr>
                        <a:t>Cost($)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35</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tc>
                  <a:txBody>
                    <a:bodyPr/>
                    <a:lstStyle/>
                    <a:p>
                      <a:pPr marL="0" marR="0" algn="just">
                        <a:spcBef>
                          <a:spcPts val="0"/>
                        </a:spcBef>
                        <a:spcAft>
                          <a:spcPts val="0"/>
                        </a:spcAft>
                      </a:pPr>
                      <a:r>
                        <a:rPr lang="en-US" sz="1300">
                          <a:effectLst/>
                        </a:rPr>
                        <a:t>99</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70319" marR="70319" marT="0" marB="0" anchor="ctr"/>
                </a:tc>
                <a:extLst>
                  <a:ext uri="{0D108BD9-81ED-4DB2-BD59-A6C34878D82A}">
                    <a16:rowId xmlns:a16="http://schemas.microsoft.com/office/drawing/2014/main" val="2528077576"/>
                  </a:ext>
                </a:extLst>
              </a:tr>
            </a:tbl>
          </a:graphicData>
        </a:graphic>
      </p:graphicFrame>
    </p:spTree>
    <p:extLst>
      <p:ext uri="{BB962C8B-B14F-4D97-AF65-F5344CB8AC3E}">
        <p14:creationId xmlns:p14="http://schemas.microsoft.com/office/powerpoint/2010/main" val="99382096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3E8923-949F-4CB2-A6EC-22743E61F0E8}"/>
              </a:ext>
            </a:extLst>
          </p:cNvPr>
          <p:cNvSpPr>
            <a:spLocks noGrp="1"/>
          </p:cNvSpPr>
          <p:nvPr>
            <p:ph type="title"/>
          </p:nvPr>
        </p:nvSpPr>
        <p:spPr>
          <a:xfrm>
            <a:off x="833002" y="365125"/>
            <a:ext cx="10520702" cy="1325563"/>
          </a:xfrm>
        </p:spPr>
        <p:txBody>
          <a:bodyPr>
            <a:normAutofit/>
          </a:bodyPr>
          <a:lstStyle/>
          <a:p>
            <a:r>
              <a:rPr lang="en-US"/>
              <a:t>Component Selection - Camera</a:t>
            </a:r>
          </a:p>
        </p:txBody>
      </p:sp>
      <p:graphicFrame>
        <p:nvGraphicFramePr>
          <p:cNvPr id="6" name="Table 6">
            <a:extLst>
              <a:ext uri="{FF2B5EF4-FFF2-40B4-BE49-F238E27FC236}">
                <a16:creationId xmlns:a16="http://schemas.microsoft.com/office/drawing/2014/main" id="{EB790AE9-6266-484A-9D06-3CD260A501F0}"/>
              </a:ext>
            </a:extLst>
          </p:cNvPr>
          <p:cNvGraphicFramePr>
            <a:graphicFrameLocks noGrp="1"/>
          </p:cNvGraphicFramePr>
          <p:nvPr>
            <p:ph idx="1"/>
            <p:extLst>
              <p:ext uri="{D42A27DB-BD31-4B8C-83A1-F6EECF244321}">
                <p14:modId xmlns:p14="http://schemas.microsoft.com/office/powerpoint/2010/main" val="1914952130"/>
              </p:ext>
            </p:extLst>
          </p:nvPr>
        </p:nvGraphicFramePr>
        <p:xfrm>
          <a:off x="1495041" y="2022475"/>
          <a:ext cx="9201919" cy="4154494"/>
        </p:xfrm>
        <a:graphic>
          <a:graphicData uri="http://schemas.openxmlformats.org/drawingml/2006/table">
            <a:tbl>
              <a:tblPr firstRow="1" firstCol="1" bandRow="1">
                <a:tableStyleId>{5C22544A-7EE6-4342-B048-85BDC9FD1C3A}</a:tableStyleId>
              </a:tblPr>
              <a:tblGrid>
                <a:gridCol w="2385526">
                  <a:extLst>
                    <a:ext uri="{9D8B030D-6E8A-4147-A177-3AD203B41FA5}">
                      <a16:colId xmlns:a16="http://schemas.microsoft.com/office/drawing/2014/main" val="2405241822"/>
                    </a:ext>
                  </a:extLst>
                </a:gridCol>
                <a:gridCol w="2272131">
                  <a:extLst>
                    <a:ext uri="{9D8B030D-6E8A-4147-A177-3AD203B41FA5}">
                      <a16:colId xmlns:a16="http://schemas.microsoft.com/office/drawing/2014/main" val="3181143681"/>
                    </a:ext>
                  </a:extLst>
                </a:gridCol>
                <a:gridCol w="2272131">
                  <a:extLst>
                    <a:ext uri="{9D8B030D-6E8A-4147-A177-3AD203B41FA5}">
                      <a16:colId xmlns:a16="http://schemas.microsoft.com/office/drawing/2014/main" val="2292160528"/>
                    </a:ext>
                  </a:extLst>
                </a:gridCol>
                <a:gridCol w="2272131">
                  <a:extLst>
                    <a:ext uri="{9D8B030D-6E8A-4147-A177-3AD203B41FA5}">
                      <a16:colId xmlns:a16="http://schemas.microsoft.com/office/drawing/2014/main" val="1908554381"/>
                    </a:ext>
                  </a:extLst>
                </a:gridCol>
              </a:tblGrid>
              <a:tr h="457909">
                <a:tc>
                  <a:txBody>
                    <a:bodyPr/>
                    <a:lstStyle/>
                    <a:p>
                      <a:endParaRPr lang="en-US" sz="2100"/>
                    </a:p>
                  </a:txBody>
                  <a:tcPr marL="105374" marR="105374" marT="52687" marB="52687"/>
                </a:tc>
                <a:tc>
                  <a:txBody>
                    <a:bodyPr/>
                    <a:lstStyle/>
                    <a:p>
                      <a:r>
                        <a:rPr lang="en-US" sz="2100"/>
                        <a:t>Pixy2</a:t>
                      </a:r>
                    </a:p>
                  </a:txBody>
                  <a:tcPr marL="105374" marR="105374" marT="52687" marB="52687"/>
                </a:tc>
                <a:tc>
                  <a:txBody>
                    <a:bodyPr/>
                    <a:lstStyle/>
                    <a:p>
                      <a:r>
                        <a:rPr lang="en-US" sz="2100"/>
                        <a:t>Logitech c920</a:t>
                      </a:r>
                    </a:p>
                  </a:txBody>
                  <a:tcPr marL="105374" marR="105374" marT="52687" marB="52687"/>
                </a:tc>
                <a:tc>
                  <a:txBody>
                    <a:bodyPr/>
                    <a:lstStyle/>
                    <a:p>
                      <a:r>
                        <a:rPr lang="en-US" sz="2100"/>
                        <a:t>Logitech C270</a:t>
                      </a:r>
                    </a:p>
                  </a:txBody>
                  <a:tcPr marL="105374" marR="105374" marT="52687" marB="52687"/>
                </a:tc>
                <a:extLst>
                  <a:ext uri="{0D108BD9-81ED-4DB2-BD59-A6C34878D82A}">
                    <a16:rowId xmlns:a16="http://schemas.microsoft.com/office/drawing/2014/main" val="4185143133"/>
                  </a:ext>
                </a:extLst>
              </a:tr>
              <a:tr h="457909">
                <a:tc>
                  <a:txBody>
                    <a:bodyPr/>
                    <a:lstStyle/>
                    <a:p>
                      <a:r>
                        <a:rPr lang="en-US" sz="2100"/>
                        <a:t>Cost ($)</a:t>
                      </a:r>
                    </a:p>
                  </a:txBody>
                  <a:tcPr marL="105374" marR="105374" marT="52687" marB="52687"/>
                </a:tc>
                <a:tc>
                  <a:txBody>
                    <a:bodyPr/>
                    <a:lstStyle/>
                    <a:p>
                      <a:r>
                        <a:rPr lang="en-US" sz="2100"/>
                        <a:t>$59.00</a:t>
                      </a:r>
                    </a:p>
                  </a:txBody>
                  <a:tcPr marL="105374" marR="105374" marT="52687" marB="52687"/>
                </a:tc>
                <a:tc>
                  <a:txBody>
                    <a:bodyPr/>
                    <a:lstStyle/>
                    <a:p>
                      <a:r>
                        <a:rPr lang="en-US" sz="2100"/>
                        <a:t>$60.00</a:t>
                      </a:r>
                    </a:p>
                  </a:txBody>
                  <a:tcPr marL="105374" marR="105374" marT="52687" marB="52687"/>
                </a:tc>
                <a:tc>
                  <a:txBody>
                    <a:bodyPr/>
                    <a:lstStyle/>
                    <a:p>
                      <a:r>
                        <a:rPr lang="en-US" sz="2100"/>
                        <a:t>$40.00</a:t>
                      </a:r>
                    </a:p>
                  </a:txBody>
                  <a:tcPr marL="105374" marR="105374" marT="52687" marB="52687"/>
                </a:tc>
                <a:extLst>
                  <a:ext uri="{0D108BD9-81ED-4DB2-BD59-A6C34878D82A}">
                    <a16:rowId xmlns:a16="http://schemas.microsoft.com/office/drawing/2014/main" val="1599985500"/>
                  </a:ext>
                </a:extLst>
              </a:tr>
              <a:tr h="774286">
                <a:tc>
                  <a:txBody>
                    <a:bodyPr/>
                    <a:lstStyle/>
                    <a:p>
                      <a:r>
                        <a:rPr lang="en-US" sz="2100"/>
                        <a:t>Resolution</a:t>
                      </a:r>
                    </a:p>
                  </a:txBody>
                  <a:tcPr marL="105374" marR="105374" marT="52687" marB="52687" anchor="ctr"/>
                </a:tc>
                <a:tc>
                  <a:txBody>
                    <a:bodyPr/>
                    <a:lstStyle/>
                    <a:p>
                      <a:r>
                        <a:rPr lang="en-US" sz="2100"/>
                        <a:t>1296x976</a:t>
                      </a:r>
                    </a:p>
                  </a:txBody>
                  <a:tcPr marL="105374" marR="105374" marT="52687" marB="52687" anchor="ctr"/>
                </a:tc>
                <a:tc>
                  <a:txBody>
                    <a:bodyPr/>
                    <a:lstStyle/>
                    <a:p>
                      <a:r>
                        <a:rPr lang="en-US" sz="2100"/>
                        <a:t>1280 x 720</a:t>
                      </a:r>
                    </a:p>
                    <a:p>
                      <a:r>
                        <a:rPr lang="en-US" sz="2100"/>
                        <a:t>1920 x 1080</a:t>
                      </a:r>
                    </a:p>
                  </a:txBody>
                  <a:tcPr marL="105374" marR="105374" marT="52687" marB="52687"/>
                </a:tc>
                <a:tc>
                  <a:txBody>
                    <a:bodyPr/>
                    <a:lstStyle/>
                    <a:p>
                      <a:r>
                        <a:rPr lang="en-US" sz="2100"/>
                        <a:t>1280 x 720</a:t>
                      </a:r>
                    </a:p>
                  </a:txBody>
                  <a:tcPr marL="105374" marR="105374" marT="52687" marB="52687" anchor="ctr"/>
                </a:tc>
                <a:extLst>
                  <a:ext uri="{0D108BD9-81ED-4DB2-BD59-A6C34878D82A}">
                    <a16:rowId xmlns:a16="http://schemas.microsoft.com/office/drawing/2014/main" val="468218971"/>
                  </a:ext>
                </a:extLst>
              </a:tr>
              <a:tr h="457909">
                <a:tc>
                  <a:txBody>
                    <a:bodyPr/>
                    <a:lstStyle/>
                    <a:p>
                      <a:r>
                        <a:rPr lang="en-US" sz="2100"/>
                        <a:t>Field of View</a:t>
                      </a:r>
                    </a:p>
                  </a:txBody>
                  <a:tcPr marL="105374" marR="105374" marT="52687" marB="52687"/>
                </a:tc>
                <a:tc>
                  <a:txBody>
                    <a:bodyPr/>
                    <a:lstStyle/>
                    <a:p>
                      <a:r>
                        <a:rPr lang="en-US" sz="2100"/>
                        <a:t>60° H x 40° V</a:t>
                      </a:r>
                    </a:p>
                  </a:txBody>
                  <a:tcPr marL="105374" marR="105374" marT="52687" marB="52687"/>
                </a:tc>
                <a:tc>
                  <a:txBody>
                    <a:bodyPr/>
                    <a:lstStyle/>
                    <a:p>
                      <a:r>
                        <a:rPr lang="en-US" sz="2100"/>
                        <a:t>78° H x 43.3° V</a:t>
                      </a:r>
                    </a:p>
                  </a:txBody>
                  <a:tcPr marL="105374" marR="105374" marT="52687" marB="52687"/>
                </a:tc>
                <a:tc>
                  <a:txBody>
                    <a:bodyPr/>
                    <a:lstStyle/>
                    <a:p>
                      <a:r>
                        <a:rPr lang="en-US" sz="2100"/>
                        <a:t>60° H x 40° V</a:t>
                      </a:r>
                    </a:p>
                  </a:txBody>
                  <a:tcPr marL="105374" marR="105374" marT="52687" marB="52687"/>
                </a:tc>
                <a:extLst>
                  <a:ext uri="{0D108BD9-81ED-4DB2-BD59-A6C34878D82A}">
                    <a16:rowId xmlns:a16="http://schemas.microsoft.com/office/drawing/2014/main" val="764441216"/>
                  </a:ext>
                </a:extLst>
              </a:tr>
              <a:tr h="774286">
                <a:tc>
                  <a:txBody>
                    <a:bodyPr/>
                    <a:lstStyle/>
                    <a:p>
                      <a:r>
                        <a:rPr lang="en-US" sz="2100"/>
                        <a:t>Frame Rate</a:t>
                      </a:r>
                    </a:p>
                  </a:txBody>
                  <a:tcPr marL="105374" marR="105374" marT="52687" marB="52687" anchor="ctr"/>
                </a:tc>
                <a:tc>
                  <a:txBody>
                    <a:bodyPr/>
                    <a:lstStyle/>
                    <a:p>
                      <a:r>
                        <a:rPr lang="en-US" sz="2100"/>
                        <a:t>60 FPS</a:t>
                      </a:r>
                    </a:p>
                  </a:txBody>
                  <a:tcPr marL="105374" marR="105374" marT="52687" marB="52687" anchor="ctr"/>
                </a:tc>
                <a:tc>
                  <a:txBody>
                    <a:bodyPr/>
                    <a:lstStyle/>
                    <a:p>
                      <a:r>
                        <a:rPr lang="en-US" sz="2100"/>
                        <a:t>60 FPS @ 720p</a:t>
                      </a:r>
                    </a:p>
                    <a:p>
                      <a:r>
                        <a:rPr lang="en-US" sz="2100"/>
                        <a:t>30 FPS @ 1080p</a:t>
                      </a:r>
                    </a:p>
                  </a:txBody>
                  <a:tcPr marL="105374" marR="105374" marT="52687" marB="52687"/>
                </a:tc>
                <a:tc>
                  <a:txBody>
                    <a:bodyPr/>
                    <a:lstStyle/>
                    <a:p>
                      <a:r>
                        <a:rPr lang="en-US" sz="2100"/>
                        <a:t>30 FPS</a:t>
                      </a:r>
                    </a:p>
                  </a:txBody>
                  <a:tcPr marL="105374" marR="105374" marT="52687" marB="52687" anchor="ctr"/>
                </a:tc>
                <a:extLst>
                  <a:ext uri="{0D108BD9-81ED-4DB2-BD59-A6C34878D82A}">
                    <a16:rowId xmlns:a16="http://schemas.microsoft.com/office/drawing/2014/main" val="2777697959"/>
                  </a:ext>
                </a:extLst>
              </a:tr>
              <a:tr h="457909">
                <a:tc>
                  <a:txBody>
                    <a:bodyPr/>
                    <a:lstStyle/>
                    <a:p>
                      <a:r>
                        <a:rPr lang="en-US" sz="2100"/>
                        <a:t>Mounting Height</a:t>
                      </a:r>
                    </a:p>
                  </a:txBody>
                  <a:tcPr marL="105374" marR="105374" marT="52687" marB="52687"/>
                </a:tc>
                <a:tc>
                  <a:txBody>
                    <a:bodyPr/>
                    <a:lstStyle/>
                    <a:p>
                      <a:r>
                        <a:rPr lang="en-US" sz="2100"/>
                        <a:t>6 Feet</a:t>
                      </a:r>
                    </a:p>
                  </a:txBody>
                  <a:tcPr marL="105374" marR="105374" marT="52687" marB="52687"/>
                </a:tc>
                <a:tc>
                  <a:txBody>
                    <a:bodyPr/>
                    <a:lstStyle/>
                    <a:p>
                      <a:r>
                        <a:rPr lang="en-US" sz="2100"/>
                        <a:t>5 Feet</a:t>
                      </a:r>
                    </a:p>
                  </a:txBody>
                  <a:tcPr marL="105374" marR="105374" marT="52687" marB="52687"/>
                </a:tc>
                <a:tc>
                  <a:txBody>
                    <a:bodyPr/>
                    <a:lstStyle/>
                    <a:p>
                      <a:r>
                        <a:rPr lang="en-US" sz="2100"/>
                        <a:t>6 Feet</a:t>
                      </a:r>
                    </a:p>
                  </a:txBody>
                  <a:tcPr marL="105374" marR="105374" marT="52687" marB="52687"/>
                </a:tc>
                <a:extLst>
                  <a:ext uri="{0D108BD9-81ED-4DB2-BD59-A6C34878D82A}">
                    <a16:rowId xmlns:a16="http://schemas.microsoft.com/office/drawing/2014/main" val="526161730"/>
                  </a:ext>
                </a:extLst>
              </a:tr>
              <a:tr h="774286">
                <a:tc>
                  <a:txBody>
                    <a:bodyPr/>
                    <a:lstStyle/>
                    <a:p>
                      <a:r>
                        <a:rPr lang="en-US" sz="2100"/>
                        <a:t>Actual Test Quality</a:t>
                      </a:r>
                    </a:p>
                  </a:txBody>
                  <a:tcPr marL="105374" marR="105374" marT="52687" marB="52687"/>
                </a:tc>
                <a:tc>
                  <a:txBody>
                    <a:bodyPr/>
                    <a:lstStyle/>
                    <a:p>
                      <a:r>
                        <a:rPr lang="en-US" sz="2100"/>
                        <a:t>Extremely Poor</a:t>
                      </a:r>
                    </a:p>
                  </a:txBody>
                  <a:tcPr marL="105374" marR="105374" marT="52687" marB="52687"/>
                </a:tc>
                <a:tc>
                  <a:txBody>
                    <a:bodyPr/>
                    <a:lstStyle/>
                    <a:p>
                      <a:r>
                        <a:rPr lang="en-US" sz="2100"/>
                        <a:t>Very Good</a:t>
                      </a:r>
                    </a:p>
                  </a:txBody>
                  <a:tcPr marL="105374" marR="105374" marT="52687" marB="52687"/>
                </a:tc>
                <a:tc>
                  <a:txBody>
                    <a:bodyPr/>
                    <a:lstStyle/>
                    <a:p>
                      <a:r>
                        <a:rPr lang="en-US" sz="2100"/>
                        <a:t>Poor</a:t>
                      </a:r>
                    </a:p>
                  </a:txBody>
                  <a:tcPr marL="105374" marR="105374" marT="52687" marB="52687"/>
                </a:tc>
                <a:extLst>
                  <a:ext uri="{0D108BD9-81ED-4DB2-BD59-A6C34878D82A}">
                    <a16:rowId xmlns:a16="http://schemas.microsoft.com/office/drawing/2014/main" val="3108898776"/>
                  </a:ext>
                </a:extLst>
              </a:tr>
            </a:tbl>
          </a:graphicData>
        </a:graphic>
      </p:graphicFrame>
    </p:spTree>
    <p:extLst>
      <p:ext uri="{BB962C8B-B14F-4D97-AF65-F5344CB8AC3E}">
        <p14:creationId xmlns:p14="http://schemas.microsoft.com/office/powerpoint/2010/main" val="146897869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08105-2C7A-4965-A2F1-62A68047551F}"/>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Arena - Electrical Design</a:t>
            </a:r>
          </a:p>
        </p:txBody>
      </p:sp>
      <p:sp>
        <p:nvSpPr>
          <p:cNvPr id="3" name="TextBox 2">
            <a:extLst>
              <a:ext uri="{FF2B5EF4-FFF2-40B4-BE49-F238E27FC236}">
                <a16:creationId xmlns:a16="http://schemas.microsoft.com/office/drawing/2014/main" id="{8C35C1B8-B02A-864F-AD84-31265472CE38}"/>
              </a:ext>
            </a:extLst>
          </p:cNvPr>
          <p:cNvSpPr txBox="1"/>
          <p:nvPr/>
        </p:nvSpPr>
        <p:spPr>
          <a:xfrm>
            <a:off x="643468" y="2638043"/>
            <a:ext cx="3363974" cy="3415623"/>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1700"/>
              <a:t>The Arena is AC Powered </a:t>
            </a:r>
          </a:p>
          <a:p>
            <a:pPr marL="285750" indent="-228600" defTabSz="914400">
              <a:lnSpc>
                <a:spcPct val="90000"/>
              </a:lnSpc>
              <a:spcAft>
                <a:spcPts val="600"/>
              </a:spcAft>
              <a:buFont typeface="Arial" panose="020B0604020202020204" pitchFamily="34" charset="0"/>
              <a:buChar char="•"/>
            </a:pPr>
            <a:r>
              <a:rPr lang="en-US" sz="1700"/>
              <a:t>A 120V to 5V AC-DC converter is used to power the Nano</a:t>
            </a:r>
          </a:p>
          <a:p>
            <a:pPr marL="285750" indent="-228600" defTabSz="914400">
              <a:lnSpc>
                <a:spcPct val="90000"/>
              </a:lnSpc>
              <a:spcAft>
                <a:spcPts val="600"/>
              </a:spcAft>
              <a:buFont typeface="Arial" panose="020B0604020202020204" pitchFamily="34" charset="0"/>
              <a:buChar char="•"/>
            </a:pPr>
            <a:r>
              <a:rPr lang="en-US" sz="1700"/>
              <a:t>Nano does most of the processing onboard and controls LEDs and Limit Switches</a:t>
            </a:r>
          </a:p>
          <a:p>
            <a:pPr marL="285750" indent="-228600" defTabSz="914400">
              <a:lnSpc>
                <a:spcPct val="90000"/>
              </a:lnSpc>
              <a:spcAft>
                <a:spcPts val="600"/>
              </a:spcAft>
              <a:buFont typeface="Arial" panose="020B0604020202020204" pitchFamily="34" charset="0"/>
              <a:buChar char="•"/>
            </a:pPr>
            <a:r>
              <a:rPr lang="en-US" sz="1700"/>
              <a:t>The controller commands are accepted using USB and sent to the Robot via communication system (ideally Bluetooth)</a:t>
            </a:r>
          </a:p>
          <a:p>
            <a:pPr marL="285750" indent="-228600" defTabSz="914400">
              <a:lnSpc>
                <a:spcPct val="90000"/>
              </a:lnSpc>
              <a:spcAft>
                <a:spcPts val="600"/>
              </a:spcAft>
              <a:buFont typeface="Arial" panose="020B0604020202020204" pitchFamily="34" charset="0"/>
              <a:buChar char="•"/>
            </a:pPr>
            <a:r>
              <a:rPr lang="en-US" sz="1700"/>
              <a:t>The TV/Display is powered from an AC outlet as well</a:t>
            </a:r>
          </a:p>
        </p:txBody>
      </p:sp>
      <p:pic>
        <p:nvPicPr>
          <p:cNvPr id="4" name="Content Placeholder 3" descr="A screenshot of a cell phone&#10;&#10;Description automatically generated">
            <a:extLst>
              <a:ext uri="{FF2B5EF4-FFF2-40B4-BE49-F238E27FC236}">
                <a16:creationId xmlns:a16="http://schemas.microsoft.com/office/drawing/2014/main" id="{465EF76B-3C0F-42A9-A9DB-2B53AD6F2342}"/>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9869" t="14090" r="9430" b="13940"/>
          <a:stretch/>
        </p:blipFill>
        <p:spPr bwMode="auto">
          <a:xfrm>
            <a:off x="5297763" y="1195417"/>
            <a:ext cx="6250769" cy="430629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19807542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36072-89E2-4BC4-A871-BC3FC0AA7489}"/>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Arena Software Design</a:t>
            </a:r>
          </a:p>
        </p:txBody>
      </p:sp>
      <p:sp>
        <p:nvSpPr>
          <p:cNvPr id="3" name="TextBox 2">
            <a:extLst>
              <a:ext uri="{FF2B5EF4-FFF2-40B4-BE49-F238E27FC236}">
                <a16:creationId xmlns:a16="http://schemas.microsoft.com/office/drawing/2014/main" id="{4038954C-6B17-410E-A93C-A7F915E0C68B}"/>
              </a:ext>
            </a:extLst>
          </p:cNvPr>
          <p:cNvSpPr txBox="1"/>
          <p:nvPr/>
        </p:nvSpPr>
        <p:spPr>
          <a:xfrm>
            <a:off x="643468" y="2638043"/>
            <a:ext cx="3363974" cy="34156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457200" indent="-228600" defTabSz="914400">
              <a:lnSpc>
                <a:spcPct val="90000"/>
              </a:lnSpc>
              <a:spcAft>
                <a:spcPts val="600"/>
              </a:spcAft>
              <a:buFont typeface="Arial" panose="020B0604020202020204" pitchFamily="34" charset="0"/>
              <a:buChar char="•"/>
            </a:pPr>
            <a:r>
              <a:rPr lang="en-US" sz="1400"/>
              <a:t>Peripheral software will send and receive data from the game engine as well as control local I/O from the arena.</a:t>
            </a:r>
          </a:p>
          <a:p>
            <a:pPr marL="457200" indent="-228600" defTabSz="914400">
              <a:lnSpc>
                <a:spcPct val="90000"/>
              </a:lnSpc>
              <a:spcAft>
                <a:spcPts val="600"/>
              </a:spcAft>
              <a:buFont typeface="Arial" panose="020B0604020202020204" pitchFamily="34" charset="0"/>
              <a:buChar char="•"/>
            </a:pPr>
            <a:r>
              <a:rPr lang="en-US" sz="1400"/>
              <a:t>Peripheral software will handle calculations to send to robot for velocity and position control.</a:t>
            </a:r>
          </a:p>
          <a:p>
            <a:pPr marL="457200" indent="-228600" defTabSz="914400">
              <a:lnSpc>
                <a:spcPct val="90000"/>
              </a:lnSpc>
              <a:spcAft>
                <a:spcPts val="600"/>
              </a:spcAft>
              <a:buFont typeface="Arial" panose="020B0604020202020204" pitchFamily="34" charset="0"/>
              <a:buChar char="•"/>
            </a:pPr>
            <a:r>
              <a:rPr lang="en-US" sz="1400"/>
              <a:t>Critical issue</a:t>
            </a:r>
          </a:p>
          <a:p>
            <a:pPr marL="914400" lvl="1" indent="-228600" defTabSz="914400">
              <a:lnSpc>
                <a:spcPct val="90000"/>
              </a:lnSpc>
              <a:spcAft>
                <a:spcPts val="600"/>
              </a:spcAft>
              <a:buFont typeface="Arial" panose="020B0604020202020204" pitchFamily="34" charset="0"/>
              <a:buChar char="•"/>
            </a:pPr>
            <a:r>
              <a:rPr lang="en-US" sz="1400"/>
              <a:t>Jetson Nano cannot directly control NeoPixels due to the lack of real-time control over the GPIO. An extra external device such as an ATMEGA328 may be required. </a:t>
            </a:r>
          </a:p>
          <a:p>
            <a:pPr marL="285750" indent="-228600" defTabSz="914400">
              <a:lnSpc>
                <a:spcPct val="90000"/>
              </a:lnSpc>
              <a:spcAft>
                <a:spcPts val="600"/>
              </a:spcAft>
              <a:buFont typeface="Arial" panose="020B0604020202020204" pitchFamily="34" charset="0"/>
              <a:buChar char="•"/>
            </a:pPr>
            <a:endParaRPr lang="en-US" sz="1400"/>
          </a:p>
        </p:txBody>
      </p:sp>
      <p:pic>
        <p:nvPicPr>
          <p:cNvPr id="4" name="Content Placeholder 3">
            <a:extLst>
              <a:ext uri="{FF2B5EF4-FFF2-40B4-BE49-F238E27FC236}">
                <a16:creationId xmlns:a16="http://schemas.microsoft.com/office/drawing/2014/main" id="{1612F8C9-0249-4F00-883D-F696880C08DA}"/>
              </a:ext>
            </a:extLst>
          </p:cNvPr>
          <p:cNvPicPr>
            <a:picLocks noGrp="1"/>
          </p:cNvPicPr>
          <p:nvPr>
            <p:ph idx="1"/>
          </p:nvPr>
        </p:nvPicPr>
        <p:blipFill>
          <a:blip r:embed="rId3">
            <a:extLst>
              <a:ext uri="{28A0092B-C50C-407E-A947-70E740481C1C}">
                <a14:useLocalDpi xmlns:a14="http://schemas.microsoft.com/office/drawing/2010/main" val="0"/>
              </a:ext>
            </a:extLst>
          </a:blip>
          <a:stretch/>
        </p:blipFill>
        <p:spPr bwMode="auto">
          <a:xfrm>
            <a:off x="5690724" y="643467"/>
            <a:ext cx="5464847" cy="541019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40814258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013D4-050B-4DB5-A5CC-4D5ED6C6B8C5}"/>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Arena Peripheral Software Model</a:t>
            </a:r>
          </a:p>
        </p:txBody>
      </p:sp>
      <p:sp>
        <p:nvSpPr>
          <p:cNvPr id="5" name="TextBox 4">
            <a:extLst>
              <a:ext uri="{FF2B5EF4-FFF2-40B4-BE49-F238E27FC236}">
                <a16:creationId xmlns:a16="http://schemas.microsoft.com/office/drawing/2014/main" id="{D895F0FB-587E-4B2F-858E-3DA757C314C0}"/>
              </a:ext>
            </a:extLst>
          </p:cNvPr>
          <p:cNvSpPr txBox="1"/>
          <p:nvPr/>
        </p:nvSpPr>
        <p:spPr>
          <a:xfrm>
            <a:off x="643467" y="2638043"/>
            <a:ext cx="3787855" cy="3896400"/>
          </a:xfrm>
          <a:prstGeom prst="rect">
            <a:avLst/>
          </a:prstGeom>
        </p:spPr>
        <p:txBody>
          <a:bodyPr vert="horz" lIns="91440" tIns="45720" rIns="91440" bIns="45720" rtlCol="0">
            <a:normAutofit fontScale="92500" lnSpcReduction="20000"/>
          </a:bodyPr>
          <a:lstStyle/>
          <a:p>
            <a:pPr marL="285750" indent="-228600" defTabSz="914400">
              <a:lnSpc>
                <a:spcPct val="90000"/>
              </a:lnSpc>
              <a:spcAft>
                <a:spcPts val="600"/>
              </a:spcAft>
              <a:buFont typeface="Arial" panose="020B0604020202020204" pitchFamily="34" charset="0"/>
              <a:buChar char="•"/>
            </a:pPr>
            <a:r>
              <a:rPr lang="en-US" sz="1400"/>
              <a:t>Main Executable</a:t>
            </a:r>
          </a:p>
          <a:p>
            <a:pPr marL="742950" lvl="1" indent="-228600" defTabSz="914400">
              <a:lnSpc>
                <a:spcPct val="90000"/>
              </a:lnSpc>
              <a:spcAft>
                <a:spcPts val="600"/>
              </a:spcAft>
              <a:buFont typeface="Arial" panose="020B0604020202020204" pitchFamily="34" charset="0"/>
              <a:buChar char="•"/>
            </a:pPr>
            <a:r>
              <a:rPr lang="en-US" sz="1400"/>
              <a:t>Cyclically checks I/O through subsequent layers, reports data to the game engine</a:t>
            </a:r>
          </a:p>
          <a:p>
            <a:pPr marL="285750" indent="-228600" defTabSz="914400">
              <a:lnSpc>
                <a:spcPct val="90000"/>
              </a:lnSpc>
              <a:spcAft>
                <a:spcPts val="600"/>
              </a:spcAft>
              <a:buFont typeface="Arial" panose="020B0604020202020204" pitchFamily="34" charset="0"/>
              <a:buChar char="•"/>
            </a:pPr>
            <a:r>
              <a:rPr lang="en-US" sz="1400"/>
              <a:t>LED</a:t>
            </a:r>
          </a:p>
          <a:p>
            <a:pPr marL="742950" lvl="1" indent="-228600" defTabSz="914400">
              <a:lnSpc>
                <a:spcPct val="90000"/>
              </a:lnSpc>
              <a:spcAft>
                <a:spcPts val="600"/>
              </a:spcAft>
              <a:buFont typeface="Arial" panose="020B0604020202020204" pitchFamily="34" charset="0"/>
              <a:buChar char="•"/>
            </a:pPr>
            <a:r>
              <a:rPr lang="en-US" sz="1400"/>
              <a:t>Responsible for controlling the LED GPIO</a:t>
            </a:r>
          </a:p>
          <a:p>
            <a:pPr marL="285750" indent="-228600" defTabSz="914400">
              <a:lnSpc>
                <a:spcPct val="90000"/>
              </a:lnSpc>
              <a:spcAft>
                <a:spcPts val="600"/>
              </a:spcAft>
              <a:buFont typeface="Arial" panose="020B0604020202020204" pitchFamily="34" charset="0"/>
              <a:buChar char="•"/>
            </a:pPr>
            <a:r>
              <a:rPr lang="en-US" sz="1400"/>
              <a:t>Limit Switch</a:t>
            </a:r>
          </a:p>
          <a:p>
            <a:pPr marL="742950" lvl="1" indent="-228600" defTabSz="914400">
              <a:lnSpc>
                <a:spcPct val="90000"/>
              </a:lnSpc>
              <a:spcAft>
                <a:spcPts val="600"/>
              </a:spcAft>
              <a:buFont typeface="Arial" panose="020B0604020202020204" pitchFamily="34" charset="0"/>
              <a:buChar char="•"/>
            </a:pPr>
            <a:r>
              <a:rPr lang="en-US" sz="1400"/>
              <a:t>Responsible for determining when a goal is achieved</a:t>
            </a:r>
          </a:p>
          <a:p>
            <a:pPr marL="285750" indent="-228600" defTabSz="914400">
              <a:lnSpc>
                <a:spcPct val="90000"/>
              </a:lnSpc>
              <a:spcAft>
                <a:spcPts val="600"/>
              </a:spcAft>
              <a:buFont typeface="Arial" panose="020B0604020202020204" pitchFamily="34" charset="0"/>
              <a:buChar char="•"/>
            </a:pPr>
            <a:r>
              <a:rPr lang="en-US" sz="1400"/>
              <a:t>Communication</a:t>
            </a:r>
          </a:p>
          <a:p>
            <a:pPr marL="742950" lvl="1" indent="-228600" defTabSz="914400">
              <a:lnSpc>
                <a:spcPct val="90000"/>
              </a:lnSpc>
              <a:spcAft>
                <a:spcPts val="600"/>
              </a:spcAft>
              <a:buFont typeface="Arial" panose="020B0604020202020204" pitchFamily="34" charset="0"/>
              <a:buChar char="•"/>
            </a:pPr>
            <a:r>
              <a:rPr lang="en-US" sz="1400"/>
              <a:t>Responsible for communicating between the Game engine and Computer Vision Systems</a:t>
            </a:r>
          </a:p>
          <a:p>
            <a:pPr marL="285750" indent="-228600" defTabSz="914400">
              <a:lnSpc>
                <a:spcPct val="90000"/>
              </a:lnSpc>
              <a:spcAft>
                <a:spcPts val="600"/>
              </a:spcAft>
              <a:buFont typeface="Arial" panose="020B0604020202020204" pitchFamily="34" charset="0"/>
              <a:buChar char="•"/>
            </a:pPr>
            <a:r>
              <a:rPr lang="en-US" sz="1400"/>
              <a:t>State Machine</a:t>
            </a:r>
          </a:p>
          <a:p>
            <a:pPr marL="742950" lvl="1" indent="-228600" defTabSz="914400">
              <a:lnSpc>
                <a:spcPct val="90000"/>
              </a:lnSpc>
              <a:spcAft>
                <a:spcPts val="600"/>
              </a:spcAft>
              <a:buFont typeface="Arial" panose="020B0604020202020204" pitchFamily="34" charset="0"/>
              <a:buChar char="•"/>
            </a:pPr>
            <a:r>
              <a:rPr lang="en-US" sz="1400"/>
              <a:t>Ensures non-blocking behavior</a:t>
            </a:r>
          </a:p>
          <a:p>
            <a:pPr marL="285750" indent="-228600" defTabSz="914400">
              <a:lnSpc>
                <a:spcPct val="90000"/>
              </a:lnSpc>
              <a:spcAft>
                <a:spcPts val="600"/>
              </a:spcAft>
              <a:buFont typeface="Arial" panose="020B0604020202020204" pitchFamily="34" charset="0"/>
              <a:buChar char="•"/>
            </a:pPr>
            <a:r>
              <a:rPr lang="en-US" sz="1400"/>
              <a:t>Bluetooth:</a:t>
            </a:r>
          </a:p>
          <a:p>
            <a:pPr marL="742950" lvl="1" indent="-228600" defTabSz="914400">
              <a:lnSpc>
                <a:spcPct val="90000"/>
              </a:lnSpc>
              <a:spcAft>
                <a:spcPts val="600"/>
              </a:spcAft>
              <a:buFont typeface="Arial" panose="020B0604020202020204" pitchFamily="34" charset="0"/>
              <a:buChar char="•"/>
            </a:pPr>
            <a:r>
              <a:rPr lang="en-US" sz="1400"/>
              <a:t>Library to provide low-level Bluetooth network control</a:t>
            </a:r>
          </a:p>
          <a:p>
            <a:pPr marL="285750" indent="-228600" defTabSz="914400">
              <a:lnSpc>
                <a:spcPct val="90000"/>
              </a:lnSpc>
              <a:spcAft>
                <a:spcPts val="600"/>
              </a:spcAft>
              <a:buFont typeface="Arial" panose="020B0604020202020204" pitchFamily="34" charset="0"/>
              <a:buChar char="•"/>
            </a:pPr>
            <a:r>
              <a:rPr lang="en-US" sz="1400"/>
              <a:t>Jetson GPIO Library</a:t>
            </a:r>
          </a:p>
          <a:p>
            <a:pPr marL="742950" lvl="1" indent="-228600" defTabSz="914400">
              <a:lnSpc>
                <a:spcPct val="90000"/>
              </a:lnSpc>
              <a:spcAft>
                <a:spcPts val="600"/>
              </a:spcAft>
              <a:buFont typeface="Arial" panose="020B0604020202020204" pitchFamily="34" charset="0"/>
              <a:buChar char="•"/>
            </a:pPr>
            <a:r>
              <a:rPr lang="en-US" sz="1400"/>
              <a:t>Library to provide low-level hardware functionality</a:t>
            </a:r>
          </a:p>
        </p:txBody>
      </p:sp>
      <p:pic>
        <p:nvPicPr>
          <p:cNvPr id="4" name="Content Placeholder 3">
            <a:extLst>
              <a:ext uri="{FF2B5EF4-FFF2-40B4-BE49-F238E27FC236}">
                <a16:creationId xmlns:a16="http://schemas.microsoft.com/office/drawing/2014/main" id="{7573987D-6AB9-41D3-A55E-BD62153187B9}"/>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3477" t="19365" r="3311" b="4039"/>
          <a:stretch/>
        </p:blipFill>
        <p:spPr bwMode="auto">
          <a:xfrm>
            <a:off x="6096000" y="337263"/>
            <a:ext cx="4357437" cy="618347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064882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6A4F-45C5-4E9F-8B6C-E229AACEBD78}"/>
              </a:ext>
            </a:extLst>
          </p:cNvPr>
          <p:cNvSpPr>
            <a:spLocks noGrp="1"/>
          </p:cNvSpPr>
          <p:nvPr>
            <p:ph type="title"/>
          </p:nvPr>
        </p:nvSpPr>
        <p:spPr>
          <a:xfrm>
            <a:off x="801098" y="1396289"/>
            <a:ext cx="6387102" cy="1325563"/>
          </a:xfrm>
        </p:spPr>
        <p:txBody>
          <a:bodyPr vert="horz" lIns="91440" tIns="45720" rIns="91440" bIns="45720" rtlCol="0" anchor="ctr">
            <a:normAutofit/>
          </a:bodyPr>
          <a:lstStyle/>
          <a:p>
            <a:r>
              <a:rPr lang="en-US"/>
              <a:t>Arena Computer Vision System</a:t>
            </a:r>
          </a:p>
        </p:txBody>
      </p:sp>
      <p:sp>
        <p:nvSpPr>
          <p:cNvPr id="3" name="TextBox 2">
            <a:extLst>
              <a:ext uri="{FF2B5EF4-FFF2-40B4-BE49-F238E27FC236}">
                <a16:creationId xmlns:a16="http://schemas.microsoft.com/office/drawing/2014/main" id="{62BD0220-4DA5-46C0-9D77-4664AEE2B05D}"/>
              </a:ext>
            </a:extLst>
          </p:cNvPr>
          <p:cNvSpPr txBox="1"/>
          <p:nvPr/>
        </p:nvSpPr>
        <p:spPr>
          <a:xfrm>
            <a:off x="805542" y="2871982"/>
            <a:ext cx="6382657" cy="3181684"/>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a:t>Position data from the robots and ball to be passed to the robot master control</a:t>
            </a:r>
          </a:p>
          <a:p>
            <a:pPr marL="285750" indent="-228600" defTabSz="914400">
              <a:lnSpc>
                <a:spcPct val="90000"/>
              </a:lnSpc>
              <a:spcAft>
                <a:spcPts val="600"/>
              </a:spcAft>
              <a:buFont typeface="Arial" panose="020B0604020202020204" pitchFamily="34" charset="0"/>
              <a:buChar char="•"/>
            </a:pPr>
            <a:r>
              <a:rPr lang="en-US"/>
              <a:t>2D image from single camera with a relatively high resolution, and 30 Frames per second</a:t>
            </a:r>
          </a:p>
          <a:p>
            <a:pPr marL="285750" indent="-228600" defTabSz="914400">
              <a:lnSpc>
                <a:spcPct val="90000"/>
              </a:lnSpc>
              <a:spcAft>
                <a:spcPts val="600"/>
              </a:spcAft>
              <a:buFont typeface="Arial" panose="020B0604020202020204" pitchFamily="34" charset="0"/>
              <a:buChar char="•"/>
            </a:pPr>
            <a:r>
              <a:rPr lang="en-US"/>
              <a:t>Camera must be mounted high enough to see the entire field and objects on the field</a:t>
            </a:r>
          </a:p>
          <a:p>
            <a:pPr marL="285750" indent="-228600" defTabSz="914400">
              <a:lnSpc>
                <a:spcPct val="90000"/>
              </a:lnSpc>
              <a:spcAft>
                <a:spcPts val="600"/>
              </a:spcAft>
              <a:buFont typeface="Arial" panose="020B0604020202020204" pitchFamily="34" charset="0"/>
              <a:buChar char="•"/>
            </a:pPr>
            <a:r>
              <a:rPr lang="en-US"/>
              <a:t>Implemented using the open source OpenCV computer vision libraries and third party KCF tracker package along with background subtraction</a:t>
            </a:r>
          </a:p>
          <a:p>
            <a:pPr marL="285750" indent="-228600" defTabSz="914400">
              <a:lnSpc>
                <a:spcPct val="90000"/>
              </a:lnSpc>
              <a:spcAft>
                <a:spcPts val="600"/>
              </a:spcAft>
              <a:buFont typeface="Arial" panose="020B0604020202020204" pitchFamily="34" charset="0"/>
              <a:buChar char="•"/>
            </a:pPr>
            <a:endParaRPr lang="en-US"/>
          </a:p>
          <a:p>
            <a:pPr indent="-228600" defTabSz="914400">
              <a:lnSpc>
                <a:spcPct val="90000"/>
              </a:lnSpc>
              <a:spcAft>
                <a:spcPts val="600"/>
              </a:spcAft>
              <a:buFont typeface="Arial" panose="020B0604020202020204" pitchFamily="34" charset="0"/>
              <a:buChar char="•"/>
            </a:pPr>
            <a:endParaRPr lang="en-US"/>
          </a:p>
        </p:txBody>
      </p:sp>
      <p:sp>
        <p:nvSpPr>
          <p:cNvPr id="7" name="Rectangle 9">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006DBA2-3EC5-467C-B44D-70EB0E6E2B7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873882" y="403836"/>
            <a:ext cx="3996386" cy="2657595"/>
          </a:xfrm>
          <a:prstGeom prst="rect">
            <a:avLst/>
          </a:prstGeom>
        </p:spPr>
      </p:pic>
      <p:cxnSp>
        <p:nvCxnSpPr>
          <p:cNvPr id="8" name="Straight Connector 11">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21A3F5D7-3825-4507-9FBA-DF89B9F2A095}"/>
              </a:ext>
            </a:extLst>
          </p:cNvPr>
          <p:cNvPicPr>
            <a:picLocks noGrp="1"/>
          </p:cNvPicPr>
          <p:nvPr>
            <p:ph idx="1"/>
          </p:nvPr>
        </p:nvPicPr>
        <p:blipFill rotWithShape="1">
          <a:blip r:embed="rId4"/>
          <a:stretch/>
        </p:blipFill>
        <p:spPr bwMode="auto">
          <a:xfrm>
            <a:off x="8024982" y="3735414"/>
            <a:ext cx="3694185" cy="277987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46712362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179A8-49B8-4A57-B108-F8CD1851156D}"/>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Game Block Diagram</a:t>
            </a:r>
          </a:p>
        </p:txBody>
      </p:sp>
      <p:sp>
        <p:nvSpPr>
          <p:cNvPr id="3" name="TextBox 2">
            <a:extLst>
              <a:ext uri="{FF2B5EF4-FFF2-40B4-BE49-F238E27FC236}">
                <a16:creationId xmlns:a16="http://schemas.microsoft.com/office/drawing/2014/main" id="{498403A8-F4B1-4E8D-A39A-9A61373525C9}"/>
              </a:ext>
            </a:extLst>
          </p:cNvPr>
          <p:cNvSpPr txBox="1"/>
          <p:nvPr/>
        </p:nvSpPr>
        <p:spPr>
          <a:xfrm>
            <a:off x="643468" y="2638043"/>
            <a:ext cx="3363974" cy="3415623"/>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1600"/>
              <a:t>Game Engine</a:t>
            </a:r>
          </a:p>
          <a:p>
            <a:pPr marL="800100" lvl="1" indent="-228600" defTabSz="914400">
              <a:lnSpc>
                <a:spcPct val="90000"/>
              </a:lnSpc>
              <a:spcAft>
                <a:spcPts val="600"/>
              </a:spcAft>
              <a:buFont typeface="Arial" panose="020B0604020202020204" pitchFamily="34" charset="0"/>
              <a:buChar char="•"/>
            </a:pPr>
            <a:r>
              <a:rPr lang="en-US" sz="1600"/>
              <a:t>Godot</a:t>
            </a:r>
          </a:p>
          <a:p>
            <a:pPr marL="342900" indent="-228600" defTabSz="914400">
              <a:lnSpc>
                <a:spcPct val="90000"/>
              </a:lnSpc>
              <a:spcAft>
                <a:spcPts val="600"/>
              </a:spcAft>
              <a:buFont typeface="Arial" panose="020B0604020202020204" pitchFamily="34" charset="0"/>
              <a:buChar char="•"/>
            </a:pPr>
            <a:r>
              <a:rPr lang="en-US" sz="1600"/>
              <a:t>Collision Detection</a:t>
            </a:r>
          </a:p>
          <a:p>
            <a:pPr marL="800100" lvl="1" indent="-228600" defTabSz="914400">
              <a:lnSpc>
                <a:spcPct val="90000"/>
              </a:lnSpc>
              <a:spcAft>
                <a:spcPts val="600"/>
              </a:spcAft>
              <a:buFont typeface="Arial" panose="020B0604020202020204" pitchFamily="34" charset="0"/>
              <a:buChar char="•"/>
            </a:pPr>
            <a:r>
              <a:rPr lang="en-US" sz="1600"/>
              <a:t>Alerts user when they are getting closer to the edge of the arena. </a:t>
            </a:r>
          </a:p>
          <a:p>
            <a:pPr marL="342900" indent="-228600" defTabSz="914400">
              <a:lnSpc>
                <a:spcPct val="90000"/>
              </a:lnSpc>
              <a:spcAft>
                <a:spcPts val="600"/>
              </a:spcAft>
              <a:buFont typeface="Arial" panose="020B0604020202020204" pitchFamily="34" charset="0"/>
              <a:buChar char="•"/>
            </a:pPr>
            <a:r>
              <a:rPr lang="en-US" sz="1600"/>
              <a:t>Video Playback</a:t>
            </a:r>
          </a:p>
          <a:p>
            <a:pPr marL="800100" lvl="1" indent="-228600" defTabSz="914400">
              <a:lnSpc>
                <a:spcPct val="90000"/>
              </a:lnSpc>
              <a:spcAft>
                <a:spcPts val="600"/>
              </a:spcAft>
              <a:buFont typeface="Arial" panose="020B0604020202020204" pitchFamily="34" charset="0"/>
              <a:buChar char="•"/>
            </a:pPr>
            <a:r>
              <a:rPr lang="en-US" sz="1600"/>
              <a:t>Data playback after made or missed shot</a:t>
            </a:r>
          </a:p>
          <a:p>
            <a:pPr marL="342900" indent="-228600" defTabSz="914400">
              <a:lnSpc>
                <a:spcPct val="90000"/>
              </a:lnSpc>
              <a:spcAft>
                <a:spcPts val="600"/>
              </a:spcAft>
              <a:buFont typeface="Arial" panose="020B0604020202020204" pitchFamily="34" charset="0"/>
              <a:buChar char="•"/>
            </a:pPr>
            <a:r>
              <a:rPr lang="en-US" sz="1600"/>
              <a:t>Robot Control</a:t>
            </a:r>
          </a:p>
          <a:p>
            <a:pPr marL="800100" lvl="1" indent="-228600" defTabSz="914400">
              <a:lnSpc>
                <a:spcPct val="90000"/>
              </a:lnSpc>
              <a:spcAft>
                <a:spcPts val="600"/>
              </a:spcAft>
              <a:buFont typeface="Arial" panose="020B0604020202020204" pitchFamily="34" charset="0"/>
              <a:buChar char="•"/>
            </a:pPr>
            <a:r>
              <a:rPr lang="en-US" sz="1600"/>
              <a:t>Joystick input and positional data</a:t>
            </a:r>
          </a:p>
        </p:txBody>
      </p:sp>
      <p:pic>
        <p:nvPicPr>
          <p:cNvPr id="4" name="Content Placeholder 3">
            <a:extLst>
              <a:ext uri="{FF2B5EF4-FFF2-40B4-BE49-F238E27FC236}">
                <a16:creationId xmlns:a16="http://schemas.microsoft.com/office/drawing/2014/main" id="{679AB02F-0798-4DA4-A3B8-90FC9387BAD4}"/>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5069" b="4072"/>
          <a:stretch/>
        </p:blipFill>
        <p:spPr bwMode="auto">
          <a:xfrm>
            <a:off x="5297763" y="1211697"/>
            <a:ext cx="6250769" cy="427373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80711607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D8DBA6-C566-4517-AFB3-B199CCD8DAD0}"/>
              </a:ext>
            </a:extLst>
          </p:cNvPr>
          <p:cNvSpPr>
            <a:spLocks noGrp="1"/>
          </p:cNvSpPr>
          <p:nvPr>
            <p:ph type="title"/>
          </p:nvPr>
        </p:nvSpPr>
        <p:spPr>
          <a:xfrm>
            <a:off x="833002" y="365125"/>
            <a:ext cx="10520702" cy="1325563"/>
          </a:xfrm>
        </p:spPr>
        <p:txBody>
          <a:bodyPr>
            <a:normAutofit/>
          </a:bodyPr>
          <a:lstStyle/>
          <a:p>
            <a:r>
              <a:rPr lang="en-US"/>
              <a:t>Component Selection – Game Engine</a:t>
            </a:r>
          </a:p>
        </p:txBody>
      </p:sp>
      <p:graphicFrame>
        <p:nvGraphicFramePr>
          <p:cNvPr id="4" name="Table 4">
            <a:extLst>
              <a:ext uri="{FF2B5EF4-FFF2-40B4-BE49-F238E27FC236}">
                <a16:creationId xmlns:a16="http://schemas.microsoft.com/office/drawing/2014/main" id="{4FE72F15-38AF-402A-AB63-4A2AEF4D9D72}"/>
              </a:ext>
            </a:extLst>
          </p:cNvPr>
          <p:cNvGraphicFramePr>
            <a:graphicFrameLocks noGrp="1"/>
          </p:cNvGraphicFramePr>
          <p:nvPr>
            <p:ph idx="1"/>
            <p:extLst>
              <p:ext uri="{D42A27DB-BD31-4B8C-83A1-F6EECF244321}">
                <p14:modId xmlns:p14="http://schemas.microsoft.com/office/powerpoint/2010/main" val="2209500508"/>
              </p:ext>
            </p:extLst>
          </p:nvPr>
        </p:nvGraphicFramePr>
        <p:xfrm>
          <a:off x="936939" y="2022475"/>
          <a:ext cx="10318124" cy="4154489"/>
        </p:xfrm>
        <a:graphic>
          <a:graphicData uri="http://schemas.openxmlformats.org/drawingml/2006/table">
            <a:tbl>
              <a:tblPr firstRow="1" firstCol="1" bandRow="1">
                <a:tableStyleId>{5C22544A-7EE6-4342-B048-85BDC9FD1C3A}</a:tableStyleId>
              </a:tblPr>
              <a:tblGrid>
                <a:gridCol w="1222464">
                  <a:extLst>
                    <a:ext uri="{9D8B030D-6E8A-4147-A177-3AD203B41FA5}">
                      <a16:colId xmlns:a16="http://schemas.microsoft.com/office/drawing/2014/main" val="4006878922"/>
                    </a:ext>
                  </a:extLst>
                </a:gridCol>
                <a:gridCol w="935749">
                  <a:extLst>
                    <a:ext uri="{9D8B030D-6E8A-4147-A177-3AD203B41FA5}">
                      <a16:colId xmlns:a16="http://schemas.microsoft.com/office/drawing/2014/main" val="2769908008"/>
                    </a:ext>
                  </a:extLst>
                </a:gridCol>
                <a:gridCol w="1446990">
                  <a:extLst>
                    <a:ext uri="{9D8B030D-6E8A-4147-A177-3AD203B41FA5}">
                      <a16:colId xmlns:a16="http://schemas.microsoft.com/office/drawing/2014/main" val="1018047407"/>
                    </a:ext>
                  </a:extLst>
                </a:gridCol>
                <a:gridCol w="1651029">
                  <a:extLst>
                    <a:ext uri="{9D8B030D-6E8A-4147-A177-3AD203B41FA5}">
                      <a16:colId xmlns:a16="http://schemas.microsoft.com/office/drawing/2014/main" val="4256060764"/>
                    </a:ext>
                  </a:extLst>
                </a:gridCol>
                <a:gridCol w="1491854">
                  <a:extLst>
                    <a:ext uri="{9D8B030D-6E8A-4147-A177-3AD203B41FA5}">
                      <a16:colId xmlns:a16="http://schemas.microsoft.com/office/drawing/2014/main" val="3427859486"/>
                    </a:ext>
                  </a:extLst>
                </a:gridCol>
                <a:gridCol w="1188589">
                  <a:extLst>
                    <a:ext uri="{9D8B030D-6E8A-4147-A177-3AD203B41FA5}">
                      <a16:colId xmlns:a16="http://schemas.microsoft.com/office/drawing/2014/main" val="614719804"/>
                    </a:ext>
                  </a:extLst>
                </a:gridCol>
                <a:gridCol w="887802">
                  <a:extLst>
                    <a:ext uri="{9D8B030D-6E8A-4147-A177-3AD203B41FA5}">
                      <a16:colId xmlns:a16="http://schemas.microsoft.com/office/drawing/2014/main" val="3394567072"/>
                    </a:ext>
                  </a:extLst>
                </a:gridCol>
                <a:gridCol w="1493647">
                  <a:extLst>
                    <a:ext uri="{9D8B030D-6E8A-4147-A177-3AD203B41FA5}">
                      <a16:colId xmlns:a16="http://schemas.microsoft.com/office/drawing/2014/main" val="1522485214"/>
                    </a:ext>
                  </a:extLst>
                </a:gridCol>
              </a:tblGrid>
              <a:tr h="646991">
                <a:tc>
                  <a:txBody>
                    <a:bodyPr/>
                    <a:lstStyle/>
                    <a:p>
                      <a:endParaRPr lang="en-US" sz="1700"/>
                    </a:p>
                  </a:txBody>
                  <a:tcPr marL="87955" marR="87955" marT="43978" marB="43978"/>
                </a:tc>
                <a:tc>
                  <a:txBody>
                    <a:bodyPr/>
                    <a:lstStyle/>
                    <a:p>
                      <a:r>
                        <a:rPr lang="en-US" sz="1700"/>
                        <a:t>Cost($)</a:t>
                      </a:r>
                    </a:p>
                  </a:txBody>
                  <a:tcPr marL="87955" marR="87955" marT="43978" marB="43978"/>
                </a:tc>
                <a:tc>
                  <a:txBody>
                    <a:bodyPr/>
                    <a:lstStyle/>
                    <a:p>
                      <a:r>
                        <a:rPr lang="en-US" sz="1700"/>
                        <a:t>Vendor</a:t>
                      </a:r>
                    </a:p>
                  </a:txBody>
                  <a:tcPr marL="87955" marR="87955" marT="43978" marB="43978"/>
                </a:tc>
                <a:tc>
                  <a:txBody>
                    <a:bodyPr/>
                    <a:lstStyle/>
                    <a:p>
                      <a:r>
                        <a:rPr lang="en-US" sz="1700"/>
                        <a:t>Language</a:t>
                      </a:r>
                    </a:p>
                  </a:txBody>
                  <a:tcPr marL="87955" marR="87955" marT="43978" marB="43978"/>
                </a:tc>
                <a:tc>
                  <a:txBody>
                    <a:bodyPr/>
                    <a:lstStyle/>
                    <a:p>
                      <a:r>
                        <a:rPr lang="en-US" sz="1700"/>
                        <a:t>Community Support</a:t>
                      </a:r>
                    </a:p>
                  </a:txBody>
                  <a:tcPr marL="87955" marR="87955" marT="43978" marB="43978"/>
                </a:tc>
                <a:tc>
                  <a:txBody>
                    <a:bodyPr/>
                    <a:lstStyle/>
                    <a:p>
                      <a:r>
                        <a:rPr lang="en-US" sz="1700"/>
                        <a:t>IPC</a:t>
                      </a:r>
                    </a:p>
                  </a:txBody>
                  <a:tcPr marL="87955" marR="87955" marT="43978" marB="43978"/>
                </a:tc>
                <a:tc>
                  <a:txBody>
                    <a:bodyPr/>
                    <a:lstStyle/>
                    <a:p>
                      <a:r>
                        <a:rPr lang="en-US" sz="1700"/>
                        <a:t>2D/3D</a:t>
                      </a:r>
                    </a:p>
                  </a:txBody>
                  <a:tcPr marL="87955" marR="87955" marT="43978" marB="43978"/>
                </a:tc>
                <a:tc>
                  <a:txBody>
                    <a:bodyPr/>
                    <a:lstStyle/>
                    <a:p>
                      <a:r>
                        <a:rPr lang="en-US" sz="1700"/>
                        <a:t>Editor Size</a:t>
                      </a:r>
                    </a:p>
                  </a:txBody>
                  <a:tcPr marL="87955" marR="87955" marT="43978" marB="43978"/>
                </a:tc>
                <a:extLst>
                  <a:ext uri="{0D108BD9-81ED-4DB2-BD59-A6C34878D82A}">
                    <a16:rowId xmlns:a16="http://schemas.microsoft.com/office/drawing/2014/main" val="2350271126"/>
                  </a:ext>
                </a:extLst>
              </a:tr>
              <a:tr h="1169166">
                <a:tc>
                  <a:txBody>
                    <a:bodyPr/>
                    <a:lstStyle/>
                    <a:p>
                      <a:r>
                        <a:rPr lang="en-US" sz="1700"/>
                        <a:t>Godot</a:t>
                      </a:r>
                    </a:p>
                  </a:txBody>
                  <a:tcPr marL="87955" marR="87955" marT="43978" marB="43978"/>
                </a:tc>
                <a:tc>
                  <a:txBody>
                    <a:bodyPr/>
                    <a:lstStyle/>
                    <a:p>
                      <a:r>
                        <a:rPr lang="en-US" sz="1700"/>
                        <a:t>Free</a:t>
                      </a:r>
                    </a:p>
                  </a:txBody>
                  <a:tcPr marL="87955" marR="87955" marT="43978" marB="43978"/>
                </a:tc>
                <a:tc>
                  <a:txBody>
                    <a:bodyPr/>
                    <a:lstStyle/>
                    <a:p>
                      <a:r>
                        <a:rPr lang="en-US" sz="1700"/>
                        <a:t>Open Source</a:t>
                      </a:r>
                    </a:p>
                  </a:txBody>
                  <a:tcPr marL="87955" marR="87955" marT="43978" marB="43978"/>
                </a:tc>
                <a:tc>
                  <a:txBody>
                    <a:bodyPr/>
                    <a:lstStyle/>
                    <a:p>
                      <a:r>
                        <a:rPr lang="en-US" sz="1700"/>
                        <a:t>GDScript, C#,C++</a:t>
                      </a:r>
                    </a:p>
                  </a:txBody>
                  <a:tcPr marL="87955" marR="87955" marT="43978" marB="43978"/>
                </a:tc>
                <a:tc>
                  <a:txBody>
                    <a:bodyPr/>
                    <a:lstStyle/>
                    <a:p>
                      <a:r>
                        <a:rPr lang="en-US" sz="1700"/>
                        <a:t>Low</a:t>
                      </a:r>
                    </a:p>
                  </a:txBody>
                  <a:tcPr marL="87955" marR="87955" marT="43978" marB="43978"/>
                </a:tc>
                <a:tc>
                  <a:txBody>
                    <a:bodyPr/>
                    <a:lstStyle/>
                    <a:p>
                      <a:r>
                        <a:rPr lang="en-US" sz="1700"/>
                        <a:t>TCP/IP Socket, Shared Memory</a:t>
                      </a:r>
                    </a:p>
                  </a:txBody>
                  <a:tcPr marL="87955" marR="87955" marT="43978" marB="43978"/>
                </a:tc>
                <a:tc>
                  <a:txBody>
                    <a:bodyPr/>
                    <a:lstStyle/>
                    <a:p>
                      <a:r>
                        <a:rPr lang="en-US" sz="1700"/>
                        <a:t>Both</a:t>
                      </a:r>
                    </a:p>
                  </a:txBody>
                  <a:tcPr marL="87955" marR="87955" marT="43978" marB="43978"/>
                </a:tc>
                <a:tc>
                  <a:txBody>
                    <a:bodyPr/>
                    <a:lstStyle/>
                    <a:p>
                      <a:r>
                        <a:rPr lang="en-US" sz="1700"/>
                        <a:t>Very Small</a:t>
                      </a:r>
                    </a:p>
                  </a:txBody>
                  <a:tcPr marL="87955" marR="87955" marT="43978" marB="43978"/>
                </a:tc>
                <a:extLst>
                  <a:ext uri="{0D108BD9-81ED-4DB2-BD59-A6C34878D82A}">
                    <a16:rowId xmlns:a16="http://schemas.microsoft.com/office/drawing/2014/main" val="142849908"/>
                  </a:ext>
                </a:extLst>
              </a:tr>
              <a:tr h="1169166">
                <a:tc>
                  <a:txBody>
                    <a:bodyPr/>
                    <a:lstStyle/>
                    <a:p>
                      <a:r>
                        <a:rPr lang="en-US" sz="1700"/>
                        <a:t>Unreal</a:t>
                      </a:r>
                    </a:p>
                  </a:txBody>
                  <a:tcPr marL="87955" marR="87955" marT="43978" marB="43978"/>
                </a:tc>
                <a:tc>
                  <a:txBody>
                    <a:bodyPr/>
                    <a:lstStyle/>
                    <a:p>
                      <a:r>
                        <a:rPr lang="en-US" sz="1700"/>
                        <a:t>Free</a:t>
                      </a:r>
                    </a:p>
                  </a:txBody>
                  <a:tcPr marL="87955" marR="87955" marT="43978" marB="43978"/>
                </a:tc>
                <a:tc>
                  <a:txBody>
                    <a:bodyPr/>
                    <a:lstStyle/>
                    <a:p>
                      <a:r>
                        <a:rPr lang="en-US" sz="1700"/>
                        <a:t>Epic Games</a:t>
                      </a:r>
                    </a:p>
                  </a:txBody>
                  <a:tcPr marL="87955" marR="87955" marT="43978" marB="43978"/>
                </a:tc>
                <a:tc>
                  <a:txBody>
                    <a:bodyPr/>
                    <a:lstStyle/>
                    <a:p>
                      <a:r>
                        <a:rPr lang="en-US" sz="1700"/>
                        <a:t>C++</a:t>
                      </a:r>
                    </a:p>
                  </a:txBody>
                  <a:tcPr marL="87955" marR="87955" marT="43978" marB="43978"/>
                </a:tc>
                <a:tc>
                  <a:txBody>
                    <a:bodyPr/>
                    <a:lstStyle/>
                    <a:p>
                      <a:r>
                        <a:rPr lang="en-US" sz="1700"/>
                        <a:t>Medium</a:t>
                      </a:r>
                    </a:p>
                  </a:txBody>
                  <a:tcPr marL="87955" marR="87955" marT="43978" marB="43978"/>
                </a:tc>
                <a:tc>
                  <a:txBody>
                    <a:bodyPr/>
                    <a:lstStyle/>
                    <a:p>
                      <a:r>
                        <a:rPr lang="en-US" sz="1700"/>
                        <a:t>TCP/IP Socket, Shared Memory</a:t>
                      </a:r>
                    </a:p>
                  </a:txBody>
                  <a:tcPr marL="87955" marR="87955" marT="43978" marB="43978"/>
                </a:tc>
                <a:tc>
                  <a:txBody>
                    <a:bodyPr/>
                    <a:lstStyle/>
                    <a:p>
                      <a:r>
                        <a:rPr lang="en-US" sz="1700"/>
                        <a:t>Both</a:t>
                      </a:r>
                    </a:p>
                  </a:txBody>
                  <a:tcPr marL="87955" marR="87955" marT="43978" marB="43978"/>
                </a:tc>
                <a:tc>
                  <a:txBody>
                    <a:bodyPr/>
                    <a:lstStyle/>
                    <a:p>
                      <a:r>
                        <a:rPr lang="en-US" sz="1700"/>
                        <a:t>Large</a:t>
                      </a:r>
                    </a:p>
                  </a:txBody>
                  <a:tcPr marL="87955" marR="87955" marT="43978" marB="43978"/>
                </a:tc>
                <a:extLst>
                  <a:ext uri="{0D108BD9-81ED-4DB2-BD59-A6C34878D82A}">
                    <a16:rowId xmlns:a16="http://schemas.microsoft.com/office/drawing/2014/main" val="2573787727"/>
                  </a:ext>
                </a:extLst>
              </a:tr>
              <a:tr h="1169166">
                <a:tc>
                  <a:txBody>
                    <a:bodyPr/>
                    <a:lstStyle/>
                    <a:p>
                      <a:r>
                        <a:rPr lang="en-US" sz="1700"/>
                        <a:t>Unity</a:t>
                      </a:r>
                    </a:p>
                  </a:txBody>
                  <a:tcPr marL="87955" marR="87955" marT="43978" marB="43978"/>
                </a:tc>
                <a:tc>
                  <a:txBody>
                    <a:bodyPr/>
                    <a:lstStyle/>
                    <a:p>
                      <a:r>
                        <a:rPr lang="en-US" sz="1700"/>
                        <a:t>Free</a:t>
                      </a:r>
                    </a:p>
                  </a:txBody>
                  <a:tcPr marL="87955" marR="87955" marT="43978" marB="43978"/>
                </a:tc>
                <a:tc>
                  <a:txBody>
                    <a:bodyPr/>
                    <a:lstStyle/>
                    <a:p>
                      <a:r>
                        <a:rPr lang="en-US" sz="1700"/>
                        <a:t>Unity Technologies</a:t>
                      </a:r>
                    </a:p>
                  </a:txBody>
                  <a:tcPr marL="87955" marR="87955" marT="43978" marB="43978"/>
                </a:tc>
                <a:tc>
                  <a:txBody>
                    <a:bodyPr/>
                    <a:lstStyle/>
                    <a:p>
                      <a:r>
                        <a:rPr lang="en-US" sz="1700"/>
                        <a:t>C#,C++</a:t>
                      </a:r>
                    </a:p>
                  </a:txBody>
                  <a:tcPr marL="87955" marR="87955" marT="43978" marB="43978"/>
                </a:tc>
                <a:tc>
                  <a:txBody>
                    <a:bodyPr/>
                    <a:lstStyle/>
                    <a:p>
                      <a:r>
                        <a:rPr lang="en-US" sz="1700"/>
                        <a:t>High</a:t>
                      </a:r>
                    </a:p>
                  </a:txBody>
                  <a:tcPr marL="87955" marR="87955" marT="43978" marB="43978"/>
                </a:tc>
                <a:tc>
                  <a:txBody>
                    <a:bodyPr/>
                    <a:lstStyle/>
                    <a:p>
                      <a:r>
                        <a:rPr lang="en-US" sz="1700"/>
                        <a:t>TCP/IP Socket, Shared Memory</a:t>
                      </a:r>
                    </a:p>
                  </a:txBody>
                  <a:tcPr marL="87955" marR="87955" marT="43978" marB="43978"/>
                </a:tc>
                <a:tc>
                  <a:txBody>
                    <a:bodyPr/>
                    <a:lstStyle/>
                    <a:p>
                      <a:r>
                        <a:rPr lang="en-US" sz="1700"/>
                        <a:t>Both</a:t>
                      </a:r>
                    </a:p>
                  </a:txBody>
                  <a:tcPr marL="87955" marR="87955" marT="43978" marB="43978"/>
                </a:tc>
                <a:tc>
                  <a:txBody>
                    <a:bodyPr/>
                    <a:lstStyle/>
                    <a:p>
                      <a:r>
                        <a:rPr lang="en-US" sz="1700"/>
                        <a:t>Very Large</a:t>
                      </a:r>
                    </a:p>
                  </a:txBody>
                  <a:tcPr marL="87955" marR="87955" marT="43978" marB="43978"/>
                </a:tc>
                <a:extLst>
                  <a:ext uri="{0D108BD9-81ED-4DB2-BD59-A6C34878D82A}">
                    <a16:rowId xmlns:a16="http://schemas.microsoft.com/office/drawing/2014/main" val="227426702"/>
                  </a:ext>
                </a:extLst>
              </a:tr>
            </a:tbl>
          </a:graphicData>
        </a:graphic>
      </p:graphicFrame>
    </p:spTree>
    <p:extLst>
      <p:ext uri="{BB962C8B-B14F-4D97-AF65-F5344CB8AC3E}">
        <p14:creationId xmlns:p14="http://schemas.microsoft.com/office/powerpoint/2010/main" val="322867562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67DBDE-8EE3-45BD-AD0C-450C48DDF4CD}"/>
              </a:ext>
            </a:extLst>
          </p:cNvPr>
          <p:cNvSpPr>
            <a:spLocks noGrp="1"/>
          </p:cNvSpPr>
          <p:nvPr>
            <p:ph type="title"/>
          </p:nvPr>
        </p:nvSpPr>
        <p:spPr>
          <a:xfrm>
            <a:off x="1018604" y="1053042"/>
            <a:ext cx="4458424" cy="3068357"/>
          </a:xfrm>
        </p:spPr>
        <p:txBody>
          <a:bodyPr vert="horz" lIns="91440" tIns="45720" rIns="91440" bIns="45720" rtlCol="0" anchor="b">
            <a:normAutofit/>
          </a:bodyPr>
          <a:lstStyle/>
          <a:p>
            <a:r>
              <a:rPr lang="en-US" sz="6000">
                <a:solidFill>
                  <a:srgbClr val="FFFFFF"/>
                </a:solidFill>
              </a:rPr>
              <a:t>Game Interface Design</a:t>
            </a:r>
          </a:p>
        </p:txBody>
      </p:sp>
      <p:pic>
        <p:nvPicPr>
          <p:cNvPr id="5" name="Content Placeholder 4">
            <a:extLst>
              <a:ext uri="{FF2B5EF4-FFF2-40B4-BE49-F238E27FC236}">
                <a16:creationId xmlns:a16="http://schemas.microsoft.com/office/drawing/2014/main" id="{3F04F18A-AE4B-48EC-9463-26802B11BE50}"/>
              </a:ext>
            </a:extLst>
          </p:cNvPr>
          <p:cNvPicPr>
            <a:picLocks/>
          </p:cNvPicPr>
          <p:nvPr/>
        </p:nvPicPr>
        <p:blipFill rotWithShape="1">
          <a:blip r:embed="rId3">
            <a:extLst>
              <a:ext uri="{28A0092B-C50C-407E-A947-70E740481C1C}">
                <a14:useLocalDpi xmlns:a14="http://schemas.microsoft.com/office/drawing/2010/main" val="0"/>
              </a:ext>
            </a:extLst>
          </a:blip>
          <a:stretch/>
        </p:blipFill>
        <p:spPr>
          <a:xfrm>
            <a:off x="7234350" y="321734"/>
            <a:ext cx="3879850" cy="2785534"/>
          </a:xfrm>
          <a:prstGeom prst="rect">
            <a:avLst/>
          </a:prstGeom>
        </p:spPr>
      </p:pic>
      <p:cxnSp>
        <p:nvCxnSpPr>
          <p:cNvPr id="31" name="Straight Connector 30">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10B22B6-6AE3-487B-925A-D754999BAA28}"/>
              </a:ext>
            </a:extLst>
          </p:cNvPr>
          <p:cNvPicPr/>
          <p:nvPr/>
        </p:nvPicPr>
        <p:blipFill rotWithShape="1">
          <a:blip r:embed="rId4" cstate="print">
            <a:extLst>
              <a:ext uri="{28A0092B-C50C-407E-A947-70E740481C1C}">
                <a14:useLocalDpi xmlns:a14="http://schemas.microsoft.com/office/drawing/2010/main" val="0"/>
              </a:ext>
            </a:extLst>
          </a:blip>
          <a:srcRect l="2778" t="3781" r="2769" b="4137"/>
          <a:stretch/>
        </p:blipFill>
        <p:spPr bwMode="auto">
          <a:xfrm>
            <a:off x="7337316" y="3750733"/>
            <a:ext cx="3673918" cy="279480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411017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B26CA-D596-4CB9-B080-B6FC1866659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Gamepad</a:t>
            </a:r>
          </a:p>
        </p:txBody>
      </p:sp>
      <p:sp>
        <p:nvSpPr>
          <p:cNvPr id="3" name="Content Placeholder 2">
            <a:extLst>
              <a:ext uri="{FF2B5EF4-FFF2-40B4-BE49-F238E27FC236}">
                <a16:creationId xmlns:a16="http://schemas.microsoft.com/office/drawing/2014/main" id="{28F7F2B4-AB4B-43DC-8EE7-7DCF69A9E2AB}"/>
              </a:ext>
            </a:extLst>
          </p:cNvPr>
          <p:cNvSpPr>
            <a:spLocks noGrp="1"/>
          </p:cNvSpPr>
          <p:nvPr>
            <p:ph idx="1"/>
          </p:nvPr>
        </p:nvSpPr>
        <p:spPr>
          <a:xfrm>
            <a:off x="643468" y="2638043"/>
            <a:ext cx="3363974" cy="3415623"/>
          </a:xfrm>
        </p:spPr>
        <p:txBody>
          <a:bodyPr vert="horz" lIns="91440" tIns="45720" rIns="91440" bIns="45720" rtlCol="0">
            <a:normAutofit/>
          </a:bodyPr>
          <a:lstStyle/>
          <a:p>
            <a:r>
              <a:rPr lang="en-US" sz="2000">
                <a:cs typeface="Calibri"/>
              </a:rPr>
              <a:t>Xbox One controller will be used for controlling the robot</a:t>
            </a:r>
          </a:p>
          <a:p>
            <a:pPr lvl="1"/>
            <a:r>
              <a:rPr lang="en-US" sz="2000">
                <a:cs typeface="Calibri"/>
              </a:rPr>
              <a:t>More readily available to use</a:t>
            </a:r>
          </a:p>
          <a:p>
            <a:pPr lvl="1"/>
            <a:r>
              <a:rPr lang="en-US" sz="2000">
                <a:cs typeface="Calibri"/>
              </a:rPr>
              <a:t>Interfaces well with Godot</a:t>
            </a:r>
          </a:p>
        </p:txBody>
      </p:sp>
      <p:pic>
        <p:nvPicPr>
          <p:cNvPr id="4" name="Picture 3">
            <a:extLst>
              <a:ext uri="{FF2B5EF4-FFF2-40B4-BE49-F238E27FC236}">
                <a16:creationId xmlns:a16="http://schemas.microsoft.com/office/drawing/2014/main" id="{3C82C62B-0878-430F-B6D8-6E8F6D8BADD9}"/>
              </a:ext>
            </a:extLst>
          </p:cNvPr>
          <p:cNvPicPr/>
          <p:nvPr/>
        </p:nvPicPr>
        <p:blipFill rotWithShape="1">
          <a:blip r:embed="rId3" cstate="print">
            <a:extLst>
              <a:ext uri="{28A0092B-C50C-407E-A947-70E740481C1C}">
                <a14:useLocalDpi xmlns:a14="http://schemas.microsoft.com/office/drawing/2010/main" val="0"/>
              </a:ext>
            </a:extLst>
          </a:blip>
          <a:srcRect l="3863" t="11479" r="3811" b="8466"/>
          <a:stretch/>
        </p:blipFill>
        <p:spPr bwMode="auto">
          <a:xfrm>
            <a:off x="5297763" y="2223919"/>
            <a:ext cx="6250769" cy="224929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70673587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FB45F0-D0F5-4AE6-B83A-28E78B415BE1}"/>
              </a:ext>
            </a:extLst>
          </p:cNvPr>
          <p:cNvSpPr>
            <a:spLocks noGrp="1"/>
          </p:cNvSpPr>
          <p:nvPr>
            <p:ph type="title"/>
          </p:nvPr>
        </p:nvSpPr>
        <p:spPr>
          <a:xfrm>
            <a:off x="863029" y="1012004"/>
            <a:ext cx="3416158" cy="4795408"/>
          </a:xfrm>
        </p:spPr>
        <p:txBody>
          <a:bodyPr>
            <a:normAutofit/>
          </a:bodyPr>
          <a:lstStyle/>
          <a:p>
            <a:r>
              <a:rPr lang="en-US">
                <a:solidFill>
                  <a:srgbClr val="FFFFFF"/>
                </a:solidFill>
              </a:rPr>
              <a:t>Realistic Design Constraints</a:t>
            </a:r>
          </a:p>
        </p:txBody>
      </p:sp>
      <p:graphicFrame>
        <p:nvGraphicFramePr>
          <p:cNvPr id="9" name="Content Placeholder 2">
            <a:extLst>
              <a:ext uri="{FF2B5EF4-FFF2-40B4-BE49-F238E27FC236}">
                <a16:creationId xmlns:a16="http://schemas.microsoft.com/office/drawing/2014/main" id="{7905008B-3383-4418-9328-B07947950933}"/>
              </a:ext>
            </a:extLst>
          </p:cNvPr>
          <p:cNvGraphicFramePr>
            <a:graphicFrameLocks noGrp="1"/>
          </p:cNvGraphicFramePr>
          <p:nvPr>
            <p:ph idx="1"/>
            <p:extLst>
              <p:ext uri="{D42A27DB-BD31-4B8C-83A1-F6EECF244321}">
                <p14:modId xmlns:p14="http://schemas.microsoft.com/office/powerpoint/2010/main" val="176367270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279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09974F-BD85-4E60-A371-940DA57F3BC7}"/>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Game - Robot Master Control</a:t>
            </a:r>
          </a:p>
        </p:txBody>
      </p:sp>
      <p:sp>
        <p:nvSpPr>
          <p:cNvPr id="3" name="Text Placeholder 2">
            <a:extLst>
              <a:ext uri="{FF2B5EF4-FFF2-40B4-BE49-F238E27FC236}">
                <a16:creationId xmlns:a16="http://schemas.microsoft.com/office/drawing/2014/main" id="{61840BFB-B0B7-4804-890E-4A194F0B02E5}"/>
              </a:ext>
            </a:extLst>
          </p:cNvPr>
          <p:cNvSpPr>
            <a:spLocks noGrp="1"/>
          </p:cNvSpPr>
          <p:nvPr>
            <p:ph type="body" sz="half" idx="2"/>
          </p:nvPr>
        </p:nvSpPr>
        <p:spPr>
          <a:xfrm>
            <a:off x="643468" y="2638043"/>
            <a:ext cx="3363974" cy="3415623"/>
          </a:xfrm>
        </p:spPr>
        <p:txBody>
          <a:bodyPr vert="horz" lIns="91440" tIns="45720" rIns="91440" bIns="45720" rtlCol="0">
            <a:normAutofit/>
          </a:bodyPr>
          <a:lstStyle/>
          <a:p>
            <a:pPr marL="285750" indent="-228600">
              <a:buFont typeface="Arial" panose="020B0604020202020204" pitchFamily="34" charset="0"/>
              <a:buChar char="•"/>
            </a:pPr>
            <a:r>
              <a:rPr lang="en-US" sz="1400"/>
              <a:t>Game software handles the overall control of the robot by taking inputs from the user, processing the data, and then sending the processed data to the peripheral software component. The peripheral software component (Arena software) communicates with the robot(s).</a:t>
            </a:r>
          </a:p>
          <a:p>
            <a:pPr marL="285750" indent="-228600">
              <a:buFont typeface="Arial" panose="020B0604020202020204" pitchFamily="34" charset="0"/>
              <a:buChar char="•"/>
            </a:pPr>
            <a:r>
              <a:rPr lang="en-US" sz="1400"/>
              <a:t>The data processing includes smoothing/filtering user inputs, determining robot state, and determining the required robot velocities for the drive and flywheel to drive and shoot appropriately. </a:t>
            </a:r>
          </a:p>
        </p:txBody>
      </p:sp>
      <p:pic>
        <p:nvPicPr>
          <p:cNvPr id="6" name="Content Placeholder 5">
            <a:extLst>
              <a:ext uri="{FF2B5EF4-FFF2-40B4-BE49-F238E27FC236}">
                <a16:creationId xmlns:a16="http://schemas.microsoft.com/office/drawing/2014/main" id="{2933103B-2AD5-424F-816A-079FECC231CF}"/>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tretch/>
        </p:blipFill>
        <p:spPr bwMode="auto">
          <a:xfrm>
            <a:off x="6123109" y="643467"/>
            <a:ext cx="4600077" cy="541019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77171739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25148F-D224-49BC-9185-03AA97D05082}"/>
              </a:ext>
            </a:extLst>
          </p:cNvPr>
          <p:cNvSpPr>
            <a:spLocks noGrp="1"/>
          </p:cNvSpPr>
          <p:nvPr>
            <p:ph type="title"/>
          </p:nvPr>
        </p:nvSpPr>
        <p:spPr>
          <a:xfrm>
            <a:off x="804673" y="1120285"/>
            <a:ext cx="3348227" cy="2809875"/>
          </a:xfrm>
        </p:spPr>
        <p:txBody>
          <a:bodyPr vert="horz" lIns="91440" tIns="45720" rIns="91440" bIns="45720" rtlCol="0" anchor="b">
            <a:normAutofit/>
          </a:bodyPr>
          <a:lstStyle/>
          <a:p>
            <a:r>
              <a:rPr lang="en-US" sz="4000" kern="1200">
                <a:solidFill>
                  <a:schemeClr val="bg1">
                    <a:lumMod val="85000"/>
                    <a:lumOff val="15000"/>
                  </a:schemeClr>
                </a:solidFill>
                <a:latin typeface="+mj-lt"/>
                <a:ea typeface="+mj-ea"/>
                <a:cs typeface="+mj-cs"/>
              </a:rPr>
              <a:t>Game - Software Model</a:t>
            </a:r>
          </a:p>
        </p:txBody>
      </p:sp>
      <p:pic>
        <p:nvPicPr>
          <p:cNvPr id="4" name="Content Placeholder 3">
            <a:extLst>
              <a:ext uri="{FF2B5EF4-FFF2-40B4-BE49-F238E27FC236}">
                <a16:creationId xmlns:a16="http://schemas.microsoft.com/office/drawing/2014/main" id="{915F88A4-6A2F-4FD4-85ED-47B7797B58DA}"/>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5458965" y="1221531"/>
            <a:ext cx="6089568" cy="4414937"/>
          </a:xfrm>
          <a:prstGeom prst="rect">
            <a:avLst/>
          </a:prstGeom>
        </p:spPr>
      </p:pic>
    </p:spTree>
    <p:extLst>
      <p:ext uri="{BB962C8B-B14F-4D97-AF65-F5344CB8AC3E}">
        <p14:creationId xmlns:p14="http://schemas.microsoft.com/office/powerpoint/2010/main" val="40307177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F191AD-2028-4C9B-A3BE-D3024C8657BB}"/>
              </a:ext>
            </a:extLst>
          </p:cNvPr>
          <p:cNvSpPr>
            <a:spLocks noGrp="1"/>
          </p:cNvSpPr>
          <p:nvPr>
            <p:ph type="title"/>
          </p:nvPr>
        </p:nvSpPr>
        <p:spPr>
          <a:xfrm>
            <a:off x="833002" y="365125"/>
            <a:ext cx="10520702" cy="1325563"/>
          </a:xfrm>
        </p:spPr>
        <p:txBody>
          <a:bodyPr>
            <a:normAutofit/>
          </a:bodyPr>
          <a:lstStyle/>
          <a:p>
            <a:r>
              <a:rPr lang="en-US">
                <a:solidFill>
                  <a:srgbClr val="FFFFFF"/>
                </a:solidFill>
              </a:rPr>
              <a:t>Critical Interfaces</a:t>
            </a:r>
          </a:p>
        </p:txBody>
      </p:sp>
      <p:sp>
        <p:nvSpPr>
          <p:cNvPr id="3" name="Content Placeholder 2">
            <a:extLst>
              <a:ext uri="{FF2B5EF4-FFF2-40B4-BE49-F238E27FC236}">
                <a16:creationId xmlns:a16="http://schemas.microsoft.com/office/drawing/2014/main" id="{9CD9ACE4-3E4F-4020-BCA6-2D317261B88F}"/>
              </a:ext>
            </a:extLst>
          </p:cNvPr>
          <p:cNvSpPr>
            <a:spLocks noGrp="1"/>
          </p:cNvSpPr>
          <p:nvPr>
            <p:ph idx="1"/>
          </p:nvPr>
        </p:nvSpPr>
        <p:spPr>
          <a:xfrm>
            <a:off x="838201" y="2022601"/>
            <a:ext cx="10515598" cy="4154361"/>
          </a:xfrm>
        </p:spPr>
        <p:txBody>
          <a:bodyPr>
            <a:normAutofit/>
          </a:bodyPr>
          <a:lstStyle/>
          <a:p>
            <a:r>
              <a:rPr lang="en-US" sz="1700" b="1">
                <a:solidFill>
                  <a:srgbClr val="FFFFFF"/>
                </a:solidFill>
              </a:rPr>
              <a:t>Arena &lt;-&gt; Game (Software/Communications Interface)</a:t>
            </a:r>
          </a:p>
          <a:p>
            <a:pPr lvl="1"/>
            <a:r>
              <a:rPr lang="en-US" sz="1700">
                <a:solidFill>
                  <a:srgbClr val="FFFFFF"/>
                </a:solidFill>
                <a:cs typeface="Calibri"/>
              </a:rPr>
              <a:t>Defined as the interface between the Arena and the Game</a:t>
            </a:r>
          </a:p>
          <a:p>
            <a:pPr lvl="1"/>
            <a:r>
              <a:rPr lang="en-US" sz="1700">
                <a:solidFill>
                  <a:srgbClr val="FFFFFF"/>
                </a:solidFill>
                <a:cs typeface="Calibri"/>
              </a:rPr>
              <a:t>Although the Arena and Game currently live on the same device, it is not required for the Game software to strictly live on the I/O device</a:t>
            </a:r>
          </a:p>
          <a:p>
            <a:pPr lvl="1"/>
            <a:r>
              <a:rPr lang="en-US" sz="1700">
                <a:solidFill>
                  <a:srgbClr val="FFFFFF"/>
                </a:solidFill>
                <a:cs typeface="Calibri"/>
              </a:rPr>
              <a:t>Like the Robot&lt;-&gt;Arena interface, the type and meaning of transferred data must be clearly defined such that translation errors do not occur</a:t>
            </a:r>
          </a:p>
          <a:p>
            <a:pPr lvl="1"/>
            <a:r>
              <a:rPr lang="en-US" sz="1700">
                <a:solidFill>
                  <a:srgbClr val="FFFFFF"/>
                </a:solidFill>
                <a:cs typeface="Calibri"/>
              </a:rPr>
              <a:t>Arena to game: Estimated </a:t>
            </a:r>
            <a:r>
              <a:rPr lang="en-US" sz="1700" err="1">
                <a:solidFill>
                  <a:srgbClr val="FFFFFF"/>
                </a:solidFill>
                <a:cs typeface="Calibri"/>
              </a:rPr>
              <a:t>Vx</a:t>
            </a:r>
            <a:r>
              <a:rPr lang="en-US" sz="1700">
                <a:solidFill>
                  <a:srgbClr val="FFFFFF"/>
                </a:solidFill>
                <a:cs typeface="Calibri"/>
              </a:rPr>
              <a:t>, </a:t>
            </a:r>
            <a:r>
              <a:rPr lang="en-US" sz="1700" err="1">
                <a:solidFill>
                  <a:srgbClr val="FFFFFF"/>
                </a:solidFill>
                <a:cs typeface="Calibri"/>
              </a:rPr>
              <a:t>Vy</a:t>
            </a:r>
            <a:r>
              <a:rPr lang="en-US" sz="1700">
                <a:solidFill>
                  <a:srgbClr val="FFFFFF"/>
                </a:solidFill>
                <a:cs typeface="Calibri"/>
              </a:rPr>
              <a:t>, </a:t>
            </a:r>
            <a:r>
              <a:rPr lang="el-GR" sz="1700">
                <a:solidFill>
                  <a:srgbClr val="FFFFFF"/>
                </a:solidFill>
                <a:cs typeface="Calibri"/>
              </a:rPr>
              <a:t>ω</a:t>
            </a:r>
            <a:r>
              <a:rPr lang="en-US" sz="1700">
                <a:solidFill>
                  <a:srgbClr val="FFFFFF"/>
                </a:solidFill>
                <a:cs typeface="Calibri"/>
              </a:rPr>
              <a:t>, flywheel velocity, error status, hoop limit switch </a:t>
            </a:r>
          </a:p>
          <a:p>
            <a:pPr lvl="1"/>
            <a:r>
              <a:rPr lang="en-US" sz="1700">
                <a:solidFill>
                  <a:srgbClr val="FFFFFF"/>
                </a:solidFill>
                <a:cs typeface="Calibri"/>
              </a:rPr>
              <a:t>Game to Arena: </a:t>
            </a:r>
            <a:r>
              <a:rPr lang="en-US" sz="1700" err="1">
                <a:solidFill>
                  <a:srgbClr val="FFFFFF"/>
                </a:solidFill>
                <a:cs typeface="Calibri"/>
              </a:rPr>
              <a:t>Vx</a:t>
            </a:r>
            <a:r>
              <a:rPr lang="en-US" sz="1700">
                <a:solidFill>
                  <a:srgbClr val="FFFFFF"/>
                </a:solidFill>
                <a:cs typeface="Calibri"/>
              </a:rPr>
              <a:t>, </a:t>
            </a:r>
            <a:r>
              <a:rPr lang="en-US" sz="1700" err="1">
                <a:solidFill>
                  <a:srgbClr val="FFFFFF"/>
                </a:solidFill>
                <a:cs typeface="Calibri"/>
              </a:rPr>
              <a:t>Vy</a:t>
            </a:r>
            <a:r>
              <a:rPr lang="en-US" sz="1700">
                <a:solidFill>
                  <a:srgbClr val="FFFFFF"/>
                </a:solidFill>
                <a:cs typeface="Calibri"/>
              </a:rPr>
              <a:t>, </a:t>
            </a:r>
            <a:r>
              <a:rPr lang="el-GR" sz="1700">
                <a:solidFill>
                  <a:srgbClr val="FFFFFF"/>
                </a:solidFill>
                <a:cs typeface="Calibri"/>
              </a:rPr>
              <a:t>ω</a:t>
            </a:r>
            <a:r>
              <a:rPr lang="en-US" sz="1700">
                <a:solidFill>
                  <a:srgbClr val="FFFFFF"/>
                </a:solidFill>
                <a:cs typeface="Calibri"/>
              </a:rPr>
              <a:t>, state</a:t>
            </a:r>
            <a:endParaRPr lang="en-US" sz="1700" b="1">
              <a:solidFill>
                <a:srgbClr val="FFFFFF"/>
              </a:solidFill>
            </a:endParaRPr>
          </a:p>
          <a:p>
            <a:r>
              <a:rPr lang="en-US" sz="1700" b="1">
                <a:solidFill>
                  <a:srgbClr val="FFFFFF"/>
                </a:solidFill>
              </a:rPr>
              <a:t>Robot &lt;-&gt; Arena (Software/Communications Interface)</a:t>
            </a:r>
          </a:p>
          <a:p>
            <a:pPr lvl="1"/>
            <a:r>
              <a:rPr lang="en-US" sz="1700">
                <a:solidFill>
                  <a:srgbClr val="FFFFFF"/>
                </a:solidFill>
              </a:rPr>
              <a:t>Defined as the interface between the Robot(s) and Arena</a:t>
            </a:r>
          </a:p>
          <a:p>
            <a:pPr lvl="1"/>
            <a:r>
              <a:rPr lang="en-US" sz="1700">
                <a:solidFill>
                  <a:srgbClr val="FFFFFF"/>
                </a:solidFill>
              </a:rPr>
              <a:t>Data transferred to and from both Robot and Arena over channel (Bluetooth)</a:t>
            </a:r>
          </a:p>
          <a:p>
            <a:pPr lvl="1"/>
            <a:r>
              <a:rPr lang="en-US" sz="1700">
                <a:solidFill>
                  <a:srgbClr val="FFFFFF"/>
                </a:solidFill>
              </a:rPr>
              <a:t>Critical interface due to the data being transferred needing a clearly defined type and meaning (For example, linear velocity sent from Arena to Robot is an integer corresponding to some velocity in m/s)</a:t>
            </a:r>
          </a:p>
          <a:p>
            <a:endParaRPr lang="en-US" sz="1700" b="1">
              <a:solidFill>
                <a:srgbClr val="FFFFFF"/>
              </a:solidFill>
            </a:endParaRPr>
          </a:p>
        </p:txBody>
      </p:sp>
    </p:spTree>
    <p:extLst>
      <p:ext uri="{BB962C8B-B14F-4D97-AF65-F5344CB8AC3E}">
        <p14:creationId xmlns:p14="http://schemas.microsoft.com/office/powerpoint/2010/main" val="330220179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84249D-5C68-4451-AA5D-CC472129D0FB}"/>
              </a:ext>
            </a:extLst>
          </p:cNvPr>
          <p:cNvSpPr>
            <a:spLocks noGrp="1"/>
          </p:cNvSpPr>
          <p:nvPr>
            <p:ph type="title"/>
          </p:nvPr>
        </p:nvSpPr>
        <p:spPr>
          <a:xfrm>
            <a:off x="833002" y="365125"/>
            <a:ext cx="10520702" cy="1325563"/>
          </a:xfrm>
        </p:spPr>
        <p:txBody>
          <a:bodyPr>
            <a:normAutofit/>
          </a:bodyPr>
          <a:lstStyle/>
          <a:p>
            <a:r>
              <a:rPr lang="en-US"/>
              <a:t>Budget &amp; Spending - Robot</a:t>
            </a:r>
          </a:p>
        </p:txBody>
      </p:sp>
      <p:graphicFrame>
        <p:nvGraphicFramePr>
          <p:cNvPr id="9" name="Content Placeholder 3">
            <a:extLst>
              <a:ext uri="{FF2B5EF4-FFF2-40B4-BE49-F238E27FC236}">
                <a16:creationId xmlns:a16="http://schemas.microsoft.com/office/drawing/2014/main" id="{475CD114-7BFA-4D64-9DC4-75E9D2C933FE}"/>
              </a:ext>
            </a:extLst>
          </p:cNvPr>
          <p:cNvGraphicFramePr>
            <a:graphicFrameLocks noGrp="1"/>
          </p:cNvGraphicFramePr>
          <p:nvPr>
            <p:ph idx="1"/>
            <p:extLst>
              <p:ext uri="{D42A27DB-BD31-4B8C-83A1-F6EECF244321}">
                <p14:modId xmlns:p14="http://schemas.microsoft.com/office/powerpoint/2010/main" val="4050016753"/>
              </p:ext>
            </p:extLst>
          </p:nvPr>
        </p:nvGraphicFramePr>
        <p:xfrm>
          <a:off x="838200" y="2243488"/>
          <a:ext cx="10515604" cy="3712464"/>
        </p:xfrm>
        <a:graphic>
          <a:graphicData uri="http://schemas.openxmlformats.org/drawingml/2006/table">
            <a:tbl>
              <a:tblPr firstRow="1" firstCol="1" bandRow="1">
                <a:tableStyleId>{5C22544A-7EE6-4342-B048-85BDC9FD1C3A}</a:tableStyleId>
              </a:tblPr>
              <a:tblGrid>
                <a:gridCol w="1811029">
                  <a:extLst>
                    <a:ext uri="{9D8B030D-6E8A-4147-A177-3AD203B41FA5}">
                      <a16:colId xmlns:a16="http://schemas.microsoft.com/office/drawing/2014/main" val="866207050"/>
                    </a:ext>
                  </a:extLst>
                </a:gridCol>
                <a:gridCol w="925479">
                  <a:extLst>
                    <a:ext uri="{9D8B030D-6E8A-4147-A177-3AD203B41FA5}">
                      <a16:colId xmlns:a16="http://schemas.microsoft.com/office/drawing/2014/main" val="1778947224"/>
                    </a:ext>
                  </a:extLst>
                </a:gridCol>
                <a:gridCol w="863906">
                  <a:extLst>
                    <a:ext uri="{9D8B030D-6E8A-4147-A177-3AD203B41FA5}">
                      <a16:colId xmlns:a16="http://schemas.microsoft.com/office/drawing/2014/main" val="3816892257"/>
                    </a:ext>
                  </a:extLst>
                </a:gridCol>
                <a:gridCol w="1500464">
                  <a:extLst>
                    <a:ext uri="{9D8B030D-6E8A-4147-A177-3AD203B41FA5}">
                      <a16:colId xmlns:a16="http://schemas.microsoft.com/office/drawing/2014/main" val="4144938966"/>
                    </a:ext>
                  </a:extLst>
                </a:gridCol>
                <a:gridCol w="2383031">
                  <a:extLst>
                    <a:ext uri="{9D8B030D-6E8A-4147-A177-3AD203B41FA5}">
                      <a16:colId xmlns:a16="http://schemas.microsoft.com/office/drawing/2014/main" val="922495819"/>
                    </a:ext>
                  </a:extLst>
                </a:gridCol>
                <a:gridCol w="1136411">
                  <a:extLst>
                    <a:ext uri="{9D8B030D-6E8A-4147-A177-3AD203B41FA5}">
                      <a16:colId xmlns:a16="http://schemas.microsoft.com/office/drawing/2014/main" val="4229751787"/>
                    </a:ext>
                  </a:extLst>
                </a:gridCol>
                <a:gridCol w="813622">
                  <a:extLst>
                    <a:ext uri="{9D8B030D-6E8A-4147-A177-3AD203B41FA5}">
                      <a16:colId xmlns:a16="http://schemas.microsoft.com/office/drawing/2014/main" val="120741137"/>
                    </a:ext>
                  </a:extLst>
                </a:gridCol>
                <a:gridCol w="1081662">
                  <a:extLst>
                    <a:ext uri="{9D8B030D-6E8A-4147-A177-3AD203B41FA5}">
                      <a16:colId xmlns:a16="http://schemas.microsoft.com/office/drawing/2014/main" val="1908463034"/>
                    </a:ext>
                  </a:extLst>
                </a:gridCol>
              </a:tblGrid>
              <a:tr h="463296">
                <a:tc>
                  <a:txBody>
                    <a:bodyPr/>
                    <a:lstStyle/>
                    <a:p>
                      <a:pPr marL="0" marR="0" algn="just">
                        <a:spcBef>
                          <a:spcPts val="0"/>
                        </a:spcBef>
                        <a:spcAft>
                          <a:spcPts val="0"/>
                        </a:spcAft>
                      </a:pPr>
                      <a:r>
                        <a:rPr lang="en-US" sz="1400">
                          <a:effectLst/>
                        </a:rPr>
                        <a:t>Budget Item</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Quantity</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Budget </a:t>
                      </a:r>
                    </a:p>
                    <a:p>
                      <a:pPr marL="0" marR="0" algn="just">
                        <a:spcBef>
                          <a:spcPts val="0"/>
                        </a:spcBef>
                        <a:spcAft>
                          <a:spcPts val="0"/>
                        </a:spcAft>
                      </a:pPr>
                      <a:r>
                        <a:rPr lang="en-US" sz="1400">
                          <a:effectLst/>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Budget Subtotal </a:t>
                      </a:r>
                    </a:p>
                    <a:p>
                      <a:pPr marL="0" marR="0" algn="just">
                        <a:spcBef>
                          <a:spcPts val="0"/>
                        </a:spcBef>
                        <a:spcAft>
                          <a:spcPts val="0"/>
                        </a:spcAft>
                      </a:pPr>
                      <a:r>
                        <a:rPr lang="en-US" sz="1400">
                          <a:effectLst/>
                        </a:rPr>
                        <a:t>($)</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Item</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Supplier</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Price</a:t>
                      </a:r>
                    </a:p>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Subtotal</a:t>
                      </a:r>
                    </a:p>
                  </a:txBody>
                  <a:tcPr marL="70073" marR="70073" marT="0" marB="0" anchor="ctr"/>
                </a:tc>
                <a:extLst>
                  <a:ext uri="{0D108BD9-81ED-4DB2-BD59-A6C34878D82A}">
                    <a16:rowId xmlns:a16="http://schemas.microsoft.com/office/drawing/2014/main" val="3136802450"/>
                  </a:ext>
                </a:extLst>
              </a:tr>
              <a:tr h="249936">
                <a:tc>
                  <a:txBody>
                    <a:bodyPr/>
                    <a:lstStyle/>
                    <a:p>
                      <a:pPr marL="0" marR="0" algn="just">
                        <a:spcBef>
                          <a:spcPts val="0"/>
                        </a:spcBef>
                        <a:spcAft>
                          <a:spcPts val="0"/>
                        </a:spcAft>
                      </a:pPr>
                      <a:r>
                        <a:rPr lang="en-US" sz="1400">
                          <a:effectLst/>
                          <a:latin typeface="+mn-lt"/>
                        </a:rPr>
                        <a:t>Launching Hardware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$14.00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$14.00</a:t>
                      </a:r>
                    </a:p>
                  </a:txBody>
                  <a:tcPr marL="70073" marR="70073" marT="0" marB="0" anchor="ctr"/>
                </a:tc>
                <a:extLst>
                  <a:ext uri="{0D108BD9-81ED-4DB2-BD59-A6C34878D82A}">
                    <a16:rowId xmlns:a16="http://schemas.microsoft.com/office/drawing/2014/main" val="1760053460"/>
                  </a:ext>
                </a:extLst>
              </a:tr>
              <a:tr h="249936">
                <a:tc>
                  <a:txBody>
                    <a:bodyPr/>
                    <a:lstStyle/>
                    <a:p>
                      <a:pPr marL="0" marR="0" algn="just">
                        <a:spcBef>
                          <a:spcPts val="0"/>
                        </a:spcBef>
                        <a:spcAft>
                          <a:spcPts val="0"/>
                        </a:spcAft>
                      </a:pPr>
                      <a:r>
                        <a:rPr lang="en-US" sz="1400">
                          <a:effectLst/>
                          <a:latin typeface="+mn-lt"/>
                        </a:rPr>
                        <a:t>Drive Hardware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$6.00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$6.00</a:t>
                      </a:r>
                    </a:p>
                  </a:txBody>
                  <a:tcPr marL="70073" marR="70073" marT="0" marB="0" anchor="ctr"/>
                </a:tc>
                <a:extLst>
                  <a:ext uri="{0D108BD9-81ED-4DB2-BD59-A6C34878D82A}">
                    <a16:rowId xmlns:a16="http://schemas.microsoft.com/office/drawing/2014/main" val="2569713149"/>
                  </a:ext>
                </a:extLst>
              </a:tr>
              <a:tr h="249936">
                <a:tc>
                  <a:txBody>
                    <a:bodyPr/>
                    <a:lstStyle/>
                    <a:p>
                      <a:pPr marL="0" marR="0" algn="just">
                        <a:spcBef>
                          <a:spcPts val="0"/>
                        </a:spcBef>
                        <a:spcAft>
                          <a:spcPts val="0"/>
                        </a:spcAft>
                      </a:pPr>
                      <a:r>
                        <a:rPr lang="en-US" sz="1400">
                          <a:effectLst/>
                          <a:latin typeface="+mn-lt"/>
                          <a:ea typeface="Times New Roman" panose="02020603050405020304" pitchFamily="18" charset="0"/>
                          <a:cs typeface="Arial" panose="020B0604020202020204" pitchFamily="34" charset="0"/>
                        </a:rPr>
                        <a:t>Servo Bracket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4</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 $5.00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Lynx-motion servo bracket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Robotshop</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$3.48</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$13.90</a:t>
                      </a:r>
                    </a:p>
                  </a:txBody>
                  <a:tcPr marL="70073" marR="70073" marT="0" marB="0" anchor="ctr"/>
                </a:tc>
                <a:extLst>
                  <a:ext uri="{0D108BD9-81ED-4DB2-BD59-A6C34878D82A}">
                    <a16:rowId xmlns:a16="http://schemas.microsoft.com/office/drawing/2014/main" val="3006612614"/>
                  </a:ext>
                </a:extLst>
              </a:tr>
              <a:tr h="249936">
                <a:tc>
                  <a:txBody>
                    <a:bodyPr/>
                    <a:lstStyle/>
                    <a:p>
                      <a:pPr marL="0" marR="0" algn="just">
                        <a:spcBef>
                          <a:spcPts val="0"/>
                        </a:spcBef>
                        <a:spcAft>
                          <a:spcPts val="0"/>
                        </a:spcAft>
                      </a:pPr>
                      <a:r>
                        <a:rPr lang="en-US" sz="1400">
                          <a:effectLst/>
                          <a:latin typeface="+mn-lt"/>
                          <a:ea typeface="Times New Roman" panose="02020603050405020304" pitchFamily="18" charset="0"/>
                          <a:cs typeface="Arial" panose="020B0604020202020204" pitchFamily="34" charset="0"/>
                        </a:rPr>
                        <a:t>Wheels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4</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 $15.00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$60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Omni-Wheel</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VEX</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a:t>
                      </a:r>
                    </a:p>
                  </a:txBody>
                  <a:tcPr marL="70073" marR="70073" marT="0" marB="0" anchor="ctr"/>
                </a:tc>
                <a:extLst>
                  <a:ext uri="{0D108BD9-81ED-4DB2-BD59-A6C34878D82A}">
                    <a16:rowId xmlns:a16="http://schemas.microsoft.com/office/drawing/2014/main" val="2976530495"/>
                  </a:ext>
                </a:extLst>
              </a:tr>
              <a:tr h="249936">
                <a:tc>
                  <a:txBody>
                    <a:bodyPr/>
                    <a:lstStyle/>
                    <a:p>
                      <a:pPr marL="0" marR="0" algn="just">
                        <a:spcBef>
                          <a:spcPts val="0"/>
                        </a:spcBef>
                        <a:spcAft>
                          <a:spcPts val="0"/>
                        </a:spcAft>
                      </a:pPr>
                      <a:r>
                        <a:rPr lang="en-US" sz="1400">
                          <a:effectLst/>
                          <a:latin typeface="+mn-lt"/>
                        </a:rPr>
                        <a:t>Intake Hardware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$5.00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$5.00</a:t>
                      </a:r>
                    </a:p>
                  </a:txBody>
                  <a:tcPr marL="70073" marR="70073" marT="0" marB="0" anchor="ctr"/>
                </a:tc>
                <a:extLst>
                  <a:ext uri="{0D108BD9-81ED-4DB2-BD59-A6C34878D82A}">
                    <a16:rowId xmlns:a16="http://schemas.microsoft.com/office/drawing/2014/main" val="3604122508"/>
                  </a:ext>
                </a:extLst>
              </a:tr>
              <a:tr h="249936">
                <a:tc>
                  <a:txBody>
                    <a:bodyPr/>
                    <a:lstStyle/>
                    <a:p>
                      <a:pPr marL="0" marR="0" algn="just">
                        <a:spcBef>
                          <a:spcPts val="0"/>
                        </a:spcBef>
                        <a:spcAft>
                          <a:spcPts val="0"/>
                        </a:spcAft>
                      </a:pPr>
                      <a:r>
                        <a:rPr lang="en-US" sz="1400">
                          <a:effectLst/>
                          <a:latin typeface="+mn-lt"/>
                        </a:rPr>
                        <a:t>Intake Motor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$15.00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$15.00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Servo</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Parallax</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$20.00</a:t>
                      </a:r>
                    </a:p>
                  </a:txBody>
                  <a:tcPr marL="70073" marR="70073" marT="0" marB="0" anchor="ctr"/>
                </a:tc>
                <a:extLst>
                  <a:ext uri="{0D108BD9-81ED-4DB2-BD59-A6C34878D82A}">
                    <a16:rowId xmlns:a16="http://schemas.microsoft.com/office/drawing/2014/main" val="4031005517"/>
                  </a:ext>
                </a:extLst>
              </a:tr>
              <a:tr h="249936">
                <a:tc>
                  <a:txBody>
                    <a:bodyPr/>
                    <a:lstStyle/>
                    <a:p>
                      <a:pPr marL="0" marR="0" algn="just">
                        <a:spcBef>
                          <a:spcPts val="0"/>
                        </a:spcBef>
                        <a:spcAft>
                          <a:spcPts val="0"/>
                        </a:spcAft>
                      </a:pPr>
                      <a:r>
                        <a:rPr lang="en-US" sz="1400">
                          <a:effectLst/>
                          <a:latin typeface="+mn-lt"/>
                        </a:rPr>
                        <a:t>Drive Motor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4</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$80.00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High speed Servo</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Parallax</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$27.00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$108.00</a:t>
                      </a:r>
                    </a:p>
                  </a:txBody>
                  <a:tcPr marL="70073" marR="70073" marT="0" marB="0" anchor="ctr"/>
                </a:tc>
                <a:extLst>
                  <a:ext uri="{0D108BD9-81ED-4DB2-BD59-A6C34878D82A}">
                    <a16:rowId xmlns:a16="http://schemas.microsoft.com/office/drawing/2014/main" val="308427656"/>
                  </a:ext>
                </a:extLst>
              </a:tr>
              <a:tr h="249936">
                <a:tc>
                  <a:txBody>
                    <a:bodyPr/>
                    <a:lstStyle/>
                    <a:p>
                      <a:pPr marL="0" marR="0" algn="just">
                        <a:spcBef>
                          <a:spcPts val="0"/>
                        </a:spcBef>
                        <a:spcAft>
                          <a:spcPts val="0"/>
                        </a:spcAft>
                      </a:pPr>
                      <a:r>
                        <a:rPr lang="en-US" sz="1400">
                          <a:effectLst/>
                          <a:latin typeface="+mn-lt"/>
                        </a:rPr>
                        <a:t>Launch Motor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3600 RPM DC Motor</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Skycraft</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$7.00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$7.00</a:t>
                      </a:r>
                    </a:p>
                  </a:txBody>
                  <a:tcPr marL="70073" marR="70073" marT="0" marB="0" anchor="ctr"/>
                </a:tc>
                <a:extLst>
                  <a:ext uri="{0D108BD9-81ED-4DB2-BD59-A6C34878D82A}">
                    <a16:rowId xmlns:a16="http://schemas.microsoft.com/office/drawing/2014/main" val="419345155"/>
                  </a:ext>
                </a:extLst>
              </a:tr>
              <a:tr h="249936">
                <a:tc>
                  <a:txBody>
                    <a:bodyPr/>
                    <a:lstStyle/>
                    <a:p>
                      <a:pPr marL="0" marR="0" algn="just">
                        <a:spcBef>
                          <a:spcPts val="0"/>
                        </a:spcBef>
                        <a:spcAft>
                          <a:spcPts val="0"/>
                        </a:spcAft>
                      </a:pPr>
                      <a:r>
                        <a:rPr lang="en-US" sz="1400">
                          <a:effectLst/>
                          <a:latin typeface="+mn-lt"/>
                        </a:rPr>
                        <a:t>Controller</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$20.00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ATMEGA328P-AU</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Microchip</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$2.00</a:t>
                      </a:r>
                    </a:p>
                  </a:txBody>
                  <a:tcPr marL="70073" marR="70073" marT="0" marB="0" anchor="ctr"/>
                </a:tc>
                <a:extLst>
                  <a:ext uri="{0D108BD9-81ED-4DB2-BD59-A6C34878D82A}">
                    <a16:rowId xmlns:a16="http://schemas.microsoft.com/office/drawing/2014/main" val="2764169870"/>
                  </a:ext>
                </a:extLst>
              </a:tr>
              <a:tr h="249936">
                <a:tc>
                  <a:txBody>
                    <a:bodyPr/>
                    <a:lstStyle/>
                    <a:p>
                      <a:pPr marL="0" marR="0" algn="just">
                        <a:spcBef>
                          <a:spcPts val="0"/>
                        </a:spcBef>
                        <a:spcAft>
                          <a:spcPts val="0"/>
                        </a:spcAft>
                      </a:pPr>
                      <a:r>
                        <a:rPr lang="en-US" sz="1400">
                          <a:effectLst/>
                          <a:latin typeface="+mn-lt"/>
                        </a:rPr>
                        <a:t>Battery</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$30.00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1300 mAh 3S LiPo</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Amazon</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$27.00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$27.00</a:t>
                      </a:r>
                    </a:p>
                  </a:txBody>
                  <a:tcPr marL="70073" marR="70073" marT="0" marB="0" anchor="ctr"/>
                </a:tc>
                <a:extLst>
                  <a:ext uri="{0D108BD9-81ED-4DB2-BD59-A6C34878D82A}">
                    <a16:rowId xmlns:a16="http://schemas.microsoft.com/office/drawing/2014/main" val="1048822965"/>
                  </a:ext>
                </a:extLst>
              </a:tr>
              <a:tr h="249936">
                <a:tc>
                  <a:txBody>
                    <a:bodyPr/>
                    <a:lstStyle/>
                    <a:p>
                      <a:pPr marL="0" marR="0" algn="just">
                        <a:spcBef>
                          <a:spcPts val="0"/>
                        </a:spcBef>
                        <a:spcAft>
                          <a:spcPts val="0"/>
                        </a:spcAft>
                      </a:pPr>
                      <a:r>
                        <a:rPr lang="en-US" sz="1400">
                          <a:effectLst/>
                          <a:latin typeface="+mn-lt"/>
                        </a:rPr>
                        <a:t>PCB</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$40.00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$40.00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Assorted</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Various</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$38.82</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$38.82</a:t>
                      </a:r>
                    </a:p>
                  </a:txBody>
                  <a:tcPr marL="70073" marR="70073" marT="0" marB="0" anchor="ctr"/>
                </a:tc>
                <a:extLst>
                  <a:ext uri="{0D108BD9-81ED-4DB2-BD59-A6C34878D82A}">
                    <a16:rowId xmlns:a16="http://schemas.microsoft.com/office/drawing/2014/main" val="1198261006"/>
                  </a:ext>
                </a:extLst>
              </a:tr>
              <a:tr h="249936">
                <a:tc>
                  <a:txBody>
                    <a:bodyPr/>
                    <a:lstStyle/>
                    <a:p>
                      <a:pPr marL="0" marR="0" algn="just">
                        <a:spcBef>
                          <a:spcPts val="0"/>
                        </a:spcBef>
                        <a:spcAft>
                          <a:spcPts val="0"/>
                        </a:spcAft>
                      </a:pPr>
                      <a:r>
                        <a:rPr lang="en-US" sz="1400">
                          <a:effectLst/>
                          <a:latin typeface="+mn-lt"/>
                        </a:rPr>
                        <a:t>Bluetooth Module</a:t>
                      </a:r>
                      <a:endParaRPr lang="en-US" sz="1400">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 $10.00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rPr>
                        <a:t>$10.00 </a:t>
                      </a: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Sparkfun</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$16.00</a:t>
                      </a:r>
                    </a:p>
                  </a:txBody>
                  <a:tcPr marL="70073" marR="70073" marT="0" marB="0" anchor="ctr"/>
                </a:tc>
                <a:tc>
                  <a:txBody>
                    <a:bodyPr/>
                    <a:lstStyle/>
                    <a:p>
                      <a:pPr marL="0" marR="0" algn="just">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$16.00</a:t>
                      </a:r>
                    </a:p>
                  </a:txBody>
                  <a:tcPr marL="70073" marR="70073" marT="0" marB="0" anchor="ctr"/>
                </a:tc>
                <a:extLst>
                  <a:ext uri="{0D108BD9-81ED-4DB2-BD59-A6C34878D82A}">
                    <a16:rowId xmlns:a16="http://schemas.microsoft.com/office/drawing/2014/main" val="787218203"/>
                  </a:ext>
                </a:extLst>
              </a:tr>
              <a:tr h="249936">
                <a:tc>
                  <a:txBody>
                    <a:bodyPr/>
                    <a:lstStyle/>
                    <a:p>
                      <a:pPr marL="0" marR="0" algn="just">
                        <a:spcBef>
                          <a:spcPts val="0"/>
                        </a:spcBef>
                        <a:spcAft>
                          <a:spcPts val="0"/>
                        </a:spcAft>
                      </a:pPr>
                      <a:r>
                        <a:rPr lang="en-US" sz="1400" b="1">
                          <a:effectLst/>
                          <a:latin typeface="+mn-lt"/>
                        </a:rPr>
                        <a:t>Total per Robot</a:t>
                      </a:r>
                      <a:endParaRPr lang="en-US" sz="1400" b="1">
                        <a:effectLst/>
                        <a:latin typeface="+mn-lt"/>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rPr>
                        <a:t> </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rPr>
                        <a:t> </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rPr>
                        <a:t>$345.00</a:t>
                      </a: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endParaRPr lang="en-US" sz="1400" b="1">
                        <a:effectLst/>
                        <a:latin typeface="Arial" panose="020B0604020202020204" pitchFamily="34" charset="0"/>
                        <a:ea typeface="Times New Roman" panose="02020603050405020304" pitchFamily="18" charset="0"/>
                        <a:cs typeface="Arial" panose="020B0604020202020204" pitchFamily="34" charset="0"/>
                      </a:endParaRPr>
                    </a:p>
                  </a:txBody>
                  <a:tcPr marL="70073" marR="70073" marT="0" marB="0" anchor="ctr"/>
                </a:tc>
                <a:tc>
                  <a:txBody>
                    <a:bodyPr/>
                    <a:lstStyle/>
                    <a:p>
                      <a:pPr marL="0" marR="0" algn="just">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$277.72</a:t>
                      </a:r>
                    </a:p>
                  </a:txBody>
                  <a:tcPr marL="70073" marR="70073" marT="0" marB="0" anchor="ctr"/>
                </a:tc>
                <a:extLst>
                  <a:ext uri="{0D108BD9-81ED-4DB2-BD59-A6C34878D82A}">
                    <a16:rowId xmlns:a16="http://schemas.microsoft.com/office/drawing/2014/main" val="628302650"/>
                  </a:ext>
                </a:extLst>
              </a:tr>
            </a:tbl>
          </a:graphicData>
        </a:graphic>
      </p:graphicFrame>
    </p:spTree>
    <p:extLst>
      <p:ext uri="{BB962C8B-B14F-4D97-AF65-F5344CB8AC3E}">
        <p14:creationId xmlns:p14="http://schemas.microsoft.com/office/powerpoint/2010/main" val="137379628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84249D-5C68-4451-AA5D-CC472129D0FB}"/>
              </a:ext>
            </a:extLst>
          </p:cNvPr>
          <p:cNvSpPr>
            <a:spLocks noGrp="1"/>
          </p:cNvSpPr>
          <p:nvPr>
            <p:ph type="title"/>
          </p:nvPr>
        </p:nvSpPr>
        <p:spPr>
          <a:xfrm>
            <a:off x="833002" y="365125"/>
            <a:ext cx="10520702" cy="1325563"/>
          </a:xfrm>
        </p:spPr>
        <p:txBody>
          <a:bodyPr>
            <a:normAutofit/>
          </a:bodyPr>
          <a:lstStyle/>
          <a:p>
            <a:r>
              <a:rPr lang="en-US"/>
              <a:t>Budget &amp; Spending - Arena</a:t>
            </a:r>
          </a:p>
        </p:txBody>
      </p:sp>
      <p:graphicFrame>
        <p:nvGraphicFramePr>
          <p:cNvPr id="9" name="Content Placeholder 3">
            <a:extLst>
              <a:ext uri="{FF2B5EF4-FFF2-40B4-BE49-F238E27FC236}">
                <a16:creationId xmlns:a16="http://schemas.microsoft.com/office/drawing/2014/main" id="{0AC8D0AE-D8C4-4D45-A60F-434D2FBA291B}"/>
              </a:ext>
            </a:extLst>
          </p:cNvPr>
          <p:cNvGraphicFramePr>
            <a:graphicFrameLocks noGrp="1"/>
          </p:cNvGraphicFramePr>
          <p:nvPr>
            <p:ph idx="1"/>
            <p:extLst>
              <p:ext uri="{D42A27DB-BD31-4B8C-83A1-F6EECF244321}">
                <p14:modId xmlns:p14="http://schemas.microsoft.com/office/powerpoint/2010/main" val="1912703860"/>
              </p:ext>
            </p:extLst>
          </p:nvPr>
        </p:nvGraphicFramePr>
        <p:xfrm>
          <a:off x="838200" y="2114766"/>
          <a:ext cx="10515603" cy="3969911"/>
        </p:xfrm>
        <a:graphic>
          <a:graphicData uri="http://schemas.openxmlformats.org/drawingml/2006/table">
            <a:tbl>
              <a:tblPr firstRow="1" firstCol="1" bandRow="1">
                <a:tableStyleId>{5C22544A-7EE6-4342-B048-85BDC9FD1C3A}</a:tableStyleId>
              </a:tblPr>
              <a:tblGrid>
                <a:gridCol w="1830006">
                  <a:extLst>
                    <a:ext uri="{9D8B030D-6E8A-4147-A177-3AD203B41FA5}">
                      <a16:colId xmlns:a16="http://schemas.microsoft.com/office/drawing/2014/main" val="866207050"/>
                    </a:ext>
                  </a:extLst>
                </a:gridCol>
                <a:gridCol w="916943">
                  <a:extLst>
                    <a:ext uri="{9D8B030D-6E8A-4147-A177-3AD203B41FA5}">
                      <a16:colId xmlns:a16="http://schemas.microsoft.com/office/drawing/2014/main" val="1778947224"/>
                    </a:ext>
                  </a:extLst>
                </a:gridCol>
                <a:gridCol w="953325">
                  <a:extLst>
                    <a:ext uri="{9D8B030D-6E8A-4147-A177-3AD203B41FA5}">
                      <a16:colId xmlns:a16="http://schemas.microsoft.com/office/drawing/2014/main" val="3816892257"/>
                    </a:ext>
                  </a:extLst>
                </a:gridCol>
                <a:gridCol w="1042460">
                  <a:extLst>
                    <a:ext uri="{9D8B030D-6E8A-4147-A177-3AD203B41FA5}">
                      <a16:colId xmlns:a16="http://schemas.microsoft.com/office/drawing/2014/main" val="4144938966"/>
                    </a:ext>
                  </a:extLst>
                </a:gridCol>
                <a:gridCol w="2529560">
                  <a:extLst>
                    <a:ext uri="{9D8B030D-6E8A-4147-A177-3AD203B41FA5}">
                      <a16:colId xmlns:a16="http://schemas.microsoft.com/office/drawing/2014/main" val="922495819"/>
                    </a:ext>
                  </a:extLst>
                </a:gridCol>
                <a:gridCol w="952170">
                  <a:extLst>
                    <a:ext uri="{9D8B030D-6E8A-4147-A177-3AD203B41FA5}">
                      <a16:colId xmlns:a16="http://schemas.microsoft.com/office/drawing/2014/main" val="4229751787"/>
                    </a:ext>
                  </a:extLst>
                </a:gridCol>
                <a:gridCol w="1338969">
                  <a:extLst>
                    <a:ext uri="{9D8B030D-6E8A-4147-A177-3AD203B41FA5}">
                      <a16:colId xmlns:a16="http://schemas.microsoft.com/office/drawing/2014/main" val="120741137"/>
                    </a:ext>
                  </a:extLst>
                </a:gridCol>
                <a:gridCol w="952170">
                  <a:extLst>
                    <a:ext uri="{9D8B030D-6E8A-4147-A177-3AD203B41FA5}">
                      <a16:colId xmlns:a16="http://schemas.microsoft.com/office/drawing/2014/main" val="1908463034"/>
                    </a:ext>
                  </a:extLst>
                </a:gridCol>
              </a:tblGrid>
              <a:tr h="658551">
                <a:tc>
                  <a:txBody>
                    <a:bodyPr/>
                    <a:lstStyle/>
                    <a:p>
                      <a:pPr marL="0" marR="0" algn="just">
                        <a:spcBef>
                          <a:spcPts val="0"/>
                        </a:spcBef>
                        <a:spcAft>
                          <a:spcPts val="0"/>
                        </a:spcAft>
                      </a:pPr>
                      <a:r>
                        <a:rPr lang="en-US" sz="1300">
                          <a:effectLst/>
                        </a:rPr>
                        <a:t>Budget Item</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Quantity</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Budget </a:t>
                      </a:r>
                    </a:p>
                    <a:p>
                      <a:pPr marL="0" marR="0" algn="just">
                        <a:spcBef>
                          <a:spcPts val="0"/>
                        </a:spcBef>
                        <a:spcAft>
                          <a:spcPts val="0"/>
                        </a:spcAft>
                      </a:pPr>
                      <a:r>
                        <a:rPr lang="en-US" sz="1300">
                          <a:effectLst/>
                        </a:rPr>
                        <a: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Budget Subtotal </a:t>
                      </a:r>
                    </a:p>
                    <a:p>
                      <a:pPr marL="0" marR="0" algn="just">
                        <a:spcBef>
                          <a:spcPts val="0"/>
                        </a:spcBef>
                        <a:spcAft>
                          <a:spcPts val="0"/>
                        </a:spcAft>
                      </a:pPr>
                      <a:r>
                        <a:rPr lang="en-US" sz="1300">
                          <a:effectLst/>
                        </a:rPr>
                        <a:t>($)</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Item</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Supplier</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Price</a:t>
                      </a:r>
                    </a:p>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Subtotal</a:t>
                      </a:r>
                    </a:p>
                  </a:txBody>
                  <a:tcPr marL="69917" marR="69917" marT="0" marB="0" anchor="ctr"/>
                </a:tc>
                <a:extLst>
                  <a:ext uri="{0D108BD9-81ED-4DB2-BD59-A6C34878D82A}">
                    <a16:rowId xmlns:a16="http://schemas.microsoft.com/office/drawing/2014/main" val="3136802450"/>
                  </a:ext>
                </a:extLst>
              </a:tr>
              <a:tr h="453917">
                <a:tc>
                  <a:txBody>
                    <a:bodyPr/>
                    <a:lstStyle/>
                    <a:p>
                      <a:pPr marL="0" marR="0" algn="just">
                        <a:spcBef>
                          <a:spcPts val="0"/>
                        </a:spcBef>
                        <a:spcAft>
                          <a:spcPts val="0"/>
                        </a:spcAft>
                      </a:pPr>
                      <a:r>
                        <a:rPr lang="en-US" sz="1300">
                          <a:effectLst/>
                        </a:rPr>
                        <a:t>Frame Hardware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PVC Tube, Wood, Screws, PVC Fittings</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Home Depot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$85.00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$85.00</a:t>
                      </a:r>
                    </a:p>
                  </a:txBody>
                  <a:tcPr marL="69917" marR="69917" marT="0" marB="0" anchor="ctr"/>
                </a:tc>
                <a:extLst>
                  <a:ext uri="{0D108BD9-81ED-4DB2-BD59-A6C34878D82A}">
                    <a16:rowId xmlns:a16="http://schemas.microsoft.com/office/drawing/2014/main" val="1760053460"/>
                  </a:ext>
                </a:extLst>
              </a:tr>
              <a:tr h="249282">
                <a:tc>
                  <a:txBody>
                    <a:bodyPr/>
                    <a:lstStyle/>
                    <a:p>
                      <a:pPr marL="0" marR="0" algn="just">
                        <a:spcBef>
                          <a:spcPts val="0"/>
                        </a:spcBef>
                        <a:spcAft>
                          <a:spcPts val="0"/>
                        </a:spcAft>
                      </a:pPr>
                      <a:r>
                        <a:rPr lang="en-US" sz="1300">
                          <a:effectLst/>
                        </a:rPr>
                        <a:t>Camera</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$ 60.00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$ 60.00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Logitech C920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$63.50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$63.50</a:t>
                      </a:r>
                    </a:p>
                  </a:txBody>
                  <a:tcPr marL="69917" marR="69917" marT="0" marB="0" anchor="ctr"/>
                </a:tc>
                <a:extLst>
                  <a:ext uri="{0D108BD9-81ED-4DB2-BD59-A6C34878D82A}">
                    <a16:rowId xmlns:a16="http://schemas.microsoft.com/office/drawing/2014/main" val="2569713149"/>
                  </a:ext>
                </a:extLst>
              </a:tr>
              <a:tr h="249282">
                <a:tc>
                  <a:txBody>
                    <a:bodyPr/>
                    <a:lstStyle/>
                    <a:p>
                      <a:pPr marL="0" marR="0" algn="just">
                        <a:spcBef>
                          <a:spcPts val="0"/>
                        </a:spcBef>
                        <a:spcAft>
                          <a:spcPts val="0"/>
                        </a:spcAft>
                      </a:pPr>
                      <a:r>
                        <a:rPr lang="en-US" sz="1300">
                          <a:effectLst/>
                        </a:rPr>
                        <a:t>Controller</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Jetson Nano</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NVIDIA</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$100.00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$100.00</a:t>
                      </a:r>
                    </a:p>
                  </a:txBody>
                  <a:tcPr marL="69917" marR="69917" marT="0" marB="0" anchor="ctr"/>
                </a:tc>
                <a:extLst>
                  <a:ext uri="{0D108BD9-81ED-4DB2-BD59-A6C34878D82A}">
                    <a16:rowId xmlns:a16="http://schemas.microsoft.com/office/drawing/2014/main" val="3006612614"/>
                  </a:ext>
                </a:extLst>
              </a:tr>
              <a:tr h="453917">
                <a:tc>
                  <a:txBody>
                    <a:bodyPr/>
                    <a:lstStyle/>
                    <a:p>
                      <a:pPr marL="0" marR="0" algn="just">
                        <a:spcBef>
                          <a:spcPts val="0"/>
                        </a:spcBef>
                        <a:spcAft>
                          <a:spcPts val="0"/>
                        </a:spcAft>
                      </a:pPr>
                      <a:r>
                        <a:rPr lang="en-US" sz="1300">
                          <a:effectLst/>
                        </a:rPr>
                        <a:t>Power Supply (AC-DC)</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$ 40.00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$ 40.00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Power Strip, 5A Power Supply, LED Driver</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$11+$11+$20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$42.00</a:t>
                      </a:r>
                    </a:p>
                  </a:txBody>
                  <a:tcPr marL="69917" marR="69917" marT="0" marB="0" anchor="ctr"/>
                </a:tc>
                <a:extLst>
                  <a:ext uri="{0D108BD9-81ED-4DB2-BD59-A6C34878D82A}">
                    <a16:rowId xmlns:a16="http://schemas.microsoft.com/office/drawing/2014/main" val="2976530495"/>
                  </a:ext>
                </a:extLst>
              </a:tr>
              <a:tr h="453917">
                <a:tc>
                  <a:txBody>
                    <a:bodyPr/>
                    <a:lstStyle/>
                    <a:p>
                      <a:pPr marL="0" marR="0" algn="just">
                        <a:spcBef>
                          <a:spcPts val="0"/>
                        </a:spcBef>
                        <a:spcAft>
                          <a:spcPts val="0"/>
                        </a:spcAft>
                      </a:pPr>
                      <a:r>
                        <a:rPr lang="en-US" sz="1300">
                          <a:effectLst/>
                        </a:rPr>
                        <a:t>Bluetooth Module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$ 10.00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Intel Dual Band Wireless-Ac w/ BT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$23.00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$23.00</a:t>
                      </a:r>
                    </a:p>
                  </a:txBody>
                  <a:tcPr marL="69917" marR="69917" marT="0" marB="0" anchor="ctr"/>
                </a:tc>
                <a:extLst>
                  <a:ext uri="{0D108BD9-81ED-4DB2-BD59-A6C34878D82A}">
                    <a16:rowId xmlns:a16="http://schemas.microsoft.com/office/drawing/2014/main" val="3604122508"/>
                  </a:ext>
                </a:extLst>
              </a:tr>
              <a:tr h="453917">
                <a:tc>
                  <a:txBody>
                    <a:bodyPr/>
                    <a:lstStyle/>
                    <a:p>
                      <a:pPr marL="0" marR="0" algn="just">
                        <a:spcBef>
                          <a:spcPts val="0"/>
                        </a:spcBef>
                        <a:spcAft>
                          <a:spcPts val="0"/>
                        </a:spcAft>
                      </a:pPr>
                      <a:r>
                        <a:rPr lang="en-US" sz="1300">
                          <a:effectLst/>
                        </a:rPr>
                        <a:t>Court Hardware</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Flooring</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Home Depot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$16.00</a:t>
                      </a:r>
                    </a:p>
                  </a:txBody>
                  <a:tcPr marL="69917" marR="69917" marT="0" marB="0" anchor="ctr"/>
                </a:tc>
                <a:extLst>
                  <a:ext uri="{0D108BD9-81ED-4DB2-BD59-A6C34878D82A}">
                    <a16:rowId xmlns:a16="http://schemas.microsoft.com/office/drawing/2014/main" val="4031005517"/>
                  </a:ext>
                </a:extLst>
              </a:tr>
              <a:tr h="249282">
                <a:tc>
                  <a:txBody>
                    <a:bodyPr/>
                    <a:lstStyle/>
                    <a:p>
                      <a:pPr marL="0" marR="0" algn="just">
                        <a:spcBef>
                          <a:spcPts val="0"/>
                        </a:spcBef>
                        <a:spcAft>
                          <a:spcPts val="0"/>
                        </a:spcAft>
                      </a:pPr>
                      <a:r>
                        <a:rPr lang="en-US" sz="1300">
                          <a:effectLst/>
                        </a:rPr>
                        <a:t>LEDs</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Neopixels</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Adafruit</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$32.00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$32.00</a:t>
                      </a:r>
                    </a:p>
                  </a:txBody>
                  <a:tcPr marL="69917" marR="69917" marT="0" marB="0" anchor="ctr"/>
                </a:tc>
                <a:extLst>
                  <a:ext uri="{0D108BD9-81ED-4DB2-BD59-A6C34878D82A}">
                    <a16:rowId xmlns:a16="http://schemas.microsoft.com/office/drawing/2014/main" val="308427656"/>
                  </a:ext>
                </a:extLst>
              </a:tr>
              <a:tr h="249282">
                <a:tc>
                  <a:txBody>
                    <a:bodyPr/>
                    <a:lstStyle/>
                    <a:p>
                      <a:pPr marL="0" marR="0" algn="just">
                        <a:spcBef>
                          <a:spcPts val="0"/>
                        </a:spcBef>
                        <a:spcAft>
                          <a:spcPts val="0"/>
                        </a:spcAft>
                      </a:pPr>
                      <a:r>
                        <a:rPr lang="en-US" sz="1300">
                          <a:effectLst/>
                        </a:rPr>
                        <a:t>Gamepad</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2</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$ 25.00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$ 50.00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Xbox Controller</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$25.00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$50.00</a:t>
                      </a:r>
                    </a:p>
                  </a:txBody>
                  <a:tcPr marL="69917" marR="69917" marT="0" marB="0" anchor="ctr"/>
                </a:tc>
                <a:extLst>
                  <a:ext uri="{0D108BD9-81ED-4DB2-BD59-A6C34878D82A}">
                    <a16:rowId xmlns:a16="http://schemas.microsoft.com/office/drawing/2014/main" val="419345155"/>
                  </a:ext>
                </a:extLst>
              </a:tr>
              <a:tr h="249282">
                <a:tc>
                  <a:txBody>
                    <a:bodyPr/>
                    <a:lstStyle/>
                    <a:p>
                      <a:pPr marL="0" marR="0" algn="just">
                        <a:spcBef>
                          <a:spcPts val="0"/>
                        </a:spcBef>
                        <a:spcAft>
                          <a:spcPts val="0"/>
                        </a:spcAft>
                      </a:pPr>
                      <a:r>
                        <a:rPr lang="en-US" sz="1300">
                          <a:effectLst/>
                        </a:rPr>
                        <a:t>TV Display</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1</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$ 70.00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rPr>
                        <a:t> $ 70.00 </a:t>
                      </a:r>
                      <a:endParaRPr lang="en-US" sz="1300">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720p 19in Display</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Amazon</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$70.00</a:t>
                      </a:r>
                    </a:p>
                  </a:txBody>
                  <a:tcPr marL="69917" marR="69917" marT="0" marB="0" anchor="ctr"/>
                </a:tc>
                <a:tc>
                  <a:txBody>
                    <a:bodyPr/>
                    <a:lstStyle/>
                    <a:p>
                      <a:pPr marL="0" marR="0" algn="just">
                        <a:spcBef>
                          <a:spcPts val="0"/>
                        </a:spcBef>
                        <a:spcAft>
                          <a:spcPts val="0"/>
                        </a:spcAft>
                      </a:pPr>
                      <a:r>
                        <a:rPr lang="en-US" sz="1300">
                          <a:effectLst/>
                          <a:latin typeface="Arial" panose="020B0604020202020204" pitchFamily="34" charset="0"/>
                          <a:ea typeface="Times New Roman" panose="02020603050405020304" pitchFamily="18" charset="0"/>
                          <a:cs typeface="Arial" panose="020B0604020202020204" pitchFamily="34" charset="0"/>
                        </a:rPr>
                        <a:t>$70.00</a:t>
                      </a:r>
                    </a:p>
                  </a:txBody>
                  <a:tcPr marL="69917" marR="69917" marT="0" marB="0" anchor="ctr"/>
                </a:tc>
                <a:extLst>
                  <a:ext uri="{0D108BD9-81ED-4DB2-BD59-A6C34878D82A}">
                    <a16:rowId xmlns:a16="http://schemas.microsoft.com/office/drawing/2014/main" val="2764169870"/>
                  </a:ext>
                </a:extLst>
              </a:tr>
              <a:tr h="249282">
                <a:tc>
                  <a:txBody>
                    <a:bodyPr/>
                    <a:lstStyle/>
                    <a:p>
                      <a:pPr marL="0" marR="0" algn="just">
                        <a:spcBef>
                          <a:spcPts val="0"/>
                        </a:spcBef>
                        <a:spcAft>
                          <a:spcPts val="0"/>
                        </a:spcAft>
                      </a:pPr>
                      <a:r>
                        <a:rPr lang="en-US" sz="1300" b="1">
                          <a:effectLst/>
                        </a:rPr>
                        <a:t>Total</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b="1">
                          <a:effectLst/>
                        </a:rPr>
                        <a:t> $ 480.00 </a:t>
                      </a: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endParaRPr lang="en-US" sz="1300" b="1">
                        <a:effectLst/>
                        <a:latin typeface="Arial" panose="020B0604020202020204" pitchFamily="34" charset="0"/>
                        <a:ea typeface="Times New Roman" panose="02020603050405020304" pitchFamily="18" charset="0"/>
                        <a:cs typeface="Arial" panose="020B0604020202020204" pitchFamily="34" charset="0"/>
                      </a:endParaRPr>
                    </a:p>
                  </a:txBody>
                  <a:tcPr marL="69917" marR="69917" marT="0" marB="0" anchor="ctr"/>
                </a:tc>
                <a:tc>
                  <a:txBody>
                    <a:bodyPr/>
                    <a:lstStyle/>
                    <a:p>
                      <a:pPr marL="0" marR="0" algn="just">
                        <a:spcBef>
                          <a:spcPts val="0"/>
                        </a:spcBef>
                        <a:spcAft>
                          <a:spcPts val="0"/>
                        </a:spcAft>
                      </a:pPr>
                      <a:r>
                        <a:rPr lang="en-US" sz="1300" b="1">
                          <a:effectLst/>
                          <a:latin typeface="Arial" panose="020B0604020202020204" pitchFamily="34" charset="0"/>
                          <a:ea typeface="Times New Roman" panose="02020603050405020304" pitchFamily="18" charset="0"/>
                          <a:cs typeface="Arial" panose="020B0604020202020204" pitchFamily="34" charset="0"/>
                        </a:rPr>
                        <a:t>$481.00</a:t>
                      </a:r>
                    </a:p>
                  </a:txBody>
                  <a:tcPr marL="69917" marR="69917" marT="0" marB="0" anchor="ctr"/>
                </a:tc>
                <a:extLst>
                  <a:ext uri="{0D108BD9-81ED-4DB2-BD59-A6C34878D82A}">
                    <a16:rowId xmlns:a16="http://schemas.microsoft.com/office/drawing/2014/main" val="1048822965"/>
                  </a:ext>
                </a:extLst>
              </a:tr>
            </a:tbl>
          </a:graphicData>
        </a:graphic>
      </p:graphicFrame>
    </p:spTree>
    <p:extLst>
      <p:ext uri="{BB962C8B-B14F-4D97-AF65-F5344CB8AC3E}">
        <p14:creationId xmlns:p14="http://schemas.microsoft.com/office/powerpoint/2010/main" val="314698872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1A5154-A5DE-4DDC-85EE-B8F9B246EC0F}"/>
              </a:ext>
            </a:extLst>
          </p:cNvPr>
          <p:cNvSpPr>
            <a:spLocks noGrp="1"/>
          </p:cNvSpPr>
          <p:nvPr>
            <p:ph type="title"/>
          </p:nvPr>
        </p:nvSpPr>
        <p:spPr>
          <a:xfrm>
            <a:off x="833002" y="365125"/>
            <a:ext cx="10520702" cy="1325563"/>
          </a:xfrm>
        </p:spPr>
        <p:txBody>
          <a:bodyPr>
            <a:normAutofit/>
          </a:bodyPr>
          <a:lstStyle/>
          <a:p>
            <a:r>
              <a:rPr lang="en-US"/>
              <a:t>Timeline</a:t>
            </a:r>
          </a:p>
        </p:txBody>
      </p:sp>
      <p:graphicFrame>
        <p:nvGraphicFramePr>
          <p:cNvPr id="6" name="Table 6">
            <a:extLst>
              <a:ext uri="{FF2B5EF4-FFF2-40B4-BE49-F238E27FC236}">
                <a16:creationId xmlns:a16="http://schemas.microsoft.com/office/drawing/2014/main" id="{FF331C0D-4CA6-4EFA-B175-2979508396E6}"/>
              </a:ext>
            </a:extLst>
          </p:cNvPr>
          <p:cNvGraphicFramePr>
            <a:graphicFrameLocks noGrp="1"/>
          </p:cNvGraphicFramePr>
          <p:nvPr>
            <p:ph idx="1"/>
            <p:extLst>
              <p:ext uri="{D42A27DB-BD31-4B8C-83A1-F6EECF244321}">
                <p14:modId xmlns:p14="http://schemas.microsoft.com/office/powerpoint/2010/main" val="808906059"/>
              </p:ext>
            </p:extLst>
          </p:nvPr>
        </p:nvGraphicFramePr>
        <p:xfrm>
          <a:off x="1452212" y="2022475"/>
          <a:ext cx="9287580" cy="4154500"/>
        </p:xfrm>
        <a:graphic>
          <a:graphicData uri="http://schemas.openxmlformats.org/drawingml/2006/table">
            <a:tbl>
              <a:tblPr firstRow="1" firstCol="1" bandRow="1">
                <a:tableStyleId>{5C22544A-7EE6-4342-B048-85BDC9FD1C3A}</a:tableStyleId>
              </a:tblPr>
              <a:tblGrid>
                <a:gridCol w="1378019">
                  <a:extLst>
                    <a:ext uri="{9D8B030D-6E8A-4147-A177-3AD203B41FA5}">
                      <a16:colId xmlns:a16="http://schemas.microsoft.com/office/drawing/2014/main" val="1639328709"/>
                    </a:ext>
                  </a:extLst>
                </a:gridCol>
                <a:gridCol w="1047554">
                  <a:extLst>
                    <a:ext uri="{9D8B030D-6E8A-4147-A177-3AD203B41FA5}">
                      <a16:colId xmlns:a16="http://schemas.microsoft.com/office/drawing/2014/main" val="2169109811"/>
                    </a:ext>
                  </a:extLst>
                </a:gridCol>
                <a:gridCol w="1047554">
                  <a:extLst>
                    <a:ext uri="{9D8B030D-6E8A-4147-A177-3AD203B41FA5}">
                      <a16:colId xmlns:a16="http://schemas.microsoft.com/office/drawing/2014/main" val="4049682364"/>
                    </a:ext>
                  </a:extLst>
                </a:gridCol>
                <a:gridCol w="2771163">
                  <a:extLst>
                    <a:ext uri="{9D8B030D-6E8A-4147-A177-3AD203B41FA5}">
                      <a16:colId xmlns:a16="http://schemas.microsoft.com/office/drawing/2014/main" val="3351630156"/>
                    </a:ext>
                  </a:extLst>
                </a:gridCol>
                <a:gridCol w="3043290">
                  <a:extLst>
                    <a:ext uri="{9D8B030D-6E8A-4147-A177-3AD203B41FA5}">
                      <a16:colId xmlns:a16="http://schemas.microsoft.com/office/drawing/2014/main" val="2732151072"/>
                    </a:ext>
                  </a:extLst>
                </a:gridCol>
              </a:tblGrid>
              <a:tr h="296750">
                <a:tc>
                  <a:txBody>
                    <a:bodyPr/>
                    <a:lstStyle/>
                    <a:p>
                      <a:pPr algn="r"/>
                      <a:r>
                        <a:rPr lang="en-US" sz="1300"/>
                        <a:t>Sprint #</a:t>
                      </a:r>
                    </a:p>
                  </a:txBody>
                  <a:tcPr marL="85852" marR="85852" marT="34197" marB="34197"/>
                </a:tc>
                <a:tc>
                  <a:txBody>
                    <a:bodyPr/>
                    <a:lstStyle/>
                    <a:p>
                      <a:pPr algn="ctr"/>
                      <a:r>
                        <a:rPr lang="en-US" sz="1300"/>
                        <a:t>Start</a:t>
                      </a:r>
                    </a:p>
                  </a:txBody>
                  <a:tcPr marL="85852" marR="85852" marT="34197" marB="34197"/>
                </a:tc>
                <a:tc>
                  <a:txBody>
                    <a:bodyPr/>
                    <a:lstStyle/>
                    <a:p>
                      <a:pPr algn="ctr"/>
                      <a:r>
                        <a:rPr lang="en-US" sz="1300"/>
                        <a:t>End</a:t>
                      </a:r>
                    </a:p>
                  </a:txBody>
                  <a:tcPr marL="85852" marR="85852" marT="34197" marB="34197"/>
                </a:tc>
                <a:tc>
                  <a:txBody>
                    <a:bodyPr/>
                    <a:lstStyle/>
                    <a:p>
                      <a:pPr algn="ctr"/>
                      <a:r>
                        <a:rPr lang="en-US" sz="1300"/>
                        <a:t>Important Deadline</a:t>
                      </a:r>
                    </a:p>
                  </a:txBody>
                  <a:tcPr marL="85852" marR="85852" marT="34197" marB="34197"/>
                </a:tc>
                <a:tc>
                  <a:txBody>
                    <a:bodyPr/>
                    <a:lstStyle/>
                    <a:p>
                      <a:pPr algn="ctr"/>
                      <a:r>
                        <a:rPr lang="en-US" sz="1300"/>
                        <a:t>Must-Complete</a:t>
                      </a:r>
                    </a:p>
                  </a:txBody>
                  <a:tcPr marL="85852" marR="85852" marT="34197" marB="34197"/>
                </a:tc>
                <a:extLst>
                  <a:ext uri="{0D108BD9-81ED-4DB2-BD59-A6C34878D82A}">
                    <a16:rowId xmlns:a16="http://schemas.microsoft.com/office/drawing/2014/main" val="3160616532"/>
                  </a:ext>
                </a:extLst>
              </a:tr>
              <a:tr h="296750">
                <a:tc>
                  <a:txBody>
                    <a:bodyPr/>
                    <a:lstStyle/>
                    <a:p>
                      <a:pPr algn="r"/>
                      <a:r>
                        <a:rPr lang="en-US" sz="1300"/>
                        <a:t>Sprint 1</a:t>
                      </a:r>
                    </a:p>
                  </a:txBody>
                  <a:tcPr marL="85852" marR="85852" marT="34197" marB="34197"/>
                </a:tc>
                <a:tc>
                  <a:txBody>
                    <a:bodyPr/>
                    <a:lstStyle/>
                    <a:p>
                      <a:pPr algn="ctr"/>
                      <a:r>
                        <a:rPr lang="en-US" sz="1300"/>
                        <a:t>8/27</a:t>
                      </a:r>
                    </a:p>
                  </a:txBody>
                  <a:tcPr marL="85852" marR="85852" marT="34197" marB="34197"/>
                </a:tc>
                <a:tc>
                  <a:txBody>
                    <a:bodyPr/>
                    <a:lstStyle/>
                    <a:p>
                      <a:pPr algn="ctr"/>
                      <a:r>
                        <a:rPr lang="en-US" sz="1300"/>
                        <a:t>9/3</a:t>
                      </a:r>
                    </a:p>
                  </a:txBody>
                  <a:tcPr marL="85852" marR="85852" marT="34197" marB="34197"/>
                </a:tc>
                <a:tc>
                  <a:txBody>
                    <a:bodyPr/>
                    <a:lstStyle/>
                    <a:p>
                      <a:pPr algn="ctr"/>
                      <a:r>
                        <a:rPr lang="en-US" sz="1300"/>
                        <a:t>-</a:t>
                      </a:r>
                    </a:p>
                  </a:txBody>
                  <a:tcPr marL="85852" marR="85852" marT="34197" marB="34197"/>
                </a:tc>
                <a:tc>
                  <a:txBody>
                    <a:bodyPr/>
                    <a:lstStyle/>
                    <a:p>
                      <a:pPr algn="ctr"/>
                      <a:r>
                        <a:rPr lang="en-US" sz="1300"/>
                        <a:t>-</a:t>
                      </a:r>
                    </a:p>
                  </a:txBody>
                  <a:tcPr marL="85852" marR="85852" marT="34197" marB="34197"/>
                </a:tc>
                <a:extLst>
                  <a:ext uri="{0D108BD9-81ED-4DB2-BD59-A6C34878D82A}">
                    <a16:rowId xmlns:a16="http://schemas.microsoft.com/office/drawing/2014/main" val="1483618842"/>
                  </a:ext>
                </a:extLst>
              </a:tr>
              <a:tr h="296750">
                <a:tc>
                  <a:txBody>
                    <a:bodyPr/>
                    <a:lstStyle/>
                    <a:p>
                      <a:pPr algn="r"/>
                      <a:r>
                        <a:rPr lang="en-US" sz="1300"/>
                        <a:t>Sprint 2</a:t>
                      </a:r>
                    </a:p>
                  </a:txBody>
                  <a:tcPr marL="85852" marR="85852" marT="34197" marB="34197"/>
                </a:tc>
                <a:tc>
                  <a:txBody>
                    <a:bodyPr/>
                    <a:lstStyle/>
                    <a:p>
                      <a:pPr algn="ctr"/>
                      <a:r>
                        <a:rPr lang="en-US" sz="1300"/>
                        <a:t>9/3</a:t>
                      </a:r>
                    </a:p>
                  </a:txBody>
                  <a:tcPr marL="85852" marR="85852" marT="34197" marB="34197"/>
                </a:tc>
                <a:tc>
                  <a:txBody>
                    <a:bodyPr/>
                    <a:lstStyle/>
                    <a:p>
                      <a:pPr algn="ctr"/>
                      <a:r>
                        <a:rPr lang="en-US" sz="1300"/>
                        <a:t>9/10</a:t>
                      </a:r>
                    </a:p>
                  </a:txBody>
                  <a:tcPr marL="85852" marR="85852" marT="34197" marB="34197"/>
                </a:tc>
                <a:tc>
                  <a:txBody>
                    <a:bodyPr/>
                    <a:lstStyle/>
                    <a:p>
                      <a:pPr algn="ctr"/>
                      <a:r>
                        <a:rPr lang="en-US" sz="1300"/>
                        <a:t>-</a:t>
                      </a:r>
                    </a:p>
                  </a:txBody>
                  <a:tcPr marL="85852" marR="85852" marT="34197" marB="34197"/>
                </a:tc>
                <a:tc>
                  <a:txBody>
                    <a:bodyPr/>
                    <a:lstStyle/>
                    <a:p>
                      <a:pPr algn="ctr"/>
                      <a:r>
                        <a:rPr lang="en-US" sz="1300"/>
                        <a:t>-</a:t>
                      </a:r>
                    </a:p>
                  </a:txBody>
                  <a:tcPr marL="85852" marR="85852" marT="34197" marB="34197"/>
                </a:tc>
                <a:extLst>
                  <a:ext uri="{0D108BD9-81ED-4DB2-BD59-A6C34878D82A}">
                    <a16:rowId xmlns:a16="http://schemas.microsoft.com/office/drawing/2014/main" val="703737970"/>
                  </a:ext>
                </a:extLst>
              </a:tr>
              <a:tr h="296750">
                <a:tc>
                  <a:txBody>
                    <a:bodyPr/>
                    <a:lstStyle/>
                    <a:p>
                      <a:pPr algn="r"/>
                      <a:r>
                        <a:rPr lang="en-US" sz="1300"/>
                        <a:t>Sprint 3</a:t>
                      </a:r>
                    </a:p>
                  </a:txBody>
                  <a:tcPr marL="85852" marR="85852" marT="34197" marB="34197"/>
                </a:tc>
                <a:tc>
                  <a:txBody>
                    <a:bodyPr/>
                    <a:lstStyle/>
                    <a:p>
                      <a:pPr algn="ctr"/>
                      <a:r>
                        <a:rPr lang="en-US" sz="1300"/>
                        <a:t>9/10</a:t>
                      </a:r>
                    </a:p>
                  </a:txBody>
                  <a:tcPr marL="85852" marR="85852" marT="34197" marB="34197"/>
                </a:tc>
                <a:tc>
                  <a:txBody>
                    <a:bodyPr/>
                    <a:lstStyle/>
                    <a:p>
                      <a:pPr algn="ctr"/>
                      <a:r>
                        <a:rPr lang="en-US" sz="1300"/>
                        <a:t>9/17</a:t>
                      </a:r>
                    </a:p>
                  </a:txBody>
                  <a:tcPr marL="85852" marR="85852" marT="34197" marB="34197"/>
                </a:tc>
                <a:tc>
                  <a:txBody>
                    <a:bodyPr/>
                    <a:lstStyle/>
                    <a:p>
                      <a:pPr algn="ctr"/>
                      <a:r>
                        <a:rPr lang="en-US" sz="1300"/>
                        <a:t>-</a:t>
                      </a:r>
                    </a:p>
                  </a:txBody>
                  <a:tcPr marL="85852" marR="85852" marT="34197" marB="34197"/>
                </a:tc>
                <a:tc>
                  <a:txBody>
                    <a:bodyPr/>
                    <a:lstStyle/>
                    <a:p>
                      <a:pPr algn="ctr"/>
                      <a:r>
                        <a:rPr lang="en-US" sz="1300"/>
                        <a:t>-</a:t>
                      </a:r>
                    </a:p>
                  </a:txBody>
                  <a:tcPr marL="85852" marR="85852" marT="34197" marB="34197"/>
                </a:tc>
                <a:extLst>
                  <a:ext uri="{0D108BD9-81ED-4DB2-BD59-A6C34878D82A}">
                    <a16:rowId xmlns:a16="http://schemas.microsoft.com/office/drawing/2014/main" val="2394339719"/>
                  </a:ext>
                </a:extLst>
              </a:tr>
              <a:tr h="296750">
                <a:tc>
                  <a:txBody>
                    <a:bodyPr/>
                    <a:lstStyle/>
                    <a:p>
                      <a:pPr algn="r"/>
                      <a:r>
                        <a:rPr lang="en-US" sz="1300"/>
                        <a:t>Sprint 4</a:t>
                      </a:r>
                    </a:p>
                  </a:txBody>
                  <a:tcPr marL="85852" marR="85852" marT="34197" marB="34197"/>
                </a:tc>
                <a:tc>
                  <a:txBody>
                    <a:bodyPr/>
                    <a:lstStyle/>
                    <a:p>
                      <a:pPr algn="ctr"/>
                      <a:r>
                        <a:rPr lang="en-US" sz="1300"/>
                        <a:t>9/17</a:t>
                      </a:r>
                    </a:p>
                  </a:txBody>
                  <a:tcPr marL="85852" marR="85852" marT="34197" marB="3419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9/24</a:t>
                      </a:r>
                    </a:p>
                  </a:txBody>
                  <a:tcPr marL="85852" marR="85852" marT="34197" marB="34197"/>
                </a:tc>
                <a:tc>
                  <a:txBody>
                    <a:bodyPr/>
                    <a:lstStyle/>
                    <a:p>
                      <a:pPr algn="ctr"/>
                      <a:r>
                        <a:rPr lang="en-US" sz="1300"/>
                        <a:t>-</a:t>
                      </a:r>
                    </a:p>
                  </a:txBody>
                  <a:tcPr marL="85852" marR="85852" marT="34197" marB="34197"/>
                </a:tc>
                <a:tc>
                  <a:txBody>
                    <a:bodyPr/>
                    <a:lstStyle/>
                    <a:p>
                      <a:pPr algn="ctr"/>
                      <a:r>
                        <a:rPr lang="en-US" sz="1300"/>
                        <a:t>-</a:t>
                      </a:r>
                    </a:p>
                  </a:txBody>
                  <a:tcPr marL="85852" marR="85852" marT="34197" marB="34197"/>
                </a:tc>
                <a:extLst>
                  <a:ext uri="{0D108BD9-81ED-4DB2-BD59-A6C34878D82A}">
                    <a16:rowId xmlns:a16="http://schemas.microsoft.com/office/drawing/2014/main" val="16170515"/>
                  </a:ext>
                </a:extLst>
              </a:tr>
              <a:tr h="296750">
                <a:tc>
                  <a:txBody>
                    <a:bodyPr/>
                    <a:lstStyle/>
                    <a:p>
                      <a:pPr algn="r"/>
                      <a:r>
                        <a:rPr lang="en-US" sz="1300"/>
                        <a:t>Sprint 5</a:t>
                      </a:r>
                    </a:p>
                  </a:txBody>
                  <a:tcPr marL="85852" marR="85852" marT="34197" marB="34197"/>
                </a:tc>
                <a:tc>
                  <a:txBody>
                    <a:bodyPr/>
                    <a:lstStyle/>
                    <a:p>
                      <a:pPr algn="ctr"/>
                      <a:r>
                        <a:rPr lang="en-US" sz="1300"/>
                        <a:t>9/24</a:t>
                      </a:r>
                    </a:p>
                  </a:txBody>
                  <a:tcPr marL="85852" marR="85852" marT="34197" marB="34197"/>
                </a:tc>
                <a:tc>
                  <a:txBody>
                    <a:bodyPr/>
                    <a:lstStyle/>
                    <a:p>
                      <a:pPr algn="ctr"/>
                      <a:r>
                        <a:rPr lang="en-US" sz="1300"/>
                        <a:t>10/1</a:t>
                      </a:r>
                    </a:p>
                  </a:txBody>
                  <a:tcPr marL="85852" marR="85852" marT="34197" marB="34197"/>
                </a:tc>
                <a:tc>
                  <a:txBody>
                    <a:bodyPr/>
                    <a:lstStyle/>
                    <a:p>
                      <a:pPr algn="ctr"/>
                      <a:r>
                        <a:rPr lang="en-US" sz="1300"/>
                        <a:t>10/26 CDR</a:t>
                      </a:r>
                    </a:p>
                  </a:txBody>
                  <a:tcPr marL="85852" marR="85852" marT="34197" marB="34197"/>
                </a:tc>
                <a:tc>
                  <a:txBody>
                    <a:bodyPr/>
                    <a:lstStyle/>
                    <a:p>
                      <a:pPr algn="ctr"/>
                      <a:r>
                        <a:rPr lang="en-US" sz="1300"/>
                        <a:t>Arena Hardware</a:t>
                      </a:r>
                    </a:p>
                  </a:txBody>
                  <a:tcPr marL="85852" marR="85852" marT="34197" marB="34197"/>
                </a:tc>
                <a:extLst>
                  <a:ext uri="{0D108BD9-81ED-4DB2-BD59-A6C34878D82A}">
                    <a16:rowId xmlns:a16="http://schemas.microsoft.com/office/drawing/2014/main" val="4272263316"/>
                  </a:ext>
                </a:extLst>
              </a:tr>
              <a:tr h="296750">
                <a:tc>
                  <a:txBody>
                    <a:bodyPr/>
                    <a:lstStyle/>
                    <a:p>
                      <a:pPr algn="r"/>
                      <a:r>
                        <a:rPr lang="en-US" sz="1300"/>
                        <a:t>Sprint 6</a:t>
                      </a:r>
                    </a:p>
                  </a:txBody>
                  <a:tcPr marL="85852" marR="85852" marT="34197" marB="34197"/>
                </a:tc>
                <a:tc>
                  <a:txBody>
                    <a:bodyPr/>
                    <a:lstStyle/>
                    <a:p>
                      <a:pPr algn="ctr"/>
                      <a:r>
                        <a:rPr lang="en-US" sz="1300"/>
                        <a:t>10/1</a:t>
                      </a:r>
                    </a:p>
                  </a:txBody>
                  <a:tcPr marL="85852" marR="85852" marT="34197" marB="34197"/>
                </a:tc>
                <a:tc>
                  <a:txBody>
                    <a:bodyPr/>
                    <a:lstStyle/>
                    <a:p>
                      <a:pPr algn="ctr"/>
                      <a:r>
                        <a:rPr lang="en-US" sz="1300"/>
                        <a:t>10/8</a:t>
                      </a:r>
                    </a:p>
                  </a:txBody>
                  <a:tcPr marL="85852" marR="85852" marT="34197" marB="34197"/>
                </a:tc>
                <a:tc>
                  <a:txBody>
                    <a:bodyPr/>
                    <a:lstStyle/>
                    <a:p>
                      <a:pPr algn="ctr"/>
                      <a:r>
                        <a:rPr lang="en-US" sz="1300"/>
                        <a:t>-</a:t>
                      </a:r>
                    </a:p>
                  </a:txBody>
                  <a:tcPr marL="85852" marR="85852" marT="34197" marB="34197"/>
                </a:tc>
                <a:tc>
                  <a:txBody>
                    <a:bodyPr/>
                    <a:lstStyle/>
                    <a:p>
                      <a:pPr algn="ctr"/>
                      <a:r>
                        <a:rPr lang="en-US" sz="1300"/>
                        <a:t>Robot Hardware (Minus PCB)</a:t>
                      </a:r>
                    </a:p>
                  </a:txBody>
                  <a:tcPr marL="85852" marR="85852" marT="34197" marB="34197"/>
                </a:tc>
                <a:extLst>
                  <a:ext uri="{0D108BD9-81ED-4DB2-BD59-A6C34878D82A}">
                    <a16:rowId xmlns:a16="http://schemas.microsoft.com/office/drawing/2014/main" val="693683908"/>
                  </a:ext>
                </a:extLst>
              </a:tr>
              <a:tr h="296750">
                <a:tc>
                  <a:txBody>
                    <a:bodyPr/>
                    <a:lstStyle/>
                    <a:p>
                      <a:pPr algn="r"/>
                      <a:r>
                        <a:rPr lang="en-US" sz="1300"/>
                        <a:t>Sprint 7</a:t>
                      </a:r>
                    </a:p>
                  </a:txBody>
                  <a:tcPr marL="85852" marR="85852" marT="34197" marB="34197"/>
                </a:tc>
                <a:tc>
                  <a:txBody>
                    <a:bodyPr/>
                    <a:lstStyle/>
                    <a:p>
                      <a:pPr algn="ctr"/>
                      <a:r>
                        <a:rPr lang="en-US" sz="1300"/>
                        <a:t>10/8</a:t>
                      </a:r>
                    </a:p>
                  </a:txBody>
                  <a:tcPr marL="85852" marR="85852" marT="34197" marB="34197"/>
                </a:tc>
                <a:tc>
                  <a:txBody>
                    <a:bodyPr/>
                    <a:lstStyle/>
                    <a:p>
                      <a:pPr algn="ctr"/>
                      <a:r>
                        <a:rPr lang="en-US" sz="1300"/>
                        <a:t>10/15</a:t>
                      </a:r>
                    </a:p>
                  </a:txBody>
                  <a:tcPr marL="85852" marR="85852" marT="34197" marB="34197"/>
                </a:tc>
                <a:tc>
                  <a:txBody>
                    <a:bodyPr/>
                    <a:lstStyle/>
                    <a:p>
                      <a:pPr algn="ctr"/>
                      <a:r>
                        <a:rPr lang="en-US" sz="1300"/>
                        <a:t>-</a:t>
                      </a:r>
                    </a:p>
                  </a:txBody>
                  <a:tcPr marL="85852" marR="85852" marT="34197" marB="34197"/>
                </a:tc>
                <a:tc>
                  <a:txBody>
                    <a:bodyPr/>
                    <a:lstStyle/>
                    <a:p>
                      <a:pPr algn="ctr"/>
                      <a:r>
                        <a:rPr lang="en-US" sz="1300"/>
                        <a:t>Robot Software</a:t>
                      </a:r>
                    </a:p>
                  </a:txBody>
                  <a:tcPr marL="85852" marR="85852" marT="34197" marB="34197"/>
                </a:tc>
                <a:extLst>
                  <a:ext uri="{0D108BD9-81ED-4DB2-BD59-A6C34878D82A}">
                    <a16:rowId xmlns:a16="http://schemas.microsoft.com/office/drawing/2014/main" val="1937318926"/>
                  </a:ext>
                </a:extLst>
              </a:tr>
              <a:tr h="296750">
                <a:tc>
                  <a:txBody>
                    <a:bodyPr/>
                    <a:lstStyle/>
                    <a:p>
                      <a:pPr algn="r"/>
                      <a:r>
                        <a:rPr lang="en-US" sz="1300"/>
                        <a:t>Sprint 8</a:t>
                      </a:r>
                    </a:p>
                  </a:txBody>
                  <a:tcPr marL="85852" marR="85852" marT="34197" marB="34197"/>
                </a:tc>
                <a:tc>
                  <a:txBody>
                    <a:bodyPr/>
                    <a:lstStyle/>
                    <a:p>
                      <a:pPr algn="ctr"/>
                      <a:r>
                        <a:rPr lang="en-US" sz="1300"/>
                        <a:t>10/15</a:t>
                      </a:r>
                    </a:p>
                  </a:txBody>
                  <a:tcPr marL="85852" marR="85852" marT="34197" marB="34197"/>
                </a:tc>
                <a:tc>
                  <a:txBody>
                    <a:bodyPr/>
                    <a:lstStyle/>
                    <a:p>
                      <a:pPr algn="ctr"/>
                      <a:r>
                        <a:rPr lang="en-US" sz="1300"/>
                        <a:t>10/22</a:t>
                      </a:r>
                    </a:p>
                  </a:txBody>
                  <a:tcPr marL="85852" marR="85852" marT="34197" marB="3419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10/21 Mid-Term Demo</a:t>
                      </a:r>
                    </a:p>
                  </a:txBody>
                  <a:tcPr marL="85852" marR="85852" marT="34197" marB="34197"/>
                </a:tc>
                <a:tc>
                  <a:txBody>
                    <a:bodyPr/>
                    <a:lstStyle/>
                    <a:p>
                      <a:pPr algn="ctr"/>
                      <a:r>
                        <a:rPr lang="en-US" sz="1300"/>
                        <a:t>-</a:t>
                      </a:r>
                    </a:p>
                  </a:txBody>
                  <a:tcPr marL="85852" marR="85852" marT="34197" marB="34197"/>
                </a:tc>
                <a:extLst>
                  <a:ext uri="{0D108BD9-81ED-4DB2-BD59-A6C34878D82A}">
                    <a16:rowId xmlns:a16="http://schemas.microsoft.com/office/drawing/2014/main" val="3647901110"/>
                  </a:ext>
                </a:extLst>
              </a:tr>
              <a:tr h="296750">
                <a:tc>
                  <a:txBody>
                    <a:bodyPr/>
                    <a:lstStyle/>
                    <a:p>
                      <a:pPr algn="r"/>
                      <a:r>
                        <a:rPr lang="en-US" sz="1300"/>
                        <a:t>Sprint 9</a:t>
                      </a:r>
                    </a:p>
                  </a:txBody>
                  <a:tcPr marL="85852" marR="85852" marT="34197" marB="34197"/>
                </a:tc>
                <a:tc>
                  <a:txBody>
                    <a:bodyPr/>
                    <a:lstStyle/>
                    <a:p>
                      <a:pPr algn="ctr"/>
                      <a:r>
                        <a:rPr lang="en-US" sz="1300"/>
                        <a:t>10/22</a:t>
                      </a:r>
                    </a:p>
                  </a:txBody>
                  <a:tcPr marL="85852" marR="85852" marT="34197" marB="34197"/>
                </a:tc>
                <a:tc>
                  <a:txBody>
                    <a:bodyPr/>
                    <a:lstStyle/>
                    <a:p>
                      <a:pPr algn="ctr"/>
                      <a:r>
                        <a:rPr lang="en-US" sz="1300"/>
                        <a:t>10/29</a:t>
                      </a:r>
                    </a:p>
                  </a:txBody>
                  <a:tcPr marL="85852" marR="85852" marT="34197" marB="34197"/>
                </a:tc>
                <a:tc>
                  <a:txBody>
                    <a:bodyPr/>
                    <a:lstStyle/>
                    <a:p>
                      <a:pPr algn="ctr"/>
                      <a:r>
                        <a:rPr lang="en-US" sz="1300"/>
                        <a:t>-</a:t>
                      </a:r>
                    </a:p>
                  </a:txBody>
                  <a:tcPr marL="85852" marR="85852" marT="34197" marB="34197"/>
                </a:tc>
                <a:tc>
                  <a:txBody>
                    <a:bodyPr/>
                    <a:lstStyle/>
                    <a:p>
                      <a:pPr algn="ctr"/>
                      <a:r>
                        <a:rPr lang="en-US" sz="1300"/>
                        <a:t>PCB</a:t>
                      </a:r>
                    </a:p>
                  </a:txBody>
                  <a:tcPr marL="85852" marR="85852" marT="34197" marB="34197"/>
                </a:tc>
                <a:extLst>
                  <a:ext uri="{0D108BD9-81ED-4DB2-BD59-A6C34878D82A}">
                    <a16:rowId xmlns:a16="http://schemas.microsoft.com/office/drawing/2014/main" val="465197997"/>
                  </a:ext>
                </a:extLst>
              </a:tr>
              <a:tr h="296750">
                <a:tc>
                  <a:txBody>
                    <a:bodyPr/>
                    <a:lstStyle/>
                    <a:p>
                      <a:pPr algn="r"/>
                      <a:r>
                        <a:rPr lang="en-US" sz="1300"/>
                        <a:t>Sprint 10</a:t>
                      </a:r>
                    </a:p>
                  </a:txBody>
                  <a:tcPr marL="85852" marR="85852" marT="34197" marB="34197"/>
                </a:tc>
                <a:tc>
                  <a:txBody>
                    <a:bodyPr/>
                    <a:lstStyle/>
                    <a:p>
                      <a:pPr algn="ctr"/>
                      <a:r>
                        <a:rPr lang="en-US" sz="1300"/>
                        <a:t>10/29</a:t>
                      </a:r>
                    </a:p>
                  </a:txBody>
                  <a:tcPr marL="85852" marR="85852" marT="34197" marB="34197"/>
                </a:tc>
                <a:tc>
                  <a:txBody>
                    <a:bodyPr/>
                    <a:lstStyle/>
                    <a:p>
                      <a:pPr algn="ctr"/>
                      <a:r>
                        <a:rPr lang="en-US" sz="1300"/>
                        <a:t>11/5</a:t>
                      </a:r>
                    </a:p>
                  </a:txBody>
                  <a:tcPr marL="85852" marR="85852" marT="34197" marB="34197"/>
                </a:tc>
                <a:tc>
                  <a:txBody>
                    <a:bodyPr/>
                    <a:lstStyle/>
                    <a:p>
                      <a:pPr algn="ctr"/>
                      <a:r>
                        <a:rPr lang="en-US" sz="1300"/>
                        <a:t>-</a:t>
                      </a:r>
                    </a:p>
                  </a:txBody>
                  <a:tcPr marL="85852" marR="85852" marT="34197" marB="34197"/>
                </a:tc>
                <a:tc>
                  <a:txBody>
                    <a:bodyPr/>
                    <a:lstStyle/>
                    <a:p>
                      <a:pPr algn="ctr"/>
                      <a:r>
                        <a:rPr lang="en-US" sz="1300"/>
                        <a:t>Game</a:t>
                      </a:r>
                    </a:p>
                  </a:txBody>
                  <a:tcPr marL="85852" marR="85852" marT="34197" marB="34197"/>
                </a:tc>
                <a:extLst>
                  <a:ext uri="{0D108BD9-81ED-4DB2-BD59-A6C34878D82A}">
                    <a16:rowId xmlns:a16="http://schemas.microsoft.com/office/drawing/2014/main" val="2636540581"/>
                  </a:ext>
                </a:extLst>
              </a:tr>
              <a:tr h="296750">
                <a:tc>
                  <a:txBody>
                    <a:bodyPr/>
                    <a:lstStyle/>
                    <a:p>
                      <a:pPr algn="r"/>
                      <a:r>
                        <a:rPr lang="en-US" sz="1300"/>
                        <a:t>Sprint 11</a:t>
                      </a:r>
                    </a:p>
                  </a:txBody>
                  <a:tcPr marL="85852" marR="85852" marT="34197" marB="34197"/>
                </a:tc>
                <a:tc>
                  <a:txBody>
                    <a:bodyPr/>
                    <a:lstStyle/>
                    <a:p>
                      <a:pPr algn="ctr"/>
                      <a:r>
                        <a:rPr lang="en-US" sz="1300"/>
                        <a:t>11/5</a:t>
                      </a:r>
                    </a:p>
                  </a:txBody>
                  <a:tcPr marL="85852" marR="85852" marT="34197" marB="34197"/>
                </a:tc>
                <a:tc>
                  <a:txBody>
                    <a:bodyPr/>
                    <a:lstStyle/>
                    <a:p>
                      <a:pPr algn="ctr"/>
                      <a:r>
                        <a:rPr lang="en-US" sz="1300"/>
                        <a:t>11/12</a:t>
                      </a:r>
                    </a:p>
                  </a:txBody>
                  <a:tcPr marL="85852" marR="85852" marT="34197" marB="34197"/>
                </a:tc>
                <a:tc>
                  <a:txBody>
                    <a:bodyPr/>
                    <a:lstStyle/>
                    <a:p>
                      <a:pPr algn="ctr"/>
                      <a:r>
                        <a:rPr lang="en-US" sz="1300"/>
                        <a:t>-</a:t>
                      </a:r>
                    </a:p>
                  </a:txBody>
                  <a:tcPr marL="85852" marR="85852" marT="34197" marB="34197"/>
                </a:tc>
                <a:tc>
                  <a:txBody>
                    <a:bodyPr/>
                    <a:lstStyle/>
                    <a:p>
                      <a:pPr algn="ctr"/>
                      <a:r>
                        <a:rPr lang="en-US" sz="1300"/>
                        <a:t>Arena Software</a:t>
                      </a:r>
                    </a:p>
                  </a:txBody>
                  <a:tcPr marL="85852" marR="85852" marT="34197" marB="34197"/>
                </a:tc>
                <a:extLst>
                  <a:ext uri="{0D108BD9-81ED-4DB2-BD59-A6C34878D82A}">
                    <a16:rowId xmlns:a16="http://schemas.microsoft.com/office/drawing/2014/main" val="4173704626"/>
                  </a:ext>
                </a:extLst>
              </a:tr>
              <a:tr h="296750">
                <a:tc>
                  <a:txBody>
                    <a:bodyPr/>
                    <a:lstStyle/>
                    <a:p>
                      <a:pPr algn="r"/>
                      <a:r>
                        <a:rPr lang="en-US" sz="1300"/>
                        <a:t>Sprint 12</a:t>
                      </a:r>
                    </a:p>
                  </a:txBody>
                  <a:tcPr marL="85852" marR="85852" marT="34197" marB="34197"/>
                </a:tc>
                <a:tc>
                  <a:txBody>
                    <a:bodyPr/>
                    <a:lstStyle/>
                    <a:p>
                      <a:pPr algn="ctr"/>
                      <a:r>
                        <a:rPr lang="en-US" sz="1300"/>
                        <a:t>11/12</a:t>
                      </a:r>
                    </a:p>
                  </a:txBody>
                  <a:tcPr marL="85852" marR="85852" marT="34197" marB="34197"/>
                </a:tc>
                <a:tc>
                  <a:txBody>
                    <a:bodyPr/>
                    <a:lstStyle/>
                    <a:p>
                      <a:pPr algn="ctr"/>
                      <a:r>
                        <a:rPr lang="en-US" sz="1300"/>
                        <a:t>11/19</a:t>
                      </a:r>
                    </a:p>
                  </a:txBody>
                  <a:tcPr marL="85852" marR="85852" marT="34197" marB="34197"/>
                </a:tc>
                <a:tc>
                  <a:txBody>
                    <a:bodyPr/>
                    <a:lstStyle/>
                    <a:p>
                      <a:pPr algn="ctr"/>
                      <a:r>
                        <a:rPr lang="en-US" sz="1300"/>
                        <a:t>-</a:t>
                      </a:r>
                    </a:p>
                  </a:txBody>
                  <a:tcPr marL="85852" marR="85852" marT="34197" marB="34197"/>
                </a:tc>
                <a:tc>
                  <a:txBody>
                    <a:bodyPr/>
                    <a:lstStyle/>
                    <a:p>
                      <a:pPr algn="ctr"/>
                      <a:r>
                        <a:rPr lang="en-US" sz="1300"/>
                        <a:t>Testing</a:t>
                      </a:r>
                    </a:p>
                  </a:txBody>
                  <a:tcPr marL="85852" marR="85852" marT="34197" marB="34197"/>
                </a:tc>
                <a:extLst>
                  <a:ext uri="{0D108BD9-81ED-4DB2-BD59-A6C34878D82A}">
                    <a16:rowId xmlns:a16="http://schemas.microsoft.com/office/drawing/2014/main" val="3039354937"/>
                  </a:ext>
                </a:extLst>
              </a:tr>
              <a:tr h="296750">
                <a:tc>
                  <a:txBody>
                    <a:bodyPr/>
                    <a:lstStyle/>
                    <a:p>
                      <a:pPr algn="r"/>
                      <a:r>
                        <a:rPr lang="en-US" sz="1300"/>
                        <a:t>Sprint 13</a:t>
                      </a:r>
                    </a:p>
                  </a:txBody>
                  <a:tcPr marL="85852" marR="85852" marT="34197" marB="34197"/>
                </a:tc>
                <a:tc>
                  <a:txBody>
                    <a:bodyPr/>
                    <a:lstStyle/>
                    <a:p>
                      <a:pPr algn="ctr"/>
                      <a:r>
                        <a:rPr lang="en-US" sz="1300"/>
                        <a:t>11/19</a:t>
                      </a:r>
                    </a:p>
                  </a:txBody>
                  <a:tcPr marL="85852" marR="85852" marT="34197" marB="34197"/>
                </a:tc>
                <a:tc>
                  <a:txBody>
                    <a:bodyPr/>
                    <a:lstStyle/>
                    <a:p>
                      <a:pPr algn="ctr"/>
                      <a:r>
                        <a:rPr lang="en-US" sz="1300"/>
                        <a:t>11/21</a:t>
                      </a:r>
                    </a:p>
                  </a:txBody>
                  <a:tcPr marL="85852" marR="85852" marT="34197" marB="3419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11/21 Final Demo</a:t>
                      </a:r>
                    </a:p>
                  </a:txBody>
                  <a:tcPr marL="85852" marR="85852" marT="34197" marB="34197"/>
                </a:tc>
                <a:tc>
                  <a:txBody>
                    <a:bodyPr/>
                    <a:lstStyle/>
                    <a:p>
                      <a:pPr algn="ctr"/>
                      <a:r>
                        <a:rPr lang="en-US" sz="1300"/>
                        <a:t>-</a:t>
                      </a:r>
                    </a:p>
                  </a:txBody>
                  <a:tcPr marL="85852" marR="85852" marT="34197" marB="34197"/>
                </a:tc>
                <a:extLst>
                  <a:ext uri="{0D108BD9-81ED-4DB2-BD59-A6C34878D82A}">
                    <a16:rowId xmlns:a16="http://schemas.microsoft.com/office/drawing/2014/main" val="2349567171"/>
                  </a:ext>
                </a:extLst>
              </a:tr>
            </a:tbl>
          </a:graphicData>
        </a:graphic>
      </p:graphicFrame>
    </p:spTree>
    <p:extLst>
      <p:ext uri="{BB962C8B-B14F-4D97-AF65-F5344CB8AC3E}">
        <p14:creationId xmlns:p14="http://schemas.microsoft.com/office/powerpoint/2010/main" val="367677017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C7864B-808E-4D2C-B05D-A8674A6D4134}"/>
              </a:ext>
            </a:extLst>
          </p:cNvPr>
          <p:cNvSpPr>
            <a:spLocks noGrp="1"/>
          </p:cNvSpPr>
          <p:nvPr>
            <p:ph type="title"/>
          </p:nvPr>
        </p:nvSpPr>
        <p:spPr>
          <a:xfrm>
            <a:off x="833002" y="365125"/>
            <a:ext cx="10520702" cy="1325563"/>
          </a:xfrm>
        </p:spPr>
        <p:txBody>
          <a:bodyPr>
            <a:normAutofit/>
          </a:bodyPr>
          <a:lstStyle/>
          <a:p>
            <a:r>
              <a:rPr lang="en-US"/>
              <a:t>Work Distribution</a:t>
            </a:r>
          </a:p>
        </p:txBody>
      </p:sp>
      <p:graphicFrame>
        <p:nvGraphicFramePr>
          <p:cNvPr id="4" name="Table 4">
            <a:extLst>
              <a:ext uri="{FF2B5EF4-FFF2-40B4-BE49-F238E27FC236}">
                <a16:creationId xmlns:a16="http://schemas.microsoft.com/office/drawing/2014/main" id="{023E09F3-8440-47B2-8E3C-27C1C6B9E6D8}"/>
              </a:ext>
            </a:extLst>
          </p:cNvPr>
          <p:cNvGraphicFramePr>
            <a:graphicFrameLocks noGrp="1"/>
          </p:cNvGraphicFramePr>
          <p:nvPr>
            <p:ph idx="1"/>
            <p:extLst>
              <p:ext uri="{D42A27DB-BD31-4B8C-83A1-F6EECF244321}">
                <p14:modId xmlns:p14="http://schemas.microsoft.com/office/powerpoint/2010/main" val="577333349"/>
              </p:ext>
            </p:extLst>
          </p:nvPr>
        </p:nvGraphicFramePr>
        <p:xfrm>
          <a:off x="1236469" y="2022475"/>
          <a:ext cx="9722129" cy="4154490"/>
        </p:xfrm>
        <a:graphic>
          <a:graphicData uri="http://schemas.openxmlformats.org/drawingml/2006/table">
            <a:tbl>
              <a:tblPr firstRow="1" firstCol="1" bandRow="1">
                <a:tableStyleId>{5C22544A-7EE6-4342-B048-85BDC9FD1C3A}</a:tableStyleId>
              </a:tblPr>
              <a:tblGrid>
                <a:gridCol w="4255107">
                  <a:extLst>
                    <a:ext uri="{9D8B030D-6E8A-4147-A177-3AD203B41FA5}">
                      <a16:colId xmlns:a16="http://schemas.microsoft.com/office/drawing/2014/main" val="1240161130"/>
                    </a:ext>
                  </a:extLst>
                </a:gridCol>
                <a:gridCol w="2552391">
                  <a:extLst>
                    <a:ext uri="{9D8B030D-6E8A-4147-A177-3AD203B41FA5}">
                      <a16:colId xmlns:a16="http://schemas.microsoft.com/office/drawing/2014/main" val="3056330078"/>
                    </a:ext>
                  </a:extLst>
                </a:gridCol>
                <a:gridCol w="2914631">
                  <a:extLst>
                    <a:ext uri="{9D8B030D-6E8A-4147-A177-3AD203B41FA5}">
                      <a16:colId xmlns:a16="http://schemas.microsoft.com/office/drawing/2014/main" val="2887772739"/>
                    </a:ext>
                  </a:extLst>
                </a:gridCol>
              </a:tblGrid>
              <a:tr h="461610">
                <a:tc>
                  <a:txBody>
                    <a:bodyPr/>
                    <a:lstStyle/>
                    <a:p>
                      <a:endParaRPr lang="en-US" sz="2100"/>
                    </a:p>
                  </a:txBody>
                  <a:tcPr marL="265630" marR="265630" marT="52472" marB="52472"/>
                </a:tc>
                <a:tc>
                  <a:txBody>
                    <a:bodyPr/>
                    <a:lstStyle/>
                    <a:p>
                      <a:r>
                        <a:rPr lang="en-US" sz="2100"/>
                        <a:t>Primary</a:t>
                      </a:r>
                    </a:p>
                  </a:txBody>
                  <a:tcPr marL="265630" marR="265630" marT="52472" marB="52472"/>
                </a:tc>
                <a:tc>
                  <a:txBody>
                    <a:bodyPr/>
                    <a:lstStyle/>
                    <a:p>
                      <a:r>
                        <a:rPr lang="en-US" sz="2100"/>
                        <a:t>Secondary</a:t>
                      </a:r>
                    </a:p>
                  </a:txBody>
                  <a:tcPr marL="265630" marR="265630" marT="52472" marB="52472"/>
                </a:tc>
                <a:extLst>
                  <a:ext uri="{0D108BD9-81ED-4DB2-BD59-A6C34878D82A}">
                    <a16:rowId xmlns:a16="http://schemas.microsoft.com/office/drawing/2014/main" val="1202303515"/>
                  </a:ext>
                </a:extLst>
              </a:tr>
              <a:tr h="461610">
                <a:tc>
                  <a:txBody>
                    <a:bodyPr/>
                    <a:lstStyle/>
                    <a:p>
                      <a:r>
                        <a:rPr lang="en-US" sz="2100"/>
                        <a:t>Robot Mechanical</a:t>
                      </a:r>
                    </a:p>
                  </a:txBody>
                  <a:tcPr marL="265630" marR="265630" marT="52472" marB="52472"/>
                </a:tc>
                <a:tc>
                  <a:txBody>
                    <a:bodyPr/>
                    <a:lstStyle/>
                    <a:p>
                      <a:r>
                        <a:rPr lang="en-US" sz="2100"/>
                        <a:t>Brandon</a:t>
                      </a:r>
                    </a:p>
                  </a:txBody>
                  <a:tcPr marL="265630" marR="265630" marT="52472" marB="52472"/>
                </a:tc>
                <a:tc>
                  <a:txBody>
                    <a:bodyPr/>
                    <a:lstStyle/>
                    <a:p>
                      <a:r>
                        <a:rPr lang="en-US" sz="2100"/>
                        <a:t>Mat</a:t>
                      </a:r>
                    </a:p>
                  </a:txBody>
                  <a:tcPr marL="265630" marR="265630" marT="52472" marB="52472"/>
                </a:tc>
                <a:extLst>
                  <a:ext uri="{0D108BD9-81ED-4DB2-BD59-A6C34878D82A}">
                    <a16:rowId xmlns:a16="http://schemas.microsoft.com/office/drawing/2014/main" val="2762957693"/>
                  </a:ext>
                </a:extLst>
              </a:tr>
              <a:tr h="461610">
                <a:tc>
                  <a:txBody>
                    <a:bodyPr/>
                    <a:lstStyle/>
                    <a:p>
                      <a:r>
                        <a:rPr lang="en-US" sz="2100"/>
                        <a:t>Robot Electrical</a:t>
                      </a:r>
                    </a:p>
                  </a:txBody>
                  <a:tcPr marL="265630" marR="265630" marT="52472" marB="52472"/>
                </a:tc>
                <a:tc>
                  <a:txBody>
                    <a:bodyPr/>
                    <a:lstStyle/>
                    <a:p>
                      <a:r>
                        <a:rPr lang="en-US" sz="2100"/>
                        <a:t>Suvrat</a:t>
                      </a:r>
                    </a:p>
                  </a:txBody>
                  <a:tcPr marL="265630" marR="265630" marT="52472" marB="52472"/>
                </a:tc>
                <a:tc>
                  <a:txBody>
                    <a:bodyPr/>
                    <a:lstStyle/>
                    <a:p>
                      <a:r>
                        <a:rPr lang="en-US" sz="2100"/>
                        <a:t>Brandon</a:t>
                      </a:r>
                    </a:p>
                  </a:txBody>
                  <a:tcPr marL="265630" marR="265630" marT="52472" marB="52472"/>
                </a:tc>
                <a:extLst>
                  <a:ext uri="{0D108BD9-81ED-4DB2-BD59-A6C34878D82A}">
                    <a16:rowId xmlns:a16="http://schemas.microsoft.com/office/drawing/2014/main" val="2547891089"/>
                  </a:ext>
                </a:extLst>
              </a:tr>
              <a:tr h="461610">
                <a:tc>
                  <a:txBody>
                    <a:bodyPr/>
                    <a:lstStyle/>
                    <a:p>
                      <a:r>
                        <a:rPr lang="en-US" sz="2100"/>
                        <a:t>Robot Software</a:t>
                      </a:r>
                    </a:p>
                  </a:txBody>
                  <a:tcPr marL="265630" marR="265630" marT="52472" marB="52472"/>
                </a:tc>
                <a:tc>
                  <a:txBody>
                    <a:bodyPr/>
                    <a:lstStyle/>
                    <a:p>
                      <a:r>
                        <a:rPr lang="en-US" sz="2100"/>
                        <a:t>Brandon</a:t>
                      </a:r>
                    </a:p>
                  </a:txBody>
                  <a:tcPr marL="265630" marR="265630" marT="52472" marB="52472"/>
                </a:tc>
                <a:tc>
                  <a:txBody>
                    <a:bodyPr/>
                    <a:lstStyle/>
                    <a:p>
                      <a:r>
                        <a:rPr lang="en-US" sz="2100"/>
                        <a:t>Mat</a:t>
                      </a:r>
                    </a:p>
                  </a:txBody>
                  <a:tcPr marL="265630" marR="265630" marT="52472" marB="52472"/>
                </a:tc>
                <a:extLst>
                  <a:ext uri="{0D108BD9-81ED-4DB2-BD59-A6C34878D82A}">
                    <a16:rowId xmlns:a16="http://schemas.microsoft.com/office/drawing/2014/main" val="1221603090"/>
                  </a:ext>
                </a:extLst>
              </a:tr>
              <a:tr h="461610">
                <a:tc>
                  <a:txBody>
                    <a:bodyPr/>
                    <a:lstStyle/>
                    <a:p>
                      <a:r>
                        <a:rPr lang="en-US" sz="2100"/>
                        <a:t>Arena Mechanical</a:t>
                      </a:r>
                    </a:p>
                  </a:txBody>
                  <a:tcPr marL="265630" marR="265630" marT="52472" marB="52472"/>
                </a:tc>
                <a:tc>
                  <a:txBody>
                    <a:bodyPr/>
                    <a:lstStyle/>
                    <a:p>
                      <a:r>
                        <a:rPr lang="en-US" sz="2100"/>
                        <a:t>Cory</a:t>
                      </a:r>
                    </a:p>
                  </a:txBody>
                  <a:tcPr marL="265630" marR="265630" marT="52472" marB="52472"/>
                </a:tc>
                <a:tc>
                  <a:txBody>
                    <a:bodyPr/>
                    <a:lstStyle/>
                    <a:p>
                      <a:r>
                        <a:rPr lang="en-US" sz="2100"/>
                        <a:t>Mat</a:t>
                      </a:r>
                    </a:p>
                  </a:txBody>
                  <a:tcPr marL="265630" marR="265630" marT="52472" marB="52472"/>
                </a:tc>
                <a:extLst>
                  <a:ext uri="{0D108BD9-81ED-4DB2-BD59-A6C34878D82A}">
                    <a16:rowId xmlns:a16="http://schemas.microsoft.com/office/drawing/2014/main" val="2226655141"/>
                  </a:ext>
                </a:extLst>
              </a:tr>
              <a:tr h="461610">
                <a:tc>
                  <a:txBody>
                    <a:bodyPr/>
                    <a:lstStyle/>
                    <a:p>
                      <a:r>
                        <a:rPr lang="en-US" sz="2100"/>
                        <a:t>Arena Electrical</a:t>
                      </a:r>
                    </a:p>
                  </a:txBody>
                  <a:tcPr marL="265630" marR="265630" marT="52472" marB="52472"/>
                </a:tc>
                <a:tc>
                  <a:txBody>
                    <a:bodyPr/>
                    <a:lstStyle/>
                    <a:p>
                      <a:r>
                        <a:rPr lang="en-US" sz="2100"/>
                        <a:t>Suvrat</a:t>
                      </a:r>
                    </a:p>
                  </a:txBody>
                  <a:tcPr marL="265630" marR="265630" marT="52472" marB="52472"/>
                </a:tc>
                <a:tc>
                  <a:txBody>
                    <a:bodyPr/>
                    <a:lstStyle/>
                    <a:p>
                      <a:r>
                        <a:rPr lang="en-US" sz="2100"/>
                        <a:t>Cory</a:t>
                      </a:r>
                    </a:p>
                  </a:txBody>
                  <a:tcPr marL="265630" marR="265630" marT="52472" marB="52472"/>
                </a:tc>
                <a:extLst>
                  <a:ext uri="{0D108BD9-81ED-4DB2-BD59-A6C34878D82A}">
                    <a16:rowId xmlns:a16="http://schemas.microsoft.com/office/drawing/2014/main" val="1688717615"/>
                  </a:ext>
                </a:extLst>
              </a:tr>
              <a:tr h="461610">
                <a:tc>
                  <a:txBody>
                    <a:bodyPr/>
                    <a:lstStyle/>
                    <a:p>
                      <a:r>
                        <a:rPr lang="en-US" sz="2100"/>
                        <a:t>Arena Software</a:t>
                      </a:r>
                    </a:p>
                  </a:txBody>
                  <a:tcPr marL="265630" marR="265630" marT="52472" marB="52472"/>
                </a:tc>
                <a:tc>
                  <a:txBody>
                    <a:bodyPr/>
                    <a:lstStyle/>
                    <a:p>
                      <a:r>
                        <a:rPr lang="en-US" sz="2100"/>
                        <a:t>Brandon</a:t>
                      </a:r>
                    </a:p>
                  </a:txBody>
                  <a:tcPr marL="265630" marR="265630" marT="52472" marB="52472"/>
                </a:tc>
                <a:tc>
                  <a:txBody>
                    <a:bodyPr/>
                    <a:lstStyle/>
                    <a:p>
                      <a:r>
                        <a:rPr lang="en-US" sz="2100"/>
                        <a:t>Suvrat</a:t>
                      </a:r>
                    </a:p>
                  </a:txBody>
                  <a:tcPr marL="265630" marR="265630" marT="52472" marB="52472"/>
                </a:tc>
                <a:extLst>
                  <a:ext uri="{0D108BD9-81ED-4DB2-BD59-A6C34878D82A}">
                    <a16:rowId xmlns:a16="http://schemas.microsoft.com/office/drawing/2014/main" val="3215149198"/>
                  </a:ext>
                </a:extLst>
              </a:tr>
              <a:tr h="461610">
                <a:tc>
                  <a:txBody>
                    <a:bodyPr/>
                    <a:lstStyle/>
                    <a:p>
                      <a:r>
                        <a:rPr lang="en-US" sz="2100"/>
                        <a:t>Computer Vision</a:t>
                      </a:r>
                    </a:p>
                  </a:txBody>
                  <a:tcPr marL="265630" marR="265630" marT="52472" marB="52472"/>
                </a:tc>
                <a:tc>
                  <a:txBody>
                    <a:bodyPr/>
                    <a:lstStyle/>
                    <a:p>
                      <a:r>
                        <a:rPr lang="en-US" sz="2100"/>
                        <a:t>Cory</a:t>
                      </a:r>
                    </a:p>
                  </a:txBody>
                  <a:tcPr marL="265630" marR="265630" marT="52472" marB="52472"/>
                </a:tc>
                <a:tc>
                  <a:txBody>
                    <a:bodyPr/>
                    <a:lstStyle/>
                    <a:p>
                      <a:r>
                        <a:rPr lang="en-US" sz="2100"/>
                        <a:t>Suvrat</a:t>
                      </a:r>
                    </a:p>
                  </a:txBody>
                  <a:tcPr marL="265630" marR="265630" marT="52472" marB="52472"/>
                </a:tc>
                <a:extLst>
                  <a:ext uri="{0D108BD9-81ED-4DB2-BD59-A6C34878D82A}">
                    <a16:rowId xmlns:a16="http://schemas.microsoft.com/office/drawing/2014/main" val="983794517"/>
                  </a:ext>
                </a:extLst>
              </a:tr>
              <a:tr h="461610">
                <a:tc>
                  <a:txBody>
                    <a:bodyPr/>
                    <a:lstStyle/>
                    <a:p>
                      <a:r>
                        <a:rPr lang="en-US" sz="2100"/>
                        <a:t>Game</a:t>
                      </a:r>
                    </a:p>
                  </a:txBody>
                  <a:tcPr marL="265630" marR="265630" marT="52472" marB="52472"/>
                </a:tc>
                <a:tc>
                  <a:txBody>
                    <a:bodyPr/>
                    <a:lstStyle/>
                    <a:p>
                      <a:r>
                        <a:rPr lang="en-US" sz="2100"/>
                        <a:t>Mat</a:t>
                      </a:r>
                    </a:p>
                  </a:txBody>
                  <a:tcPr marL="265630" marR="265630" marT="52472" marB="52472"/>
                </a:tc>
                <a:tc>
                  <a:txBody>
                    <a:bodyPr/>
                    <a:lstStyle/>
                    <a:p>
                      <a:r>
                        <a:rPr lang="en-US" sz="2100"/>
                        <a:t>Brandon</a:t>
                      </a:r>
                    </a:p>
                  </a:txBody>
                  <a:tcPr marL="265630" marR="265630" marT="52472" marB="52472"/>
                </a:tc>
                <a:extLst>
                  <a:ext uri="{0D108BD9-81ED-4DB2-BD59-A6C34878D82A}">
                    <a16:rowId xmlns:a16="http://schemas.microsoft.com/office/drawing/2014/main" val="2014677716"/>
                  </a:ext>
                </a:extLst>
              </a:tr>
            </a:tbl>
          </a:graphicData>
        </a:graphic>
      </p:graphicFrame>
    </p:spTree>
    <p:extLst>
      <p:ext uri="{BB962C8B-B14F-4D97-AF65-F5344CB8AC3E}">
        <p14:creationId xmlns:p14="http://schemas.microsoft.com/office/powerpoint/2010/main" val="1749373954"/>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5" name="Rectangle 13">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CBD715E-DA9A-4173-B2EC-562C65C8BC72}"/>
              </a:ext>
            </a:extLst>
          </p:cNvPr>
          <p:cNvSpPr>
            <a:spLocks noGrp="1"/>
          </p:cNvSpPr>
          <p:nvPr>
            <p:ph type="title"/>
          </p:nvPr>
        </p:nvSpPr>
        <p:spPr>
          <a:xfrm>
            <a:off x="833002" y="365125"/>
            <a:ext cx="10520702" cy="1325563"/>
          </a:xfrm>
        </p:spPr>
        <p:txBody>
          <a:bodyPr>
            <a:normAutofit/>
          </a:bodyPr>
          <a:lstStyle/>
          <a:p>
            <a:r>
              <a:rPr lang="en-US"/>
              <a:t>Progress</a:t>
            </a:r>
          </a:p>
        </p:txBody>
      </p:sp>
      <p:graphicFrame>
        <p:nvGraphicFramePr>
          <p:cNvPr id="9" name="Content Placeholder 8">
            <a:extLst>
              <a:ext uri="{FF2B5EF4-FFF2-40B4-BE49-F238E27FC236}">
                <a16:creationId xmlns:a16="http://schemas.microsoft.com/office/drawing/2014/main" id="{8EB16DB1-B182-445A-8494-E73AD0042074}"/>
              </a:ext>
            </a:extLst>
          </p:cNvPr>
          <p:cNvGraphicFramePr>
            <a:graphicFrameLocks noGrp="1"/>
          </p:cNvGraphicFramePr>
          <p:nvPr>
            <p:ph idx="1"/>
            <p:extLst>
              <p:ext uri="{D42A27DB-BD31-4B8C-83A1-F6EECF244321}">
                <p14:modId xmlns:p14="http://schemas.microsoft.com/office/powerpoint/2010/main" val="2367923768"/>
              </p:ext>
            </p:extLst>
          </p:nvPr>
        </p:nvGraphicFramePr>
        <p:xfrm>
          <a:off x="838200" y="2022475"/>
          <a:ext cx="10515600" cy="4154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46643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3" name="Rectangle 35">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24663D-B282-4DD5-B7AE-D33530324A70}"/>
              </a:ext>
            </a:extLst>
          </p:cNvPr>
          <p:cNvSpPr>
            <a:spLocks noGrp="1"/>
          </p:cNvSpPr>
          <p:nvPr>
            <p:ph type="title"/>
          </p:nvPr>
        </p:nvSpPr>
        <p:spPr>
          <a:xfrm>
            <a:off x="833002" y="365125"/>
            <a:ext cx="10520702" cy="1325563"/>
          </a:xfrm>
        </p:spPr>
        <p:txBody>
          <a:bodyPr>
            <a:normAutofit/>
          </a:bodyPr>
          <a:lstStyle/>
          <a:p>
            <a:r>
              <a:rPr lang="en-US"/>
              <a:t>Immediate Plans</a:t>
            </a:r>
          </a:p>
        </p:txBody>
      </p:sp>
      <p:graphicFrame>
        <p:nvGraphicFramePr>
          <p:cNvPr id="31" name="Content Placeholder 2">
            <a:extLst>
              <a:ext uri="{FF2B5EF4-FFF2-40B4-BE49-F238E27FC236}">
                <a16:creationId xmlns:a16="http://schemas.microsoft.com/office/drawing/2014/main" id="{6BD235F0-FCEC-4BDE-989A-03BC1E3B420E}"/>
              </a:ext>
            </a:extLst>
          </p:cNvPr>
          <p:cNvGraphicFramePr>
            <a:graphicFrameLocks noGrp="1"/>
          </p:cNvGraphicFramePr>
          <p:nvPr>
            <p:ph idx="1"/>
            <p:extLst>
              <p:ext uri="{D42A27DB-BD31-4B8C-83A1-F6EECF244321}">
                <p14:modId xmlns:p14="http://schemas.microsoft.com/office/powerpoint/2010/main" val="431490539"/>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486023"/>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1474A1-7751-47E9-B28C-1B41B79F0F23}"/>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Questions?</a:t>
            </a:r>
          </a:p>
        </p:txBody>
      </p:sp>
      <p:cxnSp>
        <p:nvCxnSpPr>
          <p:cNvPr id="12"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28598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71C07E-F43D-46AE-87A3-E37868C8F125}"/>
              </a:ext>
            </a:extLst>
          </p:cNvPr>
          <p:cNvSpPr>
            <a:spLocks noGrp="1"/>
          </p:cNvSpPr>
          <p:nvPr>
            <p:ph type="title"/>
          </p:nvPr>
        </p:nvSpPr>
        <p:spPr>
          <a:xfrm>
            <a:off x="833002" y="365125"/>
            <a:ext cx="10520702" cy="1325563"/>
          </a:xfrm>
        </p:spPr>
        <p:txBody>
          <a:bodyPr>
            <a:normAutofit/>
          </a:bodyPr>
          <a:lstStyle/>
          <a:p>
            <a:r>
              <a:rPr lang="en-US"/>
              <a:t>Requirement Specifications - Robot</a:t>
            </a:r>
          </a:p>
        </p:txBody>
      </p:sp>
      <p:graphicFrame>
        <p:nvGraphicFramePr>
          <p:cNvPr id="4" name="Table 4">
            <a:extLst>
              <a:ext uri="{FF2B5EF4-FFF2-40B4-BE49-F238E27FC236}">
                <a16:creationId xmlns:a16="http://schemas.microsoft.com/office/drawing/2014/main" id="{278A9BE7-AC53-435D-959A-37DE72CF6E45}"/>
              </a:ext>
            </a:extLst>
          </p:cNvPr>
          <p:cNvGraphicFramePr>
            <a:graphicFrameLocks noGrp="1"/>
          </p:cNvGraphicFramePr>
          <p:nvPr>
            <p:ph idx="1"/>
            <p:extLst>
              <p:ext uri="{D42A27DB-BD31-4B8C-83A1-F6EECF244321}">
                <p14:modId xmlns:p14="http://schemas.microsoft.com/office/powerpoint/2010/main" val="2423297120"/>
              </p:ext>
            </p:extLst>
          </p:nvPr>
        </p:nvGraphicFramePr>
        <p:xfrm>
          <a:off x="1302553" y="2022475"/>
          <a:ext cx="9586894" cy="4154490"/>
        </p:xfrm>
        <a:graphic>
          <a:graphicData uri="http://schemas.openxmlformats.org/drawingml/2006/table">
            <a:tbl>
              <a:tblPr firstRow="1" bandRow="1">
                <a:tableStyleId>{5C22544A-7EE6-4342-B048-85BDC9FD1C3A}</a:tableStyleId>
              </a:tblPr>
              <a:tblGrid>
                <a:gridCol w="9586894">
                  <a:extLst>
                    <a:ext uri="{9D8B030D-6E8A-4147-A177-3AD203B41FA5}">
                      <a16:colId xmlns:a16="http://schemas.microsoft.com/office/drawing/2014/main" val="2480586009"/>
                    </a:ext>
                  </a:extLst>
                </a:gridCol>
              </a:tblGrid>
              <a:tr h="443025">
                <a:tc>
                  <a:txBody>
                    <a:bodyPr/>
                    <a:lstStyle/>
                    <a:p>
                      <a:r>
                        <a:rPr lang="en-US" sz="2000"/>
                        <a:t>Requirement</a:t>
                      </a:r>
                    </a:p>
                  </a:txBody>
                  <a:tcPr marL="101263" marR="101263" marT="50631" marB="50631"/>
                </a:tc>
                <a:extLst>
                  <a:ext uri="{0D108BD9-81ED-4DB2-BD59-A6C34878D82A}">
                    <a16:rowId xmlns:a16="http://schemas.microsoft.com/office/drawing/2014/main" val="2528008124"/>
                  </a:ext>
                </a:extLst>
              </a:tr>
              <a:tr h="443025">
                <a:tc>
                  <a:txBody>
                    <a:bodyPr/>
                    <a:lstStyle/>
                    <a:p>
                      <a:r>
                        <a:rPr lang="en-US" sz="2000"/>
                        <a:t>Weigh no more than 8 lbs.</a:t>
                      </a:r>
                    </a:p>
                  </a:txBody>
                  <a:tcPr marL="101263" marR="101263" marT="50631" marB="50631"/>
                </a:tc>
                <a:extLst>
                  <a:ext uri="{0D108BD9-81ED-4DB2-BD59-A6C34878D82A}">
                    <a16:rowId xmlns:a16="http://schemas.microsoft.com/office/drawing/2014/main" val="3478914757"/>
                  </a:ext>
                </a:extLst>
              </a:tr>
              <a:tr h="443025">
                <a:tc>
                  <a:txBody>
                    <a:bodyPr/>
                    <a:lstStyle/>
                    <a:p>
                      <a:r>
                        <a:rPr lang="en-US" sz="2000"/>
                        <a:t>Be capable of holonomic locomotion at a maximum speed of at least 1 ft/s</a:t>
                      </a:r>
                    </a:p>
                  </a:txBody>
                  <a:tcPr marL="101263" marR="101263" marT="50631" marB="50631"/>
                </a:tc>
                <a:extLst>
                  <a:ext uri="{0D108BD9-81ED-4DB2-BD59-A6C34878D82A}">
                    <a16:rowId xmlns:a16="http://schemas.microsoft.com/office/drawing/2014/main" val="2181727498"/>
                  </a:ext>
                </a:extLst>
              </a:tr>
              <a:tr h="748170">
                <a:tc>
                  <a:txBody>
                    <a:bodyPr/>
                    <a:lstStyle/>
                    <a:p>
                      <a:r>
                        <a:rPr lang="en-US" sz="2000"/>
                        <a:t>Support an embedded controller capable of processing controls for a minimum 6 motors </a:t>
                      </a:r>
                    </a:p>
                  </a:txBody>
                  <a:tcPr marL="101263" marR="101263" marT="50631" marB="50631"/>
                </a:tc>
                <a:extLst>
                  <a:ext uri="{0D108BD9-81ED-4DB2-BD59-A6C34878D82A}">
                    <a16:rowId xmlns:a16="http://schemas.microsoft.com/office/drawing/2014/main" val="2623033689"/>
                  </a:ext>
                </a:extLst>
              </a:tr>
              <a:tr h="443025">
                <a:tc>
                  <a:txBody>
                    <a:bodyPr/>
                    <a:lstStyle/>
                    <a:p>
                      <a:r>
                        <a:rPr lang="en-US" sz="2000"/>
                        <a:t>Communicate with the arena at a rate of at least 30Hz </a:t>
                      </a:r>
                    </a:p>
                  </a:txBody>
                  <a:tcPr marL="101263" marR="101263" marT="50631" marB="50631"/>
                </a:tc>
                <a:extLst>
                  <a:ext uri="{0D108BD9-81ED-4DB2-BD59-A6C34878D82A}">
                    <a16:rowId xmlns:a16="http://schemas.microsoft.com/office/drawing/2014/main" val="2199765651"/>
                  </a:ext>
                </a:extLst>
              </a:tr>
              <a:tr h="443025">
                <a:tc>
                  <a:txBody>
                    <a:bodyPr/>
                    <a:lstStyle/>
                    <a:p>
                      <a:r>
                        <a:rPr lang="en-US" sz="2000"/>
                        <a:t>Contain a launching mechanism capable of launching a 2.0” diameter rubber ball </a:t>
                      </a:r>
                    </a:p>
                  </a:txBody>
                  <a:tcPr marL="101263" marR="101263" marT="50631" marB="50631"/>
                </a:tc>
                <a:extLst>
                  <a:ext uri="{0D108BD9-81ED-4DB2-BD59-A6C34878D82A}">
                    <a16:rowId xmlns:a16="http://schemas.microsoft.com/office/drawing/2014/main" val="2841152764"/>
                  </a:ext>
                </a:extLst>
              </a:tr>
              <a:tr h="748170">
                <a:tc>
                  <a:txBody>
                    <a:bodyPr/>
                    <a:lstStyle/>
                    <a:p>
                      <a:r>
                        <a:rPr lang="en-US" sz="2000"/>
                        <a:t>Contain an intake mechanism for acquiring a 2.0” diameter rubber ball from ground level </a:t>
                      </a:r>
                    </a:p>
                  </a:txBody>
                  <a:tcPr marL="101263" marR="101263" marT="50631" marB="50631"/>
                </a:tc>
                <a:extLst>
                  <a:ext uri="{0D108BD9-81ED-4DB2-BD59-A6C34878D82A}">
                    <a16:rowId xmlns:a16="http://schemas.microsoft.com/office/drawing/2014/main" val="4195274384"/>
                  </a:ext>
                </a:extLst>
              </a:tr>
              <a:tr h="443025">
                <a:tc>
                  <a:txBody>
                    <a:bodyPr/>
                    <a:lstStyle/>
                    <a:p>
                      <a:r>
                        <a:rPr lang="en-US" sz="2000"/>
                        <a:t>Maintain at least 70% shot accuracy from anywhere on the court</a:t>
                      </a:r>
                    </a:p>
                  </a:txBody>
                  <a:tcPr marL="101263" marR="101263" marT="50631" marB="50631"/>
                </a:tc>
                <a:extLst>
                  <a:ext uri="{0D108BD9-81ED-4DB2-BD59-A6C34878D82A}">
                    <a16:rowId xmlns:a16="http://schemas.microsoft.com/office/drawing/2014/main" val="3803024278"/>
                  </a:ext>
                </a:extLst>
              </a:tr>
            </a:tbl>
          </a:graphicData>
        </a:graphic>
      </p:graphicFrame>
    </p:spTree>
    <p:extLst>
      <p:ext uri="{BB962C8B-B14F-4D97-AF65-F5344CB8AC3E}">
        <p14:creationId xmlns:p14="http://schemas.microsoft.com/office/powerpoint/2010/main" val="130155247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AFC06D-3EEC-4072-A918-3A7476AAADD5}"/>
              </a:ext>
            </a:extLst>
          </p:cNvPr>
          <p:cNvSpPr>
            <a:spLocks noGrp="1"/>
          </p:cNvSpPr>
          <p:nvPr>
            <p:ph type="title"/>
          </p:nvPr>
        </p:nvSpPr>
        <p:spPr>
          <a:xfrm>
            <a:off x="833002" y="365125"/>
            <a:ext cx="10520702" cy="1325563"/>
          </a:xfrm>
        </p:spPr>
        <p:txBody>
          <a:bodyPr>
            <a:normAutofit/>
          </a:bodyPr>
          <a:lstStyle/>
          <a:p>
            <a:r>
              <a:rPr lang="en-US"/>
              <a:t>Requirement Specifications – Arena</a:t>
            </a:r>
          </a:p>
        </p:txBody>
      </p:sp>
      <p:graphicFrame>
        <p:nvGraphicFramePr>
          <p:cNvPr id="4" name="Table 4">
            <a:extLst>
              <a:ext uri="{FF2B5EF4-FFF2-40B4-BE49-F238E27FC236}">
                <a16:creationId xmlns:a16="http://schemas.microsoft.com/office/drawing/2014/main" id="{5B0F2891-EB5D-4CF1-B0A5-535F3BCF263A}"/>
              </a:ext>
            </a:extLst>
          </p:cNvPr>
          <p:cNvGraphicFramePr>
            <a:graphicFrameLocks noGrp="1"/>
          </p:cNvGraphicFramePr>
          <p:nvPr>
            <p:ph idx="1"/>
            <p:extLst>
              <p:ext uri="{D42A27DB-BD31-4B8C-83A1-F6EECF244321}">
                <p14:modId xmlns:p14="http://schemas.microsoft.com/office/powerpoint/2010/main" val="658867872"/>
              </p:ext>
            </p:extLst>
          </p:nvPr>
        </p:nvGraphicFramePr>
        <p:xfrm>
          <a:off x="838200" y="2043600"/>
          <a:ext cx="10515600" cy="411224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3979237609"/>
                    </a:ext>
                  </a:extLst>
                </a:gridCol>
              </a:tblGrid>
              <a:tr h="473340">
                <a:tc>
                  <a:txBody>
                    <a:bodyPr/>
                    <a:lstStyle/>
                    <a:p>
                      <a:r>
                        <a:rPr lang="en-US" sz="2100"/>
                        <a:t>Requirement</a:t>
                      </a:r>
                    </a:p>
                  </a:txBody>
                  <a:tcPr marL="110618" marR="110618" marT="55309" marB="55309"/>
                </a:tc>
                <a:extLst>
                  <a:ext uri="{0D108BD9-81ED-4DB2-BD59-A6C34878D82A}">
                    <a16:rowId xmlns:a16="http://schemas.microsoft.com/office/drawing/2014/main" val="2531902999"/>
                  </a:ext>
                </a:extLst>
              </a:tr>
              <a:tr h="473340">
                <a:tc>
                  <a:txBody>
                    <a:bodyPr/>
                    <a:lstStyle/>
                    <a:p>
                      <a:r>
                        <a:rPr lang="en-US" sz="2100"/>
                        <a:t>Be no larger than 6’ length, 5’ width, and 5’ height </a:t>
                      </a:r>
                    </a:p>
                  </a:txBody>
                  <a:tcPr marL="110618" marR="110618" marT="55309" marB="55309"/>
                </a:tc>
                <a:extLst>
                  <a:ext uri="{0D108BD9-81ED-4DB2-BD59-A6C34878D82A}">
                    <a16:rowId xmlns:a16="http://schemas.microsoft.com/office/drawing/2014/main" val="286304937"/>
                  </a:ext>
                </a:extLst>
              </a:tr>
              <a:tr h="473340">
                <a:tc>
                  <a:txBody>
                    <a:bodyPr/>
                    <a:lstStyle/>
                    <a:p>
                      <a:r>
                        <a:rPr lang="en-US" sz="2100"/>
                        <a:t>Weigh no more than 75 lbs. total </a:t>
                      </a:r>
                    </a:p>
                  </a:txBody>
                  <a:tcPr marL="110618" marR="110618" marT="55309" marB="55309"/>
                </a:tc>
                <a:extLst>
                  <a:ext uri="{0D108BD9-81ED-4DB2-BD59-A6C34878D82A}">
                    <a16:rowId xmlns:a16="http://schemas.microsoft.com/office/drawing/2014/main" val="2032366350"/>
                  </a:ext>
                </a:extLst>
              </a:tr>
              <a:tr h="473340">
                <a:tc>
                  <a:txBody>
                    <a:bodyPr/>
                    <a:lstStyle/>
                    <a:p>
                      <a:r>
                        <a:rPr lang="en-US" sz="2100"/>
                        <a:t>Contain at least 1 rubber ball that is no smaller than 2.0” diameter</a:t>
                      </a:r>
                    </a:p>
                  </a:txBody>
                  <a:tcPr marL="110618" marR="110618" marT="55309" marB="55309"/>
                </a:tc>
                <a:extLst>
                  <a:ext uri="{0D108BD9-81ED-4DB2-BD59-A6C34878D82A}">
                    <a16:rowId xmlns:a16="http://schemas.microsoft.com/office/drawing/2014/main" val="571312326"/>
                  </a:ext>
                </a:extLst>
              </a:tr>
              <a:tr h="473340">
                <a:tc>
                  <a:txBody>
                    <a:bodyPr/>
                    <a:lstStyle/>
                    <a:p>
                      <a:r>
                        <a:rPr lang="en-US" sz="2100"/>
                        <a:t>Contain at least 1 basketball hoop no smaller than 3.0” diameter</a:t>
                      </a:r>
                    </a:p>
                  </a:txBody>
                  <a:tcPr marL="110618" marR="110618" marT="55309" marB="55309"/>
                </a:tc>
                <a:extLst>
                  <a:ext uri="{0D108BD9-81ED-4DB2-BD59-A6C34878D82A}">
                    <a16:rowId xmlns:a16="http://schemas.microsoft.com/office/drawing/2014/main" val="2400823269"/>
                  </a:ext>
                </a:extLst>
              </a:tr>
              <a:tr h="473340">
                <a:tc>
                  <a:txBody>
                    <a:bodyPr/>
                    <a:lstStyle/>
                    <a:p>
                      <a:r>
                        <a:rPr lang="en-US" sz="2100"/>
                        <a:t>Contain a surface that is level within 1°</a:t>
                      </a:r>
                    </a:p>
                  </a:txBody>
                  <a:tcPr marL="110618" marR="110618" marT="55309" marB="55309"/>
                </a:tc>
                <a:extLst>
                  <a:ext uri="{0D108BD9-81ED-4DB2-BD59-A6C34878D82A}">
                    <a16:rowId xmlns:a16="http://schemas.microsoft.com/office/drawing/2014/main" val="325823934"/>
                  </a:ext>
                </a:extLst>
              </a:tr>
              <a:tr h="473340">
                <a:tc>
                  <a:txBody>
                    <a:bodyPr/>
                    <a:lstStyle/>
                    <a:p>
                      <a:r>
                        <a:rPr lang="en-US" sz="2100"/>
                        <a:t>Support an Embedded Controller capable of running an Operating System </a:t>
                      </a:r>
                    </a:p>
                  </a:txBody>
                  <a:tcPr marL="110618" marR="110618" marT="55309" marB="55309"/>
                </a:tc>
                <a:extLst>
                  <a:ext uri="{0D108BD9-81ED-4DB2-BD59-A6C34878D82A}">
                    <a16:rowId xmlns:a16="http://schemas.microsoft.com/office/drawing/2014/main" val="3298949264"/>
                  </a:ext>
                </a:extLst>
              </a:tr>
              <a:tr h="798860">
                <a:tc>
                  <a:txBody>
                    <a:bodyPr/>
                    <a:lstStyle/>
                    <a:p>
                      <a:r>
                        <a:rPr lang="en-US" sz="2100"/>
                        <a:t>Support vision-based position tracking of the ball and robots in the court with update rate of at least 30 Hz </a:t>
                      </a:r>
                    </a:p>
                  </a:txBody>
                  <a:tcPr marL="110618" marR="110618" marT="55309" marB="55309"/>
                </a:tc>
                <a:extLst>
                  <a:ext uri="{0D108BD9-81ED-4DB2-BD59-A6C34878D82A}">
                    <a16:rowId xmlns:a16="http://schemas.microsoft.com/office/drawing/2014/main" val="3348045203"/>
                  </a:ext>
                </a:extLst>
              </a:tr>
            </a:tbl>
          </a:graphicData>
        </a:graphic>
      </p:graphicFrame>
    </p:spTree>
    <p:extLst>
      <p:ext uri="{BB962C8B-B14F-4D97-AF65-F5344CB8AC3E}">
        <p14:creationId xmlns:p14="http://schemas.microsoft.com/office/powerpoint/2010/main" val="58325102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450D51-D53F-429C-892E-64C292837F20}"/>
              </a:ext>
            </a:extLst>
          </p:cNvPr>
          <p:cNvSpPr>
            <a:spLocks noGrp="1"/>
          </p:cNvSpPr>
          <p:nvPr>
            <p:ph type="title"/>
          </p:nvPr>
        </p:nvSpPr>
        <p:spPr>
          <a:xfrm>
            <a:off x="833002" y="365125"/>
            <a:ext cx="10520702" cy="1325563"/>
          </a:xfrm>
        </p:spPr>
        <p:txBody>
          <a:bodyPr>
            <a:normAutofit/>
          </a:bodyPr>
          <a:lstStyle/>
          <a:p>
            <a:r>
              <a:rPr lang="en-US"/>
              <a:t>Requirement Specifications - Game</a:t>
            </a:r>
          </a:p>
        </p:txBody>
      </p:sp>
      <p:graphicFrame>
        <p:nvGraphicFramePr>
          <p:cNvPr id="4" name="Table 4">
            <a:extLst>
              <a:ext uri="{FF2B5EF4-FFF2-40B4-BE49-F238E27FC236}">
                <a16:creationId xmlns:a16="http://schemas.microsoft.com/office/drawing/2014/main" id="{F9F94F9E-F966-4AFC-B25B-4A50F0442B22}"/>
              </a:ext>
            </a:extLst>
          </p:cNvPr>
          <p:cNvGraphicFramePr>
            <a:graphicFrameLocks noGrp="1"/>
          </p:cNvGraphicFramePr>
          <p:nvPr>
            <p:ph idx="1"/>
            <p:extLst>
              <p:ext uri="{D42A27DB-BD31-4B8C-83A1-F6EECF244321}">
                <p14:modId xmlns:p14="http://schemas.microsoft.com/office/powerpoint/2010/main" val="3009648937"/>
              </p:ext>
            </p:extLst>
          </p:nvPr>
        </p:nvGraphicFramePr>
        <p:xfrm>
          <a:off x="838200" y="2289051"/>
          <a:ext cx="10515600" cy="3621336"/>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1979936770"/>
                    </a:ext>
                  </a:extLst>
                </a:gridCol>
              </a:tblGrid>
              <a:tr h="603556">
                <a:tc>
                  <a:txBody>
                    <a:bodyPr/>
                    <a:lstStyle/>
                    <a:p>
                      <a:r>
                        <a:rPr lang="en-US" sz="2800"/>
                        <a:t>Requirement </a:t>
                      </a:r>
                    </a:p>
                  </a:txBody>
                  <a:tcPr marL="140260" marR="140260" marT="70130" marB="70130"/>
                </a:tc>
                <a:extLst>
                  <a:ext uri="{0D108BD9-81ED-4DB2-BD59-A6C34878D82A}">
                    <a16:rowId xmlns:a16="http://schemas.microsoft.com/office/drawing/2014/main" val="2227247558"/>
                  </a:ext>
                </a:extLst>
              </a:tr>
              <a:tr h="603556">
                <a:tc>
                  <a:txBody>
                    <a:bodyPr/>
                    <a:lstStyle/>
                    <a:p>
                      <a:r>
                        <a:rPr lang="en-US" sz="2800"/>
                        <a:t>Create a 2D visual representation of the Arena and Robot Status</a:t>
                      </a:r>
                    </a:p>
                  </a:txBody>
                  <a:tcPr marL="140260" marR="140260" marT="70130" marB="70130"/>
                </a:tc>
                <a:extLst>
                  <a:ext uri="{0D108BD9-81ED-4DB2-BD59-A6C34878D82A}">
                    <a16:rowId xmlns:a16="http://schemas.microsoft.com/office/drawing/2014/main" val="2161956492"/>
                  </a:ext>
                </a:extLst>
              </a:tr>
              <a:tr h="603556">
                <a:tc>
                  <a:txBody>
                    <a:bodyPr/>
                    <a:lstStyle/>
                    <a:p>
                      <a:r>
                        <a:rPr lang="en-US" sz="2800"/>
                        <a:t>Have a menu to start, pause, and reset a timed match</a:t>
                      </a:r>
                    </a:p>
                  </a:txBody>
                  <a:tcPr marL="140260" marR="140260" marT="70130" marB="70130"/>
                </a:tc>
                <a:extLst>
                  <a:ext uri="{0D108BD9-81ED-4DB2-BD59-A6C34878D82A}">
                    <a16:rowId xmlns:a16="http://schemas.microsoft.com/office/drawing/2014/main" val="3230034139"/>
                  </a:ext>
                </a:extLst>
              </a:tr>
              <a:tr h="603556">
                <a:tc>
                  <a:txBody>
                    <a:bodyPr/>
                    <a:lstStyle/>
                    <a:p>
                      <a:r>
                        <a:rPr lang="en-US" sz="2800"/>
                        <a:t>Display current score and game time</a:t>
                      </a:r>
                    </a:p>
                  </a:txBody>
                  <a:tcPr marL="140260" marR="140260" marT="70130" marB="70130"/>
                </a:tc>
                <a:extLst>
                  <a:ext uri="{0D108BD9-81ED-4DB2-BD59-A6C34878D82A}">
                    <a16:rowId xmlns:a16="http://schemas.microsoft.com/office/drawing/2014/main" val="882056139"/>
                  </a:ext>
                </a:extLst>
              </a:tr>
              <a:tr h="603556">
                <a:tc>
                  <a:txBody>
                    <a:bodyPr/>
                    <a:lstStyle/>
                    <a:p>
                      <a:r>
                        <a:rPr lang="en-US" sz="2800"/>
                        <a:t>Playback past 10 seconds of gameplay upon a goal</a:t>
                      </a:r>
                    </a:p>
                  </a:txBody>
                  <a:tcPr marL="140260" marR="140260" marT="70130" marB="70130"/>
                </a:tc>
                <a:extLst>
                  <a:ext uri="{0D108BD9-81ED-4DB2-BD59-A6C34878D82A}">
                    <a16:rowId xmlns:a16="http://schemas.microsoft.com/office/drawing/2014/main" val="1927895398"/>
                  </a:ext>
                </a:extLst>
              </a:tr>
              <a:tr h="603556">
                <a:tc>
                  <a:txBody>
                    <a:bodyPr/>
                    <a:lstStyle/>
                    <a:p>
                      <a:r>
                        <a:rPr lang="en-US" sz="2800"/>
                        <a:t>Perform collision detection between the different objects </a:t>
                      </a:r>
                    </a:p>
                  </a:txBody>
                  <a:tcPr marL="140260" marR="140260" marT="70130" marB="70130"/>
                </a:tc>
                <a:extLst>
                  <a:ext uri="{0D108BD9-81ED-4DB2-BD59-A6C34878D82A}">
                    <a16:rowId xmlns:a16="http://schemas.microsoft.com/office/drawing/2014/main" val="3441383730"/>
                  </a:ext>
                </a:extLst>
              </a:tr>
            </a:tbl>
          </a:graphicData>
        </a:graphic>
      </p:graphicFrame>
    </p:spTree>
    <p:extLst>
      <p:ext uri="{BB962C8B-B14F-4D97-AF65-F5344CB8AC3E}">
        <p14:creationId xmlns:p14="http://schemas.microsoft.com/office/powerpoint/2010/main" val="296774083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E844-B37D-4EA4-813C-952376F80C25}"/>
              </a:ext>
            </a:extLst>
          </p:cNvPr>
          <p:cNvSpPr>
            <a:spLocks noGrp="1"/>
          </p:cNvSpPr>
          <p:nvPr>
            <p:ph type="title"/>
          </p:nvPr>
        </p:nvSpPr>
        <p:spPr>
          <a:xfrm>
            <a:off x="838200" y="365125"/>
            <a:ext cx="10515600" cy="1325563"/>
          </a:xfrm>
          <a:solidFill>
            <a:schemeClr val="bg1"/>
          </a:solidFill>
        </p:spPr>
        <p:txBody>
          <a:bodyPr/>
          <a:lstStyle/>
          <a:p>
            <a:r>
              <a:rPr lang="en-US"/>
              <a:t>System Architecture Design</a:t>
            </a:r>
          </a:p>
        </p:txBody>
      </p:sp>
      <p:pic>
        <p:nvPicPr>
          <p:cNvPr id="4" name="Content Placeholder 3">
            <a:extLst>
              <a:ext uri="{FF2B5EF4-FFF2-40B4-BE49-F238E27FC236}">
                <a16:creationId xmlns:a16="http://schemas.microsoft.com/office/drawing/2014/main" id="{3047C9B4-5F9C-4695-9407-A9B57D21DFB9}"/>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1772" t="2830" r="1683" b="3144"/>
          <a:stretch/>
        </p:blipFill>
        <p:spPr>
          <a:xfrm>
            <a:off x="3818649" y="1567447"/>
            <a:ext cx="7535151" cy="5048668"/>
          </a:xfrm>
          <a:extLst>
            <a:ext uri="{53640926-AAD7-44D8-BBD7-CCE9431645EC}">
              <a14:shadowObscured xmlns:a14="http://schemas.microsoft.com/office/drawing/2010/main"/>
            </a:ext>
          </a:extLst>
        </p:spPr>
      </p:pic>
      <p:pic>
        <p:nvPicPr>
          <p:cNvPr id="5" name="Design&amp;amp;Conquer1">
            <a:extLst>
              <a:ext uri="{FF2B5EF4-FFF2-40B4-BE49-F238E27FC236}">
                <a16:creationId xmlns:a16="http://schemas.microsoft.com/office/drawing/2014/main" id="{85175412-3BDA-48B9-BE57-2ACBF2C32018}"/>
              </a:ext>
            </a:extLst>
          </p:cNvPr>
          <p:cNvPicPr/>
          <p:nvPr/>
        </p:nvPicPr>
        <p:blipFill rotWithShape="1">
          <a:blip r:embed="rId4" cstate="print">
            <a:extLst>
              <a:ext uri="{28A0092B-C50C-407E-A947-70E740481C1C}">
                <a14:useLocalDpi xmlns:a14="http://schemas.microsoft.com/office/drawing/2010/main" val="0"/>
              </a:ext>
            </a:extLst>
          </a:blip>
          <a:srcRect l="16260" t="71971" r="49378" b="4147"/>
          <a:stretch/>
        </p:blipFill>
        <p:spPr bwMode="auto">
          <a:xfrm>
            <a:off x="676421" y="3211638"/>
            <a:ext cx="2960806" cy="160877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082240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82D4F-1220-4A1A-A5CA-D78F46EE8FD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Robot</a:t>
            </a:r>
          </a:p>
        </p:txBody>
      </p:sp>
      <p:cxnSp>
        <p:nvCxnSpPr>
          <p:cNvPr id="9"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F2BA787E-E3EE-4FDF-A8E9-6AB3298635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5163486" y="492573"/>
            <a:ext cx="6534216" cy="5880796"/>
          </a:xfrm>
          <a:prstGeom prst="rect">
            <a:avLst/>
          </a:prstGeom>
        </p:spPr>
      </p:pic>
    </p:spTree>
    <p:extLst>
      <p:ext uri="{BB962C8B-B14F-4D97-AF65-F5344CB8AC3E}">
        <p14:creationId xmlns:p14="http://schemas.microsoft.com/office/powerpoint/2010/main" val="1735605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3C1C5BC08C8F49B8D16677DAF132EA" ma:contentTypeVersion="9" ma:contentTypeDescription="Create a new document." ma:contentTypeScope="" ma:versionID="44b399e08ae082a4c10316a9ee6d421f">
  <xsd:schema xmlns:xsd="http://www.w3.org/2001/XMLSchema" xmlns:xs="http://www.w3.org/2001/XMLSchema" xmlns:p="http://schemas.microsoft.com/office/2006/metadata/properties" xmlns:ns2="7e0db7be-8c92-4d18-9d9b-cfe786059f37" targetNamespace="http://schemas.microsoft.com/office/2006/metadata/properties" ma:root="true" ma:fieldsID="b320c909dada4823f71c5543ec53c159" ns2:_="">
    <xsd:import namespace="7e0db7be-8c92-4d18-9d9b-cfe786059f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db7be-8c92-4d18-9d9b-cfe786059f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78E3FE-B04E-45D2-9F02-224FDE590E05}">
  <ds:schemaRefs>
    <ds:schemaRef ds:uri="7e0db7be-8c92-4d18-9d9b-cfe786059f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D848B30-CC63-45B5-91BD-7B1034C407AE}">
  <ds:schemaRefs>
    <ds:schemaRef ds:uri="http://schemas.microsoft.com/sharepoint/v3/contenttype/forms"/>
  </ds:schemaRefs>
</ds:datastoreItem>
</file>

<file path=customXml/itemProps3.xml><?xml version="1.0" encoding="utf-8"?>
<ds:datastoreItem xmlns:ds="http://schemas.openxmlformats.org/officeDocument/2006/customXml" ds:itemID="{3AD659A6-FDCC-4AD5-8D04-5BDE9B37DCAD}">
  <ds:schemaRefs>
    <ds:schemaRef ds:uri="7e0db7be-8c92-4d18-9d9b-cfe786059f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49</Slides>
  <Notes>49</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Robot Basketball</vt:lpstr>
      <vt:lpstr>Motivation</vt:lpstr>
      <vt:lpstr>Goals and Objectives</vt:lpstr>
      <vt:lpstr>Realistic Design Constraints</vt:lpstr>
      <vt:lpstr>Requirement Specifications - Robot</vt:lpstr>
      <vt:lpstr>Requirement Specifications – Arena</vt:lpstr>
      <vt:lpstr>Requirement Specifications - Game</vt:lpstr>
      <vt:lpstr>System Architecture Design</vt:lpstr>
      <vt:lpstr>Robot</vt:lpstr>
      <vt:lpstr>Robot Block Diagram</vt:lpstr>
      <vt:lpstr>Mobile Base Design</vt:lpstr>
      <vt:lpstr>Robot Launcher/Intake Design</vt:lpstr>
      <vt:lpstr>Component Selection Overview - Robot</vt:lpstr>
      <vt:lpstr>Component Selection - Microcontroller</vt:lpstr>
      <vt:lpstr>Component Selection – Drive Motors</vt:lpstr>
      <vt:lpstr>Component Selection - Motor Driver</vt:lpstr>
      <vt:lpstr>Component Selection - Communication</vt:lpstr>
      <vt:lpstr>Robot PCB Overview</vt:lpstr>
      <vt:lpstr>Robot Schematic: Microcontroller</vt:lpstr>
      <vt:lpstr>Robot Schematic: Motor Controller</vt:lpstr>
      <vt:lpstr>Robot Schematic: PWM Controller</vt:lpstr>
      <vt:lpstr>Robot Schematic: Bluetooth</vt:lpstr>
      <vt:lpstr>Robot Schematic: Switching Regulators</vt:lpstr>
      <vt:lpstr>Robot Software Design</vt:lpstr>
      <vt:lpstr>Robot Software Model</vt:lpstr>
      <vt:lpstr>Arena</vt:lpstr>
      <vt:lpstr>Arena Block Diagram</vt:lpstr>
      <vt:lpstr>Arena - Frame &amp; Court Design</vt:lpstr>
      <vt:lpstr>Arena - Ball &amp; Hoop Design</vt:lpstr>
      <vt:lpstr>Component Selection – Embedded Computer</vt:lpstr>
      <vt:lpstr>Component Selection - Camera</vt:lpstr>
      <vt:lpstr>Arena - Electrical Design</vt:lpstr>
      <vt:lpstr>Arena Software Design</vt:lpstr>
      <vt:lpstr>Arena Peripheral Software Model</vt:lpstr>
      <vt:lpstr>Arena Computer Vision System</vt:lpstr>
      <vt:lpstr>Game Block Diagram</vt:lpstr>
      <vt:lpstr>Component Selection – Game Engine</vt:lpstr>
      <vt:lpstr>Game Interface Design</vt:lpstr>
      <vt:lpstr>Gamepad</vt:lpstr>
      <vt:lpstr>Game - Robot Master Control</vt:lpstr>
      <vt:lpstr>Game - Software Model</vt:lpstr>
      <vt:lpstr>Critical Interfaces</vt:lpstr>
      <vt:lpstr>Budget &amp; Spending - Robot</vt:lpstr>
      <vt:lpstr>Budget &amp; Spending - Arena</vt:lpstr>
      <vt:lpstr>Timeline</vt:lpstr>
      <vt:lpstr>Work Distribution</vt:lpstr>
      <vt:lpstr>Progress</vt:lpstr>
      <vt:lpstr>Immediate Plans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 Basketball</dc:title>
  <dc:creator>Brandon Gross</dc:creator>
  <cp:revision>1</cp:revision>
  <dcterms:created xsi:type="dcterms:W3CDTF">2019-09-25T23:53:35Z</dcterms:created>
  <dcterms:modified xsi:type="dcterms:W3CDTF">2019-09-26T03:30:35Z</dcterms:modified>
</cp:coreProperties>
</file>