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notesMasterIdLst>
    <p:notesMasterId r:id="rId47"/>
  </p:notesMasterIdLst>
  <p:sldIdLst>
    <p:sldId id="256" r:id="rId2"/>
    <p:sldId id="257" r:id="rId3"/>
    <p:sldId id="261" r:id="rId4"/>
    <p:sldId id="259" r:id="rId5"/>
    <p:sldId id="260" r:id="rId6"/>
    <p:sldId id="262" r:id="rId7"/>
    <p:sldId id="263" r:id="rId8"/>
    <p:sldId id="275" r:id="rId9"/>
    <p:sldId id="276" r:id="rId10"/>
    <p:sldId id="291" r:id="rId11"/>
    <p:sldId id="292" r:id="rId12"/>
    <p:sldId id="288" r:id="rId13"/>
    <p:sldId id="310" r:id="rId14"/>
    <p:sldId id="311" r:id="rId15"/>
    <p:sldId id="277" r:id="rId16"/>
    <p:sldId id="278" r:id="rId17"/>
    <p:sldId id="307" r:id="rId18"/>
    <p:sldId id="269" r:id="rId19"/>
    <p:sldId id="281" r:id="rId20"/>
    <p:sldId id="279" r:id="rId21"/>
    <p:sldId id="313" r:id="rId22"/>
    <p:sldId id="280" r:id="rId23"/>
    <p:sldId id="287" r:id="rId24"/>
    <p:sldId id="282" r:id="rId25"/>
    <p:sldId id="284" r:id="rId26"/>
    <p:sldId id="285" r:id="rId27"/>
    <p:sldId id="300" r:id="rId28"/>
    <p:sldId id="286" r:id="rId29"/>
    <p:sldId id="302" r:id="rId30"/>
    <p:sldId id="303" r:id="rId31"/>
    <p:sldId id="304" r:id="rId32"/>
    <p:sldId id="268" r:id="rId33"/>
    <p:sldId id="305" r:id="rId34"/>
    <p:sldId id="267" r:id="rId35"/>
    <p:sldId id="274" r:id="rId36"/>
    <p:sldId id="297" r:id="rId37"/>
    <p:sldId id="296" r:id="rId38"/>
    <p:sldId id="264" r:id="rId39"/>
    <p:sldId id="265" r:id="rId40"/>
    <p:sldId id="289" r:id="rId41"/>
    <p:sldId id="290" r:id="rId42"/>
    <p:sldId id="306" r:id="rId43"/>
    <p:sldId id="309" r:id="rId44"/>
    <p:sldId id="298" r:id="rId45"/>
    <p:sldId id="30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Speake" initials="AS" lastIdx="1" clrIdx="0">
    <p:extLst>
      <p:ext uri="{19B8F6BF-5375-455C-9EA6-DF929625EA0E}">
        <p15:presenceInfo xmlns:p15="http://schemas.microsoft.com/office/powerpoint/2012/main" userId="Anthony Spea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117CDC-CAA4-C83B-BBC7-3CBBF11D11A6}" v="1" dt="2018-11-28T13:29:51.285"/>
    <p1510:client id="{9451C221-ED7B-413D-B12F-BF8140F21C05}" v="2" dt="2018-11-28T13:44:34.824"/>
    <p1510:client id="{D6951136-0A26-5A7F-1940-3B099B9FC4F4}" v="10" dt="2018-11-28T14:43:59.1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Greene" userId="S::steve.greene991@knights.ucf.edu::debcd634-9d26-4827-a7a7-d98d9be2fd26" providerId="AD" clId="Web-{04CA6166-CF78-9E86-D375-284390B55B01}"/>
    <pc:docChg chg="addSld modSld">
      <pc:chgData name="Stephen Greene" userId="S::steve.greene991@knights.ucf.edu::debcd634-9d26-4827-a7a7-d98d9be2fd26" providerId="AD" clId="Web-{04CA6166-CF78-9E86-D375-284390B55B01}" dt="2018-09-11T20:40:43.845" v="257"/>
      <pc:docMkLst>
        <pc:docMk/>
      </pc:docMkLst>
      <pc:sldChg chg="addSp delSp modSp new">
        <pc:chgData name="Stephen Greene" userId="S::steve.greene991@knights.ucf.edu::debcd634-9d26-4827-a7a7-d98d9be2fd26" providerId="AD" clId="Web-{04CA6166-CF78-9E86-D375-284390B55B01}" dt="2018-09-11T20:29:22.301" v="108"/>
        <pc:sldMkLst>
          <pc:docMk/>
          <pc:sldMk cId="3743453590" sldId="298"/>
        </pc:sldMkLst>
        <pc:spChg chg="mod">
          <ac:chgData name="Stephen Greene" userId="S::steve.greene991@knights.ucf.edu::debcd634-9d26-4827-a7a7-d98d9be2fd26" providerId="AD" clId="Web-{04CA6166-CF78-9E86-D375-284390B55B01}" dt="2018-09-11T20:27:04.942" v="38" actId="1076"/>
          <ac:spMkLst>
            <pc:docMk/>
            <pc:sldMk cId="3743453590" sldId="298"/>
            <ac:spMk id="2" creationId="{3EF16BA0-AA8C-4937-9B1B-6C214BCDC46E}"/>
          </ac:spMkLst>
        </pc:spChg>
        <pc:spChg chg="del">
          <ac:chgData name="Stephen Greene" userId="S::steve.greene991@knights.ucf.edu::debcd634-9d26-4827-a7a7-d98d9be2fd26" providerId="AD" clId="Web-{04CA6166-CF78-9E86-D375-284390B55B01}" dt="2018-09-11T20:26:34.613" v="37"/>
          <ac:spMkLst>
            <pc:docMk/>
            <pc:sldMk cId="3743453590" sldId="298"/>
            <ac:spMk id="3" creationId="{F6F41911-879E-4E37-8CBE-B58FF4A256A8}"/>
          </ac:spMkLst>
        </pc:spChg>
        <pc:graphicFrameChg chg="add mod ord modGraphic">
          <ac:chgData name="Stephen Greene" userId="S::steve.greene991@knights.ucf.edu::debcd634-9d26-4827-a7a7-d98d9be2fd26" providerId="AD" clId="Web-{04CA6166-CF78-9E86-D375-284390B55B01}" dt="2018-09-11T20:29:22.301" v="108"/>
          <ac:graphicFrameMkLst>
            <pc:docMk/>
            <pc:sldMk cId="3743453590" sldId="298"/>
            <ac:graphicFrameMk id="4" creationId="{525F620B-74A2-482C-9FBA-6E36A4A9F4F4}"/>
          </ac:graphicFrameMkLst>
        </pc:graphicFrameChg>
      </pc:sldChg>
    </pc:docChg>
  </pc:docChgLst>
  <pc:docChgLst>
    <pc:chgData name="Stephen Greene" userId="S::steve.greene991@knights.ucf.edu::debcd634-9d26-4827-a7a7-d98d9be2fd26" providerId="AD" clId="Web-{D6951136-0A26-5A7F-1940-3B099B9FC4F4}"/>
    <pc:docChg chg="modSld">
      <pc:chgData name="Stephen Greene" userId="S::steve.greene991@knights.ucf.edu::debcd634-9d26-4827-a7a7-d98d9be2fd26" providerId="AD" clId="Web-{D6951136-0A26-5A7F-1940-3B099B9FC4F4}" dt="2018-11-28T14:43:57.988" v="7"/>
      <pc:docMkLst>
        <pc:docMk/>
      </pc:docMkLst>
      <pc:sldChg chg="modSp">
        <pc:chgData name="Stephen Greene" userId="S::steve.greene991@knights.ucf.edu::debcd634-9d26-4827-a7a7-d98d9be2fd26" providerId="AD" clId="Web-{D6951136-0A26-5A7F-1940-3B099B9FC4F4}" dt="2018-11-28T14:43:57.988" v="7"/>
        <pc:sldMkLst>
          <pc:docMk/>
          <pc:sldMk cId="2773453854" sldId="260"/>
        </pc:sldMkLst>
        <pc:graphicFrameChg chg="mod modGraphic">
          <ac:chgData name="Stephen Greene" userId="S::steve.greene991@knights.ucf.edu::debcd634-9d26-4827-a7a7-d98d9be2fd26" providerId="AD" clId="Web-{D6951136-0A26-5A7F-1940-3B099B9FC4F4}" dt="2018-11-28T14:43:57.988" v="7"/>
          <ac:graphicFrameMkLst>
            <pc:docMk/>
            <pc:sldMk cId="2773453854" sldId="260"/>
            <ac:graphicFrameMk id="5" creationId="{00000000-0000-0000-0000-000000000000}"/>
          </ac:graphicFrameMkLst>
        </pc:graphicFrameChg>
      </pc:sldChg>
    </pc:docChg>
  </pc:docChgLst>
  <pc:docChgLst>
    <pc:chgData name="Anthony Speake" userId="dbf21418-7cf7-46a8-bd42-eccd02766d95" providerId="ADAL" clId="{9E42C3C7-71DB-4C24-970F-73DEE149DF06}"/>
    <pc:docChg chg="undo custSel addSld delSld modSld">
      <pc:chgData name="Anthony Speake" userId="dbf21418-7cf7-46a8-bd42-eccd02766d95" providerId="ADAL" clId="{9E42C3C7-71DB-4C24-970F-73DEE149DF06}" dt="2018-09-10T23:18:11.823" v="925" actId="20577"/>
      <pc:docMkLst>
        <pc:docMk/>
      </pc:docMkLst>
      <pc:sldChg chg="modSp">
        <pc:chgData name="Anthony Speake" userId="dbf21418-7cf7-46a8-bd42-eccd02766d95" providerId="ADAL" clId="{9E42C3C7-71DB-4C24-970F-73DEE149DF06}" dt="2018-09-10T23:18:11.823" v="925" actId="20577"/>
        <pc:sldMkLst>
          <pc:docMk/>
          <pc:sldMk cId="1587230876" sldId="267"/>
        </pc:sldMkLst>
        <pc:spChg chg="mod">
          <ac:chgData name="Anthony Speake" userId="dbf21418-7cf7-46a8-bd42-eccd02766d95" providerId="ADAL" clId="{9E42C3C7-71DB-4C24-970F-73DEE149DF06}" dt="2018-09-10T23:18:11.823" v="925" actId="20577"/>
          <ac:spMkLst>
            <pc:docMk/>
            <pc:sldMk cId="1587230876" sldId="267"/>
            <ac:spMk id="3" creationId="{19983862-4B5C-4608-A6E5-7E61F033C790}"/>
          </ac:spMkLst>
        </pc:spChg>
      </pc:sldChg>
      <pc:sldChg chg="delCm">
        <pc:chgData name="Anthony Speake" userId="dbf21418-7cf7-46a8-bd42-eccd02766d95" providerId="ADAL" clId="{9E42C3C7-71DB-4C24-970F-73DEE149DF06}" dt="2018-09-10T22:48:41.959" v="470" actId="20577"/>
        <pc:sldMkLst>
          <pc:docMk/>
          <pc:sldMk cId="798414520" sldId="274"/>
        </pc:sldMkLst>
      </pc:sldChg>
      <pc:sldChg chg="modSp">
        <pc:chgData name="Anthony Speake" userId="dbf21418-7cf7-46a8-bd42-eccd02766d95" providerId="ADAL" clId="{9E42C3C7-71DB-4C24-970F-73DEE149DF06}" dt="2018-09-07T13:11:33.998" v="0" actId="14826"/>
        <pc:sldMkLst>
          <pc:docMk/>
          <pc:sldMk cId="3161167908" sldId="275"/>
        </pc:sldMkLst>
        <pc:picChg chg="mod">
          <ac:chgData name="Anthony Speake" userId="dbf21418-7cf7-46a8-bd42-eccd02766d95" providerId="ADAL" clId="{9E42C3C7-71DB-4C24-970F-73DEE149DF06}" dt="2018-09-07T13:11:33.998" v="0" actId="14826"/>
          <ac:picMkLst>
            <pc:docMk/>
            <pc:sldMk cId="3161167908" sldId="275"/>
            <ac:picMk id="11" creationId="{590C30F8-33C6-4A19-947B-6B178212B86B}"/>
          </ac:picMkLst>
        </pc:picChg>
      </pc:sldChg>
      <pc:sldChg chg="modSp">
        <pc:chgData name="Anthony Speake" userId="dbf21418-7cf7-46a8-bd42-eccd02766d95" providerId="ADAL" clId="{9E42C3C7-71DB-4C24-970F-73DEE149DF06}" dt="2018-09-10T22:46:49.393" v="454" actId="20577"/>
        <pc:sldMkLst>
          <pc:docMk/>
          <pc:sldMk cId="4021384479" sldId="278"/>
        </pc:sldMkLst>
        <pc:spChg chg="mod">
          <ac:chgData name="Anthony Speake" userId="dbf21418-7cf7-46a8-bd42-eccd02766d95" providerId="ADAL" clId="{9E42C3C7-71DB-4C24-970F-73DEE149DF06}" dt="2018-09-10T22:46:49.393" v="454" actId="20577"/>
          <ac:spMkLst>
            <pc:docMk/>
            <pc:sldMk cId="4021384479" sldId="278"/>
            <ac:spMk id="3" creationId="{A17AD277-4DB7-409A-9864-6E28DDD47DC9}"/>
          </ac:spMkLst>
        </pc:spChg>
        <pc:spChg chg="mod">
          <ac:chgData name="Anthony Speake" userId="dbf21418-7cf7-46a8-bd42-eccd02766d95" providerId="ADAL" clId="{9E42C3C7-71DB-4C24-970F-73DEE149DF06}" dt="2018-09-10T22:46:46.910" v="452" actId="14100"/>
          <ac:spMkLst>
            <pc:docMk/>
            <pc:sldMk cId="4021384479" sldId="278"/>
            <ac:spMk id="5" creationId="{146224C9-BDF5-46B8-8ECD-F175DB0A1381}"/>
          </ac:spMkLst>
        </pc:spChg>
      </pc:sldChg>
      <pc:sldChg chg="addSp delSp modSp add">
        <pc:chgData name="Anthony Speake" userId="dbf21418-7cf7-46a8-bd42-eccd02766d95" providerId="ADAL" clId="{9E42C3C7-71DB-4C24-970F-73DEE149DF06}" dt="2018-09-07T13:32:09.295" v="277" actId="20577"/>
        <pc:sldMkLst>
          <pc:docMk/>
          <pc:sldMk cId="1389219260" sldId="281"/>
        </pc:sldMkLst>
        <pc:spChg chg="mod">
          <ac:chgData name="Anthony Speake" userId="dbf21418-7cf7-46a8-bd42-eccd02766d95" providerId="ADAL" clId="{9E42C3C7-71DB-4C24-970F-73DEE149DF06}" dt="2018-09-07T13:32:09.295" v="277" actId="20577"/>
          <ac:spMkLst>
            <pc:docMk/>
            <pc:sldMk cId="1389219260" sldId="281"/>
            <ac:spMk id="2" creationId="{DC15D118-DBFF-4F0A-9BE3-9E3952F920BD}"/>
          </ac:spMkLst>
        </pc:spChg>
        <pc:spChg chg="del">
          <ac:chgData name="Anthony Speake" userId="dbf21418-7cf7-46a8-bd42-eccd02766d95" providerId="ADAL" clId="{9E42C3C7-71DB-4C24-970F-73DEE149DF06}" dt="2018-09-07T13:31:52.140" v="246" actId="20577"/>
          <ac:spMkLst>
            <pc:docMk/>
            <pc:sldMk cId="1389219260" sldId="281"/>
            <ac:spMk id="3" creationId="{E44614DD-4F28-4272-90C4-B73432F0F8AF}"/>
          </ac:spMkLst>
        </pc:spChg>
        <pc:picChg chg="add mod">
          <ac:chgData name="Anthony Speake" userId="dbf21418-7cf7-46a8-bd42-eccd02766d95" providerId="ADAL" clId="{9E42C3C7-71DB-4C24-970F-73DEE149DF06}" dt="2018-09-07T13:31:59.798" v="248" actId="1076"/>
          <ac:picMkLst>
            <pc:docMk/>
            <pc:sldMk cId="1389219260" sldId="281"/>
            <ac:picMk id="4" creationId="{85F8CD5F-1DA0-49FE-8604-6696FF27D6E4}"/>
          </ac:picMkLst>
        </pc:picChg>
      </pc:sldChg>
      <pc:sldChg chg="modSp add">
        <pc:chgData name="Anthony Speake" userId="dbf21418-7cf7-46a8-bd42-eccd02766d95" providerId="ADAL" clId="{9E42C3C7-71DB-4C24-970F-73DEE149DF06}" dt="2018-09-10T23:17:36.974" v="923" actId="20577"/>
        <pc:sldMkLst>
          <pc:docMk/>
          <pc:sldMk cId="119749544" sldId="297"/>
        </pc:sldMkLst>
        <pc:spChg chg="mod">
          <ac:chgData name="Anthony Speake" userId="dbf21418-7cf7-46a8-bd42-eccd02766d95" providerId="ADAL" clId="{9E42C3C7-71DB-4C24-970F-73DEE149DF06}" dt="2018-09-10T22:48:55.442" v="471" actId="2711"/>
          <ac:spMkLst>
            <pc:docMk/>
            <pc:sldMk cId="119749544" sldId="297"/>
            <ac:spMk id="2" creationId="{D9D153FB-3487-4040-98F0-D568FE7F4708}"/>
          </ac:spMkLst>
        </pc:spChg>
        <pc:spChg chg="mod">
          <ac:chgData name="Anthony Speake" userId="dbf21418-7cf7-46a8-bd42-eccd02766d95" providerId="ADAL" clId="{9E42C3C7-71DB-4C24-970F-73DEE149DF06}" dt="2018-09-10T23:17:36.974" v="923" actId="20577"/>
          <ac:spMkLst>
            <pc:docMk/>
            <pc:sldMk cId="119749544" sldId="297"/>
            <ac:spMk id="3" creationId="{2A3C6DDF-FD66-41A7-B3A6-B6D3C8D5A126}"/>
          </ac:spMkLst>
        </pc:spChg>
      </pc:sldChg>
    </pc:docChg>
  </pc:docChgLst>
  <pc:docChgLst>
    <pc:chgData name="Stephen Greene" userId="S::steve.greene991@knights.ucf.edu::debcd634-9d26-4827-a7a7-d98d9be2fd26" providerId="AD" clId="Web-{C65D510F-A8C8-48F9-A056-72819057A97C}"/>
    <pc:docChg chg="modSld">
      <pc:chgData name="Stephen Greene" userId="S::steve.greene991@knights.ucf.edu::debcd634-9d26-4827-a7a7-d98d9be2fd26" providerId="AD" clId="Web-{C65D510F-A8C8-48F9-A056-72819057A97C}" dt="2018-11-24T19:34:42.617" v="15" actId="20577"/>
      <pc:docMkLst>
        <pc:docMk/>
      </pc:docMkLst>
      <pc:sldChg chg="modSp">
        <pc:chgData name="Stephen Greene" userId="S::steve.greene991@knights.ucf.edu::debcd634-9d26-4827-a7a7-d98d9be2fd26" providerId="AD" clId="Web-{C65D510F-A8C8-48F9-A056-72819057A97C}" dt="2018-11-24T19:34:42.600" v="14" actId="20577"/>
        <pc:sldMkLst>
          <pc:docMk/>
          <pc:sldMk cId="1957150340" sldId="257"/>
        </pc:sldMkLst>
        <pc:spChg chg="mod">
          <ac:chgData name="Stephen Greene" userId="S::steve.greene991@knights.ucf.edu::debcd634-9d26-4827-a7a7-d98d9be2fd26" providerId="AD" clId="Web-{C65D510F-A8C8-48F9-A056-72819057A97C}" dt="2018-11-24T19:34:42.600" v="14" actId="20577"/>
          <ac:spMkLst>
            <pc:docMk/>
            <pc:sldMk cId="1957150340" sldId="257"/>
            <ac:spMk id="3" creationId="{00000000-0000-0000-0000-000000000000}"/>
          </ac:spMkLst>
        </pc:spChg>
      </pc:sldChg>
    </pc:docChg>
  </pc:docChgLst>
  <pc:docChgLst>
    <pc:chgData name="Anthony Speake" userId="dbf21418-7cf7-46a8-bd42-eccd02766d95" providerId="ADAL" clId="{4D400BB1-697D-4D97-B148-C0D058AD748F}"/>
    <pc:docChg chg="undo redo custSel addSld delSld modSld sldOrd">
      <pc:chgData name="Anthony Speake" userId="dbf21418-7cf7-46a8-bd42-eccd02766d95" providerId="ADAL" clId="{4D400BB1-697D-4D97-B148-C0D058AD748F}" dt="2018-11-25T19:55:29.333" v="1002" actId="5793"/>
      <pc:docMkLst>
        <pc:docMk/>
      </pc:docMkLst>
      <pc:sldChg chg="modSp">
        <pc:chgData name="Anthony Speake" userId="dbf21418-7cf7-46a8-bd42-eccd02766d95" providerId="ADAL" clId="{4D400BB1-697D-4D97-B148-C0D058AD748F}" dt="2018-11-25T18:24:34.538" v="16" actId="20577"/>
        <pc:sldMkLst>
          <pc:docMk/>
          <pc:sldMk cId="1957150340" sldId="257"/>
        </pc:sldMkLst>
        <pc:spChg chg="mod">
          <ac:chgData name="Anthony Speake" userId="dbf21418-7cf7-46a8-bd42-eccd02766d95" providerId="ADAL" clId="{4D400BB1-697D-4D97-B148-C0D058AD748F}" dt="2018-11-25T18:24:34.538" v="16" actId="20577"/>
          <ac:spMkLst>
            <pc:docMk/>
            <pc:sldMk cId="1957150340" sldId="257"/>
            <ac:spMk id="3" creationId="{00000000-0000-0000-0000-000000000000}"/>
          </ac:spMkLst>
        </pc:spChg>
      </pc:sldChg>
      <pc:sldChg chg="modSp">
        <pc:chgData name="Anthony Speake" userId="dbf21418-7cf7-46a8-bd42-eccd02766d95" providerId="ADAL" clId="{4D400BB1-697D-4D97-B148-C0D058AD748F}" dt="2018-11-25T18:38:34.743" v="18" actId="20577"/>
        <pc:sldMkLst>
          <pc:docMk/>
          <pc:sldMk cId="2773453854" sldId="260"/>
        </pc:sldMkLst>
        <pc:graphicFrameChg chg="modGraphic">
          <ac:chgData name="Anthony Speake" userId="dbf21418-7cf7-46a8-bd42-eccd02766d95" providerId="ADAL" clId="{4D400BB1-697D-4D97-B148-C0D058AD748F}" dt="2018-11-25T18:38:34.743" v="18" actId="20577"/>
          <ac:graphicFrameMkLst>
            <pc:docMk/>
            <pc:sldMk cId="2773453854" sldId="260"/>
            <ac:graphicFrameMk id="5" creationId="{00000000-0000-0000-0000-000000000000}"/>
          </ac:graphicFrameMkLst>
        </pc:graphicFrameChg>
      </pc:sldChg>
      <pc:sldChg chg="modSp">
        <pc:chgData name="Anthony Speake" userId="dbf21418-7cf7-46a8-bd42-eccd02766d95" providerId="ADAL" clId="{4D400BB1-697D-4D97-B148-C0D058AD748F}" dt="2018-11-25T18:39:36.544" v="36" actId="1035"/>
        <pc:sldMkLst>
          <pc:docMk/>
          <pc:sldMk cId="709517491" sldId="262"/>
        </pc:sldMkLst>
        <pc:spChg chg="mod">
          <ac:chgData name="Anthony Speake" userId="dbf21418-7cf7-46a8-bd42-eccd02766d95" providerId="ADAL" clId="{4D400BB1-697D-4D97-B148-C0D058AD748F}" dt="2018-11-25T18:39:36.544" v="36" actId="1035"/>
          <ac:spMkLst>
            <pc:docMk/>
            <pc:sldMk cId="709517491" sldId="262"/>
            <ac:spMk id="2" creationId="{00000000-0000-0000-0000-000000000000}"/>
          </ac:spMkLst>
        </pc:spChg>
        <pc:picChg chg="mod">
          <ac:chgData name="Anthony Speake" userId="dbf21418-7cf7-46a8-bd42-eccd02766d95" providerId="ADAL" clId="{4D400BB1-697D-4D97-B148-C0D058AD748F}" dt="2018-11-25T18:39:28.335" v="22" actId="14100"/>
          <ac:picMkLst>
            <pc:docMk/>
            <pc:sldMk cId="709517491" sldId="262"/>
            <ac:picMk id="9" creationId="{2E7E094F-65B7-43F6-9CA1-A6E27D6C0E01}"/>
          </ac:picMkLst>
        </pc:picChg>
      </pc:sldChg>
      <pc:sldChg chg="addSp delSp modSp">
        <pc:chgData name="Anthony Speake" userId="dbf21418-7cf7-46a8-bd42-eccd02766d95" providerId="ADAL" clId="{4D400BB1-697D-4D97-B148-C0D058AD748F}" dt="2018-11-25T19:26:56.654" v="808" actId="1036"/>
        <pc:sldMkLst>
          <pc:docMk/>
          <pc:sldMk cId="627873007" sldId="264"/>
        </pc:sldMkLst>
        <pc:spChg chg="mod">
          <ac:chgData name="Anthony Speake" userId="dbf21418-7cf7-46a8-bd42-eccd02766d95" providerId="ADAL" clId="{4D400BB1-697D-4D97-B148-C0D058AD748F}" dt="2018-11-25T19:26:56.654" v="808" actId="1036"/>
          <ac:spMkLst>
            <pc:docMk/>
            <pc:sldMk cId="627873007" sldId="264"/>
            <ac:spMk id="2" creationId="{03A1066C-F5E9-400C-A57E-A683962C692F}"/>
          </ac:spMkLst>
        </pc:spChg>
        <pc:spChg chg="add mod">
          <ac:chgData name="Anthony Speake" userId="dbf21418-7cf7-46a8-bd42-eccd02766d95" providerId="ADAL" clId="{4D400BB1-697D-4D97-B148-C0D058AD748F}" dt="2018-11-25T19:26:46.862" v="776" actId="478"/>
          <ac:spMkLst>
            <pc:docMk/>
            <pc:sldMk cId="627873007" sldId="264"/>
            <ac:spMk id="4" creationId="{E6C0CEC6-4204-4A8A-9006-71AB3923B05C}"/>
          </ac:spMkLst>
        </pc:spChg>
        <pc:picChg chg="add mod">
          <ac:chgData name="Anthony Speake" userId="dbf21418-7cf7-46a8-bd42-eccd02766d95" providerId="ADAL" clId="{4D400BB1-697D-4D97-B148-C0D058AD748F}" dt="2018-11-25T19:26:51.823" v="779" actId="1076"/>
          <ac:picMkLst>
            <pc:docMk/>
            <pc:sldMk cId="627873007" sldId="264"/>
            <ac:picMk id="5" creationId="{11E08A71-D7D2-44DB-928D-4D31802647EC}"/>
          </ac:picMkLst>
        </pc:picChg>
        <pc:picChg chg="del">
          <ac:chgData name="Anthony Speake" userId="dbf21418-7cf7-46a8-bd42-eccd02766d95" providerId="ADAL" clId="{4D400BB1-697D-4D97-B148-C0D058AD748F}" dt="2018-11-25T19:26:46.862" v="776" actId="478"/>
          <ac:picMkLst>
            <pc:docMk/>
            <pc:sldMk cId="627873007" sldId="264"/>
            <ac:picMk id="9" creationId="{805AE945-A313-4774-8099-341818A04DED}"/>
          </ac:picMkLst>
        </pc:picChg>
      </pc:sldChg>
      <pc:sldChg chg="modSp">
        <pc:chgData name="Anthony Speake" userId="dbf21418-7cf7-46a8-bd42-eccd02766d95" providerId="ADAL" clId="{4D400BB1-697D-4D97-B148-C0D058AD748F}" dt="2018-11-25T19:27:19.065" v="813" actId="20577"/>
        <pc:sldMkLst>
          <pc:docMk/>
          <pc:sldMk cId="3835916974" sldId="265"/>
        </pc:sldMkLst>
        <pc:spChg chg="mod">
          <ac:chgData name="Anthony Speake" userId="dbf21418-7cf7-46a8-bd42-eccd02766d95" providerId="ADAL" clId="{4D400BB1-697D-4D97-B148-C0D058AD748F}" dt="2018-11-25T19:27:19.065" v="813" actId="20577"/>
          <ac:spMkLst>
            <pc:docMk/>
            <pc:sldMk cId="3835916974" sldId="265"/>
            <ac:spMk id="3" creationId="{2F2CA88A-8FD2-42F2-AD08-FCF1373FC190}"/>
          </ac:spMkLst>
        </pc:spChg>
      </pc:sldChg>
      <pc:sldChg chg="addSp delSp modSp">
        <pc:chgData name="Anthony Speake" userId="dbf21418-7cf7-46a8-bd42-eccd02766d95" providerId="ADAL" clId="{4D400BB1-697D-4D97-B148-C0D058AD748F}" dt="2018-11-25T19:18:36.808" v="645" actId="14100"/>
        <pc:sldMkLst>
          <pc:docMk/>
          <pc:sldMk cId="2355075299" sldId="268"/>
        </pc:sldMkLst>
        <pc:picChg chg="del">
          <ac:chgData name="Anthony Speake" userId="dbf21418-7cf7-46a8-bd42-eccd02766d95" providerId="ADAL" clId="{4D400BB1-697D-4D97-B148-C0D058AD748F}" dt="2018-11-25T19:18:22.459" v="640" actId="478"/>
          <ac:picMkLst>
            <pc:docMk/>
            <pc:sldMk cId="2355075299" sldId="268"/>
            <ac:picMk id="4" creationId="{8929515A-C29A-4621-B330-1CA763D0E600}"/>
          </ac:picMkLst>
        </pc:picChg>
        <pc:picChg chg="del">
          <ac:chgData name="Anthony Speake" userId="dbf21418-7cf7-46a8-bd42-eccd02766d95" providerId="ADAL" clId="{4D400BB1-697D-4D97-B148-C0D058AD748F}" dt="2018-11-25T19:18:28.868" v="643" actId="478"/>
          <ac:picMkLst>
            <pc:docMk/>
            <pc:sldMk cId="2355075299" sldId="268"/>
            <ac:picMk id="5" creationId="{E2B4B091-0451-4D4C-9C0A-30F6EAE60584}"/>
          </ac:picMkLst>
        </pc:picChg>
        <pc:picChg chg="add mod">
          <ac:chgData name="Anthony Speake" userId="dbf21418-7cf7-46a8-bd42-eccd02766d95" providerId="ADAL" clId="{4D400BB1-697D-4D97-B148-C0D058AD748F}" dt="2018-11-25T19:18:36.808" v="645" actId="14100"/>
          <ac:picMkLst>
            <pc:docMk/>
            <pc:sldMk cId="2355075299" sldId="268"/>
            <ac:picMk id="6" creationId="{36FC8266-28CD-45EF-A447-69F18E35BF99}"/>
          </ac:picMkLst>
        </pc:picChg>
      </pc:sldChg>
      <pc:sldChg chg="modSp">
        <pc:chgData name="Anthony Speake" userId="dbf21418-7cf7-46a8-bd42-eccd02766d95" providerId="ADAL" clId="{4D400BB1-697D-4D97-B148-C0D058AD748F}" dt="2018-11-25T18:54:23.225" v="491" actId="1035"/>
        <pc:sldMkLst>
          <pc:docMk/>
          <pc:sldMk cId="3732752374" sldId="269"/>
        </pc:sldMkLst>
        <pc:spChg chg="mod">
          <ac:chgData name="Anthony Speake" userId="dbf21418-7cf7-46a8-bd42-eccd02766d95" providerId="ADAL" clId="{4D400BB1-697D-4D97-B148-C0D058AD748F}" dt="2018-11-25T18:54:23.225" v="491" actId="1035"/>
          <ac:spMkLst>
            <pc:docMk/>
            <pc:sldMk cId="3732752374" sldId="269"/>
            <ac:spMk id="2" creationId="{42193BB1-4450-4709-B440-3761B0A9F24D}"/>
          </ac:spMkLst>
        </pc:spChg>
      </pc:sldChg>
      <pc:sldChg chg="addSp delSp modSp">
        <pc:chgData name="Anthony Speake" userId="dbf21418-7cf7-46a8-bd42-eccd02766d95" providerId="ADAL" clId="{4D400BB1-697D-4D97-B148-C0D058AD748F}" dt="2018-11-25T18:41:04.037" v="65" actId="14100"/>
        <pc:sldMkLst>
          <pc:docMk/>
          <pc:sldMk cId="3161167908" sldId="275"/>
        </pc:sldMkLst>
        <pc:spChg chg="mod">
          <ac:chgData name="Anthony Speake" userId="dbf21418-7cf7-46a8-bd42-eccd02766d95" providerId="ADAL" clId="{4D400BB1-697D-4D97-B148-C0D058AD748F}" dt="2018-11-25T18:40:57.648" v="63" actId="1036"/>
          <ac:spMkLst>
            <pc:docMk/>
            <pc:sldMk cId="3161167908" sldId="275"/>
            <ac:spMk id="2" creationId="{C3D88D3A-1F77-4074-8819-EEDFACAED127}"/>
          </ac:spMkLst>
        </pc:spChg>
        <pc:picChg chg="add mod">
          <ac:chgData name="Anthony Speake" userId="dbf21418-7cf7-46a8-bd42-eccd02766d95" providerId="ADAL" clId="{4D400BB1-697D-4D97-B148-C0D058AD748F}" dt="2018-11-25T18:41:04.037" v="65" actId="14100"/>
          <ac:picMkLst>
            <pc:docMk/>
            <pc:sldMk cId="3161167908" sldId="275"/>
            <ac:picMk id="3" creationId="{C0A3E64F-E5B4-42EC-A36A-9A7EC1F37AD5}"/>
          </ac:picMkLst>
        </pc:picChg>
        <pc:picChg chg="del">
          <ac:chgData name="Anthony Speake" userId="dbf21418-7cf7-46a8-bd42-eccd02766d95" providerId="ADAL" clId="{4D400BB1-697D-4D97-B148-C0D058AD748F}" dt="2018-11-25T18:40:46.011" v="37" actId="478"/>
          <ac:picMkLst>
            <pc:docMk/>
            <pc:sldMk cId="3161167908" sldId="275"/>
            <ac:picMk id="11" creationId="{590C30F8-33C6-4A19-947B-6B178212B86B}"/>
          </ac:picMkLst>
        </pc:picChg>
      </pc:sldChg>
      <pc:sldChg chg="addSp delSp modSp">
        <pc:chgData name="Anthony Speake" userId="dbf21418-7cf7-46a8-bd42-eccd02766d95" providerId="ADAL" clId="{4D400BB1-697D-4D97-B148-C0D058AD748F}" dt="2018-11-25T18:49:42.631" v="200" actId="1076"/>
        <pc:sldMkLst>
          <pc:docMk/>
          <pc:sldMk cId="997284365" sldId="277"/>
        </pc:sldMkLst>
        <pc:spChg chg="mod">
          <ac:chgData name="Anthony Speake" userId="dbf21418-7cf7-46a8-bd42-eccd02766d95" providerId="ADAL" clId="{4D400BB1-697D-4D97-B148-C0D058AD748F}" dt="2018-11-25T18:49:37.502" v="198" actId="1036"/>
          <ac:spMkLst>
            <pc:docMk/>
            <pc:sldMk cId="997284365" sldId="277"/>
            <ac:spMk id="2" creationId="{D3FA6723-C364-4526-928D-35B3A0162ED0}"/>
          </ac:spMkLst>
        </pc:spChg>
        <pc:picChg chg="add mod">
          <ac:chgData name="Anthony Speake" userId="dbf21418-7cf7-46a8-bd42-eccd02766d95" providerId="ADAL" clId="{4D400BB1-697D-4D97-B148-C0D058AD748F}" dt="2018-11-25T18:49:42.631" v="200" actId="1076"/>
          <ac:picMkLst>
            <pc:docMk/>
            <pc:sldMk cId="997284365" sldId="277"/>
            <ac:picMk id="3" creationId="{1DDB7E17-9873-4BF5-B54D-DC4560EDD00A}"/>
          </ac:picMkLst>
        </pc:picChg>
        <pc:picChg chg="del">
          <ac:chgData name="Anthony Speake" userId="dbf21418-7cf7-46a8-bd42-eccd02766d95" providerId="ADAL" clId="{4D400BB1-697D-4D97-B148-C0D058AD748F}" dt="2018-11-25T18:49:25.917" v="164" actId="478"/>
          <ac:picMkLst>
            <pc:docMk/>
            <pc:sldMk cId="997284365" sldId="277"/>
            <ac:picMk id="4" creationId="{C75875D7-11BF-4FBB-B3E1-95B80CA32197}"/>
          </ac:picMkLst>
        </pc:picChg>
      </pc:sldChg>
      <pc:sldChg chg="modSp">
        <pc:chgData name="Anthony Speake" userId="dbf21418-7cf7-46a8-bd42-eccd02766d95" providerId="ADAL" clId="{4D400BB1-697D-4D97-B148-C0D058AD748F}" dt="2018-11-25T18:50:21.825" v="201" actId="6549"/>
        <pc:sldMkLst>
          <pc:docMk/>
          <pc:sldMk cId="4021384479" sldId="278"/>
        </pc:sldMkLst>
        <pc:spChg chg="mod">
          <ac:chgData name="Anthony Speake" userId="dbf21418-7cf7-46a8-bd42-eccd02766d95" providerId="ADAL" clId="{4D400BB1-697D-4D97-B148-C0D058AD748F}" dt="2018-11-25T18:50:21.825" v="201" actId="6549"/>
          <ac:spMkLst>
            <pc:docMk/>
            <pc:sldMk cId="4021384479" sldId="278"/>
            <ac:spMk id="3" creationId="{A17AD277-4DB7-409A-9864-6E28DDD47DC9}"/>
          </ac:spMkLst>
        </pc:spChg>
      </pc:sldChg>
      <pc:sldChg chg="addSp delSp modSp">
        <pc:chgData name="Anthony Speake" userId="dbf21418-7cf7-46a8-bd42-eccd02766d95" providerId="ADAL" clId="{4D400BB1-697D-4D97-B148-C0D058AD748F}" dt="2018-11-25T18:57:45.465" v="550" actId="1076"/>
        <pc:sldMkLst>
          <pc:docMk/>
          <pc:sldMk cId="1009519631" sldId="279"/>
        </pc:sldMkLst>
        <pc:spChg chg="mod">
          <ac:chgData name="Anthony Speake" userId="dbf21418-7cf7-46a8-bd42-eccd02766d95" providerId="ADAL" clId="{4D400BB1-697D-4D97-B148-C0D058AD748F}" dt="2018-11-25T18:57:42.252" v="548" actId="1036"/>
          <ac:spMkLst>
            <pc:docMk/>
            <pc:sldMk cId="1009519631" sldId="279"/>
            <ac:spMk id="2" creationId="{3B6A68BD-A949-4C21-BF5B-C0D9D40323DC}"/>
          </ac:spMkLst>
        </pc:spChg>
        <pc:picChg chg="add mod">
          <ac:chgData name="Anthony Speake" userId="dbf21418-7cf7-46a8-bd42-eccd02766d95" providerId="ADAL" clId="{4D400BB1-697D-4D97-B148-C0D058AD748F}" dt="2018-11-25T18:57:45.465" v="550" actId="1076"/>
          <ac:picMkLst>
            <pc:docMk/>
            <pc:sldMk cId="1009519631" sldId="279"/>
            <ac:picMk id="3" creationId="{45EFDFFA-05A0-4CEB-BDB4-9C2D7F2610AD}"/>
          </ac:picMkLst>
        </pc:picChg>
        <pc:picChg chg="del">
          <ac:chgData name="Anthony Speake" userId="dbf21418-7cf7-46a8-bd42-eccd02766d95" providerId="ADAL" clId="{4D400BB1-697D-4D97-B148-C0D058AD748F}" dt="2018-11-25T18:57:35.513" v="524" actId="478"/>
          <ac:picMkLst>
            <pc:docMk/>
            <pc:sldMk cId="1009519631" sldId="279"/>
            <ac:picMk id="4" creationId="{8C0C0985-261D-45BD-A7BE-540457F8F54A}"/>
          </ac:picMkLst>
        </pc:picChg>
      </pc:sldChg>
      <pc:sldChg chg="modSp">
        <pc:chgData name="Anthony Speake" userId="dbf21418-7cf7-46a8-bd42-eccd02766d95" providerId="ADAL" clId="{4D400BB1-697D-4D97-B148-C0D058AD748F}" dt="2018-11-25T18:58:54.337" v="551" actId="20577"/>
        <pc:sldMkLst>
          <pc:docMk/>
          <pc:sldMk cId="2813791642" sldId="280"/>
        </pc:sldMkLst>
        <pc:spChg chg="mod">
          <ac:chgData name="Anthony Speake" userId="dbf21418-7cf7-46a8-bd42-eccd02766d95" providerId="ADAL" clId="{4D400BB1-697D-4D97-B148-C0D058AD748F}" dt="2018-11-25T18:58:54.337" v="551" actId="20577"/>
          <ac:spMkLst>
            <pc:docMk/>
            <pc:sldMk cId="2813791642" sldId="280"/>
            <ac:spMk id="7" creationId="{0621FA7B-9290-49FC-BA0A-84FE10945124}"/>
          </ac:spMkLst>
        </pc:spChg>
      </pc:sldChg>
      <pc:sldChg chg="addSp delSp modSp">
        <pc:chgData name="Anthony Speake" userId="dbf21418-7cf7-46a8-bd42-eccd02766d95" providerId="ADAL" clId="{4D400BB1-697D-4D97-B148-C0D058AD748F}" dt="2018-11-25T18:56:01.808" v="523" actId="1076"/>
        <pc:sldMkLst>
          <pc:docMk/>
          <pc:sldMk cId="1389219260" sldId="281"/>
        </pc:sldMkLst>
        <pc:spChg chg="add del mod">
          <ac:chgData name="Anthony Speake" userId="dbf21418-7cf7-46a8-bd42-eccd02766d95" providerId="ADAL" clId="{4D400BB1-697D-4D97-B148-C0D058AD748F}" dt="2018-11-25T18:55:27.726" v="510" actId="478"/>
          <ac:spMkLst>
            <pc:docMk/>
            <pc:sldMk cId="1389219260" sldId="281"/>
            <ac:spMk id="6" creationId="{FE504396-9936-4A2C-9A53-790A143E80EA}"/>
          </ac:spMkLst>
        </pc:spChg>
        <pc:spChg chg="add mod">
          <ac:chgData name="Anthony Speake" userId="dbf21418-7cf7-46a8-bd42-eccd02766d95" providerId="ADAL" clId="{4D400BB1-697D-4D97-B148-C0D058AD748F}" dt="2018-11-25T18:55:30.146" v="512" actId="478"/>
          <ac:spMkLst>
            <pc:docMk/>
            <pc:sldMk cId="1389219260" sldId="281"/>
            <ac:spMk id="9" creationId="{B116E6A5-663F-4069-880A-9E9BB5CB8650}"/>
          </ac:spMkLst>
        </pc:spChg>
        <pc:picChg chg="add del">
          <ac:chgData name="Anthony Speake" userId="dbf21418-7cf7-46a8-bd42-eccd02766d95" providerId="ADAL" clId="{4D400BB1-697D-4D97-B148-C0D058AD748F}" dt="2018-11-25T18:55:30.146" v="512" actId="478"/>
          <ac:picMkLst>
            <pc:docMk/>
            <pc:sldMk cId="1389219260" sldId="281"/>
            <ac:picMk id="4" creationId="{85F8CD5F-1DA0-49FE-8604-6696FF27D6E4}"/>
          </ac:picMkLst>
        </pc:picChg>
        <pc:picChg chg="add del mod">
          <ac:chgData name="Anthony Speake" userId="dbf21418-7cf7-46a8-bd42-eccd02766d95" providerId="ADAL" clId="{4D400BB1-697D-4D97-B148-C0D058AD748F}" dt="2018-11-25T18:55:41.893" v="518" actId="1076"/>
          <ac:picMkLst>
            <pc:docMk/>
            <pc:sldMk cId="1389219260" sldId="281"/>
            <ac:picMk id="5" creationId="{00000000-0000-0000-0000-000000000000}"/>
          </ac:picMkLst>
        </pc:picChg>
        <pc:picChg chg="add mod">
          <ac:chgData name="Anthony Speake" userId="dbf21418-7cf7-46a8-bd42-eccd02766d95" providerId="ADAL" clId="{4D400BB1-697D-4D97-B148-C0D058AD748F}" dt="2018-11-25T18:55:27.051" v="509" actId="14100"/>
          <ac:picMkLst>
            <pc:docMk/>
            <pc:sldMk cId="1389219260" sldId="281"/>
            <ac:picMk id="7" creationId="{1FEE1265-86EA-4A5E-94CE-8034B97BC68F}"/>
          </ac:picMkLst>
        </pc:picChg>
        <pc:picChg chg="add mod">
          <ac:chgData name="Anthony Speake" userId="dbf21418-7cf7-46a8-bd42-eccd02766d95" providerId="ADAL" clId="{4D400BB1-697D-4D97-B148-C0D058AD748F}" dt="2018-11-25T18:56:01.808" v="523" actId="1076"/>
          <ac:picMkLst>
            <pc:docMk/>
            <pc:sldMk cId="1389219260" sldId="281"/>
            <ac:picMk id="10" creationId="{9DBC9957-E383-40B6-BD57-5B88620B761A}"/>
          </ac:picMkLst>
        </pc:picChg>
        <pc:picChg chg="add mod">
          <ac:chgData name="Anthony Speake" userId="dbf21418-7cf7-46a8-bd42-eccd02766d95" providerId="ADAL" clId="{4D400BB1-697D-4D97-B148-C0D058AD748F}" dt="2018-11-25T18:56:01.808" v="523" actId="1076"/>
          <ac:picMkLst>
            <pc:docMk/>
            <pc:sldMk cId="1389219260" sldId="281"/>
            <ac:picMk id="11" creationId="{850FD507-19B8-4BC7-A257-42AE90C72CCE}"/>
          </ac:picMkLst>
        </pc:picChg>
      </pc:sldChg>
      <pc:sldChg chg="addSp delSp modSp">
        <pc:chgData name="Anthony Speake" userId="dbf21418-7cf7-46a8-bd42-eccd02766d95" providerId="ADAL" clId="{4D400BB1-697D-4D97-B148-C0D058AD748F}" dt="2018-11-25T19:03:04.801" v="573" actId="1035"/>
        <pc:sldMkLst>
          <pc:docMk/>
          <pc:sldMk cId="2272525111" sldId="282"/>
        </pc:sldMkLst>
        <pc:spChg chg="mod">
          <ac:chgData name="Anthony Speake" userId="dbf21418-7cf7-46a8-bd42-eccd02766d95" providerId="ADAL" clId="{4D400BB1-697D-4D97-B148-C0D058AD748F}" dt="2018-11-25T19:03:04.801" v="573" actId="1035"/>
          <ac:spMkLst>
            <pc:docMk/>
            <pc:sldMk cId="2272525111" sldId="282"/>
            <ac:spMk id="5" creationId="{72A2E29B-DAF3-4523-B947-1AD5E28EC729}"/>
          </ac:spMkLst>
        </pc:spChg>
        <pc:picChg chg="add mod">
          <ac:chgData name="Anthony Speake" userId="dbf21418-7cf7-46a8-bd42-eccd02766d95" providerId="ADAL" clId="{4D400BB1-697D-4D97-B148-C0D058AD748F}" dt="2018-11-25T19:03:00.933" v="555" actId="1076"/>
          <ac:picMkLst>
            <pc:docMk/>
            <pc:sldMk cId="2272525111" sldId="282"/>
            <ac:picMk id="2" creationId="{4DB73CEE-D7D1-472D-9F1F-2191BAE8F103}"/>
          </ac:picMkLst>
        </pc:picChg>
        <pc:picChg chg="del">
          <ac:chgData name="Anthony Speake" userId="dbf21418-7cf7-46a8-bd42-eccd02766d95" providerId="ADAL" clId="{4D400BB1-697D-4D97-B148-C0D058AD748F}" dt="2018-11-25T19:02:54.551" v="552" actId="478"/>
          <ac:picMkLst>
            <pc:docMk/>
            <pc:sldMk cId="2272525111" sldId="282"/>
            <ac:picMk id="6" creationId="{1E7F6C57-9791-45AD-8FCC-5BA221F56D1A}"/>
          </ac:picMkLst>
        </pc:picChg>
      </pc:sldChg>
      <pc:sldChg chg="modSp">
        <pc:chgData name="Anthony Speake" userId="dbf21418-7cf7-46a8-bd42-eccd02766d95" providerId="ADAL" clId="{4D400BB1-697D-4D97-B148-C0D058AD748F}" dt="2018-11-25T19:05:28.052" v="624" actId="5793"/>
        <pc:sldMkLst>
          <pc:docMk/>
          <pc:sldMk cId="353902915" sldId="284"/>
        </pc:sldMkLst>
        <pc:spChg chg="mod">
          <ac:chgData name="Anthony Speake" userId="dbf21418-7cf7-46a8-bd42-eccd02766d95" providerId="ADAL" clId="{4D400BB1-697D-4D97-B148-C0D058AD748F}" dt="2018-11-25T19:05:28.052" v="624" actId="5793"/>
          <ac:spMkLst>
            <pc:docMk/>
            <pc:sldMk cId="353902915" sldId="284"/>
            <ac:spMk id="3" creationId="{0C82BC4C-40BA-48C0-B3BC-479962B355E2}"/>
          </ac:spMkLst>
        </pc:spChg>
      </pc:sldChg>
      <pc:sldChg chg="modSp">
        <pc:chgData name="Anthony Speake" userId="dbf21418-7cf7-46a8-bd42-eccd02766d95" providerId="ADAL" clId="{4D400BB1-697D-4D97-B148-C0D058AD748F}" dt="2018-11-25T19:06:47.419" v="639" actId="20577"/>
        <pc:sldMkLst>
          <pc:docMk/>
          <pc:sldMk cId="3053717006" sldId="285"/>
        </pc:sldMkLst>
        <pc:graphicFrameChg chg="modGraphic">
          <ac:chgData name="Anthony Speake" userId="dbf21418-7cf7-46a8-bd42-eccd02766d95" providerId="ADAL" clId="{4D400BB1-697D-4D97-B148-C0D058AD748F}" dt="2018-11-25T19:06:47.419" v="639" actId="20577"/>
          <ac:graphicFrameMkLst>
            <pc:docMk/>
            <pc:sldMk cId="3053717006" sldId="285"/>
            <ac:graphicFrameMk id="6" creationId="{EE8CDB9F-ADBB-4B17-9B08-64B0234851D9}"/>
          </ac:graphicFrameMkLst>
        </pc:graphicFrameChg>
      </pc:sldChg>
      <pc:sldChg chg="modSp">
        <pc:chgData name="Anthony Speake" userId="dbf21418-7cf7-46a8-bd42-eccd02766d95" providerId="ADAL" clId="{4D400BB1-697D-4D97-B148-C0D058AD748F}" dt="2018-11-25T18:48:22.317" v="163" actId="6549"/>
        <pc:sldMkLst>
          <pc:docMk/>
          <pc:sldMk cId="1868048665" sldId="288"/>
        </pc:sldMkLst>
        <pc:spChg chg="mod">
          <ac:chgData name="Anthony Speake" userId="dbf21418-7cf7-46a8-bd42-eccd02766d95" providerId="ADAL" clId="{4D400BB1-697D-4D97-B148-C0D058AD748F}" dt="2018-11-25T18:48:22.317" v="163" actId="6549"/>
          <ac:spMkLst>
            <pc:docMk/>
            <pc:sldMk cId="1868048665" sldId="288"/>
            <ac:spMk id="3" creationId="{BAB66A50-2836-44A8-9D5C-E5970DE2A944}"/>
          </ac:spMkLst>
        </pc:spChg>
      </pc:sldChg>
      <pc:sldChg chg="addSp delSp modSp">
        <pc:chgData name="Anthony Speake" userId="dbf21418-7cf7-46a8-bd42-eccd02766d95" providerId="ADAL" clId="{4D400BB1-697D-4D97-B148-C0D058AD748F}" dt="2018-11-25T18:48:13.976" v="157" actId="20577"/>
        <pc:sldMkLst>
          <pc:docMk/>
          <pc:sldMk cId="779909303" sldId="292"/>
        </pc:sldMkLst>
        <pc:spChg chg="mod">
          <ac:chgData name="Anthony Speake" userId="dbf21418-7cf7-46a8-bd42-eccd02766d95" providerId="ADAL" clId="{4D400BB1-697D-4D97-B148-C0D058AD748F}" dt="2018-11-25T18:48:13.976" v="157" actId="20577"/>
          <ac:spMkLst>
            <pc:docMk/>
            <pc:sldMk cId="779909303" sldId="292"/>
            <ac:spMk id="3" creationId="{DC32A718-97B0-438C-B077-EC10C859E963}"/>
          </ac:spMkLst>
        </pc:spChg>
        <pc:picChg chg="del">
          <ac:chgData name="Anthony Speake" userId="dbf21418-7cf7-46a8-bd42-eccd02766d95" providerId="ADAL" clId="{4D400BB1-697D-4D97-B148-C0D058AD748F}" dt="2018-11-25T18:42:19.857" v="66" actId="478"/>
          <ac:picMkLst>
            <pc:docMk/>
            <pc:sldMk cId="779909303" sldId="292"/>
            <ac:picMk id="4" creationId="{F9DF7D0D-7D82-4E06-8BB6-A7574DC3B3CC}"/>
          </ac:picMkLst>
        </pc:picChg>
        <pc:picChg chg="add del mod">
          <ac:chgData name="Anthony Speake" userId="dbf21418-7cf7-46a8-bd42-eccd02766d95" providerId="ADAL" clId="{4D400BB1-697D-4D97-B148-C0D058AD748F}" dt="2018-11-25T18:46:40.067" v="140" actId="478"/>
          <ac:picMkLst>
            <pc:docMk/>
            <pc:sldMk cId="779909303" sldId="292"/>
            <ac:picMk id="5" creationId="{A07490FB-15AC-4854-99CD-18C4489C58B7}"/>
          </ac:picMkLst>
        </pc:picChg>
        <pc:picChg chg="add del">
          <ac:chgData name="Anthony Speake" userId="dbf21418-7cf7-46a8-bd42-eccd02766d95" providerId="ADAL" clId="{4D400BB1-697D-4D97-B148-C0D058AD748F}" dt="2018-11-25T18:46:41.432" v="142" actId="20577"/>
          <ac:picMkLst>
            <pc:docMk/>
            <pc:sldMk cId="779909303" sldId="292"/>
            <ac:picMk id="6" creationId="{AA4E5C22-E0FC-47B3-B5AC-88E1E3264A4B}"/>
          </ac:picMkLst>
        </pc:picChg>
        <pc:picChg chg="add mod">
          <ac:chgData name="Anthony Speake" userId="dbf21418-7cf7-46a8-bd42-eccd02766d95" providerId="ADAL" clId="{4D400BB1-697D-4D97-B148-C0D058AD748F}" dt="2018-11-25T18:46:57.859" v="146" actId="1076"/>
          <ac:picMkLst>
            <pc:docMk/>
            <pc:sldMk cId="779909303" sldId="292"/>
            <ac:picMk id="7" creationId="{F597E1AE-4179-4990-B590-A48F16FEA422}"/>
          </ac:picMkLst>
        </pc:picChg>
      </pc:sldChg>
      <pc:sldChg chg="addSp delSp modSp">
        <pc:chgData name="Anthony Speake" userId="dbf21418-7cf7-46a8-bd42-eccd02766d95" providerId="ADAL" clId="{4D400BB1-697D-4D97-B148-C0D058AD748F}" dt="2018-11-25T19:23:45.415" v="775" actId="14100"/>
        <pc:sldMkLst>
          <pc:docMk/>
          <pc:sldMk cId="2563448090" sldId="296"/>
        </pc:sldMkLst>
        <pc:spChg chg="mod">
          <ac:chgData name="Anthony Speake" userId="dbf21418-7cf7-46a8-bd42-eccd02766d95" providerId="ADAL" clId="{4D400BB1-697D-4D97-B148-C0D058AD748F}" dt="2018-11-25T19:23:30.848" v="771" actId="20577"/>
          <ac:spMkLst>
            <pc:docMk/>
            <pc:sldMk cId="2563448090" sldId="296"/>
            <ac:spMk id="2" creationId="{52E1998B-4D1D-453C-9E8C-A9DACFAE8935}"/>
          </ac:spMkLst>
        </pc:spChg>
        <pc:spChg chg="add mod">
          <ac:chgData name="Anthony Speake" userId="dbf21418-7cf7-46a8-bd42-eccd02766d95" providerId="ADAL" clId="{4D400BB1-697D-4D97-B148-C0D058AD748F}" dt="2018-11-25T19:23:08.038" v="745" actId="478"/>
          <ac:spMkLst>
            <pc:docMk/>
            <pc:sldMk cId="2563448090" sldId="296"/>
            <ac:spMk id="4" creationId="{73A4BD99-53FB-44BC-AAC3-FD999D8DAD3B}"/>
          </ac:spMkLst>
        </pc:spChg>
        <pc:picChg chg="add mod">
          <ac:chgData name="Anthony Speake" userId="dbf21418-7cf7-46a8-bd42-eccd02766d95" providerId="ADAL" clId="{4D400BB1-697D-4D97-B148-C0D058AD748F}" dt="2018-11-25T19:23:45.415" v="775" actId="14100"/>
          <ac:picMkLst>
            <pc:docMk/>
            <pc:sldMk cId="2563448090" sldId="296"/>
            <ac:picMk id="5" creationId="{869B6153-EF9A-442F-BCE6-50A24B44E85C}"/>
          </ac:picMkLst>
        </pc:picChg>
        <pc:picChg chg="add mod">
          <ac:chgData name="Anthony Speake" userId="dbf21418-7cf7-46a8-bd42-eccd02766d95" providerId="ADAL" clId="{4D400BB1-697D-4D97-B148-C0D058AD748F}" dt="2018-11-25T19:23:40.507" v="774" actId="1076"/>
          <ac:picMkLst>
            <pc:docMk/>
            <pc:sldMk cId="2563448090" sldId="296"/>
            <ac:picMk id="6" creationId="{B10E6828-A8A3-4674-B281-A28056A9FE63}"/>
          </ac:picMkLst>
        </pc:picChg>
        <pc:picChg chg="del">
          <ac:chgData name="Anthony Speake" userId="dbf21418-7cf7-46a8-bd42-eccd02766d95" providerId="ADAL" clId="{4D400BB1-697D-4D97-B148-C0D058AD748F}" dt="2018-11-25T19:23:08.038" v="745" actId="478"/>
          <ac:picMkLst>
            <pc:docMk/>
            <pc:sldMk cId="2563448090" sldId="296"/>
            <ac:picMk id="15" creationId="{35412C85-731D-4FB2-904A-A531FD0269AF}"/>
          </ac:picMkLst>
        </pc:picChg>
      </pc:sldChg>
      <pc:sldChg chg="modSp">
        <pc:chgData name="Anthony Speake" userId="dbf21418-7cf7-46a8-bd42-eccd02766d95" providerId="ADAL" clId="{4D400BB1-697D-4D97-B148-C0D058AD748F}" dt="2018-11-25T19:22:55.966" v="744" actId="20577"/>
        <pc:sldMkLst>
          <pc:docMk/>
          <pc:sldMk cId="119749544" sldId="297"/>
        </pc:sldMkLst>
        <pc:spChg chg="mod">
          <ac:chgData name="Anthony Speake" userId="dbf21418-7cf7-46a8-bd42-eccd02766d95" providerId="ADAL" clId="{4D400BB1-697D-4D97-B148-C0D058AD748F}" dt="2018-11-25T19:22:55.966" v="744" actId="20577"/>
          <ac:spMkLst>
            <pc:docMk/>
            <pc:sldMk cId="119749544" sldId="297"/>
            <ac:spMk id="3" creationId="{2A3C6DDF-FD66-41A7-B3A6-B6D3C8D5A126}"/>
          </ac:spMkLst>
        </pc:spChg>
      </pc:sldChg>
      <pc:sldChg chg="modSp">
        <pc:chgData name="Anthony Speake" userId="dbf21418-7cf7-46a8-bd42-eccd02766d95" providerId="ADAL" clId="{4D400BB1-697D-4D97-B148-C0D058AD748F}" dt="2018-11-25T19:48:55.161" v="967" actId="5793"/>
        <pc:sldMkLst>
          <pc:docMk/>
          <pc:sldMk cId="3743453590" sldId="298"/>
        </pc:sldMkLst>
        <pc:graphicFrameChg chg="mod modGraphic">
          <ac:chgData name="Anthony Speake" userId="dbf21418-7cf7-46a8-bd42-eccd02766d95" providerId="ADAL" clId="{4D400BB1-697D-4D97-B148-C0D058AD748F}" dt="2018-11-25T19:48:55.161" v="967" actId="5793"/>
          <ac:graphicFrameMkLst>
            <pc:docMk/>
            <pc:sldMk cId="3743453590" sldId="298"/>
            <ac:graphicFrameMk id="4" creationId="{525F620B-74A2-482C-9FBA-6E36A4A9F4F4}"/>
          </ac:graphicFrameMkLst>
        </pc:graphicFrameChg>
      </pc:sldChg>
      <pc:sldChg chg="addSp modSp">
        <pc:chgData name="Anthony Speake" userId="dbf21418-7cf7-46a8-bd42-eccd02766d95" providerId="ADAL" clId="{4D400BB1-697D-4D97-B148-C0D058AD748F}" dt="2018-11-25T19:20:17.110" v="652" actId="20577"/>
        <pc:sldMkLst>
          <pc:docMk/>
          <pc:sldMk cId="984065833" sldId="304"/>
        </pc:sldMkLst>
        <pc:spChg chg="mod">
          <ac:chgData name="Anthony Speake" userId="dbf21418-7cf7-46a8-bd42-eccd02766d95" providerId="ADAL" clId="{4D400BB1-697D-4D97-B148-C0D058AD748F}" dt="2018-11-25T19:20:17.110" v="652" actId="20577"/>
          <ac:spMkLst>
            <pc:docMk/>
            <pc:sldMk cId="984065833" sldId="304"/>
            <ac:spMk id="3" creationId="{1668E764-9E18-4FB4-8650-C174ED396DD1}"/>
          </ac:spMkLst>
        </pc:spChg>
        <pc:picChg chg="add mod">
          <ac:chgData name="Anthony Speake" userId="dbf21418-7cf7-46a8-bd42-eccd02766d95" providerId="ADAL" clId="{4D400BB1-697D-4D97-B148-C0D058AD748F}" dt="2018-11-25T19:19:52.231" v="648" actId="14100"/>
          <ac:picMkLst>
            <pc:docMk/>
            <pc:sldMk cId="984065833" sldId="304"/>
            <ac:picMk id="4" creationId="{31E528B8-4FC9-452E-99CE-8B9984DB75A0}"/>
          </ac:picMkLst>
        </pc:picChg>
      </pc:sldChg>
      <pc:sldChg chg="addSp delSp modSp">
        <pc:chgData name="Anthony Speake" userId="dbf21418-7cf7-46a8-bd42-eccd02766d95" providerId="ADAL" clId="{4D400BB1-697D-4D97-B148-C0D058AD748F}" dt="2018-11-25T19:20:47.743" v="676" actId="1036"/>
        <pc:sldMkLst>
          <pc:docMk/>
          <pc:sldMk cId="2682652451" sldId="305"/>
        </pc:sldMkLst>
        <pc:spChg chg="mod">
          <ac:chgData name="Anthony Speake" userId="dbf21418-7cf7-46a8-bd42-eccd02766d95" providerId="ADAL" clId="{4D400BB1-697D-4D97-B148-C0D058AD748F}" dt="2018-11-25T19:20:47.743" v="676" actId="1036"/>
          <ac:spMkLst>
            <pc:docMk/>
            <pc:sldMk cId="2682652451" sldId="305"/>
            <ac:spMk id="2" creationId="{58715AAC-1F2A-49E2-8BF4-2305DDF9AFA4}"/>
          </ac:spMkLst>
        </pc:spChg>
        <pc:spChg chg="add mod">
          <ac:chgData name="Anthony Speake" userId="dbf21418-7cf7-46a8-bd42-eccd02766d95" providerId="ADAL" clId="{4D400BB1-697D-4D97-B148-C0D058AD748F}" dt="2018-11-25T19:20:36.543" v="653" actId="478"/>
          <ac:spMkLst>
            <pc:docMk/>
            <pc:sldMk cId="2682652451" sldId="305"/>
            <ac:spMk id="5" creationId="{D44B5BBB-1826-49AE-ABCA-096887750A4A}"/>
          </ac:spMkLst>
        </pc:spChg>
        <pc:picChg chg="del">
          <ac:chgData name="Anthony Speake" userId="dbf21418-7cf7-46a8-bd42-eccd02766d95" providerId="ADAL" clId="{4D400BB1-697D-4D97-B148-C0D058AD748F}" dt="2018-11-25T19:20:36.543" v="653" actId="478"/>
          <ac:picMkLst>
            <pc:docMk/>
            <pc:sldMk cId="2682652451" sldId="305"/>
            <ac:picMk id="4" creationId="{B3CC815B-4DD3-4513-8A23-A14E16C15437}"/>
          </ac:picMkLst>
        </pc:picChg>
        <pc:picChg chg="add mod">
          <ac:chgData name="Anthony Speake" userId="dbf21418-7cf7-46a8-bd42-eccd02766d95" providerId="ADAL" clId="{4D400BB1-697D-4D97-B148-C0D058AD748F}" dt="2018-11-25T19:20:44.263" v="658" actId="1076"/>
          <ac:picMkLst>
            <pc:docMk/>
            <pc:sldMk cId="2682652451" sldId="305"/>
            <ac:picMk id="6" creationId="{52467DD7-EF87-4296-9E63-058AE05FE6E3}"/>
          </ac:picMkLst>
        </pc:picChg>
      </pc:sldChg>
      <pc:sldChg chg="addSp delSp modSp add">
        <pc:chgData name="Anthony Speake" userId="dbf21418-7cf7-46a8-bd42-eccd02766d95" providerId="ADAL" clId="{4D400BB1-697D-4D97-B148-C0D058AD748F}" dt="2018-11-25T18:54:52.181" v="498" actId="2711"/>
        <pc:sldMkLst>
          <pc:docMk/>
          <pc:sldMk cId="1644055463" sldId="307"/>
        </pc:sldMkLst>
        <pc:spChg chg="mod">
          <ac:chgData name="Anthony Speake" userId="dbf21418-7cf7-46a8-bd42-eccd02766d95" providerId="ADAL" clId="{4D400BB1-697D-4D97-B148-C0D058AD748F}" dt="2018-11-25T18:54:36.170" v="493" actId="2711"/>
          <ac:spMkLst>
            <pc:docMk/>
            <pc:sldMk cId="1644055463" sldId="307"/>
            <ac:spMk id="2" creationId="{4AAE8983-5F40-46FF-8A15-A6EBDF2CA3FB}"/>
          </ac:spMkLst>
        </pc:spChg>
        <pc:spChg chg="add del mod">
          <ac:chgData name="Anthony Speake" userId="dbf21418-7cf7-46a8-bd42-eccd02766d95" providerId="ADAL" clId="{4D400BB1-697D-4D97-B148-C0D058AD748F}" dt="2018-11-25T18:54:32.311" v="492" actId="2711"/>
          <ac:spMkLst>
            <pc:docMk/>
            <pc:sldMk cId="1644055463" sldId="307"/>
            <ac:spMk id="3" creationId="{C0F46E83-7AD5-4CC0-A7D0-B8DB1DFA255B}"/>
          </ac:spMkLst>
        </pc:spChg>
        <pc:graphicFrameChg chg="add del mod">
          <ac:chgData name="Anthony Speake" userId="dbf21418-7cf7-46a8-bd42-eccd02766d95" providerId="ADAL" clId="{4D400BB1-697D-4D97-B148-C0D058AD748F}" dt="2018-11-25T18:52:00.736" v="219" actId="2711"/>
          <ac:graphicFrameMkLst>
            <pc:docMk/>
            <pc:sldMk cId="1644055463" sldId="307"/>
            <ac:graphicFrameMk id="4" creationId="{C838FEAE-536F-4EF6-8102-950FC790D163}"/>
          </ac:graphicFrameMkLst>
        </pc:graphicFrameChg>
        <pc:graphicFrameChg chg="add del">
          <ac:chgData name="Anthony Speake" userId="dbf21418-7cf7-46a8-bd42-eccd02766d95" providerId="ADAL" clId="{4D400BB1-697D-4D97-B148-C0D058AD748F}" dt="2018-11-25T18:52:09.100" v="251" actId="2711"/>
          <ac:graphicFrameMkLst>
            <pc:docMk/>
            <pc:sldMk cId="1644055463" sldId="307"/>
            <ac:graphicFrameMk id="5" creationId="{EBC24963-0115-4C15-9AB7-B46F1473B22B}"/>
          </ac:graphicFrameMkLst>
        </pc:graphicFrameChg>
        <pc:graphicFrameChg chg="add mod modGraphic">
          <ac:chgData name="Anthony Speake" userId="dbf21418-7cf7-46a8-bd42-eccd02766d95" providerId="ADAL" clId="{4D400BB1-697D-4D97-B148-C0D058AD748F}" dt="2018-11-25T18:54:52.181" v="498" actId="2711"/>
          <ac:graphicFrameMkLst>
            <pc:docMk/>
            <pc:sldMk cId="1644055463" sldId="307"/>
            <ac:graphicFrameMk id="6" creationId="{45A80A0B-9165-4BBB-8BD4-A4753E9558B1}"/>
          </ac:graphicFrameMkLst>
        </pc:graphicFrameChg>
      </pc:sldChg>
    </pc:docChg>
  </pc:docChgLst>
  <pc:docChgLst>
    <pc:chgData name="Stephen Greene" userId="S::steve.greene991@knights.ucf.edu::debcd634-9d26-4827-a7a7-d98d9be2fd26" providerId="AD" clId="Web-{EF117CDC-CAA4-C83B-BBC7-3CBBF11D11A6}"/>
    <pc:docChg chg="modSld">
      <pc:chgData name="Stephen Greene" userId="S::steve.greene991@knights.ucf.edu::debcd634-9d26-4827-a7a7-d98d9be2fd26" providerId="AD" clId="Web-{EF117CDC-CAA4-C83B-BBC7-3CBBF11D11A6}" dt="2018-11-28T13:42:38.781" v="195"/>
      <pc:docMkLst>
        <pc:docMk/>
      </pc:docMkLst>
      <pc:sldChg chg="modSp">
        <pc:chgData name="Stephen Greene" userId="S::steve.greene991@knights.ucf.edu::debcd634-9d26-4827-a7a7-d98d9be2fd26" providerId="AD" clId="Web-{EF117CDC-CAA4-C83B-BBC7-3CBBF11D11A6}" dt="2018-11-28T13:29:51.285" v="1" actId="1076"/>
        <pc:sldMkLst>
          <pc:docMk/>
          <pc:sldMk cId="2630631625" sldId="259"/>
        </pc:sldMkLst>
        <pc:spChg chg="mod">
          <ac:chgData name="Stephen Greene" userId="S::steve.greene991@knights.ucf.edu::debcd634-9d26-4827-a7a7-d98d9be2fd26" providerId="AD" clId="Web-{EF117CDC-CAA4-C83B-BBC7-3CBBF11D11A6}" dt="2018-11-28T13:29:51.285" v="1" actId="1076"/>
          <ac:spMkLst>
            <pc:docMk/>
            <pc:sldMk cId="2630631625" sldId="259"/>
            <ac:spMk id="7" creationId="{9B62F38C-5FF2-4F23-A5F8-4B80C3CFDC46}"/>
          </ac:spMkLst>
        </pc:spChg>
      </pc:sldChg>
      <pc:sldChg chg="modSp">
        <pc:chgData name="Stephen Greene" userId="S::steve.greene991@knights.ucf.edu::debcd634-9d26-4827-a7a7-d98d9be2fd26" providerId="AD" clId="Web-{EF117CDC-CAA4-C83B-BBC7-3CBBF11D11A6}" dt="2018-11-28T13:30:32.521" v="9"/>
        <pc:sldMkLst>
          <pc:docMk/>
          <pc:sldMk cId="2773453854" sldId="260"/>
        </pc:sldMkLst>
        <pc:graphicFrameChg chg="mod modGraphic">
          <ac:chgData name="Stephen Greene" userId="S::steve.greene991@knights.ucf.edu::debcd634-9d26-4827-a7a7-d98d9be2fd26" providerId="AD" clId="Web-{EF117CDC-CAA4-C83B-BBC7-3CBBF11D11A6}" dt="2018-11-28T13:30:32.521" v="9"/>
          <ac:graphicFrameMkLst>
            <pc:docMk/>
            <pc:sldMk cId="2773453854" sldId="260"/>
            <ac:graphicFrameMk id="5" creationId="{00000000-0000-0000-0000-000000000000}"/>
          </ac:graphicFrameMkLst>
        </pc:graphicFrameChg>
      </pc:sldChg>
      <pc:sldChg chg="modNotes">
        <pc:chgData name="Stephen Greene" userId="S::steve.greene991@knights.ucf.edu::debcd634-9d26-4827-a7a7-d98d9be2fd26" providerId="AD" clId="Web-{EF117CDC-CAA4-C83B-BBC7-3CBBF11D11A6}" dt="2018-11-28T13:32:32.760" v="11"/>
        <pc:sldMkLst>
          <pc:docMk/>
          <pc:sldMk cId="709517491" sldId="262"/>
        </pc:sldMkLst>
      </pc:sldChg>
      <pc:sldChg chg="modNotes">
        <pc:chgData name="Stephen Greene" userId="S::steve.greene991@knights.ucf.edu::debcd634-9d26-4827-a7a7-d98d9be2fd26" providerId="AD" clId="Web-{EF117CDC-CAA4-C83B-BBC7-3CBBF11D11A6}" dt="2018-11-28T13:32:40.730" v="17"/>
        <pc:sldMkLst>
          <pc:docMk/>
          <pc:sldMk cId="2635118856" sldId="263"/>
        </pc:sldMkLst>
      </pc:sldChg>
      <pc:sldChg chg="delSp">
        <pc:chgData name="Stephen Greene" userId="S::steve.greene991@knights.ucf.edu::debcd634-9d26-4827-a7a7-d98d9be2fd26" providerId="AD" clId="Web-{EF117CDC-CAA4-C83B-BBC7-3CBBF11D11A6}" dt="2018-11-28T13:42:38.781" v="195"/>
        <pc:sldMkLst>
          <pc:docMk/>
          <pc:sldMk cId="627873007" sldId="264"/>
        </pc:sldMkLst>
        <pc:spChg chg="del">
          <ac:chgData name="Stephen Greene" userId="S::steve.greene991@knights.ucf.edu::debcd634-9d26-4827-a7a7-d98d9be2fd26" providerId="AD" clId="Web-{EF117CDC-CAA4-C83B-BBC7-3CBBF11D11A6}" dt="2018-11-28T13:42:38.781" v="195"/>
          <ac:spMkLst>
            <pc:docMk/>
            <pc:sldMk cId="627873007" sldId="264"/>
            <ac:spMk id="4" creationId="{E6C0CEC6-4204-4A8A-9006-71AB3923B05C}"/>
          </ac:spMkLst>
        </pc:spChg>
      </pc:sldChg>
      <pc:sldChg chg="delSp">
        <pc:chgData name="Stephen Greene" userId="S::steve.greene991@knights.ucf.edu::debcd634-9d26-4827-a7a7-d98d9be2fd26" providerId="AD" clId="Web-{EF117CDC-CAA4-C83B-BBC7-3CBBF11D11A6}" dt="2018-11-28T13:37:02.628" v="92"/>
        <pc:sldMkLst>
          <pc:docMk/>
          <pc:sldMk cId="1389219260" sldId="281"/>
        </pc:sldMkLst>
        <pc:spChg chg="del">
          <ac:chgData name="Stephen Greene" userId="S::steve.greene991@knights.ucf.edu::debcd634-9d26-4827-a7a7-d98d9be2fd26" providerId="AD" clId="Web-{EF117CDC-CAA4-C83B-BBC7-3CBBF11D11A6}" dt="2018-11-28T13:37:02.628" v="92"/>
          <ac:spMkLst>
            <pc:docMk/>
            <pc:sldMk cId="1389219260" sldId="281"/>
            <ac:spMk id="9" creationId="{B116E6A5-663F-4069-880A-9E9BB5CB8650}"/>
          </ac:spMkLst>
        </pc:spChg>
      </pc:sldChg>
      <pc:sldChg chg="modSp">
        <pc:chgData name="Stephen Greene" userId="S::steve.greene991@knights.ucf.edu::debcd634-9d26-4827-a7a7-d98d9be2fd26" providerId="AD" clId="Web-{EF117CDC-CAA4-C83B-BBC7-3CBBF11D11A6}" dt="2018-11-28T13:39:40.634" v="177" actId="20577"/>
        <pc:sldMkLst>
          <pc:docMk/>
          <pc:sldMk cId="2505754646" sldId="287"/>
        </pc:sldMkLst>
        <pc:spChg chg="mod">
          <ac:chgData name="Stephen Greene" userId="S::steve.greene991@knights.ucf.edu::debcd634-9d26-4827-a7a7-d98d9be2fd26" providerId="AD" clId="Web-{EF117CDC-CAA4-C83B-BBC7-3CBBF11D11A6}" dt="2018-11-28T13:39:40.634" v="177" actId="20577"/>
          <ac:spMkLst>
            <pc:docMk/>
            <pc:sldMk cId="2505754646" sldId="287"/>
            <ac:spMk id="6" creationId="{7D3843CE-1E18-484E-8938-5F11AC9DE3D0}"/>
          </ac:spMkLst>
        </pc:spChg>
      </pc:sldChg>
      <pc:sldChg chg="delSp modSp">
        <pc:chgData name="Stephen Greene" userId="S::steve.greene991@knights.ucf.edu::debcd634-9d26-4827-a7a7-d98d9be2fd26" providerId="AD" clId="Web-{EF117CDC-CAA4-C83B-BBC7-3CBBF11D11A6}" dt="2018-11-28T13:40:30.589" v="182" actId="14100"/>
        <pc:sldMkLst>
          <pc:docMk/>
          <pc:sldMk cId="469345198" sldId="300"/>
        </pc:sldMkLst>
        <pc:spChg chg="mod">
          <ac:chgData name="Stephen Greene" userId="S::steve.greene991@knights.ucf.edu::debcd634-9d26-4827-a7a7-d98d9be2fd26" providerId="AD" clId="Web-{EF117CDC-CAA4-C83B-BBC7-3CBBF11D11A6}" dt="2018-11-28T13:40:30.589" v="182" actId="14100"/>
          <ac:spMkLst>
            <pc:docMk/>
            <pc:sldMk cId="469345198" sldId="300"/>
            <ac:spMk id="2" creationId="{33E1BC5A-2585-47B4-AE54-BACF2B87E3F0}"/>
          </ac:spMkLst>
        </pc:spChg>
        <pc:spChg chg="del">
          <ac:chgData name="Stephen Greene" userId="S::steve.greene991@knights.ucf.edu::debcd634-9d26-4827-a7a7-d98d9be2fd26" providerId="AD" clId="Web-{EF117CDC-CAA4-C83B-BBC7-3CBBF11D11A6}" dt="2018-11-28T13:40:09.979" v="179" actId="14100"/>
          <ac:spMkLst>
            <pc:docMk/>
            <pc:sldMk cId="469345198" sldId="300"/>
            <ac:spMk id="6" creationId="{EA6DC825-96F0-4DCF-A559-AF55BC04F3BC}"/>
          </ac:spMkLst>
        </pc:spChg>
        <pc:picChg chg="mod">
          <ac:chgData name="Stephen Greene" userId="S::steve.greene991@knights.ucf.edu::debcd634-9d26-4827-a7a7-d98d9be2fd26" providerId="AD" clId="Web-{EF117CDC-CAA4-C83B-BBC7-3CBBF11D11A6}" dt="2018-11-28T13:40:27.948" v="181" actId="1076"/>
          <ac:picMkLst>
            <pc:docMk/>
            <pc:sldMk cId="469345198" sldId="300"/>
            <ac:picMk id="8" creationId="{5F61F192-4214-4F03-B81F-CD6756EE2F32}"/>
          </ac:picMkLst>
        </pc:picChg>
      </pc:sldChg>
      <pc:sldChg chg="modSp modNotes">
        <pc:chgData name="Stephen Greene" userId="S::steve.greene991@knights.ucf.edu::debcd634-9d26-4827-a7a7-d98d9be2fd26" providerId="AD" clId="Web-{EF117CDC-CAA4-C83B-BBC7-3CBBF11D11A6}" dt="2018-11-28T13:41:15.247" v="192"/>
        <pc:sldMkLst>
          <pc:docMk/>
          <pc:sldMk cId="1573553443" sldId="302"/>
        </pc:sldMkLst>
        <pc:spChg chg="mod">
          <ac:chgData name="Stephen Greene" userId="S::steve.greene991@knights.ucf.edu::debcd634-9d26-4827-a7a7-d98d9be2fd26" providerId="AD" clId="Web-{EF117CDC-CAA4-C83B-BBC7-3CBBF11D11A6}" dt="2018-11-28T13:41:11.887" v="189" actId="20577"/>
          <ac:spMkLst>
            <pc:docMk/>
            <pc:sldMk cId="1573553443" sldId="302"/>
            <ac:spMk id="3" creationId="{25584FE3-998C-4109-80FE-11C9D943F448}"/>
          </ac:spMkLst>
        </pc:spChg>
      </pc:sldChg>
      <pc:sldChg chg="delSp modSp">
        <pc:chgData name="Stephen Greene" userId="S::steve.greene991@knights.ucf.edu::debcd634-9d26-4827-a7a7-d98d9be2fd26" providerId="AD" clId="Web-{EF117CDC-CAA4-C83B-BBC7-3CBBF11D11A6}" dt="2018-11-28T13:41:45.076" v="194"/>
        <pc:sldMkLst>
          <pc:docMk/>
          <pc:sldMk cId="2682652451" sldId="305"/>
        </pc:sldMkLst>
        <pc:spChg chg="del mod">
          <ac:chgData name="Stephen Greene" userId="S::steve.greene991@knights.ucf.edu::debcd634-9d26-4827-a7a7-d98d9be2fd26" providerId="AD" clId="Web-{EF117CDC-CAA4-C83B-BBC7-3CBBF11D11A6}" dt="2018-11-28T13:41:45.076" v="194"/>
          <ac:spMkLst>
            <pc:docMk/>
            <pc:sldMk cId="2682652451" sldId="305"/>
            <ac:spMk id="5" creationId="{D44B5BBB-1826-49AE-ABCA-096887750A4A}"/>
          </ac:spMkLst>
        </pc:spChg>
      </pc:sldChg>
      <pc:sldChg chg="modNotes">
        <pc:chgData name="Stephen Greene" userId="S::steve.greene991@knights.ucf.edu::debcd634-9d26-4827-a7a7-d98d9be2fd26" providerId="AD" clId="Web-{EF117CDC-CAA4-C83B-BBC7-3CBBF11D11A6}" dt="2018-11-28T13:36:37.581" v="88"/>
        <pc:sldMkLst>
          <pc:docMk/>
          <pc:sldMk cId="1644055463" sldId="307"/>
        </pc:sldMkLst>
      </pc:sldChg>
      <pc:sldChg chg="modSp">
        <pc:chgData name="Stephen Greene" userId="S::steve.greene991@knights.ucf.edu::debcd634-9d26-4827-a7a7-d98d9be2fd26" providerId="AD" clId="Web-{EF117CDC-CAA4-C83B-BBC7-3CBBF11D11A6}" dt="2018-11-28T13:34:41.702" v="82" actId="20577"/>
        <pc:sldMkLst>
          <pc:docMk/>
          <pc:sldMk cId="3047773964" sldId="310"/>
        </pc:sldMkLst>
        <pc:spChg chg="mod">
          <ac:chgData name="Stephen Greene" userId="S::steve.greene991@knights.ucf.edu::debcd634-9d26-4827-a7a7-d98d9be2fd26" providerId="AD" clId="Web-{EF117CDC-CAA4-C83B-BBC7-3CBBF11D11A6}" dt="2018-11-28T13:34:41.702" v="82" actId="20577"/>
          <ac:spMkLst>
            <pc:docMk/>
            <pc:sldMk cId="3047773964" sldId="310"/>
            <ac:spMk id="3" creationId="{7594C3B6-C08C-4831-BFA5-91252988AF5B}"/>
          </ac:spMkLst>
        </pc:spChg>
      </pc:sldChg>
      <pc:sldChg chg="modNotes">
        <pc:chgData name="Stephen Greene" userId="S::steve.greene991@knights.ucf.edu::debcd634-9d26-4827-a7a7-d98d9be2fd26" providerId="AD" clId="Web-{EF117CDC-CAA4-C83B-BBC7-3CBBF11D11A6}" dt="2018-11-28T13:36:47.269" v="91"/>
        <pc:sldMkLst>
          <pc:docMk/>
          <pc:sldMk cId="1100576290" sldId="311"/>
        </pc:sldMkLst>
      </pc:sldChg>
    </pc:docChg>
  </pc:docChgLst>
  <pc:docChgLst>
    <pc:chgData name="Stephen Greene" userId="debcd634-9d26-4827-a7a7-d98d9be2fd26" providerId="ADAL" clId="{9451C221-ED7B-413D-B12F-BF8140F21C05}"/>
    <pc:docChg chg="undo custSel addSld delSld modSld sldOrd">
      <pc:chgData name="Stephen Greene" userId="debcd634-9d26-4827-a7a7-d98d9be2fd26" providerId="ADAL" clId="{9451C221-ED7B-413D-B12F-BF8140F21C05}" dt="2018-11-28T14:26:23.305" v="176" actId="1076"/>
      <pc:docMkLst>
        <pc:docMk/>
      </pc:docMkLst>
      <pc:sldChg chg="modSp">
        <pc:chgData name="Stephen Greene" userId="debcd634-9d26-4827-a7a7-d98d9be2fd26" providerId="ADAL" clId="{9451C221-ED7B-413D-B12F-BF8140F21C05}" dt="2018-11-28T13:44:34.824" v="1" actId="1076"/>
        <pc:sldMkLst>
          <pc:docMk/>
          <pc:sldMk cId="1046613800" sldId="256"/>
        </pc:sldMkLst>
        <pc:spChg chg="mod">
          <ac:chgData name="Stephen Greene" userId="debcd634-9d26-4827-a7a7-d98d9be2fd26" providerId="ADAL" clId="{9451C221-ED7B-413D-B12F-BF8140F21C05}" dt="2018-11-28T13:44:34.824" v="1" actId="1076"/>
          <ac:spMkLst>
            <pc:docMk/>
            <pc:sldMk cId="1046613800" sldId="256"/>
            <ac:spMk id="2" creationId="{00000000-0000-0000-0000-000000000000}"/>
          </ac:spMkLst>
        </pc:spChg>
      </pc:sldChg>
      <pc:sldChg chg="modNotesTx">
        <pc:chgData name="Stephen Greene" userId="debcd634-9d26-4827-a7a7-d98d9be2fd26" providerId="ADAL" clId="{9451C221-ED7B-413D-B12F-BF8140F21C05}" dt="2018-11-28T13:56:16.526" v="34" actId="20577"/>
        <pc:sldMkLst>
          <pc:docMk/>
          <pc:sldMk cId="627873007" sldId="264"/>
        </pc:sldMkLst>
      </pc:sldChg>
      <pc:sldChg chg="modNotesTx">
        <pc:chgData name="Stephen Greene" userId="debcd634-9d26-4827-a7a7-d98d9be2fd26" providerId="ADAL" clId="{9451C221-ED7B-413D-B12F-BF8140F21C05}" dt="2018-11-28T13:56:11.477" v="23" actId="20577"/>
        <pc:sldMkLst>
          <pc:docMk/>
          <pc:sldMk cId="3835916974" sldId="265"/>
        </pc:sldMkLst>
      </pc:sldChg>
      <pc:sldChg chg="modNotesTx">
        <pc:chgData name="Stephen Greene" userId="debcd634-9d26-4827-a7a7-d98d9be2fd26" providerId="ADAL" clId="{9451C221-ED7B-413D-B12F-BF8140F21C05}" dt="2018-11-28T13:56:34.792" v="50" actId="20577"/>
        <pc:sldMkLst>
          <pc:docMk/>
          <pc:sldMk cId="2355075299" sldId="268"/>
        </pc:sldMkLst>
      </pc:sldChg>
      <pc:sldChg chg="modSp ord">
        <pc:chgData name="Stephen Greene" userId="debcd634-9d26-4827-a7a7-d98d9be2fd26" providerId="ADAL" clId="{9451C221-ED7B-413D-B12F-BF8140F21C05}" dt="2018-11-28T14:03:11.235" v="121" actId="20577"/>
        <pc:sldMkLst>
          <pc:docMk/>
          <pc:sldMk cId="2813791642" sldId="280"/>
        </pc:sldMkLst>
        <pc:spChg chg="mod">
          <ac:chgData name="Stephen Greene" userId="debcd634-9d26-4827-a7a7-d98d9be2fd26" providerId="ADAL" clId="{9451C221-ED7B-413D-B12F-BF8140F21C05}" dt="2018-11-28T14:03:11.235" v="121" actId="20577"/>
          <ac:spMkLst>
            <pc:docMk/>
            <pc:sldMk cId="2813791642" sldId="280"/>
            <ac:spMk id="7" creationId="{0621FA7B-9290-49FC-BA0A-84FE10945124}"/>
          </ac:spMkLst>
        </pc:spChg>
      </pc:sldChg>
      <pc:sldChg chg="del">
        <pc:chgData name="Stephen Greene" userId="debcd634-9d26-4827-a7a7-d98d9be2fd26" providerId="ADAL" clId="{9451C221-ED7B-413D-B12F-BF8140F21C05}" dt="2018-11-28T13:54:34.292" v="4" actId="2696"/>
        <pc:sldMkLst>
          <pc:docMk/>
          <pc:sldMk cId="406825138" sldId="289"/>
        </pc:sldMkLst>
      </pc:sldChg>
      <pc:sldChg chg="add setBg">
        <pc:chgData name="Stephen Greene" userId="debcd634-9d26-4827-a7a7-d98d9be2fd26" providerId="ADAL" clId="{9451C221-ED7B-413D-B12F-BF8140F21C05}" dt="2018-11-28T13:54:50.041" v="5"/>
        <pc:sldMkLst>
          <pc:docMk/>
          <pc:sldMk cId="3951366710" sldId="289"/>
        </pc:sldMkLst>
      </pc:sldChg>
      <pc:sldChg chg="add">
        <pc:chgData name="Stephen Greene" userId="debcd634-9d26-4827-a7a7-d98d9be2fd26" providerId="ADAL" clId="{9451C221-ED7B-413D-B12F-BF8140F21C05}" dt="2018-11-28T13:54:50.041" v="5"/>
        <pc:sldMkLst>
          <pc:docMk/>
          <pc:sldMk cId="3482143020" sldId="290"/>
        </pc:sldMkLst>
      </pc:sldChg>
      <pc:sldChg chg="del">
        <pc:chgData name="Stephen Greene" userId="debcd634-9d26-4827-a7a7-d98d9be2fd26" providerId="ADAL" clId="{9451C221-ED7B-413D-B12F-BF8140F21C05}" dt="2018-11-28T13:54:34.267" v="2" actId="2696"/>
        <pc:sldMkLst>
          <pc:docMk/>
          <pc:sldMk cId="4253077547" sldId="290"/>
        </pc:sldMkLst>
      </pc:sldChg>
      <pc:sldChg chg="modNotesTx">
        <pc:chgData name="Stephen Greene" userId="debcd634-9d26-4827-a7a7-d98d9be2fd26" providerId="ADAL" clId="{9451C221-ED7B-413D-B12F-BF8140F21C05}" dt="2018-11-28T13:56:30.014" v="42" actId="20577"/>
        <pc:sldMkLst>
          <pc:docMk/>
          <pc:sldMk cId="984065833" sldId="304"/>
        </pc:sldMkLst>
      </pc:sldChg>
      <pc:sldChg chg="del">
        <pc:chgData name="Stephen Greene" userId="debcd634-9d26-4827-a7a7-d98d9be2fd26" providerId="ADAL" clId="{9451C221-ED7B-413D-B12F-BF8140F21C05}" dt="2018-11-28T13:54:34.287" v="3" actId="2696"/>
        <pc:sldMkLst>
          <pc:docMk/>
          <pc:sldMk cId="2001162491" sldId="306"/>
        </pc:sldMkLst>
      </pc:sldChg>
      <pc:sldChg chg="add">
        <pc:chgData name="Stephen Greene" userId="debcd634-9d26-4827-a7a7-d98d9be2fd26" providerId="ADAL" clId="{9451C221-ED7B-413D-B12F-BF8140F21C05}" dt="2018-11-28T13:54:50.041" v="5"/>
        <pc:sldMkLst>
          <pc:docMk/>
          <pc:sldMk cId="2354967969" sldId="306"/>
        </pc:sldMkLst>
      </pc:sldChg>
      <pc:sldChg chg="del">
        <pc:chgData name="Stephen Greene" userId="debcd634-9d26-4827-a7a7-d98d9be2fd26" providerId="ADAL" clId="{9451C221-ED7B-413D-B12F-BF8140F21C05}" dt="2018-11-28T13:55:05.059" v="6" actId="2696"/>
        <pc:sldMkLst>
          <pc:docMk/>
          <pc:sldMk cId="1367974391" sldId="308"/>
        </pc:sldMkLst>
      </pc:sldChg>
      <pc:sldChg chg="addSp delSp modSp modAnim">
        <pc:chgData name="Stephen Greene" userId="debcd634-9d26-4827-a7a7-d98d9be2fd26" providerId="ADAL" clId="{9451C221-ED7B-413D-B12F-BF8140F21C05}" dt="2018-11-28T14:26:23.305" v="176" actId="1076"/>
        <pc:sldMkLst>
          <pc:docMk/>
          <pc:sldMk cId="1100576290" sldId="311"/>
        </pc:sldMkLst>
        <pc:spChg chg="mod">
          <ac:chgData name="Stephen Greene" userId="debcd634-9d26-4827-a7a7-d98d9be2fd26" providerId="ADAL" clId="{9451C221-ED7B-413D-B12F-BF8140F21C05}" dt="2018-11-28T14:24:42.592" v="169" actId="1076"/>
          <ac:spMkLst>
            <pc:docMk/>
            <pc:sldMk cId="1100576290" sldId="311"/>
            <ac:spMk id="2" creationId="{05F0F266-FB54-4C43-8F61-27204A896A53}"/>
          </ac:spMkLst>
        </pc:spChg>
        <pc:spChg chg="del">
          <ac:chgData name="Stephen Greene" userId="debcd634-9d26-4827-a7a7-d98d9be2fd26" providerId="ADAL" clId="{9451C221-ED7B-413D-B12F-BF8140F21C05}" dt="2018-11-28T14:25:35.804" v="170"/>
          <ac:spMkLst>
            <pc:docMk/>
            <pc:sldMk cId="1100576290" sldId="311"/>
            <ac:spMk id="3" creationId="{3A57BBC1-EED2-49C6-9093-FBCAE6C74A54}"/>
          </ac:spMkLst>
        </pc:spChg>
        <pc:picChg chg="add mod">
          <ac:chgData name="Stephen Greene" userId="debcd634-9d26-4827-a7a7-d98d9be2fd26" providerId="ADAL" clId="{9451C221-ED7B-413D-B12F-BF8140F21C05}" dt="2018-11-28T14:26:23.305" v="176" actId="1076"/>
          <ac:picMkLst>
            <pc:docMk/>
            <pc:sldMk cId="1100576290" sldId="311"/>
            <ac:picMk id="4" creationId="{4612AD28-BAD4-493F-A81C-9471A4DF1252}"/>
          </ac:picMkLst>
        </pc:picChg>
      </pc:sldChg>
      <pc:sldChg chg="add del">
        <pc:chgData name="Stephen Greene" userId="debcd634-9d26-4827-a7a7-d98d9be2fd26" providerId="ADAL" clId="{9451C221-ED7B-413D-B12F-BF8140F21C05}" dt="2018-11-28T13:57:03.781" v="54" actId="2696"/>
        <pc:sldMkLst>
          <pc:docMk/>
          <pc:sldMk cId="3018091220" sldId="312"/>
        </pc:sldMkLst>
      </pc:sldChg>
      <pc:sldChg chg="addSp delSp modSp add setBg delDesignElem">
        <pc:chgData name="Stephen Greene" userId="debcd634-9d26-4827-a7a7-d98d9be2fd26" providerId="ADAL" clId="{9451C221-ED7B-413D-B12F-BF8140F21C05}" dt="2018-11-28T14:07:11.337" v="168" actId="1036"/>
        <pc:sldMkLst>
          <pc:docMk/>
          <pc:sldMk cId="2893309852" sldId="313"/>
        </pc:sldMkLst>
        <pc:spChg chg="add mod">
          <ac:chgData name="Stephen Greene" userId="debcd634-9d26-4827-a7a7-d98d9be2fd26" providerId="ADAL" clId="{9451C221-ED7B-413D-B12F-BF8140F21C05}" dt="2018-11-28T13:59:08.798" v="56" actId="478"/>
          <ac:spMkLst>
            <pc:docMk/>
            <pc:sldMk cId="2893309852" sldId="313"/>
            <ac:spMk id="3" creationId="{F417E5D4-F2BB-4D77-9F40-BFD4DF658684}"/>
          </ac:spMkLst>
        </pc:spChg>
        <pc:spChg chg="add mod">
          <ac:chgData name="Stephen Greene" userId="debcd634-9d26-4827-a7a7-d98d9be2fd26" providerId="ADAL" clId="{9451C221-ED7B-413D-B12F-BF8140F21C05}" dt="2018-11-28T14:03:29.574" v="123" actId="14100"/>
          <ac:spMkLst>
            <pc:docMk/>
            <pc:sldMk cId="2893309852" sldId="313"/>
            <ac:spMk id="5" creationId="{04FF1C82-A725-45DA-8841-DEFBC201AF3B}"/>
          </ac:spMkLst>
        </pc:spChg>
        <pc:spChg chg="add del mod">
          <ac:chgData name="Stephen Greene" userId="debcd634-9d26-4827-a7a7-d98d9be2fd26" providerId="ADAL" clId="{9451C221-ED7B-413D-B12F-BF8140F21C05}" dt="2018-11-28T14:03:40.268" v="127" actId="478"/>
          <ac:spMkLst>
            <pc:docMk/>
            <pc:sldMk cId="2893309852" sldId="313"/>
            <ac:spMk id="6" creationId="{8B54D95B-E08A-4548-9743-BA1562B804BF}"/>
          </ac:spMkLst>
        </pc:spChg>
        <pc:spChg chg="del">
          <ac:chgData name="Stephen Greene" userId="debcd634-9d26-4827-a7a7-d98d9be2fd26" providerId="ADAL" clId="{9451C221-ED7B-413D-B12F-BF8140F21C05}" dt="2018-11-28T13:59:08.798" v="56" actId="478"/>
          <ac:spMkLst>
            <pc:docMk/>
            <pc:sldMk cId="2893309852" sldId="313"/>
            <ac:spMk id="7" creationId="{0621FA7B-9290-49FC-BA0A-84FE10945124}"/>
          </ac:spMkLst>
        </pc:spChg>
        <pc:spChg chg="add del mod">
          <ac:chgData name="Stephen Greene" userId="debcd634-9d26-4827-a7a7-d98d9be2fd26" providerId="ADAL" clId="{9451C221-ED7B-413D-B12F-BF8140F21C05}" dt="2018-11-28T14:06:33.969" v="142" actId="478"/>
          <ac:spMkLst>
            <pc:docMk/>
            <pc:sldMk cId="2893309852" sldId="313"/>
            <ac:spMk id="8" creationId="{46906FC7-8DB0-4104-B79F-F10939C80C1C}"/>
          </ac:spMkLst>
        </pc:spChg>
        <pc:spChg chg="add mod">
          <ac:chgData name="Stephen Greene" userId="debcd634-9d26-4827-a7a7-d98d9be2fd26" providerId="ADAL" clId="{9451C221-ED7B-413D-B12F-BF8140F21C05}" dt="2018-11-28T14:05:49.245" v="131" actId="1076"/>
          <ac:spMkLst>
            <pc:docMk/>
            <pc:sldMk cId="2893309852" sldId="313"/>
            <ac:spMk id="9" creationId="{823F715A-F725-4997-BBAC-609563BFB7B7}"/>
          </ac:spMkLst>
        </pc:spChg>
        <pc:spChg chg="add mod">
          <ac:chgData name="Stephen Greene" userId="debcd634-9d26-4827-a7a7-d98d9be2fd26" providerId="ADAL" clId="{9451C221-ED7B-413D-B12F-BF8140F21C05}" dt="2018-11-28T14:05:49.245" v="131" actId="1076"/>
          <ac:spMkLst>
            <pc:docMk/>
            <pc:sldMk cId="2893309852" sldId="313"/>
            <ac:spMk id="10" creationId="{85A02296-70BC-47C9-A8C3-BEB95EBDE2E3}"/>
          </ac:spMkLst>
        </pc:spChg>
        <pc:spChg chg="mod">
          <ac:chgData name="Stephen Greene" userId="debcd634-9d26-4827-a7a7-d98d9be2fd26" providerId="ADAL" clId="{9451C221-ED7B-413D-B12F-BF8140F21C05}" dt="2018-11-28T14:07:01.447" v="144" actId="1076"/>
          <ac:spMkLst>
            <pc:docMk/>
            <pc:sldMk cId="2893309852" sldId="313"/>
            <ac:spMk id="11" creationId="{40F1E1A4-0197-4AB0-831C-26CE2F7837FE}"/>
          </ac:spMkLst>
        </pc:spChg>
        <pc:spChg chg="add mod">
          <ac:chgData name="Stephen Greene" userId="debcd634-9d26-4827-a7a7-d98d9be2fd26" providerId="ADAL" clId="{9451C221-ED7B-413D-B12F-BF8140F21C05}" dt="2018-11-28T14:05:49.245" v="131" actId="1076"/>
          <ac:spMkLst>
            <pc:docMk/>
            <pc:sldMk cId="2893309852" sldId="313"/>
            <ac:spMk id="13" creationId="{7726E0DD-1E1F-4C46-A4F1-17B71730EEBF}"/>
          </ac:spMkLst>
        </pc:spChg>
        <pc:spChg chg="del">
          <ac:chgData name="Stephen Greene" userId="debcd634-9d26-4827-a7a7-d98d9be2fd26" providerId="ADAL" clId="{9451C221-ED7B-413D-B12F-BF8140F21C05}" dt="2018-11-28T13:57:02.077" v="53"/>
          <ac:spMkLst>
            <pc:docMk/>
            <pc:sldMk cId="2893309852" sldId="313"/>
            <ac:spMk id="41" creationId="{DB4E7E40-6469-444C-A3D7-A32F553AA254}"/>
          </ac:spMkLst>
        </pc:spChg>
        <pc:grpChg chg="del">
          <ac:chgData name="Stephen Greene" userId="debcd634-9d26-4827-a7a7-d98d9be2fd26" providerId="ADAL" clId="{9451C221-ED7B-413D-B12F-BF8140F21C05}" dt="2018-11-28T13:57:02.077" v="53"/>
          <ac:grpSpMkLst>
            <pc:docMk/>
            <pc:sldMk cId="2893309852" sldId="313"/>
            <ac:grpSpMk id="40" creationId="{9681DF40-19E9-44F1-A30A-33AC0A7047DF}"/>
          </ac:grpSpMkLst>
        </pc:grpChg>
        <pc:graphicFrameChg chg="mod modGraphic">
          <ac:chgData name="Stephen Greene" userId="debcd634-9d26-4827-a7a7-d98d9be2fd26" providerId="ADAL" clId="{9451C221-ED7B-413D-B12F-BF8140F21C05}" dt="2018-11-28T14:07:05.152" v="145" actId="1076"/>
          <ac:graphicFrameMkLst>
            <pc:docMk/>
            <pc:sldMk cId="2893309852" sldId="313"/>
            <ac:graphicFrameMk id="4" creationId="{AEB2C7B0-450B-413E-8B33-0ED93113272B}"/>
          </ac:graphicFrameMkLst>
        </pc:graphicFrameChg>
        <pc:picChg chg="del">
          <ac:chgData name="Stephen Greene" userId="debcd634-9d26-4827-a7a7-d98d9be2fd26" providerId="ADAL" clId="{9451C221-ED7B-413D-B12F-BF8140F21C05}" dt="2018-11-28T13:59:05.614" v="55" actId="478"/>
          <ac:picMkLst>
            <pc:docMk/>
            <pc:sldMk cId="2893309852" sldId="313"/>
            <ac:picMk id="12" creationId="{5A4D2B37-7E89-4FE8-A2AE-BB12EF544E56}"/>
          </ac:picMkLst>
        </pc:picChg>
        <pc:picChg chg="add mod">
          <ac:chgData name="Stephen Greene" userId="debcd634-9d26-4827-a7a7-d98d9be2fd26" providerId="ADAL" clId="{9451C221-ED7B-413D-B12F-BF8140F21C05}" dt="2018-11-28T14:07:11.337" v="168" actId="1036"/>
          <ac:picMkLst>
            <pc:docMk/>
            <pc:sldMk cId="2893309852" sldId="313"/>
            <ac:picMk id="1031" creationId="{EEFFC53E-449D-4D5D-ADF2-AE2A43AF935F}"/>
          </ac:picMkLst>
        </pc:picChg>
        <pc:picChg chg="add mod">
          <ac:chgData name="Stephen Greene" userId="debcd634-9d26-4827-a7a7-d98d9be2fd26" providerId="ADAL" clId="{9451C221-ED7B-413D-B12F-BF8140F21C05}" dt="2018-11-28T14:07:11.337" v="168" actId="1036"/>
          <ac:picMkLst>
            <pc:docMk/>
            <pc:sldMk cId="2893309852" sldId="313"/>
            <ac:picMk id="1032" creationId="{15250E48-8D6E-4773-AA22-DAB3198E2B77}"/>
          </ac:picMkLst>
        </pc:picChg>
        <pc:picChg chg="add mod">
          <ac:chgData name="Stephen Greene" userId="debcd634-9d26-4827-a7a7-d98d9be2fd26" providerId="ADAL" clId="{9451C221-ED7B-413D-B12F-BF8140F21C05}" dt="2018-11-28T14:07:11.337" v="168" actId="1036"/>
          <ac:picMkLst>
            <pc:docMk/>
            <pc:sldMk cId="2893309852" sldId="313"/>
            <ac:picMk id="1033" creationId="{FC676C60-4899-4F38-A241-590BAAAAF03F}"/>
          </ac:picMkLst>
        </pc:picChg>
      </pc:sldChg>
    </pc:docChg>
  </pc:docChgLst>
  <pc:docChgLst>
    <pc:chgData name="Stephen Greene" userId="S::steve.greene991@knights.ucf.edu::debcd634-9d26-4827-a7a7-d98d9be2fd26" providerId="AD" clId="Web-{DAC898D0-0F47-9589-9E63-F01D2F663C95}"/>
    <pc:docChg chg="modSld">
      <pc:chgData name="Stephen Greene" userId="S::steve.greene991@knights.ucf.edu::debcd634-9d26-4827-a7a7-d98d9be2fd26" providerId="AD" clId="Web-{DAC898D0-0F47-9589-9E63-F01D2F663C95}" dt="2018-11-25T20:04:53.956" v="513" actId="20577"/>
      <pc:docMkLst>
        <pc:docMk/>
      </pc:docMkLst>
      <pc:sldChg chg="modSp">
        <pc:chgData name="Stephen Greene" userId="S::steve.greene991@knights.ucf.edu::debcd634-9d26-4827-a7a7-d98d9be2fd26" providerId="AD" clId="Web-{DAC898D0-0F47-9589-9E63-F01D2F663C95}" dt="2018-11-25T19:51:16.198" v="36" actId="1076"/>
        <pc:sldMkLst>
          <pc:docMk/>
          <pc:sldMk cId="2630631625" sldId="259"/>
        </pc:sldMkLst>
        <pc:spChg chg="mod">
          <ac:chgData name="Stephen Greene" userId="S::steve.greene991@knights.ucf.edu::debcd634-9d26-4827-a7a7-d98d9be2fd26" providerId="AD" clId="Web-{DAC898D0-0F47-9589-9E63-F01D2F663C95}" dt="2018-11-25T19:51:08.495" v="34" actId="1076"/>
          <ac:spMkLst>
            <pc:docMk/>
            <pc:sldMk cId="2630631625" sldId="259"/>
            <ac:spMk id="3" creationId="{00000000-0000-0000-0000-000000000000}"/>
          </ac:spMkLst>
        </pc:spChg>
        <pc:spChg chg="mod">
          <ac:chgData name="Stephen Greene" userId="S::steve.greene991@knights.ucf.edu::debcd634-9d26-4827-a7a7-d98d9be2fd26" providerId="AD" clId="Web-{DAC898D0-0F47-9589-9E63-F01D2F663C95}" dt="2018-11-25T19:51:16.198" v="36" actId="1076"/>
          <ac:spMkLst>
            <pc:docMk/>
            <pc:sldMk cId="2630631625" sldId="259"/>
            <ac:spMk id="7" creationId="{9B62F38C-5FF2-4F23-A5F8-4B80C3CFDC46}"/>
          </ac:spMkLst>
        </pc:spChg>
      </pc:sldChg>
      <pc:sldChg chg="modSp">
        <pc:chgData name="Stephen Greene" userId="S::steve.greene991@knights.ucf.edu::debcd634-9d26-4827-a7a7-d98d9be2fd26" providerId="AD" clId="Web-{DAC898D0-0F47-9589-9E63-F01D2F663C95}" dt="2018-11-25T19:50:16.025" v="0" actId="20577"/>
        <pc:sldMkLst>
          <pc:docMk/>
          <pc:sldMk cId="418492618" sldId="261"/>
        </pc:sldMkLst>
        <pc:spChg chg="mod">
          <ac:chgData name="Stephen Greene" userId="S::steve.greene991@knights.ucf.edu::debcd634-9d26-4827-a7a7-d98d9be2fd26" providerId="AD" clId="Web-{DAC898D0-0F47-9589-9E63-F01D2F663C95}" dt="2018-11-25T19:50:16.025" v="0" actId="20577"/>
          <ac:spMkLst>
            <pc:docMk/>
            <pc:sldMk cId="418492618" sldId="261"/>
            <ac:spMk id="3" creationId="{00000000-0000-0000-0000-000000000000}"/>
          </ac:spMkLst>
        </pc:spChg>
      </pc:sldChg>
    </pc:docChg>
  </pc:docChgLst>
  <pc:docChgLst>
    <pc:chgData name="Stephen Greene" userId="S::steve.greene991@knights.ucf.edu::debcd634-9d26-4827-a7a7-d98d9be2fd26" providerId="AD" clId="Web-{725E2B5D-CF60-43F6-9FE9-AECE52241CFE}"/>
  </pc:docChgLst>
  <pc:docChgLst>
    <pc:chgData name="Stephen Greene" userId="debcd634-9d26-4827-a7a7-d98d9be2fd26" providerId="ADAL" clId="{898245CB-2E3E-4524-9C5C-B1B663397E88}"/>
    <pc:docChg chg="undo custSel addSld delSld modSld sldOrd">
      <pc:chgData name="Stephen Greene" userId="debcd634-9d26-4827-a7a7-d98d9be2fd26" providerId="ADAL" clId="{898245CB-2E3E-4524-9C5C-B1B663397E88}" dt="2018-09-14T02:43:16.098" v="5092" actId="1076"/>
      <pc:docMkLst>
        <pc:docMk/>
      </pc:docMkLst>
      <pc:sldChg chg="modSp modNotesTx">
        <pc:chgData name="Stephen Greene" userId="debcd634-9d26-4827-a7a7-d98d9be2fd26" providerId="ADAL" clId="{898245CB-2E3E-4524-9C5C-B1B663397E88}" dt="2018-09-12T19:10:11.776" v="4546" actId="20577"/>
        <pc:sldMkLst>
          <pc:docMk/>
          <pc:sldMk cId="1046613800" sldId="256"/>
        </pc:sldMkLst>
        <pc:spChg chg="mod">
          <ac:chgData name="Stephen Greene" userId="debcd634-9d26-4827-a7a7-d98d9be2fd26" providerId="ADAL" clId="{898245CB-2E3E-4524-9C5C-B1B663397E88}" dt="2018-09-12T18:19:48.122" v="4364" actId="20577"/>
          <ac:spMkLst>
            <pc:docMk/>
            <pc:sldMk cId="1046613800" sldId="256"/>
            <ac:spMk id="2" creationId="{00000000-0000-0000-0000-000000000000}"/>
          </ac:spMkLst>
        </pc:spChg>
        <pc:spChg chg="mod">
          <ac:chgData name="Stephen Greene" userId="debcd634-9d26-4827-a7a7-d98d9be2fd26" providerId="ADAL" clId="{898245CB-2E3E-4524-9C5C-B1B663397E88}" dt="2018-09-12T18:21:50.362" v="4388" actId="20577"/>
          <ac:spMkLst>
            <pc:docMk/>
            <pc:sldMk cId="1046613800" sldId="256"/>
            <ac:spMk id="3" creationId="{00000000-0000-0000-0000-000000000000}"/>
          </ac:spMkLst>
        </pc:spChg>
        <pc:picChg chg="mod">
          <ac:chgData name="Stephen Greene" userId="debcd634-9d26-4827-a7a7-d98d9be2fd26" providerId="ADAL" clId="{898245CB-2E3E-4524-9C5C-B1B663397E88}" dt="2018-09-12T18:22:24.760" v="4494" actId="1038"/>
          <ac:picMkLst>
            <pc:docMk/>
            <pc:sldMk cId="1046613800" sldId="256"/>
            <ac:picMk id="1026" creationId="{00000000-0000-0000-0000-000000000000}"/>
          </ac:picMkLst>
        </pc:picChg>
      </pc:sldChg>
      <pc:sldChg chg="delSp modSp modNotesTx">
        <pc:chgData name="Stephen Greene" userId="debcd634-9d26-4827-a7a7-d98d9be2fd26" providerId="ADAL" clId="{898245CB-2E3E-4524-9C5C-B1B663397E88}" dt="2018-09-14T02:43:16.098" v="5092" actId="1076"/>
        <pc:sldMkLst>
          <pc:docMk/>
          <pc:sldMk cId="1957150340" sldId="257"/>
        </pc:sldMkLst>
        <pc:spChg chg="mod">
          <ac:chgData name="Stephen Greene" userId="debcd634-9d26-4827-a7a7-d98d9be2fd26" providerId="ADAL" clId="{898245CB-2E3E-4524-9C5C-B1B663397E88}" dt="2018-09-07T17:13:12.717" v="648" actId="2711"/>
          <ac:spMkLst>
            <pc:docMk/>
            <pc:sldMk cId="1957150340" sldId="257"/>
            <ac:spMk id="2" creationId="{00000000-0000-0000-0000-000000000000}"/>
          </ac:spMkLst>
        </pc:spChg>
        <pc:spChg chg="mod">
          <ac:chgData name="Stephen Greene" userId="debcd634-9d26-4827-a7a7-d98d9be2fd26" providerId="ADAL" clId="{898245CB-2E3E-4524-9C5C-B1B663397E88}" dt="2018-09-14T02:43:02.561" v="5090" actId="1076"/>
          <ac:spMkLst>
            <pc:docMk/>
            <pc:sldMk cId="1957150340" sldId="257"/>
            <ac:spMk id="3" creationId="{00000000-0000-0000-0000-000000000000}"/>
          </ac:spMkLst>
        </pc:spChg>
        <pc:spChg chg="del mod">
          <ac:chgData name="Stephen Greene" userId="debcd634-9d26-4827-a7a7-d98d9be2fd26" providerId="ADAL" clId="{898245CB-2E3E-4524-9C5C-B1B663397E88}" dt="2018-09-12T00:04:40.270" v="3833" actId="478"/>
          <ac:spMkLst>
            <pc:docMk/>
            <pc:sldMk cId="1957150340" sldId="257"/>
            <ac:spMk id="4" creationId="{581117B3-2551-4F74-8709-53F68132F916}"/>
          </ac:spMkLst>
        </pc:spChg>
        <pc:picChg chg="mod">
          <ac:chgData name="Stephen Greene" userId="debcd634-9d26-4827-a7a7-d98d9be2fd26" providerId="ADAL" clId="{898245CB-2E3E-4524-9C5C-B1B663397E88}" dt="2018-09-14T02:43:16.098" v="5092" actId="1076"/>
          <ac:picMkLst>
            <pc:docMk/>
            <pc:sldMk cId="1957150340" sldId="257"/>
            <ac:picMk id="5" creationId="{D92E39A7-C3A9-429A-AD1D-870B0C083F84}"/>
          </ac:picMkLst>
        </pc:picChg>
      </pc:sldChg>
      <pc:sldChg chg="addSp delSp modSp modNotesTx">
        <pc:chgData name="Stephen Greene" userId="debcd634-9d26-4827-a7a7-d98d9be2fd26" providerId="ADAL" clId="{898245CB-2E3E-4524-9C5C-B1B663397E88}" dt="2018-09-12T19:13:35.213" v="4592" actId="20577"/>
        <pc:sldMkLst>
          <pc:docMk/>
          <pc:sldMk cId="2630631625" sldId="259"/>
        </pc:sldMkLst>
        <pc:spChg chg="mod">
          <ac:chgData name="Stephen Greene" userId="debcd634-9d26-4827-a7a7-d98d9be2fd26" providerId="ADAL" clId="{898245CB-2E3E-4524-9C5C-B1B663397E88}" dt="2018-09-07T17:13:23.137" v="650" actId="2711"/>
          <ac:spMkLst>
            <pc:docMk/>
            <pc:sldMk cId="2630631625" sldId="259"/>
            <ac:spMk id="2" creationId="{00000000-0000-0000-0000-000000000000}"/>
          </ac:spMkLst>
        </pc:spChg>
        <pc:spChg chg="mod">
          <ac:chgData name="Stephen Greene" userId="debcd634-9d26-4827-a7a7-d98d9be2fd26" providerId="ADAL" clId="{898245CB-2E3E-4524-9C5C-B1B663397E88}" dt="2018-09-12T18:11:33.230" v="4282" actId="20577"/>
          <ac:spMkLst>
            <pc:docMk/>
            <pc:sldMk cId="2630631625" sldId="259"/>
            <ac:spMk id="3" creationId="{00000000-0000-0000-0000-000000000000}"/>
          </ac:spMkLst>
        </pc:spChg>
        <pc:spChg chg="add del mod">
          <ac:chgData name="Stephen Greene" userId="debcd634-9d26-4827-a7a7-d98d9be2fd26" providerId="ADAL" clId="{898245CB-2E3E-4524-9C5C-B1B663397E88}" dt="2018-09-07T16:09:36.580" v="417" actId="20577"/>
          <ac:spMkLst>
            <pc:docMk/>
            <pc:sldMk cId="2630631625" sldId="259"/>
            <ac:spMk id="4" creationId="{6A4AEE77-5681-481A-856E-A876E2B7BFBD}"/>
          </ac:spMkLst>
        </pc:spChg>
        <pc:spChg chg="add del">
          <ac:chgData name="Stephen Greene" userId="debcd634-9d26-4827-a7a7-d98d9be2fd26" providerId="ADAL" clId="{898245CB-2E3E-4524-9C5C-B1B663397E88}" dt="2018-09-07T16:09:33.847" v="415" actId="20577"/>
          <ac:spMkLst>
            <pc:docMk/>
            <pc:sldMk cId="2630631625" sldId="259"/>
            <ac:spMk id="5" creationId="{6D260B0D-8826-4682-9C3F-7F7EB9ABE5D9}"/>
          </ac:spMkLst>
        </pc:spChg>
        <pc:spChg chg="add del mod">
          <ac:chgData name="Stephen Greene" userId="debcd634-9d26-4827-a7a7-d98d9be2fd26" providerId="ADAL" clId="{898245CB-2E3E-4524-9C5C-B1B663397E88}" dt="2018-09-07T16:10:21.629" v="432" actId="20577"/>
          <ac:spMkLst>
            <pc:docMk/>
            <pc:sldMk cId="2630631625" sldId="259"/>
            <ac:spMk id="6" creationId="{48110715-A208-4FA0-BD7C-98440FC0062C}"/>
          </ac:spMkLst>
        </pc:spChg>
        <pc:spChg chg="add mod">
          <ac:chgData name="Stephen Greene" userId="debcd634-9d26-4827-a7a7-d98d9be2fd26" providerId="ADAL" clId="{898245CB-2E3E-4524-9C5C-B1B663397E88}" dt="2018-09-12T18:11:38.183" v="4284" actId="20577"/>
          <ac:spMkLst>
            <pc:docMk/>
            <pc:sldMk cId="2630631625" sldId="259"/>
            <ac:spMk id="7" creationId="{9B62F38C-5FF2-4F23-A5F8-4B80C3CFDC46}"/>
          </ac:spMkLst>
        </pc:spChg>
      </pc:sldChg>
      <pc:sldChg chg="modSp modNotesTx">
        <pc:chgData name="Stephen Greene" userId="debcd634-9d26-4827-a7a7-d98d9be2fd26" providerId="ADAL" clId="{898245CB-2E3E-4524-9C5C-B1B663397E88}" dt="2018-09-12T19:14:47.186" v="4622" actId="20577"/>
        <pc:sldMkLst>
          <pc:docMk/>
          <pc:sldMk cId="2773453854" sldId="260"/>
        </pc:sldMkLst>
        <pc:spChg chg="mod">
          <ac:chgData name="Stephen Greene" userId="debcd634-9d26-4827-a7a7-d98d9be2fd26" providerId="ADAL" clId="{898245CB-2E3E-4524-9C5C-B1B663397E88}" dt="2018-09-07T17:13:29.779" v="651" actId="2711"/>
          <ac:spMkLst>
            <pc:docMk/>
            <pc:sldMk cId="2773453854" sldId="260"/>
            <ac:spMk id="2" creationId="{00000000-0000-0000-0000-000000000000}"/>
          </ac:spMkLst>
        </pc:spChg>
        <pc:graphicFrameChg chg="mod modGraphic">
          <ac:chgData name="Stephen Greene" userId="debcd634-9d26-4827-a7a7-d98d9be2fd26" providerId="ADAL" clId="{898245CB-2E3E-4524-9C5C-B1B663397E88}" dt="2018-09-12T18:32:03.813" v="4495" actId="1076"/>
          <ac:graphicFrameMkLst>
            <pc:docMk/>
            <pc:sldMk cId="2773453854" sldId="260"/>
            <ac:graphicFrameMk id="5" creationId="{00000000-0000-0000-0000-000000000000}"/>
          </ac:graphicFrameMkLst>
        </pc:graphicFrameChg>
      </pc:sldChg>
      <pc:sldChg chg="modSp modNotesTx">
        <pc:chgData name="Stephen Greene" userId="debcd634-9d26-4827-a7a7-d98d9be2fd26" providerId="ADAL" clId="{898245CB-2E3E-4524-9C5C-B1B663397E88}" dt="2018-09-12T19:11:24.303" v="4568" actId="20577"/>
        <pc:sldMkLst>
          <pc:docMk/>
          <pc:sldMk cId="418492618" sldId="261"/>
        </pc:sldMkLst>
        <pc:spChg chg="mod">
          <ac:chgData name="Stephen Greene" userId="debcd634-9d26-4827-a7a7-d98d9be2fd26" providerId="ADAL" clId="{898245CB-2E3E-4524-9C5C-B1B663397E88}" dt="2018-09-07T17:13:17.328" v="649" actId="2711"/>
          <ac:spMkLst>
            <pc:docMk/>
            <pc:sldMk cId="418492618" sldId="261"/>
            <ac:spMk id="2" creationId="{00000000-0000-0000-0000-000000000000}"/>
          </ac:spMkLst>
        </pc:spChg>
        <pc:spChg chg="mod">
          <ac:chgData name="Stephen Greene" userId="debcd634-9d26-4827-a7a7-d98d9be2fd26" providerId="ADAL" clId="{898245CB-2E3E-4524-9C5C-B1B663397E88}" dt="2018-09-12T19:02:39.729" v="4509" actId="20577"/>
          <ac:spMkLst>
            <pc:docMk/>
            <pc:sldMk cId="418492618" sldId="261"/>
            <ac:spMk id="3" creationId="{00000000-0000-0000-0000-000000000000}"/>
          </ac:spMkLst>
        </pc:spChg>
      </pc:sldChg>
      <pc:sldChg chg="modSp modNotesTx">
        <pc:chgData name="Stephen Greene" userId="debcd634-9d26-4827-a7a7-d98d9be2fd26" providerId="ADAL" clId="{898245CB-2E3E-4524-9C5C-B1B663397E88}" dt="2018-09-12T00:08:50.874" v="3929" actId="20577"/>
        <pc:sldMkLst>
          <pc:docMk/>
          <pc:sldMk cId="709517491" sldId="262"/>
        </pc:sldMkLst>
        <pc:spChg chg="mod">
          <ac:chgData name="Stephen Greene" userId="debcd634-9d26-4827-a7a7-d98d9be2fd26" providerId="ADAL" clId="{898245CB-2E3E-4524-9C5C-B1B663397E88}" dt="2018-09-07T17:13:37.948" v="652" actId="2711"/>
          <ac:spMkLst>
            <pc:docMk/>
            <pc:sldMk cId="709517491" sldId="262"/>
            <ac:spMk id="2" creationId="{00000000-0000-0000-0000-000000000000}"/>
          </ac:spMkLst>
        </pc:spChg>
      </pc:sldChg>
      <pc:sldChg chg="modSp modNotesTx">
        <pc:chgData name="Stephen Greene" userId="debcd634-9d26-4827-a7a7-d98d9be2fd26" providerId="ADAL" clId="{898245CB-2E3E-4524-9C5C-B1B663397E88}" dt="2018-09-12T18:12:46.353" v="4359" actId="20577"/>
        <pc:sldMkLst>
          <pc:docMk/>
          <pc:sldMk cId="2635118856" sldId="263"/>
        </pc:sldMkLst>
        <pc:spChg chg="mod">
          <ac:chgData name="Stephen Greene" userId="debcd634-9d26-4827-a7a7-d98d9be2fd26" providerId="ADAL" clId="{898245CB-2E3E-4524-9C5C-B1B663397E88}" dt="2018-09-07T17:13:43.001" v="653" actId="2711"/>
          <ac:spMkLst>
            <pc:docMk/>
            <pc:sldMk cId="2635118856" sldId="263"/>
            <ac:spMk id="2" creationId="{5C1A3B7E-B204-49D4-AAB5-452302E3818D}"/>
          </ac:spMkLst>
        </pc:spChg>
        <pc:spChg chg="mod">
          <ac:chgData name="Stephen Greene" userId="debcd634-9d26-4827-a7a7-d98d9be2fd26" providerId="ADAL" clId="{898245CB-2E3E-4524-9C5C-B1B663397E88}" dt="2018-09-12T18:12:46.353" v="4359" actId="20577"/>
          <ac:spMkLst>
            <pc:docMk/>
            <pc:sldMk cId="2635118856" sldId="263"/>
            <ac:spMk id="3" creationId="{671E49DD-EC05-4CDB-AB2E-A2CE0CBA173C}"/>
          </ac:spMkLst>
        </pc:spChg>
      </pc:sldChg>
      <pc:sldChg chg="add">
        <pc:chgData name="Stephen Greene" userId="debcd634-9d26-4827-a7a7-d98d9be2fd26" providerId="ADAL" clId="{898245CB-2E3E-4524-9C5C-B1B663397E88}" dt="2018-09-12T00:15:07.491" v="3966" actId="1076"/>
        <pc:sldMkLst>
          <pc:docMk/>
          <pc:sldMk cId="627873007" sldId="264"/>
        </pc:sldMkLst>
      </pc:sldChg>
      <pc:sldChg chg="add">
        <pc:chgData name="Stephen Greene" userId="debcd634-9d26-4827-a7a7-d98d9be2fd26" providerId="ADAL" clId="{898245CB-2E3E-4524-9C5C-B1B663397E88}" dt="2018-09-12T00:15:07.491" v="3966" actId="1076"/>
        <pc:sldMkLst>
          <pc:docMk/>
          <pc:sldMk cId="3835916974" sldId="265"/>
        </pc:sldMkLst>
      </pc:sldChg>
      <pc:sldChg chg="modSp">
        <pc:chgData name="Stephen Greene" userId="debcd634-9d26-4827-a7a7-d98d9be2fd26" providerId="ADAL" clId="{898245CB-2E3E-4524-9C5C-B1B663397E88}" dt="2018-09-12T19:07:50.399" v="4528" actId="20577"/>
        <pc:sldMkLst>
          <pc:docMk/>
          <pc:sldMk cId="1587230876" sldId="267"/>
        </pc:sldMkLst>
        <pc:spChg chg="mod">
          <ac:chgData name="Stephen Greene" userId="debcd634-9d26-4827-a7a7-d98d9be2fd26" providerId="ADAL" clId="{898245CB-2E3E-4524-9C5C-B1B663397E88}" dt="2018-09-07T17:15:53.172" v="670" actId="2711"/>
          <ac:spMkLst>
            <pc:docMk/>
            <pc:sldMk cId="1587230876" sldId="267"/>
            <ac:spMk id="2" creationId="{34D915BC-3EC4-4001-B437-79C1A8D35B90}"/>
          </ac:spMkLst>
        </pc:spChg>
        <pc:spChg chg="mod">
          <ac:chgData name="Stephen Greene" userId="debcd634-9d26-4827-a7a7-d98d9be2fd26" providerId="ADAL" clId="{898245CB-2E3E-4524-9C5C-B1B663397E88}" dt="2018-09-12T19:07:50.399" v="4528" actId="20577"/>
          <ac:spMkLst>
            <pc:docMk/>
            <pc:sldMk cId="1587230876" sldId="267"/>
            <ac:spMk id="3" creationId="{19983862-4B5C-4608-A6E5-7E61F033C790}"/>
          </ac:spMkLst>
        </pc:spChg>
      </pc:sldChg>
      <pc:sldChg chg="addSp modSp">
        <pc:chgData name="Stephen Greene" userId="debcd634-9d26-4827-a7a7-d98d9be2fd26" providerId="ADAL" clId="{898245CB-2E3E-4524-9C5C-B1B663397E88}" dt="2018-09-12T01:21:49.644" v="4250" actId="1076"/>
        <pc:sldMkLst>
          <pc:docMk/>
          <pc:sldMk cId="2355075299" sldId="268"/>
        </pc:sldMkLst>
        <pc:spChg chg="mod">
          <ac:chgData name="Stephen Greene" userId="debcd634-9d26-4827-a7a7-d98d9be2fd26" providerId="ADAL" clId="{898245CB-2E3E-4524-9C5C-B1B663397E88}" dt="2018-09-12T01:21:47.756" v="4249" actId="1076"/>
          <ac:spMkLst>
            <pc:docMk/>
            <pc:sldMk cId="2355075299" sldId="268"/>
            <ac:spMk id="2" creationId="{01A1F5BA-C2CD-4C10-8B7F-F6F58D4E5032}"/>
          </ac:spMkLst>
        </pc:spChg>
        <pc:spChg chg="mod">
          <ac:chgData name="Stephen Greene" userId="debcd634-9d26-4827-a7a7-d98d9be2fd26" providerId="ADAL" clId="{898245CB-2E3E-4524-9C5C-B1B663397E88}" dt="2018-09-12T01:21:49.644" v="4250" actId="1076"/>
          <ac:spMkLst>
            <pc:docMk/>
            <pc:sldMk cId="2355075299" sldId="268"/>
            <ac:spMk id="3" creationId="{A2AC4E58-A7C2-4129-9745-CC71DE62C210}"/>
          </ac:spMkLst>
        </pc:spChg>
        <pc:picChg chg="mod ord">
          <ac:chgData name="Stephen Greene" userId="debcd634-9d26-4827-a7a7-d98d9be2fd26" providerId="ADAL" clId="{898245CB-2E3E-4524-9C5C-B1B663397E88}" dt="2018-09-07T17:07:27.803" v="630" actId="1076"/>
          <ac:picMkLst>
            <pc:docMk/>
            <pc:sldMk cId="2355075299" sldId="268"/>
            <ac:picMk id="4" creationId="{8929515A-C29A-4621-B330-1CA763D0E600}"/>
          </ac:picMkLst>
        </pc:picChg>
        <pc:picChg chg="add mod">
          <ac:chgData name="Stephen Greene" userId="debcd634-9d26-4827-a7a7-d98d9be2fd26" providerId="ADAL" clId="{898245CB-2E3E-4524-9C5C-B1B663397E88}" dt="2018-09-07T17:07:30.845" v="631" actId="1076"/>
          <ac:picMkLst>
            <pc:docMk/>
            <pc:sldMk cId="2355075299" sldId="268"/>
            <ac:picMk id="5" creationId="{E2B4B091-0451-4D4C-9C0A-30F6EAE60584}"/>
          </ac:picMkLst>
        </pc:picChg>
      </pc:sldChg>
      <pc:sldChg chg="modSp ord">
        <pc:chgData name="Stephen Greene" userId="debcd634-9d26-4827-a7a7-d98d9be2fd26" providerId="ADAL" clId="{898245CB-2E3E-4524-9C5C-B1B663397E88}" dt="2018-09-12T00:53:29.884" v="4045" actId="20577"/>
        <pc:sldMkLst>
          <pc:docMk/>
          <pc:sldMk cId="3732752374" sldId="269"/>
        </pc:sldMkLst>
        <pc:spChg chg="mod">
          <ac:chgData name="Stephen Greene" userId="debcd634-9d26-4827-a7a7-d98d9be2fd26" providerId="ADAL" clId="{898245CB-2E3E-4524-9C5C-B1B663397E88}" dt="2018-09-07T17:14:16.587" v="659" actId="2711"/>
          <ac:spMkLst>
            <pc:docMk/>
            <pc:sldMk cId="3732752374" sldId="269"/>
            <ac:spMk id="2" creationId="{42193BB1-4450-4709-B440-3761B0A9F24D}"/>
          </ac:spMkLst>
        </pc:spChg>
        <pc:spChg chg="mod">
          <ac:chgData name="Stephen Greene" userId="debcd634-9d26-4827-a7a7-d98d9be2fd26" providerId="ADAL" clId="{898245CB-2E3E-4524-9C5C-B1B663397E88}" dt="2018-09-12T00:53:29.884" v="4045" actId="20577"/>
          <ac:spMkLst>
            <pc:docMk/>
            <pc:sldMk cId="3732752374" sldId="269"/>
            <ac:spMk id="3" creationId="{0946D512-DB94-4536-8690-F4938B92739F}"/>
          </ac:spMkLst>
        </pc:spChg>
      </pc:sldChg>
      <pc:sldChg chg="modSp">
        <pc:chgData name="Stephen Greene" userId="debcd634-9d26-4827-a7a7-d98d9be2fd26" providerId="ADAL" clId="{898245CB-2E3E-4524-9C5C-B1B663397E88}" dt="2018-09-12T19:08:08.532" v="4535" actId="20577"/>
        <pc:sldMkLst>
          <pc:docMk/>
          <pc:sldMk cId="798414520" sldId="274"/>
        </pc:sldMkLst>
        <pc:spChg chg="mod">
          <ac:chgData name="Stephen Greene" userId="debcd634-9d26-4827-a7a7-d98d9be2fd26" providerId="ADAL" clId="{898245CB-2E3E-4524-9C5C-B1B663397E88}" dt="2018-09-12T00:19:07.960" v="3989" actId="1076"/>
          <ac:spMkLst>
            <pc:docMk/>
            <pc:sldMk cId="798414520" sldId="274"/>
            <ac:spMk id="2" creationId="{738E5CEA-31F0-4450-99E0-F763061301C3}"/>
          </ac:spMkLst>
        </pc:spChg>
        <pc:spChg chg="mod">
          <ac:chgData name="Stephen Greene" userId="debcd634-9d26-4827-a7a7-d98d9be2fd26" providerId="ADAL" clId="{898245CB-2E3E-4524-9C5C-B1B663397E88}" dt="2018-09-12T19:08:08.532" v="4535" actId="20577"/>
          <ac:spMkLst>
            <pc:docMk/>
            <pc:sldMk cId="798414520" sldId="274"/>
            <ac:spMk id="3" creationId="{639BD292-E549-4C20-AAD6-ABF4138C8FA6}"/>
          </ac:spMkLst>
        </pc:spChg>
      </pc:sldChg>
      <pc:sldChg chg="modSp modNotesTx">
        <pc:chgData name="Stephen Greene" userId="debcd634-9d26-4827-a7a7-d98d9be2fd26" providerId="ADAL" clId="{898245CB-2E3E-4524-9C5C-B1B663397E88}" dt="2018-09-12T00:05:21.045" v="3848" actId="20577"/>
        <pc:sldMkLst>
          <pc:docMk/>
          <pc:sldMk cId="3161167908" sldId="275"/>
        </pc:sldMkLst>
        <pc:spChg chg="mod">
          <ac:chgData name="Stephen Greene" userId="debcd634-9d26-4827-a7a7-d98d9be2fd26" providerId="ADAL" clId="{898245CB-2E3E-4524-9C5C-B1B663397E88}" dt="2018-09-07T17:13:47.257" v="654" actId="2711"/>
          <ac:spMkLst>
            <pc:docMk/>
            <pc:sldMk cId="3161167908" sldId="275"/>
            <ac:spMk id="2" creationId="{C3D88D3A-1F77-4074-8819-EEDFACAED127}"/>
          </ac:spMkLst>
        </pc:spChg>
      </pc:sldChg>
      <pc:sldChg chg="modSp">
        <pc:chgData name="Stephen Greene" userId="debcd634-9d26-4827-a7a7-d98d9be2fd26" providerId="ADAL" clId="{898245CB-2E3E-4524-9C5C-B1B663397E88}" dt="2018-09-12T00:54:19.019" v="4049" actId="1037"/>
        <pc:sldMkLst>
          <pc:docMk/>
          <pc:sldMk cId="2539582634" sldId="276"/>
        </pc:sldMkLst>
        <pc:spChg chg="mod">
          <ac:chgData name="Stephen Greene" userId="debcd634-9d26-4827-a7a7-d98d9be2fd26" providerId="ADAL" clId="{898245CB-2E3E-4524-9C5C-B1B663397E88}" dt="2018-09-07T18:35:33.104" v="3015" actId="20577"/>
          <ac:spMkLst>
            <pc:docMk/>
            <pc:sldMk cId="2539582634" sldId="276"/>
            <ac:spMk id="2" creationId="{01D6E616-2F69-4137-8990-A1A5A7E3D642}"/>
          </ac:spMkLst>
        </pc:spChg>
        <pc:spChg chg="mod">
          <ac:chgData name="Stephen Greene" userId="debcd634-9d26-4827-a7a7-d98d9be2fd26" providerId="ADAL" clId="{898245CB-2E3E-4524-9C5C-B1B663397E88}" dt="2018-09-12T00:54:19.019" v="4049" actId="1037"/>
          <ac:spMkLst>
            <pc:docMk/>
            <pc:sldMk cId="2539582634" sldId="276"/>
            <ac:spMk id="3" creationId="{911D243E-DB4E-4610-A539-9BCD93B10EC1}"/>
          </ac:spMkLst>
        </pc:spChg>
      </pc:sldChg>
      <pc:sldChg chg="modSp modNotesTx">
        <pc:chgData name="Stephen Greene" userId="debcd634-9d26-4827-a7a7-d98d9be2fd26" providerId="ADAL" clId="{898245CB-2E3E-4524-9C5C-B1B663397E88}" dt="2018-09-12T00:05:55.180" v="3857" actId="20577"/>
        <pc:sldMkLst>
          <pc:docMk/>
          <pc:sldMk cId="997284365" sldId="277"/>
        </pc:sldMkLst>
        <pc:spChg chg="mod">
          <ac:chgData name="Stephen Greene" userId="debcd634-9d26-4827-a7a7-d98d9be2fd26" providerId="ADAL" clId="{898245CB-2E3E-4524-9C5C-B1B663397E88}" dt="2018-09-07T17:14:07.538" v="657" actId="2711"/>
          <ac:spMkLst>
            <pc:docMk/>
            <pc:sldMk cId="997284365" sldId="277"/>
            <ac:spMk id="2" creationId="{D3FA6723-C364-4526-928D-35B3A0162ED0}"/>
          </ac:spMkLst>
        </pc:spChg>
      </pc:sldChg>
      <pc:sldChg chg="modSp">
        <pc:chgData name="Stephen Greene" userId="debcd634-9d26-4827-a7a7-d98d9be2fd26" providerId="ADAL" clId="{898245CB-2E3E-4524-9C5C-B1B663397E88}" dt="2018-09-12T00:53:18.269" v="4040" actId="20577"/>
        <pc:sldMkLst>
          <pc:docMk/>
          <pc:sldMk cId="4021384479" sldId="278"/>
        </pc:sldMkLst>
        <pc:spChg chg="mod">
          <ac:chgData name="Stephen Greene" userId="debcd634-9d26-4827-a7a7-d98d9be2fd26" providerId="ADAL" clId="{898245CB-2E3E-4524-9C5C-B1B663397E88}" dt="2018-09-12T00:53:18.269" v="4040" actId="20577"/>
          <ac:spMkLst>
            <pc:docMk/>
            <pc:sldMk cId="4021384479" sldId="278"/>
            <ac:spMk id="3" creationId="{A17AD277-4DB7-409A-9864-6E28DDD47DC9}"/>
          </ac:spMkLst>
        </pc:spChg>
        <pc:spChg chg="mod">
          <ac:chgData name="Stephen Greene" userId="debcd634-9d26-4827-a7a7-d98d9be2fd26" providerId="ADAL" clId="{898245CB-2E3E-4524-9C5C-B1B663397E88}" dt="2018-09-07T17:14:11.707" v="658" actId="2711"/>
          <ac:spMkLst>
            <pc:docMk/>
            <pc:sldMk cId="4021384479" sldId="278"/>
            <ac:spMk id="5" creationId="{146224C9-BDF5-46B8-8ECD-F175DB0A1381}"/>
          </ac:spMkLst>
        </pc:spChg>
      </pc:sldChg>
      <pc:sldChg chg="modSp modNotesTx">
        <pc:chgData name="Stephen Greene" userId="debcd634-9d26-4827-a7a7-d98d9be2fd26" providerId="ADAL" clId="{898245CB-2E3E-4524-9C5C-B1B663397E88}" dt="2018-09-12T19:36:12.462" v="4633" actId="20577"/>
        <pc:sldMkLst>
          <pc:docMk/>
          <pc:sldMk cId="1009519631" sldId="279"/>
        </pc:sldMkLst>
        <pc:spChg chg="mod">
          <ac:chgData name="Stephen Greene" userId="debcd634-9d26-4827-a7a7-d98d9be2fd26" providerId="ADAL" clId="{898245CB-2E3E-4524-9C5C-B1B663397E88}" dt="2018-09-07T17:14:31.328" v="662" actId="2711"/>
          <ac:spMkLst>
            <pc:docMk/>
            <pc:sldMk cId="1009519631" sldId="279"/>
            <ac:spMk id="2" creationId="{3B6A68BD-A949-4C21-BF5B-C0D9D40323DC}"/>
          </ac:spMkLst>
        </pc:spChg>
      </pc:sldChg>
      <pc:sldChg chg="addSp delSp modSp mod setBg modNotesTx">
        <pc:chgData name="Stephen Greene" userId="debcd634-9d26-4827-a7a7-d98d9be2fd26" providerId="ADAL" clId="{898245CB-2E3E-4524-9C5C-B1B663397E88}" dt="2018-09-12T19:37:01.845" v="4643" actId="20577"/>
        <pc:sldMkLst>
          <pc:docMk/>
          <pc:sldMk cId="2813791642" sldId="280"/>
        </pc:sldMkLst>
        <pc:spChg chg="add del mod">
          <ac:chgData name="Stephen Greene" userId="debcd634-9d26-4827-a7a7-d98d9be2fd26" providerId="ADAL" clId="{898245CB-2E3E-4524-9C5C-B1B663397E88}" dt="2018-09-07T15:48:04.541" v="102" actId="478"/>
          <ac:spMkLst>
            <pc:docMk/>
            <pc:sldMk cId="2813791642" sldId="280"/>
            <ac:spMk id="2" creationId="{ADD32949-1DA2-4D39-8F32-8086315C5DE6}"/>
          </ac:spMkLst>
        </pc:spChg>
        <pc:spChg chg="add del mod">
          <ac:chgData name="Stephen Greene" userId="debcd634-9d26-4827-a7a7-d98d9be2fd26" providerId="ADAL" clId="{898245CB-2E3E-4524-9C5C-B1B663397E88}" dt="2018-09-07T15:59:49.277" v="312" actId="14100"/>
          <ac:spMkLst>
            <pc:docMk/>
            <pc:sldMk cId="2813791642" sldId="280"/>
            <ac:spMk id="6" creationId="{4EF245C9-E8CA-444E-B8A3-7658066B3285}"/>
          </ac:spMkLst>
        </pc:spChg>
        <pc:spChg chg="mod ord">
          <ac:chgData name="Stephen Greene" userId="debcd634-9d26-4827-a7a7-d98d9be2fd26" providerId="ADAL" clId="{898245CB-2E3E-4524-9C5C-B1B663397E88}" dt="2018-09-07T17:26:46.551" v="748" actId="20577"/>
          <ac:spMkLst>
            <pc:docMk/>
            <pc:sldMk cId="2813791642" sldId="280"/>
            <ac:spMk id="7" creationId="{0621FA7B-9290-49FC-BA0A-84FE10945124}"/>
          </ac:spMkLst>
        </pc:spChg>
        <pc:spChg chg="mod">
          <ac:chgData name="Stephen Greene" userId="debcd634-9d26-4827-a7a7-d98d9be2fd26" providerId="ADAL" clId="{898245CB-2E3E-4524-9C5C-B1B663397E88}" dt="2018-09-07T17:22:31.036" v="674" actId="14100"/>
          <ac:spMkLst>
            <pc:docMk/>
            <pc:sldMk cId="2813791642" sldId="280"/>
            <ac:spMk id="11" creationId="{40F1E1A4-0197-4AB0-831C-26CE2F7837FE}"/>
          </ac:spMkLst>
        </pc:spChg>
        <pc:spChg chg="add del">
          <ac:chgData name="Stephen Greene" userId="debcd634-9d26-4827-a7a7-d98d9be2fd26" providerId="ADAL" clId="{898245CB-2E3E-4524-9C5C-B1B663397E88}" dt="2018-09-07T16:01:00.832" v="329" actId="26606"/>
          <ac:spMkLst>
            <pc:docMk/>
            <pc:sldMk cId="2813791642" sldId="280"/>
            <ac:spMk id="25" creationId="{63A60C88-7443-4827-9241-5019758CB4F0}"/>
          </ac:spMkLst>
        </pc:spChg>
        <pc:spChg chg="add del">
          <ac:chgData name="Stephen Greene" userId="debcd634-9d26-4827-a7a7-d98d9be2fd26" providerId="ADAL" clId="{898245CB-2E3E-4524-9C5C-B1B663397E88}" dt="2018-09-07T16:01:00.832" v="328" actId="26606"/>
          <ac:spMkLst>
            <pc:docMk/>
            <pc:sldMk cId="2813791642" sldId="280"/>
            <ac:spMk id="38" creationId="{DD7EED39-224E-4230-8FD1-B1E1AF6C6E36}"/>
          </ac:spMkLst>
        </pc:spChg>
        <pc:spChg chg="add mod">
          <ac:chgData name="Stephen Greene" userId="debcd634-9d26-4827-a7a7-d98d9be2fd26" providerId="ADAL" clId="{898245CB-2E3E-4524-9C5C-B1B663397E88}" dt="2018-09-07T17:14:25.317" v="661" actId="2711"/>
          <ac:spMkLst>
            <pc:docMk/>
            <pc:sldMk cId="2813791642" sldId="280"/>
            <ac:spMk id="41" creationId="{DB4E7E40-6469-444C-A3D7-A32F553AA254}"/>
          </ac:spMkLst>
        </pc:spChg>
        <pc:grpChg chg="add del">
          <ac:chgData name="Stephen Greene" userId="debcd634-9d26-4827-a7a7-d98d9be2fd26" providerId="ADAL" clId="{898245CB-2E3E-4524-9C5C-B1B663397E88}" dt="2018-09-07T16:01:00.832" v="329" actId="26606"/>
          <ac:grpSpMkLst>
            <pc:docMk/>
            <pc:sldMk cId="2813791642" sldId="280"/>
            <ac:grpSpMk id="17" creationId="{DF8D5C46-63E5-40C5-A208-4B2189FA1032}"/>
          </ac:grpSpMkLst>
        </pc:grpChg>
        <pc:grpChg chg="add del">
          <ac:chgData name="Stephen Greene" userId="debcd634-9d26-4827-a7a7-d98d9be2fd26" providerId="ADAL" clId="{898245CB-2E3E-4524-9C5C-B1B663397E88}" dt="2018-09-07T16:01:00.832" v="328" actId="26606"/>
          <ac:grpSpMkLst>
            <pc:docMk/>
            <pc:sldMk cId="2813791642" sldId="280"/>
            <ac:grpSpMk id="30" creationId="{A2E861A3-F23C-46B8-A38A-4A22E453D993}"/>
          </ac:grpSpMkLst>
        </pc:grpChg>
        <pc:grpChg chg="add">
          <ac:chgData name="Stephen Greene" userId="debcd634-9d26-4827-a7a7-d98d9be2fd26" providerId="ADAL" clId="{898245CB-2E3E-4524-9C5C-B1B663397E88}" dt="2018-09-07T16:01:00.832" v="329" actId="26606"/>
          <ac:grpSpMkLst>
            <pc:docMk/>
            <pc:sldMk cId="2813791642" sldId="280"/>
            <ac:grpSpMk id="40" creationId="{9681DF40-19E9-44F1-A30A-33AC0A7047DF}"/>
          </ac:grpSpMkLst>
        </pc:grpChg>
        <pc:picChg chg="add del mod">
          <ac:chgData name="Stephen Greene" userId="debcd634-9d26-4827-a7a7-d98d9be2fd26" providerId="ADAL" clId="{898245CB-2E3E-4524-9C5C-B1B663397E88}" dt="2018-09-07T15:59:40.376" v="308" actId="14100"/>
          <ac:picMkLst>
            <pc:docMk/>
            <pc:sldMk cId="2813791642" sldId="280"/>
            <ac:picMk id="3" creationId="{F2287170-D677-4A0E-BB24-3C50D7F091D6}"/>
          </ac:picMkLst>
        </pc:picChg>
        <pc:picChg chg="mod">
          <ac:chgData name="Stephen Greene" userId="debcd634-9d26-4827-a7a7-d98d9be2fd26" providerId="ADAL" clId="{898245CB-2E3E-4524-9C5C-B1B663397E88}" dt="2018-09-07T17:26:01.356" v="720" actId="1076"/>
          <ac:picMkLst>
            <pc:docMk/>
            <pc:sldMk cId="2813791642" sldId="280"/>
            <ac:picMk id="12" creationId="{5A4D2B37-7E89-4FE8-A2AE-BB12EF544E56}"/>
          </ac:picMkLst>
        </pc:picChg>
      </pc:sldChg>
      <pc:sldChg chg="modSp modNotesTx">
        <pc:chgData name="Stephen Greene" userId="debcd634-9d26-4827-a7a7-d98d9be2fd26" providerId="ADAL" clId="{898245CB-2E3E-4524-9C5C-B1B663397E88}" dt="2018-09-12T00:09:20.460" v="3948" actId="20577"/>
        <pc:sldMkLst>
          <pc:docMk/>
          <pc:sldMk cId="1389219260" sldId="281"/>
        </pc:sldMkLst>
        <pc:spChg chg="mod">
          <ac:chgData name="Stephen Greene" userId="debcd634-9d26-4827-a7a7-d98d9be2fd26" providerId="ADAL" clId="{898245CB-2E3E-4524-9C5C-B1B663397E88}" dt="2018-09-07T17:14:20.068" v="660" actId="2711"/>
          <ac:spMkLst>
            <pc:docMk/>
            <pc:sldMk cId="1389219260" sldId="281"/>
            <ac:spMk id="2" creationId="{DC15D118-DBFF-4F0A-9BE3-9E3952F920BD}"/>
          </ac:spMkLst>
        </pc:spChg>
      </pc:sldChg>
      <pc:sldChg chg="addSp delSp modSp add">
        <pc:chgData name="Stephen Greene" userId="debcd634-9d26-4827-a7a7-d98d9be2fd26" providerId="ADAL" clId="{898245CB-2E3E-4524-9C5C-B1B663397E88}" dt="2018-09-07T17:14:59.061" v="664" actId="2711"/>
        <pc:sldMkLst>
          <pc:docMk/>
          <pc:sldMk cId="2272525111" sldId="282"/>
        </pc:sldMkLst>
        <pc:spChg chg="del">
          <ac:chgData name="Stephen Greene" userId="debcd634-9d26-4827-a7a7-d98d9be2fd26" providerId="ADAL" clId="{898245CB-2E3E-4524-9C5C-B1B663397E88}" dt="2018-09-07T14:32:12.370" v="7" actId="20577"/>
          <ac:spMkLst>
            <pc:docMk/>
            <pc:sldMk cId="2272525111" sldId="282"/>
            <ac:spMk id="2" creationId="{BD345A38-A59C-4646-AF6B-7669E28EF6DE}"/>
          </ac:spMkLst>
        </pc:spChg>
        <pc:spChg chg="del">
          <ac:chgData name="Stephen Greene" userId="debcd634-9d26-4827-a7a7-d98d9be2fd26" providerId="ADAL" clId="{898245CB-2E3E-4524-9C5C-B1B663397E88}" dt="2018-09-07T14:31:57.574" v="1" actId="478"/>
          <ac:spMkLst>
            <pc:docMk/>
            <pc:sldMk cId="2272525111" sldId="282"/>
            <ac:spMk id="3" creationId="{ECC73594-5037-4692-8F31-62E398C0CF28}"/>
          </ac:spMkLst>
        </pc:spChg>
        <pc:spChg chg="add mod">
          <ac:chgData name="Stephen Greene" userId="debcd634-9d26-4827-a7a7-d98d9be2fd26" providerId="ADAL" clId="{898245CB-2E3E-4524-9C5C-B1B663397E88}" dt="2018-09-07T17:14:59.061" v="664" actId="2711"/>
          <ac:spMkLst>
            <pc:docMk/>
            <pc:sldMk cId="2272525111" sldId="282"/>
            <ac:spMk id="5" creationId="{72A2E29B-DAF3-4523-B947-1AD5E28EC729}"/>
          </ac:spMkLst>
        </pc:spChg>
        <pc:picChg chg="add del mod">
          <ac:chgData name="Stephen Greene" userId="debcd634-9d26-4827-a7a7-d98d9be2fd26" providerId="ADAL" clId="{898245CB-2E3E-4524-9C5C-B1B663397E88}" dt="2018-09-07T14:32:22.795" v="11" actId="478"/>
          <ac:picMkLst>
            <pc:docMk/>
            <pc:sldMk cId="2272525111" sldId="282"/>
            <ac:picMk id="4" creationId="{28178F50-1973-46D7-A324-7A16641094A6}"/>
          </ac:picMkLst>
        </pc:picChg>
        <pc:picChg chg="add mod">
          <ac:chgData name="Stephen Greene" userId="debcd634-9d26-4827-a7a7-d98d9be2fd26" providerId="ADAL" clId="{898245CB-2E3E-4524-9C5C-B1B663397E88}" dt="2018-09-07T14:32:39.073" v="17" actId="1076"/>
          <ac:picMkLst>
            <pc:docMk/>
            <pc:sldMk cId="2272525111" sldId="282"/>
            <ac:picMk id="6" creationId="{1E7F6C57-9791-45AD-8FCC-5BA221F56D1A}"/>
          </ac:picMkLst>
        </pc:picChg>
      </pc:sldChg>
      <pc:sldChg chg="modSp modNotesTx">
        <pc:chgData name="Stephen Greene" userId="debcd634-9d26-4827-a7a7-d98d9be2fd26" providerId="ADAL" clId="{898245CB-2E3E-4524-9C5C-B1B663397E88}" dt="2018-09-12T01:11:12.681" v="4107" actId="20577"/>
        <pc:sldMkLst>
          <pc:docMk/>
          <pc:sldMk cId="353902915" sldId="284"/>
        </pc:sldMkLst>
        <pc:spChg chg="mod">
          <ac:chgData name="Stephen Greene" userId="debcd634-9d26-4827-a7a7-d98d9be2fd26" providerId="ADAL" clId="{898245CB-2E3E-4524-9C5C-B1B663397E88}" dt="2018-09-07T17:15:12.568" v="666" actId="2711"/>
          <ac:spMkLst>
            <pc:docMk/>
            <pc:sldMk cId="353902915" sldId="284"/>
            <ac:spMk id="2" creationId="{B8E8AA11-35F8-4FFB-AB6C-0334B1431B68}"/>
          </ac:spMkLst>
        </pc:spChg>
        <pc:spChg chg="mod">
          <ac:chgData name="Stephen Greene" userId="debcd634-9d26-4827-a7a7-d98d9be2fd26" providerId="ADAL" clId="{898245CB-2E3E-4524-9C5C-B1B663397E88}" dt="2018-09-07T17:15:12.568" v="666" actId="2711"/>
          <ac:spMkLst>
            <pc:docMk/>
            <pc:sldMk cId="353902915" sldId="284"/>
            <ac:spMk id="3" creationId="{0C82BC4C-40BA-48C0-B3BC-479962B355E2}"/>
          </ac:spMkLst>
        </pc:spChg>
        <pc:graphicFrameChg chg="mod modGraphic">
          <ac:chgData name="Stephen Greene" userId="debcd634-9d26-4827-a7a7-d98d9be2fd26" providerId="ADAL" clId="{898245CB-2E3E-4524-9C5C-B1B663397E88}" dt="2018-09-12T01:11:12.681" v="4107" actId="20577"/>
          <ac:graphicFrameMkLst>
            <pc:docMk/>
            <pc:sldMk cId="353902915" sldId="284"/>
            <ac:graphicFrameMk id="6" creationId="{B00A0AD0-C24D-4843-B168-1DADE2F9F52E}"/>
          </ac:graphicFrameMkLst>
        </pc:graphicFrameChg>
      </pc:sldChg>
      <pc:sldChg chg="modSp">
        <pc:chgData name="Stephen Greene" userId="debcd634-9d26-4827-a7a7-d98d9be2fd26" providerId="ADAL" clId="{898245CB-2E3E-4524-9C5C-B1B663397E88}" dt="2018-09-12T19:06:25.673" v="4521" actId="2711"/>
        <pc:sldMkLst>
          <pc:docMk/>
          <pc:sldMk cId="3053717006" sldId="285"/>
        </pc:sldMkLst>
        <pc:spChg chg="mod">
          <ac:chgData name="Stephen Greene" userId="debcd634-9d26-4827-a7a7-d98d9be2fd26" providerId="ADAL" clId="{898245CB-2E3E-4524-9C5C-B1B663397E88}" dt="2018-09-12T19:06:25.673" v="4521" actId="2711"/>
          <ac:spMkLst>
            <pc:docMk/>
            <pc:sldMk cId="3053717006" sldId="285"/>
            <ac:spMk id="2" creationId="{8D09ECF2-0423-4238-BBB5-2D26A8B8BD9F}"/>
          </ac:spMkLst>
        </pc:spChg>
        <pc:spChg chg="mod">
          <ac:chgData name="Stephen Greene" userId="debcd634-9d26-4827-a7a7-d98d9be2fd26" providerId="ADAL" clId="{898245CB-2E3E-4524-9C5C-B1B663397E88}" dt="2018-09-12T19:06:25.673" v="4521" actId="2711"/>
          <ac:spMkLst>
            <pc:docMk/>
            <pc:sldMk cId="3053717006" sldId="285"/>
            <ac:spMk id="3" creationId="{BEA78962-7CAE-4B49-847B-4CB06A717B97}"/>
          </ac:spMkLst>
        </pc:spChg>
        <pc:graphicFrameChg chg="mod modGraphic">
          <ac:chgData name="Stephen Greene" userId="debcd634-9d26-4827-a7a7-d98d9be2fd26" providerId="ADAL" clId="{898245CB-2E3E-4524-9C5C-B1B663397E88}" dt="2018-09-12T01:13:26.149" v="4143" actId="6549"/>
          <ac:graphicFrameMkLst>
            <pc:docMk/>
            <pc:sldMk cId="3053717006" sldId="285"/>
            <ac:graphicFrameMk id="6" creationId="{EE8CDB9F-ADBB-4B17-9B08-64B0234851D9}"/>
          </ac:graphicFrameMkLst>
        </pc:graphicFrameChg>
      </pc:sldChg>
      <pc:sldChg chg="addSp delSp modSp">
        <pc:chgData name="Stephen Greene" userId="debcd634-9d26-4827-a7a7-d98d9be2fd26" providerId="ADAL" clId="{898245CB-2E3E-4524-9C5C-B1B663397E88}" dt="2018-09-12T19:06:20.209" v="4520" actId="2711"/>
        <pc:sldMkLst>
          <pc:docMk/>
          <pc:sldMk cId="3712874279" sldId="286"/>
        </pc:sldMkLst>
        <pc:spChg chg="mod">
          <ac:chgData name="Stephen Greene" userId="debcd634-9d26-4827-a7a7-d98d9be2fd26" providerId="ADAL" clId="{898245CB-2E3E-4524-9C5C-B1B663397E88}" dt="2018-09-12T19:06:20.209" v="4520" actId="2711"/>
          <ac:spMkLst>
            <pc:docMk/>
            <pc:sldMk cId="3712874279" sldId="286"/>
            <ac:spMk id="2" creationId="{DDF9FBD4-8200-4750-9698-270FF73C4DD6}"/>
          </ac:spMkLst>
        </pc:spChg>
        <pc:spChg chg="mod">
          <ac:chgData name="Stephen Greene" userId="debcd634-9d26-4827-a7a7-d98d9be2fd26" providerId="ADAL" clId="{898245CB-2E3E-4524-9C5C-B1B663397E88}" dt="2018-09-12T19:06:20.209" v="4520" actId="2711"/>
          <ac:spMkLst>
            <pc:docMk/>
            <pc:sldMk cId="3712874279" sldId="286"/>
            <ac:spMk id="3" creationId="{5F8DFE57-6C6D-4E7E-A99E-2A45EEBCE3A1}"/>
          </ac:spMkLst>
        </pc:spChg>
        <pc:graphicFrameChg chg="del">
          <ac:chgData name="Stephen Greene" userId="debcd634-9d26-4827-a7a7-d98d9be2fd26" providerId="ADAL" clId="{898245CB-2E3E-4524-9C5C-B1B663397E88}" dt="2018-09-07T18:58:21.218" v="3386" actId="478"/>
          <ac:graphicFrameMkLst>
            <pc:docMk/>
            <pc:sldMk cId="3712874279" sldId="286"/>
            <ac:graphicFrameMk id="5" creationId="{DCE48DDE-88B3-4EFE-A122-063C9953BC08}"/>
          </ac:graphicFrameMkLst>
        </pc:graphicFrameChg>
        <pc:graphicFrameChg chg="add mod">
          <ac:chgData name="Stephen Greene" userId="debcd634-9d26-4827-a7a7-d98d9be2fd26" providerId="ADAL" clId="{898245CB-2E3E-4524-9C5C-B1B663397E88}" dt="2018-09-07T18:57:56.175" v="3385" actId="1076"/>
          <ac:graphicFrameMkLst>
            <pc:docMk/>
            <pc:sldMk cId="3712874279" sldId="286"/>
            <ac:graphicFrameMk id="6" creationId="{18F62D82-AB97-4406-A2E1-4F1A204375D2}"/>
          </ac:graphicFrameMkLst>
        </pc:graphicFrameChg>
      </pc:sldChg>
      <pc:sldChg chg="addSp delSp modSp add mod setBg modNotesTx">
        <pc:chgData name="Stephen Greene" userId="debcd634-9d26-4827-a7a7-d98d9be2fd26" providerId="ADAL" clId="{898245CB-2E3E-4524-9C5C-B1B663397E88}" dt="2018-09-12T19:41:20.127" v="4677" actId="20577"/>
        <pc:sldMkLst>
          <pc:docMk/>
          <pc:sldMk cId="2505754646" sldId="287"/>
        </pc:sldMkLst>
        <pc:spChg chg="del">
          <ac:chgData name="Stephen Greene" userId="debcd634-9d26-4827-a7a7-d98d9be2fd26" providerId="ADAL" clId="{898245CB-2E3E-4524-9C5C-B1B663397E88}" dt="2018-09-07T15:59:35.334" v="306" actId="26606"/>
          <ac:spMkLst>
            <pc:docMk/>
            <pc:sldMk cId="2505754646" sldId="287"/>
            <ac:spMk id="2" creationId="{5E06AFFE-BDC2-4308-B7CA-A72A24ED71F5}"/>
          </ac:spMkLst>
        </pc:spChg>
        <pc:spChg chg="del">
          <ac:chgData name="Stephen Greene" userId="debcd634-9d26-4827-a7a7-d98d9be2fd26" providerId="ADAL" clId="{898245CB-2E3E-4524-9C5C-B1B663397E88}" dt="2018-09-07T16:00:06.958" v="319" actId="478"/>
          <ac:spMkLst>
            <pc:docMk/>
            <pc:sldMk cId="2505754646" sldId="287"/>
            <ac:spMk id="3" creationId="{B98EE5A8-CDC3-439D-85D4-1A8D0B623672}"/>
          </ac:spMkLst>
        </pc:spChg>
        <pc:spChg chg="add mod">
          <ac:chgData name="Stephen Greene" userId="debcd634-9d26-4827-a7a7-d98d9be2fd26" providerId="ADAL" clId="{898245CB-2E3E-4524-9C5C-B1B663397E88}" dt="2018-09-07T17:14:37.868" v="663" actId="2711"/>
          <ac:spMkLst>
            <pc:docMk/>
            <pc:sldMk cId="2505754646" sldId="287"/>
            <ac:spMk id="4" creationId="{D48D3605-F4AA-4CCF-B307-BB1A16FC6365}"/>
          </ac:spMkLst>
        </pc:spChg>
        <pc:spChg chg="add mod">
          <ac:chgData name="Stephen Greene" userId="debcd634-9d26-4827-a7a7-d98d9be2fd26" providerId="ADAL" clId="{898245CB-2E3E-4524-9C5C-B1B663397E88}" dt="2018-09-12T01:03:05.512" v="4061" actId="20577"/>
          <ac:spMkLst>
            <pc:docMk/>
            <pc:sldMk cId="2505754646" sldId="287"/>
            <ac:spMk id="6" creationId="{7D3843CE-1E18-484E-8938-5F11AC9DE3D0}"/>
          </ac:spMkLst>
        </pc:spChg>
        <pc:spChg chg="add mod">
          <ac:chgData name="Stephen Greene" userId="debcd634-9d26-4827-a7a7-d98d9be2fd26" providerId="ADAL" clId="{898245CB-2E3E-4524-9C5C-B1B663397E88}" dt="2018-09-07T17:59:36.937" v="1995" actId="1076"/>
          <ac:spMkLst>
            <pc:docMk/>
            <pc:sldMk cId="2505754646" sldId="287"/>
            <ac:spMk id="8" creationId="{B82C49F9-30AA-4C3F-B631-357A46FCB8E9}"/>
          </ac:spMkLst>
        </pc:spChg>
        <pc:spChg chg="add del">
          <ac:chgData name="Stephen Greene" userId="debcd634-9d26-4827-a7a7-d98d9be2fd26" providerId="ADAL" clId="{898245CB-2E3E-4524-9C5C-B1B663397E88}" dt="2018-09-07T16:01:14.419" v="331" actId="26606"/>
          <ac:spMkLst>
            <pc:docMk/>
            <pc:sldMk cId="2505754646" sldId="287"/>
            <ac:spMk id="20" creationId="{63A60C88-7443-4827-9241-5019758CB4F0}"/>
          </ac:spMkLst>
        </pc:spChg>
        <pc:spChg chg="add mod">
          <ac:chgData name="Stephen Greene" userId="debcd634-9d26-4827-a7a7-d98d9be2fd26" providerId="ADAL" clId="{898245CB-2E3E-4524-9C5C-B1B663397E88}" dt="2018-09-07T17:14:37.868" v="663" actId="2711"/>
          <ac:spMkLst>
            <pc:docMk/>
            <pc:sldMk cId="2505754646" sldId="287"/>
            <ac:spMk id="33" creationId="{DB4E7E40-6469-444C-A3D7-A32F553AA254}"/>
          </ac:spMkLst>
        </pc:spChg>
        <pc:grpChg chg="add del">
          <ac:chgData name="Stephen Greene" userId="debcd634-9d26-4827-a7a7-d98d9be2fd26" providerId="ADAL" clId="{898245CB-2E3E-4524-9C5C-B1B663397E88}" dt="2018-09-07T16:01:14.419" v="331" actId="26606"/>
          <ac:grpSpMkLst>
            <pc:docMk/>
            <pc:sldMk cId="2505754646" sldId="287"/>
            <ac:grpSpMk id="12" creationId="{DF8D5C46-63E5-40C5-A208-4B2189FA1032}"/>
          </ac:grpSpMkLst>
        </pc:grpChg>
        <pc:grpChg chg="add">
          <ac:chgData name="Stephen Greene" userId="debcd634-9d26-4827-a7a7-d98d9be2fd26" providerId="ADAL" clId="{898245CB-2E3E-4524-9C5C-B1B663397E88}" dt="2018-09-07T16:01:14.419" v="331" actId="26606"/>
          <ac:grpSpMkLst>
            <pc:docMk/>
            <pc:sldMk cId="2505754646" sldId="287"/>
            <ac:grpSpMk id="25" creationId="{9681DF40-19E9-44F1-A30A-33AC0A7047DF}"/>
          </ac:grpSpMkLst>
        </pc:grpChg>
        <pc:picChg chg="add del mod">
          <ac:chgData name="Stephen Greene" userId="debcd634-9d26-4827-a7a7-d98d9be2fd26" providerId="ADAL" clId="{898245CB-2E3E-4524-9C5C-B1B663397E88}" dt="2018-09-07T16:00:02.493" v="318" actId="26606"/>
          <ac:picMkLst>
            <pc:docMk/>
            <pc:sldMk cId="2505754646" sldId="287"/>
            <ac:picMk id="5" creationId="{FCE272FA-02D8-48C9-87A0-AEA00779A741}"/>
          </ac:picMkLst>
        </pc:picChg>
        <pc:picChg chg="add mod">
          <ac:chgData name="Stephen Greene" userId="debcd634-9d26-4827-a7a7-d98d9be2fd26" providerId="ADAL" clId="{898245CB-2E3E-4524-9C5C-B1B663397E88}" dt="2018-09-07T17:56:13.460" v="1933" actId="1076"/>
          <ac:picMkLst>
            <pc:docMk/>
            <pc:sldMk cId="2505754646" sldId="287"/>
            <ac:picMk id="7" creationId="{B7FA93B4-1491-46A1-B0F1-5666CF929476}"/>
          </ac:picMkLst>
        </pc:picChg>
        <pc:picChg chg="add mod">
          <ac:chgData name="Stephen Greene" userId="debcd634-9d26-4827-a7a7-d98d9be2fd26" providerId="ADAL" clId="{898245CB-2E3E-4524-9C5C-B1B663397E88}" dt="2018-09-07T17:59:33.147" v="1994" actId="1076"/>
          <ac:picMkLst>
            <pc:docMk/>
            <pc:sldMk cId="2505754646" sldId="287"/>
            <ac:picMk id="24" creationId="{21A37699-9802-401F-8192-E991D80B7B67}"/>
          </ac:picMkLst>
        </pc:picChg>
      </pc:sldChg>
      <pc:sldChg chg="addSp delSp modSp add modNotesTx">
        <pc:chgData name="Stephen Greene" userId="debcd634-9d26-4827-a7a7-d98d9be2fd26" providerId="ADAL" clId="{898245CB-2E3E-4524-9C5C-B1B663397E88}" dt="2018-09-12T19:03:33.305" v="4516" actId="20577"/>
        <pc:sldMkLst>
          <pc:docMk/>
          <pc:sldMk cId="1868048665" sldId="288"/>
        </pc:sldMkLst>
        <pc:spChg chg="del">
          <ac:chgData name="Stephen Greene" userId="debcd634-9d26-4827-a7a7-d98d9be2fd26" providerId="ADAL" clId="{898245CB-2E3E-4524-9C5C-B1B663397E88}" dt="2018-09-07T17:11:04.146" v="642" actId="2711"/>
          <ac:spMkLst>
            <pc:docMk/>
            <pc:sldMk cId="1868048665" sldId="288"/>
            <ac:spMk id="2" creationId="{A31F16B2-13B9-4E09-BD0E-8EF6E0238616}"/>
          </ac:spMkLst>
        </pc:spChg>
        <pc:spChg chg="mod">
          <ac:chgData name="Stephen Greene" userId="debcd634-9d26-4827-a7a7-d98d9be2fd26" providerId="ADAL" clId="{898245CB-2E3E-4524-9C5C-B1B663397E88}" dt="2018-09-12T19:03:33.305" v="4516" actId="20577"/>
          <ac:spMkLst>
            <pc:docMk/>
            <pc:sldMk cId="1868048665" sldId="288"/>
            <ac:spMk id="3" creationId="{BAB66A50-2836-44A8-9D5C-E5970DE2A944}"/>
          </ac:spMkLst>
        </pc:spChg>
        <pc:spChg chg="add mod">
          <ac:chgData name="Stephen Greene" userId="debcd634-9d26-4827-a7a7-d98d9be2fd26" providerId="ADAL" clId="{898245CB-2E3E-4524-9C5C-B1B663397E88}" dt="2018-09-12T19:03:33.305" v="4516" actId="20577"/>
          <ac:spMkLst>
            <pc:docMk/>
            <pc:sldMk cId="1868048665" sldId="288"/>
            <ac:spMk id="4" creationId="{9AEDFB93-5B26-4082-A8D3-F640AE67DDEB}"/>
          </ac:spMkLst>
        </pc:spChg>
      </pc:sldChg>
      <pc:sldChg chg="addSp modSp add">
        <pc:chgData name="Stephen Greene" userId="debcd634-9d26-4827-a7a7-d98d9be2fd26" providerId="ADAL" clId="{898245CB-2E3E-4524-9C5C-B1B663397E88}" dt="2018-09-12T00:53:55.164" v="4048" actId="1037"/>
        <pc:sldMkLst>
          <pc:docMk/>
          <pc:sldMk cId="2907664185" sldId="291"/>
        </pc:sldMkLst>
        <pc:spChg chg="mod">
          <ac:chgData name="Stephen Greene" userId="debcd634-9d26-4827-a7a7-d98d9be2fd26" providerId="ADAL" clId="{898245CB-2E3E-4524-9C5C-B1B663397E88}" dt="2018-09-07T18:35:53.154" v="3035" actId="20577"/>
          <ac:spMkLst>
            <pc:docMk/>
            <pc:sldMk cId="2907664185" sldId="291"/>
            <ac:spMk id="2" creationId="{8FFD6293-F175-4D3C-9F57-F8341DE7F2EB}"/>
          </ac:spMkLst>
        </pc:spChg>
        <pc:spChg chg="mod">
          <ac:chgData name="Stephen Greene" userId="debcd634-9d26-4827-a7a7-d98d9be2fd26" providerId="ADAL" clId="{898245CB-2E3E-4524-9C5C-B1B663397E88}" dt="2018-09-12T00:53:55.164" v="4048" actId="1037"/>
          <ac:spMkLst>
            <pc:docMk/>
            <pc:sldMk cId="2907664185" sldId="291"/>
            <ac:spMk id="3" creationId="{DC32A718-97B0-438C-B077-EC10C859E963}"/>
          </ac:spMkLst>
        </pc:spChg>
        <pc:picChg chg="add">
          <ac:chgData name="Stephen Greene" userId="debcd634-9d26-4827-a7a7-d98d9be2fd26" providerId="ADAL" clId="{898245CB-2E3E-4524-9C5C-B1B663397E88}" dt="2018-09-07T18:25:26.146" v="2279" actId="20577"/>
          <ac:picMkLst>
            <pc:docMk/>
            <pc:sldMk cId="2907664185" sldId="291"/>
            <ac:picMk id="4" creationId="{1499936D-A4B4-4E67-A48E-F789CE7AD56A}"/>
          </ac:picMkLst>
        </pc:picChg>
      </pc:sldChg>
      <pc:sldChg chg="modSp add">
        <pc:chgData name="Stephen Greene" userId="debcd634-9d26-4827-a7a7-d98d9be2fd26" providerId="ADAL" clId="{898245CB-2E3E-4524-9C5C-B1B663397E88}" dt="2018-09-12T19:03:08.227" v="4514" actId="20577"/>
        <pc:sldMkLst>
          <pc:docMk/>
          <pc:sldMk cId="779909303" sldId="292"/>
        </pc:sldMkLst>
        <pc:spChg chg="mod">
          <ac:chgData name="Stephen Greene" userId="debcd634-9d26-4827-a7a7-d98d9be2fd26" providerId="ADAL" clId="{898245CB-2E3E-4524-9C5C-B1B663397E88}" dt="2018-09-12T19:03:08.227" v="4514" actId="20577"/>
          <ac:spMkLst>
            <pc:docMk/>
            <pc:sldMk cId="779909303" sldId="292"/>
            <ac:spMk id="2" creationId="{8FFD6293-F175-4D3C-9F57-F8341DE7F2EB}"/>
          </ac:spMkLst>
        </pc:spChg>
        <pc:spChg chg="mod">
          <ac:chgData name="Stephen Greene" userId="debcd634-9d26-4827-a7a7-d98d9be2fd26" providerId="ADAL" clId="{898245CB-2E3E-4524-9C5C-B1B663397E88}" dt="2018-09-12T19:03:08.227" v="4514" actId="20577"/>
          <ac:spMkLst>
            <pc:docMk/>
            <pc:sldMk cId="779909303" sldId="292"/>
            <ac:spMk id="3" creationId="{DC32A718-97B0-438C-B077-EC10C859E963}"/>
          </ac:spMkLst>
        </pc:spChg>
        <pc:picChg chg="mod">
          <ac:chgData name="Stephen Greene" userId="debcd634-9d26-4827-a7a7-d98d9be2fd26" providerId="ADAL" clId="{898245CB-2E3E-4524-9C5C-B1B663397E88}" dt="2018-09-12T19:03:08.227" v="4514" actId="20577"/>
          <ac:picMkLst>
            <pc:docMk/>
            <pc:sldMk cId="779909303" sldId="292"/>
            <ac:picMk id="4" creationId="{F9DF7D0D-7D82-4E06-8BB6-A7574DC3B3CC}"/>
          </ac:picMkLst>
        </pc:picChg>
      </pc:sldChg>
      <pc:sldChg chg="modSp">
        <pc:chgData name="Stephen Greene" userId="debcd634-9d26-4827-a7a7-d98d9be2fd26" providerId="ADAL" clId="{898245CB-2E3E-4524-9C5C-B1B663397E88}" dt="2018-09-11T23:45:59.567" v="3816" actId="20577"/>
        <pc:sldMkLst>
          <pc:docMk/>
          <pc:sldMk cId="3743453590" sldId="298"/>
        </pc:sldMkLst>
        <pc:graphicFrameChg chg="mod modGraphic">
          <ac:chgData name="Stephen Greene" userId="debcd634-9d26-4827-a7a7-d98d9be2fd26" providerId="ADAL" clId="{898245CB-2E3E-4524-9C5C-B1B663397E88}" dt="2018-09-11T23:45:59.567" v="3816" actId="20577"/>
          <ac:graphicFrameMkLst>
            <pc:docMk/>
            <pc:sldMk cId="3743453590" sldId="298"/>
            <ac:graphicFrameMk id="4" creationId="{525F620B-74A2-482C-9FBA-6E36A4A9F4F4}"/>
          </ac:graphicFrameMkLst>
        </pc:graphicFrameChg>
      </pc:sldChg>
      <pc:sldChg chg="addSp modSp modNotesTx">
        <pc:chgData name="Stephen Greene" userId="debcd634-9d26-4827-a7a7-d98d9be2fd26" providerId="ADAL" clId="{898245CB-2E3E-4524-9C5C-B1B663397E88}" dt="2018-09-12T01:15:37.916" v="4148" actId="1037"/>
        <pc:sldMkLst>
          <pc:docMk/>
          <pc:sldMk cId="469345198" sldId="300"/>
        </pc:sldMkLst>
        <pc:spChg chg="add mod">
          <ac:chgData name="Stephen Greene" userId="debcd634-9d26-4827-a7a7-d98d9be2fd26" providerId="ADAL" clId="{898245CB-2E3E-4524-9C5C-B1B663397E88}" dt="2018-09-12T01:15:37.916" v="4148" actId="1037"/>
          <ac:spMkLst>
            <pc:docMk/>
            <pc:sldMk cId="469345198" sldId="300"/>
            <ac:spMk id="5" creationId="{0326F530-67DB-4CD0-A3ED-A9BA7E70BA7B}"/>
          </ac:spMkLst>
        </pc:spChg>
      </pc:sldChg>
      <pc:sldChg chg="addSp delSp modSp add mod setBg">
        <pc:chgData name="Stephen Greene" userId="debcd634-9d26-4827-a7a7-d98d9be2fd26" providerId="ADAL" clId="{898245CB-2E3E-4524-9C5C-B1B663397E88}" dt="2018-09-11T23:55:44.569" v="3832" actId="1076"/>
        <pc:sldMkLst>
          <pc:docMk/>
          <pc:sldMk cId="3261128002" sldId="301"/>
        </pc:sldMkLst>
        <pc:spChg chg="mod">
          <ac:chgData name="Stephen Greene" userId="debcd634-9d26-4827-a7a7-d98d9be2fd26" providerId="ADAL" clId="{898245CB-2E3E-4524-9C5C-B1B663397E88}" dt="2018-09-11T23:55:44.569" v="3832" actId="1076"/>
          <ac:spMkLst>
            <pc:docMk/>
            <pc:sldMk cId="3261128002" sldId="301"/>
            <ac:spMk id="2" creationId="{423E7D04-D96F-409E-BD7C-CB95F442FF4E}"/>
          </ac:spMkLst>
        </pc:spChg>
        <pc:spChg chg="del">
          <ac:chgData name="Stephen Greene" userId="debcd634-9d26-4827-a7a7-d98d9be2fd26" providerId="ADAL" clId="{898245CB-2E3E-4524-9C5C-B1B663397E88}" dt="2018-09-11T23:55:31.399" v="3828" actId="931"/>
          <ac:spMkLst>
            <pc:docMk/>
            <pc:sldMk cId="3261128002" sldId="301"/>
            <ac:spMk id="3" creationId="{FF89AC10-8BE4-4E22-8DE4-FBBBFEF60CFE}"/>
          </ac:spMkLst>
        </pc:spChg>
        <pc:spChg chg="add del">
          <ac:chgData name="Stephen Greene" userId="debcd634-9d26-4827-a7a7-d98d9be2fd26" providerId="ADAL" clId="{898245CB-2E3E-4524-9C5C-B1B663397E88}" dt="2018-09-11T23:55:40.341" v="3831" actId="478"/>
          <ac:spMkLst>
            <pc:docMk/>
            <pc:sldMk cId="3261128002" sldId="301"/>
            <ac:spMk id="10" creationId="{C5200673-2509-4488-B0A8-1E2692083386}"/>
          </ac:spMkLst>
        </pc:spChg>
        <pc:spChg chg="add">
          <ac:chgData name="Stephen Greene" userId="debcd634-9d26-4827-a7a7-d98d9be2fd26" providerId="ADAL" clId="{898245CB-2E3E-4524-9C5C-B1B663397E88}" dt="2018-09-11T23:55:35.945" v="3830" actId="26606"/>
          <ac:spMkLst>
            <pc:docMk/>
            <pc:sldMk cId="3261128002" sldId="301"/>
            <ac:spMk id="13" creationId="{6AD30037-67ED-4367-9BE0-45787510BF13}"/>
          </ac:spMkLst>
        </pc:spChg>
        <pc:grpChg chg="add">
          <ac:chgData name="Stephen Greene" userId="debcd634-9d26-4827-a7a7-d98d9be2fd26" providerId="ADAL" clId="{898245CB-2E3E-4524-9C5C-B1B663397E88}" dt="2018-09-11T23:55:35.945" v="3830" actId="26606"/>
          <ac:grpSpMkLst>
            <pc:docMk/>
            <pc:sldMk cId="3261128002" sldId="301"/>
            <ac:grpSpMk id="15" creationId="{50841A4E-5BC1-44B4-83CF-D524E8AEAD64}"/>
          </ac:grpSpMkLst>
        </pc:grpChg>
        <pc:picChg chg="add del mod">
          <ac:chgData name="Stephen Greene" userId="debcd634-9d26-4827-a7a7-d98d9be2fd26" providerId="ADAL" clId="{898245CB-2E3E-4524-9C5C-B1B663397E88}" dt="2018-09-11T23:55:35.945" v="3830" actId="26606"/>
          <ac:picMkLst>
            <pc:docMk/>
            <pc:sldMk cId="3261128002" sldId="301"/>
            <ac:picMk id="7" creationId="{3BD148DA-0672-47E4-B5A6-2D69BB19752F}"/>
          </ac:picMkLst>
        </pc:picChg>
        <pc:picChg chg="add">
          <ac:chgData name="Stephen Greene" userId="debcd634-9d26-4827-a7a7-d98d9be2fd26" providerId="ADAL" clId="{898245CB-2E3E-4524-9C5C-B1B663397E88}" dt="2018-09-11T23:55:35.945" v="3830" actId="26606"/>
          <ac:picMkLst>
            <pc:docMk/>
            <pc:sldMk cId="3261128002" sldId="301"/>
            <ac:picMk id="8" creationId="{3BD148DA-0672-47E4-B5A6-2D69BB19752F}"/>
          </ac:picMkLst>
        </pc:picChg>
      </pc:sldChg>
      <pc:sldChg chg="modSp modNotesTx">
        <pc:chgData name="Stephen Greene" userId="debcd634-9d26-4827-a7a7-d98d9be2fd26" providerId="ADAL" clId="{898245CB-2E3E-4524-9C5C-B1B663397E88}" dt="2018-09-12T19:06:13.477" v="4519" actId="2711"/>
        <pc:sldMkLst>
          <pc:docMk/>
          <pc:sldMk cId="1573553443" sldId="302"/>
        </pc:sldMkLst>
        <pc:spChg chg="mod">
          <ac:chgData name="Stephen Greene" userId="debcd634-9d26-4827-a7a7-d98d9be2fd26" providerId="ADAL" clId="{898245CB-2E3E-4524-9C5C-B1B663397E88}" dt="2018-09-12T19:06:13.477" v="4519" actId="2711"/>
          <ac:spMkLst>
            <pc:docMk/>
            <pc:sldMk cId="1573553443" sldId="302"/>
            <ac:spMk id="2" creationId="{C4F95CAE-8D68-4EFC-A7E7-72D7E5EC011D}"/>
          </ac:spMkLst>
        </pc:spChg>
        <pc:spChg chg="mod">
          <ac:chgData name="Stephen Greene" userId="debcd634-9d26-4827-a7a7-d98d9be2fd26" providerId="ADAL" clId="{898245CB-2E3E-4524-9C5C-B1B663397E88}" dt="2018-09-12T19:06:13.477" v="4519" actId="2711"/>
          <ac:spMkLst>
            <pc:docMk/>
            <pc:sldMk cId="1573553443" sldId="302"/>
            <ac:spMk id="3" creationId="{25584FE3-998C-4109-80FE-11C9D943F448}"/>
          </ac:spMkLst>
        </pc:spChg>
      </pc:sldChg>
      <pc:sldChg chg="modSp modNotesTx">
        <pc:chgData name="Stephen Greene" userId="debcd634-9d26-4827-a7a7-d98d9be2fd26" providerId="ADAL" clId="{898245CB-2E3E-4524-9C5C-B1B663397E88}" dt="2018-09-12T19:06:10.118" v="4518" actId="2711"/>
        <pc:sldMkLst>
          <pc:docMk/>
          <pc:sldMk cId="2882463896" sldId="303"/>
        </pc:sldMkLst>
        <pc:spChg chg="mod">
          <ac:chgData name="Stephen Greene" userId="debcd634-9d26-4827-a7a7-d98d9be2fd26" providerId="ADAL" clId="{898245CB-2E3E-4524-9C5C-B1B663397E88}" dt="2018-09-12T19:06:10.118" v="4518" actId="2711"/>
          <ac:spMkLst>
            <pc:docMk/>
            <pc:sldMk cId="2882463896" sldId="303"/>
            <ac:spMk id="2" creationId="{1570CEB8-F54D-4319-AF5A-78E9D2FAFEC0}"/>
          </ac:spMkLst>
        </pc:spChg>
        <pc:spChg chg="mod">
          <ac:chgData name="Stephen Greene" userId="debcd634-9d26-4827-a7a7-d98d9be2fd26" providerId="ADAL" clId="{898245CB-2E3E-4524-9C5C-B1B663397E88}" dt="2018-09-12T19:06:10.118" v="4518" actId="2711"/>
          <ac:spMkLst>
            <pc:docMk/>
            <pc:sldMk cId="2882463896" sldId="303"/>
            <ac:spMk id="3" creationId="{F7BE8413-68DC-4F7F-865B-307896FB9F3E}"/>
          </ac:spMkLst>
        </pc:spChg>
      </pc:sldChg>
      <pc:sldChg chg="modSp">
        <pc:chgData name="Stephen Greene" userId="debcd634-9d26-4827-a7a7-d98d9be2fd26" providerId="ADAL" clId="{898245CB-2E3E-4524-9C5C-B1B663397E88}" dt="2018-09-12T19:06:41.271" v="4524" actId="20577"/>
        <pc:sldMkLst>
          <pc:docMk/>
          <pc:sldMk cId="984065833" sldId="304"/>
        </pc:sldMkLst>
        <pc:spChg chg="mod">
          <ac:chgData name="Stephen Greene" userId="debcd634-9d26-4827-a7a7-d98d9be2fd26" providerId="ADAL" clId="{898245CB-2E3E-4524-9C5C-B1B663397E88}" dt="2018-09-12T01:22:36.016" v="4251" actId="1076"/>
          <ac:spMkLst>
            <pc:docMk/>
            <pc:sldMk cId="984065833" sldId="304"/>
            <ac:spMk id="2" creationId="{792DE39D-C868-4B44-BC2C-B26F5B352A82}"/>
          </ac:spMkLst>
        </pc:spChg>
        <pc:spChg chg="mod">
          <ac:chgData name="Stephen Greene" userId="debcd634-9d26-4827-a7a7-d98d9be2fd26" providerId="ADAL" clId="{898245CB-2E3E-4524-9C5C-B1B663397E88}" dt="2018-09-12T19:06:41.271" v="4524" actId="20577"/>
          <ac:spMkLst>
            <pc:docMk/>
            <pc:sldMk cId="984065833" sldId="304"/>
            <ac:spMk id="3" creationId="{1668E764-9E18-4FB4-8650-C174ED396DD1}"/>
          </ac:spMkLst>
        </pc:spChg>
      </pc:sldChg>
      <pc:sldChg chg="addSp delSp modSp add ord modNotesTx">
        <pc:chgData name="Stephen Greene" userId="debcd634-9d26-4827-a7a7-d98d9be2fd26" providerId="ADAL" clId="{898245CB-2E3E-4524-9C5C-B1B663397E88}" dt="2018-09-12T00:20:16.824" v="3996" actId="20577"/>
        <pc:sldMkLst>
          <pc:docMk/>
          <pc:sldMk cId="2682652451" sldId="305"/>
        </pc:sldMkLst>
        <pc:spChg chg="mod">
          <ac:chgData name="Stephen Greene" userId="debcd634-9d26-4827-a7a7-d98d9be2fd26" providerId="ADAL" clId="{898245CB-2E3E-4524-9C5C-B1B663397E88}" dt="2018-09-12T00:18:58.303" v="3986" actId="1076"/>
          <ac:spMkLst>
            <pc:docMk/>
            <pc:sldMk cId="2682652451" sldId="305"/>
            <ac:spMk id="2" creationId="{58715AAC-1F2A-49E2-8BF4-2305DDF9AFA4}"/>
          </ac:spMkLst>
        </pc:spChg>
        <pc:spChg chg="del">
          <ac:chgData name="Stephen Greene" userId="debcd634-9d26-4827-a7a7-d98d9be2fd26" providerId="ADAL" clId="{898245CB-2E3E-4524-9C5C-B1B663397E88}" dt="2018-09-12T00:18:52.100" v="3984" actId="14100"/>
          <ac:spMkLst>
            <pc:docMk/>
            <pc:sldMk cId="2682652451" sldId="305"/>
            <ac:spMk id="3" creationId="{C9A239A3-971E-4CED-B9D8-93E7906AB0FB}"/>
          </ac:spMkLst>
        </pc:spChg>
        <pc:picChg chg="add mod">
          <ac:chgData name="Stephen Greene" userId="debcd634-9d26-4827-a7a7-d98d9be2fd26" providerId="ADAL" clId="{898245CB-2E3E-4524-9C5C-B1B663397E88}" dt="2018-09-12T00:19:01.415" v="3988" actId="14100"/>
          <ac:picMkLst>
            <pc:docMk/>
            <pc:sldMk cId="2682652451" sldId="305"/>
            <ac:picMk id="4" creationId="{B3CC815B-4DD3-4513-8A23-A14E16C15437}"/>
          </ac:picMkLst>
        </pc:picChg>
      </pc:sldChg>
    </pc:docChg>
  </pc:docChgLst>
  <pc:docChgLst>
    <pc:chgData name="Anthony Speake" userId="dbf21418-7cf7-46a8-bd42-eccd02766d95" providerId="ADAL" clId="{452EB3E2-9814-4B66-8931-BF073E5AB368}"/>
    <pc:docChg chg="undo redo custSel addSld modSld sldOrd">
      <pc:chgData name="Anthony Speake" userId="dbf21418-7cf7-46a8-bd42-eccd02766d95" providerId="ADAL" clId="{452EB3E2-9814-4B66-8931-BF073E5AB368}" dt="2018-09-11T23:40:46.150" v="2382" actId="20577"/>
      <pc:docMkLst>
        <pc:docMk/>
      </pc:docMkLst>
      <pc:sldChg chg="modSp">
        <pc:chgData name="Anthony Speake" userId="dbf21418-7cf7-46a8-bd42-eccd02766d95" providerId="ADAL" clId="{452EB3E2-9814-4B66-8931-BF073E5AB368}" dt="2018-09-05T16:07:04.287" v="15" actId="1076"/>
        <pc:sldMkLst>
          <pc:docMk/>
          <pc:sldMk cId="1046613800" sldId="256"/>
        </pc:sldMkLst>
        <pc:picChg chg="mod">
          <ac:chgData name="Anthony Speake" userId="dbf21418-7cf7-46a8-bd42-eccd02766d95" providerId="ADAL" clId="{452EB3E2-9814-4B66-8931-BF073E5AB368}" dt="2018-09-05T16:07:04.287" v="15" actId="1076"/>
          <ac:picMkLst>
            <pc:docMk/>
            <pc:sldMk cId="1046613800" sldId="256"/>
            <ac:picMk id="1026" creationId="{00000000-0000-0000-0000-000000000000}"/>
          </ac:picMkLst>
        </pc:picChg>
      </pc:sldChg>
      <pc:sldChg chg="modSp">
        <pc:chgData name="Anthony Speake" userId="dbf21418-7cf7-46a8-bd42-eccd02766d95" providerId="ADAL" clId="{452EB3E2-9814-4B66-8931-BF073E5AB368}" dt="2018-09-05T17:58:14.358" v="389" actId="2711"/>
        <pc:sldMkLst>
          <pc:docMk/>
          <pc:sldMk cId="1957150340" sldId="257"/>
        </pc:sldMkLst>
        <pc:spChg chg="mod">
          <ac:chgData name="Anthony Speake" userId="dbf21418-7cf7-46a8-bd42-eccd02766d95" providerId="ADAL" clId="{452EB3E2-9814-4B66-8931-BF073E5AB368}" dt="2018-09-05T17:58:14.358" v="389" actId="2711"/>
          <ac:spMkLst>
            <pc:docMk/>
            <pc:sldMk cId="1957150340" sldId="257"/>
            <ac:spMk id="3" creationId="{00000000-0000-0000-0000-000000000000}"/>
          </ac:spMkLst>
        </pc:spChg>
      </pc:sldChg>
      <pc:sldChg chg="modSp">
        <pc:chgData name="Anthony Speake" userId="dbf21418-7cf7-46a8-bd42-eccd02766d95" providerId="ADAL" clId="{452EB3E2-9814-4B66-8931-BF073E5AB368}" dt="2018-09-05T17:57:59.967" v="387" actId="2711"/>
        <pc:sldMkLst>
          <pc:docMk/>
          <pc:sldMk cId="2630631625" sldId="259"/>
        </pc:sldMkLst>
        <pc:spChg chg="mod">
          <ac:chgData name="Anthony Speake" userId="dbf21418-7cf7-46a8-bd42-eccd02766d95" providerId="ADAL" clId="{452EB3E2-9814-4B66-8931-BF073E5AB368}" dt="2018-09-05T17:57:59.967" v="387" actId="2711"/>
          <ac:spMkLst>
            <pc:docMk/>
            <pc:sldMk cId="2630631625" sldId="259"/>
            <ac:spMk id="3" creationId="{00000000-0000-0000-0000-000000000000}"/>
          </ac:spMkLst>
        </pc:spChg>
      </pc:sldChg>
      <pc:sldChg chg="modSp">
        <pc:chgData name="Anthony Speake" userId="dbf21418-7cf7-46a8-bd42-eccd02766d95" providerId="ADAL" clId="{452EB3E2-9814-4B66-8931-BF073E5AB368}" dt="2018-09-05T17:57:50.526" v="386" actId="2711"/>
        <pc:sldMkLst>
          <pc:docMk/>
          <pc:sldMk cId="2773453854" sldId="260"/>
        </pc:sldMkLst>
        <pc:graphicFrameChg chg="modGraphic">
          <ac:chgData name="Anthony Speake" userId="dbf21418-7cf7-46a8-bd42-eccd02766d95" providerId="ADAL" clId="{452EB3E2-9814-4B66-8931-BF073E5AB368}" dt="2018-09-05T17:57:50.526" v="386" actId="2711"/>
          <ac:graphicFrameMkLst>
            <pc:docMk/>
            <pc:sldMk cId="2773453854" sldId="260"/>
            <ac:graphicFrameMk id="5" creationId="{00000000-0000-0000-0000-000000000000}"/>
          </ac:graphicFrameMkLst>
        </pc:graphicFrameChg>
      </pc:sldChg>
      <pc:sldChg chg="modSp">
        <pc:chgData name="Anthony Speake" userId="dbf21418-7cf7-46a8-bd42-eccd02766d95" providerId="ADAL" clId="{452EB3E2-9814-4B66-8931-BF073E5AB368}" dt="2018-09-05T17:58:07.292" v="388" actId="2711"/>
        <pc:sldMkLst>
          <pc:docMk/>
          <pc:sldMk cId="418492618" sldId="261"/>
        </pc:sldMkLst>
        <pc:spChg chg="mod">
          <ac:chgData name="Anthony Speake" userId="dbf21418-7cf7-46a8-bd42-eccd02766d95" providerId="ADAL" clId="{452EB3E2-9814-4B66-8931-BF073E5AB368}" dt="2018-09-05T17:58:07.292" v="388" actId="2711"/>
          <ac:spMkLst>
            <pc:docMk/>
            <pc:sldMk cId="418492618" sldId="261"/>
            <ac:spMk id="3" creationId="{00000000-0000-0000-0000-000000000000}"/>
          </ac:spMkLst>
        </pc:spChg>
      </pc:sldChg>
      <pc:sldChg chg="addSp delSp modSp">
        <pc:chgData name="Anthony Speake" userId="dbf21418-7cf7-46a8-bd42-eccd02766d95" providerId="ADAL" clId="{452EB3E2-9814-4B66-8931-BF073E5AB368}" dt="2018-09-05T17:18:00.247" v="87" actId="14100"/>
        <pc:sldMkLst>
          <pc:docMk/>
          <pc:sldMk cId="709517491" sldId="262"/>
        </pc:sldMkLst>
        <pc:spChg chg="mod">
          <ac:chgData name="Anthony Speake" userId="dbf21418-7cf7-46a8-bd42-eccd02766d95" providerId="ADAL" clId="{452EB3E2-9814-4B66-8931-BF073E5AB368}" dt="2018-09-05T17:12:39.327" v="76" actId="20577"/>
          <ac:spMkLst>
            <pc:docMk/>
            <pc:sldMk cId="709517491" sldId="262"/>
            <ac:spMk id="2" creationId="{00000000-0000-0000-0000-000000000000}"/>
          </ac:spMkLst>
        </pc:spChg>
        <pc:spChg chg="add del mod">
          <ac:chgData name="Anthony Speake" userId="dbf21418-7cf7-46a8-bd42-eccd02766d95" providerId="ADAL" clId="{452EB3E2-9814-4B66-8931-BF073E5AB368}" dt="2018-09-05T17:17:18.126" v="83" actId="14100"/>
          <ac:spMkLst>
            <pc:docMk/>
            <pc:sldMk cId="709517491" sldId="262"/>
            <ac:spMk id="6" creationId="{75EA3FC0-AB64-4B59-AACB-2E445D852C43}"/>
          </ac:spMkLst>
        </pc:spChg>
        <pc:spChg chg="del mod">
          <ac:chgData name="Anthony Speake" userId="dbf21418-7cf7-46a8-bd42-eccd02766d95" providerId="ADAL" clId="{452EB3E2-9814-4B66-8931-BF073E5AB368}" dt="2018-09-05T17:13:12.945" v="78" actId="14100"/>
          <ac:spMkLst>
            <pc:docMk/>
            <pc:sldMk cId="709517491" sldId="262"/>
            <ac:spMk id="7" creationId="{BA068B36-8B64-428C-B2B8-30F0A078C8F3}"/>
          </ac:spMkLst>
        </pc:spChg>
        <pc:picChg chg="add del mod">
          <ac:chgData name="Anthony Speake" userId="dbf21418-7cf7-46a8-bd42-eccd02766d95" providerId="ADAL" clId="{452EB3E2-9814-4B66-8931-BF073E5AB368}" dt="2018-09-05T17:17:17.740" v="82" actId="478"/>
          <ac:picMkLst>
            <pc:docMk/>
            <pc:sldMk cId="709517491" sldId="262"/>
            <ac:picMk id="4" creationId="{C3CC67D5-B80C-4A54-B85F-ED409A111787}"/>
          </ac:picMkLst>
        </pc:picChg>
        <pc:picChg chg="add mod">
          <ac:chgData name="Anthony Speake" userId="dbf21418-7cf7-46a8-bd42-eccd02766d95" providerId="ADAL" clId="{452EB3E2-9814-4B66-8931-BF073E5AB368}" dt="2018-09-05T17:18:00.247" v="87" actId="14100"/>
          <ac:picMkLst>
            <pc:docMk/>
            <pc:sldMk cId="709517491" sldId="262"/>
            <ac:picMk id="9" creationId="{2E7E094F-65B7-43F6-9CA1-A6E27D6C0E01}"/>
          </ac:picMkLst>
        </pc:picChg>
      </pc:sldChg>
      <pc:sldChg chg="modSp add">
        <pc:chgData name="Anthony Speake" userId="dbf21418-7cf7-46a8-bd42-eccd02766d95" providerId="ADAL" clId="{452EB3E2-9814-4B66-8931-BF073E5AB368}" dt="2018-09-05T17:57:36.383" v="385" actId="2711"/>
        <pc:sldMkLst>
          <pc:docMk/>
          <pc:sldMk cId="2635118856" sldId="263"/>
        </pc:sldMkLst>
        <pc:spChg chg="mod">
          <ac:chgData name="Anthony Speake" userId="dbf21418-7cf7-46a8-bd42-eccd02766d95" providerId="ADAL" clId="{452EB3E2-9814-4B66-8931-BF073E5AB368}" dt="2018-09-05T17:18:30.843" v="89" actId="2711"/>
          <ac:spMkLst>
            <pc:docMk/>
            <pc:sldMk cId="2635118856" sldId="263"/>
            <ac:spMk id="2" creationId="{5C1A3B7E-B204-49D4-AAB5-452302E3818D}"/>
          </ac:spMkLst>
        </pc:spChg>
        <pc:spChg chg="mod">
          <ac:chgData name="Anthony Speake" userId="dbf21418-7cf7-46a8-bd42-eccd02766d95" providerId="ADAL" clId="{452EB3E2-9814-4B66-8931-BF073E5AB368}" dt="2018-09-05T17:57:36.383" v="385" actId="2711"/>
          <ac:spMkLst>
            <pc:docMk/>
            <pc:sldMk cId="2635118856" sldId="263"/>
            <ac:spMk id="3" creationId="{671E49DD-EC05-4CDB-AB2E-A2CE0CBA173C}"/>
          </ac:spMkLst>
        </pc:spChg>
      </pc:sldChg>
      <pc:sldChg chg="addSp modSp add">
        <pc:chgData name="Anthony Speake" userId="dbf21418-7cf7-46a8-bd42-eccd02766d95" providerId="ADAL" clId="{452EB3E2-9814-4B66-8931-BF073E5AB368}" dt="2018-09-05T18:14:42.807" v="1441" actId="1076"/>
        <pc:sldMkLst>
          <pc:docMk/>
          <pc:sldMk cId="1587230876" sldId="267"/>
        </pc:sldMkLst>
        <pc:spChg chg="mod">
          <ac:chgData name="Anthony Speake" userId="dbf21418-7cf7-46a8-bd42-eccd02766d95" providerId="ADAL" clId="{452EB3E2-9814-4B66-8931-BF073E5AB368}" dt="2018-09-05T17:55:51.848" v="356" actId="20577"/>
          <ac:spMkLst>
            <pc:docMk/>
            <pc:sldMk cId="1587230876" sldId="267"/>
            <ac:spMk id="2" creationId="{34D915BC-3EC4-4001-B437-79C1A8D35B90}"/>
          </ac:spMkLst>
        </pc:spChg>
        <pc:spChg chg="mod">
          <ac:chgData name="Anthony Speake" userId="dbf21418-7cf7-46a8-bd42-eccd02766d95" providerId="ADAL" clId="{452EB3E2-9814-4B66-8931-BF073E5AB368}" dt="2018-09-05T18:14:31.900" v="1438" actId="27636"/>
          <ac:spMkLst>
            <pc:docMk/>
            <pc:sldMk cId="1587230876" sldId="267"/>
            <ac:spMk id="3" creationId="{19983862-4B5C-4608-A6E5-7E61F033C790}"/>
          </ac:spMkLst>
        </pc:spChg>
        <pc:picChg chg="add mod">
          <ac:chgData name="Anthony Speake" userId="dbf21418-7cf7-46a8-bd42-eccd02766d95" providerId="ADAL" clId="{452EB3E2-9814-4B66-8931-BF073E5AB368}" dt="2018-09-05T18:14:42.807" v="1441" actId="1076"/>
          <ac:picMkLst>
            <pc:docMk/>
            <pc:sldMk cId="1587230876" sldId="267"/>
            <ac:picMk id="4" creationId="{A66A3180-792F-41FF-B3AF-ACEF9EAC101E}"/>
          </ac:picMkLst>
        </pc:picChg>
      </pc:sldChg>
      <pc:sldChg chg="addSp modSp add">
        <pc:chgData name="Anthony Speake" userId="dbf21418-7cf7-46a8-bd42-eccd02766d95" providerId="ADAL" clId="{452EB3E2-9814-4B66-8931-BF073E5AB368}" dt="2018-09-05T18:17:48.720" v="1447" actId="1076"/>
        <pc:sldMkLst>
          <pc:docMk/>
          <pc:sldMk cId="2355075299" sldId="268"/>
        </pc:sldMkLst>
        <pc:spChg chg="mod">
          <ac:chgData name="Anthony Speake" userId="dbf21418-7cf7-46a8-bd42-eccd02766d95" providerId="ADAL" clId="{452EB3E2-9814-4B66-8931-BF073E5AB368}" dt="2018-09-05T18:02:47.743" v="742" actId="20577"/>
          <ac:spMkLst>
            <pc:docMk/>
            <pc:sldMk cId="2355075299" sldId="268"/>
            <ac:spMk id="2" creationId="{01A1F5BA-C2CD-4C10-8B7F-F6F58D4E5032}"/>
          </ac:spMkLst>
        </pc:spChg>
        <pc:spChg chg="mod">
          <ac:chgData name="Anthony Speake" userId="dbf21418-7cf7-46a8-bd42-eccd02766d95" providerId="ADAL" clId="{452EB3E2-9814-4B66-8931-BF073E5AB368}" dt="2018-09-05T18:17:47.492" v="1446" actId="27636"/>
          <ac:spMkLst>
            <pc:docMk/>
            <pc:sldMk cId="2355075299" sldId="268"/>
            <ac:spMk id="3" creationId="{A2AC4E58-A7C2-4129-9745-CC71DE62C210}"/>
          </ac:spMkLst>
        </pc:spChg>
        <pc:picChg chg="add mod">
          <ac:chgData name="Anthony Speake" userId="dbf21418-7cf7-46a8-bd42-eccd02766d95" providerId="ADAL" clId="{452EB3E2-9814-4B66-8931-BF073E5AB368}" dt="2018-09-05T18:17:48.720" v="1447" actId="1076"/>
          <ac:picMkLst>
            <pc:docMk/>
            <pc:sldMk cId="2355075299" sldId="268"/>
            <ac:picMk id="4" creationId="{8929515A-C29A-4621-B330-1CA763D0E600}"/>
          </ac:picMkLst>
        </pc:picChg>
      </pc:sldChg>
      <pc:sldChg chg="addSp delSp modSp add ord">
        <pc:chgData name="Anthony Speake" userId="dbf21418-7cf7-46a8-bd42-eccd02766d95" providerId="ADAL" clId="{452EB3E2-9814-4B66-8931-BF073E5AB368}" dt="2018-09-05T18:20:11.084" v="1507" actId="14100"/>
        <pc:sldMkLst>
          <pc:docMk/>
          <pc:sldMk cId="3732752374" sldId="269"/>
        </pc:sldMkLst>
        <pc:spChg chg="mod">
          <ac:chgData name="Anthony Speake" userId="dbf21418-7cf7-46a8-bd42-eccd02766d95" providerId="ADAL" clId="{452EB3E2-9814-4B66-8931-BF073E5AB368}" dt="2018-09-05T18:06:12.535" v="959" actId="20577"/>
          <ac:spMkLst>
            <pc:docMk/>
            <pc:sldMk cId="3732752374" sldId="269"/>
            <ac:spMk id="2" creationId="{42193BB1-4450-4709-B440-3761B0A9F24D}"/>
          </ac:spMkLst>
        </pc:spChg>
        <pc:spChg chg="mod">
          <ac:chgData name="Anthony Speake" userId="dbf21418-7cf7-46a8-bd42-eccd02766d95" providerId="ADAL" clId="{452EB3E2-9814-4B66-8931-BF073E5AB368}" dt="2018-09-05T18:12:31.973" v="1418" actId="20577"/>
          <ac:spMkLst>
            <pc:docMk/>
            <pc:sldMk cId="3732752374" sldId="269"/>
            <ac:spMk id="3" creationId="{0946D512-DB94-4536-8690-F4938B92739F}"/>
          </ac:spMkLst>
        </pc:spChg>
        <pc:picChg chg="add mod">
          <ac:chgData name="Anthony Speake" userId="dbf21418-7cf7-46a8-bd42-eccd02766d95" providerId="ADAL" clId="{452EB3E2-9814-4B66-8931-BF073E5AB368}" dt="2018-09-05T18:13:55.724" v="1434" actId="1076"/>
          <ac:picMkLst>
            <pc:docMk/>
            <pc:sldMk cId="3732752374" sldId="269"/>
            <ac:picMk id="4" creationId="{61C944A2-ACE0-4AB1-8863-A7D769D6AF7F}"/>
          </ac:picMkLst>
        </pc:picChg>
        <pc:picChg chg="add del mod">
          <ac:chgData name="Anthony Speake" userId="dbf21418-7cf7-46a8-bd42-eccd02766d95" providerId="ADAL" clId="{452EB3E2-9814-4B66-8931-BF073E5AB368}" dt="2018-09-05T18:13:38.035" v="1432" actId="14100"/>
          <ac:picMkLst>
            <pc:docMk/>
            <pc:sldMk cId="3732752374" sldId="269"/>
            <ac:picMk id="1026" creationId="{CDBCE734-56E2-4D6D-B3B1-0ECD08588A5E}"/>
          </ac:picMkLst>
        </pc:picChg>
      </pc:sldChg>
      <pc:sldChg chg="modSp add addCm modCm">
        <pc:chgData name="Anthony Speake" userId="dbf21418-7cf7-46a8-bd42-eccd02766d95" providerId="ADAL" clId="{452EB3E2-9814-4B66-8931-BF073E5AB368}" dt="2018-09-05T18:29:40.772" v="2069" actId="14100"/>
        <pc:sldMkLst>
          <pc:docMk/>
          <pc:sldMk cId="798414520" sldId="274"/>
        </pc:sldMkLst>
        <pc:spChg chg="mod">
          <ac:chgData name="Anthony Speake" userId="dbf21418-7cf7-46a8-bd42-eccd02766d95" providerId="ADAL" clId="{452EB3E2-9814-4B66-8931-BF073E5AB368}" dt="2018-09-05T18:29:22.419" v="2067" actId="20577"/>
          <ac:spMkLst>
            <pc:docMk/>
            <pc:sldMk cId="798414520" sldId="274"/>
            <ac:spMk id="2" creationId="{738E5CEA-31F0-4450-99E0-F763061301C3}"/>
          </ac:spMkLst>
        </pc:spChg>
        <pc:spChg chg="mod">
          <ac:chgData name="Anthony Speake" userId="dbf21418-7cf7-46a8-bd42-eccd02766d95" providerId="ADAL" clId="{452EB3E2-9814-4B66-8931-BF073E5AB368}" dt="2018-09-05T18:28:41.849" v="2065" actId="20577"/>
          <ac:spMkLst>
            <pc:docMk/>
            <pc:sldMk cId="798414520" sldId="274"/>
            <ac:spMk id="3" creationId="{639BD292-E549-4C20-AAD6-ABF4138C8FA6}"/>
          </ac:spMkLst>
        </pc:spChg>
      </pc:sldChg>
      <pc:sldChg chg="addSp delSp modSp">
        <pc:chgData name="Anthony Speake" userId="dbf21418-7cf7-46a8-bd42-eccd02766d95" providerId="ADAL" clId="{452EB3E2-9814-4B66-8931-BF073E5AB368}" dt="2018-09-11T23:21:32.769" v="2118" actId="1076"/>
        <pc:sldMkLst>
          <pc:docMk/>
          <pc:sldMk cId="779909303" sldId="292"/>
        </pc:sldMkLst>
        <pc:picChg chg="add mod">
          <ac:chgData name="Anthony Speake" userId="dbf21418-7cf7-46a8-bd42-eccd02766d95" providerId="ADAL" clId="{452EB3E2-9814-4B66-8931-BF073E5AB368}" dt="2018-09-11T23:21:32.769" v="2118" actId="1076"/>
          <ac:picMkLst>
            <pc:docMk/>
            <pc:sldMk cId="779909303" sldId="292"/>
            <ac:picMk id="4" creationId="{F9DF7D0D-7D82-4E06-8BB6-A7574DC3B3CC}"/>
          </ac:picMkLst>
        </pc:picChg>
        <pc:picChg chg="del">
          <ac:chgData name="Anthony Speake" userId="dbf21418-7cf7-46a8-bd42-eccd02766d95" providerId="ADAL" clId="{452EB3E2-9814-4B66-8931-BF073E5AB368}" dt="2018-09-11T23:21:25.704" v="2115" actId="478"/>
          <ac:picMkLst>
            <pc:docMk/>
            <pc:sldMk cId="779909303" sldId="292"/>
            <ac:picMk id="7" creationId="{0BD00AF7-2BC3-465A-BD6D-95D9FA400512}"/>
          </ac:picMkLst>
        </pc:picChg>
      </pc:sldChg>
      <pc:sldChg chg="addSp delSp modSp add">
        <pc:chgData name="Anthony Speake" userId="dbf21418-7cf7-46a8-bd42-eccd02766d95" providerId="ADAL" clId="{452EB3E2-9814-4B66-8931-BF073E5AB368}" dt="2018-09-10T14:28:56.285" v="2114" actId="14100"/>
        <pc:sldMkLst>
          <pc:docMk/>
          <pc:sldMk cId="2563448090" sldId="296"/>
        </pc:sldMkLst>
        <pc:spChg chg="mod">
          <ac:chgData name="Anthony Speake" userId="dbf21418-7cf7-46a8-bd42-eccd02766d95" providerId="ADAL" clId="{452EB3E2-9814-4B66-8931-BF073E5AB368}" dt="2018-09-10T14:28:53.316" v="2113" actId="1076"/>
          <ac:spMkLst>
            <pc:docMk/>
            <pc:sldMk cId="2563448090" sldId="296"/>
            <ac:spMk id="2" creationId="{52E1998B-4D1D-453C-9E8C-A9DACFAE8935}"/>
          </ac:spMkLst>
        </pc:spChg>
        <pc:spChg chg="del">
          <ac:chgData name="Anthony Speake" userId="dbf21418-7cf7-46a8-bd42-eccd02766d95" providerId="ADAL" clId="{452EB3E2-9814-4B66-8931-BF073E5AB368}" dt="2018-09-10T14:18:51.393" v="2097" actId="14100"/>
          <ac:spMkLst>
            <pc:docMk/>
            <pc:sldMk cId="2563448090" sldId="296"/>
            <ac:spMk id="3" creationId="{E92C7B19-3782-4271-8BCE-BB6E0F02A995}"/>
          </ac:spMkLst>
        </pc:spChg>
        <pc:spChg chg="add del mod">
          <ac:chgData name="Anthony Speake" userId="dbf21418-7cf7-46a8-bd42-eccd02766d95" providerId="ADAL" clId="{452EB3E2-9814-4B66-8931-BF073E5AB368}" dt="2018-09-10T14:27:47.449" v="2101" actId="14100"/>
          <ac:spMkLst>
            <pc:docMk/>
            <pc:sldMk cId="2563448090" sldId="296"/>
            <ac:spMk id="9" creationId="{B58EB6BB-1DE9-4D7D-B81C-31805F719282}"/>
          </ac:spMkLst>
        </pc:spChg>
        <pc:spChg chg="add del mod">
          <ac:chgData name="Anthony Speake" userId="dbf21418-7cf7-46a8-bd42-eccd02766d95" providerId="ADAL" clId="{452EB3E2-9814-4B66-8931-BF073E5AB368}" dt="2018-09-10T14:28:37.154" v="2108" actId="14100"/>
          <ac:spMkLst>
            <pc:docMk/>
            <pc:sldMk cId="2563448090" sldId="296"/>
            <ac:spMk id="13" creationId="{39924E8F-700C-4D56-A721-081BF9767CC9}"/>
          </ac:spMkLst>
        </pc:spChg>
        <pc:picChg chg="add del mod">
          <ac:chgData name="Anthony Speake" userId="dbf21418-7cf7-46a8-bd42-eccd02766d95" providerId="ADAL" clId="{452EB3E2-9814-4B66-8931-BF073E5AB368}" dt="2018-09-10T14:27:46.558" v="2100" actId="478"/>
          <ac:picMkLst>
            <pc:docMk/>
            <pc:sldMk cId="2563448090" sldId="296"/>
            <ac:picMk id="7" creationId="{F45A39BE-6D4B-4B23-AB41-0265FAF8CCD5}"/>
          </ac:picMkLst>
        </pc:picChg>
        <pc:picChg chg="add del mod">
          <ac:chgData name="Anthony Speake" userId="dbf21418-7cf7-46a8-bd42-eccd02766d95" providerId="ADAL" clId="{452EB3E2-9814-4B66-8931-BF073E5AB368}" dt="2018-09-10T14:28:02.402" v="2107" actId="478"/>
          <ac:picMkLst>
            <pc:docMk/>
            <pc:sldMk cId="2563448090" sldId="296"/>
            <ac:picMk id="11" creationId="{1BC5D4B3-1875-40BC-A00A-38EB0E4F68E0}"/>
          </ac:picMkLst>
        </pc:picChg>
        <pc:picChg chg="add mod">
          <ac:chgData name="Anthony Speake" userId="dbf21418-7cf7-46a8-bd42-eccd02766d95" providerId="ADAL" clId="{452EB3E2-9814-4B66-8931-BF073E5AB368}" dt="2018-09-10T14:28:56.285" v="2114" actId="14100"/>
          <ac:picMkLst>
            <pc:docMk/>
            <pc:sldMk cId="2563448090" sldId="296"/>
            <ac:picMk id="15" creationId="{35412C85-731D-4FB2-904A-A531FD0269AF}"/>
          </ac:picMkLst>
        </pc:picChg>
      </pc:sldChg>
    </pc:docChg>
  </pc:docChgLst>
  <pc:docChgLst>
    <pc:chgData name="Emmanuel Sotomayor" userId="537f7df1-15b4-4370-990e-95192a196b90" providerId="ADAL" clId="{3FAC23EA-F482-4419-BDE3-5ADE51717146}"/>
    <pc:docChg chg="undo custSel addSld delSld modSld sldOrd">
      <pc:chgData name="Emmanuel Sotomayor" userId="537f7df1-15b4-4370-990e-95192a196b90" providerId="ADAL" clId="{3FAC23EA-F482-4419-BDE3-5ADE51717146}" dt="2018-09-14T02:41:31.111" v="2596" actId="1038"/>
      <pc:docMkLst>
        <pc:docMk/>
      </pc:docMkLst>
      <pc:sldChg chg="addSp modSp">
        <pc:chgData name="Emmanuel Sotomayor" userId="537f7df1-15b4-4370-990e-95192a196b90" providerId="ADAL" clId="{3FAC23EA-F482-4419-BDE3-5ADE51717146}" dt="2018-09-14T02:41:31.111" v="2596" actId="1038"/>
        <pc:sldMkLst>
          <pc:docMk/>
          <pc:sldMk cId="1957150340" sldId="257"/>
        </pc:sldMkLst>
        <pc:spChg chg="mod">
          <ac:chgData name="Emmanuel Sotomayor" userId="537f7df1-15b4-4370-990e-95192a196b90" providerId="ADAL" clId="{3FAC23EA-F482-4419-BDE3-5ADE51717146}" dt="2018-09-14T02:41:31.111" v="2596" actId="1038"/>
          <ac:spMkLst>
            <pc:docMk/>
            <pc:sldMk cId="1957150340" sldId="257"/>
            <ac:spMk id="3" creationId="{00000000-0000-0000-0000-000000000000}"/>
          </ac:spMkLst>
        </pc:spChg>
        <pc:picChg chg="add mod modCrop">
          <ac:chgData name="Emmanuel Sotomayor" userId="537f7df1-15b4-4370-990e-95192a196b90" providerId="ADAL" clId="{3FAC23EA-F482-4419-BDE3-5ADE51717146}" dt="2018-09-14T02:41:22.236" v="2543" actId="1076"/>
          <ac:picMkLst>
            <pc:docMk/>
            <pc:sldMk cId="1957150340" sldId="257"/>
            <ac:picMk id="5" creationId="{D92E39A7-C3A9-429A-AD1D-870B0C083F84}"/>
          </ac:picMkLst>
        </pc:picChg>
      </pc:sldChg>
      <pc:sldChg chg="ord">
        <pc:chgData name="Emmanuel Sotomayor" userId="537f7df1-15b4-4370-990e-95192a196b90" providerId="ADAL" clId="{3FAC23EA-F482-4419-BDE3-5ADE51717146}" dt="2018-09-12T00:17:11.768" v="2359" actId="20577"/>
        <pc:sldMkLst>
          <pc:docMk/>
          <pc:sldMk cId="2355075299" sldId="268"/>
        </pc:sldMkLst>
      </pc:sldChg>
      <pc:sldChg chg="addSp delSp modSp add">
        <pc:chgData name="Emmanuel Sotomayor" userId="537f7df1-15b4-4370-990e-95192a196b90" providerId="ADAL" clId="{3FAC23EA-F482-4419-BDE3-5ADE51717146}" dt="2018-09-12T00:55:36.584" v="2397" actId="478"/>
        <pc:sldMkLst>
          <pc:docMk/>
          <pc:sldMk cId="353902915" sldId="284"/>
        </pc:sldMkLst>
        <pc:spChg chg="mod">
          <ac:chgData name="Emmanuel Sotomayor" userId="537f7df1-15b4-4370-990e-95192a196b90" providerId="ADAL" clId="{3FAC23EA-F482-4419-BDE3-5ADE51717146}" dt="2018-09-07T17:54:21.601" v="755" actId="120"/>
          <ac:spMkLst>
            <pc:docMk/>
            <pc:sldMk cId="353902915" sldId="284"/>
            <ac:spMk id="2" creationId="{B8E8AA11-35F8-4FFB-AB6C-0334B1431B68}"/>
          </ac:spMkLst>
        </pc:spChg>
        <pc:spChg chg="mod">
          <ac:chgData name="Emmanuel Sotomayor" userId="537f7df1-15b4-4370-990e-95192a196b90" providerId="ADAL" clId="{3FAC23EA-F482-4419-BDE3-5ADE51717146}" dt="2018-09-11T23:52:35.983" v="2265" actId="27636"/>
          <ac:spMkLst>
            <pc:docMk/>
            <pc:sldMk cId="353902915" sldId="284"/>
            <ac:spMk id="3" creationId="{0C82BC4C-40BA-48C0-B3BC-479962B355E2}"/>
          </ac:spMkLst>
        </pc:spChg>
        <pc:graphicFrameChg chg="add del mod modGraphic">
          <ac:chgData name="Emmanuel Sotomayor" userId="537f7df1-15b4-4370-990e-95192a196b90" providerId="ADAL" clId="{3FAC23EA-F482-4419-BDE3-5ADE51717146}" dt="2018-09-12T00:55:36.584" v="2397" actId="478"/>
          <ac:graphicFrameMkLst>
            <pc:docMk/>
            <pc:sldMk cId="353902915" sldId="284"/>
            <ac:graphicFrameMk id="5" creationId="{72721D80-E42A-4903-9076-10A709C40C07}"/>
          </ac:graphicFrameMkLst>
        </pc:graphicFrameChg>
        <pc:graphicFrameChg chg="add mod">
          <ac:chgData name="Emmanuel Sotomayor" userId="537f7df1-15b4-4370-990e-95192a196b90" providerId="ADAL" clId="{3FAC23EA-F482-4419-BDE3-5ADE51717146}" dt="2018-09-11T23:52:55.046" v="2266" actId="1076"/>
          <ac:graphicFrameMkLst>
            <pc:docMk/>
            <pc:sldMk cId="353902915" sldId="284"/>
            <ac:graphicFrameMk id="6" creationId="{B00A0AD0-C24D-4843-B168-1DADE2F9F52E}"/>
          </ac:graphicFrameMkLst>
        </pc:graphicFrameChg>
        <pc:picChg chg="add del mod">
          <ac:chgData name="Emmanuel Sotomayor" userId="537f7df1-15b4-4370-990e-95192a196b90" providerId="ADAL" clId="{3FAC23EA-F482-4419-BDE3-5ADE51717146}" dt="2018-09-11T23:52:17.498" v="2259" actId="478"/>
          <ac:picMkLst>
            <pc:docMk/>
            <pc:sldMk cId="353902915" sldId="284"/>
            <ac:picMk id="4" creationId="{2506F69A-9CA6-49E4-9AD2-B229F94431B6}"/>
          </ac:picMkLst>
        </pc:picChg>
      </pc:sldChg>
      <pc:sldChg chg="addSp delSp modSp add">
        <pc:chgData name="Emmanuel Sotomayor" userId="537f7df1-15b4-4370-990e-95192a196b90" providerId="ADAL" clId="{3FAC23EA-F482-4419-BDE3-5ADE51717146}" dt="2018-09-11T23:54:29.703" v="2286" actId="1076"/>
        <pc:sldMkLst>
          <pc:docMk/>
          <pc:sldMk cId="3053717006" sldId="285"/>
        </pc:sldMkLst>
        <pc:spChg chg="mod">
          <ac:chgData name="Emmanuel Sotomayor" userId="537f7df1-15b4-4370-990e-95192a196b90" providerId="ADAL" clId="{3FAC23EA-F482-4419-BDE3-5ADE51717146}" dt="2018-09-11T23:53:24.599" v="2278" actId="20577"/>
          <ac:spMkLst>
            <pc:docMk/>
            <pc:sldMk cId="3053717006" sldId="285"/>
            <ac:spMk id="2" creationId="{8D09ECF2-0423-4238-BBB5-2D26A8B8BD9F}"/>
          </ac:spMkLst>
        </pc:spChg>
        <pc:spChg chg="mod">
          <ac:chgData name="Emmanuel Sotomayor" userId="537f7df1-15b4-4370-990e-95192a196b90" providerId="ADAL" clId="{3FAC23EA-F482-4419-BDE3-5ADE51717146}" dt="2018-09-11T23:53:39.373" v="2280" actId="1076"/>
          <ac:spMkLst>
            <pc:docMk/>
            <pc:sldMk cId="3053717006" sldId="285"/>
            <ac:spMk id="3" creationId="{BEA78962-7CAE-4B49-847B-4CB06A717B97}"/>
          </ac:spMkLst>
        </pc:spChg>
        <pc:graphicFrameChg chg="add mod">
          <ac:chgData name="Emmanuel Sotomayor" userId="537f7df1-15b4-4370-990e-95192a196b90" providerId="ADAL" clId="{3FAC23EA-F482-4419-BDE3-5ADE51717146}" dt="2018-09-11T23:54:29.703" v="2286" actId="1076"/>
          <ac:graphicFrameMkLst>
            <pc:docMk/>
            <pc:sldMk cId="3053717006" sldId="285"/>
            <ac:graphicFrameMk id="6" creationId="{EE8CDB9F-ADBB-4B17-9B08-64B0234851D9}"/>
          </ac:graphicFrameMkLst>
        </pc:graphicFrameChg>
        <pc:picChg chg="add mod">
          <ac:chgData name="Emmanuel Sotomayor" userId="537f7df1-15b4-4370-990e-95192a196b90" providerId="ADAL" clId="{3FAC23EA-F482-4419-BDE3-5ADE51717146}" dt="2018-09-11T23:54:00.360" v="2282" actId="1076"/>
          <ac:picMkLst>
            <pc:docMk/>
            <pc:sldMk cId="3053717006" sldId="285"/>
            <ac:picMk id="4" creationId="{73B44FD2-9654-49F7-BC80-CF0ED820B8E1}"/>
          </ac:picMkLst>
        </pc:picChg>
        <pc:picChg chg="add del">
          <ac:chgData name="Emmanuel Sotomayor" userId="537f7df1-15b4-4370-990e-95192a196b90" providerId="ADAL" clId="{3FAC23EA-F482-4419-BDE3-5ADE51717146}" dt="2018-09-11T23:54:17.087" v="2284" actId="478"/>
          <ac:picMkLst>
            <pc:docMk/>
            <pc:sldMk cId="3053717006" sldId="285"/>
            <ac:picMk id="5" creationId="{FE1F9CD6-14C1-49ED-8098-D1E953A0342A}"/>
          </ac:picMkLst>
        </pc:picChg>
      </pc:sldChg>
      <pc:sldChg chg="addSp delSp modSp add">
        <pc:chgData name="Emmanuel Sotomayor" userId="537f7df1-15b4-4370-990e-95192a196b90" providerId="ADAL" clId="{3FAC23EA-F482-4419-BDE3-5ADE51717146}" dt="2018-09-12T00:02:59.021" v="2331" actId="1076"/>
        <pc:sldMkLst>
          <pc:docMk/>
          <pc:sldMk cId="3712874279" sldId="286"/>
        </pc:sldMkLst>
        <pc:spChg chg="mod">
          <ac:chgData name="Emmanuel Sotomayor" userId="537f7df1-15b4-4370-990e-95192a196b90" providerId="ADAL" clId="{3FAC23EA-F482-4419-BDE3-5ADE51717146}" dt="2018-09-12T00:02:23.132" v="2325" actId="27636"/>
          <ac:spMkLst>
            <pc:docMk/>
            <pc:sldMk cId="3712874279" sldId="286"/>
            <ac:spMk id="2" creationId="{DDF9FBD4-8200-4750-9698-270FF73C4DD6}"/>
          </ac:spMkLst>
        </pc:spChg>
        <pc:spChg chg="mod">
          <ac:chgData name="Emmanuel Sotomayor" userId="537f7df1-15b4-4370-990e-95192a196b90" providerId="ADAL" clId="{3FAC23EA-F482-4419-BDE3-5ADE51717146}" dt="2018-09-12T00:02:31.517" v="2326" actId="1076"/>
          <ac:spMkLst>
            <pc:docMk/>
            <pc:sldMk cId="3712874279" sldId="286"/>
            <ac:spMk id="3" creationId="{5F8DFE57-6C6D-4E7E-A99E-2A45EEBCE3A1}"/>
          </ac:spMkLst>
        </pc:spChg>
        <pc:graphicFrameChg chg="add del mod modGraphic">
          <ac:chgData name="Emmanuel Sotomayor" userId="537f7df1-15b4-4370-990e-95192a196b90" providerId="ADAL" clId="{3FAC23EA-F482-4419-BDE3-5ADE51717146}" dt="2018-09-07T18:58:05.322" v="2188" actId="478"/>
          <ac:graphicFrameMkLst>
            <pc:docMk/>
            <pc:sldMk cId="3712874279" sldId="286"/>
            <ac:graphicFrameMk id="4" creationId="{1F1384CE-343A-47DB-8591-CE03E393C844}"/>
          </ac:graphicFrameMkLst>
        </pc:graphicFrameChg>
        <pc:graphicFrameChg chg="add mod">
          <ac:chgData name="Emmanuel Sotomayor" userId="537f7df1-15b4-4370-990e-95192a196b90" providerId="ADAL" clId="{3FAC23EA-F482-4419-BDE3-5ADE51717146}" dt="2018-09-07T18:58:09.168" v="2189" actId="3680"/>
          <ac:graphicFrameMkLst>
            <pc:docMk/>
            <pc:sldMk cId="3712874279" sldId="286"/>
            <ac:graphicFrameMk id="5" creationId="{DCE48DDE-88B3-4EFE-A122-063C9953BC08}"/>
          </ac:graphicFrameMkLst>
        </pc:graphicFrameChg>
        <pc:graphicFrameChg chg="del modGraphic">
          <ac:chgData name="Emmanuel Sotomayor" userId="537f7df1-15b4-4370-990e-95192a196b90" providerId="ADAL" clId="{3FAC23EA-F482-4419-BDE3-5ADE51717146}" dt="2018-09-11T23:59:19.622" v="2320" actId="478"/>
          <ac:graphicFrameMkLst>
            <pc:docMk/>
            <pc:sldMk cId="3712874279" sldId="286"/>
            <ac:graphicFrameMk id="6" creationId="{18F62D82-AB97-4406-A2E1-4F1A204375D2}"/>
          </ac:graphicFrameMkLst>
        </pc:graphicFrameChg>
        <pc:picChg chg="add mod">
          <ac:chgData name="Emmanuel Sotomayor" userId="537f7df1-15b4-4370-990e-95192a196b90" providerId="ADAL" clId="{3FAC23EA-F482-4419-BDE3-5ADE51717146}" dt="2018-09-12T00:02:59.021" v="2331" actId="1076"/>
          <ac:picMkLst>
            <pc:docMk/>
            <pc:sldMk cId="3712874279" sldId="286"/>
            <ac:picMk id="5" creationId="{0C97ACBE-6667-4B6C-87CA-0E8D6E88A275}"/>
          </ac:picMkLst>
        </pc:picChg>
      </pc:sldChg>
      <pc:sldChg chg="modNotesTx">
        <pc:chgData name="Emmanuel Sotomayor" userId="537f7df1-15b4-4370-990e-95192a196b90" providerId="ADAL" clId="{3FAC23EA-F482-4419-BDE3-5ADE51717146}" dt="2018-09-12T00:19:45.598" v="2396" actId="20577"/>
        <pc:sldMkLst>
          <pc:docMk/>
          <pc:sldMk cId="3743453590" sldId="298"/>
        </pc:sldMkLst>
      </pc:sldChg>
      <pc:sldChg chg="addSp delSp modSp add">
        <pc:chgData name="Emmanuel Sotomayor" userId="537f7df1-15b4-4370-990e-95192a196b90" providerId="ADAL" clId="{3FAC23EA-F482-4419-BDE3-5ADE51717146}" dt="2018-09-11T23:55:22.194" v="2319" actId="1076"/>
        <pc:sldMkLst>
          <pc:docMk/>
          <pc:sldMk cId="469345198" sldId="300"/>
        </pc:sldMkLst>
        <pc:spChg chg="mod">
          <ac:chgData name="Emmanuel Sotomayor" userId="537f7df1-15b4-4370-990e-95192a196b90" providerId="ADAL" clId="{3FAC23EA-F482-4419-BDE3-5ADE51717146}" dt="2018-09-11T23:54:55.847" v="2314" actId="20577"/>
          <ac:spMkLst>
            <pc:docMk/>
            <pc:sldMk cId="469345198" sldId="300"/>
            <ac:spMk id="2" creationId="{33E1BC5A-2585-47B4-AE54-BACF2B87E3F0}"/>
          </ac:spMkLst>
        </pc:spChg>
        <pc:spChg chg="del">
          <ac:chgData name="Emmanuel Sotomayor" userId="537f7df1-15b4-4370-990e-95192a196b90" providerId="ADAL" clId="{3FAC23EA-F482-4419-BDE3-5ADE51717146}" dt="2018-09-11T23:55:03.257" v="2315" actId="1076"/>
          <ac:spMkLst>
            <pc:docMk/>
            <pc:sldMk cId="469345198" sldId="300"/>
            <ac:spMk id="3" creationId="{7067D765-7380-4FB1-AAAD-F21B3653DC03}"/>
          </ac:spMkLst>
        </pc:spChg>
        <pc:picChg chg="add mod">
          <ac:chgData name="Emmanuel Sotomayor" userId="537f7df1-15b4-4370-990e-95192a196b90" providerId="ADAL" clId="{3FAC23EA-F482-4419-BDE3-5ADE51717146}" dt="2018-09-11T23:55:22.194" v="2319" actId="1076"/>
          <ac:picMkLst>
            <pc:docMk/>
            <pc:sldMk cId="469345198" sldId="300"/>
            <ac:picMk id="4" creationId="{C4AFE04A-D817-4830-B01F-C94F0AB91793}"/>
          </ac:picMkLst>
        </pc:picChg>
      </pc:sldChg>
      <pc:sldChg chg="modSp add">
        <pc:chgData name="Emmanuel Sotomayor" userId="537f7df1-15b4-4370-990e-95192a196b90" providerId="ADAL" clId="{3FAC23EA-F482-4419-BDE3-5ADE51717146}" dt="2018-09-12T01:17:32.502" v="2404" actId="20577"/>
        <pc:sldMkLst>
          <pc:docMk/>
          <pc:sldMk cId="1573553443" sldId="302"/>
        </pc:sldMkLst>
        <pc:spChg chg="mod">
          <ac:chgData name="Emmanuel Sotomayor" userId="537f7df1-15b4-4370-990e-95192a196b90" providerId="ADAL" clId="{3FAC23EA-F482-4419-BDE3-5ADE51717146}" dt="2018-09-12T00:06:54.139" v="2333" actId="1076"/>
          <ac:spMkLst>
            <pc:docMk/>
            <pc:sldMk cId="1573553443" sldId="302"/>
            <ac:spMk id="2" creationId="{C4F95CAE-8D68-4EFC-A7E7-72D7E5EC011D}"/>
          </ac:spMkLst>
        </pc:spChg>
        <pc:spChg chg="mod">
          <ac:chgData name="Emmanuel Sotomayor" userId="537f7df1-15b4-4370-990e-95192a196b90" providerId="ADAL" clId="{3FAC23EA-F482-4419-BDE3-5ADE51717146}" dt="2018-09-12T01:17:32.502" v="2404" actId="20577"/>
          <ac:spMkLst>
            <pc:docMk/>
            <pc:sldMk cId="1573553443" sldId="302"/>
            <ac:spMk id="3" creationId="{25584FE3-998C-4109-80FE-11C9D943F448}"/>
          </ac:spMkLst>
        </pc:spChg>
      </pc:sldChg>
      <pc:sldChg chg="addSp modSp add">
        <pc:chgData name="Emmanuel Sotomayor" userId="537f7df1-15b4-4370-990e-95192a196b90" providerId="ADAL" clId="{3FAC23EA-F482-4419-BDE3-5ADE51717146}" dt="2018-09-12T00:07:59.636" v="2340" actId="1076"/>
        <pc:sldMkLst>
          <pc:docMk/>
          <pc:sldMk cId="2882463896" sldId="303"/>
        </pc:sldMkLst>
        <pc:spChg chg="mod">
          <ac:chgData name="Emmanuel Sotomayor" userId="537f7df1-15b4-4370-990e-95192a196b90" providerId="ADAL" clId="{3FAC23EA-F482-4419-BDE3-5ADE51717146}" dt="2018-09-12T00:07:37.127" v="2337" actId="1076"/>
          <ac:spMkLst>
            <pc:docMk/>
            <pc:sldMk cId="2882463896" sldId="303"/>
            <ac:spMk id="2" creationId="{1570CEB8-F54D-4319-AF5A-78E9D2FAFEC0}"/>
          </ac:spMkLst>
        </pc:spChg>
        <pc:spChg chg="mod">
          <ac:chgData name="Emmanuel Sotomayor" userId="537f7df1-15b4-4370-990e-95192a196b90" providerId="ADAL" clId="{3FAC23EA-F482-4419-BDE3-5ADE51717146}" dt="2018-09-12T00:07:47.089" v="2338" actId="1076"/>
          <ac:spMkLst>
            <pc:docMk/>
            <pc:sldMk cId="2882463896" sldId="303"/>
            <ac:spMk id="3" creationId="{F7BE8413-68DC-4F7F-865B-307896FB9F3E}"/>
          </ac:spMkLst>
        </pc:spChg>
        <pc:graphicFrameChg chg="add mod">
          <ac:chgData name="Emmanuel Sotomayor" userId="537f7df1-15b4-4370-990e-95192a196b90" providerId="ADAL" clId="{3FAC23EA-F482-4419-BDE3-5ADE51717146}" dt="2018-09-12T00:07:59.636" v="2340" actId="1076"/>
          <ac:graphicFrameMkLst>
            <pc:docMk/>
            <pc:sldMk cId="2882463896" sldId="303"/>
            <ac:graphicFrameMk id="4" creationId="{34F5E9A7-9FE5-4173-A126-E94AD714A7A3}"/>
          </ac:graphicFrameMkLst>
        </pc:graphicFrameChg>
      </pc:sldChg>
      <pc:sldChg chg="modSp add ord">
        <pc:chgData name="Emmanuel Sotomayor" userId="537f7df1-15b4-4370-990e-95192a196b90" providerId="ADAL" clId="{3FAC23EA-F482-4419-BDE3-5ADE51717146}" dt="2018-09-12T00:17:11.768" v="2359" actId="20577"/>
        <pc:sldMkLst>
          <pc:docMk/>
          <pc:sldMk cId="984065833" sldId="304"/>
        </pc:sldMkLst>
        <pc:spChg chg="mod">
          <ac:chgData name="Emmanuel Sotomayor" userId="537f7df1-15b4-4370-990e-95192a196b90" providerId="ADAL" clId="{3FAC23EA-F482-4419-BDE3-5ADE51717146}" dt="2018-09-12T00:11:10.975" v="2342" actId="20577"/>
          <ac:spMkLst>
            <pc:docMk/>
            <pc:sldMk cId="984065833" sldId="304"/>
            <ac:spMk id="2" creationId="{792DE39D-C868-4B44-BC2C-B26F5B352A82}"/>
          </ac:spMkLst>
        </pc:spChg>
        <pc:spChg chg="mod">
          <ac:chgData name="Emmanuel Sotomayor" userId="537f7df1-15b4-4370-990e-95192a196b90" providerId="ADAL" clId="{3FAC23EA-F482-4419-BDE3-5ADE51717146}" dt="2018-09-12T00:16:39.732" v="2357" actId="20577"/>
          <ac:spMkLst>
            <pc:docMk/>
            <pc:sldMk cId="984065833" sldId="304"/>
            <ac:spMk id="3" creationId="{1668E764-9E18-4FB4-8650-C174ED396DD1}"/>
          </ac:spMkLst>
        </pc:spChg>
      </pc:sldChg>
    </pc:docChg>
  </pc:docChgLst>
  <pc:docChgLst>
    <pc:chgData name="Conan Wilson" userId="9c0cbd87-2070-49d9-8848-39f55b81fe03" providerId="ADAL" clId="{E6E5A87B-5308-4DD2-BB7D-7CFD484689C8}"/>
    <pc:docChg chg="undo custSel addSld modSld">
      <pc:chgData name="Conan Wilson" userId="9c0cbd87-2070-49d9-8848-39f55b81fe03" providerId="ADAL" clId="{E6E5A87B-5308-4DD2-BB7D-7CFD484689C8}" dt="2018-11-28T15:38:54.850" v="1164" actId="1076"/>
      <pc:docMkLst>
        <pc:docMk/>
      </pc:docMkLst>
      <pc:sldChg chg="addSp delSp modSp">
        <pc:chgData name="Conan Wilson" userId="9c0cbd87-2070-49d9-8848-39f55b81fe03" providerId="ADAL" clId="{E6E5A87B-5308-4DD2-BB7D-7CFD484689C8}" dt="2018-11-27T23:22:39.410" v="19" actId="1076"/>
        <pc:sldMkLst>
          <pc:docMk/>
          <pc:sldMk cId="1957150340" sldId="257"/>
        </pc:sldMkLst>
        <pc:picChg chg="del">
          <ac:chgData name="Conan Wilson" userId="9c0cbd87-2070-49d9-8848-39f55b81fe03" providerId="ADAL" clId="{E6E5A87B-5308-4DD2-BB7D-7CFD484689C8}" dt="2018-11-27T23:21:57.195" v="12" actId="478"/>
          <ac:picMkLst>
            <pc:docMk/>
            <pc:sldMk cId="1957150340" sldId="257"/>
            <ac:picMk id="5" creationId="{D92E39A7-C3A9-429A-AD1D-870B0C083F84}"/>
          </ac:picMkLst>
        </pc:picChg>
        <pc:picChg chg="add mod">
          <ac:chgData name="Conan Wilson" userId="9c0cbd87-2070-49d9-8848-39f55b81fe03" providerId="ADAL" clId="{E6E5A87B-5308-4DD2-BB7D-7CFD484689C8}" dt="2018-11-27T23:22:39.410" v="19" actId="1076"/>
          <ac:picMkLst>
            <pc:docMk/>
            <pc:sldMk cId="1957150340" sldId="257"/>
            <ac:picMk id="6" creationId="{45A9FF23-58D6-4111-89C4-823F92029195}"/>
          </ac:picMkLst>
        </pc:picChg>
      </pc:sldChg>
      <pc:sldChg chg="modSp">
        <pc:chgData name="Conan Wilson" userId="9c0cbd87-2070-49d9-8848-39f55b81fe03" providerId="ADAL" clId="{E6E5A87B-5308-4DD2-BB7D-7CFD484689C8}" dt="2018-11-28T15:12:34.368" v="1080" actId="20577"/>
        <pc:sldMkLst>
          <pc:docMk/>
          <pc:sldMk cId="2773453854" sldId="260"/>
        </pc:sldMkLst>
        <pc:graphicFrameChg chg="modGraphic">
          <ac:chgData name="Conan Wilson" userId="9c0cbd87-2070-49d9-8848-39f55b81fe03" providerId="ADAL" clId="{E6E5A87B-5308-4DD2-BB7D-7CFD484689C8}" dt="2018-11-28T15:12:34.368" v="1080" actId="20577"/>
          <ac:graphicFrameMkLst>
            <pc:docMk/>
            <pc:sldMk cId="2773453854" sldId="260"/>
            <ac:graphicFrameMk id="5" creationId="{00000000-0000-0000-0000-000000000000}"/>
          </ac:graphicFrameMkLst>
        </pc:graphicFrameChg>
      </pc:sldChg>
      <pc:sldChg chg="delSp modSp">
        <pc:chgData name="Conan Wilson" userId="9c0cbd87-2070-49d9-8848-39f55b81fe03" providerId="ADAL" clId="{E6E5A87B-5308-4DD2-BB7D-7CFD484689C8}" dt="2018-11-28T15:38:54.850" v="1164" actId="1076"/>
        <pc:sldMkLst>
          <pc:docMk/>
          <pc:sldMk cId="1389219260" sldId="281"/>
        </pc:sldMkLst>
        <pc:picChg chg="mod modCrop">
          <ac:chgData name="Conan Wilson" userId="9c0cbd87-2070-49d9-8848-39f55b81fe03" providerId="ADAL" clId="{E6E5A87B-5308-4DD2-BB7D-7CFD484689C8}" dt="2018-11-28T15:38:54.850" v="1164" actId="1076"/>
          <ac:picMkLst>
            <pc:docMk/>
            <pc:sldMk cId="1389219260" sldId="281"/>
            <ac:picMk id="10" creationId="{9DBC9957-E383-40B6-BD57-5B88620B761A}"/>
          </ac:picMkLst>
        </pc:picChg>
        <pc:picChg chg="del mod modCrop">
          <ac:chgData name="Conan Wilson" userId="9c0cbd87-2070-49d9-8848-39f55b81fe03" providerId="ADAL" clId="{E6E5A87B-5308-4DD2-BB7D-7CFD484689C8}" dt="2018-11-28T15:38:24.924" v="1158" actId="478"/>
          <ac:picMkLst>
            <pc:docMk/>
            <pc:sldMk cId="1389219260" sldId="281"/>
            <ac:picMk id="11" creationId="{850FD507-19B8-4BC7-A257-42AE90C72CCE}"/>
          </ac:picMkLst>
        </pc:picChg>
      </pc:sldChg>
      <pc:sldChg chg="modSp">
        <pc:chgData name="Conan Wilson" userId="9c0cbd87-2070-49d9-8848-39f55b81fe03" providerId="ADAL" clId="{E6E5A87B-5308-4DD2-BB7D-7CFD484689C8}" dt="2018-11-28T15:14:58.692" v="1096" actId="20577"/>
        <pc:sldMkLst>
          <pc:docMk/>
          <pc:sldMk cId="353902915" sldId="284"/>
        </pc:sldMkLst>
        <pc:graphicFrameChg chg="modGraphic">
          <ac:chgData name="Conan Wilson" userId="9c0cbd87-2070-49d9-8848-39f55b81fe03" providerId="ADAL" clId="{E6E5A87B-5308-4DD2-BB7D-7CFD484689C8}" dt="2018-11-28T15:14:58.692" v="1096" actId="20577"/>
          <ac:graphicFrameMkLst>
            <pc:docMk/>
            <pc:sldMk cId="353902915" sldId="284"/>
            <ac:graphicFrameMk id="6" creationId="{B00A0AD0-C24D-4843-B168-1DADE2F9F52E}"/>
          </ac:graphicFrameMkLst>
        </pc:graphicFrameChg>
      </pc:sldChg>
      <pc:sldChg chg="modSp">
        <pc:chgData name="Conan Wilson" userId="9c0cbd87-2070-49d9-8848-39f55b81fe03" providerId="ADAL" clId="{E6E5A87B-5308-4DD2-BB7D-7CFD484689C8}" dt="2018-11-28T15:15:35.155" v="1108" actId="1037"/>
        <pc:sldMkLst>
          <pc:docMk/>
          <pc:sldMk cId="3053717006" sldId="285"/>
        </pc:sldMkLst>
        <pc:graphicFrameChg chg="mod modGraphic">
          <ac:chgData name="Conan Wilson" userId="9c0cbd87-2070-49d9-8848-39f55b81fe03" providerId="ADAL" clId="{E6E5A87B-5308-4DD2-BB7D-7CFD484689C8}" dt="2018-11-28T15:15:35.155" v="1108" actId="1037"/>
          <ac:graphicFrameMkLst>
            <pc:docMk/>
            <pc:sldMk cId="3053717006" sldId="285"/>
            <ac:graphicFrameMk id="6" creationId="{EE8CDB9F-ADBB-4B17-9B08-64B0234851D9}"/>
          </ac:graphicFrameMkLst>
        </pc:graphicFrameChg>
      </pc:sldChg>
      <pc:sldChg chg="modSp">
        <pc:chgData name="Conan Wilson" userId="9c0cbd87-2070-49d9-8848-39f55b81fe03" providerId="ADAL" clId="{E6E5A87B-5308-4DD2-BB7D-7CFD484689C8}" dt="2018-11-28T15:07:47.045" v="1072" actId="20577"/>
        <pc:sldMkLst>
          <pc:docMk/>
          <pc:sldMk cId="3712874279" sldId="286"/>
        </pc:sldMkLst>
        <pc:spChg chg="mod">
          <ac:chgData name="Conan Wilson" userId="9c0cbd87-2070-49d9-8848-39f55b81fe03" providerId="ADAL" clId="{E6E5A87B-5308-4DD2-BB7D-7CFD484689C8}" dt="2018-11-28T15:07:47.045" v="1072" actId="20577"/>
          <ac:spMkLst>
            <pc:docMk/>
            <pc:sldMk cId="3712874279" sldId="286"/>
            <ac:spMk id="3" creationId="{5F8DFE57-6C6D-4E7E-A99E-2A45EEBCE3A1}"/>
          </ac:spMkLst>
        </pc:spChg>
      </pc:sldChg>
      <pc:sldChg chg="modSp">
        <pc:chgData name="Conan Wilson" userId="9c0cbd87-2070-49d9-8848-39f55b81fe03" providerId="ADAL" clId="{E6E5A87B-5308-4DD2-BB7D-7CFD484689C8}" dt="2018-11-27T23:18:44.294" v="11" actId="20577"/>
        <pc:sldMkLst>
          <pc:docMk/>
          <pc:sldMk cId="1868048665" sldId="288"/>
        </pc:sldMkLst>
        <pc:spChg chg="mod">
          <ac:chgData name="Conan Wilson" userId="9c0cbd87-2070-49d9-8848-39f55b81fe03" providerId="ADAL" clId="{E6E5A87B-5308-4DD2-BB7D-7CFD484689C8}" dt="2018-11-27T23:18:44.294" v="11" actId="20577"/>
          <ac:spMkLst>
            <pc:docMk/>
            <pc:sldMk cId="1868048665" sldId="288"/>
            <ac:spMk id="3" creationId="{BAB66A50-2836-44A8-9D5C-E5970DE2A944}"/>
          </ac:spMkLst>
        </pc:spChg>
      </pc:sldChg>
      <pc:sldChg chg="addSp delSp modSp">
        <pc:chgData name="Conan Wilson" userId="9c0cbd87-2070-49d9-8848-39f55b81fe03" providerId="ADAL" clId="{E6E5A87B-5308-4DD2-BB7D-7CFD484689C8}" dt="2018-11-28T15:22:59.360" v="1154" actId="1076"/>
        <pc:sldMkLst>
          <pc:docMk/>
          <pc:sldMk cId="3482143020" sldId="290"/>
        </pc:sldMkLst>
        <pc:spChg chg="mod">
          <ac:chgData name="Conan Wilson" userId="9c0cbd87-2070-49d9-8848-39f55b81fe03" providerId="ADAL" clId="{E6E5A87B-5308-4DD2-BB7D-7CFD484689C8}" dt="2018-11-28T15:22:37.335" v="1116" actId="1076"/>
          <ac:spMkLst>
            <pc:docMk/>
            <pc:sldMk cId="3482143020" sldId="290"/>
            <ac:spMk id="3" creationId="{9CE30F79-2C1B-4601-ADFB-A078A034E6CD}"/>
          </ac:spMkLst>
        </pc:spChg>
        <pc:spChg chg="mod">
          <ac:chgData name="Conan Wilson" userId="9c0cbd87-2070-49d9-8848-39f55b81fe03" providerId="ADAL" clId="{E6E5A87B-5308-4DD2-BB7D-7CFD484689C8}" dt="2018-11-28T15:22:59.360" v="1154" actId="1076"/>
          <ac:spMkLst>
            <pc:docMk/>
            <pc:sldMk cId="3482143020" sldId="290"/>
            <ac:spMk id="6" creationId="{70C01041-8452-489A-885B-D8FDF81D42CE}"/>
          </ac:spMkLst>
        </pc:spChg>
        <pc:spChg chg="del">
          <ac:chgData name="Conan Wilson" userId="9c0cbd87-2070-49d9-8848-39f55b81fe03" providerId="ADAL" clId="{E6E5A87B-5308-4DD2-BB7D-7CFD484689C8}" dt="2018-11-28T15:22:21.757" v="1112" actId="478"/>
          <ac:spMkLst>
            <pc:docMk/>
            <pc:sldMk cId="3482143020" sldId="290"/>
            <ac:spMk id="7" creationId="{36B2DC0B-7AD6-492E-8C45-C37C1E1F4F57}"/>
          </ac:spMkLst>
        </pc:spChg>
        <pc:picChg chg="del">
          <ac:chgData name="Conan Wilson" userId="9c0cbd87-2070-49d9-8848-39f55b81fe03" providerId="ADAL" clId="{E6E5A87B-5308-4DD2-BB7D-7CFD484689C8}" dt="2018-11-28T15:22:19.079" v="1111" actId="478"/>
          <ac:picMkLst>
            <pc:docMk/>
            <pc:sldMk cId="3482143020" sldId="290"/>
            <ac:picMk id="4" creationId="{D2339815-8B34-4B0A-9E37-35C2CF26C630}"/>
          </ac:picMkLst>
        </pc:picChg>
        <pc:picChg chg="del">
          <ac:chgData name="Conan Wilson" userId="9c0cbd87-2070-49d9-8848-39f55b81fe03" providerId="ADAL" clId="{E6E5A87B-5308-4DD2-BB7D-7CFD484689C8}" dt="2018-11-28T15:22:13.960" v="1109" actId="478"/>
          <ac:picMkLst>
            <pc:docMk/>
            <pc:sldMk cId="3482143020" sldId="290"/>
            <ac:picMk id="8" creationId="{C12506E2-B767-4878-9A33-099892D08765}"/>
          </ac:picMkLst>
        </pc:picChg>
        <pc:picChg chg="add mod">
          <ac:chgData name="Conan Wilson" userId="9c0cbd87-2070-49d9-8848-39f55b81fe03" providerId="ADAL" clId="{E6E5A87B-5308-4DD2-BB7D-7CFD484689C8}" dt="2018-11-28T15:22:30.543" v="1115" actId="1076"/>
          <ac:picMkLst>
            <pc:docMk/>
            <pc:sldMk cId="3482143020" sldId="290"/>
            <ac:picMk id="1026" creationId="{E86F01A8-D359-4DA2-A5D3-E135D19EA1FC}"/>
          </ac:picMkLst>
        </pc:picChg>
      </pc:sldChg>
      <pc:sldChg chg="modSp">
        <pc:chgData name="Conan Wilson" userId="9c0cbd87-2070-49d9-8848-39f55b81fe03" providerId="ADAL" clId="{E6E5A87B-5308-4DD2-BB7D-7CFD484689C8}" dt="2018-11-27T23:29:08.043" v="675" actId="20577"/>
        <pc:sldMkLst>
          <pc:docMk/>
          <pc:sldMk cId="779909303" sldId="292"/>
        </pc:sldMkLst>
        <pc:spChg chg="mod">
          <ac:chgData name="Conan Wilson" userId="9c0cbd87-2070-49d9-8848-39f55b81fe03" providerId="ADAL" clId="{E6E5A87B-5308-4DD2-BB7D-7CFD484689C8}" dt="2018-11-27T23:29:08.043" v="675" actId="20577"/>
          <ac:spMkLst>
            <pc:docMk/>
            <pc:sldMk cId="779909303" sldId="292"/>
            <ac:spMk id="3" creationId="{DC32A718-97B0-438C-B077-EC10C859E963}"/>
          </ac:spMkLst>
        </pc:spChg>
      </pc:sldChg>
      <pc:sldChg chg="addSp delSp modSp">
        <pc:chgData name="Conan Wilson" userId="9c0cbd87-2070-49d9-8848-39f55b81fe03" providerId="ADAL" clId="{E6E5A87B-5308-4DD2-BB7D-7CFD484689C8}" dt="2018-11-28T01:28:56.421" v="1071" actId="1076"/>
        <pc:sldMkLst>
          <pc:docMk/>
          <pc:sldMk cId="469345198" sldId="300"/>
        </pc:sldMkLst>
        <pc:spChg chg="add mod">
          <ac:chgData name="Conan Wilson" userId="9c0cbd87-2070-49d9-8848-39f55b81fe03" providerId="ADAL" clId="{E6E5A87B-5308-4DD2-BB7D-7CFD484689C8}" dt="2018-11-28T01:26:36.383" v="1054" actId="478"/>
          <ac:spMkLst>
            <pc:docMk/>
            <pc:sldMk cId="469345198" sldId="300"/>
            <ac:spMk id="6" creationId="{EA6DC825-96F0-4DCF-A559-AF55BC04F3BC}"/>
          </ac:spMkLst>
        </pc:spChg>
        <pc:picChg chg="del">
          <ac:chgData name="Conan Wilson" userId="9c0cbd87-2070-49d9-8848-39f55b81fe03" providerId="ADAL" clId="{E6E5A87B-5308-4DD2-BB7D-7CFD484689C8}" dt="2018-11-28T01:26:36.383" v="1054" actId="478"/>
          <ac:picMkLst>
            <pc:docMk/>
            <pc:sldMk cId="469345198" sldId="300"/>
            <ac:picMk id="4" creationId="{C4AFE04A-D817-4830-B01F-C94F0AB91793}"/>
          </ac:picMkLst>
        </pc:picChg>
        <pc:picChg chg="add del mod modCrop">
          <ac:chgData name="Conan Wilson" userId="9c0cbd87-2070-49d9-8848-39f55b81fe03" providerId="ADAL" clId="{E6E5A87B-5308-4DD2-BB7D-7CFD484689C8}" dt="2018-11-28T01:28:12.067" v="1062" actId="478"/>
          <ac:picMkLst>
            <pc:docMk/>
            <pc:sldMk cId="469345198" sldId="300"/>
            <ac:picMk id="7" creationId="{DE35004C-CB5D-4ED5-8D4B-B4575E469EC2}"/>
          </ac:picMkLst>
        </pc:picChg>
        <pc:picChg chg="add mod modCrop">
          <ac:chgData name="Conan Wilson" userId="9c0cbd87-2070-49d9-8848-39f55b81fe03" providerId="ADAL" clId="{E6E5A87B-5308-4DD2-BB7D-7CFD484689C8}" dt="2018-11-28T01:28:56.421" v="1071" actId="1076"/>
          <ac:picMkLst>
            <pc:docMk/>
            <pc:sldMk cId="469345198" sldId="300"/>
            <ac:picMk id="8" creationId="{5F61F192-4214-4F03-B81F-CD6756EE2F32}"/>
          </ac:picMkLst>
        </pc:picChg>
      </pc:sldChg>
      <pc:sldChg chg="modSp add">
        <pc:chgData name="Conan Wilson" userId="9c0cbd87-2070-49d9-8848-39f55b81fe03" providerId="ADAL" clId="{E6E5A87B-5308-4DD2-BB7D-7CFD484689C8}" dt="2018-11-27T23:28:20.025" v="662" actId="27636"/>
        <pc:sldMkLst>
          <pc:docMk/>
          <pc:sldMk cId="3118397300" sldId="309"/>
        </pc:sldMkLst>
        <pc:spChg chg="mod">
          <ac:chgData name="Conan Wilson" userId="9c0cbd87-2070-49d9-8848-39f55b81fe03" providerId="ADAL" clId="{E6E5A87B-5308-4DD2-BB7D-7CFD484689C8}" dt="2018-11-27T23:24:32.274" v="37" actId="20577"/>
          <ac:spMkLst>
            <pc:docMk/>
            <pc:sldMk cId="3118397300" sldId="309"/>
            <ac:spMk id="2" creationId="{D9E6C27A-6A4D-43F5-BB90-D0B1496AEAD9}"/>
          </ac:spMkLst>
        </pc:spChg>
        <pc:spChg chg="mod">
          <ac:chgData name="Conan Wilson" userId="9c0cbd87-2070-49d9-8848-39f55b81fe03" providerId="ADAL" clId="{E6E5A87B-5308-4DD2-BB7D-7CFD484689C8}" dt="2018-11-27T23:28:20.025" v="662" actId="27636"/>
          <ac:spMkLst>
            <pc:docMk/>
            <pc:sldMk cId="3118397300" sldId="309"/>
            <ac:spMk id="3" creationId="{F431B5CD-65CA-42E2-8F91-C06EE681F5FC}"/>
          </ac:spMkLst>
        </pc:spChg>
      </pc:sldChg>
      <pc:sldChg chg="modSp add">
        <pc:chgData name="Conan Wilson" userId="9c0cbd87-2070-49d9-8848-39f55b81fe03" providerId="ADAL" clId="{E6E5A87B-5308-4DD2-BB7D-7CFD484689C8}" dt="2018-11-27T23:34:27.245" v="1036" actId="20577"/>
        <pc:sldMkLst>
          <pc:docMk/>
          <pc:sldMk cId="3047773964" sldId="310"/>
        </pc:sldMkLst>
        <pc:spChg chg="mod">
          <ac:chgData name="Conan Wilson" userId="9c0cbd87-2070-49d9-8848-39f55b81fe03" providerId="ADAL" clId="{E6E5A87B-5308-4DD2-BB7D-7CFD484689C8}" dt="2018-11-27T23:32:46.670" v="695" actId="20577"/>
          <ac:spMkLst>
            <pc:docMk/>
            <pc:sldMk cId="3047773964" sldId="310"/>
            <ac:spMk id="2" creationId="{28FE8142-4058-44CE-88C7-44987A6A004D}"/>
          </ac:spMkLst>
        </pc:spChg>
        <pc:spChg chg="mod">
          <ac:chgData name="Conan Wilson" userId="9c0cbd87-2070-49d9-8848-39f55b81fe03" providerId="ADAL" clId="{E6E5A87B-5308-4DD2-BB7D-7CFD484689C8}" dt="2018-11-27T23:34:27.245" v="1036" actId="20577"/>
          <ac:spMkLst>
            <pc:docMk/>
            <pc:sldMk cId="3047773964" sldId="310"/>
            <ac:spMk id="3" creationId="{7594C3B6-C08C-4831-BFA5-91252988AF5B}"/>
          </ac:spMkLst>
        </pc:spChg>
      </pc:sldChg>
      <pc:sldChg chg="modSp add">
        <pc:chgData name="Conan Wilson" userId="9c0cbd87-2070-49d9-8848-39f55b81fe03" providerId="ADAL" clId="{E6E5A87B-5308-4DD2-BB7D-7CFD484689C8}" dt="2018-11-27T23:36:13.374" v="1053" actId="20577"/>
        <pc:sldMkLst>
          <pc:docMk/>
          <pc:sldMk cId="1100576290" sldId="311"/>
        </pc:sldMkLst>
        <pc:spChg chg="mod">
          <ac:chgData name="Conan Wilson" userId="9c0cbd87-2070-49d9-8848-39f55b81fe03" providerId="ADAL" clId="{E6E5A87B-5308-4DD2-BB7D-7CFD484689C8}" dt="2018-11-27T23:36:13.374" v="1053" actId="20577"/>
          <ac:spMkLst>
            <pc:docMk/>
            <pc:sldMk cId="1100576290" sldId="311"/>
            <ac:spMk id="2" creationId="{05F0F266-FB54-4C43-8F61-27204A896A53}"/>
          </ac:spMkLst>
        </pc:spChg>
      </pc:sldChg>
    </pc:docChg>
  </pc:docChgLst>
  <pc:docChgLst>
    <pc:chgData name="Conan Wilson" userId="S::conanbwilson@knights.ucf.edu::9c0cbd87-2070-49d9-8848-39f55b81fe03" providerId="AD" clId="Web-{4C15A321-9EF8-44A3-BAAE-8F3DAA05E28E}"/>
    <pc:docChg chg="modSld">
      <pc:chgData name="Conan Wilson" userId="S::conanbwilson@knights.ucf.edu::9c0cbd87-2070-49d9-8848-39f55b81fe03" providerId="AD" clId="Web-{4C15A321-9EF8-44A3-BAAE-8F3DAA05E28E}" dt="2018-09-11T15:20:52.324" v="6" actId="20577"/>
      <pc:docMkLst>
        <pc:docMk/>
      </pc:docMkLst>
      <pc:sldChg chg="modSp">
        <pc:chgData name="Conan Wilson" userId="S::conanbwilson@knights.ucf.edu::9c0cbd87-2070-49d9-8848-39f55b81fe03" providerId="AD" clId="Web-{4C15A321-9EF8-44A3-BAAE-8F3DAA05E28E}" dt="2018-09-11T15:20:50.746" v="4" actId="20577"/>
        <pc:sldMkLst>
          <pc:docMk/>
          <pc:sldMk cId="2907664185" sldId="291"/>
        </pc:sldMkLst>
        <pc:spChg chg="mod">
          <ac:chgData name="Conan Wilson" userId="S::conanbwilson@knights.ucf.edu::9c0cbd87-2070-49d9-8848-39f55b81fe03" providerId="AD" clId="Web-{4C15A321-9EF8-44A3-BAAE-8F3DAA05E28E}" dt="2018-09-11T15:20:50.746" v="4" actId="20577"/>
          <ac:spMkLst>
            <pc:docMk/>
            <pc:sldMk cId="2907664185" sldId="291"/>
            <ac:spMk id="3" creationId="{DC32A718-97B0-438C-B077-EC10C859E963}"/>
          </ac:spMkLst>
        </pc:spChg>
      </pc:sldChg>
    </pc:docChg>
  </pc:docChgLst>
  <pc:docChgLst>
    <pc:chgData name="Anthony Speake" userId="S::anthonyspeake@knights.ucf.edu::dbf21418-7cf7-46a8-bd42-eccd02766d95" providerId="AD" clId="Web-{A15A1A75-67BD-4DCC-9EFA-11D0CDD7F17C}"/>
    <pc:docChg chg="modSld">
      <pc:chgData name="Anthony Speake" userId="S::anthonyspeake@knights.ucf.edu::dbf21418-7cf7-46a8-bd42-eccd02766d95" providerId="AD" clId="Web-{A15A1A75-67BD-4DCC-9EFA-11D0CDD7F17C}" dt="2018-11-16T04:59:53.320" v="1"/>
      <pc:docMkLst>
        <pc:docMk/>
      </pc:docMkLst>
      <pc:sldChg chg="addSp delSp modSp">
        <pc:chgData name="Anthony Speake" userId="S::anthonyspeake@knights.ucf.edu::dbf21418-7cf7-46a8-bd42-eccd02766d95" providerId="AD" clId="Web-{A15A1A75-67BD-4DCC-9EFA-11D0CDD7F17C}" dt="2018-11-16T04:59:53.320" v="1"/>
        <pc:sldMkLst>
          <pc:docMk/>
          <pc:sldMk cId="709517491" sldId="262"/>
        </pc:sldMkLst>
        <pc:spChg chg="add del mod">
          <ac:chgData name="Anthony Speake" userId="S::anthonyspeake@knights.ucf.edu::dbf21418-7cf7-46a8-bd42-eccd02766d95" providerId="AD" clId="Web-{A15A1A75-67BD-4DCC-9EFA-11D0CDD7F17C}" dt="2018-11-16T04:59:53.320" v="1"/>
          <ac:spMkLst>
            <pc:docMk/>
            <pc:sldMk cId="709517491" sldId="262"/>
            <ac:spMk id="4" creationId="{207EF63B-10BF-4B7F-BAA0-BAA8E8281EB4}"/>
          </ac:spMkLst>
        </pc:spChg>
        <pc:picChg chg="add del">
          <ac:chgData name="Anthony Speake" userId="S::anthonyspeake@knights.ucf.edu::dbf21418-7cf7-46a8-bd42-eccd02766d95" providerId="AD" clId="Web-{A15A1A75-67BD-4DCC-9EFA-11D0CDD7F17C}" dt="2018-11-16T04:59:53.320" v="1"/>
          <ac:picMkLst>
            <pc:docMk/>
            <pc:sldMk cId="709517491" sldId="262"/>
            <ac:picMk id="9" creationId="{2E7E094F-65B7-43F6-9CA1-A6E27D6C0E01}"/>
          </ac:picMkLst>
        </pc:picChg>
      </pc:sldChg>
    </pc:docChg>
  </pc:docChgLst>
  <pc:docChgLst>
    <pc:chgData name="Conan Wilson" userId="9c0cbd87-2070-49d9-8848-39f55b81fe03" providerId="ADAL" clId="{69466951-2EDE-414A-AE7F-72E3A6A2BA52}"/>
    <pc:docChg chg="undo custSel modSld">
      <pc:chgData name="Conan Wilson" userId="9c0cbd87-2070-49d9-8848-39f55b81fe03" providerId="ADAL" clId="{69466951-2EDE-414A-AE7F-72E3A6A2BA52}" dt="2018-09-11T19:58:35.363" v="693" actId="20577"/>
      <pc:docMkLst>
        <pc:docMk/>
      </pc:docMkLst>
      <pc:sldChg chg="modSp">
        <pc:chgData name="Conan Wilson" userId="9c0cbd87-2070-49d9-8848-39f55b81fe03" providerId="ADAL" clId="{69466951-2EDE-414A-AE7F-72E3A6A2BA52}" dt="2018-09-11T15:22:09.504" v="0" actId="20577"/>
        <pc:sldMkLst>
          <pc:docMk/>
          <pc:sldMk cId="3161167908" sldId="275"/>
        </pc:sldMkLst>
        <pc:picChg chg="mod">
          <ac:chgData name="Conan Wilson" userId="9c0cbd87-2070-49d9-8848-39f55b81fe03" providerId="ADAL" clId="{69466951-2EDE-414A-AE7F-72E3A6A2BA52}" dt="2018-09-11T15:22:09.504" v="0" actId="20577"/>
          <ac:picMkLst>
            <pc:docMk/>
            <pc:sldMk cId="3161167908" sldId="275"/>
            <ac:picMk id="11" creationId="{590C30F8-33C6-4A19-947B-6B178212B86B}"/>
          </ac:picMkLst>
        </pc:picChg>
      </pc:sldChg>
      <pc:sldChg chg="modSp">
        <pc:chgData name="Conan Wilson" userId="9c0cbd87-2070-49d9-8848-39f55b81fe03" providerId="ADAL" clId="{69466951-2EDE-414A-AE7F-72E3A6A2BA52}" dt="2018-09-11T19:56:49.645" v="401" actId="20577"/>
        <pc:sldMkLst>
          <pc:docMk/>
          <pc:sldMk cId="2539582634" sldId="276"/>
        </pc:sldMkLst>
        <pc:spChg chg="mod">
          <ac:chgData name="Conan Wilson" userId="9c0cbd87-2070-49d9-8848-39f55b81fe03" providerId="ADAL" clId="{69466951-2EDE-414A-AE7F-72E3A6A2BA52}" dt="2018-09-11T19:56:49.645" v="401" actId="20577"/>
          <ac:spMkLst>
            <pc:docMk/>
            <pc:sldMk cId="2539582634" sldId="276"/>
            <ac:spMk id="3" creationId="{911D243E-DB4E-4610-A539-9BCD93B10EC1}"/>
          </ac:spMkLst>
        </pc:spChg>
      </pc:sldChg>
      <pc:sldChg chg="modSp">
        <pc:chgData name="Conan Wilson" userId="9c0cbd87-2070-49d9-8848-39f55b81fe03" providerId="ADAL" clId="{69466951-2EDE-414A-AE7F-72E3A6A2BA52}" dt="2018-09-11T19:58:35.363" v="693" actId="20577"/>
        <pc:sldMkLst>
          <pc:docMk/>
          <pc:sldMk cId="1868048665" sldId="288"/>
        </pc:sldMkLst>
        <pc:spChg chg="mod">
          <ac:chgData name="Conan Wilson" userId="9c0cbd87-2070-49d9-8848-39f55b81fe03" providerId="ADAL" clId="{69466951-2EDE-414A-AE7F-72E3A6A2BA52}" dt="2018-09-11T19:58:35.363" v="693" actId="20577"/>
          <ac:spMkLst>
            <pc:docMk/>
            <pc:sldMk cId="1868048665" sldId="288"/>
            <ac:spMk id="3" creationId="{BAB66A50-2836-44A8-9D5C-E5970DE2A944}"/>
          </ac:spMkLst>
        </pc:spChg>
      </pc:sldChg>
      <pc:sldChg chg="modSp">
        <pc:chgData name="Conan Wilson" userId="9c0cbd87-2070-49d9-8848-39f55b81fe03" providerId="ADAL" clId="{69466951-2EDE-414A-AE7F-72E3A6A2BA52}" dt="2018-09-11T15:22:57.854" v="4" actId="1076"/>
        <pc:sldMkLst>
          <pc:docMk/>
          <pc:sldMk cId="2907664185" sldId="291"/>
        </pc:sldMkLst>
        <pc:spChg chg="mod">
          <ac:chgData name="Conan Wilson" userId="9c0cbd87-2070-49d9-8848-39f55b81fe03" providerId="ADAL" clId="{69466951-2EDE-414A-AE7F-72E3A6A2BA52}" dt="2018-09-11T15:22:57.854" v="4" actId="1076"/>
          <ac:spMkLst>
            <pc:docMk/>
            <pc:sldMk cId="2907664185" sldId="291"/>
            <ac:spMk id="3" creationId="{DC32A718-97B0-438C-B077-EC10C859E963}"/>
          </ac:spMkLst>
        </pc:spChg>
      </pc:sldChg>
      <pc:sldChg chg="addSp delSp modSp">
        <pc:chgData name="Conan Wilson" userId="9c0cbd87-2070-49d9-8848-39f55b81fe03" providerId="ADAL" clId="{69466951-2EDE-414A-AE7F-72E3A6A2BA52}" dt="2018-09-11T19:57:09.846" v="423" actId="20577"/>
        <pc:sldMkLst>
          <pc:docMk/>
          <pc:sldMk cId="779909303" sldId="292"/>
        </pc:sldMkLst>
        <pc:spChg chg="mod">
          <ac:chgData name="Conan Wilson" userId="9c0cbd87-2070-49d9-8848-39f55b81fe03" providerId="ADAL" clId="{69466951-2EDE-414A-AE7F-72E3A6A2BA52}" dt="2018-09-11T19:57:09.846" v="423" actId="20577"/>
          <ac:spMkLst>
            <pc:docMk/>
            <pc:sldMk cId="779909303" sldId="292"/>
            <ac:spMk id="3" creationId="{DC32A718-97B0-438C-B077-EC10C859E963}"/>
          </ac:spMkLst>
        </pc:spChg>
        <pc:picChg chg="add del mod modCrop">
          <ac:chgData name="Conan Wilson" userId="9c0cbd87-2070-49d9-8848-39f55b81fe03" providerId="ADAL" clId="{69466951-2EDE-414A-AE7F-72E3A6A2BA52}" dt="2018-09-11T17:00:00.452" v="81" actId="478"/>
          <ac:picMkLst>
            <pc:docMk/>
            <pc:sldMk cId="779909303" sldId="292"/>
            <ac:picMk id="4" creationId="{265CF8A9-C3CD-45A9-AD09-DA933EDCC91C}"/>
          </ac:picMkLst>
        </pc:picChg>
        <pc:picChg chg="add del mod modCrop">
          <ac:chgData name="Conan Wilson" userId="9c0cbd87-2070-49d9-8848-39f55b81fe03" providerId="ADAL" clId="{69466951-2EDE-414A-AE7F-72E3A6A2BA52}" dt="2018-09-11T17:01:12.240" v="95" actId="478"/>
          <ac:picMkLst>
            <pc:docMk/>
            <pc:sldMk cId="779909303" sldId="292"/>
            <ac:picMk id="5" creationId="{3A71DE42-F3B2-466D-9F68-CBC0786A5B02}"/>
          </ac:picMkLst>
        </pc:picChg>
        <pc:picChg chg="add del mod modCrop">
          <ac:chgData name="Conan Wilson" userId="9c0cbd87-2070-49d9-8848-39f55b81fe03" providerId="ADAL" clId="{69466951-2EDE-414A-AE7F-72E3A6A2BA52}" dt="2018-09-11T17:01:50.807" v="102" actId="478"/>
          <ac:picMkLst>
            <pc:docMk/>
            <pc:sldMk cId="779909303" sldId="292"/>
            <ac:picMk id="6" creationId="{C7ED5B2D-F524-4186-8C62-788CF32A2EC3}"/>
          </ac:picMkLst>
        </pc:picChg>
        <pc:picChg chg="add mod modCrop">
          <ac:chgData name="Conan Wilson" userId="9c0cbd87-2070-49d9-8848-39f55b81fe03" providerId="ADAL" clId="{69466951-2EDE-414A-AE7F-72E3A6A2BA52}" dt="2018-09-11T17:02:09.035" v="108" actId="1076"/>
          <ac:picMkLst>
            <pc:docMk/>
            <pc:sldMk cId="779909303" sldId="292"/>
            <ac:picMk id="7" creationId="{0BD00AF7-2BC3-465A-BD6D-95D9FA400512}"/>
          </ac:picMkLst>
        </pc:picChg>
      </pc:sldChg>
    </pc:docChg>
  </pc:docChgLst>
  <pc:docChgLst>
    <pc:chgData name="Stephen Greene" userId="S::steve.greene991@knights.ucf.edu::debcd634-9d26-4827-a7a7-d98d9be2fd26" providerId="AD" clId="Web-{2E8A0DE4-8EE6-4423-B049-3BC0C29C01C3}"/>
    <pc:docChg chg="addSld modSld">
      <pc:chgData name="Stephen Greene" userId="S::steve.greene991@knights.ucf.edu::debcd634-9d26-4827-a7a7-d98d9be2fd26" providerId="AD" clId="Web-{2E8A0DE4-8EE6-4423-B049-3BC0C29C01C3}" dt="2018-09-05T20:04:16.428" v="570" actId="20577"/>
      <pc:docMkLst>
        <pc:docMk/>
      </pc:docMkLst>
      <pc:sldChg chg="addSp delSp modSp new">
        <pc:chgData name="Stephen Greene" userId="S::steve.greene991@knights.ucf.edu::debcd634-9d26-4827-a7a7-d98d9be2fd26" providerId="AD" clId="Web-{2E8A0DE4-8EE6-4423-B049-3BC0C29C01C3}" dt="2018-09-05T19:45:04.492" v="47" actId="1076"/>
        <pc:sldMkLst>
          <pc:docMk/>
          <pc:sldMk cId="3161167908" sldId="275"/>
        </pc:sldMkLst>
        <pc:spChg chg="mod">
          <ac:chgData name="Stephen Greene" userId="S::steve.greene991@knights.ucf.edu::debcd634-9d26-4827-a7a7-d98d9be2fd26" providerId="AD" clId="Web-{2E8A0DE4-8EE6-4423-B049-3BC0C29C01C3}" dt="2018-09-05T19:38:27.248" v="9" actId="1076"/>
          <ac:spMkLst>
            <pc:docMk/>
            <pc:sldMk cId="3161167908" sldId="275"/>
            <ac:spMk id="2" creationId="{C3D88D3A-1F77-4074-8819-EEDFACAED127}"/>
          </ac:spMkLst>
        </pc:spChg>
        <pc:spChg chg="del">
          <ac:chgData name="Stephen Greene" userId="S::steve.greene991@knights.ucf.edu::debcd634-9d26-4827-a7a7-d98d9be2fd26" providerId="AD" clId="Web-{2E8A0DE4-8EE6-4423-B049-3BC0C29C01C3}" dt="2018-09-05T19:41:12.799" v="32" actId="1076"/>
          <ac:spMkLst>
            <pc:docMk/>
            <pc:sldMk cId="3161167908" sldId="275"/>
            <ac:spMk id="3" creationId="{C370EBC5-C66D-49E2-989F-D39290A41AF9}"/>
          </ac:spMkLst>
        </pc:spChg>
        <pc:picChg chg="add del mod">
          <ac:chgData name="Stephen Greene" userId="S::steve.greene991@knights.ucf.edu::debcd634-9d26-4827-a7a7-d98d9be2fd26" providerId="AD" clId="Web-{2E8A0DE4-8EE6-4423-B049-3BC0C29C01C3}" dt="2018-09-05T19:41:32.237" v="41" actId="1076"/>
          <ac:picMkLst>
            <pc:docMk/>
            <pc:sldMk cId="3161167908" sldId="275"/>
            <ac:picMk id="5" creationId="{1BDA3C87-A4D2-4278-8443-FC53D1EA5065}"/>
          </ac:picMkLst>
        </pc:picChg>
        <pc:picChg chg="add del mod">
          <ac:chgData name="Stephen Greene" userId="S::steve.greene991@knights.ucf.edu::debcd634-9d26-4827-a7a7-d98d9be2fd26" providerId="AD" clId="Web-{2E8A0DE4-8EE6-4423-B049-3BC0C29C01C3}" dt="2018-09-05T19:45:04.492" v="47" actId="1076"/>
          <ac:picMkLst>
            <pc:docMk/>
            <pc:sldMk cId="3161167908" sldId="275"/>
            <ac:picMk id="11" creationId="{590C30F8-33C6-4A19-947B-6B178212B86B}"/>
          </ac:picMkLst>
        </pc:picChg>
        <pc:cxnChg chg="add del mod">
          <ac:chgData name="Stephen Greene" userId="S::steve.greene991@knights.ucf.edu::debcd634-9d26-4827-a7a7-d98d9be2fd26" providerId="AD" clId="Web-{2E8A0DE4-8EE6-4423-B049-3BC0C29C01C3}" dt="2018-09-05T19:39:41.187" v="18" actId="1076"/>
          <ac:cxnSpMkLst>
            <pc:docMk/>
            <pc:sldMk cId="3161167908" sldId="275"/>
            <ac:cxnSpMk id="6" creationId="{28AAA257-D6F5-4F2D-8CD9-1F3A0DAB2244}"/>
          </ac:cxnSpMkLst>
        </pc:cxnChg>
        <pc:cxnChg chg="add del mod">
          <ac:chgData name="Stephen Greene" userId="S::steve.greene991@knights.ucf.edu::debcd634-9d26-4827-a7a7-d98d9be2fd26" providerId="AD" clId="Web-{2E8A0DE4-8EE6-4423-B049-3BC0C29C01C3}" dt="2018-09-05T19:41:28.346" v="38" actId="1076"/>
          <ac:cxnSpMkLst>
            <pc:docMk/>
            <pc:sldMk cId="3161167908" sldId="275"/>
            <ac:cxnSpMk id="7" creationId="{ECB1580E-4F21-44B7-8267-5EEC206AAE28}"/>
          </ac:cxnSpMkLst>
        </pc:cxnChg>
        <pc:cxnChg chg="add del mod">
          <ac:chgData name="Stephen Greene" userId="S::steve.greene991@knights.ucf.edu::debcd634-9d26-4827-a7a7-d98d9be2fd26" providerId="AD" clId="Web-{2E8A0DE4-8EE6-4423-B049-3BC0C29C01C3}" dt="2018-09-05T19:41:29.628" v="39" actId="1076"/>
          <ac:cxnSpMkLst>
            <pc:docMk/>
            <pc:sldMk cId="3161167908" sldId="275"/>
            <ac:cxnSpMk id="8" creationId="{36E11040-4D1C-4B28-BDC4-25917318664A}"/>
          </ac:cxnSpMkLst>
        </pc:cxnChg>
        <pc:cxnChg chg="add del mod">
          <ac:chgData name="Stephen Greene" userId="S::steve.greene991@knights.ucf.edu::debcd634-9d26-4827-a7a7-d98d9be2fd26" providerId="AD" clId="Web-{2E8A0DE4-8EE6-4423-B049-3BC0C29C01C3}" dt="2018-09-05T19:41:30.440" v="40" actId="1076"/>
          <ac:cxnSpMkLst>
            <pc:docMk/>
            <pc:sldMk cId="3161167908" sldId="275"/>
            <ac:cxnSpMk id="9" creationId="{507F641B-8F79-4EE1-BDEA-8EAA8ACCD81C}"/>
          </ac:cxnSpMkLst>
        </pc:cxnChg>
        <pc:cxnChg chg="add del mod">
          <ac:chgData name="Stephen Greene" userId="S::steve.greene991@knights.ucf.edu::debcd634-9d26-4827-a7a7-d98d9be2fd26" providerId="AD" clId="Web-{2E8A0DE4-8EE6-4423-B049-3BC0C29C01C3}" dt="2018-09-05T19:41:27.346" v="37" actId="1076"/>
          <ac:cxnSpMkLst>
            <pc:docMk/>
            <pc:sldMk cId="3161167908" sldId="275"/>
            <ac:cxnSpMk id="10" creationId="{145D825C-D9AC-4401-AEAE-D31021F3753D}"/>
          </ac:cxnSpMkLst>
        </pc:cxnChg>
      </pc:sldChg>
      <pc:sldChg chg="modSp new">
        <pc:chgData name="Stephen Greene" userId="S::steve.greene991@knights.ucf.edu::debcd634-9d26-4827-a7a7-d98d9be2fd26" providerId="AD" clId="Web-{2E8A0DE4-8EE6-4423-B049-3BC0C29C01C3}" dt="2018-09-05T19:47:15.355" v="203" actId="20577"/>
        <pc:sldMkLst>
          <pc:docMk/>
          <pc:sldMk cId="2539582634" sldId="276"/>
        </pc:sldMkLst>
        <pc:spChg chg="mod">
          <ac:chgData name="Stephen Greene" userId="S::steve.greene991@knights.ucf.edu::debcd634-9d26-4827-a7a7-d98d9be2fd26" providerId="AD" clId="Web-{2E8A0DE4-8EE6-4423-B049-3BC0C29C01C3}" dt="2018-09-05T19:45:32.243" v="62" actId="1076"/>
          <ac:spMkLst>
            <pc:docMk/>
            <pc:sldMk cId="2539582634" sldId="276"/>
            <ac:spMk id="2" creationId="{01D6E616-2F69-4137-8990-A1A5A7E3D642}"/>
          </ac:spMkLst>
        </pc:spChg>
        <pc:spChg chg="mod">
          <ac:chgData name="Stephen Greene" userId="S::steve.greene991@knights.ucf.edu::debcd634-9d26-4827-a7a7-d98d9be2fd26" providerId="AD" clId="Web-{2E8A0DE4-8EE6-4423-B049-3BC0C29C01C3}" dt="2018-09-05T19:47:15.355" v="203" actId="20577"/>
          <ac:spMkLst>
            <pc:docMk/>
            <pc:sldMk cId="2539582634" sldId="276"/>
            <ac:spMk id="3" creationId="{911D243E-DB4E-4610-A539-9BCD93B10EC1}"/>
          </ac:spMkLst>
        </pc:spChg>
      </pc:sldChg>
      <pc:sldChg chg="addSp delSp modSp new">
        <pc:chgData name="Stephen Greene" userId="S::steve.greene991@knights.ucf.edu::debcd634-9d26-4827-a7a7-d98d9be2fd26" providerId="AD" clId="Web-{2E8A0DE4-8EE6-4423-B049-3BC0C29C01C3}" dt="2018-09-05T19:50:55.548" v="224" actId="14100"/>
        <pc:sldMkLst>
          <pc:docMk/>
          <pc:sldMk cId="997284365" sldId="277"/>
        </pc:sldMkLst>
        <pc:spChg chg="mod">
          <ac:chgData name="Stephen Greene" userId="S::steve.greene991@knights.ucf.edu::debcd634-9d26-4827-a7a7-d98d9be2fd26" providerId="AD" clId="Web-{2E8A0DE4-8EE6-4423-B049-3BC0C29C01C3}" dt="2018-09-05T19:48:18.872" v="219" actId="1076"/>
          <ac:spMkLst>
            <pc:docMk/>
            <pc:sldMk cId="997284365" sldId="277"/>
            <ac:spMk id="2" creationId="{D3FA6723-C364-4526-928D-35B3A0162ED0}"/>
          </ac:spMkLst>
        </pc:spChg>
        <pc:spChg chg="del mod">
          <ac:chgData name="Stephen Greene" userId="S::steve.greene991@knights.ucf.edu::debcd634-9d26-4827-a7a7-d98d9be2fd26" providerId="AD" clId="Web-{2E8A0DE4-8EE6-4423-B049-3BC0C29C01C3}" dt="2018-09-05T19:50:46.423" v="221" actId="14100"/>
          <ac:spMkLst>
            <pc:docMk/>
            <pc:sldMk cId="997284365" sldId="277"/>
            <ac:spMk id="3" creationId="{887BEC2E-B5C5-45E5-8C62-79E1BF8F6022}"/>
          </ac:spMkLst>
        </pc:spChg>
        <pc:picChg chg="add mod">
          <ac:chgData name="Stephen Greene" userId="S::steve.greene991@knights.ucf.edu::debcd634-9d26-4827-a7a7-d98d9be2fd26" providerId="AD" clId="Web-{2E8A0DE4-8EE6-4423-B049-3BC0C29C01C3}" dt="2018-09-05T19:50:55.548" v="224" actId="14100"/>
          <ac:picMkLst>
            <pc:docMk/>
            <pc:sldMk cId="997284365" sldId="277"/>
            <ac:picMk id="4" creationId="{C75875D7-11BF-4FBB-B3E1-95B80CA32197}"/>
          </ac:picMkLst>
        </pc:picChg>
      </pc:sldChg>
      <pc:sldChg chg="addSp delSp modSp new">
        <pc:chgData name="Stephen Greene" userId="S::steve.greene991@knights.ucf.edu::debcd634-9d26-4827-a7a7-d98d9be2fd26" providerId="AD" clId="Web-{2E8A0DE4-8EE6-4423-B049-3BC0C29C01C3}" dt="2018-09-05T19:54:35.663" v="338" actId="20577"/>
        <pc:sldMkLst>
          <pc:docMk/>
          <pc:sldMk cId="4021384479" sldId="278"/>
        </pc:sldMkLst>
        <pc:spChg chg="del">
          <ac:chgData name="Stephen Greene" userId="S::steve.greene991@knights.ucf.edu::debcd634-9d26-4827-a7a7-d98d9be2fd26" providerId="AD" clId="Web-{2E8A0DE4-8EE6-4423-B049-3BC0C29C01C3}" dt="2018-09-05T19:51:59.019" v="226" actId="20577"/>
          <ac:spMkLst>
            <pc:docMk/>
            <pc:sldMk cId="4021384479" sldId="278"/>
            <ac:spMk id="2" creationId="{7868F030-5E22-4004-BAD4-34217077B3E1}"/>
          </ac:spMkLst>
        </pc:spChg>
        <pc:spChg chg="mod">
          <ac:chgData name="Stephen Greene" userId="S::steve.greene991@knights.ucf.edu::debcd634-9d26-4827-a7a7-d98d9be2fd26" providerId="AD" clId="Web-{2E8A0DE4-8EE6-4423-B049-3BC0C29C01C3}" dt="2018-09-05T19:54:35.663" v="338" actId="20577"/>
          <ac:spMkLst>
            <pc:docMk/>
            <pc:sldMk cId="4021384479" sldId="278"/>
            <ac:spMk id="3" creationId="{A17AD277-4DB7-409A-9864-6E28DDD47DC9}"/>
          </ac:spMkLst>
        </pc:spChg>
        <pc:spChg chg="add mod">
          <ac:chgData name="Stephen Greene" userId="S::steve.greene991@knights.ucf.edu::debcd634-9d26-4827-a7a7-d98d9be2fd26" providerId="AD" clId="Web-{2E8A0DE4-8EE6-4423-B049-3BC0C29C01C3}" dt="2018-09-05T19:51:59.784" v="227" actId="20577"/>
          <ac:spMkLst>
            <pc:docMk/>
            <pc:sldMk cId="4021384479" sldId="278"/>
            <ac:spMk id="5" creationId="{146224C9-BDF5-46B8-8ECD-F175DB0A1381}"/>
          </ac:spMkLst>
        </pc:spChg>
      </pc:sldChg>
      <pc:sldChg chg="addSp delSp modSp new">
        <pc:chgData name="Stephen Greene" userId="S::steve.greene991@knights.ucf.edu::debcd634-9d26-4827-a7a7-d98d9be2fd26" providerId="AD" clId="Web-{2E8A0DE4-8EE6-4423-B049-3BC0C29C01C3}" dt="2018-09-05T19:58:12.325" v="365" actId="20577"/>
        <pc:sldMkLst>
          <pc:docMk/>
          <pc:sldMk cId="1009519631" sldId="279"/>
        </pc:sldMkLst>
        <pc:spChg chg="mod">
          <ac:chgData name="Stephen Greene" userId="S::steve.greene991@knights.ucf.edu::debcd634-9d26-4827-a7a7-d98d9be2fd26" providerId="AD" clId="Web-{2E8A0DE4-8EE6-4423-B049-3BC0C29C01C3}" dt="2018-09-05T19:58:12.325" v="365" actId="20577"/>
          <ac:spMkLst>
            <pc:docMk/>
            <pc:sldMk cId="1009519631" sldId="279"/>
            <ac:spMk id="2" creationId="{3B6A68BD-A949-4C21-BF5B-C0D9D40323DC}"/>
          </ac:spMkLst>
        </pc:spChg>
        <pc:spChg chg="del">
          <ac:chgData name="Stephen Greene" userId="S::steve.greene991@knights.ucf.edu::debcd634-9d26-4827-a7a7-d98d9be2fd26" providerId="AD" clId="Web-{2E8A0DE4-8EE6-4423-B049-3BC0C29C01C3}" dt="2018-09-05T19:56:33.166" v="342" actId="20577"/>
          <ac:spMkLst>
            <pc:docMk/>
            <pc:sldMk cId="1009519631" sldId="279"/>
            <ac:spMk id="3" creationId="{4B3CD5FC-3071-41AB-B853-0CC890E1A2A7}"/>
          </ac:spMkLst>
        </pc:spChg>
        <pc:picChg chg="add mod">
          <ac:chgData name="Stephen Greene" userId="S::steve.greene991@knights.ucf.edu::debcd634-9d26-4827-a7a7-d98d9be2fd26" providerId="AD" clId="Web-{2E8A0DE4-8EE6-4423-B049-3BC0C29C01C3}" dt="2018-09-05T19:57:06.105" v="348" actId="14100"/>
          <ac:picMkLst>
            <pc:docMk/>
            <pc:sldMk cId="1009519631" sldId="279"/>
            <ac:picMk id="4" creationId="{8C0C0985-261D-45BD-A7BE-540457F8F54A}"/>
          </ac:picMkLst>
        </pc:picChg>
      </pc:sldChg>
      <pc:sldChg chg="addSp delSp modSp new">
        <pc:chgData name="Stephen Greene" userId="S::steve.greene991@knights.ucf.edu::debcd634-9d26-4827-a7a7-d98d9be2fd26" providerId="AD" clId="Web-{2E8A0DE4-8EE6-4423-B049-3BC0C29C01C3}" dt="2018-09-05T20:04:16.428" v="569" actId="20577"/>
        <pc:sldMkLst>
          <pc:docMk/>
          <pc:sldMk cId="2813791642" sldId="280"/>
        </pc:sldMkLst>
        <pc:spChg chg="del">
          <ac:chgData name="Stephen Greene" userId="S::steve.greene991@knights.ucf.edu::debcd634-9d26-4827-a7a7-d98d9be2fd26" providerId="AD" clId="Web-{2E8A0DE4-8EE6-4423-B049-3BC0C29C01C3}" dt="2018-09-05T19:58:45.092" v="374" actId="20577"/>
          <ac:spMkLst>
            <pc:docMk/>
            <pc:sldMk cId="2813791642" sldId="280"/>
            <ac:spMk id="2" creationId="{D2966F9E-997C-4380-AC58-DD6BACB0B402}"/>
          </ac:spMkLst>
        </pc:spChg>
        <pc:spChg chg="del">
          <ac:chgData name="Stephen Greene" userId="S::steve.greene991@knights.ucf.edu::debcd634-9d26-4827-a7a7-d98d9be2fd26" providerId="AD" clId="Web-{2E8A0DE4-8EE6-4423-B049-3BC0C29C01C3}" dt="2018-09-05T19:58:25.169" v="369" actId="20577"/>
          <ac:spMkLst>
            <pc:docMk/>
            <pc:sldMk cId="2813791642" sldId="280"/>
            <ac:spMk id="3" creationId="{EBB13B64-5A08-4E0A-BC89-1324356C707D}"/>
          </ac:spMkLst>
        </pc:spChg>
        <pc:spChg chg="add del mod">
          <ac:chgData name="Stephen Greene" userId="S::steve.greene991@knights.ucf.edu::debcd634-9d26-4827-a7a7-d98d9be2fd26" providerId="AD" clId="Web-{2E8A0DE4-8EE6-4423-B049-3BC0C29C01C3}" dt="2018-09-05T20:04:16.428" v="569" actId="20577"/>
          <ac:spMkLst>
            <pc:docMk/>
            <pc:sldMk cId="2813791642" sldId="280"/>
            <ac:spMk id="7" creationId="{0621FA7B-9290-49FC-BA0A-84FE10945124}"/>
          </ac:spMkLst>
        </pc:spChg>
        <pc:spChg chg="add">
          <ac:chgData name="Stephen Greene" userId="S::steve.greene991@knights.ucf.edu::debcd634-9d26-4827-a7a7-d98d9be2fd26" providerId="AD" clId="Web-{2E8A0DE4-8EE6-4423-B049-3BC0C29C01C3}" dt="2018-09-05T19:58:39.670" v="373" actId="20577"/>
          <ac:spMkLst>
            <pc:docMk/>
            <pc:sldMk cId="2813791642" sldId="280"/>
            <ac:spMk id="11" creationId="{40F1E1A4-0197-4AB0-831C-26CE2F7837FE}"/>
          </ac:spMkLst>
        </pc:spChg>
        <pc:picChg chg="add del mod ord">
          <ac:chgData name="Stephen Greene" userId="S::steve.greene991@knights.ucf.edu::debcd634-9d26-4827-a7a7-d98d9be2fd26" providerId="AD" clId="Web-{2E8A0DE4-8EE6-4423-B049-3BC0C29C01C3}" dt="2018-09-05T19:58:29.060" v="370" actId="20577"/>
          <ac:picMkLst>
            <pc:docMk/>
            <pc:sldMk cId="2813791642" sldId="280"/>
            <ac:picMk id="4" creationId="{8282F64F-F8C4-40C8-8C87-A039CFE89C7F}"/>
          </ac:picMkLst>
        </pc:picChg>
        <pc:picChg chg="add del mod ord">
          <ac:chgData name="Stephen Greene" userId="S::steve.greene991@knights.ucf.edu::debcd634-9d26-4827-a7a7-d98d9be2fd26" providerId="AD" clId="Web-{2E8A0DE4-8EE6-4423-B049-3BC0C29C01C3}" dt="2018-09-05T19:58:33.732" v="372" actId="20577"/>
          <ac:picMkLst>
            <pc:docMk/>
            <pc:sldMk cId="2813791642" sldId="280"/>
            <ac:picMk id="8" creationId="{463534F4-548A-483D-86B4-313701CCA1A2}"/>
          </ac:picMkLst>
        </pc:picChg>
        <pc:picChg chg="add mod">
          <ac:chgData name="Stephen Greene" userId="S::steve.greene991@knights.ucf.edu::debcd634-9d26-4827-a7a7-d98d9be2fd26" providerId="AD" clId="Web-{2E8A0DE4-8EE6-4423-B049-3BC0C29C01C3}" dt="2018-09-05T20:02:36.691" v="454" actId="1076"/>
          <ac:picMkLst>
            <pc:docMk/>
            <pc:sldMk cId="2813791642" sldId="280"/>
            <ac:picMk id="12" creationId="{5A4D2B37-7E89-4FE8-A2AE-BB12EF544E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15CCC-D16B-4200-8B88-14F9F456AD34}" type="datetimeFigureOut">
              <a:rPr lang="en-US" smtClean="0"/>
              <a:t>12/3/2018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2C712-15C4-4310-B8F5-2DAEB558B08D}" type="slidenum">
              <a:rPr lang="en-US" smtClean="0"/>
              <a:t>‹#›</a:t>
            </a:fld>
            <a:endParaRPr lang="en-US"/>
          </a:p>
        </p:txBody>
      </p:sp>
    </p:spTree>
    <p:extLst>
      <p:ext uri="{BB962C8B-B14F-4D97-AF65-F5344CB8AC3E}">
        <p14:creationId xmlns:p14="http://schemas.microsoft.com/office/powerpoint/2010/main" val="3025622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20 seconds</a:t>
            </a:r>
          </a:p>
        </p:txBody>
      </p:sp>
      <p:sp>
        <p:nvSpPr>
          <p:cNvPr id="4" name="Slide Number Placeholder 3"/>
          <p:cNvSpPr>
            <a:spLocks noGrp="1"/>
          </p:cNvSpPr>
          <p:nvPr>
            <p:ph type="sldNum" sz="quarter" idx="10"/>
          </p:nvPr>
        </p:nvSpPr>
        <p:spPr/>
        <p:txBody>
          <a:bodyPr/>
          <a:lstStyle/>
          <a:p>
            <a:fld id="{C722C712-15C4-4310-B8F5-2DAEB558B08D}" type="slidenum">
              <a:rPr lang="en-US" smtClean="0"/>
              <a:t>1</a:t>
            </a:fld>
            <a:endParaRPr lang="en-US"/>
          </a:p>
        </p:txBody>
      </p:sp>
    </p:spTree>
    <p:extLst>
      <p:ext uri="{BB962C8B-B14F-4D97-AF65-F5344CB8AC3E}">
        <p14:creationId xmlns:p14="http://schemas.microsoft.com/office/powerpoint/2010/main" val="595529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Conan</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10</a:t>
            </a:fld>
            <a:endParaRPr lang="en-US"/>
          </a:p>
        </p:txBody>
      </p:sp>
    </p:spTree>
    <p:extLst>
      <p:ext uri="{BB962C8B-B14F-4D97-AF65-F5344CB8AC3E}">
        <p14:creationId xmlns:p14="http://schemas.microsoft.com/office/powerpoint/2010/main" val="95064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Conan</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11</a:t>
            </a:fld>
            <a:endParaRPr lang="en-US"/>
          </a:p>
        </p:txBody>
      </p:sp>
    </p:spTree>
    <p:extLst>
      <p:ext uri="{BB962C8B-B14F-4D97-AF65-F5344CB8AC3E}">
        <p14:creationId xmlns:p14="http://schemas.microsoft.com/office/powerpoint/2010/main" val="28563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Conan 8-13</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12</a:t>
            </a:fld>
            <a:endParaRPr lang="en-US"/>
          </a:p>
        </p:txBody>
      </p:sp>
    </p:spTree>
    <p:extLst>
      <p:ext uri="{BB962C8B-B14F-4D97-AF65-F5344CB8AC3E}">
        <p14:creationId xmlns:p14="http://schemas.microsoft.com/office/powerpoint/2010/main" val="1295199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Conan</a:t>
            </a:r>
          </a:p>
        </p:txBody>
      </p:sp>
      <p:sp>
        <p:nvSpPr>
          <p:cNvPr id="4" name="Slide Number Placeholder 3"/>
          <p:cNvSpPr>
            <a:spLocks noGrp="1"/>
          </p:cNvSpPr>
          <p:nvPr>
            <p:ph type="sldNum" sz="quarter" idx="5"/>
          </p:nvPr>
        </p:nvSpPr>
        <p:spPr/>
        <p:txBody>
          <a:bodyPr/>
          <a:lstStyle/>
          <a:p>
            <a:fld id="{C722C712-15C4-4310-B8F5-2DAEB558B08D}" type="slidenum">
              <a:rPr lang="en-US" smtClean="0"/>
              <a:t>14</a:t>
            </a:fld>
            <a:endParaRPr lang="en-US"/>
          </a:p>
        </p:txBody>
      </p:sp>
    </p:spTree>
    <p:extLst>
      <p:ext uri="{BB962C8B-B14F-4D97-AF65-F5344CB8AC3E}">
        <p14:creationId xmlns:p14="http://schemas.microsoft.com/office/powerpoint/2010/main" val="3915668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Anthony</a:t>
            </a:r>
          </a:p>
        </p:txBody>
      </p:sp>
      <p:sp>
        <p:nvSpPr>
          <p:cNvPr id="4" name="Slide Number Placeholder 3"/>
          <p:cNvSpPr>
            <a:spLocks noGrp="1"/>
          </p:cNvSpPr>
          <p:nvPr>
            <p:ph type="sldNum" sz="quarter" idx="10"/>
          </p:nvPr>
        </p:nvSpPr>
        <p:spPr/>
        <p:txBody>
          <a:bodyPr/>
          <a:lstStyle/>
          <a:p>
            <a:fld id="{C722C712-15C4-4310-B8F5-2DAEB558B08D}" type="slidenum">
              <a:rPr lang="en-US" smtClean="0"/>
              <a:t>15</a:t>
            </a:fld>
            <a:endParaRPr lang="en-US"/>
          </a:p>
        </p:txBody>
      </p:sp>
    </p:spTree>
    <p:extLst>
      <p:ext uri="{BB962C8B-B14F-4D97-AF65-F5344CB8AC3E}">
        <p14:creationId xmlns:p14="http://schemas.microsoft.com/office/powerpoint/2010/main" val="331697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Anthony</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16</a:t>
            </a:fld>
            <a:endParaRPr lang="en-US"/>
          </a:p>
        </p:txBody>
      </p:sp>
    </p:spTree>
    <p:extLst>
      <p:ext uri="{BB962C8B-B14F-4D97-AF65-F5344CB8AC3E}">
        <p14:creationId xmlns:p14="http://schemas.microsoft.com/office/powerpoint/2010/main" val="3257460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Anthony</a:t>
            </a:r>
          </a:p>
        </p:txBody>
      </p:sp>
      <p:sp>
        <p:nvSpPr>
          <p:cNvPr id="4" name="Slide Number Placeholder 3"/>
          <p:cNvSpPr>
            <a:spLocks noGrp="1"/>
          </p:cNvSpPr>
          <p:nvPr>
            <p:ph type="sldNum" sz="quarter" idx="5"/>
          </p:nvPr>
        </p:nvSpPr>
        <p:spPr/>
        <p:txBody>
          <a:bodyPr/>
          <a:lstStyle/>
          <a:p>
            <a:fld id="{C722C712-15C4-4310-B8F5-2DAEB558B08D}" type="slidenum">
              <a:rPr lang="en-US" smtClean="0"/>
              <a:t>17</a:t>
            </a:fld>
            <a:endParaRPr lang="en-US"/>
          </a:p>
        </p:txBody>
      </p:sp>
    </p:spTree>
    <p:extLst>
      <p:ext uri="{BB962C8B-B14F-4D97-AF65-F5344CB8AC3E}">
        <p14:creationId xmlns:p14="http://schemas.microsoft.com/office/powerpoint/2010/main" val="3632522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Anthony</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18</a:t>
            </a:fld>
            <a:endParaRPr lang="en-US"/>
          </a:p>
        </p:txBody>
      </p:sp>
    </p:spTree>
    <p:extLst>
      <p:ext uri="{BB962C8B-B14F-4D97-AF65-F5344CB8AC3E}">
        <p14:creationId xmlns:p14="http://schemas.microsoft.com/office/powerpoint/2010/main" val="2228082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Anthony 14-17</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19</a:t>
            </a:fld>
            <a:endParaRPr lang="en-US"/>
          </a:p>
        </p:txBody>
      </p:sp>
    </p:spTree>
    <p:extLst>
      <p:ext uri="{BB962C8B-B14F-4D97-AF65-F5344CB8AC3E}">
        <p14:creationId xmlns:p14="http://schemas.microsoft.com/office/powerpoint/2010/main" val="928473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Stephen 18-22 5 seconds</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20</a:t>
            </a:fld>
            <a:endParaRPr lang="en-US"/>
          </a:p>
        </p:txBody>
      </p:sp>
    </p:spTree>
    <p:extLst>
      <p:ext uri="{BB962C8B-B14F-4D97-AF65-F5344CB8AC3E}">
        <p14:creationId xmlns:p14="http://schemas.microsoft.com/office/powerpoint/2010/main" val="243265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15 seconds</a:t>
            </a:r>
          </a:p>
        </p:txBody>
      </p:sp>
      <p:sp>
        <p:nvSpPr>
          <p:cNvPr id="4" name="Slide Number Placeholder 3"/>
          <p:cNvSpPr>
            <a:spLocks noGrp="1"/>
          </p:cNvSpPr>
          <p:nvPr>
            <p:ph type="sldNum" sz="quarter" idx="10"/>
          </p:nvPr>
        </p:nvSpPr>
        <p:spPr/>
        <p:txBody>
          <a:bodyPr/>
          <a:lstStyle/>
          <a:p>
            <a:fld id="{C722C712-15C4-4310-B8F5-2DAEB558B08D}" type="slidenum">
              <a:rPr lang="en-US" smtClean="0"/>
              <a:t>2</a:t>
            </a:fld>
            <a:endParaRPr lang="en-US"/>
          </a:p>
        </p:txBody>
      </p:sp>
    </p:spTree>
    <p:extLst>
      <p:ext uri="{BB962C8B-B14F-4D97-AF65-F5344CB8AC3E}">
        <p14:creationId xmlns:p14="http://schemas.microsoft.com/office/powerpoint/2010/main" val="4054475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Stephen 40 seconds</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21</a:t>
            </a:fld>
            <a:endParaRPr lang="en-US"/>
          </a:p>
        </p:txBody>
      </p:sp>
    </p:spTree>
    <p:extLst>
      <p:ext uri="{BB962C8B-B14F-4D97-AF65-F5344CB8AC3E}">
        <p14:creationId xmlns:p14="http://schemas.microsoft.com/office/powerpoint/2010/main" val="118524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Stephen 40 seconds</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22</a:t>
            </a:fld>
            <a:endParaRPr lang="en-US"/>
          </a:p>
        </p:txBody>
      </p:sp>
    </p:spTree>
    <p:extLst>
      <p:ext uri="{BB962C8B-B14F-4D97-AF65-F5344CB8AC3E}">
        <p14:creationId xmlns:p14="http://schemas.microsoft.com/office/powerpoint/2010/main" val="1084394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Stephen 30 seconds</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23</a:t>
            </a:fld>
            <a:endParaRPr lang="en-US"/>
          </a:p>
        </p:txBody>
      </p:sp>
    </p:spTree>
    <p:extLst>
      <p:ext uri="{BB962C8B-B14F-4D97-AF65-F5344CB8AC3E}">
        <p14:creationId xmlns:p14="http://schemas.microsoft.com/office/powerpoint/2010/main" val="1851050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Emmanuel</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24</a:t>
            </a:fld>
            <a:endParaRPr lang="en-US"/>
          </a:p>
        </p:txBody>
      </p:sp>
    </p:spTree>
    <p:extLst>
      <p:ext uri="{BB962C8B-B14F-4D97-AF65-F5344CB8AC3E}">
        <p14:creationId xmlns:p14="http://schemas.microsoft.com/office/powerpoint/2010/main" val="3725303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Emmanuel</a:t>
            </a:r>
          </a:p>
        </p:txBody>
      </p:sp>
      <p:sp>
        <p:nvSpPr>
          <p:cNvPr id="4" name="Slide Number Placeholder 3"/>
          <p:cNvSpPr>
            <a:spLocks noGrp="1"/>
          </p:cNvSpPr>
          <p:nvPr>
            <p:ph type="sldNum" sz="quarter" idx="10"/>
          </p:nvPr>
        </p:nvSpPr>
        <p:spPr/>
        <p:txBody>
          <a:bodyPr/>
          <a:lstStyle/>
          <a:p>
            <a:fld id="{C722C712-15C4-4310-B8F5-2DAEB558B08D}" type="slidenum">
              <a:rPr lang="en-US" smtClean="0"/>
              <a:t>25</a:t>
            </a:fld>
            <a:endParaRPr lang="en-US"/>
          </a:p>
        </p:txBody>
      </p:sp>
    </p:spTree>
    <p:extLst>
      <p:ext uri="{BB962C8B-B14F-4D97-AF65-F5344CB8AC3E}">
        <p14:creationId xmlns:p14="http://schemas.microsoft.com/office/powerpoint/2010/main" val="3750930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Emmanuel</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26</a:t>
            </a:fld>
            <a:endParaRPr lang="en-US"/>
          </a:p>
        </p:txBody>
      </p:sp>
    </p:spTree>
    <p:extLst>
      <p:ext uri="{BB962C8B-B14F-4D97-AF65-F5344CB8AC3E}">
        <p14:creationId xmlns:p14="http://schemas.microsoft.com/office/powerpoint/2010/main" val="297638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vEmmanuel</a:t>
            </a:r>
            <a:endParaRPr lang="en-US"/>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27</a:t>
            </a:fld>
            <a:endParaRPr lang="en-US"/>
          </a:p>
        </p:txBody>
      </p:sp>
    </p:spTree>
    <p:extLst>
      <p:ext uri="{BB962C8B-B14F-4D97-AF65-F5344CB8AC3E}">
        <p14:creationId xmlns:p14="http://schemas.microsoft.com/office/powerpoint/2010/main" val="2858354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Emmanuel</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28</a:t>
            </a:fld>
            <a:endParaRPr lang="en-US"/>
          </a:p>
        </p:txBody>
      </p:sp>
    </p:spTree>
    <p:extLst>
      <p:ext uri="{BB962C8B-B14F-4D97-AF65-F5344CB8AC3E}">
        <p14:creationId xmlns:p14="http://schemas.microsoft.com/office/powerpoint/2010/main" val="3991010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Emmanuel</a:t>
            </a:r>
          </a:p>
        </p:txBody>
      </p:sp>
      <p:sp>
        <p:nvSpPr>
          <p:cNvPr id="4" name="Slide Number Placeholder 3"/>
          <p:cNvSpPr>
            <a:spLocks noGrp="1"/>
          </p:cNvSpPr>
          <p:nvPr>
            <p:ph type="sldNum" sz="quarter" idx="10"/>
          </p:nvPr>
        </p:nvSpPr>
        <p:spPr/>
        <p:txBody>
          <a:bodyPr/>
          <a:lstStyle/>
          <a:p>
            <a:fld id="{C722C712-15C4-4310-B8F5-2DAEB558B08D}" type="slidenum">
              <a:rPr lang="en-US" smtClean="0"/>
              <a:t>29</a:t>
            </a:fld>
            <a:endParaRPr lang="en-US"/>
          </a:p>
        </p:txBody>
      </p:sp>
    </p:spTree>
    <p:extLst>
      <p:ext uri="{BB962C8B-B14F-4D97-AF65-F5344CB8AC3E}">
        <p14:creationId xmlns:p14="http://schemas.microsoft.com/office/powerpoint/2010/main" val="3288951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Emmanuel</a:t>
            </a:r>
          </a:p>
          <a:p>
            <a:r>
              <a:rPr lang="en-US"/>
              <a:t> 23-29</a:t>
            </a:r>
          </a:p>
        </p:txBody>
      </p:sp>
      <p:sp>
        <p:nvSpPr>
          <p:cNvPr id="4" name="Slide Number Placeholder 3"/>
          <p:cNvSpPr>
            <a:spLocks noGrp="1"/>
          </p:cNvSpPr>
          <p:nvPr>
            <p:ph type="sldNum" sz="quarter" idx="10"/>
          </p:nvPr>
        </p:nvSpPr>
        <p:spPr/>
        <p:txBody>
          <a:bodyPr/>
          <a:lstStyle/>
          <a:p>
            <a:fld id="{C722C712-15C4-4310-B8F5-2DAEB558B08D}" type="slidenum">
              <a:rPr lang="en-US" smtClean="0"/>
              <a:t>30</a:t>
            </a:fld>
            <a:endParaRPr lang="en-US"/>
          </a:p>
        </p:txBody>
      </p:sp>
    </p:spTree>
    <p:extLst>
      <p:ext uri="{BB962C8B-B14F-4D97-AF65-F5344CB8AC3E}">
        <p14:creationId xmlns:p14="http://schemas.microsoft.com/office/powerpoint/2010/main" val="318354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25 seconds</a:t>
            </a:r>
          </a:p>
        </p:txBody>
      </p:sp>
      <p:sp>
        <p:nvSpPr>
          <p:cNvPr id="4" name="Slide Number Placeholder 3"/>
          <p:cNvSpPr>
            <a:spLocks noGrp="1"/>
          </p:cNvSpPr>
          <p:nvPr>
            <p:ph type="sldNum" sz="quarter" idx="10"/>
          </p:nvPr>
        </p:nvSpPr>
        <p:spPr/>
        <p:txBody>
          <a:bodyPr/>
          <a:lstStyle/>
          <a:p>
            <a:fld id="{C722C712-15C4-4310-B8F5-2DAEB558B08D}" type="slidenum">
              <a:rPr lang="en-US" smtClean="0"/>
              <a:t>3</a:t>
            </a:fld>
            <a:endParaRPr lang="en-US"/>
          </a:p>
        </p:txBody>
      </p:sp>
    </p:spTree>
    <p:extLst>
      <p:ext uri="{BB962C8B-B14F-4D97-AF65-F5344CB8AC3E}">
        <p14:creationId xmlns:p14="http://schemas.microsoft.com/office/powerpoint/2010/main" val="3090564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Emmanuel</a:t>
            </a:r>
          </a:p>
        </p:txBody>
      </p:sp>
      <p:sp>
        <p:nvSpPr>
          <p:cNvPr id="4" name="Slide Number Placeholder 3"/>
          <p:cNvSpPr>
            <a:spLocks noGrp="1"/>
          </p:cNvSpPr>
          <p:nvPr>
            <p:ph type="sldNum" sz="quarter" idx="10"/>
          </p:nvPr>
        </p:nvSpPr>
        <p:spPr/>
        <p:txBody>
          <a:bodyPr/>
          <a:lstStyle/>
          <a:p>
            <a:fld id="{C722C712-15C4-4310-B8F5-2DAEB558B08D}" type="slidenum">
              <a:rPr lang="en-US" smtClean="0"/>
              <a:t>31</a:t>
            </a:fld>
            <a:endParaRPr lang="en-US"/>
          </a:p>
        </p:txBody>
      </p:sp>
    </p:spTree>
    <p:extLst>
      <p:ext uri="{BB962C8B-B14F-4D97-AF65-F5344CB8AC3E}">
        <p14:creationId xmlns:p14="http://schemas.microsoft.com/office/powerpoint/2010/main" val="365896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Emmanuel</a:t>
            </a:r>
          </a:p>
        </p:txBody>
      </p:sp>
      <p:sp>
        <p:nvSpPr>
          <p:cNvPr id="4" name="Slide Number Placeholder 3"/>
          <p:cNvSpPr>
            <a:spLocks noGrp="1"/>
          </p:cNvSpPr>
          <p:nvPr>
            <p:ph type="sldNum" sz="quarter" idx="10"/>
          </p:nvPr>
        </p:nvSpPr>
        <p:spPr/>
        <p:txBody>
          <a:bodyPr/>
          <a:lstStyle/>
          <a:p>
            <a:fld id="{C722C712-15C4-4310-B8F5-2DAEB558B08D}" type="slidenum">
              <a:rPr lang="en-US" smtClean="0"/>
              <a:t>32</a:t>
            </a:fld>
            <a:endParaRPr lang="en-US"/>
          </a:p>
        </p:txBody>
      </p:sp>
    </p:spTree>
    <p:extLst>
      <p:ext uri="{BB962C8B-B14F-4D97-AF65-F5344CB8AC3E}">
        <p14:creationId xmlns:p14="http://schemas.microsoft.com/office/powerpoint/2010/main" val="498020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Anthony</a:t>
            </a:r>
          </a:p>
        </p:txBody>
      </p:sp>
      <p:sp>
        <p:nvSpPr>
          <p:cNvPr id="4" name="Slide Number Placeholder 3"/>
          <p:cNvSpPr>
            <a:spLocks noGrp="1"/>
          </p:cNvSpPr>
          <p:nvPr>
            <p:ph type="sldNum" sz="quarter" idx="10"/>
          </p:nvPr>
        </p:nvSpPr>
        <p:spPr/>
        <p:txBody>
          <a:bodyPr/>
          <a:lstStyle/>
          <a:p>
            <a:fld id="{C722C712-15C4-4310-B8F5-2DAEB558B08D}" type="slidenum">
              <a:rPr lang="en-US" smtClean="0"/>
              <a:t>33</a:t>
            </a:fld>
            <a:endParaRPr lang="en-US"/>
          </a:p>
        </p:txBody>
      </p:sp>
    </p:spTree>
    <p:extLst>
      <p:ext uri="{BB962C8B-B14F-4D97-AF65-F5344CB8AC3E}">
        <p14:creationId xmlns:p14="http://schemas.microsoft.com/office/powerpoint/2010/main" val="2908552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Anthony</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34</a:t>
            </a:fld>
            <a:endParaRPr lang="en-US"/>
          </a:p>
        </p:txBody>
      </p:sp>
    </p:spTree>
    <p:extLst>
      <p:ext uri="{BB962C8B-B14F-4D97-AF65-F5344CB8AC3E}">
        <p14:creationId xmlns:p14="http://schemas.microsoft.com/office/powerpoint/2010/main" val="1846323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Anthony</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35</a:t>
            </a:fld>
            <a:endParaRPr lang="en-US"/>
          </a:p>
        </p:txBody>
      </p:sp>
    </p:spTree>
    <p:extLst>
      <p:ext uri="{BB962C8B-B14F-4D97-AF65-F5344CB8AC3E}">
        <p14:creationId xmlns:p14="http://schemas.microsoft.com/office/powerpoint/2010/main" val="3844993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Anthony</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36</a:t>
            </a:fld>
            <a:endParaRPr lang="en-US"/>
          </a:p>
        </p:txBody>
      </p:sp>
    </p:spTree>
    <p:extLst>
      <p:ext uri="{BB962C8B-B14F-4D97-AF65-F5344CB8AC3E}">
        <p14:creationId xmlns:p14="http://schemas.microsoft.com/office/powerpoint/2010/main" val="2710528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Anthony</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37</a:t>
            </a:fld>
            <a:endParaRPr lang="en-US"/>
          </a:p>
        </p:txBody>
      </p:sp>
    </p:spTree>
    <p:extLst>
      <p:ext uri="{BB962C8B-B14F-4D97-AF65-F5344CB8AC3E}">
        <p14:creationId xmlns:p14="http://schemas.microsoft.com/office/powerpoint/2010/main" val="322212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Anthony</a:t>
            </a:r>
          </a:p>
        </p:txBody>
      </p:sp>
      <p:sp>
        <p:nvSpPr>
          <p:cNvPr id="4" name="Slide Number Placeholder 3"/>
          <p:cNvSpPr>
            <a:spLocks noGrp="1"/>
          </p:cNvSpPr>
          <p:nvPr>
            <p:ph type="sldNum" sz="quarter" idx="10"/>
          </p:nvPr>
        </p:nvSpPr>
        <p:spPr/>
        <p:txBody>
          <a:bodyPr/>
          <a:lstStyle/>
          <a:p>
            <a:fld id="{C722C712-15C4-4310-B8F5-2DAEB558B08D}" type="slidenum">
              <a:rPr lang="en-US" smtClean="0"/>
              <a:t>38</a:t>
            </a:fld>
            <a:endParaRPr lang="en-US"/>
          </a:p>
        </p:txBody>
      </p:sp>
    </p:spTree>
    <p:extLst>
      <p:ext uri="{BB962C8B-B14F-4D97-AF65-F5344CB8AC3E}">
        <p14:creationId xmlns:p14="http://schemas.microsoft.com/office/powerpoint/2010/main" val="450424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Anthony</a:t>
            </a:r>
          </a:p>
        </p:txBody>
      </p:sp>
      <p:sp>
        <p:nvSpPr>
          <p:cNvPr id="4" name="Slide Number Placeholder 3"/>
          <p:cNvSpPr>
            <a:spLocks noGrp="1"/>
          </p:cNvSpPr>
          <p:nvPr>
            <p:ph type="sldNum" sz="quarter" idx="10"/>
          </p:nvPr>
        </p:nvSpPr>
        <p:spPr/>
        <p:txBody>
          <a:bodyPr/>
          <a:lstStyle/>
          <a:p>
            <a:fld id="{C722C712-15C4-4310-B8F5-2DAEB558B08D}" type="slidenum">
              <a:rPr lang="en-US" smtClean="0"/>
              <a:t>39</a:t>
            </a:fld>
            <a:endParaRPr lang="en-US"/>
          </a:p>
        </p:txBody>
      </p:sp>
    </p:spTree>
    <p:extLst>
      <p:ext uri="{BB962C8B-B14F-4D97-AF65-F5344CB8AC3E}">
        <p14:creationId xmlns:p14="http://schemas.microsoft.com/office/powerpoint/2010/main" val="667585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40 seconds</a:t>
            </a:r>
          </a:p>
        </p:txBody>
      </p:sp>
      <p:sp>
        <p:nvSpPr>
          <p:cNvPr id="4" name="Slide Number Placeholder 3"/>
          <p:cNvSpPr>
            <a:spLocks noGrp="1"/>
          </p:cNvSpPr>
          <p:nvPr>
            <p:ph type="sldNum" sz="quarter" idx="10"/>
          </p:nvPr>
        </p:nvSpPr>
        <p:spPr/>
        <p:txBody>
          <a:bodyPr/>
          <a:lstStyle/>
          <a:p>
            <a:fld id="{C722C712-15C4-4310-B8F5-2DAEB558B08D}" type="slidenum">
              <a:rPr lang="en-US" smtClean="0"/>
              <a:t>40</a:t>
            </a:fld>
            <a:endParaRPr lang="en-US"/>
          </a:p>
        </p:txBody>
      </p:sp>
    </p:spTree>
    <p:extLst>
      <p:ext uri="{BB962C8B-B14F-4D97-AF65-F5344CB8AC3E}">
        <p14:creationId xmlns:p14="http://schemas.microsoft.com/office/powerpoint/2010/main" val="3454303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40 seconds</a:t>
            </a:r>
          </a:p>
        </p:txBody>
      </p:sp>
      <p:sp>
        <p:nvSpPr>
          <p:cNvPr id="4" name="Slide Number Placeholder 3"/>
          <p:cNvSpPr>
            <a:spLocks noGrp="1"/>
          </p:cNvSpPr>
          <p:nvPr>
            <p:ph type="sldNum" sz="quarter" idx="10"/>
          </p:nvPr>
        </p:nvSpPr>
        <p:spPr/>
        <p:txBody>
          <a:bodyPr/>
          <a:lstStyle/>
          <a:p>
            <a:fld id="{C722C712-15C4-4310-B8F5-2DAEB558B08D}" type="slidenum">
              <a:rPr lang="en-US" smtClean="0"/>
              <a:t>4</a:t>
            </a:fld>
            <a:endParaRPr lang="en-US"/>
          </a:p>
        </p:txBody>
      </p:sp>
    </p:spTree>
    <p:extLst>
      <p:ext uri="{BB962C8B-B14F-4D97-AF65-F5344CB8AC3E}">
        <p14:creationId xmlns:p14="http://schemas.microsoft.com/office/powerpoint/2010/main" val="15935829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Stephen 40 seconds</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41</a:t>
            </a:fld>
            <a:endParaRPr lang="en-US"/>
          </a:p>
        </p:txBody>
      </p:sp>
    </p:spTree>
    <p:extLst>
      <p:ext uri="{BB962C8B-B14F-4D97-AF65-F5344CB8AC3E}">
        <p14:creationId xmlns:p14="http://schemas.microsoft.com/office/powerpoint/2010/main" val="1405120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Papaya</a:t>
            </a:r>
          </a:p>
          <a:p>
            <a:r>
              <a:rPr lang="en-US"/>
              <a:t>Mango</a:t>
            </a:r>
          </a:p>
          <a:p>
            <a:r>
              <a:rPr lang="en-US"/>
              <a:t>Green tea</a:t>
            </a:r>
          </a:p>
          <a:p>
            <a:r>
              <a:rPr lang="en-US"/>
              <a:t>Sugar cane</a:t>
            </a:r>
          </a:p>
        </p:txBody>
      </p:sp>
      <p:sp>
        <p:nvSpPr>
          <p:cNvPr id="4" name="Slide Number Placeholder 3"/>
          <p:cNvSpPr>
            <a:spLocks noGrp="1"/>
          </p:cNvSpPr>
          <p:nvPr>
            <p:ph type="sldNum" sz="quarter" idx="10"/>
          </p:nvPr>
        </p:nvSpPr>
        <p:spPr/>
        <p:txBody>
          <a:bodyPr/>
          <a:lstStyle/>
          <a:p>
            <a:fld id="{C722C712-15C4-4310-B8F5-2DAEB558B08D}" type="slidenum">
              <a:rPr lang="en-US" smtClean="0"/>
              <a:t>44</a:t>
            </a:fld>
            <a:endParaRPr lang="en-US"/>
          </a:p>
        </p:txBody>
      </p:sp>
    </p:spTree>
    <p:extLst>
      <p:ext uri="{BB962C8B-B14F-4D97-AF65-F5344CB8AC3E}">
        <p14:creationId xmlns:p14="http://schemas.microsoft.com/office/powerpoint/2010/main" val="90023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35 seconds</a:t>
            </a:r>
          </a:p>
        </p:txBody>
      </p:sp>
      <p:sp>
        <p:nvSpPr>
          <p:cNvPr id="4" name="Slide Number Placeholder 3"/>
          <p:cNvSpPr>
            <a:spLocks noGrp="1"/>
          </p:cNvSpPr>
          <p:nvPr>
            <p:ph type="sldNum" sz="quarter" idx="10"/>
          </p:nvPr>
        </p:nvSpPr>
        <p:spPr/>
        <p:txBody>
          <a:bodyPr/>
          <a:lstStyle/>
          <a:p>
            <a:fld id="{C722C712-15C4-4310-B8F5-2DAEB558B08D}" type="slidenum">
              <a:rPr lang="en-US" smtClean="0"/>
              <a:t>5</a:t>
            </a:fld>
            <a:endParaRPr lang="en-US"/>
          </a:p>
        </p:txBody>
      </p:sp>
    </p:spTree>
    <p:extLst>
      <p:ext uri="{BB962C8B-B14F-4D97-AF65-F5344CB8AC3E}">
        <p14:creationId xmlns:p14="http://schemas.microsoft.com/office/powerpoint/2010/main" val="3210496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a:p>
            <a:r>
              <a:rPr lang="en-US">
                <a:cs typeface="Calibri"/>
              </a:rPr>
              <a:t>Conan</a:t>
            </a:r>
          </a:p>
          <a:p>
            <a:endParaRPr lang="en-US">
              <a:cs typeface="Calibri"/>
            </a:endParaRPr>
          </a:p>
        </p:txBody>
      </p:sp>
      <p:sp>
        <p:nvSpPr>
          <p:cNvPr id="4" name="Slide Number Placeholder 3"/>
          <p:cNvSpPr>
            <a:spLocks noGrp="1"/>
          </p:cNvSpPr>
          <p:nvPr>
            <p:ph type="sldNum" sz="quarter" idx="10"/>
          </p:nvPr>
        </p:nvSpPr>
        <p:spPr/>
        <p:txBody>
          <a:bodyPr/>
          <a:lstStyle/>
          <a:p>
            <a:fld id="{C722C712-15C4-4310-B8F5-2DAEB558B08D}" type="slidenum">
              <a:rPr lang="en-US" smtClean="0"/>
              <a:t>6</a:t>
            </a:fld>
            <a:endParaRPr lang="en-US"/>
          </a:p>
        </p:txBody>
      </p:sp>
    </p:spTree>
    <p:extLst>
      <p:ext uri="{BB962C8B-B14F-4D97-AF65-F5344CB8AC3E}">
        <p14:creationId xmlns:p14="http://schemas.microsoft.com/office/powerpoint/2010/main" val="128427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endParaRPr lang="en-US">
              <a:cs typeface="Calibri"/>
            </a:endParaRPr>
          </a:p>
          <a:p>
            <a:r>
              <a:rPr lang="en-US">
                <a:cs typeface="Calibri"/>
              </a:rPr>
              <a:t>Conan</a:t>
            </a:r>
          </a:p>
        </p:txBody>
      </p:sp>
      <p:sp>
        <p:nvSpPr>
          <p:cNvPr id="4" name="Slide Number Placeholder 3"/>
          <p:cNvSpPr>
            <a:spLocks noGrp="1"/>
          </p:cNvSpPr>
          <p:nvPr>
            <p:ph type="sldNum" sz="quarter" idx="10"/>
          </p:nvPr>
        </p:nvSpPr>
        <p:spPr/>
        <p:txBody>
          <a:bodyPr/>
          <a:lstStyle/>
          <a:p>
            <a:fld id="{C722C712-15C4-4310-B8F5-2DAEB558B08D}" type="slidenum">
              <a:rPr lang="en-US" smtClean="0"/>
              <a:t>7</a:t>
            </a:fld>
            <a:endParaRPr lang="en-US"/>
          </a:p>
        </p:txBody>
      </p:sp>
    </p:spTree>
    <p:extLst>
      <p:ext uri="{BB962C8B-B14F-4D97-AF65-F5344CB8AC3E}">
        <p14:creationId xmlns:p14="http://schemas.microsoft.com/office/powerpoint/2010/main" val="2642472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Conan</a:t>
            </a:r>
          </a:p>
        </p:txBody>
      </p:sp>
      <p:sp>
        <p:nvSpPr>
          <p:cNvPr id="4" name="Slide Number Placeholder 3"/>
          <p:cNvSpPr>
            <a:spLocks noGrp="1"/>
          </p:cNvSpPr>
          <p:nvPr>
            <p:ph type="sldNum" sz="quarter" idx="10"/>
          </p:nvPr>
        </p:nvSpPr>
        <p:spPr/>
        <p:txBody>
          <a:bodyPr/>
          <a:lstStyle/>
          <a:p>
            <a:fld id="{C722C712-15C4-4310-B8F5-2DAEB558B08D}" type="slidenum">
              <a:rPr lang="en-US" smtClean="0"/>
              <a:t>8</a:t>
            </a:fld>
            <a:endParaRPr lang="en-US"/>
          </a:p>
        </p:txBody>
      </p:sp>
    </p:spTree>
    <p:extLst>
      <p:ext uri="{BB962C8B-B14F-4D97-AF65-F5344CB8AC3E}">
        <p14:creationId xmlns:p14="http://schemas.microsoft.com/office/powerpoint/2010/main" val="393410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Conan</a:t>
            </a:r>
          </a:p>
          <a:p>
            <a:endParaRPr lang="en-US"/>
          </a:p>
        </p:txBody>
      </p:sp>
      <p:sp>
        <p:nvSpPr>
          <p:cNvPr id="4" name="Slide Number Placeholder 3"/>
          <p:cNvSpPr>
            <a:spLocks noGrp="1"/>
          </p:cNvSpPr>
          <p:nvPr>
            <p:ph type="sldNum" sz="quarter" idx="10"/>
          </p:nvPr>
        </p:nvSpPr>
        <p:spPr/>
        <p:txBody>
          <a:bodyPr/>
          <a:lstStyle/>
          <a:p>
            <a:fld id="{C722C712-15C4-4310-B8F5-2DAEB558B08D}" type="slidenum">
              <a:rPr lang="en-US" smtClean="0"/>
              <a:t>9</a:t>
            </a:fld>
            <a:endParaRPr lang="en-US"/>
          </a:p>
        </p:txBody>
      </p:sp>
    </p:spTree>
    <p:extLst>
      <p:ext uri="{BB962C8B-B14F-4D97-AF65-F5344CB8AC3E}">
        <p14:creationId xmlns:p14="http://schemas.microsoft.com/office/powerpoint/2010/main" val="196177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329B55-D8B3-4DCB-B59D-A5F9F4380721}" type="datetimeFigureOut">
              <a:rPr lang="en-US" smtClean="0"/>
              <a:t>12/3/2018</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1484466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329B55-D8B3-4DCB-B59D-A5F9F4380721}"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382853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329B55-D8B3-4DCB-B59D-A5F9F4380721}"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3053254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329B55-D8B3-4DCB-B59D-A5F9F4380721}"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185283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329B55-D8B3-4DCB-B59D-A5F9F4380721}"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170136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329B55-D8B3-4DCB-B59D-A5F9F4380721}"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1925122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329B55-D8B3-4DCB-B59D-A5F9F4380721}"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3294342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29B55-D8B3-4DCB-B59D-A5F9F4380721}"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279050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29B55-D8B3-4DCB-B59D-A5F9F4380721}"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3828901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29B55-D8B3-4DCB-B59D-A5F9F4380721}"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2032136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329B55-D8B3-4DCB-B59D-A5F9F4380721}"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421182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29B55-D8B3-4DCB-B59D-A5F9F4380721}"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150044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29B55-D8B3-4DCB-B59D-A5F9F4380721}" type="datetimeFigureOut">
              <a:rPr lang="en-US" smtClean="0"/>
              <a:t>12/3/2018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954256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29B55-D8B3-4DCB-B59D-A5F9F4380721}" type="datetimeFigureOut">
              <a:rPr lang="en-US" smtClean="0"/>
              <a:t>12/3/2018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3249424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29B55-D8B3-4DCB-B59D-A5F9F4380721}" type="datetimeFigureOut">
              <a:rPr lang="en-US" smtClean="0"/>
              <a:t>12/3/2018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3895951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329B55-D8B3-4DCB-B59D-A5F9F4380721}"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74881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329B55-D8B3-4DCB-B59D-A5F9F4380721}"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78B7E8-C3F7-492B-8CFA-EFBEDE825D31}" type="slidenum">
              <a:rPr lang="en-US" smtClean="0"/>
              <a:t>‹#›</a:t>
            </a:fld>
            <a:endParaRPr lang="en-US"/>
          </a:p>
        </p:txBody>
      </p:sp>
    </p:spTree>
    <p:extLst>
      <p:ext uri="{BB962C8B-B14F-4D97-AF65-F5344CB8AC3E}">
        <p14:creationId xmlns:p14="http://schemas.microsoft.com/office/powerpoint/2010/main" val="1290287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B329B55-D8B3-4DCB-B59D-A5F9F4380721}" type="datetimeFigureOut">
              <a:rPr lang="en-US" smtClean="0"/>
              <a:t>12/3/2018</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B78B7E8-C3F7-492B-8CFA-EFBEDE825D31}" type="slidenum">
              <a:rPr lang="en-US" smtClean="0"/>
              <a:t>‹#›</a:t>
            </a:fld>
            <a:endParaRPr lang="en-US"/>
          </a:p>
        </p:txBody>
      </p:sp>
    </p:spTree>
    <p:extLst>
      <p:ext uri="{BB962C8B-B14F-4D97-AF65-F5344CB8AC3E}">
        <p14:creationId xmlns:p14="http://schemas.microsoft.com/office/powerpoint/2010/main" val="310132625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video" Target="NULL" TargetMode="Externa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microsoft.com/office/2007/relationships/media" Target="../media/media2.mp4"/></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17418"/>
            <a:ext cx="9144000" cy="2692545"/>
          </a:xfrm>
        </p:spPr>
        <p:txBody>
          <a:bodyPr>
            <a:noAutofit/>
          </a:bodyPr>
          <a:lstStyle/>
          <a:p>
            <a:r>
              <a:rPr lang="en-US" sz="7200" b="1">
                <a:latin typeface="Times New Roman" panose="02020603050405020304" pitchFamily="18" charset="0"/>
                <a:cs typeface="Times New Roman" panose="02020603050405020304" pitchFamily="18" charset="0"/>
              </a:rPr>
              <a:t>TankBot</a:t>
            </a:r>
            <a:r>
              <a:rPr lang="en-US" sz="7200">
                <a:latin typeface="Times New Roman" panose="02020603050405020304" pitchFamily="18" charset="0"/>
                <a:cs typeface="Times New Roman" panose="02020603050405020304" pitchFamily="18" charset="0"/>
              </a:rPr>
              <a:t/>
            </a:r>
            <a:br>
              <a:rPr lang="en-US" sz="7200">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Autonomous Turret Mounted Sentry Robot</a:t>
            </a:r>
            <a:endParaRPr lang="en-US" sz="72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680355" y="4110566"/>
            <a:ext cx="6987645" cy="2085878"/>
          </a:xfrm>
        </p:spPr>
        <p:txBody>
          <a:bodyPr>
            <a:normAutofit fontScale="92500" lnSpcReduction="10000"/>
          </a:bodyPr>
          <a:lstStyle/>
          <a:p>
            <a:r>
              <a:rPr lang="en-US">
                <a:latin typeface="Times New Roman" panose="02020603050405020304" pitchFamily="18" charset="0"/>
                <a:cs typeface="Times New Roman" panose="02020603050405020304" pitchFamily="18" charset="0"/>
              </a:rPr>
              <a:t>Group 1</a:t>
            </a:r>
          </a:p>
          <a:p>
            <a:r>
              <a:rPr lang="en-US">
                <a:latin typeface="Times New Roman" panose="02020603050405020304" pitchFamily="18" charset="0"/>
                <a:cs typeface="Times New Roman" panose="02020603050405020304" pitchFamily="18" charset="0"/>
              </a:rPr>
              <a:t>Stephen Greene, EE</a:t>
            </a:r>
          </a:p>
          <a:p>
            <a:r>
              <a:rPr lang="en-US">
                <a:latin typeface="Times New Roman" panose="02020603050405020304" pitchFamily="18" charset="0"/>
                <a:cs typeface="Times New Roman" panose="02020603050405020304" pitchFamily="18" charset="0"/>
              </a:rPr>
              <a:t>Anthony Speake, EE</a:t>
            </a:r>
          </a:p>
          <a:p>
            <a:r>
              <a:rPr lang="en-US">
                <a:latin typeface="Times New Roman" panose="02020603050405020304" pitchFamily="18" charset="0"/>
                <a:cs typeface="Times New Roman" panose="02020603050405020304" pitchFamily="18" charset="0"/>
              </a:rPr>
              <a:t>Conan Wilson, EE</a:t>
            </a:r>
          </a:p>
          <a:p>
            <a:r>
              <a:rPr lang="en-US">
                <a:latin typeface="Times New Roman" panose="02020603050405020304" pitchFamily="18" charset="0"/>
                <a:cs typeface="Times New Roman" panose="02020603050405020304" pitchFamily="18" charset="0"/>
              </a:rPr>
              <a:t>Emanuel Sotomayor, EE</a:t>
            </a:r>
          </a:p>
          <a:p>
            <a:endParaRPr lang="en-US">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72987" y="3790028"/>
            <a:ext cx="4031723" cy="147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61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FD6293-F175-4D3C-9F57-F8341DE7F2EB}"/>
              </a:ext>
            </a:extLst>
          </p:cNvPr>
          <p:cNvSpPr>
            <a:spLocks noGrp="1"/>
          </p:cNvSpPr>
          <p:nvPr>
            <p:ph type="title"/>
          </p:nvPr>
        </p:nvSpPr>
        <p:spPr>
          <a:xfrm>
            <a:off x="1579408" y="0"/>
            <a:ext cx="10018713" cy="1752599"/>
          </a:xfrm>
        </p:spPr>
        <p:txBody>
          <a:bodyPr/>
          <a:lstStyle/>
          <a:p>
            <a:r>
              <a:rPr lang="en-US">
                <a:latin typeface="Times New Roman" panose="02020603050405020304" pitchFamily="18" charset="0"/>
                <a:cs typeface="Times New Roman" panose="02020603050405020304" pitchFamily="18" charset="0"/>
              </a:rPr>
              <a:t>Fire System Control</a:t>
            </a:r>
            <a:endParaRPr lang="en-US"/>
          </a:p>
        </p:txBody>
      </p:sp>
      <p:sp>
        <p:nvSpPr>
          <p:cNvPr id="3" name="Content Placeholder 2">
            <a:extLst>
              <a:ext uri="{FF2B5EF4-FFF2-40B4-BE49-F238E27FC236}">
                <a16:creationId xmlns:a16="http://schemas.microsoft.com/office/drawing/2014/main" xmlns="" id="{DC32A718-97B0-438C-B077-EC10C859E963}"/>
              </a:ext>
            </a:extLst>
          </p:cNvPr>
          <p:cNvSpPr>
            <a:spLocks noGrp="1"/>
          </p:cNvSpPr>
          <p:nvPr>
            <p:ph idx="1"/>
          </p:nvPr>
        </p:nvSpPr>
        <p:spPr>
          <a:xfrm>
            <a:off x="1517935" y="1752599"/>
            <a:ext cx="10018713" cy="3124201"/>
          </a:xfrm>
        </p:spPr>
        <p:txBody>
          <a:bodyPr/>
          <a:lstStyle/>
          <a:p>
            <a:r>
              <a:rPr lang="en-US">
                <a:latin typeface="Times New Roman" panose="02020603050405020304" pitchFamily="18" charset="0"/>
                <a:cs typeface="Times New Roman" panose="02020603050405020304" pitchFamily="18" charset="0"/>
              </a:rPr>
              <a:t>Frame</a:t>
            </a:r>
          </a:p>
          <a:p>
            <a:pPr lvl="1"/>
            <a:r>
              <a:rPr lang="en-US">
                <a:latin typeface="Times New Roman" panose="02020603050405020304" pitchFamily="18" charset="0"/>
                <a:cs typeface="Times New Roman" panose="02020603050405020304" pitchFamily="18" charset="0"/>
              </a:rPr>
              <a:t>Turret frame construction factors:</a:t>
            </a:r>
          </a:p>
          <a:p>
            <a:pPr lvl="2"/>
            <a:r>
              <a:rPr lang="en-US">
                <a:latin typeface="Times New Roman" panose="02020603050405020304" pitchFamily="18" charset="0"/>
                <a:cs typeface="Times New Roman" panose="02020603050405020304" pitchFamily="18" charset="0"/>
              </a:rPr>
              <a:t>Weight (as low as possible)</a:t>
            </a:r>
          </a:p>
          <a:p>
            <a:pPr lvl="2"/>
            <a:r>
              <a:rPr lang="en-US">
                <a:latin typeface="Times New Roman" panose="02020603050405020304" pitchFamily="18" charset="0"/>
                <a:cs typeface="Times New Roman" panose="02020603050405020304" pitchFamily="18" charset="0"/>
              </a:rPr>
              <a:t>Sturdiness (able to carry the gun and rotate effectively)</a:t>
            </a:r>
          </a:p>
          <a:p>
            <a:pPr lvl="1"/>
            <a:r>
              <a:rPr lang="en-US">
                <a:latin typeface="Times New Roman" panose="02020603050405020304" pitchFamily="18" charset="0"/>
                <a:cs typeface="Times New Roman" panose="02020603050405020304" pitchFamily="18" charset="0"/>
              </a:rPr>
              <a:t>Ultimately made of aluminum</a:t>
            </a:r>
          </a:p>
          <a:p>
            <a:pPr lvl="1"/>
            <a:r>
              <a:rPr lang="en-US">
                <a:latin typeface="Times New Roman" panose="02020603050405020304" pitchFamily="18" charset="0"/>
                <a:cs typeface="Times New Roman" panose="02020603050405020304" pitchFamily="18" charset="0"/>
              </a:rPr>
              <a:t>Use of high-strength gears</a:t>
            </a:r>
          </a:p>
        </p:txBody>
      </p:sp>
    </p:spTree>
    <p:extLst>
      <p:ext uri="{BB962C8B-B14F-4D97-AF65-F5344CB8AC3E}">
        <p14:creationId xmlns:p14="http://schemas.microsoft.com/office/powerpoint/2010/main" val="2907664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FD6293-F175-4D3C-9F57-F8341DE7F2EB}"/>
              </a:ext>
            </a:extLst>
          </p:cNvPr>
          <p:cNvSpPr>
            <a:spLocks noGrp="1"/>
          </p:cNvSpPr>
          <p:nvPr>
            <p:ph type="title"/>
          </p:nvPr>
        </p:nvSpPr>
        <p:spPr>
          <a:xfrm>
            <a:off x="1579408" y="0"/>
            <a:ext cx="10018713" cy="1752599"/>
          </a:xfrm>
        </p:spPr>
        <p:txBody>
          <a:bodyPr/>
          <a:lstStyle/>
          <a:p>
            <a:r>
              <a:rPr lang="en-US">
                <a:latin typeface="Times New Roman" panose="02020603050405020304" pitchFamily="18" charset="0"/>
                <a:cs typeface="Times New Roman" panose="02020603050405020304" pitchFamily="18" charset="0"/>
              </a:rPr>
              <a:t>Fire System Control</a:t>
            </a:r>
            <a:endParaRPr lang="en-US"/>
          </a:p>
        </p:txBody>
      </p:sp>
      <p:sp>
        <p:nvSpPr>
          <p:cNvPr id="3" name="Content Placeholder 2">
            <a:extLst>
              <a:ext uri="{FF2B5EF4-FFF2-40B4-BE49-F238E27FC236}">
                <a16:creationId xmlns:a16="http://schemas.microsoft.com/office/drawing/2014/main" xmlns="" id="{DC32A718-97B0-438C-B077-EC10C859E963}"/>
              </a:ext>
            </a:extLst>
          </p:cNvPr>
          <p:cNvSpPr>
            <a:spLocks noGrp="1"/>
          </p:cNvSpPr>
          <p:nvPr>
            <p:ph idx="1"/>
          </p:nvPr>
        </p:nvSpPr>
        <p:spPr>
          <a:xfrm>
            <a:off x="1484310" y="1366787"/>
            <a:ext cx="10018713" cy="4424413"/>
          </a:xfrm>
        </p:spPr>
        <p:txBody>
          <a:bodyPr/>
          <a:lstStyle/>
          <a:p>
            <a:r>
              <a:rPr lang="en-US">
                <a:latin typeface="Times New Roman" panose="02020603050405020304" pitchFamily="18" charset="0"/>
                <a:cs typeface="Times New Roman" panose="02020603050405020304" pitchFamily="18" charset="0"/>
              </a:rPr>
              <a:t>Fire and Reload</a:t>
            </a:r>
          </a:p>
          <a:p>
            <a:pPr lvl="1"/>
            <a:r>
              <a:rPr lang="en-US">
                <a:latin typeface="Times New Roman" panose="02020603050405020304" pitchFamily="18" charset="0"/>
                <a:cs typeface="Times New Roman" panose="02020603050405020304" pitchFamily="18" charset="0"/>
              </a:rPr>
              <a:t>Gun-switching will be achieved by MOSFET push-pull with </a:t>
            </a:r>
            <a:r>
              <a:rPr lang="en-US" err="1">
                <a:latin typeface="Times New Roman" panose="02020603050405020304" pitchFamily="18" charset="0"/>
                <a:cs typeface="Times New Roman" panose="02020603050405020304" pitchFamily="18" charset="0"/>
              </a:rPr>
              <a:t>flyback</a:t>
            </a:r>
            <a:r>
              <a:rPr lang="en-US">
                <a:latin typeface="Times New Roman" panose="02020603050405020304" pitchFamily="18" charset="0"/>
                <a:cs typeface="Times New Roman" panose="02020603050405020304" pitchFamily="18" charset="0"/>
              </a:rPr>
              <a:t> diode circuit</a:t>
            </a:r>
            <a:endParaRPr lang="en-US">
              <a:solidFill>
                <a:srgbClr val="FF0000"/>
              </a:solidFill>
              <a:latin typeface="Times New Roman" panose="02020603050405020304" pitchFamily="18" charset="0"/>
              <a:cs typeface="Times New Roman" panose="02020603050405020304" pitchFamily="18" charset="0"/>
            </a:endParaRPr>
          </a:p>
          <a:p>
            <a:pPr lvl="2"/>
            <a:r>
              <a:rPr lang="en-US">
                <a:latin typeface="Times New Roman" panose="02020603050405020304" pitchFamily="18" charset="0"/>
                <a:cs typeface="Times New Roman" panose="02020603050405020304" pitchFamily="18" charset="0"/>
              </a:rPr>
              <a:t>Power MOSFET will be utilized to drive external relay</a:t>
            </a:r>
            <a:endParaRPr lang="en-US">
              <a:solidFill>
                <a:srgbClr val="FF0000"/>
              </a:solidFill>
              <a:latin typeface="Times New Roman" panose="02020603050405020304" pitchFamily="18" charset="0"/>
              <a:cs typeface="Times New Roman" panose="02020603050405020304" pitchFamily="18" charset="0"/>
            </a:endParaRPr>
          </a:p>
          <a:p>
            <a:pPr lvl="1"/>
            <a:r>
              <a:rPr lang="en-US">
                <a:latin typeface="Times New Roman" panose="02020603050405020304" pitchFamily="18" charset="0"/>
                <a:cs typeface="Times New Roman" panose="02020603050405020304" pitchFamily="18" charset="0"/>
              </a:rPr>
              <a:t>The central microcontroller will instruct the gun to fire or hold</a:t>
            </a:r>
          </a:p>
          <a:p>
            <a:pPr lvl="1"/>
            <a:r>
              <a:rPr lang="en-US">
                <a:latin typeface="Times New Roman" panose="02020603050405020304" pitchFamily="18" charset="0"/>
                <a:cs typeface="Times New Roman" panose="02020603050405020304" pitchFamily="18" charset="0"/>
              </a:rPr>
              <a:t>Reloading will be achieved by the same circuit as the gun-switching</a:t>
            </a:r>
          </a:p>
          <a:p>
            <a:pPr lvl="1"/>
            <a:endParaRPr lang="en-US">
              <a:latin typeface="Times New Roman" panose="02020603050405020304" pitchFamily="18" charset="0"/>
              <a:cs typeface="Times New Roman" panose="02020603050405020304" pitchFamily="18" charset="0"/>
            </a:endParaRPr>
          </a:p>
          <a:p>
            <a:pPr lvl="1"/>
            <a:endParaRPr lang="en-US">
              <a:latin typeface="Times New Roman" panose="02020603050405020304" pitchFamily="18" charset="0"/>
              <a:cs typeface="Times New Roman" panose="02020603050405020304" pitchFamily="18" charset="0"/>
            </a:endParaRPr>
          </a:p>
          <a:p>
            <a:pPr lvl="1"/>
            <a:endParaRPr lang="en-US">
              <a:latin typeface="Times New Roman" panose="02020603050405020304" pitchFamily="18" charset="0"/>
              <a:cs typeface="Times New Roman" panose="02020603050405020304" pitchFamily="18" charset="0"/>
            </a:endParaRPr>
          </a:p>
          <a:p>
            <a:pPr lvl="1"/>
            <a:endParaRPr lang="en-US">
              <a:latin typeface="Times New Roman" panose="02020603050405020304" pitchFamily="18" charset="0"/>
              <a:cs typeface="Times New Roman" panose="02020603050405020304" pitchFamily="18" charset="0"/>
            </a:endParaRPr>
          </a:p>
          <a:p>
            <a:pPr lvl="1"/>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F597E1AE-4179-4990-B590-A48F16FEA422}"/>
              </a:ext>
            </a:extLst>
          </p:cNvPr>
          <p:cNvPicPr>
            <a:picLocks noChangeAspect="1"/>
          </p:cNvPicPr>
          <p:nvPr/>
        </p:nvPicPr>
        <p:blipFill>
          <a:blip r:embed="rId3"/>
          <a:stretch>
            <a:fillRect/>
          </a:stretch>
        </p:blipFill>
        <p:spPr>
          <a:xfrm>
            <a:off x="3000652" y="3366410"/>
            <a:ext cx="6031848" cy="3491590"/>
          </a:xfrm>
          <a:prstGeom prst="rect">
            <a:avLst/>
          </a:prstGeom>
        </p:spPr>
      </p:pic>
    </p:spTree>
    <p:extLst>
      <p:ext uri="{BB962C8B-B14F-4D97-AF65-F5344CB8AC3E}">
        <p14:creationId xmlns:p14="http://schemas.microsoft.com/office/powerpoint/2010/main" val="779909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AB66A50-2836-44A8-9D5C-E5970DE2A944}"/>
              </a:ext>
            </a:extLst>
          </p:cNvPr>
          <p:cNvSpPr>
            <a:spLocks noGrp="1"/>
          </p:cNvSpPr>
          <p:nvPr>
            <p:ph idx="1"/>
          </p:nvPr>
        </p:nvSpPr>
        <p:spPr>
          <a:xfrm>
            <a:off x="1484310" y="1623975"/>
            <a:ext cx="10018713" cy="4167226"/>
          </a:xfrm>
        </p:spPr>
        <p:txBody>
          <a:bodyPr>
            <a:normAutofit/>
          </a:bodyPr>
          <a:lstStyle/>
          <a:p>
            <a:r>
              <a:rPr lang="en-US">
                <a:latin typeface="Times New Roman" panose="02020603050405020304" pitchFamily="18" charset="0"/>
                <a:cs typeface="Times New Roman" panose="02020603050405020304" pitchFamily="18" charset="0"/>
              </a:rPr>
              <a:t>Turret pitch</a:t>
            </a:r>
          </a:p>
          <a:p>
            <a:pPr lvl="1"/>
            <a:r>
              <a:rPr lang="en-US">
                <a:latin typeface="Times New Roman" panose="02020603050405020304" pitchFamily="18" charset="0"/>
                <a:cs typeface="Times New Roman" panose="02020603050405020304" pitchFamily="18" charset="0"/>
              </a:rPr>
              <a:t>Operated by full rotation DC motors through a coupled gear system</a:t>
            </a:r>
          </a:p>
          <a:p>
            <a:pPr lvl="1"/>
            <a:r>
              <a:rPr lang="en-US">
                <a:latin typeface="Times New Roman" panose="02020603050405020304" pitchFamily="18" charset="0"/>
                <a:cs typeface="Times New Roman" panose="02020603050405020304" pitchFamily="18" charset="0"/>
              </a:rPr>
              <a:t>Controlled through a Texas Instruments TIVA microcontroller</a:t>
            </a:r>
          </a:p>
          <a:p>
            <a:pPr lvl="1"/>
            <a:r>
              <a:rPr lang="en-US">
                <a:latin typeface="Times New Roman" panose="02020603050405020304" pitchFamily="18" charset="0"/>
                <a:cs typeface="Times New Roman" panose="02020603050405020304" pitchFamily="18" charset="0"/>
              </a:rPr>
              <a:t>Encoders will provide feedback about current angular positions of the turret</a:t>
            </a:r>
          </a:p>
          <a:p>
            <a:pPr lvl="2"/>
            <a:r>
              <a:rPr lang="en-US">
                <a:latin typeface="Times New Roman" panose="02020603050405020304" pitchFamily="18" charset="0"/>
                <a:cs typeface="Times New Roman" panose="02020603050405020304" pitchFamily="18" charset="0"/>
              </a:rPr>
              <a:t>This feedback is used to aim the gun and prevent the obstruction of the gun by the surroundings</a:t>
            </a:r>
          </a:p>
          <a:p>
            <a:pPr lvl="1"/>
            <a:endParaRPr lang="en-US">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xmlns="" id="{9AEDFB93-5B26-4082-A8D3-F640AE67DDEB}"/>
              </a:ext>
            </a:extLst>
          </p:cNvPr>
          <p:cNvSpPr>
            <a:spLocks noGrp="1"/>
          </p:cNvSpPr>
          <p:nvPr>
            <p:ph type="title"/>
          </p:nvPr>
        </p:nvSpPr>
        <p:spPr>
          <a:xfrm>
            <a:off x="1484310" y="0"/>
            <a:ext cx="10018713" cy="1623975"/>
          </a:xfrm>
        </p:spPr>
        <p:txBody>
          <a:bodyPr/>
          <a:lstStyle/>
          <a:p>
            <a:r>
              <a:rPr lang="en-US">
                <a:latin typeface="Times New Roman" panose="02020603050405020304" pitchFamily="18" charset="0"/>
                <a:cs typeface="Times New Roman" panose="02020603050405020304" pitchFamily="18" charset="0"/>
              </a:rPr>
              <a:t>Fire System Control</a:t>
            </a:r>
          </a:p>
        </p:txBody>
      </p:sp>
    </p:spTree>
    <p:extLst>
      <p:ext uri="{BB962C8B-B14F-4D97-AF65-F5344CB8AC3E}">
        <p14:creationId xmlns:p14="http://schemas.microsoft.com/office/powerpoint/2010/main" val="1868048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E8142-4058-44CE-88C7-44987A6A004D}"/>
              </a:ext>
            </a:extLst>
          </p:cNvPr>
          <p:cNvSpPr>
            <a:spLocks noGrp="1"/>
          </p:cNvSpPr>
          <p:nvPr>
            <p:ph type="title"/>
          </p:nvPr>
        </p:nvSpPr>
        <p:spPr/>
        <p:txBody>
          <a:bodyPr/>
          <a:lstStyle/>
          <a:p>
            <a:r>
              <a:rPr lang="en-US"/>
              <a:t>Fire System Control</a:t>
            </a:r>
          </a:p>
        </p:txBody>
      </p:sp>
      <p:sp>
        <p:nvSpPr>
          <p:cNvPr id="3" name="Content Placeholder 2">
            <a:extLst>
              <a:ext uri="{FF2B5EF4-FFF2-40B4-BE49-F238E27FC236}">
                <a16:creationId xmlns:a16="http://schemas.microsoft.com/office/drawing/2014/main" xmlns="" id="{7594C3B6-C08C-4831-BFA5-91252988AF5B}"/>
              </a:ext>
            </a:extLst>
          </p:cNvPr>
          <p:cNvSpPr>
            <a:spLocks noGrp="1"/>
          </p:cNvSpPr>
          <p:nvPr>
            <p:ph idx="1"/>
          </p:nvPr>
        </p:nvSpPr>
        <p:spPr/>
        <p:txBody>
          <a:bodyPr/>
          <a:lstStyle/>
          <a:p>
            <a:r>
              <a:rPr lang="en-US"/>
              <a:t>The laser currently installed on TankBot will simulate the action of the gun</a:t>
            </a:r>
          </a:p>
          <a:p>
            <a:pPr lvl="1"/>
            <a:r>
              <a:rPr lang="en-US"/>
              <a:t>The group couldn’t clear the airsoft gun on campus</a:t>
            </a:r>
          </a:p>
          <a:p>
            <a:pPr lvl="1"/>
            <a:r>
              <a:rPr lang="en-US"/>
              <a:t>The same firing circuit it still in effect, it just powers the laser rather than the firing mechanism of the airsoft gun.</a:t>
            </a:r>
          </a:p>
          <a:p>
            <a:endParaRPr lang="en-US"/>
          </a:p>
        </p:txBody>
      </p:sp>
    </p:spTree>
    <p:extLst>
      <p:ext uri="{BB962C8B-B14F-4D97-AF65-F5344CB8AC3E}">
        <p14:creationId xmlns:p14="http://schemas.microsoft.com/office/powerpoint/2010/main" val="304777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0F266-FB54-4C43-8F61-27204A896A53}"/>
              </a:ext>
            </a:extLst>
          </p:cNvPr>
          <p:cNvSpPr>
            <a:spLocks noGrp="1"/>
          </p:cNvSpPr>
          <p:nvPr>
            <p:ph type="title"/>
          </p:nvPr>
        </p:nvSpPr>
        <p:spPr>
          <a:xfrm>
            <a:off x="-1378810" y="1"/>
            <a:ext cx="10018713" cy="1289154"/>
          </a:xfrm>
        </p:spPr>
        <p:txBody>
          <a:bodyPr/>
          <a:lstStyle/>
          <a:p>
            <a:r>
              <a:rPr lang="en-US" dirty="0"/>
              <a:t>Gun Fire Example</a:t>
            </a:r>
          </a:p>
        </p:txBody>
      </p:sp>
      <p:pic>
        <p:nvPicPr>
          <p:cNvPr id="4" name="vlc-record-2018-11-28-09h13m28s-video.mov-">
            <a:hlinkClick r:id="" action="ppaction://media"/>
            <a:extLst>
              <a:ext uri="{FF2B5EF4-FFF2-40B4-BE49-F238E27FC236}">
                <a16:creationId xmlns:a16="http://schemas.microsoft.com/office/drawing/2014/main" xmlns="" id="{4612AD28-BAD4-493F-A81C-9471A4DF125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rot="5400000">
            <a:off x="5259303" y="1615092"/>
            <a:ext cx="6450063" cy="3627815"/>
          </a:xfrm>
        </p:spPr>
      </p:pic>
      <p:pic>
        <p:nvPicPr>
          <p:cNvPr id="3" name="Tankbot Test ">
            <a:hlinkClick r:id="" action="ppaction://media"/>
          </p:cNvPr>
          <p:cNvPicPr>
            <a:picLocks noChangeAspect="1"/>
          </p:cNvPicPr>
          <p:nvPr>
            <a:videoFile r:link="rId3"/>
            <p:extLst>
              <p:ext uri="{DAA4B4D4-6D71-4841-9C94-3DE7FCFB9230}">
                <p14:media xmlns:p14="http://schemas.microsoft.com/office/powerpoint/2010/main" r:embed="rId4">
                  <p14:trim end="14432.2291"/>
                </p14:media>
              </p:ext>
            </p:extLst>
          </p:nvPr>
        </p:nvPicPr>
        <p:blipFill>
          <a:blip r:embed="rId8"/>
          <a:stretch>
            <a:fillRect/>
          </a:stretch>
        </p:blipFill>
        <p:spPr>
          <a:xfrm>
            <a:off x="2215469" y="1454046"/>
            <a:ext cx="3485637" cy="5150577"/>
          </a:xfrm>
          <a:prstGeom prst="rect">
            <a:avLst/>
          </a:prstGeom>
        </p:spPr>
      </p:pic>
    </p:spTree>
    <p:extLst>
      <p:ext uri="{BB962C8B-B14F-4D97-AF65-F5344CB8AC3E}">
        <p14:creationId xmlns:p14="http://schemas.microsoft.com/office/powerpoint/2010/main" val="110057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A6723-C364-4526-928D-35B3A0162ED0}"/>
              </a:ext>
            </a:extLst>
          </p:cNvPr>
          <p:cNvSpPr>
            <a:spLocks noGrp="1"/>
          </p:cNvSpPr>
          <p:nvPr>
            <p:ph type="title"/>
          </p:nvPr>
        </p:nvSpPr>
        <p:spPr>
          <a:xfrm>
            <a:off x="1484311" y="-451203"/>
            <a:ext cx="10018713" cy="1752599"/>
          </a:xfrm>
        </p:spPr>
        <p:txBody>
          <a:bodyPr/>
          <a:lstStyle/>
          <a:p>
            <a:r>
              <a:rPr lang="en-US">
                <a:latin typeface="Times New Roman" panose="02020603050405020304" pitchFamily="18" charset="0"/>
                <a:cs typeface="Times New Roman" panose="02020603050405020304" pitchFamily="18" charset="0"/>
              </a:rPr>
              <a:t>Wireless Access</a:t>
            </a:r>
          </a:p>
        </p:txBody>
      </p:sp>
      <p:pic>
        <p:nvPicPr>
          <p:cNvPr id="3" name="Picture 2">
            <a:extLst>
              <a:ext uri="{FF2B5EF4-FFF2-40B4-BE49-F238E27FC236}">
                <a16:creationId xmlns:a16="http://schemas.microsoft.com/office/drawing/2014/main" xmlns="" id="{1DDB7E17-9873-4BF5-B54D-DC4560EDD00A}"/>
              </a:ext>
            </a:extLst>
          </p:cNvPr>
          <p:cNvPicPr>
            <a:picLocks noChangeAspect="1"/>
          </p:cNvPicPr>
          <p:nvPr/>
        </p:nvPicPr>
        <p:blipFill>
          <a:blip r:embed="rId3"/>
          <a:stretch>
            <a:fillRect/>
          </a:stretch>
        </p:blipFill>
        <p:spPr>
          <a:xfrm>
            <a:off x="1260628" y="727868"/>
            <a:ext cx="10466078" cy="6130132"/>
          </a:xfrm>
          <a:prstGeom prst="rect">
            <a:avLst/>
          </a:prstGeom>
        </p:spPr>
      </p:pic>
    </p:spTree>
    <p:extLst>
      <p:ext uri="{BB962C8B-B14F-4D97-AF65-F5344CB8AC3E}">
        <p14:creationId xmlns:p14="http://schemas.microsoft.com/office/powerpoint/2010/main" val="99728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17AD277-4DB7-409A-9864-6E28DDD47DC9}"/>
              </a:ext>
            </a:extLst>
          </p:cNvPr>
          <p:cNvSpPr>
            <a:spLocks noGrp="1"/>
          </p:cNvSpPr>
          <p:nvPr>
            <p:ph idx="1"/>
          </p:nvPr>
        </p:nvSpPr>
        <p:spPr>
          <a:xfrm>
            <a:off x="1484310" y="1617306"/>
            <a:ext cx="10018713" cy="4173894"/>
          </a:xfrm>
        </p:spPr>
        <p:txBody>
          <a:bodyPr>
            <a:normAutofit/>
          </a:bodyPr>
          <a:lstStyle/>
          <a:p>
            <a:r>
              <a:rPr lang="en-US" err="1">
                <a:latin typeface="Times New Roman" panose="02020603050405020304" pitchFamily="18" charset="0"/>
                <a:cs typeface="Times New Roman" panose="02020603050405020304" pitchFamily="18" charset="0"/>
              </a:rPr>
              <a:t>WiFi</a:t>
            </a:r>
            <a:endParaRPr lang="en-US">
              <a:latin typeface="Times New Roman" panose="02020603050405020304" pitchFamily="18" charset="0"/>
              <a:cs typeface="Times New Roman" panose="02020603050405020304" pitchFamily="18" charset="0"/>
            </a:endParaRPr>
          </a:p>
          <a:p>
            <a:pPr lvl="1"/>
            <a:r>
              <a:rPr lang="en-US">
                <a:latin typeface="Times New Roman" panose="02020603050405020304" pitchFamily="18" charset="0"/>
                <a:cs typeface="Times New Roman" panose="02020603050405020304" pitchFamily="18" charset="0"/>
              </a:rPr>
              <a:t>Hardware: ATWILC3000 wireless module</a:t>
            </a:r>
          </a:p>
          <a:p>
            <a:pPr lvl="1"/>
            <a:r>
              <a:rPr lang="en-US">
                <a:latin typeface="Times New Roman" panose="02020603050405020304" pitchFamily="18" charset="0"/>
                <a:cs typeface="Times New Roman" panose="02020603050405020304" pitchFamily="18" charset="0"/>
              </a:rPr>
              <a:t>Software: Modified Linux driver based on Linux4WILC source</a:t>
            </a:r>
          </a:p>
          <a:p>
            <a:r>
              <a:rPr lang="en-US">
                <a:latin typeface="Times New Roman" panose="02020603050405020304" pitchFamily="18" charset="0"/>
                <a:cs typeface="Times New Roman" panose="02020603050405020304" pitchFamily="18" charset="0"/>
              </a:rPr>
              <a:t>Remote Program</a:t>
            </a:r>
          </a:p>
          <a:p>
            <a:pPr lvl="1"/>
            <a:r>
              <a:rPr lang="en-US">
                <a:latin typeface="Times New Roman" panose="02020603050405020304" pitchFamily="18" charset="0"/>
                <a:cs typeface="Times New Roman" panose="02020603050405020304" pitchFamily="18" charset="0"/>
              </a:rPr>
              <a:t>Control: byte stream from remote program to TankBot</a:t>
            </a:r>
          </a:p>
          <a:p>
            <a:pPr lvl="1"/>
            <a:r>
              <a:rPr lang="en-US">
                <a:latin typeface="Times New Roman" panose="02020603050405020304" pitchFamily="18" charset="0"/>
                <a:cs typeface="Times New Roman" panose="02020603050405020304" pitchFamily="18" charset="0"/>
              </a:rPr>
              <a:t>Commands: sends processed movement vector from controller, fire command and bot active state</a:t>
            </a:r>
          </a:p>
          <a:p>
            <a:r>
              <a:rPr lang="en-US">
                <a:latin typeface="Times New Roman" panose="02020603050405020304" pitchFamily="18" charset="0"/>
                <a:cs typeface="Times New Roman" panose="02020603050405020304" pitchFamily="18" charset="0"/>
              </a:rPr>
              <a:t>Remote Control</a:t>
            </a:r>
          </a:p>
          <a:p>
            <a:pPr lvl="1"/>
            <a:r>
              <a:rPr lang="en-US">
                <a:latin typeface="Times New Roman" panose="02020603050405020304" pitchFamily="18" charset="0"/>
                <a:cs typeface="Times New Roman" panose="02020603050405020304" pitchFamily="18" charset="0"/>
              </a:rPr>
              <a:t>Xbox 360 Controller, or by GUI buttons</a:t>
            </a:r>
          </a:p>
          <a:p>
            <a:pPr lvl="1"/>
            <a:endParaRPr lang="en-US">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146224C9-BDF5-46B8-8ECD-F175DB0A1381}"/>
              </a:ext>
            </a:extLst>
          </p:cNvPr>
          <p:cNvSpPr>
            <a:spLocks noGrp="1"/>
          </p:cNvSpPr>
          <p:nvPr>
            <p:ph type="title"/>
          </p:nvPr>
        </p:nvSpPr>
        <p:spPr>
          <a:xfrm>
            <a:off x="1484311" y="1555"/>
            <a:ext cx="10018713" cy="1491685"/>
          </a:xfrm>
        </p:spPr>
        <p:txBody>
          <a:bodyPr/>
          <a:lstStyle/>
          <a:p>
            <a:r>
              <a:rPr lang="en-US">
                <a:latin typeface="Times New Roman" panose="02020603050405020304" pitchFamily="18" charset="0"/>
                <a:cs typeface="Times New Roman" panose="02020603050405020304" pitchFamily="18" charset="0"/>
              </a:rPr>
              <a:t>Wireless Access</a:t>
            </a:r>
          </a:p>
        </p:txBody>
      </p:sp>
    </p:spTree>
    <p:extLst>
      <p:ext uri="{BB962C8B-B14F-4D97-AF65-F5344CB8AC3E}">
        <p14:creationId xmlns:p14="http://schemas.microsoft.com/office/powerpoint/2010/main" val="4021384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AE8983-5F40-46FF-8A15-A6EBDF2CA3FB}"/>
              </a:ext>
            </a:extLst>
          </p:cNvPr>
          <p:cNvSpPr>
            <a:spLocks noGrp="1"/>
          </p:cNvSpPr>
          <p:nvPr>
            <p:ph type="title"/>
          </p:nvPr>
        </p:nvSpPr>
        <p:spPr>
          <a:xfrm>
            <a:off x="1484311" y="-104312"/>
            <a:ext cx="10018713" cy="1752599"/>
          </a:xfrm>
        </p:spPr>
        <p:txBody>
          <a:bodyPr/>
          <a:lstStyle/>
          <a:p>
            <a:r>
              <a:rPr lang="en-US">
                <a:latin typeface="Times New Roman" panose="02020603050405020304" pitchFamily="18" charset="0"/>
                <a:cs typeface="Times New Roman" panose="02020603050405020304" pitchFamily="18" charset="0"/>
              </a:rPr>
              <a:t>Wireless Access</a:t>
            </a:r>
          </a:p>
        </p:txBody>
      </p:sp>
      <p:sp>
        <p:nvSpPr>
          <p:cNvPr id="3" name="Content Placeholder 2">
            <a:extLst>
              <a:ext uri="{FF2B5EF4-FFF2-40B4-BE49-F238E27FC236}">
                <a16:creationId xmlns:a16="http://schemas.microsoft.com/office/drawing/2014/main" xmlns="" id="{C0F46E83-7AD5-4CC0-A7D0-B8DB1DFA255B}"/>
              </a:ext>
            </a:extLst>
          </p:cNvPr>
          <p:cNvSpPr>
            <a:spLocks noGrp="1"/>
          </p:cNvSpPr>
          <p:nvPr>
            <p:ph idx="1"/>
          </p:nvPr>
        </p:nvSpPr>
        <p:spPr>
          <a:xfrm>
            <a:off x="1484310" y="1935331"/>
            <a:ext cx="10018713" cy="1102907"/>
          </a:xfrm>
        </p:spPr>
        <p:txBody>
          <a:bodyPr>
            <a:normAutofit fontScale="92500" lnSpcReduction="20000"/>
          </a:bodyPr>
          <a:lstStyle/>
          <a:p>
            <a:r>
              <a:rPr lang="en-US" err="1">
                <a:latin typeface="Times New Roman" panose="02020603050405020304" pitchFamily="18" charset="0"/>
                <a:cs typeface="Times New Roman" panose="02020603050405020304" pitchFamily="18" charset="0"/>
              </a:rPr>
              <a:t>WiFi</a:t>
            </a:r>
            <a:r>
              <a:rPr lang="en-US">
                <a:latin typeface="Times New Roman" panose="02020603050405020304" pitchFamily="18" charset="0"/>
                <a:cs typeface="Times New Roman" panose="02020603050405020304" pitchFamily="18" charset="0"/>
              </a:rPr>
              <a:t> chosen for high bandwidth video streaming and already available communication protocols.</a:t>
            </a:r>
          </a:p>
          <a:p>
            <a:r>
              <a:rPr lang="en-US">
                <a:latin typeface="Times New Roman" panose="02020603050405020304" pitchFamily="18" charset="0"/>
                <a:cs typeface="Times New Roman" panose="02020603050405020304" pitchFamily="18" charset="0"/>
              </a:rPr>
              <a:t>Cheaper modules such as ESP offer lower speeds.</a:t>
            </a:r>
          </a:p>
        </p:txBody>
      </p:sp>
      <p:graphicFrame>
        <p:nvGraphicFramePr>
          <p:cNvPr id="6" name="Table 5">
            <a:extLst>
              <a:ext uri="{FF2B5EF4-FFF2-40B4-BE49-F238E27FC236}">
                <a16:creationId xmlns:a16="http://schemas.microsoft.com/office/drawing/2014/main" xmlns="" id="{45A80A0B-9165-4BBB-8BD4-A4753E9558B1}"/>
              </a:ext>
            </a:extLst>
          </p:cNvPr>
          <p:cNvGraphicFramePr>
            <a:graphicFrameLocks noGrp="1"/>
          </p:cNvGraphicFramePr>
          <p:nvPr>
            <p:extLst>
              <p:ext uri="{D42A27DB-BD31-4B8C-83A1-F6EECF244321}">
                <p14:modId xmlns:p14="http://schemas.microsoft.com/office/powerpoint/2010/main" val="899229263"/>
              </p:ext>
            </p:extLst>
          </p:nvPr>
        </p:nvGraphicFramePr>
        <p:xfrm>
          <a:off x="2567883" y="3429000"/>
          <a:ext cx="7420412" cy="3302224"/>
        </p:xfrm>
        <a:graphic>
          <a:graphicData uri="http://schemas.openxmlformats.org/drawingml/2006/table">
            <a:tbl>
              <a:tblPr firstRow="1" firstCol="1" bandRow="1">
                <a:tableStyleId>{5C22544A-7EE6-4342-B048-85BDC9FD1C3A}</a:tableStyleId>
              </a:tblPr>
              <a:tblGrid>
                <a:gridCol w="1854673">
                  <a:extLst>
                    <a:ext uri="{9D8B030D-6E8A-4147-A177-3AD203B41FA5}">
                      <a16:colId xmlns:a16="http://schemas.microsoft.com/office/drawing/2014/main" xmlns="" val="72707709"/>
                    </a:ext>
                  </a:extLst>
                </a:gridCol>
                <a:gridCol w="1854673">
                  <a:extLst>
                    <a:ext uri="{9D8B030D-6E8A-4147-A177-3AD203B41FA5}">
                      <a16:colId xmlns:a16="http://schemas.microsoft.com/office/drawing/2014/main" xmlns="" val="2906007376"/>
                    </a:ext>
                  </a:extLst>
                </a:gridCol>
                <a:gridCol w="1855533">
                  <a:extLst>
                    <a:ext uri="{9D8B030D-6E8A-4147-A177-3AD203B41FA5}">
                      <a16:colId xmlns:a16="http://schemas.microsoft.com/office/drawing/2014/main" xmlns="" val="2006435609"/>
                    </a:ext>
                  </a:extLst>
                </a:gridCol>
                <a:gridCol w="1855533">
                  <a:extLst>
                    <a:ext uri="{9D8B030D-6E8A-4147-A177-3AD203B41FA5}">
                      <a16:colId xmlns:a16="http://schemas.microsoft.com/office/drawing/2014/main" xmlns="" val="2851898744"/>
                    </a:ext>
                  </a:extLst>
                </a:gridCol>
              </a:tblGrid>
              <a:tr h="252020">
                <a:tc>
                  <a:txBody>
                    <a:bodyPr/>
                    <a:lstStyle/>
                    <a:p>
                      <a:pPr marL="0" marR="0" algn="just">
                        <a:lnSpc>
                          <a:spcPct val="107000"/>
                        </a:lnSpc>
                        <a:spcBef>
                          <a:spcPts val="0"/>
                        </a:spcBef>
                        <a:spcAft>
                          <a:spcPts val="80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gn="just">
                        <a:lnSpc>
                          <a:spcPct val="107000"/>
                        </a:lnSpc>
                        <a:spcBef>
                          <a:spcPts val="0"/>
                        </a:spcBef>
                        <a:spcAft>
                          <a:spcPts val="800"/>
                        </a:spcAft>
                      </a:pPr>
                      <a:r>
                        <a:rPr lang="en-US" sz="1600">
                          <a:effectLst/>
                          <a:latin typeface="Times New Roman" panose="02020603050405020304" pitchFamily="18" charset="0"/>
                          <a:cs typeface="Times New Roman" panose="02020603050405020304" pitchFamily="18" charset="0"/>
                        </a:rPr>
                        <a:t>ESP8266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gn="just">
                        <a:lnSpc>
                          <a:spcPct val="107000"/>
                        </a:lnSpc>
                        <a:spcBef>
                          <a:spcPts val="0"/>
                        </a:spcBef>
                        <a:spcAft>
                          <a:spcPts val="800"/>
                        </a:spcAft>
                      </a:pPr>
                      <a:r>
                        <a:rPr lang="en-US" sz="1600">
                          <a:effectLst/>
                          <a:latin typeface="Times New Roman" panose="02020603050405020304" pitchFamily="18" charset="0"/>
                          <a:cs typeface="Times New Roman" panose="02020603050405020304" pitchFamily="18" charset="0"/>
                        </a:rPr>
                        <a:t>ATWILC1000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gn="just">
                        <a:lnSpc>
                          <a:spcPct val="107000"/>
                        </a:lnSpc>
                        <a:spcBef>
                          <a:spcPts val="0"/>
                        </a:spcBef>
                        <a:spcAft>
                          <a:spcPts val="800"/>
                        </a:spcAft>
                      </a:pPr>
                      <a:r>
                        <a:rPr lang="en-US" sz="1600">
                          <a:effectLst/>
                          <a:latin typeface="Times New Roman" panose="02020603050405020304" pitchFamily="18" charset="0"/>
                          <a:cs typeface="Times New Roman" panose="02020603050405020304" pitchFamily="18" charset="0"/>
                        </a:rPr>
                        <a:t>ATWILC3000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4117877377"/>
                  </a:ext>
                </a:extLst>
              </a:tr>
              <a:tr h="517022">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IEEE 802.11 Support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b/g/n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b/g/n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b/g/n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3061836451"/>
                  </a:ext>
                </a:extLst>
              </a:tr>
              <a:tr h="252020">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Bluetooth support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No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No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Yes BLE 5.0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3698605236"/>
                  </a:ext>
                </a:extLst>
              </a:tr>
              <a:tr h="517022">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Advertised max speed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72.2 Mbps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72.2 Mbps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72.2 Mbps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1798505962"/>
                  </a:ext>
                </a:extLst>
              </a:tr>
              <a:tr h="252020">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Tested max speed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4 Mbps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4Mbps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20Mbps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1851644661"/>
                  </a:ext>
                </a:extLst>
              </a:tr>
              <a:tr h="252020">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Driver Support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r>
                        <a:rPr lang="en-US" sz="1600" baseline="30000">
                          <a:effectLst/>
                          <a:latin typeface="Times New Roman" panose="02020603050405020304" pitchFamily="18" charset="0"/>
                          <a:cs typeface="Times New Roman" panose="02020603050405020304" pitchFamily="18" charset="0"/>
                        </a:rPr>
                        <a:t>rd</a:t>
                      </a:r>
                      <a:r>
                        <a:rPr lang="en-US" sz="1600">
                          <a:effectLst/>
                          <a:latin typeface="Times New Roman" panose="02020603050405020304" pitchFamily="18" charset="0"/>
                          <a:cs typeface="Times New Roman" panose="02020603050405020304" pitchFamily="18" charset="0"/>
                        </a:rPr>
                        <a:t> party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r>
                        <a:rPr lang="en-US" sz="1600" baseline="30000">
                          <a:effectLst/>
                          <a:latin typeface="Times New Roman" panose="02020603050405020304" pitchFamily="18" charset="0"/>
                          <a:cs typeface="Times New Roman" panose="02020603050405020304" pitchFamily="18" charset="0"/>
                        </a:rPr>
                        <a:t>st</a:t>
                      </a:r>
                      <a:r>
                        <a:rPr lang="en-US" sz="1600">
                          <a:effectLst/>
                          <a:latin typeface="Times New Roman" panose="02020603050405020304" pitchFamily="18" charset="0"/>
                          <a:cs typeface="Times New Roman" panose="02020603050405020304" pitchFamily="18" charset="0"/>
                        </a:rPr>
                        <a:t> party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r>
                        <a:rPr lang="en-US" sz="1600" baseline="30000">
                          <a:effectLst/>
                          <a:latin typeface="Times New Roman" panose="02020603050405020304" pitchFamily="18" charset="0"/>
                          <a:cs typeface="Times New Roman" panose="02020603050405020304" pitchFamily="18" charset="0"/>
                        </a:rPr>
                        <a:t>st</a:t>
                      </a:r>
                      <a:r>
                        <a:rPr lang="en-US" sz="1600">
                          <a:effectLst/>
                          <a:latin typeface="Times New Roman" panose="02020603050405020304" pitchFamily="18" charset="0"/>
                          <a:cs typeface="Times New Roman" panose="02020603050405020304" pitchFamily="18" charset="0"/>
                        </a:rPr>
                        <a:t> party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1455956523"/>
                  </a:ext>
                </a:extLst>
              </a:tr>
              <a:tr h="252020">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Power Output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+20.5 dBm</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+19 dBm</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+19 dBm</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557337826"/>
                  </a:ext>
                </a:extLst>
              </a:tr>
              <a:tr h="252020">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Sensitivity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-98 dBm</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-98 dBm</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-98 dBm</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4054531550"/>
                  </a:ext>
                </a:extLst>
              </a:tr>
              <a:tr h="252020">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Antenna type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Integrated Trace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Integrated Trace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Integrated Chip</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2354555888"/>
                  </a:ext>
                </a:extLst>
              </a:tr>
              <a:tr h="252020">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External Interface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SPI</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SPI/SDIO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SPI/SDIO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592076531"/>
                  </a:ext>
                </a:extLst>
              </a:tr>
              <a:tr h="252020">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Cost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$2-$4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$7.34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tc>
                  <a:txBody>
                    <a:bodyPr/>
                    <a:lstStyle/>
                    <a:p>
                      <a:pPr marL="0" marR="0">
                        <a:lnSpc>
                          <a:spcPct val="107000"/>
                        </a:lnSpc>
                        <a:spcBef>
                          <a:spcPts val="0"/>
                        </a:spcBef>
                        <a:spcAft>
                          <a:spcPts val="0"/>
                        </a:spcAft>
                      </a:pPr>
                      <a:r>
                        <a:rPr lang="en-US" sz="1600">
                          <a:effectLst/>
                          <a:latin typeface="Times New Roman" panose="02020603050405020304" pitchFamily="18" charset="0"/>
                          <a:cs typeface="Times New Roman" panose="02020603050405020304" pitchFamily="18" charset="0"/>
                        </a:rPr>
                        <a:t>$10.14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92863" marR="92863" marT="0" marB="0"/>
                </a:tc>
                <a:extLst>
                  <a:ext uri="{0D108BD9-81ED-4DB2-BD59-A6C34878D82A}">
                    <a16:rowId xmlns:a16="http://schemas.microsoft.com/office/drawing/2014/main" xmlns="" val="2937215931"/>
                  </a:ext>
                </a:extLst>
              </a:tr>
            </a:tbl>
          </a:graphicData>
        </a:graphic>
      </p:graphicFrame>
    </p:spTree>
    <p:extLst>
      <p:ext uri="{BB962C8B-B14F-4D97-AF65-F5344CB8AC3E}">
        <p14:creationId xmlns:p14="http://schemas.microsoft.com/office/powerpoint/2010/main" val="1644055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193BB1-4450-4709-B440-3761B0A9F24D}"/>
              </a:ext>
            </a:extLst>
          </p:cNvPr>
          <p:cNvSpPr>
            <a:spLocks noGrp="1"/>
          </p:cNvSpPr>
          <p:nvPr>
            <p:ph type="title"/>
          </p:nvPr>
        </p:nvSpPr>
        <p:spPr>
          <a:xfrm>
            <a:off x="1484311" y="179773"/>
            <a:ext cx="10018713" cy="1752599"/>
          </a:xfrm>
        </p:spPr>
        <p:txBody>
          <a:bodyPr/>
          <a:lstStyle/>
          <a:p>
            <a:r>
              <a:rPr lang="en-US">
                <a:latin typeface="Times New Roman" panose="02020603050405020304" pitchFamily="18" charset="0"/>
                <a:cs typeface="Times New Roman" panose="02020603050405020304" pitchFamily="18" charset="0"/>
              </a:rPr>
              <a:t>Wireless Access</a:t>
            </a:r>
          </a:p>
        </p:txBody>
      </p:sp>
      <p:sp>
        <p:nvSpPr>
          <p:cNvPr id="3" name="Content Placeholder 2">
            <a:extLst>
              <a:ext uri="{FF2B5EF4-FFF2-40B4-BE49-F238E27FC236}">
                <a16:creationId xmlns:a16="http://schemas.microsoft.com/office/drawing/2014/main" xmlns="" id="{0946D512-DB94-4536-8690-F4938B92739F}"/>
              </a:ext>
            </a:extLst>
          </p:cNvPr>
          <p:cNvSpPr>
            <a:spLocks noGrp="1"/>
          </p:cNvSpPr>
          <p:nvPr>
            <p:ph idx="1"/>
          </p:nvPr>
        </p:nvSpPr>
        <p:spPr>
          <a:xfrm>
            <a:off x="1484310" y="2666999"/>
            <a:ext cx="7634523" cy="3124201"/>
          </a:xfrm>
        </p:spPr>
        <p:txBody>
          <a:bodyPr>
            <a:normAutofit fontScale="92500" lnSpcReduction="10000"/>
          </a:bodyPr>
          <a:lstStyle/>
          <a:p>
            <a:r>
              <a:rPr lang="en-US">
                <a:latin typeface="Times New Roman" panose="02020603050405020304" pitchFamily="18" charset="0"/>
                <a:cs typeface="Times New Roman" panose="02020603050405020304" pitchFamily="18" charset="0"/>
              </a:rPr>
              <a:t>ATWILC3000 </a:t>
            </a:r>
            <a:r>
              <a:rPr lang="en-US" err="1">
                <a:latin typeface="Times New Roman" panose="02020603050405020304" pitchFamily="18" charset="0"/>
                <a:cs typeface="Times New Roman" panose="02020603050405020304" pitchFamily="18" charset="0"/>
              </a:rPr>
              <a:t>WiFi+BT</a:t>
            </a:r>
            <a:r>
              <a:rPr lang="en-US">
                <a:latin typeface="Times New Roman" panose="02020603050405020304" pitchFamily="18" charset="0"/>
                <a:cs typeface="Times New Roman" panose="02020603050405020304" pitchFamily="18" charset="0"/>
              </a:rPr>
              <a:t> Wireless Module</a:t>
            </a:r>
          </a:p>
          <a:p>
            <a:r>
              <a:rPr lang="en-US">
                <a:latin typeface="Times New Roman" panose="02020603050405020304" pitchFamily="18" charset="0"/>
                <a:cs typeface="Times New Roman" panose="02020603050405020304" pitchFamily="18" charset="0"/>
              </a:rPr>
              <a:t>Tested bandwidth speeds up to 20mbps</a:t>
            </a:r>
          </a:p>
          <a:p>
            <a:r>
              <a:rPr lang="en-US">
                <a:latin typeface="Times New Roman" panose="02020603050405020304" pitchFamily="18" charset="0"/>
                <a:cs typeface="Times New Roman" panose="02020603050405020304" pitchFamily="18" charset="0"/>
              </a:rPr>
              <a:t>50MHz, 4 bit SDIO communication interface</a:t>
            </a:r>
          </a:p>
          <a:p>
            <a:r>
              <a:rPr lang="en-US">
                <a:latin typeface="Times New Roman" panose="02020603050405020304" pitchFamily="18" charset="0"/>
                <a:cs typeface="Times New Roman" panose="02020603050405020304" pitchFamily="18" charset="0"/>
              </a:rPr>
              <a:t>Open source driver provides ability to port to different processors on Linux</a:t>
            </a:r>
          </a:p>
          <a:p>
            <a:r>
              <a:rPr lang="en-US">
                <a:latin typeface="Times New Roman" panose="02020603050405020304" pitchFamily="18" charset="0"/>
                <a:cs typeface="Times New Roman" panose="02020603050405020304" pitchFamily="18" charset="0"/>
              </a:rPr>
              <a:t>Compact module provides easy integration</a:t>
            </a:r>
          </a:p>
          <a:p>
            <a:r>
              <a:rPr lang="en-US">
                <a:latin typeface="Times New Roman" panose="02020603050405020304" pitchFamily="18" charset="0"/>
                <a:cs typeface="Times New Roman" panose="02020603050405020304" pitchFamily="18" charset="0"/>
              </a:rPr>
              <a:t>Cost: $10.14</a:t>
            </a:r>
          </a:p>
        </p:txBody>
      </p:sp>
      <p:pic>
        <p:nvPicPr>
          <p:cNvPr id="4" name="Picture 3">
            <a:extLst>
              <a:ext uri="{FF2B5EF4-FFF2-40B4-BE49-F238E27FC236}">
                <a16:creationId xmlns:a16="http://schemas.microsoft.com/office/drawing/2014/main" xmlns="" id="{61C944A2-ACE0-4AB1-8863-A7D769D6AF7F}"/>
              </a:ext>
            </a:extLst>
          </p:cNvPr>
          <p:cNvPicPr>
            <a:picLocks noChangeAspect="1"/>
          </p:cNvPicPr>
          <p:nvPr/>
        </p:nvPicPr>
        <p:blipFill>
          <a:blip r:embed="rId3"/>
          <a:stretch>
            <a:fillRect/>
          </a:stretch>
        </p:blipFill>
        <p:spPr>
          <a:xfrm>
            <a:off x="8881712" y="3429000"/>
            <a:ext cx="2733675" cy="1419225"/>
          </a:xfrm>
          <a:prstGeom prst="rect">
            <a:avLst/>
          </a:prstGeom>
        </p:spPr>
      </p:pic>
    </p:spTree>
    <p:extLst>
      <p:ext uri="{BB962C8B-B14F-4D97-AF65-F5344CB8AC3E}">
        <p14:creationId xmlns:p14="http://schemas.microsoft.com/office/powerpoint/2010/main" val="3732752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15D118-DBFF-4F0A-9BE3-9E3952F920BD}"/>
              </a:ext>
            </a:extLst>
          </p:cNvPr>
          <p:cNvSpPr>
            <a:spLocks noGrp="1"/>
          </p:cNvSpPr>
          <p:nvPr>
            <p:ph type="title"/>
          </p:nvPr>
        </p:nvSpPr>
        <p:spPr>
          <a:xfrm>
            <a:off x="1353683" y="0"/>
            <a:ext cx="10018713" cy="1752599"/>
          </a:xfrm>
        </p:spPr>
        <p:txBody>
          <a:bodyPr/>
          <a:lstStyle/>
          <a:p>
            <a:r>
              <a:rPr lang="en-US">
                <a:latin typeface="Times New Roman" panose="02020603050405020304" pitchFamily="18" charset="0"/>
                <a:cs typeface="Times New Roman" panose="02020603050405020304" pitchFamily="18" charset="0"/>
              </a:rPr>
              <a:t>Remote Control Program Layout</a:t>
            </a:r>
          </a:p>
        </p:txBody>
      </p:sp>
      <p:pic>
        <p:nvPicPr>
          <p:cNvPr id="10" name="Picture 9">
            <a:extLst>
              <a:ext uri="{FF2B5EF4-FFF2-40B4-BE49-F238E27FC236}">
                <a16:creationId xmlns:a16="http://schemas.microsoft.com/office/drawing/2014/main" xmlns="" id="{9DBC9957-E383-40B6-BD57-5B88620B761A}"/>
              </a:ext>
            </a:extLst>
          </p:cNvPr>
          <p:cNvPicPr/>
          <p:nvPr/>
        </p:nvPicPr>
        <p:blipFill rotWithShape="1">
          <a:blip r:embed="rId3"/>
          <a:srcRect l="74551" t="9327" b="50041"/>
          <a:stretch/>
        </p:blipFill>
        <p:spPr>
          <a:xfrm>
            <a:off x="3938074" y="1427823"/>
            <a:ext cx="4849930" cy="5230428"/>
          </a:xfrm>
          <a:prstGeom prst="rect">
            <a:avLst/>
          </a:prstGeom>
        </p:spPr>
      </p:pic>
    </p:spTree>
    <p:extLst>
      <p:ext uri="{BB962C8B-B14F-4D97-AF65-F5344CB8AC3E}">
        <p14:creationId xmlns:p14="http://schemas.microsoft.com/office/powerpoint/2010/main" val="1389219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675406"/>
            <a:ext cx="10018713" cy="931722"/>
          </a:xfrm>
        </p:spPr>
        <p:txBody>
          <a:bodyPr>
            <a:normAutofit/>
          </a:bodyPr>
          <a:lstStyle/>
          <a:p>
            <a:r>
              <a:rPr lang="en-US">
                <a:latin typeface="Times New Roman" panose="02020603050405020304" pitchFamily="18" charset="0"/>
                <a:cs typeface="Times New Roman" panose="02020603050405020304" pitchFamily="18" charset="0"/>
              </a:rPr>
              <a:t>Introduction</a:t>
            </a:r>
          </a:p>
        </p:txBody>
      </p:sp>
      <p:sp>
        <p:nvSpPr>
          <p:cNvPr id="3" name="Content Placeholder 2"/>
          <p:cNvSpPr>
            <a:spLocks noGrp="1"/>
          </p:cNvSpPr>
          <p:nvPr>
            <p:ph idx="1"/>
          </p:nvPr>
        </p:nvSpPr>
        <p:spPr>
          <a:xfrm>
            <a:off x="1484310" y="1607128"/>
            <a:ext cx="5795860" cy="4277590"/>
          </a:xfrm>
        </p:spPr>
        <p:txBody>
          <a:bodyPr>
            <a:normAutofit/>
          </a:bodyPr>
          <a:lstStyle/>
          <a:p>
            <a:r>
              <a:rPr lang="en-US">
                <a:latin typeface="Times New Roman" panose="02020603050405020304" pitchFamily="18" charset="0"/>
                <a:cs typeface="Times New Roman" panose="02020603050405020304" pitchFamily="18" charset="0"/>
              </a:rPr>
              <a:t>TankBot is an autonomous robot featuring:</a:t>
            </a:r>
          </a:p>
          <a:p>
            <a:pPr lvl="1"/>
            <a:r>
              <a:rPr lang="en-US">
                <a:latin typeface="Times New Roman" panose="02020603050405020304" pitchFamily="18" charset="0"/>
                <a:cs typeface="Times New Roman" panose="02020603050405020304" pitchFamily="18" charset="0"/>
              </a:rPr>
              <a:t>A turret mounted airsoft gun, to simulate a firearm in the abstract</a:t>
            </a:r>
          </a:p>
          <a:p>
            <a:pPr lvl="1"/>
            <a:r>
              <a:rPr lang="en-US">
                <a:latin typeface="Times New Roman" panose="02020603050405020304" pitchFamily="18" charset="0"/>
                <a:cs typeface="Times New Roman" panose="02020603050405020304" pitchFamily="18" charset="0"/>
              </a:rPr>
              <a:t>A locomotive base, to facilitate both patrol and search and destroy missions</a:t>
            </a:r>
          </a:p>
          <a:p>
            <a:pPr lvl="1"/>
            <a:r>
              <a:rPr lang="en-US">
                <a:latin typeface="Times New Roman" panose="02020603050405020304" pitchFamily="18" charset="0"/>
                <a:cs typeface="Times New Roman" panose="02020603050405020304" pitchFamily="18" charset="0"/>
              </a:rPr>
              <a:t>A computer vision system, to identify threats </a:t>
            </a:r>
          </a:p>
          <a:p>
            <a:pPr lvl="1"/>
            <a:r>
              <a:rPr lang="en-US">
                <a:latin typeface="Times New Roman" panose="02020603050405020304" pitchFamily="18" charset="0"/>
                <a:cs typeface="Times New Roman" panose="02020603050405020304" pitchFamily="18" charset="0"/>
              </a:rPr>
              <a:t>A Desktop program for external control or mode setting</a:t>
            </a:r>
          </a:p>
        </p:txBody>
      </p:sp>
      <p:pic>
        <p:nvPicPr>
          <p:cNvPr id="6" name="Picture 5">
            <a:extLst>
              <a:ext uri="{FF2B5EF4-FFF2-40B4-BE49-F238E27FC236}">
                <a16:creationId xmlns:a16="http://schemas.microsoft.com/office/drawing/2014/main" xmlns="" id="{45A9FF23-58D6-4111-89C4-823F92029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45437" y="2211304"/>
            <a:ext cx="4092318" cy="3069239"/>
          </a:xfrm>
          <a:prstGeom prst="rect">
            <a:avLst/>
          </a:prstGeom>
        </p:spPr>
      </p:pic>
    </p:spTree>
    <p:extLst>
      <p:ext uri="{BB962C8B-B14F-4D97-AF65-F5344CB8AC3E}">
        <p14:creationId xmlns:p14="http://schemas.microsoft.com/office/powerpoint/2010/main" val="1957150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6A68BD-A949-4C21-BF5B-C0D9D40323DC}"/>
              </a:ext>
            </a:extLst>
          </p:cNvPr>
          <p:cNvSpPr>
            <a:spLocks noGrp="1"/>
          </p:cNvSpPr>
          <p:nvPr>
            <p:ph type="title"/>
          </p:nvPr>
        </p:nvSpPr>
        <p:spPr>
          <a:xfrm>
            <a:off x="1484311" y="-424573"/>
            <a:ext cx="10018713" cy="1752599"/>
          </a:xfrm>
        </p:spPr>
        <p:txBody>
          <a:bodyPr/>
          <a:lstStyle/>
          <a:p>
            <a:r>
              <a:rPr lang="en-US">
                <a:latin typeface="Times New Roman" panose="02020603050405020304" pitchFamily="18" charset="0"/>
                <a:cs typeface="Times New Roman" panose="02020603050405020304" pitchFamily="18" charset="0"/>
              </a:rPr>
              <a:t>Information Acquisition </a:t>
            </a:r>
          </a:p>
        </p:txBody>
      </p:sp>
      <p:pic>
        <p:nvPicPr>
          <p:cNvPr id="3" name="Picture 2">
            <a:extLst>
              <a:ext uri="{FF2B5EF4-FFF2-40B4-BE49-F238E27FC236}">
                <a16:creationId xmlns:a16="http://schemas.microsoft.com/office/drawing/2014/main" xmlns="" id="{45EFDFFA-05A0-4CEB-BDB4-9C2D7F2610AD}"/>
              </a:ext>
            </a:extLst>
          </p:cNvPr>
          <p:cNvPicPr>
            <a:picLocks noChangeAspect="1"/>
          </p:cNvPicPr>
          <p:nvPr/>
        </p:nvPicPr>
        <p:blipFill>
          <a:blip r:embed="rId3"/>
          <a:stretch>
            <a:fillRect/>
          </a:stretch>
        </p:blipFill>
        <p:spPr>
          <a:xfrm>
            <a:off x="1317463" y="794446"/>
            <a:ext cx="10352408" cy="6063554"/>
          </a:xfrm>
          <a:prstGeom prst="rect">
            <a:avLst/>
          </a:prstGeom>
        </p:spPr>
      </p:pic>
    </p:spTree>
    <p:extLst>
      <p:ext uri="{BB962C8B-B14F-4D97-AF65-F5344CB8AC3E}">
        <p14:creationId xmlns:p14="http://schemas.microsoft.com/office/powerpoint/2010/main" val="1009519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40F1E1A4-0197-4AB0-831C-26CE2F7837FE}"/>
              </a:ext>
            </a:extLst>
          </p:cNvPr>
          <p:cNvSpPr txBox="1">
            <a:spLocks/>
          </p:cNvSpPr>
          <p:nvPr/>
        </p:nvSpPr>
        <p:spPr>
          <a:xfrm>
            <a:off x="2818434" y="440141"/>
            <a:ext cx="5781729" cy="15550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a:latin typeface="Times New Roman" panose="02020603050405020304" pitchFamily="18" charset="0"/>
                <a:cs typeface="Times New Roman" panose="02020603050405020304" pitchFamily="18" charset="0"/>
              </a:rPr>
              <a:t>Information Acquisition </a:t>
            </a:r>
          </a:p>
        </p:txBody>
      </p:sp>
      <p:graphicFrame>
        <p:nvGraphicFramePr>
          <p:cNvPr id="4" name="Content Placeholder 3">
            <a:extLst>
              <a:ext uri="{FF2B5EF4-FFF2-40B4-BE49-F238E27FC236}">
                <a16:creationId xmlns:a16="http://schemas.microsoft.com/office/drawing/2014/main" xmlns="" id="{AEB2C7B0-450B-413E-8B33-0ED93113272B}"/>
              </a:ext>
            </a:extLst>
          </p:cNvPr>
          <p:cNvGraphicFramePr>
            <a:graphicFrameLocks noGrp="1"/>
          </p:cNvGraphicFramePr>
          <p:nvPr>
            <p:ph idx="1"/>
            <p:extLst>
              <p:ext uri="{D42A27DB-BD31-4B8C-83A1-F6EECF244321}">
                <p14:modId xmlns:p14="http://schemas.microsoft.com/office/powerpoint/2010/main" val="1405564645"/>
              </p:ext>
            </p:extLst>
          </p:nvPr>
        </p:nvGraphicFramePr>
        <p:xfrm>
          <a:off x="1490655" y="2165884"/>
          <a:ext cx="10018712" cy="1483360"/>
        </p:xfrm>
        <a:graphic>
          <a:graphicData uri="http://schemas.openxmlformats.org/drawingml/2006/table">
            <a:tbl>
              <a:tblPr firstRow="1" bandRow="1">
                <a:tableStyleId>{5C22544A-7EE6-4342-B048-85BDC9FD1C3A}</a:tableStyleId>
              </a:tblPr>
              <a:tblGrid>
                <a:gridCol w="2504678">
                  <a:extLst>
                    <a:ext uri="{9D8B030D-6E8A-4147-A177-3AD203B41FA5}">
                      <a16:colId xmlns:a16="http://schemas.microsoft.com/office/drawing/2014/main" xmlns="" val="3351173547"/>
                    </a:ext>
                  </a:extLst>
                </a:gridCol>
                <a:gridCol w="2504678">
                  <a:extLst>
                    <a:ext uri="{9D8B030D-6E8A-4147-A177-3AD203B41FA5}">
                      <a16:colId xmlns:a16="http://schemas.microsoft.com/office/drawing/2014/main" xmlns="" val="170420435"/>
                    </a:ext>
                  </a:extLst>
                </a:gridCol>
                <a:gridCol w="2504678">
                  <a:extLst>
                    <a:ext uri="{9D8B030D-6E8A-4147-A177-3AD203B41FA5}">
                      <a16:colId xmlns:a16="http://schemas.microsoft.com/office/drawing/2014/main" xmlns="" val="2042479486"/>
                    </a:ext>
                  </a:extLst>
                </a:gridCol>
                <a:gridCol w="2504678">
                  <a:extLst>
                    <a:ext uri="{9D8B030D-6E8A-4147-A177-3AD203B41FA5}">
                      <a16:colId xmlns:a16="http://schemas.microsoft.com/office/drawing/2014/main" xmlns="" val="3537944490"/>
                    </a:ext>
                  </a:extLst>
                </a:gridCol>
              </a:tblGrid>
              <a:tr h="370840">
                <a:tc>
                  <a:txBody>
                    <a:bodyPr/>
                    <a:lstStyle/>
                    <a:p>
                      <a:pPr algn="ctr" rtl="0" fontAlgn="base"/>
                      <a:r>
                        <a:rPr lang="en-US" sz="1200" b="1" i="0">
                          <a:effectLst/>
                          <a:latin typeface="Times New Roman" panose="02020603050405020304" pitchFamily="18" charset="0"/>
                        </a:rPr>
                        <a:t>Name</a:t>
                      </a:r>
                      <a:r>
                        <a:rPr lang="en-US" sz="1200" b="0" i="0">
                          <a:effectLst/>
                          <a:latin typeface="Times New Roman" panose="02020603050405020304" pitchFamily="18" charset="0"/>
                        </a:rPr>
                        <a:t> </a:t>
                      </a:r>
                      <a:endParaRPr lang="en-US" b="0" i="0">
                        <a:effectLst/>
                      </a:endParaRPr>
                    </a:p>
                  </a:txBody>
                  <a:tcPr anchor="b"/>
                </a:tc>
                <a:tc>
                  <a:txBody>
                    <a:bodyPr/>
                    <a:lstStyle/>
                    <a:p>
                      <a:pPr algn="ctr" rtl="0" fontAlgn="base"/>
                      <a:r>
                        <a:rPr lang="en-US" sz="1200" b="1" i="0">
                          <a:effectLst/>
                          <a:latin typeface="Times New Roman" panose="02020603050405020304" pitchFamily="18" charset="0"/>
                        </a:rPr>
                        <a:t>Field of View</a:t>
                      </a:r>
                      <a:r>
                        <a:rPr lang="en-US" sz="1200" b="0" i="0">
                          <a:effectLst/>
                          <a:latin typeface="Times New Roman" panose="02020603050405020304" pitchFamily="18" charset="0"/>
                        </a:rPr>
                        <a:t> </a:t>
                      </a:r>
                      <a:endParaRPr lang="en-US" b="0" i="0">
                        <a:effectLst/>
                      </a:endParaRPr>
                    </a:p>
                  </a:txBody>
                  <a:tcPr anchor="b"/>
                </a:tc>
                <a:tc>
                  <a:txBody>
                    <a:bodyPr/>
                    <a:lstStyle/>
                    <a:p>
                      <a:pPr algn="ctr" rtl="0" fontAlgn="base"/>
                      <a:r>
                        <a:rPr lang="en-US" sz="1200" b="1" i="0">
                          <a:effectLst/>
                          <a:latin typeface="Times New Roman" panose="02020603050405020304" pitchFamily="18" charset="0"/>
                        </a:rPr>
                        <a:t>Frame Rate </a:t>
                      </a:r>
                      <a:r>
                        <a:rPr lang="en-US" sz="1200" b="0" i="0">
                          <a:effectLst/>
                          <a:latin typeface="Times New Roman" panose="02020603050405020304" pitchFamily="18" charset="0"/>
                        </a:rPr>
                        <a:t> (max)</a:t>
                      </a:r>
                      <a:endParaRPr lang="en-US" b="0" i="0">
                        <a:effectLst/>
                      </a:endParaRPr>
                    </a:p>
                  </a:txBody>
                  <a:tcPr anchor="b"/>
                </a:tc>
                <a:tc>
                  <a:txBody>
                    <a:bodyPr/>
                    <a:lstStyle/>
                    <a:p>
                      <a:pPr algn="ctr" rtl="0" fontAlgn="base"/>
                      <a:r>
                        <a:rPr lang="en-US" sz="1200" b="1" i="0">
                          <a:effectLst/>
                          <a:latin typeface="Times New Roman" panose="02020603050405020304" pitchFamily="18" charset="0"/>
                        </a:rPr>
                        <a:t>Resolution</a:t>
                      </a:r>
                      <a:r>
                        <a:rPr lang="en-US" sz="1200" b="0" i="0">
                          <a:effectLst/>
                          <a:latin typeface="Times New Roman" panose="02020603050405020304" pitchFamily="18" charset="0"/>
                        </a:rPr>
                        <a:t> (max)</a:t>
                      </a:r>
                      <a:endParaRPr lang="en-US" b="0" i="0">
                        <a:effectLst/>
                      </a:endParaRPr>
                    </a:p>
                  </a:txBody>
                  <a:tcPr anchor="b"/>
                </a:tc>
                <a:extLst>
                  <a:ext uri="{0D108BD9-81ED-4DB2-BD59-A6C34878D82A}">
                    <a16:rowId xmlns:a16="http://schemas.microsoft.com/office/drawing/2014/main" xmlns="" val="4121736818"/>
                  </a:ext>
                </a:extLst>
              </a:tr>
              <a:tr h="370840">
                <a:tc>
                  <a:txBody>
                    <a:bodyPr/>
                    <a:lstStyle/>
                    <a:p>
                      <a:pPr algn="l" rtl="0" fontAlgn="base"/>
                      <a:r>
                        <a:rPr lang="it-IT" sz="1200" b="1" i="0">
                          <a:effectLst/>
                          <a:latin typeface="Times New Roman" panose="02020603050405020304" pitchFamily="18" charset="0"/>
                        </a:rPr>
                        <a:t>Raspberry Pi Camera Module v2</a:t>
                      </a:r>
                      <a:r>
                        <a:rPr lang="it-IT" sz="1200" b="0" i="0">
                          <a:effectLst/>
                          <a:latin typeface="Times New Roman" panose="02020603050405020304" pitchFamily="18" charset="0"/>
                        </a:rPr>
                        <a:t> </a:t>
                      </a:r>
                      <a:endParaRPr lang="it-IT" b="0" i="0">
                        <a:effectLst/>
                      </a:endParaRPr>
                    </a:p>
                  </a:txBody>
                  <a:tcPr/>
                </a:tc>
                <a:tc>
                  <a:txBody>
                    <a:bodyPr/>
                    <a:lstStyle/>
                    <a:p>
                      <a:pPr algn="ctr" rtl="0" fontAlgn="base"/>
                      <a:r>
                        <a:rPr lang="en-US" sz="1200" b="0" i="0">
                          <a:effectLst/>
                          <a:latin typeface="Times New Roman" panose="02020603050405020304" pitchFamily="18" charset="0"/>
                        </a:rPr>
                        <a:t>Medium </a:t>
                      </a:r>
                      <a:endParaRPr lang="en-US" b="0" i="0">
                        <a:effectLst/>
                      </a:endParaRPr>
                    </a:p>
                  </a:txBody>
                  <a:tcPr/>
                </a:tc>
                <a:tc>
                  <a:txBody>
                    <a:bodyPr/>
                    <a:lstStyle/>
                    <a:p>
                      <a:pPr algn="ctr" rtl="0" fontAlgn="base"/>
                      <a:r>
                        <a:rPr lang="en-US" sz="1200" b="0" i="0">
                          <a:effectLst/>
                          <a:latin typeface="Times New Roman" panose="02020603050405020304" pitchFamily="18" charset="0"/>
                        </a:rPr>
                        <a:t>15 </a:t>
                      </a:r>
                      <a:endParaRPr lang="en-US" b="0" i="0">
                        <a:effectLst/>
                      </a:endParaRPr>
                    </a:p>
                  </a:txBody>
                  <a:tcPr/>
                </a:tc>
                <a:tc>
                  <a:txBody>
                    <a:bodyPr/>
                    <a:lstStyle/>
                    <a:p>
                      <a:pPr algn="ctr" rtl="0" fontAlgn="base"/>
                      <a:r>
                        <a:rPr lang="en-US" sz="1200" b="0" i="0">
                          <a:effectLst/>
                          <a:latin typeface="Times New Roman" panose="02020603050405020304" pitchFamily="18" charset="0"/>
                        </a:rPr>
                        <a:t>3240</a:t>
                      </a:r>
                      <a:r>
                        <a:rPr lang="en-US" sz="1200" b="1" i="0">
                          <a:effectLst/>
                          <a:latin typeface="Times New Roman" panose="02020603050405020304" pitchFamily="18" charset="0"/>
                        </a:rPr>
                        <a:t> x </a:t>
                      </a:r>
                      <a:r>
                        <a:rPr lang="en-US" sz="1200" b="0" i="0">
                          <a:effectLst/>
                          <a:latin typeface="Times New Roman" panose="02020603050405020304" pitchFamily="18" charset="0"/>
                        </a:rPr>
                        <a:t>2464 </a:t>
                      </a:r>
                      <a:endParaRPr lang="en-US" b="0" i="0">
                        <a:effectLst/>
                      </a:endParaRPr>
                    </a:p>
                  </a:txBody>
                  <a:tcPr/>
                </a:tc>
                <a:extLst>
                  <a:ext uri="{0D108BD9-81ED-4DB2-BD59-A6C34878D82A}">
                    <a16:rowId xmlns:a16="http://schemas.microsoft.com/office/drawing/2014/main" xmlns="" val="3478500506"/>
                  </a:ext>
                </a:extLst>
              </a:tr>
              <a:tr h="370840">
                <a:tc>
                  <a:txBody>
                    <a:bodyPr/>
                    <a:lstStyle/>
                    <a:p>
                      <a:pPr algn="l" rtl="0" fontAlgn="base"/>
                      <a:r>
                        <a:rPr lang="en-US" sz="1200" b="1" i="0">
                          <a:effectLst/>
                          <a:latin typeface="Times New Roman" panose="02020603050405020304" pitchFamily="18" charset="0"/>
                        </a:rPr>
                        <a:t>Logitech HD Pro Webcam</a:t>
                      </a:r>
                      <a:r>
                        <a:rPr lang="en-US" sz="1200" b="0" i="0">
                          <a:effectLst/>
                          <a:latin typeface="Times New Roman" panose="02020603050405020304" pitchFamily="18" charset="0"/>
                        </a:rPr>
                        <a:t> </a:t>
                      </a:r>
                      <a:endParaRPr lang="en-US" b="0" i="0">
                        <a:effectLst/>
                      </a:endParaRPr>
                    </a:p>
                  </a:txBody>
                  <a:tcPr/>
                </a:tc>
                <a:tc>
                  <a:txBody>
                    <a:bodyPr/>
                    <a:lstStyle/>
                    <a:p>
                      <a:pPr algn="ctr" rtl="0" fontAlgn="base"/>
                      <a:r>
                        <a:rPr lang="en-US" sz="1200" b="0" i="0">
                          <a:effectLst/>
                          <a:latin typeface="Times New Roman" panose="02020603050405020304" pitchFamily="18" charset="0"/>
                        </a:rPr>
                        <a:t>Ultrawide </a:t>
                      </a:r>
                      <a:endParaRPr lang="en-US" b="0" i="0">
                        <a:effectLst/>
                      </a:endParaRPr>
                    </a:p>
                  </a:txBody>
                  <a:tcPr/>
                </a:tc>
                <a:tc>
                  <a:txBody>
                    <a:bodyPr/>
                    <a:lstStyle/>
                    <a:p>
                      <a:pPr algn="ctr" rtl="0" fontAlgn="base"/>
                      <a:r>
                        <a:rPr lang="en-US" sz="1200" b="0" i="0">
                          <a:effectLst/>
                          <a:latin typeface="Times New Roman" panose="02020603050405020304" pitchFamily="18" charset="0"/>
                        </a:rPr>
                        <a:t>30 </a:t>
                      </a:r>
                      <a:endParaRPr lang="en-US" b="0" i="0">
                        <a:effectLst/>
                      </a:endParaRPr>
                    </a:p>
                  </a:txBody>
                  <a:tcPr/>
                </a:tc>
                <a:tc>
                  <a:txBody>
                    <a:bodyPr/>
                    <a:lstStyle/>
                    <a:p>
                      <a:pPr algn="ctr" rtl="0" fontAlgn="base"/>
                      <a:r>
                        <a:rPr lang="en-US" sz="1200" b="0" i="0">
                          <a:effectLst/>
                          <a:latin typeface="Times New Roman" panose="02020603050405020304" pitchFamily="18" charset="0"/>
                        </a:rPr>
                        <a:t>1920 x 1080 </a:t>
                      </a:r>
                      <a:endParaRPr lang="en-US" b="0" i="0">
                        <a:effectLst/>
                      </a:endParaRPr>
                    </a:p>
                  </a:txBody>
                  <a:tcPr/>
                </a:tc>
                <a:extLst>
                  <a:ext uri="{0D108BD9-81ED-4DB2-BD59-A6C34878D82A}">
                    <a16:rowId xmlns:a16="http://schemas.microsoft.com/office/drawing/2014/main" xmlns="" val="2321914941"/>
                  </a:ext>
                </a:extLst>
              </a:tr>
              <a:tr h="370840">
                <a:tc>
                  <a:txBody>
                    <a:bodyPr/>
                    <a:lstStyle/>
                    <a:p>
                      <a:pPr algn="l" rtl="0" fontAlgn="base"/>
                      <a:r>
                        <a:rPr lang="en-US" sz="1200" b="1" i="0">
                          <a:effectLst/>
                          <a:latin typeface="Times New Roman" panose="02020603050405020304" pitchFamily="18" charset="0"/>
                        </a:rPr>
                        <a:t>GoPro Hero3 White Edition</a:t>
                      </a:r>
                      <a:r>
                        <a:rPr lang="en-US" sz="1200" b="0" i="0">
                          <a:effectLst/>
                          <a:latin typeface="Times New Roman" panose="02020603050405020304" pitchFamily="18" charset="0"/>
                        </a:rPr>
                        <a:t> </a:t>
                      </a:r>
                      <a:endParaRPr lang="en-US" b="0" i="0">
                        <a:effectLst/>
                      </a:endParaRPr>
                    </a:p>
                  </a:txBody>
                  <a:tcPr/>
                </a:tc>
                <a:tc>
                  <a:txBody>
                    <a:bodyPr/>
                    <a:lstStyle/>
                    <a:p>
                      <a:pPr algn="ctr" rtl="0" fontAlgn="base"/>
                      <a:r>
                        <a:rPr lang="en-US" sz="1200" b="0" i="0">
                          <a:effectLst/>
                          <a:latin typeface="Times New Roman" panose="02020603050405020304" pitchFamily="18" charset="0"/>
                        </a:rPr>
                        <a:t>Wide </a:t>
                      </a:r>
                      <a:endParaRPr lang="en-US" b="0" i="0">
                        <a:effectLst/>
                      </a:endParaRPr>
                    </a:p>
                  </a:txBody>
                  <a:tcPr/>
                </a:tc>
                <a:tc>
                  <a:txBody>
                    <a:bodyPr/>
                    <a:lstStyle/>
                    <a:p>
                      <a:pPr algn="ctr" rtl="0" fontAlgn="base"/>
                      <a:r>
                        <a:rPr lang="en-US" sz="1200" b="0" i="0">
                          <a:effectLst/>
                          <a:latin typeface="Times New Roman" panose="02020603050405020304" pitchFamily="18" charset="0"/>
                        </a:rPr>
                        <a:t>30 </a:t>
                      </a:r>
                      <a:endParaRPr lang="en-US" b="0" i="0">
                        <a:effectLst/>
                      </a:endParaRPr>
                    </a:p>
                  </a:txBody>
                  <a:tcPr/>
                </a:tc>
                <a:tc>
                  <a:txBody>
                    <a:bodyPr/>
                    <a:lstStyle/>
                    <a:p>
                      <a:pPr algn="ctr" rtl="0" fontAlgn="base"/>
                      <a:r>
                        <a:rPr lang="en-US" sz="1200" b="0" i="0">
                          <a:effectLst/>
                          <a:latin typeface="Times New Roman" panose="02020603050405020304" pitchFamily="18" charset="0"/>
                        </a:rPr>
                        <a:t>2592 x 1994 </a:t>
                      </a:r>
                      <a:endParaRPr lang="en-US" b="0" i="0">
                        <a:effectLst/>
                      </a:endParaRPr>
                    </a:p>
                  </a:txBody>
                  <a:tcPr/>
                </a:tc>
                <a:extLst>
                  <a:ext uri="{0D108BD9-81ED-4DB2-BD59-A6C34878D82A}">
                    <a16:rowId xmlns:a16="http://schemas.microsoft.com/office/drawing/2014/main" xmlns="" val="3479866620"/>
                  </a:ext>
                </a:extLst>
              </a:tr>
            </a:tbl>
          </a:graphicData>
        </a:graphic>
      </p:graphicFrame>
      <p:sp>
        <p:nvSpPr>
          <p:cNvPr id="5" name="AutoShape 2" descr="data:image/png;base64,iVBORw0KGgoAAAANSUhEUgAAAQoAAAEBCAIAAAAPbnxdAAAAAXNSR0IArs4c6QAAAARnQU1BAACxjwv8YQUAAAAJcEhZcwAADsMAAA7DAcdvqGQAANQVSURBVHhe7P13tORZVt+J3vDuxvXepHflva9qQ1V3tWhgYIAGJN6SMEsSzNIg6Ym3pNZoLf7QiBHztATPaJ4WCBmkpWkQTUO3Ghpo2lR3eW/Sm2syr3fh/Y33+e4dEXkzswrQQJpq3Z2Rv3t+5+xzzj77bPv7/eIXgWaz2bULu7AL7wfB1t9d2IVduAZ21WMXduEDYVc9dmEXPhB21WMXduEDYVc9dmEXPhB21WMXduEDYVc9dmEXPhB21WMXduEDYVc9dmEXPhB21WMXduEDYVc9dmEXPhB21WMXduEDYVc9dmEXPhB21WMXduEDYVc9dmEXPhB21WMXduEDYVc9dmEXPhB21WMXduEDYVc9dmEXPhB21WMXduEDYVc9dmEXPhB21WMXduEDYVc9dmEXPhB21WMXduEDYVc9dmEXPhB21WMXduEDYVc9dmEXPhB21eMvH/6Cry3efevxrQO7r6C+DNeyIhAIcOzU++lVcG2r17wv8gcBXf4i3d8XOoR14IPGvBbzg+AqIj8I/uLE3yKwqx7/V2An0/5bZe598UG+pUTqz0N8B+c7RhmuhV31aMEH8eEqwe2cOj5lP93e3lYz0WpQ8SqtjUYjFAp55Z8JdO8M5UD5g0j6S4ed83bgfWe/FhO0azHfF41Kr9+Jfy3mLQW76tGC9+XD9nbjqu3zbfYCR9txAdrhNaiHnW5/kHog9q3SDqjX697RTzuFvwi87yCQ3yr9X4VrGMXp1SvqTL0TORBocaPDus7xloXd1PxPA5PYy/tHGSFmdwE1WBNldx2dGgd3I39O8L4OnRov3GrgRAKt8w8AR3BMB2NVC2jiaJW3NOx6jxa8Lx8swEH4t61VuoHCNBpSBhTHmx0wjZ3N5lQIwaCrzVXwvloDpolQa8COZHnrXyr8hQziVQSJVrkOlkmLWORHo9//q91wKLO6Vi+WJlbuqsdNg9ZOIHZBtgYhZ0M4ap8CbA/NCApyb9tocqkOBk2T6mbXdijYVa1Xuxo0btfrDUKgRqMejcbqtXo8kQiFw4RPDGGd5FXYcnWkEHAns00Nf0xWmI+gq66Ii5qgVdEVJP75GJBm/xykgX5qaK1aoI3QWmPXNWa4VX8VUAEivLCyzlp1IqZT6UcfT8whagzCCqu2ZrVStM76y6oxDqFatdKosxCzJhqAVQdhpRYvDgQp1Wr13t6+EGxldUGLta4k/FaD7yD1uGod2hLlAC6y9VotHIkg4OxHMGQaYpvrq0eF2NZgKMQ5oh8ORWhpbNc3NtaWlhZWV1a2G3IgjFatVOjiw4Zj0cnp6UMHDyeSya4u+rZ8BSIo9QC5Wo1Eo/l8JpvJ5vN5msIQg4rUqxAnvTAdYOjBgYHRsTFOS8UiKri2tobYmLEVmcxOKoMWQTHHlgK5fNoCRBtYDSU8KLAhXxvdCReqNK0U0lZugi/t5BxoN9GfOVuVbbBB1GWn1FRr1Vg89sBDDzH/V//4q+VyORqLNuoNmrBHjOBkw5TadjMSjR85cvQjH/0ohka+A0ZhLG5hDfkOUo+dwJp8R2Usm+wTIkm1Nkyug1XXJShy8aYrxgROysVKJBpBHBcuXXr5lZdefeWlp5564vChwzQtX7q0uLg4Nz+7uZG5/8EHurvTyOlbb79dKJQeevjhu++8b+++PagWm41TqVSqbDqO4sTx41/96h+tSMEEYaCriXBAg5lZEcNpIpX8xCc+MTI6+s1vfnNxYYFKkJsmZIDKTqFBp9w5AlqtXS7jaAP7Mlub20HGl6nNoNXEp51QtUbxBmPLTvBhva1TiCfi+UK+v78/Go2eOnV6YKAfllarlXA44gR4L7Br29uhSGxrK/Prv/7rPT09KIamNk9yy8JlDn7YgYW4EKhga2JjqCkWi4qBQiEcCJXIol1Vqko9kA1Jhq5QITulUqlRb2Lysbtf+cpX/vCPvhIOdv3cz/2dxx99LJ/LnztzZn5+dmZ25vy5mR/7sR9LJFOlauVr3/j67//BV1CEY0dvf/zxx5kR412rVbPZbKVSyWUyzF4qFRJEYiF0pgJhjAmFqAlHw2+A8/xLL95///2ZTGZgYGBsbCyXy4GAW/EVARQYgSPkcdrZNQ/eOvqzE7zJgTJ99d+avNILnePOAkBRSAZ2qiMDtMcQUMWghULh7NmzrOLgwYMQfy0xnOJYSdkwVG+/887nPve5u+66i7FYP+oBtPBuPfgOUg/bLC9IPZoKqF5+6aU/+P3fn70wQz2KAeD9w4Tain668CBKJpRRNHDzSF5PX9+RI0e6u7sJkZHpoYHennSqkM2yiT3pnuXlxcWlxbnZi2xqJBpDYC1G6iqXK5uZ3OjoKFIyOzOzub4RT8RisSgDIkwH9u3v7+8zWepCA2PhEFO6YojuoNSSjkyHUh0+ejTdk6aMLkWIzs3yggwwlETJhJ5T9TV5pQbNoWZnPWXqvdLRAAod2e0cvclPLwNVwVYlRy/Q18f3Lg6hYJiM4+Spk+j29PT0xMRErVbzJsfsjJAvFKEJD/zLv/zLuEpqIpGIgssd+narQegXfuEXWsUPOWgHjdPw3fNZ5P7XfvVXP//5z29tbiWTSTaD0CpkMTl2GJGKhMPRCNlBFFkOhUP9/QPDwyP3P/DA+Pg4YyQScQSU9GPmwsz6+trk5GQulz175iyBE86ETKZaqTIm8oaxHxsb7+vv57SnOy2/kc+tr69DCbvPaOhCJpOFJMSrUZNuQKhEptlEmOi+sb5RKpUhGt2Akngs3qjW6lXprXR6B4APeMFbKaCfxDNoI6cM7uGMaf0VQEW7UcAJBKl+ByYjcGSCalUTcbC/dY7KaOjQ6m2w3cQ55gsFkiXYmE739Pb2+Gi0WYHxoJDupChxzldWVx997LH77r+fbWC9aKHZtFsUbunI778VUBCMG5+mcZzt29zcJCfG76Mh1RJ+IxiLRom12NdqucanUSUD31bOYH3mZuby2fypU2dwQYg7bmRybGJ4cBgEVCiZSFbK5c2t9Vq9lk6n+/v6SsXyxYsXc9nC0MAgusQUiXicXqTHkXCsVqmGZNlD6GAq1W0qqZgKc2+KGeOII2vUtimPj02Mjo5HQtGeZE+lWCkVK276ZaCDkBzhQ0G6Lw1v1fiH8RmKSpqw76YF6mtGHyegu5ZIrCXtRGIohkIdVXJkQLlSfSj7UU4N3xUMB+yjqxlMHQjWt7vqyoma6Hi11qjU6uA7YT09fdgZlAiJZ5kmWpoa+qUDXaFSGfQ6jjGXxVLIVGiTbmHdAL6D1KPNaL+wg2BgqwrFokQyHCaDHBoaisXiaMvqytrF+Yvnzp0jpDlz5szpU6fPnj136uQpfAI6gA0mhNrczOAlSDASidTAwODIyAg2PpPNypDW64VCbmtri4QbF5HL5Ek3e9GldE80Hkepent7EVjmZbp0Tw9l6JHP6uqiJpFIcoQolCSI6ARD0Vgc+X7ssceffvqZvr7+cqVS15UnhW0ILv8V6CCsAUQf4SYg1EfSryvF8hJ4Gmpo0uUm61KT5W5d8QJHaDt7NVEMuzxlF6nwCzgdulDgCBpuCFmWA5P30LGC/WftNqYf7dNSwngiOTIymkymmBpMloDzkfcwgpnOVyG1Doc3NjacIZcvCdyq8J2jHm2tuHzFBrlgD5BOTtlJYh72mlb2uUBMUCqhCWwkkQlbGA5H4vEkEQL7x9ayl3SJhKOMhKCz02trq4VCHtlIpVIIMZjIAQJBZAYOEoCE4RUIIZR2RHEOyHyMEaDBjTl6BTBXvUb+LpFE3JiL7q4z6GEskSCUR3YQJ8lrS0atV1sN+N+ql8jWIUPSKKGsskRaHceOLso4S7kU6QAL4NhooAB8RIAdvaCh0ASzAf6x2Vu6oVZJvSuFfA5EuqZxvr6xCQE0shU4KM1uZDidKhjAHBTXNkypue/UTri25ibCd5D3kIY0ZTkpGYthNCJKZEUB78H2KxEMBmrYM9Aw3qEw8U6jq8neWwTSZHvxANKHWg3rDmK5ViuVS/MXL5K93HX3XeQrxWKBJAQR2lgnCd9EIgkqmA7R0cCBYCQWx0hGE3ECKMYnpiiVy+VqpVwpQwwOrVAscKQSeZaRD3RV67W333337ffexUExDscyMiUhRlirfIgEpdyQJbUiJKyXKpViuUQTHgCJ1/iGViiXSpUymPo06q2Pl2t12oqlCsdSmUhQR9Mu+1gBak0NpAlM4R/KNruUuqU20hwpUlXCX8YXrm+s5vIZhsTmyA9JB6V3XgBHBqlUIriCda3ISjpydXR1bc1NhO8w9RBn3Yk4l5UV2tN++ATUAatsO4MuKPzvCitR54MRQ1LRKaJmDDl5RTwepxfbi0uJx1O9Pb3ZXA41I3AaGxtFKLGnTbsdrIij2SRTZyIQZBplU7dxIEyBNppU4KUQuRqCi0CiGKgcnwIH5FYqsr22vnZp4VIml8XcY/pRoa1cZjOz1frwL7O1lctmspmNLU62trJbG5mtjc3NDQ6Zza1sJo/WFQo0rRHzbaK8m2rls7Gxxt8tAkbCQP63j/xRgc4aMINS5nIEn/lCMVcoUs5msyBwpAxoGeUyGJod/GwWbacS8hOJOGvHOcB6OKn1AWip1AoOwa+qXVcjy5LBgle2YS1NoK8XbjX4Tgqu7COvzwfGK8TCyEViMcytxI4Qg9pQsGkXdnEaCGWDZJQgIRgitOpCf/AhDdrJ3RUcl4qlRDI5ODJ0+113ReOxF19+iQ1PdqcUNsViqe7ueJJYaBuhZOMZP93b092T7k6nw5GYklrmCnRlC/lMPp8rlPLFciGvBLVYwcaTfhPayUeglUQlGHJwtrL5lbWNVfzSJuJezuaLmVwhk82vbWbWN7aoBGEDgc5kc/lSNocyZNc2EO7cVibPab5QyhWhupIvVrayJEt58LcyOY6ZbIHxS9UaH6bmWK7V+VCGKOhxkvRBrhWJKv3A+ONRORLycVqiI2TTF/OgeKyxur6xtrEBW+DX6vr6FjpTLuMv3Nvw8QJcErfxh6y4RohnF83MoPj2UXDw01sEvqO8h0MnouXIvpjfIAMOkhUg8cpMyNq7FJBgt9EcTm1PdF2JvILN44T9Q1V6ensxn+cvzD7/wvPs68joKMb7woULil4aCtXQknRPOpXuRiAwivQiyEY7mQj5YS7mVWRCiCJzWi4SX5VKYFJj9lUAkYgORhe6oRbhZJxwJCyVk9aJVPxJSfE/yoSkyts0dOWpKWeIy6Kyuc0UmUJe9pwJMduKhfSpKFVBJHWR1agQuCsAWBf1svEES9DZglYTNdR7AaAgX2dSjlGAOeFwKBqLLq8sgwIrkskEnfFJeD+LQnPyUJkt7ANOSM5tc9OVwBJ1u0VqIIVpg3bj1oDvIPUgSZSkSKZcQ9hFNkDbrketAqS3yJlCKfSBuEhXMwUS4kAApz8xPmk3N3KICRFVyHJHEEZGR/bu20fSnEx1x+KJUDRK5QaZaLlkg0udLl6cvzA7s7a2li/ktfehINLBvOw6kurBmLJlBEs5rl0SMFkkVeBDFpEj8c/jMLD9yiiIYXKFXL6IZS8R30u+lXgwipZDGWFFhiluNxtSrdaFqwbhHLPrOScr6NSuEelgt6h9vV7giFEAUEs/wgcrt1o79RzV2a6/Ad4KmBZVEolYNBZB/RcWLrJEEUPKYwk/TgjfYyaoySAsmV7wA2VlHNVeAz7FrQCtizy3JkAb29A62QHIHPW0uHNoVdZVSUEcN7HGSP/Tf/pPP//5z2Pq9u3b19fXh3SynevrG4gXDoUsPKxEGr8Sx2/ce++96XQvO0s8Pjg0FI1GEIpiMZ9MxmOxSLVc2thcRw2QdGLyaDRBRIbEEfPIEobDBDXEVYgJ88/NzSPeBBeJeIIYHsmlMqgrqrqZjekO2fOq0K9EqKkbi8gl2T/Eo3UIJLoZjoSYGMJafo/gD+Hc7kKFUC/wWZddCKrRxlBIcYQ+UdATsIIu7K9YI7PRZL26Oqz7G8ZZa0AJnF1g67xdT8lanKMtsDZRi/GhXiTpMmAZVVpdXYGxpN26XB0Oo8J0xdtJvSKRnp6eWDROJElHXNHRo0c/8YlPjo+PTUxMDAwO9vSk6cSAziVtqN0zZXxNZgUn4MbDh1I9qEfQbf8sjKlWZdsCIfYDg4oQ0cvDgN/93d/98pe/vLq6iuQhSS40NOviayzW39/P6jFxCNTIyMjQ0FBPT6/tShc2Pp/Lvfbaq8ViLp1KmTlt4gGQAyIE80vhgcGhnt6+1bV1IitUhY5sLZjRSBR6kJXNjbXZ2dmVlRUqqxU95cX0eAYwEW6PVSCJAguBHnq7NPT29vb19aS6SXz4JBExbZM8H4sPXLgww4oQ9pHh4cOHD99++9FyKf/SKy9fuDBLzjM8PNI3MMhCkUXnlTylxF3XYXWZ7EqWgiAcAwrUYH00jYecV4IjO3DKSKARQ8EWC1Qbd99113333stc7777ztvvHMdd4nL1wGIkzoic0tHn6u7uHhsbQ/mnpqaeeeaZqalJhqNV2xdSAT64HTRuC5yGGwm3unq0SleCs8wLtpddW1tby0tLy0vLyCJNmFICFfw4DgTDjIQBoCGOGDlFCTbC+Ph4NBrdymQx/5QRSnYLT4KYFoqllZXV51/4FoEzMVaNAKlUxPIRRjMg258vFKen90zt2TszM0t43j8w2N2dxkFNTU5KrvRccFd2K3P69Glyla3NTWQTnWFFRBUUIAatgBD0BDrT6bRrL1MjTMPDw6lUQo/XMjXRiQFxCjRDPwSwwMxW5od+8Id+4id/IpPZWJifu7hw6cu//wdr65tTU9MEZ6ARWjkDg3qQQLziBANNgTNqHMBhlh016mT/3of5PiBHG4Sh9CGmQp5h1J7p6f/lH//j7mTy0qWFxcXFP/jDP373vfdGRseISs11sBY9jsUaKbvQw3B8CzUPP/zwD/7gD05PT8McgjH8IJjgcEovMJ1pNxg+lOpBPfKBYFFmG86fPz+DkM7M4D2oROLhOABPkSo0xOUSXnOK3ExPTaW7u1GDgYEBXAHmv1gqg+whFlaf8uZWZnFx6St/+PvHjx8vFws96XQhn0O3EFntUyBIhnDo8JG77rqHnIFgZmh4lD1mRwlvmIMNJkZCPfQMRS53+tQpJRzVKsQk092QDZ00cWTvQUA9vAabCoCAzmxurnEEqjXdHtGswSA4DIJ4dSdTf+tv/S1aZ2bPJ6KRu+65+6WXX/3tz3/h9ttvf+W1NwYHhyxWEQS6cBkCy86s1AaX8g78+YWBjhBDb9xlb286s7mOPfq//fiP49AunDvHME899VSt0fxn/+yf1RrbbEm5IhF3rYCBAKc2grQF00A95ulnfuZnPvnJTyZSukwMZxzNibyK1BsDt7p6vC956AaMQ0reffddzDMeA96RURLoI9+0IvTIHC7FdxG+oy3IH9uDDhw6eJBzLD3aQvdsLofoLi1pEFQLkIaEQ4wDwvr6OmJN+oEHWFlavHTxIiMzy8DA0MDQMDEQ9GHv2WPqmctll9QiGolks1n6Ms7Gxgb1mG7cQr5UZHxWwdJcLGhiCfR1hUHioZxKUl76MhqCIYGSfBCah6CQucbHR//e3/27FCC7QRISj29sbf3yr/y/+vr6m4FQngjQrmMzjfIVhVgq4jychzulzcs7WW2Mv5rzoHV6UTDBBZOIUY94Eov+8r/8F7lsFkMA/yH7kcee+Kmf+mmc5tDQ8PLqGviMST3dObI01g4HQGZ3MFUyBNXqD/3QD/3Ij37m0OFD7jR8LtcTm/mGwofyiV34heS9/PIrzz//Aj6dClhdyBd0/2ttjSYYDesJqOA+wsSRzWAbOCKgB/fvp5rIHxxGQ7A4gkx0BLLtuoIGgKDfv+iTSqZGR0Zw/c3tpu3l4MTUVE9vTyQaQ6ax/WSZ5DOTExOmh2HSD5zAnj17UDBXG9AYJJ3uRujQLmakkl2HKjQQraAGgdjc3FxeXmYJJkaIoJQhFotHoxGztyEoJ8YDeWhwgByXWQb6+8fGRlGG8yQlM7MQVCyW6jXiE7roH6CB9Jc/5EECPwO8bMuVxHdqrgXrd3VHjpVqpb+3F7f8+OOPFQsF7M74xDheHA/23HPPZbI5mGkPnigkw47Qy+di1RQYgYWzNSyK8smTJ8+dP0tOxU45JpXeFwDnRsKHQD2uNWOrq2uvvfb6W2+9hUPP5fKXLl2am5vfsAfIkXIEEZFiG7wjBU7hPqe4DtLB4eFBRiWbxNWHQuG19XVSFjhvOYtcv40QY2+Q4b7+/r6+XmrIOooF0o8aZeQV4WNkPWCYSo+ODN91551TkxODAwNsIBkPCEyNLUQ3UGDXQyQil88jEwwCMRRoRRmYlUkRL92KzmQ4pQmwC0symbYQu2Br361LJOIgM8t9991Hzdr6Gvk77uLEiRNLKyvxOOViKCx9Ux/JFETJ0Gso/u8AFzjGtylarOb4voJoYyncuBK64vEofVDpwcGBkZGRTDbTsIsQZ8+d+6M//COyMphcrdVgl3dH8wHKcJjFeoF6ymwQrJidmzt79syRI0fYLDBdSWw7bjTc0sEV4ILlPIW/HIk6XnnltXfeeQfDTNaxtanHHkqlQm86vW/fXow9vgJMepndlXX3vJzj4OAgNqmr2cDIoVSuBvMXL5I4Tk1NMThWDLmkEsGCL6VyeaB/wK48Bi7OzW1urOu74PU64xLEN7sCDM2+kckcPXI4FJD5X1/fwAPQyhHbypEIkOycXnAb4lE3j4iQA0QKCon9CK6oBMelAcptyeIA4LJKZurJOp6Ez8b62r59+77/+/8HnB5h2OkzZ1566WVip1yuULf8W/m2Ay6PXeY/Q16Rhbc0QcjXiEGnwps6mF7ZAYI9Errenm7cU6lQ+MQzzxw8eIAJl5dXnvvWt1dW10aGR1fX1wPmbBikA/T1gm8rDt/1B1ccjoQ2tzafeOKJf/SP/hEemEo6+9TXEnBd4VZXDyTGzQZ0UiiXK0QQ3/zmN2dnZ5G81dXVSDiGkqAq+/ZO33XXHQcOHCAEIsKhI/qAnMF6bJKbJcZB35YXF5aXl4hqxsfHURh0A1vrARhTgIm/Cdkz8BhpdAMOkdhXdLNCQVe9WtXtizBBTo2ObFg2k+lOxPBkjI+Zq1ZriBLTYcgvXrz4uc997utf/zrbTyNJPJoMSUwHMgE3UdnCwoJuCBaLUAsBrJS+ujFuUt6WBz0yiS+Jx6GzhnqQ5BaLebSd+IpFwY0quh2NZ3P5WCKJnof09Q/vCr3SFQlj056WbQPnNsXVMmdL9sJlOe6gXYnfxOvaNehkMZeHsFQyAQPLpXIOJxYKoaswKhKJSWHtdi2gbgasF61g+2iyVdvlrO5kuifN5v7AD/zAz//8z8MWcHz7riX1usKtHlyxr7AVtjh3iD7efPPNc+fOEYQU8oQ69fn5i8QnIyO6A7B//16cOzIHN2E9G4boIO44BE6RdaQQrSjkiXHYyCg5AMMm2c9kghZEFmCfdH2l2UDcy6USClEs5Bv2pGy9WstsbWxtbmiIbA4cEGZnZ9j2XDbTtOdTLArQ9StcSiIex0f9wVe+srS0hHQxs4VbBCGDeAwI4Ahh5EvUs/HQydElwARFLysws6/sPKyvfASIqsiIkCeqk8kURpomR+bTaDbJqaIx3UYkufGx7IaHxyf21aQdIJtsbVd9TA7520LuFBx2nmJg8aWlYimbyfWku8l5qhXxCkXAxMBKe/hTz2tCpCuFbWvryFCdAnsBPpgElagDe4ERxNIdO3bMOQMm0CncALgJ8dx/E3TYByBDROeIGtbIk9eL8xfRk0OHDt11192oAUnh0NAQaCATZYFGsk7ii/6gD+gMQGW1pi/Bgs/I7BnjUIlVRuYooFSgVcq61EvQwgCYsfW1lUatEghsE0gwOKYsFolsrW9ktrZ6e3pikVAyESM/RjNJSaC5WCwsLi6urCxvbW1KlM1Low9IAMEDQR3z+o18JICwqtNqi9Z6ES+t3SQBgYQYWtE6VBpMBsS3QCdC1ag3UTwiTFhRKVfM+8k62NI46K89b6KvfQCt0f1jZUfaCULeAU5SB3aeQhgjsijWzkr9xh+6QBkmMA6jlStlFmDUaiE79xTozAhojZEI1gdbxkZQ/1u/9VtEB+JCG7xX6+Q6w60eXMEN+0iNEQLS8W996/mVZaJZ5H7jjTfeIDjZv38/ruPRRx+aGB+F+8gHG8C6jNHyCSboulcNsEnbjVo4FNDzHF3EKvFtCz5Ao1etqvtu7Eq9US9XKoVcNh6NUp/LZElG2FV2DpUDQffX9fhgDSMLDQTfPkJUUUQQgUCcC4USju5LX/6DuTk9isJ0qHejocv5IEMzfmNubo5e1CD0mtdSVRMASZ4YYDYC0MPxdqcMMaKJLgR7JuRk9l3RWBQ7XddTG1oZ5jsajyFKnWTc735wbJ23wedqnXRALluzMyPH90FoN+Ga9PBlU7paq5Sc+USSMD8ajctpNFGJUEO5mnygT8cSvACwIro4sC5qqnUsUQADh9ZhO376p3/6x3/8x92c7QRwWqXrBre6emB9YALyQxm5/MpXvvLOO+8hapmt7Nmz5yz9DR45cuTJJ5989JGH7Hm/GuE4iyKUpwmtMKu0jcGWYmxvE4bFopHuVALrvL62ho1f21jXQ372lDWZDMBc6Aayirlr1PV0SalUDAcpN/Sli63NRDyRxmnEGaSrUCz29PZ2bds7pCW1euxIqqVQqk6ytLSyCp9JoAGmOHXqBB4DjUKAyNoRIMwk9ZDn1LLrHBH+q3Y/ZC9ipJUjfaGYwXEm1WpJT1f6HQ6ip3CoqxmmiMeglyJTg/dVDx+wdbIDGI6leRM4QKveCld00bNhYWZhIaGgvDEqzlqgHw6zEHsyLajvoHeh8HRV386RXgD4cI8CRx8T+4K9IC/H+d9///2f/exnSSk7HTtw1elfOnw47nvABfaFAOmll16GX+FQZHNza3Z2Lobtb2zv3buPT29vD5vCBoDJDrGRCOj8/DwW2i+t0kqlHhTHM5RKmFvMr32rJ7e8suKJfl5fl91GA9bWVlEYlBIVmp2bSSVTkxMTplrhS5cunjlzmoSe0IhwB9qGBgdLhTyYOfxFqahvKG1lyG9WV9cYhDpMYIaJMhmUCu1CDUZHR8nICRERI4TDtxkiTStaCiApVeIribOvSMm3KIAhCapUWTjqWK/pcV1WzJgKohr26HuJ8J+ZTevtqXb+2fd3KQus6U8DOqjnDmB8oFP2AqBvGwpTT+v43X1cA/WckgXhPECGZq3B0IVgOokmAL5YVs2ReVk13GDQWDymTezqgsnkb8TPBw4ccOVxXjnsLF8PuNXVg/XjPNymInOvvvoabproYSuTWVvbCIZD0Ui8p7ePzdjc2piZnaF+z569KNLq2ur8RbL2RVLWvr5eskaEh2ybvYXpxZLedVkqV5ZXVi9eumjXjnK1mq6flCslBLlYKuD2U4k4ch+LRvv7+4gIULOl5eW5+floVE/+ET1gTtnPQj6/uLSox7YDQZITlIGwGw1EHMhh5mZnL5w7v7i4kNncOnTo4NlzF5LkD7Ho/PyckuZgMJGMIzxarRls9z+cQIylBXXEhYyV0RTykHPoHTmSSQJ92gwJ/TF0tahaqoY/rOuDnBGA0dgkTRG2smQQ1c/6AlapD+32fRL/Cgmhm9UKAwcgNXAxl6JJ5XyAKmiwgiJc8lE5VY3GkT7Yt1SU/NjYKjA46i1zYAEVvbTXpjbQAM/ZKRBIzXHYyWQCH6LIDY5JLFoxI/j293qBdLdVvDVBBlRf94GPs7Pz/+E//AYsxd6fOnXqnXeP9/T2jwwPDw4qHe/WF2AjfT09jz32GLm47g4mYHJY1z1NtkDs6+mVemB07QkfNh29Qpqx4mAiXjh0RtH2N7b1oC4BVbVGpfbXbkMwMvgQQ2TMpHRnGkLtaEK3L9hcWvFa2EusZygYgdSTJ09dvHQJoSN5/chHP/pr//bfjeomd/3EiePu0DxTlzhJkLpQDyaCNoZHBk1ciVuCpEwSJm2Z2GKXgSQckMbHOCXwDeU/bSoqvUfmXPYkfL6WFto10gWOXs6lbI+DmslnpHg6SPTRUPqGdBuGcYUONn7YTbsqOWfwFjkGLaHXgAziZHAkjo0nE2G7Twoz1RGDDdjcsJGws39wkDiZKOuX/vdfmt6zh3jNxvdhIbJ1MeM6wa2vHtp8/sLQmZm5f/fv/n26p3dxcenEiROXLi3qiuF2Mx5PTE5MPvWRxycnxxYvzbOFSOrhw4ci9tyUoFaJkjLHopj57FYmbq8XwY8TRNHIdiDfyCKbxEQSQdsnMPLZ7PrKKhIPMrEvx7fffvvChQsQMzY2NjIyomc6BgZIKrCWaBH1DIJhh6tAT7qPofTeg1I5k0EDo8Q0v/7v/92dd9+1srJChIZRZDqGJSRilQitLVSP7jFKsZh39QgGuqKRSLMh8gQS0MC2fXsEfMkzGFeqByOwNK9hQMjQuFagCRw/qllCq/WqaAU/0kqBI7k1yK4egKuHvpEMKNti/MtMa3XXBPzX+MJqaQ44MkzqbmukF6zrxrFbrujIQCxCGqZ4jHPCUYVbtdq//tX/3x133EErg6Kwjnm91aOl8bcuGBe8CL/Yckv7xFyLvGtINqZ6cHDAHkaqjY9P3H333Q888ADsRvqxSVIPPXBVJLXAS2CQiPsRboJaMmwQsFI4ATSNJr/6BLB/BA+JZHL//v333XffwYMHqWE7777nnmc+8QyfRx55hImoR0MgCdGHJCgER9l9LMZoxHhra+toAikQGQtolIktGIomVoSIUcmpA30BCjQxGsshYqKMPDlJbTBb3canidDHl+lAR/GnjdPBpODjcPQagFMx18AF2sHRAMrUelNnhDa0yl5p6AKn0Ms+BQW6c6Ssc6uBXewdiuRM0Kw2EXuK1sBDAlSvowb7QpOTccPgVvcezhEALp89e/43fuM3JsaniFWef+GFpcVlS2tJDPofeeThPfumR8dHBnr7YGulUspmM9hdmrHu3Sm9PIYRiJ/zhEZ6dFc7F4/HanV9lYouzIUVRyxltEwOsFGYMaSN2YVt4K106VQyMkf6omleSWBGJeVySTUIORqIrqJpX/v61/7gj7568OCBU6dO4pQUDuqljUGsoS2Wo6SkWqmR/GQym2qTud4mTIQgqIIA7Zh5D8TNurgp1T4ynR8dKAO00RGa/bTVtqMVNfUyYENJKhyBoy4TKylRciMMcwsEV4aoC7sawHRBrT4CtJmDUtmAekgNBhXBUmbfpMeWiw8ODsIHOXBPwLqa3cnE1tYG9gsWcb5n396Z2dl//s//+SeffZaFoF7mNm1d/50HV06e28Lz52d+67f+y9joOH7gm889N3NhlsZgKIw3uO/ee/fs39M/2DfY10+S/c47b+OIpyYn/AUz5I74B+0WgX48MTA0zMKx96lUEqNOEs8mwWt0CVts8icp1/TmrOgIuHjRClDphIHmNRRxHppCHWXOseeRiN65SGQFLvhTU1Nf+tKXXnz5lf6Bvrm5uVKpiKImk7pRwJyWB1AkN+iii27M53J2dY0RITsesp9eEFUSvpZ6oE4Kf9q5h1Plxw5oUAN1Zh61W3BlrZZZmI+yU9A4eher6CK40grbaK4eBFcaUCRTankVn5eCqWqLDJ0aaI1dsiYM5jfUKYcj4YH+Abw0Pk+Xw8wYJeNRfU+9XkdnurvTye7UxubmP/1f/9fv+97vZTg2wuNCTXmdw5/rO/pfHJyzANzkiEz7MaKLoeyKJIUAfWl5cWV5eXVlNZVKrays4rJvv/12tvjChZnTp0+fP38ejdrc3NzKZOA4Idba2hpxjt7oVCznsqQY+nkajltbWUutBYRnFQm3AClnTGooQAnKxillaiizrZTZWw7+jg+2ulJR4GcmkpxB8QNdAOZZX1vVA7fFQqmk7+WCoYe5zAzbWi281nqRMDGBvthXXFzHAwhcU1osMuttMu0FhxaGSWoLGBfVtYu2vqhqperXcQEosYUIKHAqxTB7wSCtQdvKpnHbFa2/BppObZd1xruzBKwV6m6JjK4s+JL9VabgwgRdh9iGhkqpWKDMWGxEJpNhHMbqLF9aqcN1l95bWj2crYC4Y/uBfScaoYV9hcvIDdWFQm5paXFzcwMO95JR6Ot+ipfW19c3NtYRQ3seT/fL2SFYTA2CS7SDHDOsnuuNSvjwIQCqx4FUBEw9cah905twRYUVGBxZ9htnuiakb1C0bCHg4g54DUtgCoQNasvlUi6XLRbyS4uLlIVXrSwvLpQK+XJFbzmUUzKpMokyX2ESzlBYBNalHhJqHczYtoD6TgHknTT4UE4MSt1RbFwd4RFLZeEMHovG4uJDVEdjBbMzDpjwyl8+RF8fE6BAq4gz8hy8LHVqZ/9+CrLN2BjSw+16PgBMVqa3Q+jmvBbpmK5PsMhTc+pYGZ3lIut63YwxR73ddV5vuNW9RweMb5IYzA87De9sC3UBlNbenh7EhX2Fx+CwdxbpyOGwH4g7skWujHqAjHxoC23/XOvYTfbCa3RdvvORDGgcZkH0ONlZAChADOLm5Am1JYiSQsAdCMLhPgRdw2L7K8rHxkZHR0awAdQgfCQHWibBjPkNwg8JA+OaGKA5rJfB7dQFRLJi7S2g0oEyTXSh4FRxpN4rYUI3IUt3d1xvwhZIIRxMNxBfcGAXAN8EnJtl8VUzmhx4JMLQlJ0KxqesEuX2qRNDQTRsb2OEqGGcTquzC8IATgHGp/HRRx/9K3/lrzz99NPHjh1lxyMRi2ZbQS8dLy/2usKHRT2uYAcM5VzXOuFuo96T7p6YGMecWsInuYfF2Fa2gY3u7u5Jp9PJRDIciipkt/1gs8jpMaOM5rLuDt8lqQ0K033G9wUwwHeoVvQWW912Y5DWPTGRgYZwZAoUxoO0UDjw6GMP/4P/+9/7X/7xZ3/+H/yDv/23/3aqu5v4ASXBRiNE4NslBxyjx/AS6w7o3ERwJ7iAOoJViF1MCkAGlYiySbxsBJJNjQ8bwRkqU2oB+BwVfRkbGQcypDGmHq4t9GK9YPqwgNxpG+hCfYce/dlBGAjudh0Yh3pmxI00LRWiTIDwwz/8wz/5kz958OCBBx984O/93Z975pmn6etdxFkDH+16w4dFPa4AyU44zA4hbexdX18fqkLc4BuMvQfHbFLINxWAm4oN9DbYZF/fQG9vX29vrwm2eA7Qly4c5R3aQA1TcNwJnRr/w5EaAHybXe6GI+NCJPOalkYIwSg3tuXifuxHf3RwcHB2ZubUqVOHDh36f/z8zw8PDUMevaSRJpcMKmEwoemIAgXApa11fbQNiKlbdKYDvJIaBJrlwwfK1NOd8W3hWrmNdmXq4GDK3wFfEdWMg99hTCpZL519LpvzMjCqD+NkOHDKEjSaXafzJVEPzbCxUinTEayDBw8ODQ2RK4K5sbExNzd37733jusHieR/rNONgw+Zeoitza6wvC17wO42E9FYMhZXpd08Ys+QVMloY5uMIpVMUd/ZXfvmdaiPBKWvzx4QbBIEMSw74XtJUNPZWqBpz/H5p4kttw9lpFg1Xs/Htlnd2xJgxAqgBwdCzA9d6AaUHD5wcO/09OLFi5hoDOTIyAiqctcddxD0Iyh08UFQNZclyvpjS/BWpvHpHESo1bhoeg0FRBlVZPnU0NFHUATPYm1MGKVLEPmCvxPb/Zv+wBR7C4SD5jUXRBdOiZxc65jCMx7qfUbAqZUot4EawGikTL09mwjbbPuIW9lKQlSiAH2bPtA1MNA/ODBwcP++sbGRqPLMrqHBIWbEq4LOgArdLjP4+sKtrh4fxAdJA5G02RsXS2SLjUQIAHYRPsqgWrCLuaeFLiAQxlxauIRN8mtZflWEfQVf0iNAjEySJEv+9zL44J0yQIHIjFkYR1RZ6on0EN8Dvb095Ly0gilh0e3hAmioBPo5OjpK1lS0d0TQmaFAYASQIR7RklCZtnh3LzOV/fdGAQNyBMFH8Brv5UAlQA1HtEJXzexmqOOriU8LSwA94DiA5vz0Md0GQaSrn1V6J4FP4QQAoO0EamgCB2gpiw3rwLC47qXFxc31dQiE+92pFE4+p1fJ6BF39Wp3/1PD3r80uNXVA7iWD85o2EeUbO3ism8hJ0inCZD4aHspm+04bAcZOD4Em2pxFyZQ7xAh8olEw5hvvRIk5lGKAhXPVTnl2AFOOzUM4kB3jUBHfRFcqS3AvLqYac/Ss69So0ZjcXHp5MlT/f39RD35fGFhYeG11147fvy4LUE33UGuVvWGOGhGGFwgTMiVl5skX8ESKgndkDsQGJ+jCZuUjVYKIFAJK+xigdwCI1APncRdKQMEkc8O0JmpqC4SoiR5e60e45ich5piMJkJOXMEXTDCBJ0ZnTDRZwXAlcUrHdnjJeihEWLoDbfgz7vHj584ebpQKHane1DjN954Y9N+UOoyyGOrf+v0usEt/cSumCpWeLkrs5U9c/o0JlmPwV6YyWzl2HKEuSfdm0qns4XC4PDwyNgYocHczNw999yD/pRLBQIi8zH+RYcAGw9bSQSQ80Qi1tuXjsUjqXSytzcd02lvIpnoJpNP6LuH6XRLZtwVAC5PrRMDTvEDaf1ugV0PSnfTORwJ0xffhLgiQIl4kmQ3GIqcOX1mfnYO95XJ5tG+tbX1F1546ZvffK65jeyAGAsG9EtUeCOIr1cJx3Xzi+yZaWgm9iFoNDnTl6NkfBX06cf/whxM3lBS2slZXIJZO9WKlyoV+lKH+rl6695R2+0Yj53jHcOv3+5BAVAB5mJkWZqaXnGN7QhefhOulANpFWGBoGuLbZcIt4+rtN6Smu7p3djcYhza7VtoXQH9dlwskey2YJIBCLSal5YWjp88MT938dSp0y+/8ioZWj5ffOKJJ++6916j0Syi246WdFwv+BB4D8C3T9vQ9gLtqIAK7S57QEE/Q2F3GmiUkElG1GR2WdeCdfE2EEDA9+7d29ebxmVnclvFSrFar5Sr5e2u7UIpX635taY6UbmsZlGP3+qXMywgyeayKpT0C095fWldX1unNZPNrG+sb+m+4lapVsEqbmxuMM7yynKlUkWFmJv43p6qaM7PX/q9L37xX/2r/+Nf/+tf/ZM/+WapVCUcQzFC+mVNSQ3SqfUGbdmQLB0QmM2UtBmIG4gfyMYK/VJJWA/DB5nCLj3JkCOLkE1AhUq548MnUKYvrkA5Da5VU0g1mFBzWsxDf9QSLSElwoniA8mOEEeWU7RLcOIvSkAeaD7EFUOT6t6Q3LsRydj+12Va07SP9hSA3nSqydkrnOM2DfY9qs1MbnF17fzsHM4EndSKyB5tr607vTXm9YZbXT3Ejg6DdaFTG+qV2lcDP3Upse1WvemPLlEScXglCBIN3T1osMELy0tEC9lsdmlp6dyFC6fPnb20uHB+ZubC3Oz5CxcuLSzMzs/xubhwSYVZ/eD/zDxuae78zAUQ/EPHcxfOnzt/fgbcSxcXlhYvzM7QZTO7lS3kkVYi91AE75QmktPL4eKxodGRw0ePjo+P6/pAX19PTw/eSHKiO+cSIZWlAq3VAZywtHZZwHI4qpNAlljSY9dhqTc7gLA1yXdJuxvVml/AkHromoYeJ9Mzwg0pBuEOskwlisVHlyYQP/zMNkl8I9BsgEw9SqLbH7EIWsWYsA7XbQTo5p7cmV0DgDCIFE1aw9V7RKFVb2vyJgm7nTkCQ+FP8NL0xekxPiyCcBalTjtgxwjXC4yyWxi0zSKSbeianZ3/3S98YXhoeGN9/Wt/8rUL52ew673pnqmpqYnpqc184cCxow/c+8DKyspL337+R37kh5GOzNaqvS5djA2F9UPJJAMEFQf2752/OHvqzOlXXntlZW2V/WIo8Ng8eI7pxRjCHMw/6b+Jm7YZYYCeEKbOnDqsawF01muQSCXKONA/sH///sefeGJjdePixYv79uwfGhxcXlkhM/jiF7+Ig0mlku+88w6muaen1wRG7g55Zy5brFKmXD5bKWURXF1+6AqMDA+j2PrphZq+jC5S+TAhook82/fmMdk0KXG2byAj/rWqfh4HxYgn4pDb0O9T81fKxR+64210z99EXGtnUayw2fqFTjDlRimhtIh8KIjJqdqzM7CEYDBF9haLuimnO5XimAFcESGtfElTEoiyU+fOncObuT5TiWciKu3p7S1XysynVbDT+JVgs64ndEq4rKGhoUwm87f+1t/8yZ/8SQvmQABRyhG8zvb9VvceQEd9XRDFa7l+paFWYfXIlp57lU1lo9lzyt61s1tsBmJHLMROgERE9MZbb545e5YYiUgJD7+Z2ar5r1TWa7lCIZPPlSrlbDGPiNXtXl9VX8BrVO1Ld7oBuOOCL2XEhQKhBinHm2+/hZb29PUpDQjoR2uRhSriIpOvHw4nXkCg6kxnombrE0Cx5NQkVUeTg50g6XEcKaNxw1bqXeQrdS2Yuka5WIJHWPxEMianq+dhQW+ggrFIiFCpOxEnT+JIGSnvfFLRaHcspl8Vicai4QjaqZgJh9TYJllRr1RC77KwR7aIQ0WMgbOa5fjWUOMUetkL8JkP9AF2JtCfNrLOVcQR4Ulw9SgSOqZTKilYMx8vXF+49dVDIiKtaDNadm/HLWGx07gE58Rxs3OKMQxfFW39YucwluwTcbJ9P7sLHVBVJAznkWOGkEEDn8RdFy1j8VQSI213OQJ2Q7xJGI7J1esO7OgfBokmE136JcFAOBaNJGL6ymmjPjw6olxYU4aw6LqRr4fGFP8wj8XoZONRxEQm22SGJikFS7Y7HjvB1sqhvRyG7QQwKppOiFLxAcGlSZcf4koY0GtmUPhE6KIQz37zh7khCD1DXxv65Wk+6C7pB5WxUCjOJxJO4nEJylgms0J2V4AgLam3ZYdRP3SEad3xAvLUtjvQwCk857RFs+2jg5bhwBKMQ2BypMKaW1YA50kNQwGqB6MdienMN/56wq2vHg7GEwdxyRjlDbhpmGeRN2Ayh3pEZGeM4wBozl8vw28iEEQWp4FuYNrJLl598/XTZ8+89c7buJTX3nhj7uLFrWymojcNVM7NXFhYXCCpWFxeLpRLvqN8UCQFCebKmFUCixqgtIFAJBYrVsrJ7hSVIXRJkiH/BgVSIWWyERRCppfsWXm0PfIl2FacI89gInAlOBMoaCHtpelceYu0ghNWXbd7kaQK6AYdiJCYMEpuAGH27JYuPmMpWAIU1C2mpy8OzT5KkHVK4tGMBoNJy1sSaAg6oHSmzmTJRNJ+FUi/dFVp31oFmB3wstPpBQPJs9MMdOpxHbYUYToogjV9M2erhIojmDp2lnxD4FZXDzHEwnEVLO4EEB+YSBjjvhn2oSGwDLFQqwe+LQOmZAAc2M0p9ZhPuJywx0yoRDroWCgVR0ZG7rjzzuk904jPpfn58xfOv3fi+FZOPxd5fnaGTH1xcZEkvFgq1vH2iIl+VIa8VYWmPSWJmpHkKtZix0NBvA1Ek2UyvlOOnrDxUEGMhbGGGqmW0Qm05NyIp9IuyLZkyI80YQb8VIJiv4BBmfquQIhswcRc13AJ7nW3JRZVg57aIJ5qYtXRDWUy8jPMoB8l1MUyHCD2vi7vSBuUit9QyXLk0vRtGZqIsfRcSiSiif37vdEImTpuhenQRpFhEozX5ciK3L2LVKOZGsoUqKcGVPePnSUr/zKLA6tYGvXUuZ4YYguuOr2u8OHwHs4Q+MVfuMOxxXedSGXahkkSLzTtocSSDxy3MVpAt6J9/xapRHaRjsZ2gxSwr69PzybZsxJ0WF9dX1tdI4Sge72sXCUYjehxCJu0NZa5Eftr/qQDnUoRqSulos6qrFXabnWqbqNTaJXbNdal3ch/H9ALgOmUBI71e4GFU6hW9Q5I4h/DpKukXBZFqbVYAw52hCPaons49rVVIiUaNT7/d3pa4zOqxQlyShJvv/OrGpyJkpOIHnBEJ0EGKHeO7YW0oLMRPiZHgc5UbyfoRwtchSh0mtSzDcaaGwG3vnq4CNpW6a8Ap9HxyACbof1QzRV70ykYc/2vdkCG1SwcUsI2ICicPvfcc7/9n//L888/f+bMaazk/kMH9u7fRyNBSCQaq+uLUWU9FqUcBeFo3SLofPODHMM/oq09GVM41U4G/1WiDjW3D8itJvureM0/2w0N29ZDbze09mJBaiUq1Jge2oDlaoUkxxdorsLvb2DsmwRGDCtM+2hEOhtABp4H91Hbti/pGU9MS+TTYGpADgYgPsQdsQKlVLAChjhgbrD3rdHsuRgK6tBa2mWwWFQfb2gtjRF3MIpK5oZMJux8xGIKAkZuceZ6g89360JLplzmTCC83ncCoCS1CIaMvWZ1ZHvk2dV7BxjbNQxAK6PVa3VkhhB9cmKiu7t7bM/4Hbff3tfTd/DQoSOHD99x223Y4NHR0WPHju3ft+/ggQNHDh9B8jRpe8T23ysKTjNlMDUl/+lhBUm209xewdV7bbiCVuihXg6qa2NyigRTaA1hPoFK3CCuA0A37IqtqY68h1sKhI6Qr2VBarVqXq/SzpYrZfIfKYMkMCBpDCihci3RDKaNDCCp51SRl/iMA0noORy96IgQC61wqhgfNCeSo9MpAoxyFQwodNZuA7eg1aTay/XqYIPfSLjV1UMc1Za2OAtwDrPsqHYPWCUG1o4N04awtRb4dpB3AueEGXpQSjc3uuq1Wti+sI4ajAyPHD12DFWh1a5pkc+GxkZG9+3dx2d0ZEQ3CBQeIS9MqILKMnQt0JT6o78mhWrijxBANoVRhSfg0OYfA0511tEQgRbTGRXQeVvsGB8QHRJfrR3TjwL7vIYsfWAahUOmmPgYVMDsQ61arRTLxWKpUK6UavVqwxLzGsPo7XGkUjWMjCVLmswG1Ed0MynWx3IVlCNuz6EVi0UflzWAwFGEGogS0a6J/dgpqFa4La+oUpsbgGuHlzu9OnDl2XWBW149xJzL/HIGGQ+p3LEBnJthJtV2BENvdYfv3snr2G6718XW62eC0YHe3t4D+/enu/X7l+NjY9NTU1RKDuxbIpSZgvgB4aOsUZyM1s4yrgIQ/bUmI6hFKnLhs+p0pz8RQZrBQZ0dbBwH6yfodLGyRBDg3Pt6wE5TtaJfHpXf0KUeOVtdlVLOwJIl6lanq3b6pX60Q49Q1YmKSMVKUpVyoVzKl0uFkh7TNQTQ9NVbGR2l2u6TtaLOhwnN0OhRfM9AnHKOUEUvyh2AStHahlatIXsvoNW2oxW4XOPVLdzrDre6ejgfWtbXAUZKoDyqFjjHEDGMGbIiTgvBwKy0dWptp4rK8BXGsoOg+CD21JBeAo0hZEjiLioYB1SkDblAkaL2xR2G0FbZbtkUrXE9G7FiC2gEz0yvAa0KXBRmGzn8lzXvgGpaoEzCephktIRC4NQClLVK3a+T1NrVnnosFkckWUI4iIYo1TZ6AnV9ZUtyXq7oW+1VTms1FEN6ot/j0Je6KOiSRbVcqdfKNf5Q1qdUKZWrZb2tQV+lqaJzTGGRl12308O2eqwdDSG0g3TNZ0cHF2sq9MfKXuNgit+CVlUbrEqHznpvdGh166sHQN6IsMAlWUoTS73OAiOqgwIM+EfwEAkFFREYJLpTbHCrOzgIrv7qWip23qUtFNQVKjG/ub22tloo5pdWFlfWli8uXiyUCwvLSxcXFwrFwvrG+szcTK6Qi8VjmFL6nj5zev7iPBKzsbVx+uzprewWey9xgCI3rnb5GFeDLhGhQQ+Sirm3GEdGFQsOFRj1cEhPuetmnnaeFt2dayjtCOgenX2N3hapx1j46In4rkYoGiJPUMIdDCDV6talt8fT2J1K0TlK3hEMSVedXbpUpawcX1G3pzOrjVqjiWchdmIOjbnNAM0arbrfgX/a1sVn4iu7FUKuXq01qrQSdKFLlXqZLhX+NRvBSAg1jSeS4XC0WCr7ZQuOoXAUrmO6gqEwp7pKDNGtiwJIXesTBEfXybv03QRyJOtseKb8ARhiWY6Wvx2MYM+kLQxhdVdr1F863PLqARdka+3YsklWYbmmjFIb5CXUYAaYHNH456BKX6rMeQDZbejJJUVWjoV6IPQnT54kcJ+fn9Mv3G6sb21tvfPuOwuLC5lMRpf27d0ZmWymt693ZXXl+PHjMzMzJKOXLl0iqGDXSEv0VZFQWBtob1Hx2aWEmp+p5Kyot0hMTfxBBhBlnRiOYUuGbOdlO73oa1Gjg/1VtbRHkgRtjIYY65KuXKiEGp0x9ZOpp4ueiNEzzQictAWVkaOolEvlEpqvu5PkG7SiJ9t1mgjD7Dln+y6fvcRa3qtZV3ynG0uok55vhwl4LT0+g0rpqpcIhiSARUGeVUKoLcFIV6kDtrM7QdGhgYawK/Ua3NjlHfzPDYBbXj3a0GaNs7JVsAoDhSlai0yLYZgktYTJMXbim9SoikaOxBFp+7H9WMxf3FbSG29KJSS+pzudSiRLheLczOzm+oaXi/kCBbL2Qi7PTBFUwq4KKPYw28awFBjZT7WjmktHO1WrCV5LmHZAC8EIvxJooX97BK/DCfrgSCtH0ol4KsmIcKNuwk0kVO/a1iMlgRC5NkpQ1cP92xwrNRIPiT6yHNJXOCLg4DXwFMRShmA49e2q4eu5cnNregBFbogl6BdoCatIP5Bh6GFFHCXQZvt3LsSLO4kHtJ4d4E07yzCKY6dTp+nGwIdGPRx2smYnp1QiDjduamckNGInhzaC/+VcW4jvNwF1eQ0MD490p1GQ7vX1jZHh0Z50z+DgYE9Pz/T0tGtLf3//oUOHhoaGkDl0iYJ/KYoof2BgAMVAPlAtZmZSrCngWQqzOJEcFdq1QZQYeBNHL3jR6jk4WuvTaldGQUl3ACmwVFpwla1rEpzrgq6cpypNB+UU7GlIkg3yj3KVXLyKvyjrTj+xU1BPuURjfEKRSCgaxXpDqN0GQTF0d53uFSXp/CUyQxPlTaTaDV0yxvv52iGA6ZxKqIdXEAkr3A/YEnxpl2HnKeUO+KnXtwbcYUe8iUo/vX7wYVIP45KOxsAW8/yvVUs0TRzl2a1Sffxv+4igKT4gGLAzu4EVDExOTg32D9x9510jQyOHDh4aGR7eMz09NTU1Ojo6OTl58ODBdDoNOsOiFfv27aNm//79ExMT4KBIyWQSFWJqcDgCYGpk8x4iWoQoajYpEcEUACoBCo7AsQOSBmmF/JsRrw96wanXIHuIt52Cy9xKUZBE1MAeBdCz6LowpQeQ6+gDngR9kB8gk6g3yvItTRxHl75JHAuGo8FINByLR+MJjlTWm4Ga8hY9bgxmxbyN+Z8a+qZ7h5aiyywF9XIG0WRLYDmQJN+l6ExK6wu0vRLp+tMGP9157ACnxp4WiB0GlL1wA+DDpB4GYg27Iie+w+3CMWTNtEPfKetInoFzWWigI0nsKCdUKQu0D8BWRjGf+mpIl1KIsF6FwizYRbwE9W4XGZkaTWOnqA01yAFQLuvXc7CUDM4pZQpMxxEAmek5uk31SkmBgZ/SavQIqAKJFepzeaWqoQQmBLjwsfKmZ6loI0NCJEoS6EIrXDdUkKNoohXK+C37JwbSZQAULhSOxBJESE08EllQMEQ+ofSiC0wd/UNZeYjydCX1LMKuBTAPtCj9gC6j31dxGSC+s17AF9JZDnBtL1p9yR3Q6dVR6I2AD516iI8tfrXBa5ErkySLPPjHeYfx9re1LexiMFC1h/nUpUGaur2+tvbee8e/9a1vv/baa4uLi9VK9eL8xTffePOll16mhhS8YwWRfhDefvvtF1980X/Pn8GXlpZOnz79xhuvc/Sbx45Jk5PnNGrqdjYCgoPTdhnsrNXL+vmnU6m16TlCKSE1jND55ipDYdSFqmJINp4PLJErUgwlfcMmBMOIc5clu5L7xjZexcItu8WhXkozdOmKj6kQKQdzW0H3YeGzAitTDxEko9ESJCcSgAnYEVebtnp0uHH5CEDrTvAajdgGRzM32epyw+BWVw84BVPYkA7LvADfaSUphPVuw8DBxdNKgmw2uxWFIE5YPUZyBpusSXeQVR+kUq6cO312c3PzyJEjkWDozddff+2VVy+cuwAaNaVS+cSJk+QkJ0+eeueddzc2Nt94/Y2trczBg4eQINAoj46OEYYxwtqafkyQMRXwa1LN1NFkBMkL1Pi63AVBhp8CIssWyJHe1FDQCPxxJVcMpcudQcVE+lERIcMndL5e08PzXV3FcplBadVT8l2BQqkUTyYVh+lLsmQgSD98IcEgWW+Waw0UA8dCQNUMhkr6rj05WRB9QvR1Idxdip454VRXbHFHuKBCuRKJxBgTsorFopPneguwNa4eUCj6DbwAJkdfI0Cld/EmgIJ39Pp2ZUsYHNPBEa4ffAi8h3PHCxL6NsDfVsm2CG53/K8STsB4eg20AhErEyVLr1AwPAbbSYbtxpiMvJgv9vfox/nrZOfFYmZra00/cL4GcjwW79c3AYNE4+xiJBIeG5uQia7pei5by7ytyOcK0KQMDgLgmHrAvL1AoLXtBnZqlTo4SHPk9Uz+IuEIpxBAdwaikl6cOmeYB3xWxxFviWMgbWdAEaCvlLdn1Hen9FJggT3LjIbL4uzQW8ZkFCakO60MAPG6+RiLuhGCXQyLttNFyG3wKdpw1ellYBagddKGa7rfBPgQqIeBOAXfAQXAugDv2iLQX9tLN8YID2hthA6LrUCjhV12LdS72y7yjzQjHMFCVssyjgRqkVAYnQkgGI2uRCx+6MDBO2+/gwy+q6pX7INAhkuoEca+NnSjWpbah9Mb6BRZOdgsAsoS7h3+AaDeyfaygw9iRaSTerapZc4DXSFzjYg4uqE7bpzSF2oJgLALiK+bcN2LMOVBmMk8qhXqIwzh9+0ChFl6AFdu1F6jXasUK5VSuVauKLegF5jBCNMRnymFV0AXJXjD+UAJ/yPROB/XVTTL1EZIvjTmlY8xLwH4ctqL8q3R0Qsd6Jw6piMAdtrqeyPhw6EeMAcGAagGwsQmwX2vAWAjrCOIsrLYaOhetKOfSC/Ea6vr7I08DAjkrggt9ZYLSySjEbRFu8so6N7Y2Nj4+Diza3gbEzBPg9XUOzVogp0cERRNZlPwX5NZ2TVCI1wJrEUNOySjDbpcw2StEx9NJKsGTHdQ1DMEhISIiBp6fMSI0ovVzJY39RViCXRT3/rVtQddVoKLNpIRCg3OVqONGlGqehyiOA5CFIWXp9FLKmjDbUZj+rkDW74uEpQI4ezuh6YwnW+N5iMZUOhAZ73XFoAOPpU7628wfDjUA/50eOSMa0HbS0hkXfbN0iAQHNXU+t8GQxAuaDao1ekUs8fR5EqvVKMOqXUJA4ft39raIrug0ofRaAhB3S8fedqjeiIQulilTr3Sy0qqLVwBIM+l50qZuQJosc9lJHXkvxHJacdgo8boRiQcrtfqVb3uTT+UQX0kolcP4l50Y15XtBvohwZBafQ2EzShZVkgkRJ8lGORe7E8CQrxbPo2pD1qYHfgUQ9pU7OBbpDqYCBYCOvFQNjrvOTYratAS7XFGvlXA02t0o6yF+gCqwEKDt56g+HDoR7aO2Octq4NzjOTD4ukTegBOBqJRlpStWMDAE5AkC5ZR8cHYAOJBwE0ABJNum9ouw4QxSCIMzMz586doxC2x+ApIOtoBfrAkZCdTICpwfchmd0KlwmQfhhQSavv/VU4HbBKLUHQqmuda1GMYYETp2D6ETLq9lukAKhIbiqZjEaIiPw7xgFa0YMoeqOHNy1DMz8pxfAhbdZWDbPiHkk5ULP267MAGQQCUTxFMgEegzNdoVCgK3UQCY4JtqV/BqK5XeiUd4JNexl8RT4I4DXedIPhQ6AeO3nKX8rwStpggIwiymKoHvKz/SUSCOmNmmYLtdnvAwFiaxlJFU3l2OONjY1iuUTMkEglwtFIqVpeXl0pVsokoHyqdotNV24S0VK1sra5Ua5WmJDKzWzm7NmzEITO2G+y5Rm1UTOh9Nns6H+NVGVHLkbe0FkgAAJA4XLdjlYTGKkF4kxnOjKOd0FRkV00HEMOAva+O9WdsFf90opHFSY5SVRftcWiIICcmrvoCpNoKDwz5waD0RrjNZXoBm1Mw+zwGgeFx+jr7+vWT/JGKrVqvqDfndOVgtZlCVHrRwbrlO3w3wCQDcH09e43BW599cCQaMsQJDgd0XsDtpVds3e2u/AOKUPSZR4DXeVSieAbkwmCNlpKoh1iHPZYxpawwoRSR2IS3UOIHL3t2OjE2PFTJwqlwh133XHXvXftP7gvGo+98c5bhBCHjhwaGBp4+NGHn/zIk3v277n9ztvHJsbefvftcr2y7/CB8cnxtY31ubm57dp2tVSZOXchn8lCLirb3K4rTtfjf5IzKLK7zAgqebyV9QpN/dHdaYgj5yXGCwXrdBHJWoKEmwBmW69do57jNqadxYT167D5UlGnFnBxTMRTlXKtkC9xRIGSqXSqu4fp9CizXjEarVXq1XItEoykUz3xSFw0l2uNqp4zDMLX7WCz1qyxsFIZtsajsVQiSdKPi5BfVb4uiUnE4t3JlOrtvWEra2u17UbvQH+9uc0c7ArmA6uhL51Bs+1TU3tm22CkOv997TuBJsCqUTRde6DA5jZ0OULuTUO0AA61jMv1g1tfPS6Dc1Cg8jUWxR5Gki2UViAzVJmvaYcxBpJBTBwbTI6gTWzUYolYuid93333PPvsJ57+xCeGxkbY46l9ex578vFnP/Xsw488smfvXuKncqWSs9/qnJqevuPOO5/91Kc+/l3fRbZeq9enpqaeeuoj3/u93/uZz3zm49/18RH7UiHypDivPamXAH0dvKF3MCM8RmpLXb31KhurGgP6e6FTo3WiPF361isixSAcCRGpxHsAuDJCPvKB4eFhmjjliIVnCIuPlIckk0l/uTWj6u13tRq6RpCWSull2wxFDQtEtPEMdKeGCKo3nfZWxkc9WCldQIAGAAo57vSNO2En/X7aAa8H/CFduqOW5htbt1N2oDi44buO8KFUD5kRg1aDgXSG9dgWujpYLdDaCZ3wCQZq9VrJLjSRotDENmp3I4oTGAIJUzxdLrEzelTP3u7KsLaDMms+MtN4Fo78KBBPJIi+csWC7yCjSVDscQ+f3fWDshEuKsGkBp+CebROEKihDVHQjh8FnLq0cdTI7aEoQC1lKjlCCFQhtUQ7aIh0IBxOJBLpdJompA6CbfIWyETb87Y7wd/kABpjSsrxCfbUOmCaI3C2FItFJgKNXi7BVJpCtR6c0TKMXdceOyCMK92Ib1sbYKGChWtA1a3idYMPgXrAoU6BHRLHWjmujjp1QFvawse2gm/h1pU4BkRTiB4FRKNQKl68dPHipUsLiwtLy0vz8/OU5+bnl5aXKVxUy6WZCxcuzs9zsrS4uLiwsHDp0vra2jxIc3NLC4trKyu0krh74+rq6sraKnKD2DG1baII9iXobgW2WsE8oReyVIcSvzPYItPQrKRiR5KQtp0CR5kjOByRRQZyfPiD7HIkV8aueyvHXgOUVtccDMTJIDEb+bmG5VRXGMwJMBSjM4VXshAH1IZ8g/GpZEbGz2QylYreG4R6OJ+pRzldYzVFe+86ADEcqfemnacO2j9dK9FvgIlPbRMAQWBriBsIHzLv4Rx36HDVm/gDH8VOM3vIpbTDDIztAYcWd9k/iZcCfn0HFduvZzHs3XBJZAvR0a/hSCzisXgsHCH+ZiQC8Xgs5oEZg9IKHjvJPwoAXSCPor36TamzAwUGFxnQGQzWa1VkT3fmpDMgShShGcEQcYbb6mjBmTq2gbIrBkcEsV3TJCxyNOrd/HOK+ALYcgaHPESfeikATo9ISbS2VEWqacKtic3KIJYskIVEY1IY1w3YAzA6OKjf1tYWroOJXCGdMKZTltK6ZHK1ejiFTrbDVQh+SjdZDPTflu71uhijDKQFqrmy7/WAD5l6OLTO22LTOrEvcuivXLxyD8NstV/GYhzExewoxWQyMTQ0NDAwMDk1RQTS399PWY+pDwyMjY1xHB0eGRsZHRkcnhgbnxqfHBkcGujrX11ayW9lli4tbKysLVy8xGdjQy9jx+cUS0UGiSbiNRKMtmJw1K01s/cmH8pxQ/bFcymS2jm2SRTJ0t4OeC8XLAfKLJYjoo9G6XsY/lZslC3QFY3HEqkUefxmZstzdwI/CNA7Rew3y112kXtOFU7ZD3NK4U0TVEaL7OdCAdcrADSUDGrwjf4NSiix6jgUYuAB1AOCoYqOHJ1aX4KXHWxZtlIrX1VoKsjEwFFj8ak+1sEQWqUbAre6elzFDpP4FhORFpcYbxJHLwuQRNA0pG3DDTzc4lBTPKJXaGLqlpeXZ2dn33vv3bm5OTYYo8j2E1S9/fbbJ947Pjc7+9abb54/d47IiVSeEZh1Y30dMSraxX7klF4VS4WRCcqIBZQwd4fUDmDrZb51o8bjJT1+T692qy7HeclPd0KnhoL1ba3dp0NDVI/9hgBy7lQSSS9bElK076Jo3Sa1rgMcKdPdx/FWoFPjp+gPARWA30BnaCWlQTfgEgz0WItx6CLlMPCOjNABegFMwbFz6tBB4MggDvpaSoPwDBetWy5ill3b8C43Ej4E3sP5AtfYD2cxR7aEGIky+ycGs53WhBnlCAqmlUowScQ5wnyZW120aWBvw5ZrbmxsYvnwHsgKARJ6wt6TbOj3gs/PpFPdF2cvrq+vE6Kw3ysrK2BR4BQ0ui8vrmysb66v6legkJjNtXUJt/1oC7ELkVGtUkUGIYM1cMpS0MatrY3M1majVunabtSrlW19Z0nP80EaZEIHoyG+HJ1+wIVGi3w/EQGBo0c1lDH2HMHs6dEPulNvGYK+KM+RJglvW0+8L6deTyVgDoRIMpnu7uWTSqYjkVgzoB9tqlbr2Ww+lyug/YlUd7I7HbTLvk5hyX41inEYmWGp8TF9FgcIY3yI8VOafFLAkWmqs2eVaqlQbNTqpFD6EWe7fEJzZyhx00vXE2519fBt4whbfIOds+x6PN56EahvBqjwHWSKsFJ3vrA7bedhIxkEdY2SnSOpGBocRN7WVteymWwqmSR5pXva3gGHYICZSicRMgZE4rGUFNg/Wok0CC2GRgb1O5362U29Aai7t6dcKqGfGFocitxCMETmy5jKUmxu6jc31i9enC0Uctlshi1eX1+TLd7cRJ9ZC0cGxzYziKlDCyCYo63ysqi1gDTHVg1nIAMAGTTwYQjjcMqAHgu5k1EUbwOiIkowDEwrUAstjwN2BwYyJVT5sKgZkurGwn/XCm5gtUSCvQcMAhjEpzbK/mxgBI50hB6ObCshVblY3NzYoEJTVypwldn//GP+JcKHwHs475AtbdiO65K1mhTDtxmAlS4lrjAgUOjw1BREebp/8NXVisSIYJkREQcUYLB/IJ1KkW/09fROT02zMYcOHdqzZ8/IyAiiQCrCOBhIRiY5gZh9+/ZRAGd8fPyO2+84evjw+OhYOplqVGvbdXsvVjjcJAtq2D5DHtH0dpPdzmezE+NjR48eGiWtGR1G+HFL1DMyS0AUGJyjU74TfDmg7TzVugycCUgYBWcFfEDQAWr06AdRY7lU0bdo5W3lcKEyrF8H5BMi2UBHyMWjEd2dBBjEHgvIFQqbm5vEaVKAWDTZnUKH25ItrWZSSbZZKKfEyXMQkR8AbEFHQ0zZtvOFPMs/cujg3qmpo4cP7t+/D+YwJMN6lxsJHwL1YKfhMMyBgwgx20zwDAfZFLa/sx8mgdIH8Gn1d5Opv+2Q9si3qamX9XsKQcBDhj45Pn708JFjh49OjI8jwb3pHoRkfGzs9mO3oRLdPemjtx3bs3dv0pJdjCtT7tu/f3xiYmh4eHBoaHR8rLevb2piorc7zQjTU1MMzqTMgsSwsbquJbXWa5yZtDuZevbZT/7ET/zEp7/705/65Ce/59Pf88Tjj+uXRgjDkA4DrLj6tg2B0d0CP+1U2sIup8KUW0PY5VqvR5RRbxiFgUdBcCMeBTkaXIVvjn+5u34UpIE6EWcSXrrzwUrhlEk2GBBM78UADAswl++F0+aE/ZnAIBxtg7R6U5LgY48+8rGPffTZT33y4x/72Gd++Icff+xxdkTJ+o2Ip66AW1094BrshmXwnB1FaNhvTwfZenbF98NtbUc96CdeE6oo3WgDg/mgMrhNcr6+3l5Eo5gv0AHsCCEQgtfsqldrSh66AtF4bCuTQSxC2Fe7+Ks3qdmTHal0dyKVjCcTRCS9fb3Qk0zo+T/dgTb5Rk+ImyGTHjgiJofOZJxMN/W93/M9OCVc1tjo6F133vF93/O9R48c9cCaBSJkiC8j2MpaytApGPlXwpUawsJhCyNQcHyWzmgwjUALw8GpPIndGMkZUHa1caAGfVjbWF9bW0M9qGEQ+pLJJJJJTBITAVRirewXoVthFWCMbrF5Z/mDwAkGGJa1A4cOHTx86NDw0NDk5ATxLS798ccewxLpewXvd3fwusKtrh7wHd45k9kS9hsO4hqIatwisvEAXO5m+zFriQRygCChDC3hUFcEy2MQ/UcxPLLCRfT39StBMQnEMVFJd/SkXCzJnBG+W7BB5841Uz5h0xavr9SqxCoQgADhi4jTCduJCQ4dPHTmzBmyCSxfKpHsTiS3yThr1SE8zuDA7Mz5ZCI+rfehTJLVPPzIwwhZLKpsyqhtibXRLnBRAyh7q4NXQds268VtwSIETq9NqJcr5Yr9noFa7cu3CDdM8zvoDII1QbpREpIK1ABlAMguTCsIpfL0jMdJyfr7+vrT6Z5UKp2IpyLhKJpOE2MTqQGQ4dGskyeSDIzAPwN8T0F2faM8PKRHYIiphgYGe3t6cPaQnIgnrvAcxiQvXldoLekWh2qlBucWFxZ/9dd+FTu3b+9emPUbv/GfkGY2m9B/bGyChDIUCh+94040ZGHh0sT46MjQYHZzDY+gHF17wG5g3COoEX6jUMwtrSyvrC6zwdtd+tl9xItwu1Ius9noBGG3vtWQiNcrVZQtHovjo9hFFJY8tlKthmNReqDAuvXQaJYLRaYmpCK57+/vh7aVlVXi/eGh0dGRsZXl1Wwm+/Y7b774/Df/v/+fXzlx4sTmxtY+orRDh4hefvmX/9/vnTjZ2zeAw2MVeT2skcnnyN09ttRt78HBweXlZUjcCc4f0dD2HlRy6qLPqcdC1GBWwEaDsCnUU8PCqaQ7XaAWYCIbFXetuJUBfUxwaFWDlemF/9GA4uo2yQtOyUcAmUEA0Dj6KfWcYsUIVjEZnMJJb0JRPcunBpKgmazjsYcfevpjH5mbm8vmc3BodX39N3/zt576+Mf+zv/8P0OgiMEWsBSZvOsLoV/4hV9oFW8sXKWU8FM11ywXL4D5c3e+MHfxwszsu++8x2dqarqvt3/mwgzOIt3T298/gCGK6cZu/OWXX0K29u/biz8plooWduibbkzCbpp5DeiNoBYC9fX2Yc6Hh1GlwYG+fizW2AguZSDd3TPY39/H0N2p/u5eEu5kNNEd1+Or6Xh3NBQm0+hNdcfC4Vgk3JNMRoMK1fAD6VQ3Koh3wnaPDI+uLq0MDQ6zLDQWApYXl2bOnSMmO3DgkG5QRMIzc7PHT536nd/9nXjS3m4YJFVIbm1mWDUhGVYfGUIKEXEEFqEXTwycPw62JkUffMzJ6WFZS2aakMEHQdKVKcsNkE4EEaBsrlc3+zki4g6GqPsNrm7aHN2u1ujoHVFYqVigoCkD+jYIeGA4JV5wmuncqRHF9t4jUnymhgavYV65a3vBO5g0ra6uHDt6lLPNzFZPXy+d33v3vbfefvv2O+545JFHGBU0NIOl2aD0u45w09TjfeHa1WJ5jI3BRq2+sLBIvLyxuTk/P4/JOXToMFs6NT29f/8BMmbyEuwnAnT69Cls5cGDB5PJRKlU1Ca7cjCUaUitRnKhuwQAJpAtMakCo0tvKq8qn2Zr8QN6Fp2kpFbXO3ntBckBhTAcsaYy0XRnRsp6IaHeIKgBZUQ1QBBdGh4exkDiHxALlkM4vzB/8fz5C1toAN4hm339rTe/9rU/gaxoNI7BDoeiRG35PPKHvcdZySfQ0dMG7L1L3tVgvPKii2PnFKAMkU6qN0nqrX6n7HrBjyyh00TBuzM71p0ylVCFunbGuRaoB3YSAz6a4PcTXT2oRz1YGkdqAO1FV9fx4++uLC8WK+Xz58/r7Uqvv57NZh8CTD1sPG2ozeBn1wsuL+AGw1WzfiAVCpsV+dSq9W9/+9vExJcWFmGWHgOZnEK+YS5Yly4tLq+toi0jIyOE0Y1a5fbbbydm3drcQMLC0g80QI9GB/VtCgYVc+nI0feYXff9ppG9p6Zaq2zXUTmI05UoFIMx/DqmzCbbxABSOEhvBrdbVyc5astjSmE5ZSiieeJ5hBNteffdd1/89rcQNeoLlSLI2WIBL5VMpRlLD7uEY6FAeHV1vVjM5wpZu9wlIWa9uCaSBMjrUM5RrSzGdKZ12mal6xX4EAxQz+qoBHylfuo4HDsjAD4IR5ZAX44OnUF8BHC8r8NVNPgpZT9FN1jF7OwsOsZQtFLP9lHJkRomgjOsp1Yp1esVXAp+T/eVInrp49/+2Z/5mZ/9Wb343WmTpZNru65w07wHC+t8/FTQ2tnLAAca+la03n323nvvIUHDI8N79+4ljELGZYXY/kZjY3NjcWkpmUqR9eoHwbKZsdFRMvVyucSgDC4J0kbqURPdvzatYJt9j+E4BY5sEgO6Y9GrSLDW+vaV4hZqSqWyAh6lwV01GXfcCpPbpurF/3ZXTj+Joe/rFQpFzC1Owy/+MDvhDYpSyBfTvb3ReJzsJZaIp9O98UQSUUD2IIuUH0xG1e9w1KsdidXNi3gcARIrDCg4UNJtxysrHTqVHBFoCu5DIBMKOXLqNYCXAS+7r3A0aqCBQSzo0sV0H5ZKTdMGr/SCtNDY60DZIyi/eeI4cJLRWJctX5zXLKEg2RL4mANoIapkWyH0wYcevv+++xmIvqC1ZrbS9YOWq7q50FquVnz1xwVXZsICpCjZsP04P2XUBmPrP8GB7MN3xR7bjZXlpYsXL9JKZ+kGo2hkbZJPwpiIYAfYexcUhDifzzMI5SLWO18waa8UC4WNjfWlpaW11dVcNre2tra8skyYRJygZ0n4s5khfEINcrkcI+RzOb8WRCbtMRXUEzew5VpOOJLuwV10B0P6BQwMsd7s2bSlEtFAUKMRj+r3kVk0Z8YbZcMABVzTTpC8ti+nAo4MULaRBJS1eHt3CdE/gORhsBFNmkBgmR1gFo5UOj5oSqisC9EdlfDTmQZQ+CBghFbJ4jQATYMbPnh7U1rgBAMUUCXiXbY8HIpgHYkIUI+wvgAc973T8mwjiSu8fP3g1sk9Lm/tTmCXnYPw9PzMeeShSLpttwVgGEliJBKFfaVyGZHsSXcPDQ1tE//UqocOHsIsIdyYGzNjKIibN7uWYtJDgWEB32mfkbLfBOAAVjrdM23vou5Opsxwhvv6+9j9YqGY16/ylRkLGbURcTdyKVhbuRBNrVxI15jtkg5oy8srK6tr/f0DJCNbmSwEMTPCBw0sVG/2RIftJb9oWkU/IqBHATp0ImHQZjZdt0cdiEA8C3LJ9qOEt11JRz+FJDp6JTiOTKvxucUQP4LsrQ4+HTW0gt+qtb6AD94B6nf27ZR9dmcyG8osLA3n4Km5D+VNcT3PEq43ttlW/bBOJIqpevrpp++55x54SS9Hg2gdryfcWqn5tQATYQFMh3fnzp9TnNMVmJmZ+da3vvXq66+dPn26XNYtMDDx+iBTvnTp4sb6xv79+9I93eVSEf5Rj9EhTLLCNkLpI3dUAkDskH4KGH4GwViOjY1PTk4MDw11p1KI4ObGJjoDMYRuIGMbCWnwUSAD0YiSSyQFo4kGohiMxkZKcKt6ygMpYXDIOHvuPBYZZCYC0a9pMizI0l9teAD12Mpm6vqJGd1uo6NzACGj3VYhYBCBrh5IvUG46kgvjt7Fayh7K8CwmrR9Y84H9CNNOyeiDBqV3gsECn6klYKDBt1R75iOQNmJwWZ1aGDMjnr4AqnXRHrztYBKYjIvfOpTnzp67BhlH9nJ4yi86wZa840HFubgjHNmeRNAPexwq8MZfEDGsD1UKp6IYktyb731xmuvvfb1r3+dhMQHIcrKZTOErUsLi5RL5WK9ave4jeOYZbHSIrTtBrl2KBqOdW0H/BX+fFKJbk5zmXyjtj08ONLfO0AaUC1V6pUa2QKUJJMJQgwogSQKJM2kGAzVk+5hv7a2sqQfEOIPs7BptQq5vV4KIa0LNCPRUCIWKeT1/SG0q3MvAvmBRsRJt/hlicWHSrU0MNgXC0fDRBqVatAURtoNjn65yV8TrVc56roAxzbQlyMEMCkFc5st6fcmCrCXMvUAhU7rTrDNEZoXQHDZZQSvpy+DAz4dRy94PbN7EwCyF7yVJbOPAGWYAIDQ8TCt6bq6yHjwTThBthsE0vfxyQniBno5VU4Dx+sKN0c9xC2LI/lLTMI6Q0HFIUQsma0twnosK7lENpNdWVmZn58n7tf1qJaBaRw4cGBqagq3TUTMsbs7NTjQPzUx2dfTOzIy/OCDD+zbt+eqbNXndbZyyk4zHbvottk3Hqlln6anp3EdTMSGurDRK2ZCz6an9QWHpMX8BHd61pUoDHmIKwDIUyllaHYxu91CaN0so9P42BjOJ07PcKBUyrPuZEqXa5AJpjPi9K0mAhBSdqikL3E/RygwcZI8MZ0I2iGClH1d14LG/ABgEBCcNgqcduq9YAP8ecEH2Qk+AqsDKDMsBZ+O9VKGctyILxAEVkclawHUHfxtRVYxvYWoyWoHh4b0JTP7AXVw6E4vRuN4XeHmqIdsOOskG7AHBDmFx+ura7MzM0uLSxfOX1i4eGluZnZxYWF1ZYVQambmwtLSAvig1aqV3p70bbfdNjQwEAoE+/t606kUctrX29PX1zs2Orpv756903tiUeT+8t7Dc982wNlKPVz2MqKGd4Lvhw4pY6EJJcCwsWvZbA4aSM2JoKrl8tbmhl8ZQ+0ipiSMlFKwxPh6RQjiDTEMy5hsOUMFQ11o1NjIKAQQCaIftWoJyxiLkZRXS6UiwgGaLj/oPr1+56lmz4rF4jHpouXQEOkS5qvg2AFOWQhg0iVzQKVjOlB2oOwIdOmAZm6DyDDolL0e2Fn5p0AHZ+fgnVPKcIwVEVL29vayOmpYvocGkAcORxaqF0AoHg5EYjHc8LHbbgefJcAEH8qRrzfcpNyDoKYBOwh7lLhS4HRhcWFzc6O3pwfLjhUOhUP2TYQIQoEcwseMLhRlcM7ksr09vRj7jfV10rWx0THGwZYSvezZM722uoKIJ8w4IdPtDZMOApQIZkysde5WmUpqJicnOXVzTs3m5mY+l6NxanJiYnw8ovcb5GlHn0mwq3ZvUStp6in3Rq2BOlWJikpFJNoVwwdHHwf6+tldCF5dXc3l9FU73aoMKFPCbIoY81EyoQ39ypk0RL9GIBALzCk5YG6p8XKniVkACpxS6QCmn151dLQOeOWfAlfhXwsdhM5QOynZeQpJcAmtgMNuhlgwDHfd4NSBmIo6VhRFOeJyL5/5zGfuuOMOTACt1H+Qqv+lQyuUvNHArM1WVseaKSAxBFEYldHRUcQIhsJR0GAG4RM9Zmdnv/h7/5VMY//+/Q8/8ihEnz179vjx4/ff92BfXx+mM67HZUPj4+PvvvsuihFPJPDI6+vrblYZwX5SVXtAoB8J6+luNswlmJhqz5492H5a2TkUA3oIlurVMvUPP/RAPBabm5l5/Y3X8GOg0TwwOAyFwXCErc7l8o2qAgZSha2tzXg8pgtolvOI+KaiQWSCjqdPnzpxHAJ1AyeV7l1aWdnM5Pv6BiLROIIiI2rJt226LojBBlHednedI8jOOqbwRXmTg0sPNZ2jF/6csBP5qo4M3iq1oTOXT+2VAIQBFDojdFop0MRRxsDCqp0jsKhSSb9iSAFhqNUrd9555z/8h/8QHoLGkN6RMgiUfczrBDcnuIItbC8hpLMKBmNWkUiYhVCCIK7V67oRkc0WsrlSvlApljY31k6fOrm8vExWsrm+0dOdvu+ee8fGxhAjYppaVSEJWQrahVaIbRbxtEG76ICxVVxcq+EQZPybTcIzYilqxkdHyyWy+iJJwqX5+W984xsXLlyQBASDjIlCItrf/va3s5mMZwWry8vra+uoGbawkMO34PdIQlrxUti00gWICUnoSZkmJsbGx0ct4tH3ChFwCPasVAJlPLGM2xLWckUPRNYb1MbCET7REAl7uFWWgoYilue4nQZcZwA/vQoc06FVdSW4pZd5ej9g8KuASvAZzUfujN8ZihqvdDS6aOWmGIDYYMpPPRyDCV5D7BBPJuwp4+7v+q6nJycn6OJNgOELncJ1hZsTXLF5HOEQ3K1Wyi9+61tvvfFGpVTqTafJQoJdwWKhUK6WS8USYlqtllcJ/1f0woQLs7PDwyN79+3TS6a39VtF/X39cJl8gAERDGKbnD2hjZNhe1AwBM4Z6RoCGhqJ8sBupBMEpGl8YuLSxYtHjhzBwBP6DA8PDw4O1mrVudnZlZVFxhka6L9w/vzzL3wbOnBxT330Y0899ZEDBw8SFuf1JdWuZCJFRkJ3FI3QgC3EgZEm0ZcyEQVOCbGulEuZ9fXtemNldQXHAgFQlcsXMReQATKkWoZhP5NgLwOSOJiCcXQt8rItBzljsPq2/fK4Lc2uVlnmavLkuALv6MAprR1whE65U7MTOk1XQWtEAXO2nEnTHr1hf7UGe9e96YKUoeNOtClKMFqEmXpAszCbXdtExuTiWKr9+/f94A/+wMTEhC1Lak9HgBFYB1upsa4b3LT7HljvoN59Xy8X8oV8frC/H21g35DX5cXF9XV9/1tfPlhZIlYHjcxkdmZ2dn4ek4T5Tff2MggZc29fz8VL8xhahJIsOJnqnpubR3kGBgdj8bjnHmDansg8U2bj4olkoVgm4scEx+KJroBebEUlmTfbc/Dg/snJ8eHhIdzMiRPvLS0tjIwMnTx5/MUXXyDuOnj4yNNPP7Nv3/7B4WHk9/yFmVK5QqyFA4knsOmhUrlEYtLdnQoFggRLLArfoQsvkWiw2VXM5DCS2MVSpVit1zCwelBFvxbeFYJAvU9WQmJyo1fv2jVU+ulLHUxHLbIhAdyWCjG0bqyUWaZ0SfpDlS71EqBr0TqCSJ4rXyqNY3Q+NHlrB63zQXS9defH5BnuIestnBYaTAyF2UPkm01F/zFnkMT+EpEqwwrolj9/JP90ten1SLql3j4OOKZ66A/61oCPWApwe9Ld3/3dn3rqqSdxRaC2gW4tgq63elzf0f9UkAHA4Z44fpyMHP709aanJseOHjr0wH33PnjfvUcOHdy3Z/rYkcO3HTu8d+9UJBSs1iow/dw5YpyzdITpaeXx+r44OTEMxRjDY8IzrLiEyvyGZrLjZSDZqNfgeKVSxu8nk7othYyQ/BBB9fToBbL0SSTik5NTfT19S4uLX/uTP0E5S8XyxMTUPXfdPTg4xC5XypV9e/dTHh0dGxoeOnzs6NSePYwjC6enSPzRRnFY8d7KKjJEfDFGno/yTU4MjoyEomFkZGh4GCUlGa3V/WoyY2wTyCC3ZrDN8JrpZSG0uc1mcDiAn0ylkt3JJEzA5bIc6WepDDI4LeCkDYxGd5NFAW0ubV5waCHa42RXfai3j0jzLoRQuMFwKNzf12OXtsNjI6M96TRU5nM41Cz7AqmoLooM7ZLooAdRWoVvjZkt36Mm9CeSCZqwNtiU/v4+fO/VO3ij4OaoB4uX0OouXfP1118nZIWHyFS9Wj1/7swf//EfZrOZi7Mzp08e112Q1ZW333pjcXEB/wBTcTLU4INh2cjwMOEs7MPrMhpc1uXXqp76ljHr+Hqzfu15NTHSZpukr3wkkwmSaTDJjEkPiKyIoIXU1dXX23P40OFwMPLu2+8tL66E7MXm0XC0Xq0FuoLxGCFTz8EDhxiSqdlqDDw5JbJSwjcVS+QQyB7ygWiRopCoSJr7+hL9Az0DQ2OTU/2D+J8w0hFLJElf6s3tcqWE3CimapCbym9oZUa5CZYCMCSX1SF5EP/xj3/805/+9FMf+chTTz01NDREJboNM72L5HyHnlA2EXcp7xRamgB76/qRZ//UvHLnh0oMkZWJHtWRITmFVaFgF0EyjHzwgfs/9rGPPvHE49/1Xd81MjyEM4EOXbY3ZTDmaxUcHRjUV0QB/mOnYtEYTEM3JicnR0ZGWKOvxfteBVReV7hp6gGP0A74cvr06VQySVCxtbHxxuuvvfbqy6+98uJbb7x+/uyZE8fffeXll06dOTk7c6FUzrMHfh1YRimbId0b7B9IJZIDfQOxiG7bMSx2GjYiPcAVkiFr1wLYyry0sgcQ426HpJl0Zf/+A9gr7Z4liyQ/UxNT46PjGMrMVmZocGh8bAzBoFwrV9EQ4pj9+/ZvbWbOXjh34tSJS5cu4QTisbiJE9GDYiFzY+Fqrbaxtn5pYWF+cWl5YzNXqoRjib6BQYLsSq0ejceS3SmSbiIPFihTK1uLTLS0AnBp4C8Em6A3nnnmmTvvvDOdTu+Znn7kkUc+8pGPYMu9F+3GaQGhkw4GDOIDeuFPAce/FmhiPRwZhAKuIxGL9ff1ZTJbH//4Rx9/7NHhwYGhwYGHHnzghz/zQ2wyAXBYXz3Wz3XSSUO0vk0ga8I2oBXExgyV6k7Zd8ICBJwHDx48duzYwIC+dOmTWpcbDTdHPWy7g8gcNmNxcXFlVWaVrGNmZqaQyx45eKiUzy5cmstnt4r57Mba8trqMhnIdr2KesRiEaxXLptBCnt7ezGZe/bsGR8b7+/th/sIDSM7Tx1MIxTmegGA29SDiWXiSBmjxVBoC3LMLrJn2EkMGjEbJhP3snd6j75hMjHR29ODzuAZELBapUJ2kYSOeHRpeSmbz6IDyB0RVCwW1/0LxDwY1DOJYYQ6WKlX8Skra+uFYgkioJO4DpUbHOhXdqEHT1AZvZ+X6UN4JAXuLY9B1ASRFDxDdbIRIDL+oaHB6T1TnGJuWQL5GsQrNrsCZA70x+wCRwfKxpAW/Oki6JgdHKetO5VUItSsZzKbd999F4kPQenoyDBO/hOfeAam4cHhid3q1IRoQqWqZ6LRiZK9TY8ayGZp8UQKenr7+nDgd911F66DSiZlFp/xxsPNmlhZHQyGYYRDF+fnie8z2czayvLayoq+h1ouVUrFdDKxf9+evv4+bCpsipLF6tLNdqVU2lxfz25u1coS0Kje0U8KkWAH3Rd77uEzXQW2x8iEgmBmZ5+8ABmYMWw2ZOFqSsVCNpcrl0qrK0tdzcbw0ACZ0PBAX1kvi8rhymrVcrlSqFSLpVKht08vKujt6U7EUYwoUhxPpsiHSUibkVAt0OTTJLcM6hdrkftwM6AXnOjXwpvpRLKvt0+/MqOLtLpOSqSJLvDB4RHMsBYA8pgor59hyiJSrC4SQQHqVI6Pj8/Pz/X195KEoPiIGs5QN20MJJNeAljtDtCF42vAEekEo64FaVgbwOGo6xC1qv8aDqs8uH//7bcfe+CB+6enp6qlEnwOhtiOohOh8WvkittVupqCsRaoRTH0Xgv7NV2cYTQaweq1N6tt4G4G3Bz1MCvEFhMO6Rk+dqlUKhJPEGIhoy+//PJzzz23sLBw/MSJL/zO77z0/AsoDwYb/rI/5pDZm3qhmMXh6BfHMxliKgZBjBAvxmYbYH2Hp5Rbcxp4PQXkg6Eo+M5JIpvNrc21jbVVfX9jfY14mFx3bHyoOx0bHhmgMDExPDzSzw5fWpjPbq5vra+WS/l6rTLY149Zb9Ybem2i3sAZj8Rj1WYD9WiEAo0gsU690axGQs3eSLi7q9kfDg8QHEajQ6nkcHf3SH/f0MBAXDmPvlXX19dHGbnBaSBAtgjlUUgkTKMAl1j73Nzc9PT0uXNnUAkov7RwEYfHQtANlgi6dxHPHNoLZ5DOEXBMRrgW2sIpoGzoLTYC1EAeTWtrK6j3m2+9sbW1eeLECXaQAV944YWtrS1alRm2v7vit0g4QDOawCDxeILlpLt7cDXAhgG0+WIBevnxxsNNmNVYbbDdxNNiGZHOcDjCftOYSCaJO0kCCBWmJqcOHjo0OjqWSnXDoExGl0HgLlsCQ4sY7nJheXmZcAIgxkVJ4KkJhMC3kHmoMcFoTe371OzCsNGq/BI9YV/Zy5UVfYFJemjXTAPB7b7+noG+3iGynMGe/oHe/v40oVQ8EUGjc7nNfCEzOzuTiEUHSYB6wexPp7ox35FYPJpIBqLhSrOhn7cJbEeDXalwMNXVjJcL6XKpu1jqq9Un44k9PT2j3anhnu6BdPfoyFB/fy9xEcpKQE4hbc8mpRm0W19LSiQSSCG6jCYjYW+//TbLgWPwh8K5c+dyOV21Q/zoyxE0qE0k9RxHIhmLJxBKVfIxf4uI6hTHS7t/qLRHDhQxWlk1nNpHBbnHCIObf/OLV5C0vU36dPL0qa1cDq0mf0P5XnvzDXYNxqN5bBxJN84CL6GXhplmEhPEYvKjOEBFyOPjuVyOTURVWR3DwgRXDN+yGw83574HHgBR5S9hwje//vXbb7uNqlwuC8t60ml2BgXAusHiZKq7ZN9NDUWii4vLtfo2bE4kU+MTE93dabaLJhiKcKMUbDV8tHdFh4jLmYgm0xEHn1xKwgl8R8fsepceJVxbW0WLspnNfL6gB9exwbkcNrqrqWtcygoUNGlb2WaOemtCKLyZ2VpcWoJa5AjRTEFaLEFo3dTP9HUFY+F6oxoJNMO1al8oOBiOrJ0+V5idzc9frG9uVDc3Es2u0YHBaDiCedwmMkzEoYbR+oknCfwa2wRA6CrW3Y56SqXeUHpji9CTOMDy8tLipYVXX3vt+PHjpEXdpPj2a7TuoMVJfRdROT1lnRvQ1AFOYYvziDKi7Ahe4whesxOooZVcDd/DlhEQ57K5paVF/PnS8vIbb76JD8GXJRJJYrVQOMLYGA5WwfhUouq9ff179+3FAY6NjbKVCwuXMFFQggrefvvtDI4bnJycOHToEItlRtu9q6C9qdcHbtZtQdYu9WAL3n377dHRUcKVQiFPiA0r4wm9eow97h8YmJiaIhzGdJfKlYWFpUpV9/4CoeD09J6RkbEwBsYylWIhj8npTqdhPVFZPB7DBWF+OuphbJRIAQQciABniGA4pKcw7B5IZXBwMB6L6oGUQFdjW8+Wb9erAX19SheLEBmNg9CzTwgHIwQCWxkyoM1AKAxh6Hs0FMGsk8RUG/VIPFrbrkVDgdh2YzAcDqxvbZ45t37iZGhtrZuRNzcr62vlzc1GuYx/SKS6kZ1gJAxH8I+9vX3INu4CJcSKysgbRPSMHh/9Ck9PTw+UoB6LC5cuXZyngCCTNRCYoSRItS4zuEwbq40LrEtmmKLqTcS9oAXaMyAcvd7LnUqODm7XvQlQhV0jwQOTRKGWG+sblxYXyhXiUv3MCI403dvbrbfIdff16aF04oLBwaGRkdFDhw+hGwRULBATsLK2ysi4QmIvto/BNzc3JiYmjh49CklG/rVwfdXjcoB+w8BnxDgiZkjqF3/nd9AKBHJrc2Nudhb2Pf7Y45NT06dOnSI2PXzk8KWFS2RsL7z0yh/+4R+ub2zV6g14/cSTT+3du1dhdVOvz8lsZbGPhGOI+HPPfbOvr/fBBx+k+9ramsRCnGXWVnhNKM4Wk/wjBo26Lu/SC7dOBJKMR7FhKEK6J402VMt5NITxce8YXjapK6hEJZlKk9bq+7C5HGYdz1Y04YgFIqGucCabrzTq8XQ8X87HA12RUm6gVl9/93j+3OxQoCtRLaV0WSkQiEU3KrWlSi2+Z+9tH/v4QrU+n83WwqFsAWe4hcOo2sMp+lKXXafCoGi1DT2sQSXKQwxDwIMad9X1Y8rFcmVmdh6rvJXVS9Sx1iyWtcNmrdqyi50xireiCQiiJ+VUugLQxKQ0geAdtXYDDWhlLzS29dZ3BBr5HhsdTST0FS7qiQCJfsu1aj6vdykRHcaI7GJxlISAsVAs2jfY04wD8sDgAGaOGY1MvduC1VlQsPXYY7pg7UTa/IC0vVW8ztnBzVePc6dOkYg3apWhwcGedDfJxcDQ4J7pPcViOZ/PwdZaVT8B/Oqrr/6bX/+3JX2Rf3t0bPyee+4lVIWhBOVEQYuLi6kkxmmQwBeffuTIIbwzgkJOAvfZyJ3qUd/Wu6tLhTII+Zx+BHBoaAjd2Nhc0++IhQjJ9K5/XV8tF+NRvVURiUFIiMEAdJIuG5uZ1fWNZiCIryuWy9HuZG9PT6gRbFQa5Ejk5aQcrDHWqAyhW3Pzm2++O1pvTsbCyUYpGtBL3DcJslM92Wj81YWlPY89MXTXXQtKOCKkRFubm1CYzWfQTJwj7GLGSrVEsEG5kM+HAq3XH/rFq1Qsrneo6OuJiFY92d3DCZuLrKkv2HZTCL7L6RkYTwTwEMXA0gNUoiesEVwIAKhhEMB6C5mj96UGBfGnVIAQvOvqIgLlA8v13Xl7NB0JxgDRkUxjaHDojjvuymazuXwetwCROG08TziqOzlMhwJhuaB2c2Mjk8mQCj755BNPP/00NYDIFUBJR2i/Q9UDtlNk+2ul0m/+5m8uL17Ch952223dqR52yL07GwYfyDxq241TJ8/86q//m0Kx3NvXS+LBZ2x8DFvT39dL2oB6DA4Mx+3tUidOnNizZ+rw4cMYp6WlJZurpR6+zbV6FQMX0LfQQogCMTkWc3hkqFar5ra2Esk4akkZxrNXejBWz5kGmmQC9k23UqU8MzNHFtTb17eup4wbg6Oj/WODhXyhO5bKrmdr5VqqN400b9dKqe36eCCQeePtwIW5w5FUulyId+Ua1WKyuzdfa2w0mlux1LuZ7Ho6/fD3/8B6ILRaKjcjMcQZKUUeWA7eomCviNa1BLtshXHeJqexS76sjmSjivv1xwZCEXInQjykUbJrrNavtJmNEB+sYMImoAwTAEIjlAR8ZoTtzOJK0uaeFAM0usCETo3xFBHFfdqXz7a3if3KxVIozNTQGQnaL4TwUUgYjWEBH3jwoVdffa1crhBToe2oCo4Cg5jJbDE1bAePibpTKWb5xje+8fjjj/7oj/4o0zE1RwMf0uE7Uz34mKxui+lf+fLvnzp1cnx8bN++fYSnWEqa7XtHuqKFLWInTp4++/nPf352bo5kbv/Bg8PDQ709ineT8Xgun2XP4vEUfcfHJ86dOwevSelGR0fwHkzj24l4MTVAXqH7A9GEizuSVClX0+nU1PTU1voahk3PgNmPIGOn47rHp7ea6z6WvYRGzxHifCrVLX3jNzc8OjY8MpweSJOYRgKRQrYQjcT1Es9gV6Na6G1ud2dzmTfeGt7M7WkEBpv1QCCbTsUQnmKpWgiEVwLBU6XyWn/f2MOPlHp664lEudEMh6L1WhXxJm5RkOS/mdRo3aJh7EqpjJWlnoQNdhGOoMTIXL2xnUymcoVid6qbKAXpIcgJh+w+qR4eJLOHGzIVxhPY3Lqqy4pc/tgU2I4i+KTeRBlecYQP4FCwzZP3IAnbbuo9GIykk7B9R0BiRSjYVa1UyYAYi9wHK4O7u/OOu7/61a8yfTKRxHsUS0WsWDKlS9hoCwrL1KxdN0PiccKKJ598XOrhW3gZOkHi9VWPm5Cas1LAdkjshIvJ7u5gOJLNF6r1RhmxQ56yOYJaMsZsPr+wuLSxSSSiR3vXVtdw0Hum9/b19pcLRUw7NQwZ7MKAYaHiqFOpVF5eWSEzQWKKerdIh7faWivzX5aVbaaGncba4ecRCyIlSCqWGKOsx1KbgVgiQd6qd6E16mTooaguYiIXC4vLUIjZG58YZ1NLhXwT6iu1iJ791R2/iq48VaOB7UitWlxc6Nve7m02I0R2ia5IdzKECtWJZJrF7a58ILjWqA8c3N9IxWpyapHAdpOoX6k1gbz9th5TuJi6HGOLkUxkBN8GBhqCr20GSZl6kej5+bnudIpABWSUqn+gj3zlwswFIlUs/vLyim4uZnObm1u612jflUcRlpaW19bWcRpu1NfX15mItTA0lfhnKldWVnBlFBYWFlAYAjyEG0u0d8/09NQkx8mJCTJvksDR0TEUQFq0rfu5jBNP6PmCicmJ02fOkJcPj4xsbWXwvVBCHlLQu5MKxJLsCDkg68Q0QN7hw0f27z+wYxMdtIn2ub5w0x5oB3zBKAn2GcMPJ23ncqtra9lcDgHd3Npik5aXVgjBSOSqZb10cHJi8uiRI4MDAwRm2Ji333p73959iURSqhaJ9PX1wVOcxuTUJDuLcRUXDTq5h8/bKXSAAIZQGJOJu0cm2H70pFaXCUWRGZ8yUU4ZHNKPaHRkZAQ02fV6bWtjg9BCohqOYACx2zi/SCQYJUCCUEStWNLvLeBSQvoK5DZjNELVZnCjWsuGgvlkrGf/dC0Rw0TTHO7SQ0r8t4vbMuQABcS9BaYnDowKMSwyFtPXU9fW1r7whS/s37+fxJ1OyCUrRaB/53e+gMnY3My8+OKL0MzqSHzhFcqAlJ8/f57sDhNODUwm3V9eXnrjzTdGccEjI1/84heXl5fpBX/YEUYD6IL0HzlyBJSBgX6amBoeokuQiu2HLncydlVDAq74amj47NlzRFYk6EuLS5gk18Z33333xMkTp0+fvnDhAqcjI8MsjdFQu8OHD2r/Wrt0Q+H6+qYPAljGkSVTgINsIfwaHh7GFJEly/hMTXGKmA4ODpGCUw+7Dx48+LGPfezuu+/mVFYNZ51MnjlzhlNwGI2tZdc5wl9iEQbvTOTc9ZrOvABllz9qQGA/UC1GIAxgdpSNAvsEmkcabDk1qCUE+2NazGjyhNlr6iosKiBZUKyM+2uSscbj4Z7etVp1rbGdi4SzjcBmqZarB9bLtcx2Vy0WX8hk+ycnwslkk0DSvmSvmyp4CZEmcPWADI5O8E7wSmhzBDiDmLIWCpCK6FMJiwg49cRBowHNDz74IJx86qmnPv7xj3/kIx85cOAA9LOoxx577IknnnjyyScfeeRREmJCIyJVmuAJyHQBvs8AnJ6enrNnz+bsqXWUB3/iX+QkpXaGQIDHpdDm9JvCNCJ6saOuDUOMbwcIKytKIAHGYTqIYWmMwHIVGGpzbgLcHPUAXBx9g2EQ7GMvOWLS/EY4VsoBNAQRYe3p67vz7rv827PgwO6LwKVLlxYW6Agg3GyP90VqNYUF2TuB0Tj6pF7wvggNA9KFMiMQRbA3SIDtqCJdECADk8wRmaMvEoClRD4wkT26t90dR5cQVqawp4ZZX40EIpFMTYxXulMX69Vz+cJWM5QLxNcaXZvB8GKlOl8oJibG+6ammrGoviZn9EmvAioTVQVIrXXUh8gcF6LHG+Vd/BOx233inomcvwuv8uabbxLi//7v//6XvvSlP/iDP3jhhRdcvWmFOZjql1566fnnn/+jP/qjr3/96/Cc7hgFfIXZ9R433gg31h2AmVSyangCgUSabs6I2RiQ7ktLS3THmuzZswdlY48YEP6wI+DTC+2A98nuJH3ZIzhX09e49MwEEE9Ea3qeXd9EANzpMSlMZmk3x3EY3Bz1cLmkAC8kpMYA/MYDDzzw+OP6qgBW6tFHH33kkUceeOD+w4cP6xkkuy/LDiEEBKlzc3Pgf+Mb32AcjCVqgtlCplEWAJFlDumAaYHNKaDcmddrOgXq2VGMFoaWMnvGrjMRTdR3AASaXP0wk0wEbYODA4NDQ6meNB5N86GT4iwyHCWTIMZKjo31HTxY6E1dqFXOZgszxcpcpX42n5+pVOqDg8PHjkYGB6uhiF45IZ9DaGUir4BKMZUd9YF8y5lp4H8rwnIcRJne1HKkDuKhzZcAwfAHBHiIBkE5p/Pz84ip4v1CATREc2Zm5pd+6Zc++9nP/uIv/iLHf/Ev/gWcvPPOO1kgXeA2IyDcziJqZNq7ZCPQOgePvlAndwsi0TwGRzaB+kI+T3fcySuvvIJlmZiQz9/Y2GA0OkIJXamhS2cQlnazXAdwM3MPgPUDFGAu3ITvWCkAJgLYp4GBweGh4fFxfceOqBQBzxcK586eQyJo/Y//8T8ODg4eO3ZM3rxaJWmBpzhodvHBBx6IxWOlzl1zm21HWfrgwgQBVEIAu0ING8PGSxvLZQSIVjaPLcRfAZhJOqKlbCd98ST0xW/EEjFI0jsUzP7roRKkINBEo3AJDEsOG0KCI9FcrZGrN0mH85Fo9569+x56sHvvVDEeLYdDDcVVUbQrJv+A7LVc3PuC1mAKD3haxdqRYEJ5sohPf/rTBE733Xffww8/zBGn99prr9127DaYjW59z/d8+sknn8D03HXXnUePKnmYmbnQ3Z368R//a88++8lPfOKZj370I/fcc88777zDAnEIzz333P3334+U48PhBkDhxIkTsIVg7OjRo+wFDIRjuAuUTQ7BnjiEKmogDKaRPaLIw8Mjb7311vPPvzAxMUEuhE6dO38WDYSxhGlMQUeyHVwQu8BQhNn79oHme+eLvnFw03IPgIKtWYAAcaQGLsNK2ARQto3frtXqTYKMkKhFZHP5HNkJm8d+IKkMtZXJgIo0sRMu6Mg+u0jY6+MzlSY2+wrAenA4Aj4XpygV3SmjmWwSkkEIgXxDD6eYT2IG5ADtZfsRRH91HzXxeAJZRstYEiIts27/mS4cjW6HIrrL2NvTs3/fyD1373/yiX1PPbnvox95+If/x9s++XR9qD8XC5fJ5o0I0zEF64SFO/emvQppNeCnnQLEc2RGCiyhVtNX26GcGjPJdSiHG4wPGuaD4IpwC0BnYCM1uBoQYCZjUqAjdgegO3xAfL/1rW+9/vrr4L/xxhunTp1CA8n6WDtdYAU8ITCbnp5G4kkdKaMbDMK6mZGVYYsgDJKIx2AmuoGxm52dhaseESSTetoR0TArpiVzat1VbkvHjYab4z1Yqy+3U3BALDqn3iQgHNIhsLK8QjyDx4dxo2Ojv/eF30VMMY1wf3llGcdjLw2RsafTY48+SszM7rJJnGpAEzeXJI6UUQP6ohXU+NQgIx80UWAWthNML7susbWUET4EgiamM2SlCsxh355lGIgNIqqBkL46oht2oSCBAroSSSUjvb2Rgf5gX08lGskHu8rRcCUUKuF0LGJiGCUWdDBqGN11gKMT5uA1HO2MCKSFQA3LIc48cuQIAurKD5GsDtd3xx13xGPxxaVFgkPP2jwVBo0Vsa7bb7+dQejCOCgV3KOe4Jbu5Oh6WaXJNAX6onIEwFh6uoCMFuFSAFjEEaaxO5h/6GFANBPFgAFEAefPn4e12DHQ8DwQRpf19Q3yEIZKpQhFxw4dOkQnvNPevXumpqfF2x1ycsNA13BaxVsAriUGJsIyqpGcV15+9cKFmc2NDXYCpv+bX/u1QwcP4fTPnj0Lx+9/8MG19Q3q2Sq6/E//08+urq1ktjYRZ7ZKNsmkC1EAhxrYjQBh0lA5WWvbACfAVcXB671APUAXxmcEFztD0G+nEdwEMPr2ZViyj0YgWNfbR9Q12NUM81FOQgcIkTLxT55RDq5LX7xlHP7ZlgQIy4jdIzE969p+0ykF13zKYJkuCG17mzhdmYATRhsCh9+jwCmAGvslhFQST6tsAUzGpDtHWsFhcCopAz4FXGI6xncvhNMmTPIu4DNdVK8Ylu2wssA9OQgcwfFAywmA3Fq92jfQv3//gTfffHNrM4tu4mQOHjyEI9Lrl3I5yEaxq9UKOvPYY48xMjr5xBOPP/XUU1qLr/vGwmWDdCuANrwNnRovILfsYaFYYLfYuffeey+ZSt15912wLZPNRKIKjTB16AbbT7jMrmC9fKvaI2jnXHkYltMOUNMBm/yKrWghWZwAApvNzjkaAILlkJqFA3/0tJaK22H99pmUwS/WkqsydzMWqUSDxWCgEOyq4F6ikSDUhyL6GRJ7L0PYnAc5PZMZA3Q0fUDJdXRfsrMeSQXPHQULxPpCYYdOdAPaCGMYjBrldj09xEXUdJI9+tKEAwEfrQAfcacVA8+YNGGSxvULwGN+zZ0u5CpMASVwHp6jCZ6tKfrVdwH0jVlGY784cooz9xcKE1nRfWhokJFxYpSZC1VBK3B67oXoAg0ABYpXbsiNg1tLPXaCMwgxcIl1N4LEl6sVXDyBL9xEHwgPkEjyiFwuz34T/j744IOf+tSnyALZNjYDo2jjtFTC1YP9tkkE1Mv7G1DfAdDYNiSAesrei1OAgmhqRzgA2H6dxq4nUUbKOQYwxVhOiX4gHOgK4wMgiCn1CFI8Ho7GWF+zgW8JRfEWuksSDgQ58In4RWmn0CcyugR+aiSpIKU09wLBHDv4XkmZ6AVhFeVhPFuDIw4Hc55IxlE6fSklGk73pGjCpVFAlDEldIddjINwu5L4mM4EnwWgxuuZRSxoc4wR2DXqAagAC/1hBwf6B1A81IYy6XhfH2mZLsYMDPShctR7d3rZpHqGsm3ibjTcuuoBwHTnO7yCYzAR80YsdPrMGRw34Wk+n4fFhNSf+OQnbr/jdphOoPzss8/edtuxfC4PDvvhEQLs9m3jyIBewylbzqmrENDZbAdXMBcUulAAKBhuS2oZgXF0G89AgtMCveozTv4fjhDeRUPhOKe0sxQUBmdIxIjEB4K6174dCDfxGqxWpnI7FG6GaZe/gjafiILLukNrvnBLFuGM0wYTvJVeTio644YckiiDiRwzE4NRAw6AHUBAKYAGsn0xUGLqpp0CR8anlQE5BRxZ6zQ2cmReRwBA5pRhQaMM8XCS8ubmZjyh1JwBmYLsH19hUyiGZHPBBBiHI2pJ4WbpBnCTL+zuBHjXKrWtEUAdm84pFZVKdWlpaW5ubn5uDl+Mrz+uV8htsq9EUzCagJrt3L9/PwOQcxLI1iwv9G0D+NsSZgNiZaZgD/wUNMf0o1eCjAR4GeDUEfy0U1BKYU+AyN9h0fmHvwgSVtnjIUrP5RcYSKJgT1nQGsWuh6KJMDGNfiEEPdI3osLhLqQlglKF4zH9OgxiRC/4A8FOfOfoBaTQBZEyok8BfNiCJjhAJ32dWrVGIv7VMZpcTFkjWgEOgBynFN7osTQQGBAADRwvtydVR+9LGUw007XCdYZKRxa+5tK3LFl6ulspHyEYK4BIkAt6gZ38XiazhVFDYdhQ6FlYWMDSTU5Osvuw3STihsJNVI+rbMLVixc7FF60ymAXi6Xz5OYXLhSKxdtuu40oJZPN4phRDAJidh5jzyYSvGKwcnooXY/WasO7U2wf24B4aCv1VWxCntZDSsRfVLm4SW5NTbSjVFgdVVAhreDDiSReAJptG+kPZhJbi/AjFvbIhN4TLb2QPNqIpjvqjg5jdmnQV6ua+nW1almxvrL6QJOYpkaWDw5VxJPmwSg39AR7lfnLZeIcfTkeCUP5EWV9z6NWK5X1RUuCmTJRPsnQdrNUJNBXL1oRdOHjQ7oC+kaI3gDe0MVcfcmRoqx7Ta94E3WsqF4jpmLt5PQVowWXom/n0q5JlGxpXzSS+QSrEViOobvsTiFHHDjLR4u6091suqVhoax+iAKHximsDlUqpe5UKh7TJYRiQenl3j17WRHJ+u233z4l9QA04w2Glv+94cCkV87bvCbM8/aAbnz4WSaT/b3f+z00BKaTxJ08cYLcIxGLDw3q61OFsh4WhOmoCkaLTJGlYczctvkVRjbOtkrfZaeVJhCI0DhF/2iikk0l/vbdaDbqrhiUwaQVoOCngKRD0VdXubqNmBLpqbsFRSAynU4VyAW2m0gWgtaMhOOmIRpHBj4arZSr6JPWqutCaIjCfQKuaqU2MDCIe8SmIjeTExMQvLq6mkolET8SHGSQpZWqFVSysa27maTFvhx5DKR5u060r9E8lMe0dwVwsEwNN8xeKGZzI4LNhm8MQveugN6zZfahlW9w7BQ4esGGxdu1nliTcNsvbNHEOH71DJ6ABj2pVALfATfkY4VPhqVHsNi1tdXVnp5eFjU7O0uynkgmH330MbJKIoXv+77ve+ihhzqT3mC4ZdRDFz/t3043YiiBIAmiZLFSrfz2b38+k82k0z3s27mzZ0dHRsjzsNjDg0P66qnC4hCGll6YcBN35EDfYt/Y2DDrriv0yCmjIhzw3J9DoYB6SCyYE2nWt9mRj67tOub2smQ4r5Bgi6WV2+pbGDKcgVqDIM1/AFE/Puj4xaJeNgXluArO0RBGSMTTyApiBM6YAbSZ6moordNCfKiNJ1L33HMPrSdPnkTKv+fTnya2fPfddxkEOYRCeuET681tonlyhf379124cH59XQ+lKwaKxux99fo1Q1ihYbsCQwODx47dBnULC4t+nwFg4cCePXvvv/8+IhlWsbq2kbO3Sjv4chzA7xQA7InjQBXKuba2hlNirr6+vn379sFkKtEQxozFIrhxajBhUIc2MogbFGjmlBFYIOqBpXrkkUdOnz4Nl8gkUQ+f8cbDrZN7sHftggTRy5JI2xoyAexc/cSJk7B+ZHgYtmLzMIQ96R58CK4Z1SKEjcfiHNkM9mBrc5MYAz++tLiERGLPEEFS9hIRg12KQXPm5y+eO3d2Y2N9c3ODfy3Y0Et91jc2chn9Qnkup284ECv7ByeGBBQK+laIBTaMWi8Uy4g3hCIoBHgem6EqUOuViqYUeROCK1hn46lEhggFcQjogCbQsAJGRsQj0dj09DQieMEcJhKDMmNQczk9FQsO+Pqlh1oVAWd1BJnr62ssDWRLRiKVKivVVV3kW5Q0u1JJ/bY10smwqBTui0gmmUz19w/4DWyElRHQevkOA+jkCD6DcLS1CCgADEsLK6JMR4hndnjLsHgPOhqCfJTe7WfKwCxkKYzGGulCRxjoGyS0cpnj+PgEqgIamSQWhCXcFLiV1OMKaOuKgW0N3KzOz8/DUPQBGUayKBCx6LdhCaKi0YXFRVjMliA9yDcbAxplVGV4eFhSTKCv9yqwW4QEyhNw6LVqPWXvRsG/E7ewrwKLMzBpiA4CreQkrNQFm51K9SRkrvXeqFg0bmlGJKnLL3JHgEuPCZZkCNFh7wXKVJFLZc8sh0lcUBAITqHca5jU64dHRgHoz2Yz1DAma2QJhhlHtWQdenv6B/oHh4Y4pR6Fhxgo6e/TfX2MRbq7Z3gEydfzLxzhFcLnIZCTCoWQSl/ohGOwFyFG5bFQYALIOkfm7ZQdjJ2gST3oCKAbhHbexIpYJmUmYkyU3zCVtbNAkKGB0aDB0aCBJmroS7TJihiKXSNH9yCNAcXcGwu3UnBlvsJPdmoLwYypR9f6xtYbb7yB80V0MJy6ZdXdTVB0+tSpjbX1Bx9+ON3TvbS0TLB0xx13gMYGIJNsD3xHViwXDOhhW30VpIu+VGLTa9UK9pAdopUYCC8k6SZ50DN2VfwPNEAY4EJAAUygU0lfTDhHwBGccpclakDmlKMNLPVAYgAw/QkAWkHTvBa6cERqCc7TPWkGqNeqaA5SSz0DERSh1Qh0h4ZytcJyGJYlI17WGiE5ocywBJXQAiVoMmEjsaVZG5GEZuiigb16FPGEYmiUngdB0zKNIoHP1VmLz0s9dVRQhmBmNzXQ8uE5wg2RnNILWWcALBI1uCyvZ0fAhHJMAEMxAqygvLi0jPdA2bAO9957L0cnAOQbDDdNPSzN2AmtiNah06rHNJTMic5iuXTixInz58/DKWQLQ0ifrY3NF55/ng04cOiQWxrSO2wt3gPusxNEI6gB+8FuIQQERfZj4ja6fkZDF2pNc3QfQG/b0PcqJKDMGI3IzPveAM4rNt46t0TEoUKWYteCOXoTx7ZuCMEFi+kwwd7kWkEX1uLmttNXVAWD58/PJlJ6OLJgzwtiFOiC0OjXTFBpAzqi4Ug2ZTQNb0l3dIn1RuwJToBh6U59JIJQakZqoEdkGZ0skBl9yTRRpgCFHaGk4OCnHaDGPKQ6QiddWAuVDA5AD+bJ0TiFDyLVnslFJaj0GJI9Qq+oB5PulNfWNvCArIIRHn74YXaTea+a+sbAzVYPn10rf5/FQ5ukFRRYq+su22fOnjl1+jQxLHHUxOg4Ic7LL75I4H748GE8AhwfGRmhI0KDEYL1dDl37tz4+Dj7Aa9BYEI8vC4M6SUgdXvCUDe8GnUJkF2fkkwzOSXL9luyDvgOcYocAMzCUT2o0TuJFHvYGaIgSbImGVe62pguiHr+xU/BQSBwd/RBghFcG0FX2/R7BuE4sROn8VgUtFg0xopQfmYmAqIvhp9BhJBIEmJNTU3hWOAG8kRlLILmQ4b0wWljWLtcq3wA6OgJg1AJIyAPHOOSuVBzZZ0ywGkHRICAv8JB6GEIdHoTA6LPiDhN1NAUsWvdPik11HsTHTkyr3fHz2Rzekcw+wWQl9ONLt7rBsNNUA+bkYOsqdd4QdwyYnwbvIwpJ7wBwR59DS4vL584dXJjfYMcORlPsAHf+NrXzp09d+Tw4T379xExI3mIAiyG0TgQgBrk5sCBA2w/e4A8s3fbDd04q9V1CVKqhzmv1ohikDw0BdpsdvbYfntlGxE0my+gEYVVhWG2KqsNXbbyhSBwWFXpmSkPNazIl4NwUOOiQIEje7+wsACRdEesafIuA0ODpWKVXB61GR8fI2gpFXS/bHFxkQQpX8jpgS67ac2qUTpSC04HBvvPnz9HHsIgIDADNPikNjviqTtx1DC100A9gzAyzERSXbVgoNdz5NTUoOU6OkcvUM3yKbMQSPXEmlPPo+A53TmlUk+06JqF3BQEcPTZHZmC92WlxZLesAgx+r2VAwdAcADnBsPNUg/94aA1E+QbQ5F+JA6FaDMCBPt2UbNFZDCs6BYHcuH8BYS7WpY8vfTCC2+9+RZpOowcHdf3bEGuVatz8/NIEmLHaBihwUG9IQ6Oh0ORcIQ9k4izVZhbfJEeXEIL5DfcGyikE3kmgthfdyvQKS0NEMrzVxdqW+hdBH4Cp9O0ghSzhsm2Zh1daCAPkpAGjkgnIgJhyArrojsUQhIjEHVM7dmzsrK+vLIM2r333oMzfPedd48dOxaLRkNhdKYKhcRYDM7I1YqeJ19bW0PLkPLllSVCHlwrp8yPvXY+MC9zoQjMoq+zWjIGbVTq6l93mtC0v7+vVqtDTDQac3VlCtBcPTpKQoGjFdgd1z2pnGI/c4OwGi31vrQyI64OZO9IJTiUfXaUgb4YCNZCVlmp1j0evu+++6DZJ/VxbjDcHPWQdTbLIT7puxJWdI6bQkiqVOZAdQQphIngwT6E/sKFCzMzM/29unTz2isCVKW7J01kBaNhK/u6agDHGYbRmIcmeC0JGARNT15gyMhk5udmEHwETpNqRnYUuvTlqoDuj7M7FEWbIThpQjSZJ8SSDyGdKRVl/BzoCkalotTTy1TSk6EQOGoooxgkndCMJLEopIoCxAOUb7/rzksXF0+cPMkS8H4I+htvvPHoo4/und6DUp47d4aRWQ7JBpKX7u5lWFwlXGLwF196XlyIKCRjIrwms7uGoIFDQ0Oun8xCXy2v9YC6vlsPAtzT75XobZ89kOQIPjILoUzBy0BEr+KWlFNGyV098EXgo7EIPQPSCn7DfmzVlw+yj8ORMmuhQEdGwHsEQxHUdWJiAtdBPa0AyF64kSBCW8UbBZpRk7JeWzBxO/xiA+2GWov7MIWPMg64A2f1E89wGcCynj17FvUoFfWys0qp9I2vff3s2XOVWoVdRwcYkgGYhb2B3XTBFsJ6CuzZ5OTUQw8/3tc/YELcPPHuu+8df7egN1jb3W5/Zkrza+eIt4yWlkAADO4b5mWjSFDTzXGl8lQieVqNvT+TAjXkxAiYs9p/ggMpOXr06L59+5AeKgkaESykmV40Ian3PXB/vlCOJxI4ty984XfuvfdeXAejEfasra7I6ZX18i3kO5kgWKJT5NChQ4wMc06dOkXwOTCg17wjbYzJwilDVCIRn56eRvgghhGgnNlp9QKeB3rQ27Gx8b6+fsoM603OhA4rqKGeQZR2GTc4ZUCfi46sBfWAQsbk6Jh2F172xk7lWFgpHQEqWRoaDpW9ff0QAH86u+lA+QbDzVEPohL0gZnZMGQUHqEWks52vo6Nhh3ELzhhPmKlXYeBd9TPz8+ToS4tLq4sLo0MDVNz/PjxrcwWgTbWDu+M37AxZN7ZKrbER+U4MDB0+Mgxe8V/De7XKshZiS3D6xBJSSsRAu2FgJNOR85UY7pKhY/PDHgP5GR9U3cPS8UKmlYotH5mBAFGPxEUkytZX8ZBrigg1vgEXBnyhAAhhRRcr0DF+u7dv69Yqs7Mzhby+fl5/cwNHgb8p59+OpvZOn36FOrEYhmHdCISjiKaLJxT/Am5Pqse6NcXJ1APalAbm5oEOuZ3SKDKpZbV6vaIwRhSaZcx7F6ItBRSWaRTvvPoQHdYx4cCUzCgL43lsHCo9RqWRiW89esrLBCgu6slCByxeugGVNFrcnJ6cmoKvwo3bApt3855bxjcHPWQV2jJXKBSLq2v6L19iBo8ZEtgrn51RQ8gsD3IbAjbJYWxbYCV7IN+QeLV18hnC7l8PBaDlTV7Hyl8RzdWVlbgLOOzK1hKZIV98uk4LCwuY8B7eghIwgn9Row+JAuMbVm6nozS0f4ARqoOTjMG1Cr5QIv9pxwgjdEUxFD5XH5zcwuhtN+uUlLhAZj1DVYqeokW5HkkA2G33XYbhtalRAypVJB7NLPWaD7/wguppL59kUomSS3Af/jhhwm04na1jcEZCq2IhGMbGxuYDPiwtKR3qzGL3xdiNA94IFnENqWNjAOT6Qt4zInOEFOBBgESR/3wOiiRts+QNANXqonAOKNrDM5w3wKObCgDGnO0cmrk0Y2jHkPSF0w6coRCvyQNTzAE03v2QQ9daOXIIKKgTcONhJugHpIsxKiup/1Y89e/+tUXXnh+eWmpWi5BDLxL9+j9ayMjQ5NT03v37h+fmIqnutlw7BJ5NR6BEBapQg5OHD++srySL+RHhkdQA5TBzWQ8Ea9Va5hbheP6naQY9Q17SQy+Yn19g1mwlExXs5+BhA3sqjbPrllJ7nUQoRwkAk63/QEfodFWW3gA0JTNYeVxFGgIiUxTwtIgv5fhVD6vR4+1wWx2uVxkdgSCBmrAe/DBB8iDEQKQmRVUEmQ975Hq/sIXfhdXuXfPNAnByZMn77777ieffDKfy2UyekMPfRnKND/Q19v3wgsvxOIx5iIeGxsbEYctyGRk5oVyHNh2s4avgBAJrtly8jrQ4B4z1mtyjMyMwhBd4kNkmvTtd3rrqR+/lAy7AvquiimKXspl16CayoU0I7oVCOJDPW+jF00g4KZgRMQMFph0ZnpWQVOhWMTk9fX3T01O4r4GBgbxXlAOq1EklsmwGuqGww1SD5ek1olOtS2cs9N/52d/FpGNhcJ1e9lRRS+3rcMssAYGh6am9hw6dPTw0WNHDx8e36MHkAhl9FUJrFFX18LiIm5kZuYC8QxOR1d17OkjAFFDPZAtjCsyhFmiL8C8XXa9CdZDEQkoVhYValEGRwQqwBi2Ux/+u65YtQRfoHNQibX8qUe7yaVrL2gENWBUK0iblg4iEsns4BeLeaqYnZAIDYHOJ554Aj9AJerNqc+Ejccrvvbaa1gBf/LqzJkzDz30EFoNkzKZDPjufJjIkun0q6++SiW2AEuMO4rYD9jCECr9qMcsA3onJafQw3S+BDiHn+FUL5WzW4QMolCTNrlKFSBfi4c2qKNORwH8xMkYQ2TjPUCC24xg7WKlc4whajV5A5ZDK5RTDzI4nNJlaGiItIeFeK+r4H0rrzfcHPWAL9hluPnG66//yA/+jw8+8EAynigVCkgiAsOHv3RBVroCiDtikOwfGLjr7rv1xsvDh8IxvccWccQIFct6ZSgB1drKCqaMbaAj4yMxRDXEG0QdVLIBzMtGErtV9ZblLGKHUCJtk5OTUMI+OSugk1OnFktOpQ/oI6vSwMsABfCxgogsgyAB1qQYiZjHh/RR+Q+USgULWoLo5dr6OvL03d/93Z6SIjrijE2NvGIjzp8/zyomJibQ8JmZGRZFaE4TWSw0+ICMBj5Cj3uBFaOjoyav9kSx3dkAhyPyzV+sCjyQJlh6QZOFRdtYdATUn4wx5cEJ2KVFA6i1ytYSOpWUGZkmgNHoy0ZwHB4eln9o77t30U0ky0MOHz7MElAPH4GtQSUACozTwb8K3rfyesPNUQ+ZcLtI9R9/4zf+n//bL8KvSDCEbthVxgCxNSyG3cgV+0uyV60pQhX7opF77r33U9/9Vw4dOYwUg6M7FDZ4rVIt2rOu9IX1bA/yqp/bswcWwFEQZZtKcygs8UXI3G5R3yGPgpfporswVnCwdgVXos3uBCMcyCKnFy9edDcFFiEW26xWReMM6Ka69RgvkRGTQieBUNHeAH3nnXfSF3zmFZF2PQfzz3IIMg8dOoRWAHRBQxYWFujCsMxLFzoiaszLyCQnHvH7KZkw5IHDaM5PIisiGjgAUTSxIqlNkOAzfuTIEXrh7qwGqcVliHgANM6VgBt4pXMJAJ+5AI1v6RAFLzvHvBdAeMuWQSS5Fo4CqkDzI+OAADJdIJXRqLF5bjLcIPXYCcwIEEnBhf/9l37py7/7RfJONpM9YAeQIForNV0iNJeOZMt2wTV97ycczuSyIP3YX/2rP/GTP+mOuFbXb2/EY4mA4nZtJLOAf+nixVOnTsnz2BtMqGQPMIpBfTNP28BEvhMUjDR5Bo5eI0Gxbyl5jRcAJJheXoYeVJFghiiOQA8dABM5DocUwHjkY/MwNRWSIRaO6jI7q6UVZJohEsGCvLApGx1RoYcfeog4ZGpqCgQgEhETTp48/dxzzyFkKAmagHpwBBltYQQKaBR2gUiVsMgXQiXL19T1MuQwC5SIFTIrdlUwEHj22We1HMyPRUqsvnVHtA0+FEDZu3TqGY0azI03AQyuzib0DjQRjRJznj17lmCSHfG+gEZpc94xbx24CephjFDgRA772c9+9r/8588NDg6wvWKtYiuFp6jFti6o44u3MTHsF3uvH24llohF+RDr3H7HHX/jb/yN++67j+1nw8kb2QGxm420iCKTzb75xhsUEEf3Krbxeg86MgoO0sop9YiOLusowZClZFuhk3JtW0rlwCmsMq3RvTBq6Mh2gk3h3LlzKysriHcykfSkncGY0PChSI7OHQgGnaTo0qVLlaq+LEIN5h+DingxFKgIKAU0f2R4+MUXX8S+Qj/sggMAgsV6sfTogIcosIu+hJH4FijhFOTbjh3bt3cPZejUsC1o6sF8XZOSzYZ4SII+ej366KNoeLlUsYsEejgA5KuElXHEgivBdlPg3PDZKYPMKUABACGeIFOqMctP/dRPodIEjay0Q6HjAOLdZYJvMtwc9QBgAUnqz/7Mz7zwzW+x/QTjyJwFzPr2M1SJLOMaIQoc5wxbjlxEY1EYX63rx+0JPP7GT/zEU089RUTOprM7SCO92BMGAOH3fu/3kFr2gHGoQbw0tzRCSojkUUkFskKVWtqWzyhtCZb3pQCCHwERZqELkkqogDQzoEQvFPYLVoalQQCQaUUarRD48pe//KUvfalcKdNAK/7hkUceQdCZhY6sDmScAJLyuc99DsUGB0licFrHx8cfeOAByqyFeqeWmUg8JN/lMn2BTzzzzE/95E/QCo6yIPMJzOYZBQj0ciF2DsDAt956C6WllUo/esHLPpTzwWs6AOOoAcG5R9nRvLVTQOyZl035+3//76PhViNN8AJoDp1BbgW4grIbA8zognP61Km///f/XrVQDIfCpMvIDyEBTWybhNXuPOCRg4EgZ6iNrh2yDeEQgpXN5uJJPQ2KbP3wZz7z0EMP9aR7ERpd+LLBsWDM9Nprry0v67ElOA4wiLGegbUHOCmSC13Ham7bNc2WC5HtNK7QEUz2j1NaHQEx1wXcQBfd64064Uhff//oiL6TAD6g4fQR/VqI0WNioF2v1aqvv/76q6++2rDHHEFAyZ988knEXRgWqFBAoHEHz9uz+pw6Mejz5OQkwQk1dKTGFFLe4+233yaPZ4HU0HrXXXd98hn9YiWjoTPoMPgMwgr0XeJmVyis2I+aRr2RJLpNJNbWCdn0Dm9mcWSAEQAKzLKzxoGJMAesgoLP64rnSwAch14cnSGYwp/+6Z/27IhZOvidLj7LLQI3QT0A9nVra+vf/Nq/+c3PfW6wVxcBG1XdkIIY9kwipquj/PE7dHC2dVOWNINztbN/7W0bGx+bnJpKd3dH9O0/vf2AcQqFAnvDTnvuwa4wvosaCNqH9raBRoGOXsPgTOSDOAIFB9tgVVKQdJjwQTyuAxvvmTFSwoyRiC6UAQzLgBSg0ydi5NOnT5NhozdIKuPv27fv+7//+xmBMoCGOLW/8/nPg0lHZuHUCSCH/oEf+AGUh+CKoRiTGVGtb33rW2fOnAFZXNve3rt37+GDB5BCEFAecKhkdo1vtykgG7VhBBjV29u7Z+90f38fS4AMHxPkzjIZ1qXfKfEab1J6qI8AHI6diQDQOFIDVbACOoeHh//aX/trLBAcR/PCrQk3TT3Onz33cz/3cxcuXBgbGoZx8VZGqHhd3FT8s42GKAy29ADQiVl6aiQEeGETHXYaW0hwhTTQDMeJRHK5PNuPbaW1t7dveFjfJqXMcrVverpR4/imcmqVLT2pVMr4B2ZEHqgBrQOcqnPbmkIqGtjT07O+voHE49OIqnt7exAnmsB09fCOjs90Fy9eRLihGC2nO6L8i7/4i7TSBAITUCDn/uw/+kerq6uM4N2ZkRXde++9P/uzPzsyMgImSgL90EkA+Z/+03/69re/7ZoAkM7tmZqCAHoxAt0teFOQlk5DHhqob3cwsnuM++6/B7+0vr4Ogi38smRzhG/UM4hY0F4LCIwgfph6UMMRZG/i6AunDFAPGagie/QjP/IjHH0KDXQLw81RDyT8lZdf/if/5J/Mzc31p3uKhUIkpMDaiTHjo50gxEFuKbFh6mVP7ILGntGKeecUQO4JnZFztgf5cBFhJwCPH9gGarBYyDGWnp0GqLGNUxMdkTzNaHYOoEylCccV/KHem+joNQyFu9ja0ks6GIRZaMJMUoYSRgBAQxroSNnzacB+ebeOOhEfkq2Cz1pACNuA9P0//tW/wsdizlEhTpFRSJ2ensZ7sBBooIkRIICpv/a1r5F7MAITMQjH7qQubVNmXk4ZH0Hu6+snloOGaFSXJRgWUhHcqenJw4cPMRoawuw0QTNr8b4QwKmXvYkCBACk8rG4ltxZpoMzFuSOgQCcsL/5N/8mNFOgxnBvXQdyc9SDXfzqH/3xr/zKr8g6lvRyJLFyezsUCKIS8hBNPYAA4+wxwZZBAujosgWj2RtOiaUGBwexfN3dabYKISD544jEbG5ugsMgIAOslBHYGMwc1gs9Ydc5ddOImHKEDIACTVQzr8mAwAdhRiqRKlc/wGWUkBB7z7zMgkBUqxU2HXyQTQC0BGc1ZcSOcVhmIimNBZ555hk0gVbmZi5Iou+XvvhFjkzBgLAIE4AhgHL/mQFzlVoUozH18ePHWTLC7eqEPY+EdecUBNjFsb2oxB133IECOG14SnAIrn7sx34kX8gTnjGst4IMT5xy7Y4RDwNtNYLWcoL6YVx34wCE0UR3H59JGdC5R5hMgAWFBFecUgm+DwXmrQk3Rz3g1Jf/63/9pV/6pYG+vrOnz7C7CAQ5IpuKPIpfAYJaWSBOoJEaGO3qYcKn79a5hFE5ZC8bT8STcQvZEVa2/NKlS+wEU3FKFzbD94Myq0ZUMG4opHZU02hShEAKYzeqBBKFy/vHjmpGI8DHlAhYJaeWqgi8kh4enNtqLwMIjIbE0J0F9tpPe7K0u+++GwWACcgvA/o4Z8+coQnmEDuBjxCjSDSRq6h7+xIww3LqisERfFtrAD9IDSW6cGRAtpqF33nnnYzD+ugOIyEK+/I3fuKvLy4unDp1ym+buBqAQ1/Gp9Ah3oFTBoT/LB2Nd/VgFu/I0ZgQYF/GxsboDlXra+uECaD99b/+12n1MenC8ZaFm6MeTPrbv/VffuVf/ksSzVdffgXDabuozXNg6xDfUCRsuiLDgzBBLTtiaXnDvvBQQVOoJGLCdeiOmsXHHBkfkcKNdKbTXprYMR6D0UujtK/PUPBNdWRHgySmFr6BYwLU7KzkyOCWwrRkiHFcPlAl69Ea08ugoQZoOKmUVhoO+61xFJ5W85zKpphibnYWqQITKecUItElTDvI9ALfxZEj+ok5wFuCT5lhcYSEnvR1UsGnOyQkEqnbb79tdHSUFBmtYMZYNDI+PnbPffe88srLzz33HHGXUwL9gBHeolzLNvBTwBqkG3Lxpk6+BQ5YgQn7mXMKKP/pU6c2NzbZ8b/6V/8qaAwO5UAL+5aEm6AezIjg/Of/8//897/+b8lKX3vlFW1qrYG/QCzspWTJeCwRjirMgPXSC13AkjDXG1huWWvPnqu1SqPeDEdCHv5i1kncdd8dp6Fn/jQChapdzmIIaReawKpNJSCGXW2VW5ojsUDeaTI5EHP0n1OvMmmTLBhyq86OzMU4FNBrohhzLyLV2rVqP4JGXOehFFW0TU5N3nvPvQRmNDE3GhIJRyi89dZbBJ/Qwwi2OuXoE+MT99xzNzQygguqbHcweGHmwsLCAsh281HfZcXDMie+zbtDG2FQKByanpxEzWL6XfbhZCJpL6OIRaL6oki5qp9GeejhhxP2egS/ciDfaFfGmckuhRsnbGI/qqBbTcwCVstZkV7S3VnBjpifqfGP+JBNpx9o6rarHlcBM8Lx3/zN3/wP//4/9PX2nrTHovSVwWaXnrpNxFPd3alkmkgpgoa0xRE9gVBEBL+BUQT0PSM9Aqg8hDwQXmNlwYHj1GBl2QnfXZDpSAGgCQqQFS/Ti/FVacCpF6hUvTGnU+nAqUPnVEJhzzLRxc25pNOsvtt40GgCk0mRRdwFooytpR5KSM2fffZZMLGpnKIniC/IX/mjP8QHUuN0uojvmZp+4oknWA5NPgJHhiVtuHjxYmdMIjFxw256wARoYHwUJxaPTk1OloqljH2/ArMPPrqBNkLz8JgeZ/wfvv/7P/axj2H4Gc0HhwAbmSVfwYoOQB5AwTnpZcYHKHP0JXj9tYVbFm7OWxJhFtv5+uuv4zcK+TwGk6AbSwOrkEgLMPSEKUJPkKBQy/bJJE8eXB6lxVhpGrKiq74KZupdutylYjKZGBoaTOpt00G9Kl0KpgCNXibAdNbOERdw6jX8b4cJOnJKF1p8BGYPh/VImI5Gg38o2mvGlbcASDZy5kktAtoRCxcUToleUN1sVq++NfnRd4B+7Md+zAMemkAYHx8fHBp6+ZWXQQOBqX0c+ADOPffc4z/YQNxCvj49PYXD1TPLdokWhkAGQT/6SV+Y4xPRxF9GGBkZ4dSlEs8Br6iELVCLCSEinZ+bQ5empqcZ3GcHrGCPjF4JUMU4XnDgtFVyw9EGTjuYjtM53rJwc9QDXs/Ozr7+2mvLS8uKZAJEwHHEDFZhxtikqtLvKtkFIo89ixIg6yXkSh4oUAOTXQ/ksu1VttQgrAwOx10KR0zapFgOvs8gXTbnlzcSuHKL1UQFlb6jHL2vlXXK0QdlbBHZVg8mBRgf5UcowdNwBhBGZEUroRHlTg1CfP78+cXFRXwCKoEfIPG4MDNTsJ8OBYxaPb4Rt9/b2NjQbRZEGa3I5wv0mpubo9IxOXoSD7h60JcyBawGbkHXwf1Jcj3tG4OlvX191KMSKDbdoQGqqAHH6Tdq4cv7SPPOBTIR0Dox8FOvF8uuBMe5ZeGmvWMXUXj1lVcVIfhFEgmeHIbMtUUp2MFqtVIsFggPwFd8bLkE++ScJSKWItlddh+TVsSRJo6oh90M8Ss2VwCYrZLJHOA1Vx294K0dNK/0GgbniDChHigGFHJ03QCYd3193dUD8C5U0gSmfwvFxutClKkht0bil5eXM/YCO2BxSS8iAqEziNZlz6ujXTCQ8VEkcgY4QICK+YcYn4tZHN9cq57dgGwY3N/ft2dq6uCBA7gaJspsbdAXSra2Nvfv3//TP/VTtx+7bc++adQjm80dOHAAHwUNUM4aWTGFa8EWcQW0GgxaVR9OuKz3NxLgGgJBzIRCuAiyQ+wiB9jJvrKdIFHJ7rJRyM38/DwywV46xyWjJqCANqFtHU0IFOpwpLt8kAHjAHR3aQCPUXAe6mwF+whIOGj1z06glwNlQxTY/AKnoVNJeSemtwI0dSq94PVoMgHVoUOHDh486CGWpx8gMI5xRkbBpgqSV2DXkV3w77zzzsOHD2PpMQfg+E0SuCcG2hQd6EyNf9i3b19vT488st2nRxVpJUi77bbbnnnm6Y985CPw5ZVXXoHtdNk5FIX/VqDXTlZ8uOBmqUdXJKK7Cogxe0+NcxBJILhyhsJX6lEUxAK7SBSBfeXIXtIFKXcElyEfxCWAo+8oguKKwZFg2svSj0qV6K1RqzMrwVwARaMXQzX1e39eaH3asQTDOlVeADqVOwEyfAqOzEiNdweg06FT3lnASGMv6MhKqWGctH1JiwLLwW364DS55oPJclAGnAZWA54wI/i0snboBNln9/HpAlDkNG7hnz1lqW/h0go+/ZrbjUxmMxjW9UNCRfwSholhfcada/kzAWTH7xSuAq8HWue3KtwE9XC+EIewkbb97J9VWbAhGbQcAzBkTrH3INbyhdzGxtrm1kaxVFDKYd+55cP+svFgojVonZ9SXy6X9NV1HVXgg5rwqTd0yVVj64FgRL5hj3lLIQJBHIpeWdD6+GuvLOOwsk6RFtNZRM1XI4JFpT06AaGujRRoZo0uoBwB11sKYHZkDunHFQD4gampqb179+IN+u1VHd7d8ZFUZkFY+/v1Ol3wcTUk9P44vUm/JqILOJQhwKHTnTI8CgUDhUIefBxUKpHs6+2dmpwYGRkmU0LZWBY4TIE3Q0/oyLpEgQ3+54QOPkcm6tDWAWsXtM5vVbg53gNAPdhFuA+LEDAK7jcspmkF5Q6qs6tMSGGxVCRezmYzaIhd4UUKtXlR/f68rKPnJ5QZZIdKVEEzIZZW4BLa0q8N4qOCiT4fXYnqfHQZQBbZjgIvmNxqFtccLcG0BEAKmQ6gTJsjgyEks+IcO2UKRq0EmugIQC4x7TiTTpwvnlj8CSYEMiyn4GP4QQYIxjiKLLuq6wjeUQRZVOZlZvW7SBBFYPbII4889eST3/Wxj33kqSc/+tGPUgPxS4uLuWxueGjo3nvugQy2ib6ASDGy/7uCm5aaI+Xf/va3yS/1SjjLBHTbSQbcpUdCzFlbSCQcaA6WjG0Gn42U1FteTiuSASZiiDBK4AwfmSUI8w8WkVPmRVI4MoLKO0DCtwMk/nZkKEp8JH07TtXsZUOVtpn0QJ6PjwOBNrB8Ip+RIwKH2SYz9nqO2H48gOflxEtENbi8tbV1/mHRO2g+v93I03uAyKsJfhgHkw/+0tISNT4RR/ITZnfgFDKoZwBylLHRkcGBQUYzbewZHNSjXBESkWg0Fo2S4K+srTB2dzp97NgxVzz62rAKPKHkvx+4OerBdrO13/r2txcuXUJ2YbnLIqrRRrCC/qjQ2mBVtQwwu+WXrQgYqBEYmqBtmF2ROHpBne3YOW1VGuwsd4ChqPcmG1inXthZw39iMob1UwdoQ4cptHDaTUQsHfXglF6cgjkzM4N65PP52dnZzc3NQj6Pq0LiQWMiXybleEy/EwACsLGxsb6+TsFvenje4sOicozsNHilyLPvcvX16uWidFTvtbWVlRXK+FnGR+s2NjegASX5/7d3rsFRVVse76Q7SXcn6bxIIA8SIBAYiPIQFK6MlgxTwHBlivE6t8RyxrJkHD/wea7MFWTu/WL5ya/esWqssSxL7hdripkqr5MLWDWWYHh4GQQpiUGTkATIo5P0K+me31rr5NBiGnFGbeb2WcbDPvusvfbaZ6//XmudPo9gMESwF4nI3e+quESDekoKiJxV7cckPdXpvr4vf/2rX3300YlkTC6byDUsVj48SZHAwLTKMBe2o0Ypu2r6Ok8+HAcrNAVLY2gOp3CoPbmkrYUoc0ishIzDkXqT34zbeFyyHq0tnVoT48neQmm5PUWcmFVCrOgQuzQRhlnwsGbjKy5evGicbMkfTKztQgAAuwyVhz/99FNrjqETN8KwoGE+43WBh1iTzKnA1VglqjY1NcHDGoTFs0tDwsuAv3heXd2K5R1xXMTgAAi0zIQ4DZVaW1srqyMk7gylvKJyxZ+seuihh/AeyDRiBVMHUkCUh9GqEUj07AQonPJZs9BDXyu4ZHbAJLHFeiCm31ZHyTjnIuqNDXKbsLVDxmPErkmm4BKcVqCesvUlUrJIZTtXxgwPENEOxFpOJWQ8xm/SZMg6crZGGDE+hKiJo+QeoB1O6tlFMYYPs3jXrPPDLueQVsDGatgaMw0NqEZUKskdCWiKbngb/JJ5mzAJericqSCXo3IiGgU8oIW8H+E0Rwe22b0XDv148JD5uUkyu4IOnVdI7EAXdU09ZBpsSzsrQ7CzdaaaA7NWrmxyDdQ1JrbsuhZph2wrBb3QZPXGY+TWfNOg2bqVbo2R1QAuCjAYJCBpnEXGDDGE2aGL5VmlMXDILFKHKP6ESitA1oQuqKEMIcfxnHqpF2mUrTkFmlA2UiHi4OABHtGJKAmZPK6lr24g/aiqqUEcR0k5OpaveGDjxsWLFlnW4YhQIU6pYOjHg4c7WzpVRaWBEiKSQHGgiHM+oz876B9W75MLu1i6XLGFW1uAAeolemYXjLAtLvIF9AKUYCE9jT0QYGXkPQNpwRBCgIH8PJKG03aRwNYsia2ZO2u/eQbb5RCtRYAwGVzkMV4JyehW3nAqNdQ7h+Q76TRJ40VAh6oqfDRmmNi3DdkMnS7s8jFtSC3QRn4bDfjp4Org4PUbI2Pj0YGBwXgiOTI6hlbYrrWlQFsEokQimRyfiF67cX0qHhsaHiKHwGXRHzxsgQpmDe7I5Jy/YvmTsbMCFfmmMzNI0IvZRSCyNFwejkTq6hvaOzq2bt32Vz/72U9/uqtj2fKw3DYG2IAlSJOCO4OFQ/nJPfg/Ojb6y/37Pz758eS4XJxhYWNeKZhtpvVSKXMpQNAmkJQEQ07ODVGAk4bMnKQs6n9s4TRzlOM6qRTYWhegIBCQe2Mxb1ZrKrE81xAhmmBh1FCWPmclGNmuS+wSHcb14zVm0FSQ3RLzEF5ZJV1YLwROwXDZ4sWLz579A2ws3zCQe5Bel5SUzkyLknRBfgJ/VXVlT08Pu9YLzdHK7kAhLqILcgYqSwIBgAkP2tIXo2BQTY2NyYS8XpWwDZWsd4RUVFXYdzMa6uubmpvtqY9FbW218nLbilAwHCrnhHAqnJHZP2wLk/IED19mYmzM4DExJjelMn82DaaPPJwBybIvS57VgxYINopMNqYgpqMfHMLIimCTD4XJCgpJu1nDgigDBgyIjmT11noaWj1WyyEClUolrJMabAhpcMKAOWJnEOs0/dI7RD3NaQhRYheZoqZCnUr6l771PnZ2zUyra6uWLl129uwntIWwePtdb/36DfqB8nnwgJZYbOp377935coVeJBJW4Sg8LJly8gKMHFARVtS/MGrg19euXL58uXr16/DZr3Xz5vny8i3b0ARu5CoV1y0oGnBvn37du3aVVVdTcIEkFyF0ZWzbIPCKbOCyOn24OEUfyzSHgUeB3/54smTJ8dH5O3LNoWuMsCDWckwL9RoHYdkV0kO6UovTYpnA/SMz6/OBqcAD3m//Mwoxp0i+MH0sS0x0IC/sjJSUloWqaxsbW1t1hW0UYmFubqmBnDASX4gvbjdYf3AQoGBzUFDQ0P9AwP9/f1XBwaw5qFr1wYGBgjrgRDmhWKkueFwBfzADJuDEMtuVU2kubnl4sXPzEFRX11dzRLeuKBRP4EgSQttOVRaFuj76itQximAGTWoxGOAXsyasm1pnpnJnDlzGmU4StcoIKMIyPeW7JcT64hzUldf98orr2zduhWBYJbQjqOcHwBOqs9/OgUA4ubY9d8CpbzBYyoaNXiw5mHfAf2VmKPmN4RH5oiSbmbnyLSFH8LqMQUxZUWL5gbOWLAGtsaMHeBbIKwfDDQ1NbW3L1u9dm1HRwdsWBJbwAMn0uhUIzZZsFlRKVOjoZv8yGgyzf5MOAXMDth8pdTd3c1yfvXq1b6+vlF5lb/EbDgclITQGaikfTN1dfMGB+VhJoTQtra2VnlKGSfSEAsnvdTWVAFC60h0U2MFAMgEZgAJNmrkQWJ/QL6gEJ8io0MUDFVVVQwqNjU5EZUHS6gRyUVFuKcDBw78xc6daMI6glYiVOWTmjNe9IGZvEgTwUKnfMHDNzURPXTgwIkTJ6/pq5xK9Covh+THbUcnRYjCw1IOq2aLUWKvZOJmRhYFCZuGYdRQjzVQCSQI9Ds7O1v0Zc5tbW0LGhuL/fIgOyumXSVzCgICJUQIsXw6iihMjRwFRBtDL7vk1+TZfvnyDoqBCnBy9uzZU6dOHTnyHxgrysCGVtirlIszGHQs5tRDeAMaEqwxJIQAG7VVf0nAj1+iI3qU/jREJOoLhYK4FHNlNIc/hR8I+KdiU+BbJcjX/RAbj8cm9LNbtIUfrRn+hg0bCM84Hw888MCS9nZcGCcT94Eo2Jy+OL1y+0mhU97gEZuMHjr40okTJ4YHh5i5Un0alkMSJ8n1Kf5R01SygtUID0s+oYM+IMoyuWLFiiVLloSDoWk1F+rFFHw+og6wwVF5d4H9OCD+QRCH+Rm0qLSC24sVINFgVgerMXIrreCQPlptEGPJ7+rqeu+9944d+wCDtuPGzDYgL9lBc7k+S8qBcduCjUOaTkluTciEStg33Ddu3IANYplnFbAymIeBQA5mRIE6RCMHZtjYDfgl4IQfqBDsFfnk+XvK0ra6GkdK8MZ2/fr1O3fuvP/++4kwaSiQUFVlvPzvwYNTwSlzij8WaY8ZUt2DB148c/pMb88XYqaWfWoWwS7wIPOVW5p88gSpNRQ7JqPALjElDWzAxoObN+/evXvlypV4BJZJ4VMG5hdLYaWVidd1V6ZcC3KZUm/NM3LGn3UasuBwi4mgHf2T5rJCC95kLEW+6WSK3tmNJxKEi789fBjXoS+Elu+y6nilc8NhWBKHkKGGo3g5HA6mnJDvk8hr5KnHxCGkm8LAAAaYOWqpNjw0hBhdIpnE1oETzNRwGsvLwwP9A6RaLB/y258mYKiAn2tpkW/9oBtawUyKv3r16r17965duxaZcubt0hz/ywfixFEjkEM68IIDTL5uSZTfK479/iiJx7Xha5x31jbmhgIWwEzgQJgLlvyy0jJmhonEXGDAhsqC8ngnNURKjz/++J4nn1yzZg0ReSgcIpygIKQFjMavi6L2J1sRLPOuV2luISrcv1nKCquEBNaYmtydEWAr0pQdA5qRj2tmer/44tVXXz169ChpOun7ypWrhoeHWb9lRDoKufCVSpIBtbQsxKAZNU6AQ/X19dXVNZUVlaa2Xb0t05uabVAMmTNAAYsng4LfThcekkqQQxnUWdaOb5yYnCDE4mTSKYPF36qEktraGrSFGVxRA/DQAYTgZgk4GQs1HCW2k8HPkg3fLRQO5cd7MGsz06lfH/onctlLly4x8fJwkvoHiXv0yVomI01YMC3PD+JMWJixJ+qZbyyAAPqvf/7zjRs3Yhkm9vbkDpMCPXwNBHOR8d9iEFRqcwnq0NnMnS0mNaafosXmzpw5g8VbORqdBCpEMqzB7GKXFKbik01NTdXVtbABHlCEwAcffNBSc7ABLmAbHBz86KOPkG/rtyQYeil53rx5uEoQQiuUoV4uNycSfzh3rq/vK7u0bWePs5RMxGMxefG7K6ShoWHdunUsKJQhZLJFJgyU6+rqiLjKK8QRWXBlbSkgU89BYVHegiv+Xv/Nb377zuHPP/+ciYxNTtm8ym8dRriUmWmCFmZIfvHWr7Ayl62trQ8//PCWLVs677nHJo9KtmYTTtscZINl5tlYzW0I5lsEUgPRF2ba19d3+PDhDz74AP2BB3aJAliYtaKgEVEI2xUz1egIPTkq9wnox6IQaPwcYovrKJZPYclPOkiwVTydyST0vkYZI11LeOkPBYMMg+6oZMxTsRiVZOFyisqC6AfwDGPwJ5Nyx6eq71Ctfp2QRIV6I9Yd/FU0GmUKyNofffTRXX/5aDAkr7qihsGiCQVrXlCUp+AqIyEKC+fH3d0T41EmlalkfWUaMEi5aCoPUMhqJ3bgl/nDyAAGqywB1fYdO1rb2phXJJnNQdr2W4x+lueOFsJc0ui3p6fn5Zdffvvttwni8SRoPjoyiiaUYcBMsU7ATChocRGjQxp2T3kqJp/gQbxar2QjWB6jk1tVksJAJUJIwzgP+FJBRSYzSSKeSoXCYbaSQxcVEXnKb41I0eQEzMtvj2nccCqpd6fTHXKAIsxm5WzRil1zSrQGSBA1dgMlsLlw4cInn3yCd+roWGaQ4ChEwcpWKBDKDzxILQiumKGLFy8SluilUed1/GIsAfmYNmwYXDAUwvV3dHQ88sgjjz322Pbt2wktzOYgeBDClka2e2f0v5xja5ZOZ17/59fffPNN+yktHAonE3IFyVZZCGUwNQWD/Mpm+KEhPGhL0kVWgDAOwUmQRiVttcb5hV76KpIf5iojEcMAbFQhE+DRCpDQCkTJUsL51JNADfrQlPiMXcOD9Ks9Es8i0zADnLRHOcNohYaIofm1a9c4hMeLVEU2btoIaKk3tWkLv20Lh/IVXEHpkRs3WIC7/rNrcGCABY/gW/Jd3EiwjNyaOLipuXlhSwvYWLJkSXNzM5YhGNApQgT/QsycVOaYuezR3WSQGyC/QS7nbSwAcfrewWeeeaarq4syXYNV8xuYsS7mYoUAg0zBUIFFwsAxvB+HAvLlAB8JyciNEVaBcDAcT8YzaXmBCEeRiYySQEkimcCBdixfjgTsleYUOAOUEUtoZB4AydST/Win8iMpDOFgkKOQ9YujAl3xWJxc3zADcZRKuqMhu4jikHt065//2UuHXlq0aJF1Qb11VGiUB3i4xOpLBH/s2PHjR4+ybkUqIwsWLMCGWhe11dfXV8qnOOT/igqxP1WVXF3+Q2e0xowlf3Rtfq5xfMPUc5v+nZCerMnoxFNPPXXq1Cn31GG1RZkifEhFZSRm75uS12eLLWLlfqJDf3Fdbd2eJ/ecv3Dh/Kefjo6PkTKDn6l4jMCyLBy8d9U96+5bR5yTIL7SV7hj5Se7T23btm10bJQVhFiNbAZbJ7fetn1b98fdIKF9aXtv75XensuRivJVq1aRPIyMjJBFVEWqxsZG/+vDD0n9kaZniyS+hFVBbjeWe8xC+EDggeZTU5NoAqp1OMKMq9n0k40vHTq4YsUKIGfDBEWQjbdwKD/wYJrdhcq8OdOAEWG9Fjx8X5Px/c6onatUIvn00093d3fjFlCe9VUCpFS6tnYe3VVVVWGjGDr1JFdkTYyI8S5evHjfvn3/9u9Hfn/0WKbIx0KwZs2alZ2dAb//X954Y8+ePZ999tmRI0dwHeBh4cKFBw8efOONf92yZQtQIcO5fv06vdTU1IC9S5cu0e/u3bs//PDDd999t6Vxwd/+zVPkDEePHmU1YcVh1d+7d+9rr702MDDAymKegY7ABnEXNRZNaXYkT+wbBuxcsQV4G+6/78DBF+1DIjR3D8lZKCTKp/egaw3Q7fkEIQpUUrCjFAQ237hmkj1Ppj/bOSfv+51R6ys+FXvuuefwHlgqZkcNatfU1A0NDWFwbW1thOz6m6C8SdqGQJnCjh07Nm36yY0R+ew/yKmIyNt3+vv733rrrdWrV2/evJmEADZMnPViYmLinXfeeeKJJ3p6esAAgOnt7eV02YVsIjHABgOooLy6s/NPN29GDfSp1g90nD9//vjx4xQAFSfBYjPOqL9Y7qJHAVSinqM2BMq2KrGlcu26Nfv/cX9nZyca2rlFMbYQzIVD+YEH55otp94t23mf08pvPyWmvzW8Pef/nayvqYnJ559//vTp01iYVTKE0lK5U8OukBL/sCQDAAyXKLGiogLrBDmj+hmTkpKydEbeoYpDGBkdIWMg75JHo9Lp2rraqqrq6MQEhk52Qarg1/UCCx4fG2uY3yDPdehXEeW9ImVlAwP9clUL01dXgFlj+mbHeGfWFeAEJ0qjgEVZoVAZWlEPQlCSIeDo6A7FsuFx7+p7f/HCPwBaFx429h/6DN9tlDfv4Z5uZo6yzY3NBBNsBSPjvxvIdE7EE3//3HMEV5gXu9guRub3OzfkLl++HKdhyzYFwiEwwygshiFuYbiYPs7h6uAgZsrA2SIkVB6e3zB/zdo1HDI/gNji4qJ4XK63nj//352d9wwODlIOBuUDoiCBSjId7N5fJEZs6rGlLT1SQLjZt3kPdoEH3bFL4HTu3Dl8FyrpaZbM3rbUdN7TCTzWrl1LE5pTb5KtUDiUN3iY02AybNfmz6bHaiDT7e6ZEtMnHov/3d69BFdmhWzVvhmQoLq9vX39+vUAAMsDLeQYCh65NMQCz1JdWiJXXeG0846vIF4CPDDU1ta2L1365ZdXOA3AoK//SxwI40dOIk4yHw+Fg8lkCpOnLUFUf99XeC0cyEwqJdfy7FzhXvSCLwKBGfVUkpqTJ42Nj+OvUIm2+K4zZ87QBOHWECVFhMaKBo/77ruPeuQYSIzNeAqE8uw9rGArHOSefStk19wNhD5sE7H4s88+S3AFMKjBelAyGp3ES7CiY1ubNm0iLCH6Z7G/evVqU1MTnoRExZr7ZuSOQ8y32C8/+UEsDUggvpJtIKBOAwDMlJaW0Iqtckn4RGt4rBdqRKW0/IJa7COakqcRHVGztxHAA3SpoX5kZIS8v3lhCyCksqurC+EgEx444XEXJoPHC/t/sW7dOnYZJjV2CDYrFAjlDR7/L4iTc4tBYHbAg9QceFi8ZD5E4pUZcSPhULixqXH7tu3VNdUXLlx8//3fmbljvoGSQLA0mIrL4+DIEXG01G+S2CyQVHCEOqtMT4tlQ0Q7Yrtq9+QS9GSKQSIk4yvxS+oiTUysFmgCmWSCPZCwctXK+Y3zUZLI8PLly+ou5BdDvT/BCW6tZuWqVS/sf4HgCgmIMu8BsWvyC4QKa7TflRz7mzVfI80f5L0+ZjHAg5AJbGB/LPBj42Ok3deuyzsLlyxZTHwCiuTX6FQStuHrw6z9EJWy1bdjUTCBCBGUKaWdGnkCBB6kTUSj/JHfk/RH8VZ6dYsy8dLw8LDc+6wfbmbLLtEdBQK8oaEhPBhqL1y40G49RCAN0RyjJzdhOOCBXfpi664GciwLDArGwnIdkAePbyeMxilpORZ3PolmpsbCS7iCJRG9sEvOAA9GiUHD09zcTHYeiUSwQoAk25nkTDolf5npFFv5mKhAICUfVUhOp1P8yQuEU4m0LyP3YmZgmk6kkvzFk4nJ2NQUYEnEs7eptDxazN90Js3fDDGXfFTXZ+VYMlEzr66lrbWkTB5XBI1o7g6HMlsjq0RPeAAzBfgNFRz14OHRHOTaDQUsd3hIvjFi3sMQwlqOJdmlVQrUs6USoqa1tZWVGIMzIWaYEukrUUa62miWyYrgr1ktpuk00DzBLJVDVi/8NKJCMnG4feyiA4fgQYeKygo4Se7N53CIXfUeko7Tl3VBgXFxFDb3SRWRr8rAU2jkwePbySySAlbCaorR4CKwOerL9INpxjAbnEgEDw+wMWuzl6VTiZ8xO8MYsTUzt4w83EszMU92rSP+kRol+LPJKpFjRI30qNIEYbN/ZOFIIIfB8wTDodKyMjwPmDE9TSxaQaa2iYXwb4yOQFFcWCLh6KOUzVYg5KXmtyMzPmdHrz5jNBPjUVJbFlfKEJ5EbC4jqTD2Cg+AqdaP18BDqgBDb2+vtcX4sFyR5Vq/bXUWMOhs0rd+yiUpezIJ0fYroR0VmlUPPDj7sweplsfr9X7hUCjU2NiESqU0T6fxHmRHaGWXwgAtmhuhM8zhcLihoWH9/RvsDe3UozxbFft1Ff/YyYPHHZGLEwwFY2TRpQYwENnM6M1j0+kZ7Mwq1dLkOVXLgGEGGOY64JQgCIEOLm4aHPs3KxU9hDwCDzVNuPAHZMtss68eObOnb6W6ZSodyeKb5IkrhKCH3B2pv1FSKT/Va2phnGy1IyH0DFeUWyvUhtD/psyCIQ8e35mwFaeURXPazZznFoNzSlk0J+f3bov0ckcdCUwdNjtUaKhwycs9vjOZkd1CzrE/DpInBW6iomCxAXne4zvTnHi4cxuak3POWfgh7HLOjm5PHjw8Kmi6jQ0UMjYgDx4eeZSTvNzDI49ykuc9fkCa89zmN1y5C1W6m8mDh0ce5SQvuPLIo5zkwcMjj3KSBw+PPMpJHjw88ignefDwyKOc5MHDI49ykgcPjzzKSR48PPIoJ3nw8MijnOTBwyOPcpIHD488ykkePDzyKCd58PDIo5zkwcMjj3KSBw+PPMpJHjw88ignefDwyKOc5MHDI49ykgcPjzzKQT7f/wDuoaRx9UOi1wAAAABJRU5ErkJggg==">
            <a:extLst>
              <a:ext uri="{FF2B5EF4-FFF2-40B4-BE49-F238E27FC236}">
                <a16:creationId xmlns:a16="http://schemas.microsoft.com/office/drawing/2014/main" xmlns="" id="{04FF1C82-A725-45DA-8841-DEFBC201AF3B}"/>
              </a:ext>
            </a:extLst>
          </p:cNvPr>
          <p:cNvSpPr>
            <a:spLocks noChangeAspect="1" noChangeArrowheads="1"/>
          </p:cNvSpPr>
          <p:nvPr/>
        </p:nvSpPr>
        <p:spPr bwMode="auto">
          <a:xfrm>
            <a:off x="4415971" y="3276599"/>
            <a:ext cx="1832429" cy="18324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29">
            <a:extLst>
              <a:ext uri="{FF2B5EF4-FFF2-40B4-BE49-F238E27FC236}">
                <a16:creationId xmlns:a16="http://schemas.microsoft.com/office/drawing/2014/main" xmlns="" id="{FC676C60-4899-4F38-A241-590BAAAAF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278" y="4089054"/>
            <a:ext cx="1581150" cy="15303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44245920">
            <a:extLst>
              <a:ext uri="{FF2B5EF4-FFF2-40B4-BE49-F238E27FC236}">
                <a16:creationId xmlns:a16="http://schemas.microsoft.com/office/drawing/2014/main" xmlns="" id="{15250E48-8D6E-4773-AA22-DAB3198E2B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368" y="4103560"/>
            <a:ext cx="1765287" cy="151584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44245926">
            <a:extLst>
              <a:ext uri="{FF2B5EF4-FFF2-40B4-BE49-F238E27FC236}">
                <a16:creationId xmlns:a16="http://schemas.microsoft.com/office/drawing/2014/main" xmlns="" id="{EEFFC53E-449D-4D5D-ADF2-AE2A43AF9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348" y="4108104"/>
            <a:ext cx="1936750" cy="1517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a:extLst>
              <a:ext uri="{FF2B5EF4-FFF2-40B4-BE49-F238E27FC236}">
                <a16:creationId xmlns:a16="http://schemas.microsoft.com/office/drawing/2014/main" xmlns="" id="{823F715A-F725-4997-BBAC-609563BFB7B7}"/>
              </a:ext>
            </a:extLst>
          </p:cNvPr>
          <p:cNvSpPr>
            <a:spLocks noChangeArrowheads="1"/>
          </p:cNvSpPr>
          <p:nvPr/>
        </p:nvSpPr>
        <p:spPr bwMode="auto">
          <a:xfrm>
            <a:off x="3737428" y="100874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1">
            <a:extLst>
              <a:ext uri="{FF2B5EF4-FFF2-40B4-BE49-F238E27FC236}">
                <a16:creationId xmlns:a16="http://schemas.microsoft.com/office/drawing/2014/main" xmlns="" id="{85A02296-70BC-47C9-A8C3-BEB95EBDE2E3}"/>
              </a:ext>
            </a:extLst>
          </p:cNvPr>
          <p:cNvSpPr>
            <a:spLocks noChangeArrowheads="1"/>
          </p:cNvSpPr>
          <p:nvPr/>
        </p:nvSpPr>
        <p:spPr bwMode="auto">
          <a:xfrm>
            <a:off x="3737428" y="29962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xmlns="" id="{7726E0DD-1E1F-4C46-A4F1-17B71730EEBF}"/>
              </a:ext>
            </a:extLst>
          </p:cNvPr>
          <p:cNvSpPr>
            <a:spLocks noChangeArrowheads="1"/>
          </p:cNvSpPr>
          <p:nvPr/>
        </p:nvSpPr>
        <p:spPr bwMode="auto">
          <a:xfrm>
            <a:off x="3737428" y="45012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93309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40" name="Group 29">
            <a:extLst>
              <a:ext uri="{FF2B5EF4-FFF2-40B4-BE49-F238E27FC236}">
                <a16:creationId xmlns:a16="http://schemas.microsoft.com/office/drawing/2014/main" xmlns="" id="{9681DF40-19E9-44F1-A30A-33AC0A7047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0812" y="0"/>
            <a:ext cx="2436813" cy="6858001"/>
            <a:chOff x="1320800" y="0"/>
            <a:chExt cx="2436813" cy="6858001"/>
          </a:xfrm>
        </p:grpSpPr>
        <p:sp>
          <p:nvSpPr>
            <p:cNvPr id="31" name="Freeform 6">
              <a:extLst>
                <a:ext uri="{FF2B5EF4-FFF2-40B4-BE49-F238E27FC236}">
                  <a16:creationId xmlns:a16="http://schemas.microsoft.com/office/drawing/2014/main" xmlns="" id="{B5A56C18-147A-4566-B13D-C49A40E3D0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2" name="Freeform 7">
              <a:extLst>
                <a:ext uri="{FF2B5EF4-FFF2-40B4-BE49-F238E27FC236}">
                  <a16:creationId xmlns:a16="http://schemas.microsoft.com/office/drawing/2014/main" xmlns="" id="{2FFEA641-7F0D-41D1-A13F-A5A8F7667C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3" name="Freeform 8">
              <a:extLst>
                <a:ext uri="{FF2B5EF4-FFF2-40B4-BE49-F238E27FC236}">
                  <a16:creationId xmlns:a16="http://schemas.microsoft.com/office/drawing/2014/main" xmlns="" id="{4D7FF27C-9183-425B-8BAB-7FC5A5B4AB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4" name="Freeform 9">
              <a:extLst>
                <a:ext uri="{FF2B5EF4-FFF2-40B4-BE49-F238E27FC236}">
                  <a16:creationId xmlns:a16="http://schemas.microsoft.com/office/drawing/2014/main" xmlns="" id="{A8EF86AB-80F9-40E7-8DC2-DB7FAB5AF8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5" name="Freeform 10">
              <a:extLst>
                <a:ext uri="{FF2B5EF4-FFF2-40B4-BE49-F238E27FC236}">
                  <a16:creationId xmlns:a16="http://schemas.microsoft.com/office/drawing/2014/main" xmlns="" id="{3BFC2A5D-0701-4890-A2EC-70C2CC2873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6" name="Freeform 11">
              <a:extLst>
                <a:ext uri="{FF2B5EF4-FFF2-40B4-BE49-F238E27FC236}">
                  <a16:creationId xmlns:a16="http://schemas.microsoft.com/office/drawing/2014/main" xmlns="" id="{AA343A51-8CD2-4C41-803E-B3604A310F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1" name="Title 1">
            <a:extLst>
              <a:ext uri="{FF2B5EF4-FFF2-40B4-BE49-F238E27FC236}">
                <a16:creationId xmlns:a16="http://schemas.microsoft.com/office/drawing/2014/main" xmlns="" id="{40F1E1A4-0197-4AB0-831C-26CE2F7837FE}"/>
              </a:ext>
            </a:extLst>
          </p:cNvPr>
          <p:cNvSpPr txBox="1">
            <a:spLocks/>
          </p:cNvSpPr>
          <p:nvPr/>
        </p:nvSpPr>
        <p:spPr>
          <a:xfrm>
            <a:off x="1484310" y="0"/>
            <a:ext cx="5781729" cy="15550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a:latin typeface="Times New Roman" panose="02020603050405020304" pitchFamily="18" charset="0"/>
                <a:cs typeface="Times New Roman" panose="02020603050405020304" pitchFamily="18" charset="0"/>
              </a:rPr>
              <a:t>Information Acquisition </a:t>
            </a:r>
          </a:p>
        </p:txBody>
      </p:sp>
      <p:sp>
        <p:nvSpPr>
          <p:cNvPr id="7" name="Content Placeholder 6">
            <a:extLst>
              <a:ext uri="{FF2B5EF4-FFF2-40B4-BE49-F238E27FC236}">
                <a16:creationId xmlns:a16="http://schemas.microsoft.com/office/drawing/2014/main" xmlns="" id="{0621FA7B-9290-49FC-BA0A-84FE10945124}"/>
              </a:ext>
            </a:extLst>
          </p:cNvPr>
          <p:cNvSpPr>
            <a:spLocks noGrp="1"/>
          </p:cNvSpPr>
          <p:nvPr>
            <p:ph idx="1"/>
          </p:nvPr>
        </p:nvSpPr>
        <p:spPr>
          <a:xfrm>
            <a:off x="1484310" y="1602723"/>
            <a:ext cx="5781730" cy="4188477"/>
          </a:xfrm>
        </p:spPr>
        <p:txBody>
          <a:bodyPr vert="horz" lIns="91440" tIns="45720" rIns="91440" bIns="45720" rtlCol="0" anchor="ctr">
            <a:normAutofit/>
          </a:bodyPr>
          <a:lstStyle/>
          <a:p>
            <a:pPr>
              <a:lnSpc>
                <a:spcPct val="90000"/>
              </a:lnSpc>
            </a:pPr>
            <a:r>
              <a:rPr lang="en-US">
                <a:latin typeface="Times New Roman" panose="02020603050405020304" pitchFamily="18" charset="0"/>
                <a:cs typeface="Times New Roman" panose="02020603050405020304" pitchFamily="18" charset="0"/>
              </a:rPr>
              <a:t>Camera Hardware</a:t>
            </a:r>
          </a:p>
          <a:p>
            <a:pPr lvl="1">
              <a:lnSpc>
                <a:spcPct val="90000"/>
              </a:lnSpc>
            </a:pPr>
            <a:r>
              <a:rPr lang="en-US">
                <a:latin typeface="Times New Roman" panose="02020603050405020304" pitchFamily="18" charset="0"/>
                <a:cs typeface="Times New Roman" panose="02020603050405020304" pitchFamily="18" charset="0"/>
              </a:rPr>
              <a:t>The Raspberry PI Camera Module V2 has a variable resolution and frame rate allowing us to adjust these values to optimize the CV's recognition of targets at various distances.</a:t>
            </a:r>
          </a:p>
          <a:p>
            <a:pPr lvl="1">
              <a:lnSpc>
                <a:spcPct val="90000"/>
              </a:lnSpc>
            </a:pPr>
            <a:r>
              <a:rPr lang="en-US">
                <a:latin typeface="Times New Roman" panose="02020603050405020304" pitchFamily="18" charset="0"/>
                <a:cs typeface="Times New Roman" panose="02020603050405020304" pitchFamily="18" charset="0"/>
              </a:rPr>
              <a:t>Sony IMX219 8-megapixel sensor</a:t>
            </a:r>
          </a:p>
          <a:p>
            <a:pPr lvl="1">
              <a:lnSpc>
                <a:spcPct val="90000"/>
              </a:lnSpc>
            </a:pPr>
            <a:r>
              <a:rPr lang="en-US">
                <a:latin typeface="Times New Roman" panose="02020603050405020304" pitchFamily="18" charset="0"/>
                <a:cs typeface="Times New Roman" panose="02020603050405020304" pitchFamily="18" charset="0"/>
              </a:rPr>
              <a:t>Supports 1080p30, 720p60 and VGA90 video modes, as well as still capture</a:t>
            </a:r>
          </a:p>
          <a:p>
            <a:pPr lvl="1">
              <a:lnSpc>
                <a:spcPct val="90000"/>
              </a:lnSpc>
            </a:pPr>
            <a:r>
              <a:rPr lang="en-US">
                <a:latin typeface="Times New Roman" panose="02020603050405020304" pitchFamily="18" charset="0"/>
                <a:cs typeface="Times New Roman" panose="02020603050405020304" pitchFamily="18" charset="0"/>
              </a:rPr>
              <a:t>Attaches via a ribbon cable to the CSI port</a:t>
            </a:r>
          </a:p>
        </p:txBody>
      </p:sp>
      <p:sp>
        <p:nvSpPr>
          <p:cNvPr id="41" name="Rounded Rectangle 16">
            <a:extLst>
              <a:ext uri="{FF2B5EF4-FFF2-40B4-BE49-F238E27FC236}">
                <a16:creationId xmlns:a16="http://schemas.microsoft.com/office/drawing/2014/main" xmlns="" id="{DB4E7E40-6469-444C-A3D7-A32F553AA2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90503" y="648931"/>
            <a:ext cx="3912520"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2" name="Picture 12" descr="A close up of a device&#10;&#10;Description generated with high confidence">
            <a:extLst>
              <a:ext uri="{FF2B5EF4-FFF2-40B4-BE49-F238E27FC236}">
                <a16:creationId xmlns:a16="http://schemas.microsoft.com/office/drawing/2014/main" xmlns="" id="{5A4D2B37-7E89-4FE8-A2AE-BB12EF544E56}"/>
              </a:ext>
            </a:extLst>
          </p:cNvPr>
          <p:cNvPicPr>
            <a:picLocks noChangeAspect="1"/>
          </p:cNvPicPr>
          <p:nvPr/>
        </p:nvPicPr>
        <p:blipFill>
          <a:blip r:embed="rId4"/>
          <a:stretch>
            <a:fillRect/>
          </a:stretch>
        </p:blipFill>
        <p:spPr>
          <a:xfrm>
            <a:off x="7973539" y="1902919"/>
            <a:ext cx="3226968" cy="2764399"/>
          </a:xfrm>
          <a:prstGeom prst="rect">
            <a:avLst/>
          </a:prstGeom>
        </p:spPr>
      </p:pic>
    </p:spTree>
    <p:extLst>
      <p:ext uri="{BB962C8B-B14F-4D97-AF65-F5344CB8AC3E}">
        <p14:creationId xmlns:p14="http://schemas.microsoft.com/office/powerpoint/2010/main" val="2813791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25" name="Group 1">
            <a:extLst>
              <a:ext uri="{FF2B5EF4-FFF2-40B4-BE49-F238E27FC236}">
                <a16:creationId xmlns:a16="http://schemas.microsoft.com/office/drawing/2014/main" xmlns="" id="{9681DF40-19E9-44F1-A30A-33AC0A7047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0812" y="0"/>
            <a:ext cx="2436813" cy="6858001"/>
            <a:chOff x="1320800" y="0"/>
            <a:chExt cx="2436813" cy="6858001"/>
          </a:xfrm>
        </p:grpSpPr>
        <p:sp>
          <p:nvSpPr>
            <p:cNvPr id="26" name="Freeform 6">
              <a:extLst>
                <a:ext uri="{FF2B5EF4-FFF2-40B4-BE49-F238E27FC236}">
                  <a16:creationId xmlns:a16="http://schemas.microsoft.com/office/drawing/2014/main" xmlns="" id="{B5A56C18-147A-4566-B13D-C49A40E3D0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7" name="Freeform 7">
              <a:extLst>
                <a:ext uri="{FF2B5EF4-FFF2-40B4-BE49-F238E27FC236}">
                  <a16:creationId xmlns:a16="http://schemas.microsoft.com/office/drawing/2014/main" xmlns="" id="{2FFEA641-7F0D-41D1-A13F-A5A8F7667C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8" name="Freeform 8">
              <a:extLst>
                <a:ext uri="{FF2B5EF4-FFF2-40B4-BE49-F238E27FC236}">
                  <a16:creationId xmlns:a16="http://schemas.microsoft.com/office/drawing/2014/main" xmlns="" id="{4D7FF27C-9183-425B-8BAB-7FC5A5B4AB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9" name="Freeform 9">
              <a:extLst>
                <a:ext uri="{FF2B5EF4-FFF2-40B4-BE49-F238E27FC236}">
                  <a16:creationId xmlns:a16="http://schemas.microsoft.com/office/drawing/2014/main" xmlns="" id="{A8EF86AB-80F9-40E7-8DC2-DB7FAB5AF8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0" name="Freeform 10">
              <a:extLst>
                <a:ext uri="{FF2B5EF4-FFF2-40B4-BE49-F238E27FC236}">
                  <a16:creationId xmlns:a16="http://schemas.microsoft.com/office/drawing/2014/main" xmlns="" id="{3BFC2A5D-0701-4890-A2EC-70C2CC2873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1" name="Freeform 11">
              <a:extLst>
                <a:ext uri="{FF2B5EF4-FFF2-40B4-BE49-F238E27FC236}">
                  <a16:creationId xmlns:a16="http://schemas.microsoft.com/office/drawing/2014/main" xmlns="" id="{AA343A51-8CD2-4C41-803E-B3604A310F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4" name="Title 1">
            <a:extLst>
              <a:ext uri="{FF2B5EF4-FFF2-40B4-BE49-F238E27FC236}">
                <a16:creationId xmlns:a16="http://schemas.microsoft.com/office/drawing/2014/main" xmlns="" id="{D48D3605-F4AA-4CCF-B307-BB1A16FC6365}"/>
              </a:ext>
            </a:extLst>
          </p:cNvPr>
          <p:cNvSpPr txBox="1">
            <a:spLocks noGrp="1"/>
          </p:cNvSpPr>
          <p:nvPr>
            <p:ph type="title"/>
          </p:nvPr>
        </p:nvSpPr>
        <p:spPr>
          <a:xfrm>
            <a:off x="1484311" y="685800"/>
            <a:ext cx="5781729" cy="17525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atin typeface="Times New Roman" panose="02020603050405020304" pitchFamily="18" charset="0"/>
                <a:cs typeface="Times New Roman" panose="02020603050405020304" pitchFamily="18" charset="0"/>
              </a:rPr>
              <a:t>Information Acquisition </a:t>
            </a:r>
          </a:p>
        </p:txBody>
      </p:sp>
      <p:sp>
        <p:nvSpPr>
          <p:cNvPr id="6" name="Content Placeholder 6">
            <a:extLst>
              <a:ext uri="{FF2B5EF4-FFF2-40B4-BE49-F238E27FC236}">
                <a16:creationId xmlns:a16="http://schemas.microsoft.com/office/drawing/2014/main" xmlns="" id="{7D3843CE-1E18-484E-8938-5F11AC9DE3D0}"/>
              </a:ext>
            </a:extLst>
          </p:cNvPr>
          <p:cNvSpPr txBox="1">
            <a:spLocks/>
          </p:cNvSpPr>
          <p:nvPr/>
        </p:nvSpPr>
        <p:spPr>
          <a:xfrm>
            <a:off x="1484310" y="2666999"/>
            <a:ext cx="5781730" cy="31242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atin typeface="Times New Roman" panose="02020603050405020304" pitchFamily="18" charset="0"/>
                <a:cs typeface="Times New Roman" panose="02020603050405020304" pitchFamily="18" charset="0"/>
              </a:rPr>
              <a:t>LiDAR</a:t>
            </a:r>
          </a:p>
          <a:p>
            <a:pPr lvl="1"/>
            <a:r>
              <a:rPr lang="en-US">
                <a:latin typeface="Times New Roman" panose="02020603050405020304" pitchFamily="18" charset="0"/>
                <a:cs typeface="Times New Roman" panose="02020603050405020304" pitchFamily="18" charset="0"/>
              </a:rPr>
              <a:t>The </a:t>
            </a:r>
            <a:r>
              <a:rPr lang="en-US" err="1">
                <a:latin typeface="Times New Roman" panose="02020603050405020304" pitchFamily="18" charset="0"/>
                <a:cs typeface="Times New Roman" panose="02020603050405020304" pitchFamily="18" charset="0"/>
              </a:rPr>
              <a:t>TFMini</a:t>
            </a:r>
            <a:r>
              <a:rPr lang="en-US">
                <a:latin typeface="Times New Roman" panose="02020603050405020304" pitchFamily="18" charset="0"/>
                <a:cs typeface="Times New Roman" panose="02020603050405020304" pitchFamily="18" charset="0"/>
              </a:rPr>
              <a:t> is small time of flight based LiDAR system with a max range of 12 meters. </a:t>
            </a:r>
          </a:p>
          <a:p>
            <a:pPr lvl="1"/>
            <a:r>
              <a:rPr lang="en-US">
                <a:latin typeface="Times New Roman" panose="02020603050405020304" pitchFamily="18" charset="0"/>
                <a:cs typeface="Times New Roman" panose="02020603050405020304" pitchFamily="18" charset="0"/>
              </a:rPr>
              <a:t>Using the LiDAR we will detect the distance of objects in front of the robot. This information will be used to determine whether the bot should move towards a target or maintain a distance from said target. </a:t>
            </a:r>
          </a:p>
          <a:p>
            <a:pPr lvl="1"/>
            <a:endParaRPr lang="en-US">
              <a:latin typeface="Times New Roman" panose="02020603050405020304" pitchFamily="18" charset="0"/>
              <a:cs typeface="Times New Roman" panose="02020603050405020304" pitchFamily="18" charset="0"/>
            </a:endParaRPr>
          </a:p>
        </p:txBody>
      </p:sp>
      <p:sp>
        <p:nvSpPr>
          <p:cNvPr id="33" name="Rounded Rectangle 16">
            <a:extLst>
              <a:ext uri="{FF2B5EF4-FFF2-40B4-BE49-F238E27FC236}">
                <a16:creationId xmlns:a16="http://schemas.microsoft.com/office/drawing/2014/main" xmlns="" id="{DB4E7E40-6469-444C-A3D7-A32F553AA2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90503" y="648931"/>
            <a:ext cx="3912520"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B7FA93B4-1491-46A1-B0F1-5666CF929476}"/>
              </a:ext>
            </a:extLst>
          </p:cNvPr>
          <p:cNvPicPr>
            <a:picLocks noChangeAspect="1"/>
          </p:cNvPicPr>
          <p:nvPr/>
        </p:nvPicPr>
        <p:blipFill>
          <a:blip r:embed="rId4"/>
          <a:stretch>
            <a:fillRect/>
          </a:stretch>
        </p:blipFill>
        <p:spPr>
          <a:xfrm>
            <a:off x="7933279" y="858022"/>
            <a:ext cx="3226968" cy="1928113"/>
          </a:xfrm>
          <a:prstGeom prst="rect">
            <a:avLst/>
          </a:prstGeom>
        </p:spPr>
      </p:pic>
      <p:pic>
        <p:nvPicPr>
          <p:cNvPr id="24" name="Picture 23">
            <a:extLst>
              <a:ext uri="{FF2B5EF4-FFF2-40B4-BE49-F238E27FC236}">
                <a16:creationId xmlns:a16="http://schemas.microsoft.com/office/drawing/2014/main" xmlns="" id="{21A37699-9802-401F-8192-E991D80B7B6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754789" y="3210522"/>
            <a:ext cx="3226967" cy="2075853"/>
          </a:xfrm>
          <a:prstGeom prst="rect">
            <a:avLst/>
          </a:prstGeom>
          <a:noFill/>
          <a:ln>
            <a:noFill/>
          </a:ln>
        </p:spPr>
      </p:pic>
      <p:sp>
        <p:nvSpPr>
          <p:cNvPr id="8" name="TextBox 7">
            <a:extLst>
              <a:ext uri="{FF2B5EF4-FFF2-40B4-BE49-F238E27FC236}">
                <a16:creationId xmlns:a16="http://schemas.microsoft.com/office/drawing/2014/main" xmlns="" id="{B82C49F9-30AA-4C3F-B631-357A46FCB8E9}"/>
              </a:ext>
            </a:extLst>
          </p:cNvPr>
          <p:cNvSpPr txBox="1"/>
          <p:nvPr/>
        </p:nvSpPr>
        <p:spPr>
          <a:xfrm>
            <a:off x="8079252" y="5245081"/>
            <a:ext cx="3226967" cy="338554"/>
          </a:xfrm>
          <a:prstGeom prst="rect">
            <a:avLst/>
          </a:prstGeom>
          <a:noFill/>
        </p:spPr>
        <p:txBody>
          <a:bodyPr wrap="square" rtlCol="0">
            <a:spAutoFit/>
          </a:bodyPr>
          <a:lstStyle/>
          <a:p>
            <a:r>
              <a:rPr lang="en-US" sz="1600"/>
              <a:t>Example of Drift in SLAM mapping.</a:t>
            </a:r>
          </a:p>
        </p:txBody>
      </p:sp>
    </p:spTree>
    <p:extLst>
      <p:ext uri="{BB962C8B-B14F-4D97-AF65-F5344CB8AC3E}">
        <p14:creationId xmlns:p14="http://schemas.microsoft.com/office/powerpoint/2010/main" val="2505754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2A2E29B-DAF3-4523-B947-1AD5E28EC729}"/>
              </a:ext>
            </a:extLst>
          </p:cNvPr>
          <p:cNvSpPr txBox="1">
            <a:spLocks noGrp="1"/>
          </p:cNvSpPr>
          <p:nvPr>
            <p:ph type="title"/>
          </p:nvPr>
        </p:nvSpPr>
        <p:spPr>
          <a:xfrm>
            <a:off x="1512886" y="-239698"/>
            <a:ext cx="9488489" cy="138588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atin typeface="Times New Roman" panose="02020603050405020304" pitchFamily="18" charset="0"/>
                <a:cs typeface="Times New Roman" panose="02020603050405020304" pitchFamily="18" charset="0"/>
              </a:rPr>
              <a:t>Locomotive System</a:t>
            </a:r>
          </a:p>
        </p:txBody>
      </p:sp>
      <p:pic>
        <p:nvPicPr>
          <p:cNvPr id="2" name="Picture 1">
            <a:extLst>
              <a:ext uri="{FF2B5EF4-FFF2-40B4-BE49-F238E27FC236}">
                <a16:creationId xmlns:a16="http://schemas.microsoft.com/office/drawing/2014/main" xmlns="" id="{4DB73CEE-D7D1-472D-9F1F-2191BAE8F103}"/>
              </a:ext>
            </a:extLst>
          </p:cNvPr>
          <p:cNvPicPr>
            <a:picLocks noChangeAspect="1"/>
          </p:cNvPicPr>
          <p:nvPr/>
        </p:nvPicPr>
        <p:blipFill>
          <a:blip r:embed="rId3"/>
          <a:stretch>
            <a:fillRect/>
          </a:stretch>
        </p:blipFill>
        <p:spPr>
          <a:xfrm>
            <a:off x="1072047" y="784046"/>
            <a:ext cx="10370165" cy="6073954"/>
          </a:xfrm>
          <a:prstGeom prst="rect">
            <a:avLst/>
          </a:prstGeom>
        </p:spPr>
      </p:pic>
    </p:spTree>
    <p:extLst>
      <p:ext uri="{BB962C8B-B14F-4D97-AF65-F5344CB8AC3E}">
        <p14:creationId xmlns:p14="http://schemas.microsoft.com/office/powerpoint/2010/main" val="2272525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8AA11-35F8-4FFB-AB6C-0334B1431B68}"/>
              </a:ext>
            </a:extLst>
          </p:cNvPr>
          <p:cNvSpPr>
            <a:spLocks noGrp="1"/>
          </p:cNvSpPr>
          <p:nvPr>
            <p:ph type="title"/>
          </p:nvPr>
        </p:nvSpPr>
        <p:spPr/>
        <p:txBody>
          <a:bodyPr/>
          <a:lstStyle/>
          <a:p>
            <a:pPr algn="l"/>
            <a:r>
              <a:rPr lang="en-US">
                <a:latin typeface="Times New Roman" panose="02020603050405020304" pitchFamily="18" charset="0"/>
                <a:cs typeface="Times New Roman" panose="02020603050405020304" pitchFamily="18" charset="0"/>
              </a:rPr>
              <a:t>Motors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0C82BC4C-40BA-48C0-B3BC-479962B355E2}"/>
                  </a:ext>
                </a:extLst>
              </p:cNvPr>
              <p:cNvSpPr>
                <a:spLocks noGrp="1"/>
              </p:cNvSpPr>
              <p:nvPr>
                <p:ph idx="1"/>
              </p:nvPr>
            </p:nvSpPr>
            <p:spPr>
              <a:xfrm>
                <a:off x="1493101" y="2048287"/>
                <a:ext cx="10018713" cy="3176856"/>
              </a:xfrm>
            </p:spPr>
            <p:txBody>
              <a:bodyPr anchor="t">
                <a:normAutofit fontScale="92500" lnSpcReduction="20000"/>
              </a:bodyPr>
              <a:lstStyle/>
              <a:p>
                <a:pPr marL="0" indent="0">
                  <a:buNone/>
                </a:pPr>
                <a:r>
                  <a:rPr lang="en-US" sz="2000">
                    <a:latin typeface="Times New Roman" panose="02020603050405020304" pitchFamily="18" charset="0"/>
                    <a:cs typeface="Times New Roman" panose="02020603050405020304" pitchFamily="18" charset="0"/>
                  </a:rPr>
                  <a:t>The motors have been selected by testing the maximum stress load. The load is the weight of the robot. To move the robot must be able to meet the following specification.</a:t>
                </a: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a:latin typeface="Times New Roman" panose="02020603050405020304" pitchFamily="18" charset="0"/>
                  <a:cs typeface="Times New Roman" panose="02020603050405020304" pitchFamily="18" charset="0"/>
                </a:endParaRPr>
              </a:p>
              <a:p>
                <a:pPr marL="0" indent="0">
                  <a:buNone/>
                </a:pPr>
                <a:r>
                  <a:rPr lang="en-US" sz="2000">
                    <a:latin typeface="Times New Roman" panose="02020603050405020304" pitchFamily="18" charset="0"/>
                    <a:cs typeface="Times New Roman" panose="02020603050405020304" pitchFamily="18" charset="0"/>
                  </a:rPr>
                  <a:t> </a:t>
                </a:r>
              </a:p>
              <a:p>
                <a:pPr marL="0" indent="0">
                  <a:buNone/>
                </a:pPr>
                <a:endParaRPr lang="en-US" sz="2000">
                  <a:latin typeface="Times New Roman" panose="02020603050405020304" pitchFamily="18" charset="0"/>
                  <a:cs typeface="Times New Roman" panose="02020603050405020304" pitchFamily="18" charset="0"/>
                </a:endParaRPr>
              </a:p>
              <a:p>
                <a:pPr marL="0" indent="0">
                  <a:buNone/>
                </a:pPr>
                <a:r>
                  <a:rPr lang="en-US" sz="2000">
                    <a:latin typeface="Times New Roman" panose="02020603050405020304" pitchFamily="18" charset="0"/>
                    <a:cs typeface="Times New Roman" panose="02020603050405020304" pitchFamily="18" charset="0"/>
                  </a:rPr>
                  <a:t>The TETRIX  </a:t>
                </a:r>
                <a:r>
                  <a:rPr lang="en-US" sz="2000" err="1">
                    <a:latin typeface="Times New Roman" panose="02020603050405020304" pitchFamily="18" charset="0"/>
                    <a:cs typeface="Times New Roman" panose="02020603050405020304" pitchFamily="18" charset="0"/>
                  </a:rPr>
                  <a:t>Torquenado</a:t>
                </a:r>
                <a:r>
                  <a:rPr lang="en-US" sz="2000">
                    <a:latin typeface="Times New Roman" panose="02020603050405020304" pitchFamily="18" charset="0"/>
                    <a:cs typeface="Times New Roman" panose="02020603050405020304" pitchFamily="18" charset="0"/>
                  </a:rPr>
                  <a:t> motor can produce a maximum torque of 4.94 N </a:t>
                </a:r>
                <a14:m>
                  <m:oMath xmlns:m="http://schemas.openxmlformats.org/officeDocument/2006/math">
                    <m:r>
                      <a:rPr lang="en-US" sz="2000" b="1" i="1">
                        <a:latin typeface="Cambria Math" panose="02040503050406030204" pitchFamily="18" charset="0"/>
                      </a:rPr>
                      <m:t>∙</m:t>
                    </m:r>
                  </m:oMath>
                </a14:m>
                <a:r>
                  <a:rPr lang="en-US" sz="2000">
                    <a:latin typeface="Times New Roman" panose="02020603050405020304" pitchFamily="18" charset="0"/>
                    <a:cs typeface="Times New Roman" panose="02020603050405020304" pitchFamily="18" charset="0"/>
                  </a:rPr>
                  <a:t> m and can be operating at 12.0 volts. With four motors the machine will be able to produce 19.77N </a:t>
                </a:r>
                <a14:m>
                  <m:oMath xmlns:m="http://schemas.openxmlformats.org/officeDocument/2006/math">
                    <m:r>
                      <a:rPr lang="en-US" sz="2000" b="1" i="1">
                        <a:latin typeface="Cambria Math" panose="02040503050406030204" pitchFamily="18" charset="0"/>
                      </a:rPr>
                      <m:t>∙</m:t>
                    </m:r>
                  </m:oMath>
                </a14:m>
                <a:r>
                  <a:rPr lang="en-US" sz="2000">
                    <a:latin typeface="Times New Roman" panose="02020603050405020304" pitchFamily="18" charset="0"/>
                    <a:cs typeface="Times New Roman" panose="02020603050405020304" pitchFamily="18" charset="0"/>
                  </a:rPr>
                  <a:t> m.</a:t>
                </a:r>
              </a:p>
              <a:p>
                <a:pPr lvl="1"/>
                <a:endParaRPr lang="en-US">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0C82BC4C-40BA-48C0-B3BC-479962B355E2}"/>
                  </a:ext>
                </a:extLst>
              </p:cNvPr>
              <p:cNvSpPr>
                <a:spLocks noGrp="1" noRot="1" noChangeAspect="1" noMove="1" noResize="1" noEditPoints="1" noAdjustHandles="1" noChangeArrowheads="1" noChangeShapeType="1" noTextEdit="1"/>
              </p:cNvSpPr>
              <p:nvPr>
                <p:ph idx="1"/>
              </p:nvPr>
            </p:nvSpPr>
            <p:spPr>
              <a:xfrm>
                <a:off x="1493101" y="2048287"/>
                <a:ext cx="10018713" cy="3176856"/>
              </a:xfrm>
              <a:blipFill>
                <a:blip r:embed="rId3"/>
                <a:stretch>
                  <a:fillRect l="-609" t="-26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xmlns="" id="{B00A0AD0-C24D-4843-B168-1DADE2F9F52E}"/>
                  </a:ext>
                </a:extLst>
              </p:cNvPr>
              <p:cNvGraphicFramePr>
                <a:graphicFrameLocks noGrp="1"/>
              </p:cNvGraphicFramePr>
              <p:nvPr>
                <p:extLst>
                  <p:ext uri="{D42A27DB-BD31-4B8C-83A1-F6EECF244321}">
                    <p14:modId xmlns:p14="http://schemas.microsoft.com/office/powerpoint/2010/main" val="4083613155"/>
                  </p:ext>
                </p:extLst>
              </p:nvPr>
            </p:nvGraphicFramePr>
            <p:xfrm>
              <a:off x="2844799" y="2786380"/>
              <a:ext cx="6502400" cy="12852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xmlns="" val="1779289110"/>
                        </a:ext>
                      </a:extLst>
                    </a:gridCol>
                    <a:gridCol w="1625600">
                      <a:extLst>
                        <a:ext uri="{9D8B030D-6E8A-4147-A177-3AD203B41FA5}">
                          <a16:colId xmlns:a16="http://schemas.microsoft.com/office/drawing/2014/main" xmlns="" val="3303038458"/>
                        </a:ext>
                      </a:extLst>
                    </a:gridCol>
                    <a:gridCol w="1625600">
                      <a:extLst>
                        <a:ext uri="{9D8B030D-6E8A-4147-A177-3AD203B41FA5}">
                          <a16:colId xmlns:a16="http://schemas.microsoft.com/office/drawing/2014/main" xmlns="" val="707875418"/>
                        </a:ext>
                      </a:extLst>
                    </a:gridCol>
                    <a:gridCol w="1625600">
                      <a:extLst>
                        <a:ext uri="{9D8B030D-6E8A-4147-A177-3AD203B41FA5}">
                          <a16:colId xmlns:a16="http://schemas.microsoft.com/office/drawing/2014/main" xmlns="" val="2968652826"/>
                        </a:ext>
                      </a:extLst>
                    </a:gridCol>
                  </a:tblGrid>
                  <a:tr h="370840">
                    <a:tc>
                      <a:txBody>
                        <a:bodyPr/>
                        <a:lstStyle/>
                        <a:p>
                          <a:r>
                            <a:rPr lang="en-US"/>
                            <a:t>Max Vehicle Weight (</a:t>
                          </a:r>
                          <a14:m>
                            <m:oMath xmlns:m="http://schemas.openxmlformats.org/officeDocument/2006/math">
                              <m:r>
                                <a:rPr lang="en-US" i="1" dirty="0" smtClean="0">
                                  <a:latin typeface="Cambria Math" panose="02040503050406030204" pitchFamily="18" charset="0"/>
                                </a:rPr>
                                <m:t>𝑙𝑏</m:t>
                              </m:r>
                            </m:oMath>
                          </a14:m>
                          <a:r>
                            <a:rPr lang="en-US"/>
                            <a:t>)</a:t>
                          </a:r>
                        </a:p>
                      </a:txBody>
                      <a:tcPr/>
                    </a:tc>
                    <a:tc>
                      <a:txBody>
                        <a:bodyPr/>
                        <a:lstStyle/>
                        <a:p>
                          <a:r>
                            <a:rPr lang="en-US"/>
                            <a:t>Torque Output per Motor (</a:t>
                          </a:r>
                          <a14:m>
                            <m:oMath xmlns:m="http://schemas.openxmlformats.org/officeDocument/2006/math">
                              <m:r>
                                <a:rPr lang="en-US" b="1" i="1" smtClean="0">
                                  <a:latin typeface="Cambria Math" panose="02040503050406030204" pitchFamily="18" charset="0"/>
                                </a:rPr>
                                <m:t>𝑵</m:t>
                              </m:r>
                              <m:r>
                                <a:rPr lang="en-US" b="1" i="1" smtClean="0">
                                  <a:latin typeface="Cambria Math" panose="02040503050406030204" pitchFamily="18" charset="0"/>
                                </a:rPr>
                                <m:t>∙</m:t>
                              </m:r>
                              <m:r>
                                <a:rPr lang="en-US" b="1" i="1" smtClean="0">
                                  <a:latin typeface="Cambria Math" panose="02040503050406030204" pitchFamily="18" charset="0"/>
                                </a:rPr>
                                <m:t>𝒎</m:t>
                              </m:r>
                            </m:oMath>
                          </a14:m>
                          <a:r>
                            <a:rPr lang="en-US"/>
                            <a:t>)</a:t>
                          </a:r>
                        </a:p>
                      </a:txBody>
                      <a:tcPr/>
                    </a:tc>
                    <a:tc>
                      <a:txBody>
                        <a:bodyPr/>
                        <a:lstStyle/>
                        <a:p>
                          <a:r>
                            <a:rPr lang="en-US"/>
                            <a:t>Gross Torque</a:t>
                          </a:r>
                        </a:p>
                        <a:p>
                          <a:r>
                            <a:rPr lang="en-US"/>
                            <a:t>Output </a:t>
                          </a:r>
                          <a:br>
                            <a:rPr lang="en-US"/>
                          </a:br>
                          <a:r>
                            <a:rPr lang="en-US"/>
                            <a:t>(</a:t>
                          </a:r>
                          <a14:m>
                            <m:oMath xmlns:m="http://schemas.openxmlformats.org/officeDocument/2006/math">
                              <m:r>
                                <a:rPr lang="en-US" b="1" i="1" smtClean="0">
                                  <a:latin typeface="Cambria Math" panose="02040503050406030204" pitchFamily="18" charset="0"/>
                                </a:rPr>
                                <m:t>𝑵</m:t>
                              </m:r>
                              <m:r>
                                <a:rPr lang="en-US" b="1" i="1" smtClean="0">
                                  <a:latin typeface="Cambria Math" panose="02040503050406030204" pitchFamily="18" charset="0"/>
                                </a:rPr>
                                <m:t>∙</m:t>
                              </m:r>
                              <m:r>
                                <a:rPr lang="en-US" b="1" i="1" smtClean="0">
                                  <a:latin typeface="Cambria Math" panose="02040503050406030204" pitchFamily="18" charset="0"/>
                                </a:rPr>
                                <m:t>𝒎</m:t>
                              </m:r>
                            </m:oMath>
                          </a14:m>
                          <a:r>
                            <a:rPr lang="en-US"/>
                            <a:t>)</a:t>
                          </a:r>
                        </a:p>
                      </a:txBody>
                      <a:tcPr/>
                    </a:tc>
                    <a:tc>
                      <a:txBody>
                        <a:bodyPr/>
                        <a:lstStyle/>
                        <a:p>
                          <a:r>
                            <a:rPr lang="en-US"/>
                            <a:t>Operating Voltage (</a:t>
                          </a:r>
                          <a14:m>
                            <m:oMath xmlns:m="http://schemas.openxmlformats.org/officeDocument/2006/math">
                              <m:r>
                                <a:rPr lang="en-US" i="1" dirty="0" smtClean="0">
                                  <a:latin typeface="Cambria Math" panose="02040503050406030204" pitchFamily="18" charset="0"/>
                                </a:rPr>
                                <m:t>𝑉</m:t>
                              </m:r>
                            </m:oMath>
                          </a14:m>
                          <a:r>
                            <a:rPr lang="en-US"/>
                            <a:t>)</a:t>
                          </a:r>
                        </a:p>
                      </a:txBody>
                      <a:tcPr/>
                    </a:tc>
                    <a:extLst>
                      <a:ext uri="{0D108BD9-81ED-4DB2-BD59-A6C34878D82A}">
                        <a16:rowId xmlns:a16="http://schemas.microsoft.com/office/drawing/2014/main" xmlns="" val="4148542889"/>
                      </a:ext>
                    </a:extLst>
                  </a:tr>
                  <a:tr h="370840">
                    <a:tc>
                      <a:txBody>
                        <a:bodyPr/>
                        <a:lstStyle/>
                        <a:p>
                          <a:r>
                            <a:rPr lang="en-US"/>
                            <a:t>50.00</a:t>
                          </a:r>
                        </a:p>
                      </a:txBody>
                      <a:tcPr/>
                    </a:tc>
                    <a:tc>
                      <a:txBody>
                        <a:bodyPr/>
                        <a:lstStyle/>
                        <a:p>
                          <a:r>
                            <a:rPr lang="en-US" dirty="0"/>
                            <a:t>1.65</a:t>
                          </a:r>
                        </a:p>
                      </a:txBody>
                      <a:tcPr/>
                    </a:tc>
                    <a:tc>
                      <a:txBody>
                        <a:bodyPr/>
                        <a:lstStyle/>
                        <a:p>
                          <a:r>
                            <a:rPr lang="en-US" dirty="0"/>
                            <a:t>6.60</a:t>
                          </a:r>
                        </a:p>
                      </a:txBody>
                      <a:tcPr/>
                    </a:tc>
                    <a:tc>
                      <a:txBody>
                        <a:bodyPr/>
                        <a:lstStyle/>
                        <a:p>
                          <a:r>
                            <a:rPr lang="en-US" dirty="0"/>
                            <a:t>12.0</a:t>
                          </a:r>
                        </a:p>
                      </a:txBody>
                      <a:tcPr/>
                    </a:tc>
                    <a:extLst>
                      <a:ext uri="{0D108BD9-81ED-4DB2-BD59-A6C34878D82A}">
                        <a16:rowId xmlns:a16="http://schemas.microsoft.com/office/drawing/2014/main" xmlns="" val="3100174461"/>
                      </a:ext>
                    </a:extLst>
                  </a:tr>
                </a:tbl>
              </a:graphicData>
            </a:graphic>
          </p:graphicFrame>
        </mc:Choice>
        <mc:Fallback xmlns="">
          <p:graphicFrame>
            <p:nvGraphicFramePr>
              <p:cNvPr id="6" name="Table 5">
                <a:extLst>
                  <a:ext uri="{FF2B5EF4-FFF2-40B4-BE49-F238E27FC236}">
                    <a16:creationId xmlns:a16="http://schemas.microsoft.com/office/drawing/2014/main" id="{B00A0AD0-C24D-4843-B168-1DADE2F9F52E}"/>
                  </a:ext>
                </a:extLst>
              </p:cNvPr>
              <p:cNvGraphicFramePr>
                <a:graphicFrameLocks noGrp="1"/>
              </p:cNvGraphicFramePr>
              <p:nvPr>
                <p:extLst>
                  <p:ext uri="{D42A27DB-BD31-4B8C-83A1-F6EECF244321}">
                    <p14:modId xmlns:p14="http://schemas.microsoft.com/office/powerpoint/2010/main" val="4083613155"/>
                  </p:ext>
                </p:extLst>
              </p:nvPr>
            </p:nvGraphicFramePr>
            <p:xfrm>
              <a:off x="2844799" y="2786380"/>
              <a:ext cx="6502400" cy="12852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779289110"/>
                        </a:ext>
                      </a:extLst>
                    </a:gridCol>
                    <a:gridCol w="1625600">
                      <a:extLst>
                        <a:ext uri="{9D8B030D-6E8A-4147-A177-3AD203B41FA5}">
                          <a16:colId xmlns:a16="http://schemas.microsoft.com/office/drawing/2014/main" val="3303038458"/>
                        </a:ext>
                      </a:extLst>
                    </a:gridCol>
                    <a:gridCol w="1625600">
                      <a:extLst>
                        <a:ext uri="{9D8B030D-6E8A-4147-A177-3AD203B41FA5}">
                          <a16:colId xmlns:a16="http://schemas.microsoft.com/office/drawing/2014/main" val="707875418"/>
                        </a:ext>
                      </a:extLst>
                    </a:gridCol>
                    <a:gridCol w="1625600">
                      <a:extLst>
                        <a:ext uri="{9D8B030D-6E8A-4147-A177-3AD203B41FA5}">
                          <a16:colId xmlns:a16="http://schemas.microsoft.com/office/drawing/2014/main" val="2968652826"/>
                        </a:ext>
                      </a:extLst>
                    </a:gridCol>
                  </a:tblGrid>
                  <a:tr h="914400">
                    <a:tc>
                      <a:txBody>
                        <a:bodyPr/>
                        <a:lstStyle/>
                        <a:p>
                          <a:endParaRPr lang="en-US"/>
                        </a:p>
                      </a:txBody>
                      <a:tcPr>
                        <a:blipFill>
                          <a:blip r:embed="rId4"/>
                          <a:stretch>
                            <a:fillRect l="-375" t="-3333" r="-301498" b="-50667"/>
                          </a:stretch>
                        </a:blipFill>
                      </a:tcPr>
                    </a:tc>
                    <a:tc>
                      <a:txBody>
                        <a:bodyPr/>
                        <a:lstStyle/>
                        <a:p>
                          <a:endParaRPr lang="en-US"/>
                        </a:p>
                      </a:txBody>
                      <a:tcPr>
                        <a:blipFill>
                          <a:blip r:embed="rId4"/>
                          <a:stretch>
                            <a:fillRect l="-100375" t="-3333" r="-201498" b="-50667"/>
                          </a:stretch>
                        </a:blipFill>
                      </a:tcPr>
                    </a:tc>
                    <a:tc>
                      <a:txBody>
                        <a:bodyPr/>
                        <a:lstStyle/>
                        <a:p>
                          <a:endParaRPr lang="en-US"/>
                        </a:p>
                      </a:txBody>
                      <a:tcPr>
                        <a:blipFill>
                          <a:blip r:embed="rId4"/>
                          <a:stretch>
                            <a:fillRect l="-200375" t="-3333" r="-101498" b="-50667"/>
                          </a:stretch>
                        </a:blipFill>
                      </a:tcPr>
                    </a:tc>
                    <a:tc>
                      <a:txBody>
                        <a:bodyPr/>
                        <a:lstStyle/>
                        <a:p>
                          <a:endParaRPr lang="en-US"/>
                        </a:p>
                      </a:txBody>
                      <a:tcPr>
                        <a:blipFill>
                          <a:blip r:embed="rId4"/>
                          <a:stretch>
                            <a:fillRect l="-300375" t="-3333" r="-1498" b="-50667"/>
                          </a:stretch>
                        </a:blipFill>
                      </a:tcPr>
                    </a:tc>
                    <a:extLst>
                      <a:ext uri="{0D108BD9-81ED-4DB2-BD59-A6C34878D82A}">
                        <a16:rowId xmlns:a16="http://schemas.microsoft.com/office/drawing/2014/main" val="4148542889"/>
                      </a:ext>
                    </a:extLst>
                  </a:tr>
                  <a:tr h="370840">
                    <a:tc>
                      <a:txBody>
                        <a:bodyPr/>
                        <a:lstStyle/>
                        <a:p>
                          <a:r>
                            <a:rPr lang="en-US"/>
                            <a:t>50.00</a:t>
                          </a:r>
                        </a:p>
                      </a:txBody>
                      <a:tcPr/>
                    </a:tc>
                    <a:tc>
                      <a:txBody>
                        <a:bodyPr/>
                        <a:lstStyle/>
                        <a:p>
                          <a:r>
                            <a:rPr lang="en-US" dirty="0"/>
                            <a:t>1.65</a:t>
                          </a:r>
                        </a:p>
                      </a:txBody>
                      <a:tcPr/>
                    </a:tc>
                    <a:tc>
                      <a:txBody>
                        <a:bodyPr/>
                        <a:lstStyle/>
                        <a:p>
                          <a:r>
                            <a:rPr lang="en-US" dirty="0"/>
                            <a:t>6.60</a:t>
                          </a:r>
                        </a:p>
                      </a:txBody>
                      <a:tcPr/>
                    </a:tc>
                    <a:tc>
                      <a:txBody>
                        <a:bodyPr/>
                        <a:lstStyle/>
                        <a:p>
                          <a:r>
                            <a:rPr lang="en-US" dirty="0"/>
                            <a:t>12.0</a:t>
                          </a:r>
                        </a:p>
                      </a:txBody>
                      <a:tcPr/>
                    </a:tc>
                    <a:extLst>
                      <a:ext uri="{0D108BD9-81ED-4DB2-BD59-A6C34878D82A}">
                        <a16:rowId xmlns:a16="http://schemas.microsoft.com/office/drawing/2014/main" val="3100174461"/>
                      </a:ext>
                    </a:extLst>
                  </a:tr>
                </a:tbl>
              </a:graphicData>
            </a:graphic>
          </p:graphicFrame>
        </mc:Fallback>
      </mc:AlternateContent>
    </p:spTree>
    <p:extLst>
      <p:ext uri="{BB962C8B-B14F-4D97-AF65-F5344CB8AC3E}">
        <p14:creationId xmlns:p14="http://schemas.microsoft.com/office/powerpoint/2010/main" val="353902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09ECF2-0423-4238-BBB5-2D26A8B8BD9F}"/>
              </a:ext>
            </a:extLst>
          </p:cNvPr>
          <p:cNvSpPr>
            <a:spLocks noGrp="1"/>
          </p:cNvSpPr>
          <p:nvPr>
            <p:ph type="title"/>
          </p:nvPr>
        </p:nvSpPr>
        <p:spPr>
          <a:xfrm>
            <a:off x="1484310" y="715102"/>
            <a:ext cx="5786926" cy="720969"/>
          </a:xfrm>
        </p:spPr>
        <p:txBody>
          <a:bodyPr anchor="t">
            <a:normAutofit/>
          </a:bodyPr>
          <a:lstStyle/>
          <a:p>
            <a:pPr algn="l"/>
            <a:r>
              <a:rPr lang="en-US">
                <a:latin typeface="Times New Roman" panose="02020603050405020304" pitchFamily="18" charset="0"/>
                <a:cs typeface="Times New Roman" panose="02020603050405020304" pitchFamily="18" charset="0"/>
              </a:rPr>
              <a:t>Motor Model</a:t>
            </a:r>
          </a:p>
        </p:txBody>
      </p:sp>
      <p:sp>
        <p:nvSpPr>
          <p:cNvPr id="3" name="Content Placeholder 2">
            <a:extLst>
              <a:ext uri="{FF2B5EF4-FFF2-40B4-BE49-F238E27FC236}">
                <a16:creationId xmlns:a16="http://schemas.microsoft.com/office/drawing/2014/main" xmlns="" id="{BEA78962-7CAE-4B49-847B-4CB06A717B97}"/>
              </a:ext>
            </a:extLst>
          </p:cNvPr>
          <p:cNvSpPr>
            <a:spLocks noGrp="1"/>
          </p:cNvSpPr>
          <p:nvPr>
            <p:ph idx="1"/>
          </p:nvPr>
        </p:nvSpPr>
        <p:spPr>
          <a:xfrm>
            <a:off x="1484310" y="1436071"/>
            <a:ext cx="10018713" cy="3124201"/>
          </a:xfrm>
        </p:spPr>
        <p:txBody>
          <a:bodyPr anchor="ctr">
            <a:normAutofit/>
          </a:bodyPr>
          <a:lstStyle/>
          <a:p>
            <a:pPr marL="0" indent="0">
              <a:buNone/>
            </a:pPr>
            <a:r>
              <a:rPr lang="en-US" sz="2000">
                <a:latin typeface="Times New Roman" panose="02020603050405020304" pitchFamily="18" charset="0"/>
                <a:cs typeface="Times New Roman" panose="02020603050405020304" pitchFamily="18" charset="0"/>
              </a:rPr>
              <a:t>To model the motor the following equations were used.</a:t>
            </a: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a:latin typeface="Times New Roman" panose="02020603050405020304" pitchFamily="18" charset="0"/>
              <a:cs typeface="Times New Roman" panose="02020603050405020304" pitchFamily="18" charset="0"/>
            </a:endParaRPr>
          </a:p>
          <a:p>
            <a:pPr marL="0" indent="0">
              <a:buNone/>
            </a:pPr>
            <a:r>
              <a:rPr lang="en-US" sz="2000">
                <a:latin typeface="Times New Roman" panose="02020603050405020304" pitchFamily="18" charset="0"/>
                <a:cs typeface="Times New Roman" panose="02020603050405020304" pitchFamily="18" charset="0"/>
              </a:rPr>
              <a:t>The following table are the characteristics of the motor.</a:t>
            </a:r>
          </a:p>
          <a:p>
            <a:pPr marL="0" indent="0">
              <a:buNone/>
            </a:pPr>
            <a:endParaRPr lang="en-US" sz="20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73B44FD2-9654-49F7-BC80-CF0ED820B8E1}"/>
              </a:ext>
            </a:extLst>
          </p:cNvPr>
          <p:cNvPicPr>
            <a:picLocks noChangeAspect="1"/>
          </p:cNvPicPr>
          <p:nvPr/>
        </p:nvPicPr>
        <p:blipFill>
          <a:blip r:embed="rId3"/>
          <a:stretch>
            <a:fillRect/>
          </a:stretch>
        </p:blipFill>
        <p:spPr>
          <a:xfrm>
            <a:off x="1657727" y="2503877"/>
            <a:ext cx="8876545" cy="627942"/>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xmlns="" id="{EE8CDB9F-ADBB-4B17-9B08-64B0234851D9}"/>
                  </a:ext>
                </a:extLst>
              </p:cNvPr>
              <p:cNvGraphicFramePr>
                <a:graphicFrameLocks noGrp="1"/>
              </p:cNvGraphicFramePr>
              <p:nvPr>
                <p:extLst>
                  <p:ext uri="{D42A27DB-BD31-4B8C-83A1-F6EECF244321}">
                    <p14:modId xmlns:p14="http://schemas.microsoft.com/office/powerpoint/2010/main" val="3659329312"/>
                  </p:ext>
                </p:extLst>
              </p:nvPr>
            </p:nvGraphicFramePr>
            <p:xfrm>
              <a:off x="2835921" y="3883715"/>
              <a:ext cx="6502400" cy="12852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xmlns="" val="3993063770"/>
                        </a:ext>
                      </a:extLst>
                    </a:gridCol>
                    <a:gridCol w="1625600">
                      <a:extLst>
                        <a:ext uri="{9D8B030D-6E8A-4147-A177-3AD203B41FA5}">
                          <a16:colId xmlns:a16="http://schemas.microsoft.com/office/drawing/2014/main" xmlns="" val="34261249"/>
                        </a:ext>
                      </a:extLst>
                    </a:gridCol>
                    <a:gridCol w="1625600">
                      <a:extLst>
                        <a:ext uri="{9D8B030D-6E8A-4147-A177-3AD203B41FA5}">
                          <a16:colId xmlns:a16="http://schemas.microsoft.com/office/drawing/2014/main" xmlns="" val="3511218801"/>
                        </a:ext>
                      </a:extLst>
                    </a:gridCol>
                    <a:gridCol w="1625600">
                      <a:extLst>
                        <a:ext uri="{9D8B030D-6E8A-4147-A177-3AD203B41FA5}">
                          <a16:colId xmlns:a16="http://schemas.microsoft.com/office/drawing/2014/main" xmlns="" val="3521479712"/>
                        </a:ext>
                      </a:extLst>
                    </a:gridCol>
                  </a:tblGrid>
                  <a:tr h="370840">
                    <a:tc>
                      <a:txBody>
                        <a:bodyPr/>
                        <a:lstStyle/>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r>
                                    <a:rPr lang="en-US" b="1" i="1" smtClean="0">
                                      <a:latin typeface="Cambria Math" panose="02040503050406030204" pitchFamily="18" charset="0"/>
                                    </a:rPr>
                                    <m:t>𝒏𝒐</m:t>
                                  </m:r>
                                  <m:r>
                                    <a:rPr lang="en-US" b="1" i="1" smtClean="0">
                                      <a:latin typeface="Cambria Math" panose="02040503050406030204" pitchFamily="18" charset="0"/>
                                    </a:rPr>
                                    <m:t> </m:t>
                                  </m:r>
                                  <m:r>
                                    <a:rPr lang="en-US" b="1" i="1" smtClean="0">
                                      <a:latin typeface="Cambria Math" panose="02040503050406030204" pitchFamily="18" charset="0"/>
                                    </a:rPr>
                                    <m:t>𝒍𝒐𝒂𝒅</m:t>
                                  </m:r>
                                </m:sub>
                              </m:sSub>
                            </m:oMath>
                          </a14:m>
                          <a:r>
                            <a:rPr lang="en-US"/>
                            <a:t> (</a:t>
                          </a:r>
                          <a14:m>
                            <m:oMath xmlns:m="http://schemas.openxmlformats.org/officeDocument/2006/math">
                              <m:r>
                                <a:rPr lang="en-US" i="1" dirty="0" smtClean="0">
                                  <a:latin typeface="Cambria Math" panose="02040503050406030204" pitchFamily="18" charset="0"/>
                                </a:rPr>
                                <m:t>𝐴</m:t>
                              </m:r>
                            </m:oMath>
                          </a14:m>
                          <a:r>
                            <a:rPr lang="en-US"/>
                            <a:t>)</a:t>
                          </a:r>
                        </a:p>
                      </a:txBody>
                      <a:tcPr/>
                    </a:tc>
                    <a:tc>
                      <a:txBody>
                        <a:bodyPr/>
                        <a:lstStyle/>
                        <a:p>
                          <a:pPr algn="l"/>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r>
                                    <a:rPr lang="en-US" b="1" i="1" smtClean="0">
                                      <a:latin typeface="Cambria Math" panose="02040503050406030204" pitchFamily="18" charset="0"/>
                                    </a:rPr>
                                    <m:t>𝒍𝒐𝒄𝒌</m:t>
                                  </m:r>
                                </m:sub>
                              </m:sSub>
                            </m:oMath>
                          </a14:m>
                          <a:r>
                            <a:rPr lang="en-US"/>
                            <a:t> (</a:t>
                          </a:r>
                          <a14:m>
                            <m:oMath xmlns:m="http://schemas.openxmlformats.org/officeDocument/2006/math">
                              <m:r>
                                <a:rPr lang="en-US" i="1" dirty="0" smtClean="0">
                                  <a:latin typeface="Cambria Math" panose="02040503050406030204" pitchFamily="18" charset="0"/>
                                </a:rPr>
                                <m:t>𝐴</m:t>
                              </m:r>
                            </m:oMath>
                          </a14:m>
                          <a:r>
                            <a:rPr lang="en-US"/>
                            <a:t>)</a:t>
                          </a:r>
                        </a:p>
                      </a:txBody>
                      <a:tcPr/>
                    </a:tc>
                    <a:tc>
                      <a:txBody>
                        <a:bodyPr/>
                        <a:lstStyle/>
                        <a:p>
                          <a:r>
                            <a:rPr lang="en-US"/>
                            <a:t>Stall Torque (</a:t>
                          </a:r>
                          <a14:m>
                            <m:oMath xmlns:m="http://schemas.openxmlformats.org/officeDocument/2006/math">
                              <m:r>
                                <a:rPr lang="en-US" b="1" i="0" smtClean="0">
                                  <a:latin typeface="Cambria Math" panose="02040503050406030204" pitchFamily="18" charset="0"/>
                                </a:rPr>
                                <m:t>𝐍</m:t>
                              </m:r>
                              <m:r>
                                <a:rPr lang="en-US" b="1" i="1" smtClean="0">
                                  <a:latin typeface="Cambria Math" panose="02040503050406030204" pitchFamily="18" charset="0"/>
                                </a:rPr>
                                <m:t>∙</m:t>
                              </m:r>
                              <m:r>
                                <a:rPr lang="en-US" b="1" i="1" smtClean="0">
                                  <a:latin typeface="Cambria Math" panose="02040503050406030204" pitchFamily="18" charset="0"/>
                                </a:rPr>
                                <m:t>𝒎</m:t>
                              </m:r>
                            </m:oMath>
                          </a14:m>
                          <a:r>
                            <a:rPr lang="en-US"/>
                            <a:t>)</a:t>
                          </a:r>
                        </a:p>
                      </a:txBody>
                      <a:tcPr/>
                    </a:tc>
                    <a:tc>
                      <a:txBody>
                        <a:bodyPr/>
                        <a:lstStyle/>
                        <a:p>
                          <a:r>
                            <a:rPr lang="en-US"/>
                            <a:t>Max Angular Velocity (</a:t>
                          </a:r>
                          <a14:m>
                            <m:oMath xmlns:m="http://schemas.openxmlformats.org/officeDocument/2006/math">
                              <m:r>
                                <a:rPr lang="en-US" b="1" i="1" dirty="0" smtClean="0">
                                  <a:latin typeface="Cambria Math" panose="02040503050406030204" pitchFamily="18" charset="0"/>
                                </a:rPr>
                                <m:t>𝒓𝒑𝒎</m:t>
                              </m:r>
                            </m:oMath>
                          </a14:m>
                          <a:r>
                            <a:rPr lang="en-US"/>
                            <a:t>)</a:t>
                          </a:r>
                        </a:p>
                      </a:txBody>
                      <a:tcPr/>
                    </a:tc>
                    <a:extLst>
                      <a:ext uri="{0D108BD9-81ED-4DB2-BD59-A6C34878D82A}">
                        <a16:rowId xmlns:a16="http://schemas.microsoft.com/office/drawing/2014/main" xmlns="" val="340285565"/>
                      </a:ext>
                    </a:extLst>
                  </a:tr>
                  <a:tr h="370840">
                    <a:tc>
                      <a:txBody>
                        <a:bodyPr/>
                        <a:lstStyle/>
                        <a:p>
                          <a:r>
                            <a:rPr lang="en-US" dirty="0"/>
                            <a:t>1.0</a:t>
                          </a:r>
                        </a:p>
                      </a:txBody>
                      <a:tcPr/>
                    </a:tc>
                    <a:tc>
                      <a:txBody>
                        <a:bodyPr/>
                        <a:lstStyle/>
                        <a:p>
                          <a:r>
                            <a:rPr lang="en-US" dirty="0"/>
                            <a:t>5.3</a:t>
                          </a:r>
                        </a:p>
                      </a:txBody>
                      <a:tcPr/>
                    </a:tc>
                    <a:tc>
                      <a:txBody>
                        <a:bodyPr/>
                        <a:lstStyle/>
                        <a:p>
                          <a:r>
                            <a:rPr lang="en-US"/>
                            <a:t>4.94</a:t>
                          </a:r>
                        </a:p>
                      </a:txBody>
                      <a:tcPr/>
                    </a:tc>
                    <a:tc>
                      <a:txBody>
                        <a:bodyPr/>
                        <a:lstStyle/>
                        <a:p>
                          <a:r>
                            <a:rPr lang="en-US" dirty="0"/>
                            <a:t>100</a:t>
                          </a:r>
                        </a:p>
                      </a:txBody>
                      <a:tcPr/>
                    </a:tc>
                    <a:extLst>
                      <a:ext uri="{0D108BD9-81ED-4DB2-BD59-A6C34878D82A}">
                        <a16:rowId xmlns:a16="http://schemas.microsoft.com/office/drawing/2014/main" xmlns="" val="810838075"/>
                      </a:ext>
                    </a:extLst>
                  </a:tr>
                </a:tbl>
              </a:graphicData>
            </a:graphic>
          </p:graphicFrame>
        </mc:Choice>
        <mc:Fallback xmlns="">
          <p:graphicFrame>
            <p:nvGraphicFramePr>
              <p:cNvPr id="6" name="Table 5">
                <a:extLst>
                  <a:ext uri="{FF2B5EF4-FFF2-40B4-BE49-F238E27FC236}">
                    <a16:creationId xmlns:a16="http://schemas.microsoft.com/office/drawing/2014/main" id="{EE8CDB9F-ADBB-4B17-9B08-64B0234851D9}"/>
                  </a:ext>
                </a:extLst>
              </p:cNvPr>
              <p:cNvGraphicFramePr>
                <a:graphicFrameLocks noGrp="1"/>
              </p:cNvGraphicFramePr>
              <p:nvPr>
                <p:extLst>
                  <p:ext uri="{D42A27DB-BD31-4B8C-83A1-F6EECF244321}">
                    <p14:modId xmlns:p14="http://schemas.microsoft.com/office/powerpoint/2010/main" val="3659329312"/>
                  </p:ext>
                </p:extLst>
              </p:nvPr>
            </p:nvGraphicFramePr>
            <p:xfrm>
              <a:off x="2835921" y="3883715"/>
              <a:ext cx="6502400" cy="12852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993063770"/>
                        </a:ext>
                      </a:extLst>
                    </a:gridCol>
                    <a:gridCol w="1625600">
                      <a:extLst>
                        <a:ext uri="{9D8B030D-6E8A-4147-A177-3AD203B41FA5}">
                          <a16:colId xmlns:a16="http://schemas.microsoft.com/office/drawing/2014/main" val="34261249"/>
                        </a:ext>
                      </a:extLst>
                    </a:gridCol>
                    <a:gridCol w="1625600">
                      <a:extLst>
                        <a:ext uri="{9D8B030D-6E8A-4147-A177-3AD203B41FA5}">
                          <a16:colId xmlns:a16="http://schemas.microsoft.com/office/drawing/2014/main" val="3511218801"/>
                        </a:ext>
                      </a:extLst>
                    </a:gridCol>
                    <a:gridCol w="1625600">
                      <a:extLst>
                        <a:ext uri="{9D8B030D-6E8A-4147-A177-3AD203B41FA5}">
                          <a16:colId xmlns:a16="http://schemas.microsoft.com/office/drawing/2014/main" val="3521479712"/>
                        </a:ext>
                      </a:extLst>
                    </a:gridCol>
                  </a:tblGrid>
                  <a:tr h="914400">
                    <a:tc>
                      <a:txBody>
                        <a:bodyPr/>
                        <a:lstStyle/>
                        <a:p>
                          <a:endParaRPr lang="en-US"/>
                        </a:p>
                      </a:txBody>
                      <a:tcPr>
                        <a:blipFill>
                          <a:blip r:embed="rId4"/>
                          <a:stretch>
                            <a:fillRect l="-375" t="-3333" r="-301498" b="-50667"/>
                          </a:stretch>
                        </a:blipFill>
                      </a:tcPr>
                    </a:tc>
                    <a:tc>
                      <a:txBody>
                        <a:bodyPr/>
                        <a:lstStyle/>
                        <a:p>
                          <a:endParaRPr lang="en-US"/>
                        </a:p>
                      </a:txBody>
                      <a:tcPr>
                        <a:blipFill>
                          <a:blip r:embed="rId4"/>
                          <a:stretch>
                            <a:fillRect l="-100375" t="-3333" r="-201498" b="-50667"/>
                          </a:stretch>
                        </a:blipFill>
                      </a:tcPr>
                    </a:tc>
                    <a:tc>
                      <a:txBody>
                        <a:bodyPr/>
                        <a:lstStyle/>
                        <a:p>
                          <a:endParaRPr lang="en-US"/>
                        </a:p>
                      </a:txBody>
                      <a:tcPr>
                        <a:blipFill>
                          <a:blip r:embed="rId4"/>
                          <a:stretch>
                            <a:fillRect l="-201128" t="-3333" r="-102256" b="-50667"/>
                          </a:stretch>
                        </a:blipFill>
                      </a:tcPr>
                    </a:tc>
                    <a:tc>
                      <a:txBody>
                        <a:bodyPr/>
                        <a:lstStyle/>
                        <a:p>
                          <a:endParaRPr lang="en-US"/>
                        </a:p>
                      </a:txBody>
                      <a:tcPr>
                        <a:blipFill>
                          <a:blip r:embed="rId4"/>
                          <a:stretch>
                            <a:fillRect l="-300000" t="-3333" r="-1873" b="-50667"/>
                          </a:stretch>
                        </a:blipFill>
                      </a:tcPr>
                    </a:tc>
                    <a:extLst>
                      <a:ext uri="{0D108BD9-81ED-4DB2-BD59-A6C34878D82A}">
                        <a16:rowId xmlns:a16="http://schemas.microsoft.com/office/drawing/2014/main" val="340285565"/>
                      </a:ext>
                    </a:extLst>
                  </a:tr>
                  <a:tr h="370840">
                    <a:tc>
                      <a:txBody>
                        <a:bodyPr/>
                        <a:lstStyle/>
                        <a:p>
                          <a:r>
                            <a:rPr lang="en-US" dirty="0"/>
                            <a:t>1.0</a:t>
                          </a:r>
                        </a:p>
                      </a:txBody>
                      <a:tcPr/>
                    </a:tc>
                    <a:tc>
                      <a:txBody>
                        <a:bodyPr/>
                        <a:lstStyle/>
                        <a:p>
                          <a:r>
                            <a:rPr lang="en-US" dirty="0"/>
                            <a:t>5.3</a:t>
                          </a:r>
                        </a:p>
                      </a:txBody>
                      <a:tcPr/>
                    </a:tc>
                    <a:tc>
                      <a:txBody>
                        <a:bodyPr/>
                        <a:lstStyle/>
                        <a:p>
                          <a:r>
                            <a:rPr lang="en-US"/>
                            <a:t>4.94</a:t>
                          </a:r>
                        </a:p>
                      </a:txBody>
                      <a:tcPr/>
                    </a:tc>
                    <a:tc>
                      <a:txBody>
                        <a:bodyPr/>
                        <a:lstStyle/>
                        <a:p>
                          <a:r>
                            <a:rPr lang="en-US" dirty="0"/>
                            <a:t>100</a:t>
                          </a:r>
                        </a:p>
                      </a:txBody>
                      <a:tcPr/>
                    </a:tc>
                    <a:extLst>
                      <a:ext uri="{0D108BD9-81ED-4DB2-BD59-A6C34878D82A}">
                        <a16:rowId xmlns:a16="http://schemas.microsoft.com/office/drawing/2014/main" val="810838075"/>
                      </a:ext>
                    </a:extLst>
                  </a:tr>
                </a:tbl>
              </a:graphicData>
            </a:graphic>
          </p:graphicFrame>
        </mc:Fallback>
      </mc:AlternateContent>
    </p:spTree>
    <p:extLst>
      <p:ext uri="{BB962C8B-B14F-4D97-AF65-F5344CB8AC3E}">
        <p14:creationId xmlns:p14="http://schemas.microsoft.com/office/powerpoint/2010/main" val="3053717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1BC5A-2585-47B4-AE54-BACF2B87E3F0}"/>
              </a:ext>
            </a:extLst>
          </p:cNvPr>
          <p:cNvSpPr>
            <a:spLocks noGrp="1"/>
          </p:cNvSpPr>
          <p:nvPr>
            <p:ph type="title"/>
          </p:nvPr>
        </p:nvSpPr>
        <p:spPr>
          <a:xfrm>
            <a:off x="1314603" y="0"/>
            <a:ext cx="10018713" cy="1348081"/>
          </a:xfrm>
        </p:spPr>
        <p:txBody>
          <a:bodyPr/>
          <a:lstStyle/>
          <a:p>
            <a:r>
              <a:rPr lang="en-US"/>
              <a:t>Characteristic of the Motor</a:t>
            </a:r>
          </a:p>
        </p:txBody>
      </p:sp>
      <p:sp>
        <p:nvSpPr>
          <p:cNvPr id="5" name="Flowchart: Connector 4">
            <a:extLst>
              <a:ext uri="{FF2B5EF4-FFF2-40B4-BE49-F238E27FC236}">
                <a16:creationId xmlns:a16="http://schemas.microsoft.com/office/drawing/2014/main" xmlns="" id="{0326F530-67DB-4CD0-A3ED-A9BA7E70BA7B}"/>
              </a:ext>
            </a:extLst>
          </p:cNvPr>
          <p:cNvSpPr/>
          <p:nvPr/>
        </p:nvSpPr>
        <p:spPr>
          <a:xfrm>
            <a:off x="6173160" y="3818969"/>
            <a:ext cx="69157" cy="6915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F61F192-4214-4F03-B81F-CD6756EE2F32}"/>
              </a:ext>
            </a:extLst>
          </p:cNvPr>
          <p:cNvPicPr>
            <a:picLocks noChangeAspect="1"/>
          </p:cNvPicPr>
          <p:nvPr/>
        </p:nvPicPr>
        <p:blipFill rotWithShape="1">
          <a:blip r:embed="rId3"/>
          <a:srcRect l="6190" t="8285" r="6286" b="8478"/>
          <a:stretch/>
        </p:blipFill>
        <p:spPr>
          <a:xfrm>
            <a:off x="1567648" y="1338255"/>
            <a:ext cx="9056703" cy="4844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9345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F9FBD4-8200-4750-9698-270FF73C4DD6}"/>
              </a:ext>
            </a:extLst>
          </p:cNvPr>
          <p:cNvSpPr>
            <a:spLocks noGrp="1"/>
          </p:cNvSpPr>
          <p:nvPr>
            <p:ph type="title"/>
          </p:nvPr>
        </p:nvSpPr>
        <p:spPr>
          <a:xfrm>
            <a:off x="1484311" y="685801"/>
            <a:ext cx="7578046" cy="879230"/>
          </a:xfrm>
        </p:spPr>
        <p:txBody>
          <a:bodyPr anchor="t">
            <a:normAutofit/>
          </a:bodyPr>
          <a:lstStyle/>
          <a:p>
            <a:pPr algn="l"/>
            <a:r>
              <a:rPr lang="en-US">
                <a:latin typeface="Times New Roman" panose="02020603050405020304" pitchFamily="18" charset="0"/>
                <a:cs typeface="Times New Roman" panose="02020603050405020304" pitchFamily="18" charset="0"/>
              </a:rPr>
              <a:t>Control Feedback System</a:t>
            </a:r>
          </a:p>
        </p:txBody>
      </p:sp>
      <p:sp>
        <p:nvSpPr>
          <p:cNvPr id="3" name="Content Placeholder 2">
            <a:extLst>
              <a:ext uri="{FF2B5EF4-FFF2-40B4-BE49-F238E27FC236}">
                <a16:creationId xmlns:a16="http://schemas.microsoft.com/office/drawing/2014/main" xmlns="" id="{5F8DFE57-6C6D-4E7E-A99E-2A45EEBCE3A1}"/>
              </a:ext>
            </a:extLst>
          </p:cNvPr>
          <p:cNvSpPr>
            <a:spLocks noGrp="1"/>
          </p:cNvSpPr>
          <p:nvPr>
            <p:ph idx="1"/>
          </p:nvPr>
        </p:nvSpPr>
        <p:spPr>
          <a:xfrm>
            <a:off x="1484310" y="1462453"/>
            <a:ext cx="10018713" cy="3124201"/>
          </a:xfrm>
        </p:spPr>
        <p:txBody>
          <a:bodyPr anchor="t">
            <a:normAutofit/>
          </a:bodyPr>
          <a:lstStyle/>
          <a:p>
            <a:pPr marL="0" indent="0">
              <a:buNone/>
            </a:pPr>
            <a:r>
              <a:rPr lang="en-US" sz="2000" dirty="0">
                <a:latin typeface="Times New Roman" panose="02020603050405020304" pitchFamily="18" charset="0"/>
                <a:cs typeface="Times New Roman" panose="02020603050405020304" pitchFamily="18" charset="0"/>
              </a:rPr>
              <a:t>To control the movement of the wheels, the motors will be in a feedback system, reading the wheel movement back to the microcontroller (MCU).</a:t>
            </a:r>
          </a:p>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system will take the change in wheel position and get velocity and amount traveled. </a:t>
            </a: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5" name="Picture 4" descr="A screenshot of a cell phone&#10;&#10;Description generated with high confidence">
            <a:extLst>
              <a:ext uri="{FF2B5EF4-FFF2-40B4-BE49-F238E27FC236}">
                <a16:creationId xmlns:a16="http://schemas.microsoft.com/office/drawing/2014/main" xmlns="" id="{0C97ACBE-6667-4B6C-87CA-0E8D6E88A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491" y="3792155"/>
            <a:ext cx="4393017" cy="2380044"/>
          </a:xfrm>
          <a:prstGeom prst="rect">
            <a:avLst/>
          </a:prstGeom>
        </p:spPr>
      </p:pic>
    </p:spTree>
    <p:extLst>
      <p:ext uri="{BB962C8B-B14F-4D97-AF65-F5344CB8AC3E}">
        <p14:creationId xmlns:p14="http://schemas.microsoft.com/office/powerpoint/2010/main" val="3712874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F95CAE-8D68-4EFC-A7E7-72D7E5EC011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Logic of Locomotion</a:t>
            </a:r>
          </a:p>
        </p:txBody>
      </p:sp>
      <p:sp>
        <p:nvSpPr>
          <p:cNvPr id="3" name="Content Placeholder 2">
            <a:extLst>
              <a:ext uri="{FF2B5EF4-FFF2-40B4-BE49-F238E27FC236}">
                <a16:creationId xmlns:a16="http://schemas.microsoft.com/office/drawing/2014/main" xmlns="" id="{25584FE3-998C-4109-80FE-11C9D943F448}"/>
              </a:ext>
            </a:extLst>
          </p:cNvPr>
          <p:cNvSpPr>
            <a:spLocks noGrp="1"/>
          </p:cNvSpPr>
          <p:nvPr>
            <p:ph idx="1"/>
          </p:nvPr>
        </p:nvSpPr>
        <p:spPr/>
        <p:txBody>
          <a:bodyPr anchor="t"/>
          <a:lstStyle/>
          <a:p>
            <a:pPr marL="0" indent="0">
              <a:buNone/>
            </a:pPr>
            <a:r>
              <a:rPr lang="en-US">
                <a:latin typeface="Times New Roman" panose="02020603050405020304" pitchFamily="18" charset="0"/>
                <a:cs typeface="Times New Roman" panose="02020603050405020304" pitchFamily="18" charset="0"/>
              </a:rPr>
              <a:t>The locomotion of the robot will be given by receiving orders from the main processor to the microcontroller that controls the driver.</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The order will consist of data collected by Lidar and CV and processed into motor vector commands for each motor.</a:t>
            </a:r>
          </a:p>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3553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921327"/>
          </a:xfrm>
        </p:spPr>
        <p:txBody>
          <a:bodyPr/>
          <a:lstStyle/>
          <a:p>
            <a:r>
              <a:rPr lang="en-US">
                <a:latin typeface="Times New Roman" panose="02020603050405020304" pitchFamily="18" charset="0"/>
                <a:cs typeface="Times New Roman" panose="02020603050405020304" pitchFamily="18" charset="0"/>
              </a:rPr>
              <a:t>Motivation</a:t>
            </a:r>
          </a:p>
        </p:txBody>
      </p:sp>
      <p:sp>
        <p:nvSpPr>
          <p:cNvPr id="3" name="Content Placeholder 2"/>
          <p:cNvSpPr>
            <a:spLocks noGrp="1"/>
          </p:cNvSpPr>
          <p:nvPr>
            <p:ph idx="1"/>
          </p:nvPr>
        </p:nvSpPr>
        <p:spPr>
          <a:xfrm>
            <a:off x="1484310" y="1607127"/>
            <a:ext cx="10018713" cy="4184073"/>
          </a:xfrm>
        </p:spPr>
        <p:txBody>
          <a:bodyPr/>
          <a:lstStyle/>
          <a:p>
            <a:r>
              <a:rPr lang="en-US">
                <a:latin typeface="Times New Roman" panose="02020603050405020304" pitchFamily="18" charset="0"/>
                <a:cs typeface="Times New Roman" panose="02020603050405020304" pitchFamily="18" charset="0"/>
              </a:rPr>
              <a:t>TankBot is valuable for its ability to:</a:t>
            </a:r>
          </a:p>
          <a:p>
            <a:pPr lvl="1"/>
            <a:r>
              <a:rPr lang="en-US">
                <a:latin typeface="Times New Roman" panose="02020603050405020304" pitchFamily="18" charset="0"/>
                <a:cs typeface="Times New Roman" panose="02020603050405020304" pitchFamily="18" charset="0"/>
              </a:rPr>
              <a:t>Replace humans in dangerous situations(warfare, security, urban combat, </a:t>
            </a:r>
            <a:r>
              <a:rPr lang="en-US" err="1">
                <a:latin typeface="Times New Roman" panose="02020603050405020304" pitchFamily="18" charset="0"/>
                <a:cs typeface="Times New Roman" panose="02020603050405020304" pitchFamily="18" charset="0"/>
              </a:rPr>
              <a:t>etc</a:t>
            </a:r>
            <a:r>
              <a:rPr lang="en-US">
                <a:latin typeface="Times New Roman" panose="02020603050405020304" pitchFamily="18" charset="0"/>
                <a:cs typeface="Times New Roman" panose="02020603050405020304" pitchFamily="18" charset="0"/>
              </a:rPr>
              <a:t>)</a:t>
            </a:r>
          </a:p>
          <a:p>
            <a:pPr lvl="1"/>
            <a:r>
              <a:rPr lang="en-US">
                <a:latin typeface="Times New Roman" panose="02020603050405020304" pitchFamily="18" charset="0"/>
                <a:cs typeface="Times New Roman" panose="02020603050405020304" pitchFamily="18" charset="0"/>
              </a:rPr>
              <a:t>Operate independently from humans</a:t>
            </a:r>
          </a:p>
          <a:p>
            <a:pPr lvl="1"/>
            <a:r>
              <a:rPr lang="en-US">
                <a:latin typeface="Times New Roman" panose="02020603050405020304" pitchFamily="18" charset="0"/>
                <a:cs typeface="Times New Roman" panose="02020603050405020304" pitchFamily="18" charset="0"/>
              </a:rPr>
              <a:t>Make critical decisions in a timely manner.</a:t>
            </a:r>
          </a:p>
          <a:p>
            <a:pPr marL="0" indent="0">
              <a:buNone/>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492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70CEB8-F54D-4319-AF5A-78E9D2FAFEC0}"/>
              </a:ext>
            </a:extLst>
          </p:cNvPr>
          <p:cNvSpPr>
            <a:spLocks noGrp="1"/>
          </p:cNvSpPr>
          <p:nvPr>
            <p:ph type="title"/>
          </p:nvPr>
        </p:nvSpPr>
        <p:spPr/>
        <p:txBody>
          <a:bodyPr/>
          <a:lstStyle/>
          <a:p>
            <a:r>
              <a:rPr lang="en-US"/>
              <a:t>Motor Driver</a:t>
            </a:r>
          </a:p>
        </p:txBody>
      </p:sp>
      <p:sp>
        <p:nvSpPr>
          <p:cNvPr id="3" name="Content Placeholder 2">
            <a:extLst>
              <a:ext uri="{FF2B5EF4-FFF2-40B4-BE49-F238E27FC236}">
                <a16:creationId xmlns:a16="http://schemas.microsoft.com/office/drawing/2014/main" xmlns="" id="{F7BE8413-68DC-4F7F-865B-307896FB9F3E}"/>
              </a:ext>
            </a:extLst>
          </p:cNvPr>
          <p:cNvSpPr>
            <a:spLocks noGrp="1"/>
          </p:cNvSpPr>
          <p:nvPr>
            <p:ph idx="1"/>
          </p:nvPr>
        </p:nvSpPr>
        <p:spPr/>
        <p:txBody>
          <a:bodyPr/>
          <a:lstStyle/>
          <a:p>
            <a:pPr marL="0" indent="0">
              <a:buNone/>
            </a:pPr>
            <a:r>
              <a:rPr lang="en-US">
                <a:latin typeface="Times New Roman" panose="02020603050405020304" pitchFamily="18" charset="0"/>
                <a:cs typeface="Times New Roman" panose="02020603050405020304" pitchFamily="18" charset="0"/>
              </a:rPr>
              <a:t>The following specs were considered for the selection of the motor driver.</a:t>
            </a:r>
          </a:p>
          <a:p>
            <a:pPr marL="0" indent="0">
              <a:buNone/>
            </a:pPr>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Another consideration will be the amount of heat produced by the device. The maximum power outputted will be 96 watts of power.</a:t>
            </a:r>
          </a:p>
          <a:p>
            <a:endParaRPr lang="en-US"/>
          </a:p>
        </p:txBody>
      </p:sp>
      <p:graphicFrame>
        <p:nvGraphicFramePr>
          <p:cNvPr id="4" name="Table 4">
            <a:extLst>
              <a:ext uri="{FF2B5EF4-FFF2-40B4-BE49-F238E27FC236}">
                <a16:creationId xmlns:a16="http://schemas.microsoft.com/office/drawing/2014/main" xmlns="" id="{34F5E9A7-9FE5-4173-A126-E94AD714A7A3}"/>
              </a:ext>
            </a:extLst>
          </p:cNvPr>
          <p:cNvGraphicFramePr>
            <a:graphicFrameLocks noGrp="1"/>
          </p:cNvGraphicFramePr>
          <p:nvPr>
            <p:extLst>
              <p:ext uri="{D42A27DB-BD31-4B8C-83A1-F6EECF244321}">
                <p14:modId xmlns:p14="http://schemas.microsoft.com/office/powerpoint/2010/main" val="1367927659"/>
              </p:ext>
            </p:extLst>
          </p:nvPr>
        </p:nvGraphicFramePr>
        <p:xfrm>
          <a:off x="2724150" y="3218179"/>
          <a:ext cx="6743700" cy="1010920"/>
        </p:xfrm>
        <a:graphic>
          <a:graphicData uri="http://schemas.openxmlformats.org/drawingml/2006/table">
            <a:tbl>
              <a:tblPr firstRow="1" bandRow="1">
                <a:tableStyleId>{5C22544A-7EE6-4342-B048-85BDC9FD1C3A}</a:tableStyleId>
              </a:tblPr>
              <a:tblGrid>
                <a:gridCol w="1685925">
                  <a:extLst>
                    <a:ext uri="{9D8B030D-6E8A-4147-A177-3AD203B41FA5}">
                      <a16:colId xmlns:a16="http://schemas.microsoft.com/office/drawing/2014/main" xmlns="" val="2635856199"/>
                    </a:ext>
                  </a:extLst>
                </a:gridCol>
                <a:gridCol w="1685925">
                  <a:extLst>
                    <a:ext uri="{9D8B030D-6E8A-4147-A177-3AD203B41FA5}">
                      <a16:colId xmlns:a16="http://schemas.microsoft.com/office/drawing/2014/main" xmlns="" val="329534595"/>
                    </a:ext>
                  </a:extLst>
                </a:gridCol>
                <a:gridCol w="1685925">
                  <a:extLst>
                    <a:ext uri="{9D8B030D-6E8A-4147-A177-3AD203B41FA5}">
                      <a16:colId xmlns:a16="http://schemas.microsoft.com/office/drawing/2014/main" xmlns="" val="251707609"/>
                    </a:ext>
                  </a:extLst>
                </a:gridCol>
                <a:gridCol w="1685925">
                  <a:extLst>
                    <a:ext uri="{9D8B030D-6E8A-4147-A177-3AD203B41FA5}">
                      <a16:colId xmlns:a16="http://schemas.microsoft.com/office/drawing/2014/main" xmlns="" val="1673380316"/>
                    </a:ext>
                  </a:extLst>
                </a:gridCol>
              </a:tblGrid>
              <a:tr h="370840">
                <a:tc>
                  <a:txBody>
                    <a:bodyPr/>
                    <a:lstStyle/>
                    <a:p>
                      <a:r>
                        <a:rPr lang="en-US"/>
                        <a:t>Voltage</a:t>
                      </a:r>
                    </a:p>
                    <a:p>
                      <a:r>
                        <a:rPr lang="en-US"/>
                        <a:t>Input (V)</a:t>
                      </a:r>
                    </a:p>
                  </a:txBody>
                  <a:tcPr/>
                </a:tc>
                <a:tc>
                  <a:txBody>
                    <a:bodyPr/>
                    <a:lstStyle/>
                    <a:p>
                      <a:r>
                        <a:rPr lang="en-US"/>
                        <a:t>Voltage Output (V)</a:t>
                      </a:r>
                    </a:p>
                  </a:txBody>
                  <a:tcPr/>
                </a:tc>
                <a:tc>
                  <a:txBody>
                    <a:bodyPr/>
                    <a:lstStyle/>
                    <a:p>
                      <a:r>
                        <a:rPr lang="en-US"/>
                        <a:t>Current Output (A)</a:t>
                      </a:r>
                    </a:p>
                  </a:txBody>
                  <a:tcPr/>
                </a:tc>
                <a:tc>
                  <a:txBody>
                    <a:bodyPr/>
                    <a:lstStyle/>
                    <a:p>
                      <a:r>
                        <a:rPr lang="en-US"/>
                        <a:t>Dimension</a:t>
                      </a:r>
                    </a:p>
                  </a:txBody>
                  <a:tcPr/>
                </a:tc>
                <a:extLst>
                  <a:ext uri="{0D108BD9-81ED-4DB2-BD59-A6C34878D82A}">
                    <a16:rowId xmlns:a16="http://schemas.microsoft.com/office/drawing/2014/main" xmlns="" val="2785853674"/>
                  </a:ext>
                </a:extLst>
              </a:tr>
              <a:tr h="370840">
                <a:tc>
                  <a:txBody>
                    <a:bodyPr/>
                    <a:lstStyle/>
                    <a:p>
                      <a:r>
                        <a:rPr lang="en-US"/>
                        <a:t>12.0</a:t>
                      </a:r>
                    </a:p>
                  </a:txBody>
                  <a:tcPr/>
                </a:tc>
                <a:tc>
                  <a:txBody>
                    <a:bodyPr/>
                    <a:lstStyle/>
                    <a:p>
                      <a:r>
                        <a:rPr lang="en-US"/>
                        <a:t>12.0</a:t>
                      </a:r>
                    </a:p>
                  </a:txBody>
                  <a:tcPr/>
                </a:tc>
                <a:tc>
                  <a:txBody>
                    <a:bodyPr/>
                    <a:lstStyle/>
                    <a:p>
                      <a:r>
                        <a:rPr lang="en-US"/>
                        <a:t>8.00</a:t>
                      </a:r>
                    </a:p>
                  </a:txBody>
                  <a:tcPr/>
                </a:tc>
                <a:tc>
                  <a:txBody>
                    <a:bodyPr/>
                    <a:lstStyle/>
                    <a:p>
                      <a:r>
                        <a:rPr lang="en-US"/>
                        <a:t>Small</a:t>
                      </a:r>
                    </a:p>
                  </a:txBody>
                  <a:tcPr/>
                </a:tc>
                <a:extLst>
                  <a:ext uri="{0D108BD9-81ED-4DB2-BD59-A6C34878D82A}">
                    <a16:rowId xmlns:a16="http://schemas.microsoft.com/office/drawing/2014/main" xmlns="" val="3489644626"/>
                  </a:ext>
                </a:extLst>
              </a:tr>
            </a:tbl>
          </a:graphicData>
        </a:graphic>
      </p:graphicFrame>
    </p:spTree>
    <p:extLst>
      <p:ext uri="{BB962C8B-B14F-4D97-AF65-F5344CB8AC3E}">
        <p14:creationId xmlns:p14="http://schemas.microsoft.com/office/powerpoint/2010/main" val="2882463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DE39D-C868-4B44-BC2C-B26F5B352A82}"/>
              </a:ext>
            </a:extLst>
          </p:cNvPr>
          <p:cNvSpPr>
            <a:spLocks noGrp="1"/>
          </p:cNvSpPr>
          <p:nvPr>
            <p:ph type="title"/>
          </p:nvPr>
        </p:nvSpPr>
        <p:spPr>
          <a:xfrm>
            <a:off x="1384418" y="0"/>
            <a:ext cx="10018713" cy="1752599"/>
          </a:xfrm>
        </p:spPr>
        <p:txBody>
          <a:bodyPr/>
          <a:lstStyle/>
          <a:p>
            <a:r>
              <a:rPr lang="en-US"/>
              <a:t>Motor Driver</a:t>
            </a:r>
          </a:p>
        </p:txBody>
      </p:sp>
      <p:sp>
        <p:nvSpPr>
          <p:cNvPr id="3" name="Content Placeholder 2">
            <a:extLst>
              <a:ext uri="{FF2B5EF4-FFF2-40B4-BE49-F238E27FC236}">
                <a16:creationId xmlns:a16="http://schemas.microsoft.com/office/drawing/2014/main" xmlns="" id="{1668E764-9E18-4FB4-8650-C174ED396DD1}"/>
              </a:ext>
            </a:extLst>
          </p:cNvPr>
          <p:cNvSpPr>
            <a:spLocks noGrp="1"/>
          </p:cNvSpPr>
          <p:nvPr>
            <p:ph idx="1"/>
          </p:nvPr>
        </p:nvSpPr>
        <p:spPr>
          <a:xfrm>
            <a:off x="1468942" y="2190589"/>
            <a:ext cx="10018713" cy="3124201"/>
          </a:xfrm>
        </p:spPr>
        <p:txBody>
          <a:bodyPr>
            <a:normAutofit fontScale="92500" lnSpcReduction="20000"/>
          </a:bodyPr>
          <a:lstStyle/>
          <a:p>
            <a:pPr marL="0" indent="0">
              <a:buNone/>
            </a:pPr>
            <a:r>
              <a:rPr lang="en-US">
                <a:latin typeface="Times New Roman" panose="02020603050405020304" pitchFamily="18" charset="0"/>
                <a:cs typeface="Times New Roman" panose="02020603050405020304" pitchFamily="18" charset="0"/>
              </a:rPr>
              <a:t>Texas Instruments DRV8412</a:t>
            </a:r>
          </a:p>
          <a:p>
            <a:pPr marL="0" indent="0">
              <a:buNone/>
            </a:pPr>
            <a:r>
              <a:rPr lang="en-US">
                <a:latin typeface="Times New Roman" panose="02020603050405020304" pitchFamily="18" charset="0"/>
                <a:cs typeface="Times New Roman" panose="02020603050405020304" pitchFamily="18" charset="0"/>
              </a:rPr>
              <a:t>Benefits:</a:t>
            </a:r>
          </a:p>
          <a:p>
            <a:r>
              <a:rPr lang="en-US">
                <a:latin typeface="Times New Roman" panose="02020603050405020304" pitchFamily="18" charset="0"/>
                <a:cs typeface="Times New Roman" panose="02020603050405020304" pitchFamily="18" charset="0"/>
              </a:rPr>
              <a:t>Can output up to 6 Amps of continuous current at the specified voltage</a:t>
            </a:r>
          </a:p>
          <a:p>
            <a:r>
              <a:rPr lang="en-US">
                <a:latin typeface="Times New Roman" panose="02020603050405020304" pitchFamily="18" charset="0"/>
                <a:cs typeface="Times New Roman" panose="02020603050405020304" pitchFamily="18" charset="0"/>
              </a:rPr>
              <a:t>Integrated with self-protection circuits</a:t>
            </a:r>
          </a:p>
          <a:p>
            <a:pPr marL="0" indent="0">
              <a:buNone/>
            </a:pPr>
            <a:r>
              <a:rPr lang="en-US">
                <a:latin typeface="Times New Roman" panose="02020603050405020304" pitchFamily="18" charset="0"/>
                <a:cs typeface="Times New Roman" panose="02020603050405020304" pitchFamily="18" charset="0"/>
              </a:rPr>
              <a:t>Drawbacks:</a:t>
            </a:r>
          </a:p>
          <a:p>
            <a:r>
              <a:rPr lang="en-US">
                <a:latin typeface="Times New Roman" panose="02020603050405020304" pitchFamily="18" charset="0"/>
                <a:cs typeface="Times New Roman" panose="02020603050405020304" pitchFamily="18" charset="0"/>
              </a:rPr>
              <a:t>For the maximum current output, there would be one driver per motor</a:t>
            </a:r>
          </a:p>
          <a:p>
            <a:r>
              <a:rPr lang="en-US">
                <a:latin typeface="Times New Roman" panose="02020603050405020304" pitchFamily="18" charset="0"/>
                <a:cs typeface="Times New Roman" panose="02020603050405020304" pitchFamily="18" charset="0"/>
              </a:rPr>
              <a:t>Cost: free</a:t>
            </a:r>
          </a:p>
          <a:p>
            <a:endParaRPr lang="en-US"/>
          </a:p>
        </p:txBody>
      </p:sp>
      <p:pic>
        <p:nvPicPr>
          <p:cNvPr id="4" name="Picture 3">
            <a:extLst>
              <a:ext uri="{FF2B5EF4-FFF2-40B4-BE49-F238E27FC236}">
                <a16:creationId xmlns:a16="http://schemas.microsoft.com/office/drawing/2014/main" xmlns="" id="{31E528B8-4FC9-452E-99CE-8B9984DB75A0}"/>
              </a:ext>
            </a:extLst>
          </p:cNvPr>
          <p:cNvPicPr>
            <a:picLocks noChangeAspect="1"/>
          </p:cNvPicPr>
          <p:nvPr/>
        </p:nvPicPr>
        <p:blipFill>
          <a:blip r:embed="rId3"/>
          <a:stretch>
            <a:fillRect/>
          </a:stretch>
        </p:blipFill>
        <p:spPr>
          <a:xfrm>
            <a:off x="9758224" y="3429000"/>
            <a:ext cx="2433776" cy="3429000"/>
          </a:xfrm>
          <a:prstGeom prst="rect">
            <a:avLst/>
          </a:prstGeom>
        </p:spPr>
      </p:pic>
    </p:spTree>
    <p:extLst>
      <p:ext uri="{BB962C8B-B14F-4D97-AF65-F5344CB8AC3E}">
        <p14:creationId xmlns:p14="http://schemas.microsoft.com/office/powerpoint/2010/main" val="984065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1F5BA-C2CD-4C10-8B7F-F6F58D4E5032}"/>
              </a:ext>
            </a:extLst>
          </p:cNvPr>
          <p:cNvSpPr>
            <a:spLocks noGrp="1"/>
          </p:cNvSpPr>
          <p:nvPr>
            <p:ph type="title"/>
          </p:nvPr>
        </p:nvSpPr>
        <p:spPr>
          <a:xfrm>
            <a:off x="1338314" y="190500"/>
            <a:ext cx="10018713" cy="1752599"/>
          </a:xfrm>
        </p:spPr>
        <p:txBody>
          <a:bodyPr/>
          <a:lstStyle/>
          <a:p>
            <a:r>
              <a:rPr lang="en-US">
                <a:latin typeface="Times New Roman" panose="02020603050405020304" pitchFamily="18" charset="0"/>
                <a:cs typeface="Times New Roman" panose="02020603050405020304" pitchFamily="18" charset="0"/>
              </a:rPr>
              <a:t>Motor Control Processor</a:t>
            </a:r>
          </a:p>
        </p:txBody>
      </p:sp>
      <p:sp>
        <p:nvSpPr>
          <p:cNvPr id="3" name="Content Placeholder 2">
            <a:extLst>
              <a:ext uri="{FF2B5EF4-FFF2-40B4-BE49-F238E27FC236}">
                <a16:creationId xmlns:a16="http://schemas.microsoft.com/office/drawing/2014/main" xmlns="" id="{A2AC4E58-A7C2-4129-9745-CC71DE62C210}"/>
              </a:ext>
            </a:extLst>
          </p:cNvPr>
          <p:cNvSpPr>
            <a:spLocks noGrp="1"/>
          </p:cNvSpPr>
          <p:nvPr>
            <p:ph idx="1"/>
          </p:nvPr>
        </p:nvSpPr>
        <p:spPr>
          <a:xfrm>
            <a:off x="1491994" y="1866899"/>
            <a:ext cx="7493177" cy="3124201"/>
          </a:xfrm>
        </p:spPr>
        <p:txBody>
          <a:bodyPr>
            <a:normAutofit fontScale="92500" lnSpcReduction="10000"/>
          </a:bodyPr>
          <a:lstStyle/>
          <a:p>
            <a:r>
              <a:rPr lang="en-US">
                <a:latin typeface="Times New Roman" panose="02020603050405020304" pitchFamily="18" charset="0"/>
                <a:cs typeface="Times New Roman" panose="02020603050405020304" pitchFamily="18" charset="0"/>
              </a:rPr>
              <a:t>Texas Instruments TIVA TM4C123GH6PMT7</a:t>
            </a:r>
          </a:p>
          <a:p>
            <a:r>
              <a:rPr lang="en-US">
                <a:latin typeface="Times New Roman" panose="02020603050405020304" pitchFamily="18" charset="0"/>
                <a:cs typeface="Times New Roman" panose="02020603050405020304" pitchFamily="18" charset="0"/>
              </a:rPr>
              <a:t> ARM Cortex M4 Architecture.</a:t>
            </a:r>
          </a:p>
          <a:p>
            <a:r>
              <a:rPr lang="en-US">
                <a:latin typeface="Times New Roman" panose="02020603050405020304" pitchFamily="18" charset="0"/>
                <a:cs typeface="Times New Roman" panose="02020603050405020304" pitchFamily="18" charset="0"/>
              </a:rPr>
              <a:t>Benefits:</a:t>
            </a:r>
          </a:p>
          <a:p>
            <a:pPr lvl="1"/>
            <a:r>
              <a:rPr lang="en-US">
                <a:latin typeface="Times New Roman" panose="02020603050405020304" pitchFamily="18" charset="0"/>
                <a:cs typeface="Times New Roman" panose="02020603050405020304" pitchFamily="18" charset="0"/>
              </a:rPr>
              <a:t>16 independent controllable PWM outputs designed specifically for motor control</a:t>
            </a:r>
          </a:p>
          <a:p>
            <a:pPr lvl="1"/>
            <a:r>
              <a:rPr lang="en-US">
                <a:latin typeface="Times New Roman" panose="02020603050405020304" pitchFamily="18" charset="0"/>
                <a:cs typeface="Times New Roman" panose="02020603050405020304" pitchFamily="18" charset="0"/>
              </a:rPr>
              <a:t>Outstanding processing performance combined with fast interrupting handling</a:t>
            </a:r>
          </a:p>
          <a:p>
            <a:pPr lvl="1"/>
            <a:r>
              <a:rPr lang="en-US">
                <a:latin typeface="Times New Roman" panose="02020603050405020304" pitchFamily="18" charset="0"/>
                <a:cs typeface="Times New Roman" panose="02020603050405020304" pitchFamily="18" charset="0"/>
              </a:rPr>
              <a:t>Cost: $11.27</a:t>
            </a:r>
          </a:p>
        </p:txBody>
      </p:sp>
      <p:pic>
        <p:nvPicPr>
          <p:cNvPr id="6" name="Picture 5">
            <a:extLst>
              <a:ext uri="{FF2B5EF4-FFF2-40B4-BE49-F238E27FC236}">
                <a16:creationId xmlns:a16="http://schemas.microsoft.com/office/drawing/2014/main" xmlns="" id="{36FC8266-28CD-45EF-A447-69F18E35BF99}"/>
              </a:ext>
            </a:extLst>
          </p:cNvPr>
          <p:cNvPicPr>
            <a:picLocks noChangeAspect="1"/>
          </p:cNvPicPr>
          <p:nvPr/>
        </p:nvPicPr>
        <p:blipFill>
          <a:blip r:embed="rId3"/>
          <a:stretch>
            <a:fillRect/>
          </a:stretch>
        </p:blipFill>
        <p:spPr>
          <a:xfrm rot="16200000">
            <a:off x="9093410" y="3632503"/>
            <a:ext cx="3280945" cy="3190060"/>
          </a:xfrm>
          <a:prstGeom prst="rect">
            <a:avLst/>
          </a:prstGeom>
        </p:spPr>
      </p:pic>
    </p:spTree>
    <p:extLst>
      <p:ext uri="{BB962C8B-B14F-4D97-AF65-F5344CB8AC3E}">
        <p14:creationId xmlns:p14="http://schemas.microsoft.com/office/powerpoint/2010/main" val="2355075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15AAC-1F2A-49E2-8BF4-2305DDF9AFA4}"/>
              </a:ext>
            </a:extLst>
          </p:cNvPr>
          <p:cNvSpPr>
            <a:spLocks noGrp="1"/>
          </p:cNvSpPr>
          <p:nvPr>
            <p:ph type="title"/>
          </p:nvPr>
        </p:nvSpPr>
        <p:spPr>
          <a:xfrm>
            <a:off x="1379808" y="-490889"/>
            <a:ext cx="10018713" cy="1752599"/>
          </a:xfrm>
        </p:spPr>
        <p:txBody>
          <a:bodyPr/>
          <a:lstStyle/>
          <a:p>
            <a:r>
              <a:rPr lang="en-US"/>
              <a:t>Main Processor</a:t>
            </a:r>
          </a:p>
        </p:txBody>
      </p:sp>
      <p:pic>
        <p:nvPicPr>
          <p:cNvPr id="6" name="Picture 5">
            <a:extLst>
              <a:ext uri="{FF2B5EF4-FFF2-40B4-BE49-F238E27FC236}">
                <a16:creationId xmlns:a16="http://schemas.microsoft.com/office/drawing/2014/main" xmlns="" id="{52467DD7-EF87-4296-9E63-058AE05FE6E3}"/>
              </a:ext>
            </a:extLst>
          </p:cNvPr>
          <p:cNvPicPr>
            <a:picLocks noChangeAspect="1"/>
          </p:cNvPicPr>
          <p:nvPr/>
        </p:nvPicPr>
        <p:blipFill>
          <a:blip r:embed="rId3"/>
          <a:stretch>
            <a:fillRect/>
          </a:stretch>
        </p:blipFill>
        <p:spPr>
          <a:xfrm>
            <a:off x="1226785" y="900269"/>
            <a:ext cx="10171736" cy="5957731"/>
          </a:xfrm>
          <a:prstGeom prst="rect">
            <a:avLst/>
          </a:prstGeom>
        </p:spPr>
      </p:pic>
    </p:spTree>
    <p:extLst>
      <p:ext uri="{BB962C8B-B14F-4D97-AF65-F5344CB8AC3E}">
        <p14:creationId xmlns:p14="http://schemas.microsoft.com/office/powerpoint/2010/main" val="268265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D915BC-3EC4-4001-B437-79C1A8D35B90}"/>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Main Processor </a:t>
            </a:r>
          </a:p>
        </p:txBody>
      </p:sp>
      <p:sp>
        <p:nvSpPr>
          <p:cNvPr id="3" name="Content Placeholder 2">
            <a:extLst>
              <a:ext uri="{FF2B5EF4-FFF2-40B4-BE49-F238E27FC236}">
                <a16:creationId xmlns:a16="http://schemas.microsoft.com/office/drawing/2014/main" xmlns="" id="{19983862-4B5C-4608-A6E5-7E61F033C790}"/>
              </a:ext>
            </a:extLst>
          </p:cNvPr>
          <p:cNvSpPr>
            <a:spLocks noGrp="1"/>
          </p:cNvSpPr>
          <p:nvPr>
            <p:ph idx="1"/>
          </p:nvPr>
        </p:nvSpPr>
        <p:spPr>
          <a:xfrm>
            <a:off x="1484310" y="2666999"/>
            <a:ext cx="5444925" cy="3124201"/>
          </a:xfrm>
        </p:spPr>
        <p:txBody>
          <a:bodyPr>
            <a:normAutofit fontScale="85000" lnSpcReduction="20000"/>
          </a:bodyPr>
          <a:lstStyle/>
          <a:p>
            <a:r>
              <a:rPr lang="en-US">
                <a:latin typeface="Times New Roman" panose="02020603050405020304" pitchFamily="18" charset="0"/>
                <a:cs typeface="Times New Roman" panose="02020603050405020304" pitchFamily="18" charset="0"/>
              </a:rPr>
              <a:t>Broadcom BCM2837 in a DDR2 package (Raspberry Pi Compute Module 3)</a:t>
            </a:r>
          </a:p>
          <a:p>
            <a:r>
              <a:rPr lang="en-US">
                <a:latin typeface="Times New Roman" panose="02020603050405020304" pitchFamily="18" charset="0"/>
                <a:cs typeface="Times New Roman" panose="02020603050405020304" pitchFamily="18" charset="0"/>
              </a:rPr>
              <a:t>Benefits:</a:t>
            </a:r>
          </a:p>
          <a:p>
            <a:pPr lvl="1"/>
            <a:r>
              <a:rPr lang="en-US">
                <a:latin typeface="Times New Roman" panose="02020603050405020304" pitchFamily="18" charset="0"/>
                <a:cs typeface="Times New Roman" panose="02020603050405020304" pitchFamily="18" charset="0"/>
              </a:rPr>
              <a:t>Re-usable between board revisions</a:t>
            </a:r>
          </a:p>
          <a:p>
            <a:pPr lvl="1"/>
            <a:r>
              <a:rPr lang="en-US">
                <a:latin typeface="Times New Roman" panose="02020603050405020304" pitchFamily="18" charset="0"/>
                <a:cs typeface="Times New Roman" panose="02020603050405020304" pitchFamily="18" charset="0"/>
              </a:rPr>
              <a:t>Cheaper than buying BCM2837 chip directly due to bulk sales</a:t>
            </a:r>
          </a:p>
          <a:p>
            <a:pPr lvl="1"/>
            <a:r>
              <a:rPr lang="en-US">
                <a:latin typeface="Times New Roman" panose="02020603050405020304" pitchFamily="18" charset="0"/>
                <a:cs typeface="Times New Roman" panose="02020603050405020304" pitchFamily="18" charset="0"/>
              </a:rPr>
              <a:t>Full ARM64 v8 instruction set with Linux support</a:t>
            </a:r>
          </a:p>
          <a:p>
            <a:pPr lvl="1"/>
            <a:r>
              <a:rPr lang="en-US">
                <a:latin typeface="Times New Roman" panose="02020603050405020304" pitchFamily="18" charset="0"/>
                <a:cs typeface="Times New Roman" panose="02020603050405020304" pitchFamily="18" charset="0"/>
              </a:rPr>
              <a:t>200pin DDR2 package offers a convenient breakout of all pins for use</a:t>
            </a:r>
          </a:p>
          <a:p>
            <a:r>
              <a:rPr lang="en-US">
                <a:latin typeface="Times New Roman" panose="02020603050405020304" pitchFamily="18" charset="0"/>
                <a:cs typeface="Times New Roman" panose="02020603050405020304" pitchFamily="18" charset="0"/>
              </a:rPr>
              <a:t>Cost: $30-$45</a:t>
            </a:r>
          </a:p>
        </p:txBody>
      </p:sp>
      <p:pic>
        <p:nvPicPr>
          <p:cNvPr id="4" name="Picture 3">
            <a:extLst>
              <a:ext uri="{FF2B5EF4-FFF2-40B4-BE49-F238E27FC236}">
                <a16:creationId xmlns:a16="http://schemas.microsoft.com/office/drawing/2014/main" xmlns="" id="{A66A3180-792F-41FF-B3AF-ACEF9EAC101E}"/>
              </a:ext>
            </a:extLst>
          </p:cNvPr>
          <p:cNvPicPr>
            <a:picLocks noChangeAspect="1"/>
          </p:cNvPicPr>
          <p:nvPr/>
        </p:nvPicPr>
        <p:blipFill>
          <a:blip r:embed="rId3"/>
          <a:stretch>
            <a:fillRect/>
          </a:stretch>
        </p:blipFill>
        <p:spPr>
          <a:xfrm>
            <a:off x="7206071" y="2666999"/>
            <a:ext cx="4924409" cy="2300068"/>
          </a:xfrm>
          <a:prstGeom prst="rect">
            <a:avLst/>
          </a:prstGeom>
        </p:spPr>
      </p:pic>
    </p:spTree>
    <p:extLst>
      <p:ext uri="{BB962C8B-B14F-4D97-AF65-F5344CB8AC3E}">
        <p14:creationId xmlns:p14="http://schemas.microsoft.com/office/powerpoint/2010/main" val="1587230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8E5CEA-31F0-4450-99E0-F763061301C3}"/>
              </a:ext>
            </a:extLst>
          </p:cNvPr>
          <p:cNvSpPr>
            <a:spLocks noGrp="1"/>
          </p:cNvSpPr>
          <p:nvPr>
            <p:ph type="title"/>
          </p:nvPr>
        </p:nvSpPr>
        <p:spPr>
          <a:xfrm>
            <a:off x="1484310" y="0"/>
            <a:ext cx="10018713" cy="1752599"/>
          </a:xfrm>
        </p:spPr>
        <p:txBody>
          <a:bodyPr/>
          <a:lstStyle/>
          <a:p>
            <a:r>
              <a:rPr lang="en-US">
                <a:latin typeface="Times New Roman" panose="02020603050405020304" pitchFamily="18" charset="0"/>
                <a:cs typeface="Times New Roman" panose="02020603050405020304" pitchFamily="18" charset="0"/>
              </a:rPr>
              <a:t>Main Processor Power Supplies</a:t>
            </a:r>
          </a:p>
        </p:txBody>
      </p:sp>
      <p:sp>
        <p:nvSpPr>
          <p:cNvPr id="3" name="Content Placeholder 2">
            <a:extLst>
              <a:ext uri="{FF2B5EF4-FFF2-40B4-BE49-F238E27FC236}">
                <a16:creationId xmlns:a16="http://schemas.microsoft.com/office/drawing/2014/main" xmlns="" id="{639BD292-E549-4C20-AAD6-ABF4138C8FA6}"/>
              </a:ext>
            </a:extLst>
          </p:cNvPr>
          <p:cNvSpPr>
            <a:spLocks noGrp="1"/>
          </p:cNvSpPr>
          <p:nvPr>
            <p:ph idx="1"/>
          </p:nvPr>
        </p:nvSpPr>
        <p:spPr>
          <a:xfrm>
            <a:off x="1484310" y="1963025"/>
            <a:ext cx="10018713" cy="4269995"/>
          </a:xfrm>
        </p:spPr>
        <p:txBody>
          <a:bodyPr>
            <a:normAutofit fontScale="92500" lnSpcReduction="20000"/>
          </a:bodyPr>
          <a:lstStyle/>
          <a:p>
            <a:r>
              <a:rPr lang="en-US">
                <a:latin typeface="Times New Roman" panose="02020603050405020304" pitchFamily="18" charset="0"/>
                <a:cs typeface="Times New Roman" panose="02020603050405020304" pitchFamily="18" charset="0"/>
              </a:rPr>
              <a:t>5V power supply: MIC261201 Switching Buck Regulator</a:t>
            </a:r>
          </a:p>
          <a:p>
            <a:pPr lvl="1"/>
            <a:r>
              <a:rPr lang="en-US">
                <a:latin typeface="Times New Roman" panose="02020603050405020304" pitchFamily="18" charset="0"/>
                <a:cs typeface="Times New Roman" panose="02020603050405020304" pitchFamily="18" charset="0"/>
              </a:rPr>
              <a:t>4.5V-28V voltage input, 0.8V to 5.5V adjustable output</a:t>
            </a:r>
          </a:p>
          <a:p>
            <a:pPr lvl="1"/>
            <a:r>
              <a:rPr lang="en-US">
                <a:latin typeface="Times New Roman" panose="02020603050405020304" pitchFamily="18" charset="0"/>
                <a:cs typeface="Times New Roman" panose="02020603050405020304" pitchFamily="18" charset="0"/>
              </a:rPr>
              <a:t>Any Capacitor Stable, low to high ESR</a:t>
            </a:r>
          </a:p>
          <a:p>
            <a:pPr lvl="1"/>
            <a:r>
              <a:rPr lang="en-US">
                <a:latin typeface="Times New Roman" panose="02020603050405020304" pitchFamily="18" charset="0"/>
                <a:cs typeface="Times New Roman" panose="02020603050405020304" pitchFamily="18" charset="0"/>
              </a:rPr>
              <a:t>12A rated max continuous current output</a:t>
            </a:r>
          </a:p>
          <a:p>
            <a:pPr lvl="1"/>
            <a:r>
              <a:rPr lang="en-US">
                <a:latin typeface="Times New Roman" panose="02020603050405020304" pitchFamily="18" charset="0"/>
                <a:cs typeface="Times New Roman" panose="02020603050405020304" pitchFamily="18" charset="0"/>
              </a:rPr>
              <a:t>Up to 95% efficiency</a:t>
            </a:r>
          </a:p>
          <a:p>
            <a:pPr lvl="1"/>
            <a:r>
              <a:rPr lang="en-US">
                <a:latin typeface="Times New Roman" panose="02020603050405020304" pitchFamily="18" charset="0"/>
                <a:cs typeface="Times New Roman" panose="02020603050405020304" pitchFamily="18" charset="0"/>
              </a:rPr>
              <a:t>Cost: $0 (free samples)</a:t>
            </a:r>
          </a:p>
          <a:p>
            <a:r>
              <a:rPr lang="en-US">
                <a:latin typeface="Times New Roman" panose="02020603050405020304" pitchFamily="18" charset="0"/>
                <a:cs typeface="Times New Roman" panose="02020603050405020304" pitchFamily="18" charset="0"/>
              </a:rPr>
              <a:t>3.3V and 1.8V power supply: PAM2306 Dual Switching Buck Regulator</a:t>
            </a:r>
          </a:p>
          <a:p>
            <a:pPr lvl="1"/>
            <a:r>
              <a:rPr lang="en-US">
                <a:latin typeface="Times New Roman" panose="02020603050405020304" pitchFamily="18" charset="0"/>
                <a:cs typeface="Times New Roman" panose="02020603050405020304" pitchFamily="18" charset="0"/>
              </a:rPr>
              <a:t>2.5V-5.5V input, 1.8V and 3.3V fixed output</a:t>
            </a:r>
          </a:p>
          <a:p>
            <a:pPr lvl="1"/>
            <a:r>
              <a:rPr lang="en-US">
                <a:latin typeface="Times New Roman" panose="02020603050405020304" pitchFamily="18" charset="0"/>
                <a:cs typeface="Times New Roman" panose="02020603050405020304" pitchFamily="18" charset="0"/>
              </a:rPr>
              <a:t>Chosen because of proven performance on all raspberry pi 2 and 3 models, low cost</a:t>
            </a:r>
          </a:p>
          <a:p>
            <a:pPr lvl="1"/>
            <a:r>
              <a:rPr lang="en-US">
                <a:latin typeface="Times New Roman" panose="02020603050405020304" pitchFamily="18" charset="0"/>
                <a:cs typeface="Times New Roman" panose="02020603050405020304" pitchFamily="18" charset="0"/>
              </a:rPr>
              <a:t>1A output on each rail</a:t>
            </a:r>
          </a:p>
          <a:p>
            <a:pPr lvl="1"/>
            <a:r>
              <a:rPr lang="en-US">
                <a:latin typeface="Times New Roman" panose="02020603050405020304" pitchFamily="18" charset="0"/>
                <a:cs typeface="Times New Roman" panose="02020603050405020304" pitchFamily="18" charset="0"/>
              </a:rPr>
              <a:t>Cost: $0.71</a:t>
            </a:r>
          </a:p>
        </p:txBody>
      </p:sp>
    </p:spTree>
    <p:extLst>
      <p:ext uri="{BB962C8B-B14F-4D97-AF65-F5344CB8AC3E}">
        <p14:creationId xmlns:p14="http://schemas.microsoft.com/office/powerpoint/2010/main" val="798414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D153FB-3487-4040-98F0-D568FE7F4708}"/>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Battery Safety</a:t>
            </a:r>
          </a:p>
        </p:txBody>
      </p:sp>
      <p:sp>
        <p:nvSpPr>
          <p:cNvPr id="3" name="Content Placeholder 2">
            <a:extLst>
              <a:ext uri="{FF2B5EF4-FFF2-40B4-BE49-F238E27FC236}">
                <a16:creationId xmlns:a16="http://schemas.microsoft.com/office/drawing/2014/main" xmlns="" id="{2A3C6DDF-FD66-41A7-B3A6-B6D3C8D5A126}"/>
              </a:ext>
            </a:extLst>
          </p:cNvPr>
          <p:cNvSpPr>
            <a:spLocks noGrp="1"/>
          </p:cNvSpPr>
          <p:nvPr>
            <p:ph idx="1"/>
          </p:nvPr>
        </p:nvSpPr>
        <p:spPr/>
        <p:txBody>
          <a:bodyPr/>
          <a:lstStyle/>
          <a:p>
            <a:r>
              <a:rPr lang="en-US">
                <a:latin typeface="Times New Roman" panose="02020603050405020304" pitchFamily="18" charset="0"/>
                <a:cs typeface="Times New Roman" panose="02020603050405020304" pitchFamily="18" charset="0"/>
              </a:rPr>
              <a:t>Voltage Supervisor: LTC2953F</a:t>
            </a:r>
          </a:p>
          <a:p>
            <a:pPr lvl="1"/>
            <a:r>
              <a:rPr lang="en-US">
                <a:latin typeface="Times New Roman" panose="02020603050405020304" pitchFamily="18" charset="0"/>
                <a:cs typeface="Times New Roman" panose="02020603050405020304" pitchFamily="18" charset="0"/>
              </a:rPr>
              <a:t>Monitors input voltage, shuts off system when value falls below a programmable threshold, 9V for lithium.</a:t>
            </a:r>
          </a:p>
          <a:p>
            <a:pPr lvl="1"/>
            <a:r>
              <a:rPr lang="en-US">
                <a:latin typeface="Times New Roman" panose="02020603050405020304" pitchFamily="18" charset="0"/>
                <a:cs typeface="Times New Roman" panose="02020603050405020304" pitchFamily="18" charset="0"/>
              </a:rPr>
              <a:t>Controls power input to main processor for safe shutdown and power on.</a:t>
            </a:r>
          </a:p>
          <a:p>
            <a:pPr lvl="1"/>
            <a:r>
              <a:rPr lang="en-US">
                <a:latin typeface="Times New Roman" panose="02020603050405020304" pitchFamily="18" charset="0"/>
                <a:cs typeface="Times New Roman" panose="02020603050405020304" pitchFamily="18" charset="0"/>
              </a:rPr>
              <a:t>Push-Button control allows for manual startup in the event of a power fault or shutdown.</a:t>
            </a:r>
          </a:p>
          <a:p>
            <a:pPr lvl="1"/>
            <a:r>
              <a:rPr lang="en-US">
                <a:latin typeface="Times New Roman" panose="02020603050405020304" pitchFamily="18" charset="0"/>
                <a:cs typeface="Times New Roman" panose="02020603050405020304" pitchFamily="18" charset="0"/>
              </a:rPr>
              <a:t>Cost: $0 (free samples)</a:t>
            </a:r>
          </a:p>
          <a:p>
            <a:endParaRPr lang="en-US"/>
          </a:p>
        </p:txBody>
      </p:sp>
    </p:spTree>
    <p:extLst>
      <p:ext uri="{BB962C8B-B14F-4D97-AF65-F5344CB8AC3E}">
        <p14:creationId xmlns:p14="http://schemas.microsoft.com/office/powerpoint/2010/main" val="119749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E1998B-4D1D-453C-9E8C-A9DACFAE8935}"/>
              </a:ext>
            </a:extLst>
          </p:cNvPr>
          <p:cNvSpPr>
            <a:spLocks noGrp="1"/>
          </p:cNvSpPr>
          <p:nvPr>
            <p:ph type="title"/>
          </p:nvPr>
        </p:nvSpPr>
        <p:spPr>
          <a:xfrm>
            <a:off x="1403119" y="255065"/>
            <a:ext cx="10018713" cy="849485"/>
          </a:xfrm>
        </p:spPr>
        <p:txBody>
          <a:bodyPr/>
          <a:lstStyle/>
          <a:p>
            <a:r>
              <a:rPr lang="en-US"/>
              <a:t>Main Control and Motor Control Boards</a:t>
            </a:r>
          </a:p>
        </p:txBody>
      </p:sp>
      <p:sp>
        <p:nvSpPr>
          <p:cNvPr id="4" name="Content Placeholder 3">
            <a:extLst>
              <a:ext uri="{FF2B5EF4-FFF2-40B4-BE49-F238E27FC236}">
                <a16:creationId xmlns:a16="http://schemas.microsoft.com/office/drawing/2014/main" xmlns="" id="{73A4BD99-53FB-44BC-AAC3-FD999D8DAD3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869B6153-EF9A-442F-BCE6-50A24B44E85C}"/>
              </a:ext>
            </a:extLst>
          </p:cNvPr>
          <p:cNvPicPr>
            <a:picLocks noChangeAspect="1"/>
          </p:cNvPicPr>
          <p:nvPr/>
        </p:nvPicPr>
        <p:blipFill>
          <a:blip r:embed="rId3"/>
          <a:stretch>
            <a:fillRect/>
          </a:stretch>
        </p:blipFill>
        <p:spPr>
          <a:xfrm>
            <a:off x="6737254" y="1576281"/>
            <a:ext cx="5454746" cy="5281719"/>
          </a:xfrm>
          <a:prstGeom prst="rect">
            <a:avLst/>
          </a:prstGeom>
        </p:spPr>
      </p:pic>
      <p:pic>
        <p:nvPicPr>
          <p:cNvPr id="6" name="Picture 5">
            <a:extLst>
              <a:ext uri="{FF2B5EF4-FFF2-40B4-BE49-F238E27FC236}">
                <a16:creationId xmlns:a16="http://schemas.microsoft.com/office/drawing/2014/main" xmlns="" id="{B10E6828-A8A3-4674-B281-A28056A9FE63}"/>
              </a:ext>
            </a:extLst>
          </p:cNvPr>
          <p:cNvPicPr>
            <a:picLocks noChangeAspect="1"/>
          </p:cNvPicPr>
          <p:nvPr/>
        </p:nvPicPr>
        <p:blipFill>
          <a:blip r:embed="rId4"/>
          <a:stretch>
            <a:fillRect/>
          </a:stretch>
        </p:blipFill>
        <p:spPr>
          <a:xfrm>
            <a:off x="0" y="1557336"/>
            <a:ext cx="5454746" cy="5343525"/>
          </a:xfrm>
          <a:prstGeom prst="rect">
            <a:avLst/>
          </a:prstGeom>
        </p:spPr>
      </p:pic>
    </p:spTree>
    <p:extLst>
      <p:ext uri="{BB962C8B-B14F-4D97-AF65-F5344CB8AC3E}">
        <p14:creationId xmlns:p14="http://schemas.microsoft.com/office/powerpoint/2010/main" val="256344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A1066C-F5E9-400C-A57E-A683962C692F}"/>
              </a:ext>
            </a:extLst>
          </p:cNvPr>
          <p:cNvSpPr>
            <a:spLocks noGrp="1"/>
          </p:cNvSpPr>
          <p:nvPr>
            <p:ph type="title"/>
          </p:nvPr>
        </p:nvSpPr>
        <p:spPr>
          <a:xfrm>
            <a:off x="1086643" y="-485775"/>
            <a:ext cx="10018713" cy="1752599"/>
          </a:xfrm>
        </p:spPr>
        <p:txBody>
          <a:bodyPr/>
          <a:lstStyle/>
          <a:p>
            <a:r>
              <a:rPr lang="en-US">
                <a:latin typeface="Times New Roman" panose="02020603050405020304" pitchFamily="18" charset="0"/>
                <a:cs typeface="Times New Roman" panose="02020603050405020304" pitchFamily="18" charset="0"/>
              </a:rPr>
              <a:t>Overall System Software Design</a:t>
            </a:r>
          </a:p>
        </p:txBody>
      </p:sp>
      <p:pic>
        <p:nvPicPr>
          <p:cNvPr id="5" name="Picture 4">
            <a:extLst>
              <a:ext uri="{FF2B5EF4-FFF2-40B4-BE49-F238E27FC236}">
                <a16:creationId xmlns:a16="http://schemas.microsoft.com/office/drawing/2014/main" xmlns="" id="{11E08A71-D7D2-44DB-928D-4D31802647EC}"/>
              </a:ext>
            </a:extLst>
          </p:cNvPr>
          <p:cNvPicPr>
            <a:picLocks noChangeAspect="1"/>
          </p:cNvPicPr>
          <p:nvPr/>
        </p:nvPicPr>
        <p:blipFill>
          <a:blip r:embed="rId3"/>
          <a:stretch>
            <a:fillRect/>
          </a:stretch>
        </p:blipFill>
        <p:spPr>
          <a:xfrm>
            <a:off x="2181224" y="829387"/>
            <a:ext cx="8023725" cy="6101875"/>
          </a:xfrm>
          <a:prstGeom prst="rect">
            <a:avLst/>
          </a:prstGeom>
        </p:spPr>
      </p:pic>
    </p:spTree>
    <p:extLst>
      <p:ext uri="{BB962C8B-B14F-4D97-AF65-F5344CB8AC3E}">
        <p14:creationId xmlns:p14="http://schemas.microsoft.com/office/powerpoint/2010/main" val="62787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2581A3-46B3-4F27-92E2-4DD9EB8D721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Overall System Software Design</a:t>
            </a:r>
          </a:p>
        </p:txBody>
      </p:sp>
      <p:sp>
        <p:nvSpPr>
          <p:cNvPr id="3" name="Content Placeholder 2">
            <a:extLst>
              <a:ext uri="{FF2B5EF4-FFF2-40B4-BE49-F238E27FC236}">
                <a16:creationId xmlns:a16="http://schemas.microsoft.com/office/drawing/2014/main" xmlns="" id="{2F2CA88A-8FD2-42F2-AD08-FCF1373FC190}"/>
              </a:ext>
            </a:extLst>
          </p:cNvPr>
          <p:cNvSpPr>
            <a:spLocks noGrp="1"/>
          </p:cNvSpPr>
          <p:nvPr>
            <p:ph idx="1"/>
          </p:nvPr>
        </p:nvSpPr>
        <p:spPr/>
        <p:txBody>
          <a:bodyPr>
            <a:normAutofit/>
          </a:bodyPr>
          <a:lstStyle/>
          <a:p>
            <a:r>
              <a:rPr lang="en-US">
                <a:latin typeface="Times New Roman" panose="02020603050405020304" pitchFamily="18" charset="0"/>
                <a:cs typeface="Times New Roman" panose="02020603050405020304" pitchFamily="18" charset="0"/>
              </a:rPr>
              <a:t>The main control software will run on the BCM2837 on top of the of the Linux kernel.</a:t>
            </a:r>
          </a:p>
          <a:p>
            <a:r>
              <a:rPr lang="en-US">
                <a:latin typeface="Times New Roman" panose="02020603050405020304" pitchFamily="18" charset="0"/>
                <a:cs typeface="Times New Roman" panose="02020603050405020304" pitchFamily="18" charset="0"/>
              </a:rPr>
              <a:t>Peripherals will be managed through parallel threads. </a:t>
            </a:r>
          </a:p>
          <a:p>
            <a:r>
              <a:rPr lang="en-US">
                <a:latin typeface="Times New Roman" panose="02020603050405020304" pitchFamily="18" charset="0"/>
                <a:cs typeface="Times New Roman" panose="02020603050405020304" pitchFamily="18" charset="0"/>
              </a:rPr>
              <a:t>Communication from remote control to main processor will be though web sockets.</a:t>
            </a:r>
          </a:p>
          <a:p>
            <a:r>
              <a:rPr lang="en-US">
                <a:latin typeface="Times New Roman" panose="02020603050405020304" pitchFamily="18" charset="0"/>
                <a:cs typeface="Times New Roman" panose="02020603050405020304" pitchFamily="18" charset="0"/>
              </a:rPr>
              <a:t>Communication from main processor to auxiliary motor control will be through SPI.</a:t>
            </a:r>
          </a:p>
        </p:txBody>
      </p:sp>
    </p:spTree>
    <p:extLst>
      <p:ext uri="{BB962C8B-B14F-4D97-AF65-F5344CB8AC3E}">
        <p14:creationId xmlns:p14="http://schemas.microsoft.com/office/powerpoint/2010/main" val="383591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658091"/>
            <a:ext cx="10018713" cy="907473"/>
          </a:xfrm>
        </p:spPr>
        <p:txBody>
          <a:bodyPr/>
          <a:lstStyle/>
          <a:p>
            <a:r>
              <a:rPr lang="en-US">
                <a:latin typeface="Times New Roman" panose="02020603050405020304" pitchFamily="18" charset="0"/>
                <a:cs typeface="Times New Roman" panose="02020603050405020304" pitchFamily="18" charset="0"/>
              </a:rPr>
              <a:t>Project Objectives</a:t>
            </a:r>
          </a:p>
        </p:txBody>
      </p:sp>
      <p:sp>
        <p:nvSpPr>
          <p:cNvPr id="3" name="Content Placeholder 2"/>
          <p:cNvSpPr>
            <a:spLocks noGrp="1"/>
          </p:cNvSpPr>
          <p:nvPr>
            <p:ph idx="1"/>
          </p:nvPr>
        </p:nvSpPr>
        <p:spPr>
          <a:xfrm>
            <a:off x="1117780" y="1866942"/>
            <a:ext cx="4937920" cy="4094020"/>
          </a:xfrm>
        </p:spPr>
        <p:txBody>
          <a:bodyPr>
            <a:normAutofit/>
          </a:bodyPr>
          <a:lstStyle/>
          <a:p>
            <a:r>
              <a:rPr lang="en-US">
                <a:latin typeface="Times New Roman" panose="02020603050405020304" pitchFamily="18" charset="0"/>
                <a:cs typeface="Times New Roman" panose="02020603050405020304" pitchFamily="18" charset="0"/>
              </a:rPr>
              <a:t>TankBot will be able to:</a:t>
            </a:r>
          </a:p>
          <a:p>
            <a:pPr lvl="1"/>
            <a:r>
              <a:rPr lang="en-US">
                <a:latin typeface="Times New Roman" panose="02020603050405020304" pitchFamily="18" charset="0"/>
                <a:cs typeface="Times New Roman" panose="02020603050405020304" pitchFamily="18" charset="0"/>
              </a:rPr>
              <a:t>Detect a target</a:t>
            </a:r>
          </a:p>
          <a:p>
            <a:pPr lvl="1"/>
            <a:r>
              <a:rPr lang="en-US">
                <a:latin typeface="Times New Roman" panose="02020603050405020304" pitchFamily="18" charset="0"/>
                <a:cs typeface="Times New Roman" panose="02020603050405020304" pitchFamily="18" charset="0"/>
              </a:rPr>
              <a:t>Follow a target</a:t>
            </a:r>
          </a:p>
          <a:p>
            <a:pPr lvl="1"/>
            <a:r>
              <a:rPr lang="en-US">
                <a:latin typeface="Times New Roman" panose="02020603050405020304" pitchFamily="18" charset="0"/>
                <a:cs typeface="Times New Roman" panose="02020603050405020304" pitchFamily="18" charset="0"/>
              </a:rPr>
              <a:t>Point the mounted weapon at a target</a:t>
            </a:r>
          </a:p>
          <a:p>
            <a:pPr lvl="1"/>
            <a:r>
              <a:rPr lang="en-US">
                <a:latin typeface="Times New Roman" panose="02020603050405020304" pitchFamily="18" charset="0"/>
                <a:cs typeface="Times New Roman" panose="02020603050405020304" pitchFamily="18" charset="0"/>
              </a:rPr>
              <a:t>Hit the target with a 20% accuracy.</a:t>
            </a:r>
          </a:p>
          <a:p>
            <a:pPr lvl="1"/>
            <a:endParaRPr lang="en-US">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xmlns="" id="{9B62F38C-5FF2-4F23-A5F8-4B80C3CFDC46}"/>
              </a:ext>
            </a:extLst>
          </p:cNvPr>
          <p:cNvSpPr txBox="1">
            <a:spLocks/>
          </p:cNvSpPr>
          <p:nvPr/>
        </p:nvSpPr>
        <p:spPr>
          <a:xfrm>
            <a:off x="5988182" y="1565564"/>
            <a:ext cx="5439489" cy="453043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atin typeface="Times New Roman" panose="02020603050405020304" pitchFamily="18" charset="0"/>
                <a:cs typeface="Times New Roman" panose="02020603050405020304" pitchFamily="18" charset="0"/>
              </a:rPr>
              <a:t>The external program will be able to: </a:t>
            </a:r>
          </a:p>
          <a:p>
            <a:pPr lvl="1"/>
            <a:r>
              <a:rPr lang="en-US">
                <a:latin typeface="Times New Roman" panose="02020603050405020304" pitchFamily="18" charset="0"/>
                <a:cs typeface="Times New Roman" panose="02020603050405020304" pitchFamily="18" charset="0"/>
              </a:rPr>
              <a:t>Put TankBot into various modes (Follow, attack, sleep, </a:t>
            </a:r>
            <a:r>
              <a:rPr lang="en-US" err="1">
                <a:latin typeface="Times New Roman" panose="02020603050405020304" pitchFamily="18" charset="0"/>
                <a:cs typeface="Times New Roman" panose="02020603050405020304" pitchFamily="18" charset="0"/>
              </a:rPr>
              <a:t>etc</a:t>
            </a:r>
            <a:r>
              <a:rPr lang="en-US">
                <a:latin typeface="Times New Roman" panose="02020603050405020304" pitchFamily="18" charset="0"/>
                <a:cs typeface="Times New Roman" panose="02020603050405020304" pitchFamily="18" charset="0"/>
              </a:rPr>
              <a:t>)</a:t>
            </a:r>
          </a:p>
          <a:p>
            <a:pPr lvl="1"/>
            <a:r>
              <a:rPr lang="en-US">
                <a:latin typeface="Times New Roman" panose="02020603050405020304" pitchFamily="18" charset="0"/>
                <a:cs typeface="Times New Roman" panose="02020603050405020304" pitchFamily="18" charset="0"/>
              </a:rPr>
              <a:t>Send commands to the robot for direct control</a:t>
            </a:r>
          </a:p>
          <a:p>
            <a:pPr lvl="1"/>
            <a:r>
              <a:rPr lang="en-US">
                <a:latin typeface="Times New Roman" panose="02020603050405020304" pitchFamily="18" charset="0"/>
                <a:cs typeface="Times New Roman" panose="02020603050405020304" pitchFamily="18" charset="0"/>
              </a:rPr>
              <a:t>Receive a direct video feed from the TankBot for real-time remote control</a:t>
            </a:r>
          </a:p>
        </p:txBody>
      </p:sp>
    </p:spTree>
    <p:extLst>
      <p:ext uri="{BB962C8B-B14F-4D97-AF65-F5344CB8AC3E}">
        <p14:creationId xmlns:p14="http://schemas.microsoft.com/office/powerpoint/2010/main" val="2630631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DB00F3-39A8-4677-9234-69D293E9E82B}"/>
              </a:ext>
            </a:extLst>
          </p:cNvPr>
          <p:cNvSpPr>
            <a:spLocks noGrp="1"/>
          </p:cNvSpPr>
          <p:nvPr>
            <p:ph type="title"/>
          </p:nvPr>
        </p:nvSpPr>
        <p:spPr>
          <a:xfrm>
            <a:off x="2490151" y="685800"/>
            <a:ext cx="5249331" cy="1764792"/>
          </a:xfrm>
        </p:spPr>
        <p:txBody>
          <a:bodyPr>
            <a:normAutofit/>
          </a:bodyPr>
          <a:lstStyle/>
          <a:p>
            <a:r>
              <a:rPr lang="en-US" sz="3700">
                <a:latin typeface="Times New Roman" panose="02020603050405020304" pitchFamily="18" charset="0"/>
                <a:cs typeface="Times New Roman" panose="02020603050405020304" pitchFamily="18" charset="0"/>
              </a:rPr>
              <a:t>Information Acquisition </a:t>
            </a:r>
            <a:endParaRPr lang="en-US" sz="3700"/>
          </a:p>
        </p:txBody>
      </p:sp>
      <p:sp>
        <p:nvSpPr>
          <p:cNvPr id="3" name="Content Placeholder 2">
            <a:extLst>
              <a:ext uri="{FF2B5EF4-FFF2-40B4-BE49-F238E27FC236}">
                <a16:creationId xmlns:a16="http://schemas.microsoft.com/office/drawing/2014/main" xmlns="" id="{92F6CF0F-F8AD-4449-ABBF-E7E19DE035E5}"/>
              </a:ext>
            </a:extLst>
          </p:cNvPr>
          <p:cNvSpPr>
            <a:spLocks noGrp="1"/>
          </p:cNvSpPr>
          <p:nvPr>
            <p:ph idx="1"/>
          </p:nvPr>
        </p:nvSpPr>
        <p:spPr>
          <a:xfrm>
            <a:off x="1484311" y="2231136"/>
            <a:ext cx="10401512" cy="4374667"/>
          </a:xfrm>
        </p:spPr>
        <p:txBody>
          <a:bodyPr>
            <a:normAutofit/>
          </a:bodyPr>
          <a:lstStyle/>
          <a:p>
            <a:pPr>
              <a:lnSpc>
                <a:spcPct val="90000"/>
              </a:lnSpc>
            </a:pPr>
            <a:r>
              <a:rPr lang="en-US">
                <a:latin typeface="Times New Roman" panose="02020603050405020304" pitchFamily="18" charset="0"/>
                <a:cs typeface="Times New Roman" panose="02020603050405020304" pitchFamily="18" charset="0"/>
              </a:rPr>
              <a:t>Computer Vision Software</a:t>
            </a:r>
          </a:p>
          <a:p>
            <a:pPr lvl="1">
              <a:lnSpc>
                <a:spcPct val="90000"/>
              </a:lnSpc>
            </a:pPr>
            <a:r>
              <a:rPr lang="en-US">
                <a:latin typeface="Times New Roman" panose="02020603050405020304" pitchFamily="18" charset="0"/>
                <a:cs typeface="Times New Roman" panose="02020603050405020304" pitchFamily="18" charset="0"/>
              </a:rPr>
              <a:t>The computer vision library we are using is open sourced by OpenCV, we will access this library to utilize Object Detection, Machine Learning, and Motion Tracking.</a:t>
            </a:r>
          </a:p>
          <a:p>
            <a:pPr lvl="1">
              <a:lnSpc>
                <a:spcPct val="90000"/>
              </a:lnSpc>
            </a:pPr>
            <a:r>
              <a:rPr lang="en-US">
                <a:latin typeface="Times New Roman" panose="02020603050405020304" pitchFamily="18" charset="0"/>
                <a:cs typeface="Times New Roman" panose="02020603050405020304" pitchFamily="18" charset="0"/>
              </a:rPr>
              <a:t>CV works by assigning either RGB(red green blue) or HSI(hue, saturation, intensity) to every pixel in an image and preforming a variety of analysis of these values to accomplish tasks. </a:t>
            </a:r>
          </a:p>
          <a:p>
            <a:pPr lvl="1">
              <a:lnSpc>
                <a:spcPct val="90000"/>
              </a:lnSpc>
            </a:pPr>
            <a:r>
              <a:rPr lang="en-US">
                <a:latin typeface="Times New Roman" panose="02020603050405020304" pitchFamily="18" charset="0"/>
                <a:cs typeface="Times New Roman" panose="02020603050405020304" pitchFamily="18" charset="0"/>
              </a:rPr>
              <a:t>Cost: Free!</a:t>
            </a:r>
          </a:p>
          <a:p>
            <a:pPr marL="0" indent="0">
              <a:lnSpc>
                <a:spcPct val="90000"/>
              </a:lnSpc>
              <a:buNone/>
            </a:pPr>
            <a:endParaRPr lang="en-US" sz="1300"/>
          </a:p>
        </p:txBody>
      </p:sp>
      <p:pic>
        <p:nvPicPr>
          <p:cNvPr id="7" name="Picture 6">
            <a:extLst>
              <a:ext uri="{FF2B5EF4-FFF2-40B4-BE49-F238E27FC236}">
                <a16:creationId xmlns:a16="http://schemas.microsoft.com/office/drawing/2014/main" xmlns="" id="{83C8863A-E0D5-447E-BA89-10A57800CF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3108" y="643146"/>
            <a:ext cx="1798161" cy="2209191"/>
          </a:xfrm>
          <a:prstGeom prst="rect">
            <a:avLst/>
          </a:prstGeom>
        </p:spPr>
      </p:pic>
    </p:spTree>
    <p:extLst>
      <p:ext uri="{BB962C8B-B14F-4D97-AF65-F5344CB8AC3E}">
        <p14:creationId xmlns:p14="http://schemas.microsoft.com/office/powerpoint/2010/main" val="3951366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EB6EE-5E6E-4D7A-9F8F-719382870498}"/>
              </a:ext>
            </a:extLst>
          </p:cNvPr>
          <p:cNvSpPr>
            <a:spLocks noGrp="1"/>
          </p:cNvSpPr>
          <p:nvPr>
            <p:ph type="title"/>
          </p:nvPr>
        </p:nvSpPr>
        <p:spPr>
          <a:xfrm>
            <a:off x="1411159" y="1"/>
            <a:ext cx="10018713" cy="1609344"/>
          </a:xfrm>
        </p:spPr>
        <p:txBody>
          <a:bodyPr/>
          <a:lstStyle/>
          <a:p>
            <a:r>
              <a:rPr lang="en-US" dirty="0">
                <a:latin typeface="Times New Roman" panose="02020603050405020304" pitchFamily="18" charset="0"/>
                <a:cs typeface="Times New Roman" panose="02020603050405020304" pitchFamily="18" charset="0"/>
              </a:rPr>
              <a:t>Information Acquisition </a:t>
            </a:r>
            <a:endParaRPr lang="en-US" dirty="0"/>
          </a:p>
        </p:txBody>
      </p:sp>
      <p:sp>
        <p:nvSpPr>
          <p:cNvPr id="3" name="Content Placeholder 2">
            <a:extLst>
              <a:ext uri="{FF2B5EF4-FFF2-40B4-BE49-F238E27FC236}">
                <a16:creationId xmlns:a16="http://schemas.microsoft.com/office/drawing/2014/main" xmlns="" id="{9CE30F79-2C1B-4601-ADFB-A078A034E6CD}"/>
              </a:ext>
            </a:extLst>
          </p:cNvPr>
          <p:cNvSpPr>
            <a:spLocks noGrp="1"/>
          </p:cNvSpPr>
          <p:nvPr>
            <p:ph idx="1"/>
          </p:nvPr>
        </p:nvSpPr>
        <p:spPr>
          <a:xfrm>
            <a:off x="1173591" y="1493678"/>
            <a:ext cx="5808944" cy="4974335"/>
          </a:xfrm>
        </p:spPr>
        <p:txBody>
          <a:bodyPr>
            <a:normAutofit/>
          </a:bodyPr>
          <a:lstStyle/>
          <a:p>
            <a:pPr>
              <a:lnSpc>
                <a:spcPct val="90000"/>
              </a:lnSpc>
            </a:pPr>
            <a:r>
              <a:rPr lang="en-US" dirty="0">
                <a:latin typeface="Times New Roman" panose="02020603050405020304" pitchFamily="18" charset="0"/>
                <a:cs typeface="Times New Roman" panose="02020603050405020304" pitchFamily="18" charset="0"/>
              </a:rPr>
              <a:t>Computer Vision Processes</a:t>
            </a:r>
          </a:p>
          <a:p>
            <a:pPr lvl="1">
              <a:lnSpc>
                <a:spcPct val="90000"/>
              </a:lnSpc>
            </a:pPr>
            <a:r>
              <a:rPr lang="en-US" dirty="0">
                <a:latin typeface="Times New Roman" panose="02020603050405020304" pitchFamily="18" charset="0"/>
                <a:cs typeface="Times New Roman" panose="02020603050405020304" pitchFamily="18" charset="0"/>
              </a:rPr>
              <a:t>Object Detection in OpenCV combines Edge Detection, Blob detection, </a:t>
            </a:r>
            <a:r>
              <a:rPr lang="en-US" dirty="0" err="1">
                <a:latin typeface="Times New Roman" panose="02020603050405020304" pitchFamily="18" charset="0"/>
                <a:cs typeface="Times New Roman" panose="02020603050405020304" pitchFamily="18" charset="0"/>
              </a:rPr>
              <a:t>Haar</a:t>
            </a:r>
            <a:r>
              <a:rPr lang="en-US" dirty="0">
                <a:latin typeface="Times New Roman" panose="02020603050405020304" pitchFamily="18" charset="0"/>
                <a:cs typeface="Times New Roman" panose="02020603050405020304" pitchFamily="18" charset="0"/>
              </a:rPr>
              <a:t> Cascades, and many other features to find objects in images.</a:t>
            </a:r>
          </a:p>
          <a:p>
            <a:pPr lvl="1">
              <a:lnSpc>
                <a:spcPct val="90000"/>
              </a:lnSpc>
            </a:pPr>
            <a:r>
              <a:rPr lang="en-US" dirty="0">
                <a:latin typeface="Times New Roman" panose="02020603050405020304" pitchFamily="18" charset="0"/>
                <a:cs typeface="Times New Roman" panose="02020603050405020304" pitchFamily="18" charset="0"/>
              </a:rPr>
              <a:t>Machine Learning uses these features to train a Neural Network to find specific classes of objects, for this project, we focused on finding people.</a:t>
            </a:r>
          </a:p>
          <a:p>
            <a:pPr lvl="1">
              <a:lnSpc>
                <a:spcPct val="90000"/>
              </a:lnSpc>
            </a:pPr>
            <a:r>
              <a:rPr lang="en-US" dirty="0">
                <a:latin typeface="Times New Roman" panose="02020603050405020304" pitchFamily="18" charset="0"/>
                <a:cs typeface="Times New Roman" panose="02020603050405020304" pitchFamily="18" charset="0"/>
              </a:rPr>
              <a:t>Motion tracking compares two frames of a video and looks for differences, specifically, its tracks the relative positions</a:t>
            </a:r>
            <a:r>
              <a:rPr lang="en-US" dirty="0">
                <a:latin typeface="Times New Roman"/>
                <a:cs typeface="Times New Roman"/>
              </a:rPr>
              <a:t> of objects with the same features between frames.</a:t>
            </a:r>
            <a:endParaRPr lang="en-US" dirty="0"/>
          </a:p>
          <a:p>
            <a:endParaRPr lang="en-US" dirty="0"/>
          </a:p>
        </p:txBody>
      </p:sp>
      <p:sp>
        <p:nvSpPr>
          <p:cNvPr id="6" name="TextBox 5">
            <a:extLst>
              <a:ext uri="{FF2B5EF4-FFF2-40B4-BE49-F238E27FC236}">
                <a16:creationId xmlns:a16="http://schemas.microsoft.com/office/drawing/2014/main" xmlns="" id="{70C01041-8452-489A-885B-D8FDF81D42CE}"/>
              </a:ext>
            </a:extLst>
          </p:cNvPr>
          <p:cNvSpPr txBox="1"/>
          <p:nvPr/>
        </p:nvSpPr>
        <p:spPr>
          <a:xfrm>
            <a:off x="7772606" y="5063989"/>
            <a:ext cx="3337560" cy="369332"/>
          </a:xfrm>
          <a:prstGeom prst="rect">
            <a:avLst/>
          </a:prstGeom>
          <a:noFill/>
        </p:spPr>
        <p:txBody>
          <a:bodyPr wrap="square" rtlCol="0">
            <a:spAutoFit/>
          </a:bodyPr>
          <a:lstStyle/>
          <a:p>
            <a:r>
              <a:rPr lang="en-US" dirty="0"/>
              <a:t>Human Detection Example</a:t>
            </a:r>
          </a:p>
        </p:txBody>
      </p:sp>
      <p:pic>
        <p:nvPicPr>
          <p:cNvPr id="1026" name="Picture 2">
            <a:extLst>
              <a:ext uri="{FF2B5EF4-FFF2-40B4-BE49-F238E27FC236}">
                <a16:creationId xmlns:a16="http://schemas.microsoft.com/office/drawing/2014/main" xmlns="" id="{E86F01A8-D359-4DA2-A5D3-E135D19EA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901" y="1937636"/>
            <a:ext cx="3976971" cy="298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143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6735CF5-BB3E-41CF-AE60-F1062385255C}"/>
              </a:ext>
            </a:extLst>
          </p:cNvPr>
          <p:cNvSpPr>
            <a:spLocks noGrp="1"/>
          </p:cNvSpPr>
          <p:nvPr>
            <p:ph idx="1"/>
          </p:nvPr>
        </p:nvSpPr>
        <p:spPr>
          <a:xfrm>
            <a:off x="1384418" y="1752599"/>
            <a:ext cx="10018713" cy="3124201"/>
          </a:xfrm>
        </p:spPr>
        <p:txBody>
          <a:bodyPr/>
          <a:lstStyle/>
          <a:p>
            <a:r>
              <a:rPr lang="en-US">
                <a:latin typeface="Times New Roman"/>
                <a:cs typeface="Times New Roman"/>
              </a:rPr>
              <a:t>Machine Learning Systems</a:t>
            </a:r>
          </a:p>
          <a:p>
            <a:pPr lvl="1"/>
            <a:r>
              <a:rPr lang="en-US">
                <a:latin typeface="Times New Roman"/>
                <a:cs typeface="Times New Roman"/>
              </a:rPr>
              <a:t>Also called artificial intelligence</a:t>
            </a:r>
          </a:p>
          <a:p>
            <a:pPr lvl="1"/>
            <a:r>
              <a:rPr lang="en-US">
                <a:latin typeface="Times New Roman"/>
                <a:cs typeface="Times New Roman"/>
              </a:rPr>
              <a:t>We will utilize supervised learning via training sets in the TensorFlow Library.</a:t>
            </a:r>
          </a:p>
          <a:p>
            <a:pPr lvl="1"/>
            <a:r>
              <a:rPr lang="en-US">
                <a:latin typeface="Times New Roman"/>
                <a:cs typeface="Times New Roman"/>
              </a:rPr>
              <a:t>TensorFlow has many libraries preconstructed by Google Brain trained to identify specific items in an image. </a:t>
            </a:r>
          </a:p>
          <a:p>
            <a:pPr lvl="1"/>
            <a:r>
              <a:rPr lang="en-US">
                <a:latin typeface="Times New Roman"/>
                <a:cs typeface="Times New Roman"/>
              </a:rPr>
              <a:t>Open CV has deep learning subroutines in its library that can be used to “teach” the robot what a target looks like. </a:t>
            </a:r>
          </a:p>
        </p:txBody>
      </p:sp>
      <p:sp>
        <p:nvSpPr>
          <p:cNvPr id="4" name="Title 1">
            <a:extLst>
              <a:ext uri="{FF2B5EF4-FFF2-40B4-BE49-F238E27FC236}">
                <a16:creationId xmlns:a16="http://schemas.microsoft.com/office/drawing/2014/main" xmlns="" id="{F991A77A-9F0A-477A-99BE-2FA8707E5FD6}"/>
              </a:ext>
            </a:extLst>
          </p:cNvPr>
          <p:cNvSpPr>
            <a:spLocks noGrp="1"/>
          </p:cNvSpPr>
          <p:nvPr>
            <p:ph type="title"/>
          </p:nvPr>
        </p:nvSpPr>
        <p:spPr>
          <a:xfrm>
            <a:off x="1484309" y="0"/>
            <a:ext cx="10018713" cy="1752599"/>
          </a:xfrm>
        </p:spPr>
        <p:txBody>
          <a:bodyPr/>
          <a:lstStyle/>
          <a:p>
            <a:r>
              <a:rPr lang="en-US">
                <a:latin typeface="Times New Roman" panose="02020603050405020304" pitchFamily="18" charset="0"/>
                <a:cs typeface="Times New Roman" panose="02020603050405020304" pitchFamily="18" charset="0"/>
              </a:rPr>
              <a:t>Information Acquisition </a:t>
            </a:r>
            <a:endParaRPr lang="en-US"/>
          </a:p>
        </p:txBody>
      </p:sp>
    </p:spTree>
    <p:extLst>
      <p:ext uri="{BB962C8B-B14F-4D97-AF65-F5344CB8AC3E}">
        <p14:creationId xmlns:p14="http://schemas.microsoft.com/office/powerpoint/2010/main" val="2354967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E6C27A-6A4D-43F5-BB90-D0B1496AEAD9}"/>
              </a:ext>
            </a:extLst>
          </p:cNvPr>
          <p:cNvSpPr>
            <a:spLocks noGrp="1"/>
          </p:cNvSpPr>
          <p:nvPr>
            <p:ph type="title"/>
          </p:nvPr>
        </p:nvSpPr>
        <p:spPr/>
        <p:txBody>
          <a:bodyPr/>
          <a:lstStyle/>
          <a:p>
            <a:r>
              <a:rPr lang="en-US"/>
              <a:t>Gun Control Logic</a:t>
            </a:r>
          </a:p>
        </p:txBody>
      </p:sp>
      <p:sp>
        <p:nvSpPr>
          <p:cNvPr id="3" name="Content Placeholder 2">
            <a:extLst>
              <a:ext uri="{FF2B5EF4-FFF2-40B4-BE49-F238E27FC236}">
                <a16:creationId xmlns:a16="http://schemas.microsoft.com/office/drawing/2014/main" xmlns="" id="{F431B5CD-65CA-42E2-8F91-C06EE681F5FC}"/>
              </a:ext>
            </a:extLst>
          </p:cNvPr>
          <p:cNvSpPr>
            <a:spLocks noGrp="1"/>
          </p:cNvSpPr>
          <p:nvPr>
            <p:ph idx="1"/>
          </p:nvPr>
        </p:nvSpPr>
        <p:spPr>
          <a:xfrm>
            <a:off x="1484310" y="2666999"/>
            <a:ext cx="10018713" cy="3929110"/>
          </a:xfrm>
        </p:spPr>
        <p:txBody>
          <a:bodyPr>
            <a:normAutofit/>
          </a:bodyPr>
          <a:lstStyle/>
          <a:p>
            <a:r>
              <a:rPr lang="en-US"/>
              <a:t>Computer vision guides the BCM’s communication with the TIVA to adjust the turret pitch appropriately</a:t>
            </a:r>
          </a:p>
          <a:p>
            <a:pPr lvl="1"/>
            <a:r>
              <a:rPr lang="en-US"/>
              <a:t>SPI is used to communicate between the BCM and TIVA</a:t>
            </a:r>
          </a:p>
          <a:p>
            <a:r>
              <a:rPr lang="en-US"/>
              <a:t>After target acquisition and aiming, the ‘trigger’ port on the TIVA is driven high and the gun fires continuously until the port is cleared</a:t>
            </a:r>
          </a:p>
          <a:p>
            <a:pPr lvl="1"/>
            <a:r>
              <a:rPr lang="en-US"/>
              <a:t>The encoder ensures that the gun is not obstructed by the frame of the robot itself</a:t>
            </a:r>
          </a:p>
          <a:p>
            <a:r>
              <a:rPr lang="en-US"/>
              <a:t>The reloading of the gun is quite similar to firing</a:t>
            </a:r>
          </a:p>
          <a:p>
            <a:pPr lvl="1"/>
            <a:r>
              <a:rPr lang="en-US"/>
              <a:t>The gun reloads itself from the extended magazine while firing</a:t>
            </a:r>
          </a:p>
        </p:txBody>
      </p:sp>
    </p:spTree>
    <p:extLst>
      <p:ext uri="{BB962C8B-B14F-4D97-AF65-F5344CB8AC3E}">
        <p14:creationId xmlns:p14="http://schemas.microsoft.com/office/powerpoint/2010/main" val="3118397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F16BA0-AA8C-4937-9B1B-6C214BCDC46E}"/>
              </a:ext>
            </a:extLst>
          </p:cNvPr>
          <p:cNvSpPr>
            <a:spLocks noGrp="1"/>
          </p:cNvSpPr>
          <p:nvPr>
            <p:ph type="title"/>
          </p:nvPr>
        </p:nvSpPr>
        <p:spPr>
          <a:xfrm>
            <a:off x="1484311" y="1555"/>
            <a:ext cx="10018713" cy="1752599"/>
          </a:xfrm>
        </p:spPr>
        <p:txBody>
          <a:bodyPr/>
          <a:lstStyle/>
          <a:p>
            <a:r>
              <a:rPr lang="en-US"/>
              <a:t>Budget Watch</a:t>
            </a:r>
          </a:p>
        </p:txBody>
      </p:sp>
      <p:graphicFrame>
        <p:nvGraphicFramePr>
          <p:cNvPr id="4" name="Table 4">
            <a:extLst>
              <a:ext uri="{FF2B5EF4-FFF2-40B4-BE49-F238E27FC236}">
                <a16:creationId xmlns:a16="http://schemas.microsoft.com/office/drawing/2014/main" xmlns="" id="{525F620B-74A2-482C-9FBA-6E36A4A9F4F4}"/>
              </a:ext>
            </a:extLst>
          </p:cNvPr>
          <p:cNvGraphicFramePr>
            <a:graphicFrameLocks noGrp="1"/>
          </p:cNvGraphicFramePr>
          <p:nvPr>
            <p:ph idx="1"/>
            <p:extLst>
              <p:ext uri="{D42A27DB-BD31-4B8C-83A1-F6EECF244321}">
                <p14:modId xmlns:p14="http://schemas.microsoft.com/office/powerpoint/2010/main" val="4054418352"/>
              </p:ext>
            </p:extLst>
          </p:nvPr>
        </p:nvGraphicFramePr>
        <p:xfrm>
          <a:off x="1484313" y="1757265"/>
          <a:ext cx="10395664" cy="4348470"/>
        </p:xfrm>
        <a:graphic>
          <a:graphicData uri="http://schemas.openxmlformats.org/drawingml/2006/table">
            <a:tbl>
              <a:tblPr firstRow="1" bandRow="1">
                <a:tableStyleId>{5C22544A-7EE6-4342-B048-85BDC9FD1C3A}</a:tableStyleId>
              </a:tblPr>
              <a:tblGrid>
                <a:gridCol w="2881630">
                  <a:extLst>
                    <a:ext uri="{9D8B030D-6E8A-4147-A177-3AD203B41FA5}">
                      <a16:colId xmlns:a16="http://schemas.microsoft.com/office/drawing/2014/main" xmlns="" val="729538341"/>
                    </a:ext>
                  </a:extLst>
                </a:gridCol>
                <a:gridCol w="2504678">
                  <a:extLst>
                    <a:ext uri="{9D8B030D-6E8A-4147-A177-3AD203B41FA5}">
                      <a16:colId xmlns:a16="http://schemas.microsoft.com/office/drawing/2014/main" xmlns="" val="1255573486"/>
                    </a:ext>
                  </a:extLst>
                </a:gridCol>
                <a:gridCol w="2504678">
                  <a:extLst>
                    <a:ext uri="{9D8B030D-6E8A-4147-A177-3AD203B41FA5}">
                      <a16:colId xmlns:a16="http://schemas.microsoft.com/office/drawing/2014/main" xmlns="" val="2186281607"/>
                    </a:ext>
                  </a:extLst>
                </a:gridCol>
                <a:gridCol w="2504678">
                  <a:extLst>
                    <a:ext uri="{9D8B030D-6E8A-4147-A177-3AD203B41FA5}">
                      <a16:colId xmlns:a16="http://schemas.microsoft.com/office/drawing/2014/main" xmlns="" val="1493484023"/>
                    </a:ext>
                  </a:extLst>
                </a:gridCol>
              </a:tblGrid>
              <a:tr h="370840">
                <a:tc>
                  <a:txBody>
                    <a:bodyPr/>
                    <a:lstStyle/>
                    <a:p>
                      <a:pPr>
                        <a:buNone/>
                      </a:pPr>
                      <a:r>
                        <a:rPr lang="en-US">
                          <a:latin typeface="Times New Roman" panose="02020603050405020304" pitchFamily="18" charset="0"/>
                          <a:cs typeface="Times New Roman" panose="02020603050405020304" pitchFamily="18" charset="0"/>
                        </a:rPr>
                        <a:t>Prototype </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pPr>
                        <a:buNone/>
                      </a:pPr>
                      <a:r>
                        <a:rPr lang="en-US">
                          <a:latin typeface="Times New Roman" panose="02020603050405020304" pitchFamily="18" charset="0"/>
                          <a:cs typeface="Times New Roman" panose="02020603050405020304" pitchFamily="18" charset="0"/>
                        </a:rPr>
                        <a:t>Prototype</a:t>
                      </a: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146595020"/>
                  </a:ext>
                </a:extLst>
              </a:tr>
              <a:tr h="370840">
                <a:tc>
                  <a:txBody>
                    <a:bodyPr/>
                    <a:lstStyle/>
                    <a:p>
                      <a:pPr>
                        <a:buNone/>
                      </a:pPr>
                      <a:r>
                        <a:rPr lang="en-US">
                          <a:latin typeface="Times New Roman" panose="02020603050405020304" pitchFamily="18" charset="0"/>
                          <a:cs typeface="Times New Roman" panose="02020603050405020304" pitchFamily="18" charset="0"/>
                        </a:rPr>
                        <a:t>Part</a:t>
                      </a:r>
                    </a:p>
                  </a:txBody>
                  <a:tcPr/>
                </a:tc>
                <a:tc>
                  <a:txBody>
                    <a:bodyPr/>
                    <a:lstStyle/>
                    <a:p>
                      <a:pPr>
                        <a:buNone/>
                      </a:pPr>
                      <a:r>
                        <a:rPr lang="en-US">
                          <a:latin typeface="Times New Roman" panose="02020603050405020304" pitchFamily="18" charset="0"/>
                          <a:cs typeface="Times New Roman" panose="02020603050405020304" pitchFamily="18" charset="0"/>
                        </a:rPr>
                        <a:t>Price</a:t>
                      </a:r>
                    </a:p>
                  </a:txBody>
                  <a:tcPr/>
                </a:tc>
                <a:tc>
                  <a:txBody>
                    <a:bodyPr/>
                    <a:lstStyle/>
                    <a:p>
                      <a:pPr>
                        <a:buNone/>
                      </a:pPr>
                      <a:r>
                        <a:rPr lang="en-US">
                          <a:latin typeface="Times New Roman" panose="02020603050405020304" pitchFamily="18" charset="0"/>
                          <a:cs typeface="Times New Roman" panose="02020603050405020304" pitchFamily="18" charset="0"/>
                        </a:rPr>
                        <a:t>Part</a:t>
                      </a:r>
                    </a:p>
                  </a:txBody>
                  <a:tcPr/>
                </a:tc>
                <a:tc>
                  <a:txBody>
                    <a:bodyPr/>
                    <a:lstStyle/>
                    <a:p>
                      <a:pPr>
                        <a:buNone/>
                      </a:pPr>
                      <a:r>
                        <a:rPr lang="en-US">
                          <a:latin typeface="Times New Roman" panose="02020603050405020304" pitchFamily="18" charset="0"/>
                          <a:cs typeface="Times New Roman" panose="02020603050405020304" pitchFamily="18" charset="0"/>
                        </a:rPr>
                        <a:t>Price</a:t>
                      </a:r>
                    </a:p>
                  </a:txBody>
                  <a:tcPr/>
                </a:tc>
                <a:extLst>
                  <a:ext uri="{0D108BD9-81ED-4DB2-BD59-A6C34878D82A}">
                    <a16:rowId xmlns:a16="http://schemas.microsoft.com/office/drawing/2014/main" xmlns="" val="3840535328"/>
                  </a:ext>
                </a:extLst>
              </a:tr>
              <a:tr h="370840">
                <a:tc>
                  <a:txBody>
                    <a:bodyPr/>
                    <a:lstStyle/>
                    <a:p>
                      <a:r>
                        <a:rPr lang="en-US">
                          <a:latin typeface="Times New Roman" panose="02020603050405020304" pitchFamily="18" charset="0"/>
                          <a:cs typeface="Times New Roman" panose="02020603050405020304" pitchFamily="18" charset="0"/>
                        </a:rPr>
                        <a:t>Pi Module x 5</a:t>
                      </a:r>
                    </a:p>
                  </a:txBody>
                  <a:tcPr/>
                </a:tc>
                <a:tc>
                  <a:txBody>
                    <a:bodyPr/>
                    <a:lstStyle/>
                    <a:p>
                      <a:r>
                        <a:rPr lang="en-US">
                          <a:latin typeface="Times New Roman" panose="02020603050405020304" pitchFamily="18" charset="0"/>
                          <a:cs typeface="Times New Roman" panose="02020603050405020304" pitchFamily="18" charset="0"/>
                        </a:rPr>
                        <a:t>160.00</a:t>
                      </a:r>
                    </a:p>
                  </a:txBody>
                  <a:tcPr/>
                </a:tc>
                <a:tc>
                  <a:txBody>
                    <a:bodyPr/>
                    <a:lstStyle/>
                    <a:p>
                      <a:r>
                        <a:rPr lang="en-US">
                          <a:latin typeface="Times New Roman" panose="02020603050405020304" pitchFamily="18" charset="0"/>
                          <a:cs typeface="Times New Roman" panose="02020603050405020304" pitchFamily="18" charset="0"/>
                        </a:rPr>
                        <a:t>Weapon</a:t>
                      </a:r>
                    </a:p>
                  </a:txBody>
                  <a:tcPr/>
                </a:tc>
                <a:tc>
                  <a:txBody>
                    <a:bodyPr/>
                    <a:lstStyle/>
                    <a:p>
                      <a:r>
                        <a:rPr lang="en-US">
                          <a:latin typeface="Times New Roman" panose="02020603050405020304" pitchFamily="18" charset="0"/>
                          <a:cs typeface="Times New Roman" panose="02020603050405020304" pitchFamily="18" charset="0"/>
                        </a:rPr>
                        <a:t>45.00</a:t>
                      </a:r>
                    </a:p>
                  </a:txBody>
                  <a:tcPr/>
                </a:tc>
                <a:extLst>
                  <a:ext uri="{0D108BD9-81ED-4DB2-BD59-A6C34878D82A}">
                    <a16:rowId xmlns:a16="http://schemas.microsoft.com/office/drawing/2014/main" xmlns="" val="3785712455"/>
                  </a:ext>
                </a:extLst>
              </a:tr>
              <a:tr h="370840">
                <a:tc>
                  <a:txBody>
                    <a:bodyPr/>
                    <a:lstStyle/>
                    <a:p>
                      <a:r>
                        <a:rPr lang="en-US">
                          <a:latin typeface="Times New Roman" panose="02020603050405020304" pitchFamily="18" charset="0"/>
                          <a:cs typeface="Times New Roman" panose="02020603050405020304" pitchFamily="18" charset="0"/>
                        </a:rPr>
                        <a:t>DC Geared Motor with encoder (x2)</a:t>
                      </a:r>
                    </a:p>
                  </a:txBody>
                  <a:tcPr/>
                </a:tc>
                <a:tc>
                  <a:txBody>
                    <a:bodyPr/>
                    <a:lstStyle/>
                    <a:p>
                      <a:r>
                        <a:rPr lang="en-US">
                          <a:latin typeface="Times New Roman" panose="02020603050405020304" pitchFamily="18" charset="0"/>
                          <a:cs typeface="Times New Roman" panose="02020603050405020304" pitchFamily="18" charset="0"/>
                        </a:rPr>
                        <a:t>70.00</a:t>
                      </a:r>
                    </a:p>
                  </a:txBody>
                  <a:tcPr/>
                </a:tc>
                <a:tc>
                  <a:txBody>
                    <a:bodyPr/>
                    <a:lstStyle/>
                    <a:p>
                      <a:pPr lvl="0">
                        <a:buNone/>
                      </a:pPr>
                      <a:r>
                        <a:rPr lang="en-US">
                          <a:latin typeface="Times New Roman" panose="02020603050405020304" pitchFamily="18" charset="0"/>
                          <a:cs typeface="Times New Roman" panose="02020603050405020304" pitchFamily="18" charset="0"/>
                        </a:rPr>
                        <a:t>Turret</a:t>
                      </a:r>
                    </a:p>
                  </a:txBody>
                  <a:tcPr/>
                </a:tc>
                <a:tc>
                  <a:txBody>
                    <a:bodyPr/>
                    <a:lstStyle/>
                    <a:p>
                      <a:pPr lvl="0">
                        <a:buNone/>
                      </a:pPr>
                      <a:r>
                        <a:rPr lang="en-US">
                          <a:latin typeface="Times New Roman" panose="02020603050405020304" pitchFamily="18" charset="0"/>
                          <a:cs typeface="Times New Roman" panose="02020603050405020304" pitchFamily="18" charset="0"/>
                        </a:rPr>
                        <a:t>8.00</a:t>
                      </a:r>
                    </a:p>
                  </a:txBody>
                  <a:tcPr/>
                </a:tc>
                <a:extLst>
                  <a:ext uri="{0D108BD9-81ED-4DB2-BD59-A6C34878D82A}">
                    <a16:rowId xmlns:a16="http://schemas.microsoft.com/office/drawing/2014/main" xmlns="" val="300606246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Encoder(x4)</a:t>
                      </a:r>
                    </a:p>
                  </a:txBody>
                  <a:tcPr/>
                </a:tc>
                <a:tc>
                  <a:txBody>
                    <a:bodyPr/>
                    <a:lstStyle/>
                    <a:p>
                      <a:pPr lvl="0">
                        <a:buNone/>
                      </a:pPr>
                      <a:r>
                        <a:rPr lang="en-US">
                          <a:latin typeface="Times New Roman" panose="02020603050405020304" pitchFamily="18" charset="0"/>
                          <a:cs typeface="Times New Roman" panose="02020603050405020304" pitchFamily="18" charset="0"/>
                        </a:rPr>
                        <a:t>19.00</a:t>
                      </a:r>
                    </a:p>
                  </a:txBody>
                  <a:tcPr/>
                </a:tc>
                <a:tc>
                  <a:txBody>
                    <a:bodyPr/>
                    <a:lstStyle/>
                    <a:p>
                      <a:pPr lvl="0">
                        <a:buNone/>
                      </a:pPr>
                      <a:r>
                        <a:rPr lang="en-US">
                          <a:latin typeface="Times New Roman" panose="02020603050405020304" pitchFamily="18" charset="0"/>
                          <a:cs typeface="Times New Roman" panose="02020603050405020304" pitchFamily="18" charset="0"/>
                        </a:rPr>
                        <a:t>Self Made Body</a:t>
                      </a:r>
                    </a:p>
                  </a:txBody>
                  <a:tcPr/>
                </a:tc>
                <a:tc>
                  <a:txBody>
                    <a:bodyPr/>
                    <a:lstStyle/>
                    <a:p>
                      <a:pPr lvl="0">
                        <a:buNone/>
                      </a:pPr>
                      <a:r>
                        <a:rPr lang="en-US">
                          <a:latin typeface="Times New Roman" panose="02020603050405020304" pitchFamily="18" charset="0"/>
                          <a:cs typeface="Times New Roman" panose="02020603050405020304" pitchFamily="18" charset="0"/>
                        </a:rPr>
                        <a:t>330.00</a:t>
                      </a:r>
                    </a:p>
                  </a:txBody>
                  <a:tcPr/>
                </a:tc>
                <a:extLst>
                  <a:ext uri="{0D108BD9-81ED-4DB2-BD59-A6C34878D82A}">
                    <a16:rowId xmlns:a16="http://schemas.microsoft.com/office/drawing/2014/main" xmlns="" val="1820545168"/>
                  </a:ext>
                </a:extLst>
              </a:tr>
              <a:tr h="370839">
                <a:tc>
                  <a:txBody>
                    <a:bodyPr/>
                    <a:lstStyle/>
                    <a:p>
                      <a:pPr lvl="0">
                        <a:buNone/>
                      </a:pPr>
                      <a:r>
                        <a:rPr lang="en-US">
                          <a:latin typeface="Times New Roman" panose="02020603050405020304" pitchFamily="18" charset="0"/>
                          <a:cs typeface="Times New Roman" panose="02020603050405020304" pitchFamily="18" charset="0"/>
                        </a:rPr>
                        <a:t>Camera</a:t>
                      </a:r>
                    </a:p>
                  </a:txBody>
                  <a:tcPr/>
                </a:tc>
                <a:tc>
                  <a:txBody>
                    <a:bodyPr/>
                    <a:lstStyle/>
                    <a:p>
                      <a:pPr lvl="0">
                        <a:buNone/>
                      </a:pPr>
                      <a:r>
                        <a:rPr lang="en-US">
                          <a:latin typeface="Times New Roman" panose="02020603050405020304" pitchFamily="18" charset="0"/>
                          <a:cs typeface="Times New Roman" panose="02020603050405020304" pitchFamily="18" charset="0"/>
                        </a:rPr>
                        <a:t>26.99</a:t>
                      </a:r>
                    </a:p>
                  </a:txBody>
                  <a:tcPr/>
                </a:tc>
                <a:tc>
                  <a:txBody>
                    <a:bodyPr/>
                    <a:lstStyle/>
                    <a:p>
                      <a:pPr lvl="0">
                        <a:buNone/>
                      </a:pPr>
                      <a:r>
                        <a:rPr lang="en-US">
                          <a:latin typeface="Times New Roman" panose="02020603050405020304" pitchFamily="18" charset="0"/>
                          <a:cs typeface="Times New Roman" panose="02020603050405020304" pitchFamily="18" charset="0"/>
                        </a:rPr>
                        <a:t>Battery(x2)</a:t>
                      </a:r>
                    </a:p>
                  </a:txBody>
                  <a:tcPr/>
                </a:tc>
                <a:tc>
                  <a:txBody>
                    <a:bodyPr/>
                    <a:lstStyle/>
                    <a:p>
                      <a:pPr lvl="0">
                        <a:buNone/>
                      </a:pPr>
                      <a:r>
                        <a:rPr lang="en-US">
                          <a:latin typeface="Times New Roman" panose="02020603050405020304" pitchFamily="18" charset="0"/>
                          <a:cs typeface="Times New Roman" panose="02020603050405020304" pitchFamily="18" charset="0"/>
                        </a:rPr>
                        <a:t>37.73</a:t>
                      </a:r>
                    </a:p>
                  </a:txBody>
                  <a:tcPr/>
                </a:tc>
                <a:extLst>
                  <a:ext uri="{0D108BD9-81ED-4DB2-BD59-A6C34878D82A}">
                    <a16:rowId xmlns:a16="http://schemas.microsoft.com/office/drawing/2014/main" xmlns="" val="4087930397"/>
                  </a:ext>
                </a:extLst>
              </a:tr>
              <a:tr h="37083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BOM Parts per PCB revision</a:t>
                      </a:r>
                    </a:p>
                  </a:txBody>
                  <a:tcPr/>
                </a:tc>
                <a:tc>
                  <a:txBody>
                    <a:bodyPr/>
                    <a:lstStyle/>
                    <a:p>
                      <a:r>
                        <a:rPr lang="en-US">
                          <a:latin typeface="Times New Roman" panose="02020603050405020304" pitchFamily="18" charset="0"/>
                          <a:cs typeface="Times New Roman" panose="02020603050405020304" pitchFamily="18" charset="0"/>
                        </a:rPr>
                        <a:t>496.65</a:t>
                      </a:r>
                    </a:p>
                  </a:txBody>
                  <a:tcPr/>
                </a:tc>
                <a:tc>
                  <a:txBody>
                    <a:bodyPr/>
                    <a:lstStyle/>
                    <a:p>
                      <a:pPr lvl="0">
                        <a:buNone/>
                      </a:pPr>
                      <a:r>
                        <a:rPr lang="en-US">
                          <a:latin typeface="Times New Roman" panose="02020603050405020304" pitchFamily="18" charset="0"/>
                          <a:cs typeface="Times New Roman" panose="02020603050405020304" pitchFamily="18" charset="0"/>
                        </a:rPr>
                        <a:t>Motor(x2)</a:t>
                      </a:r>
                    </a:p>
                  </a:txBody>
                  <a:tcPr/>
                </a:tc>
                <a:tc>
                  <a:txBody>
                    <a:bodyPr/>
                    <a:lstStyle/>
                    <a:p>
                      <a:pPr lvl="0">
                        <a:buNone/>
                      </a:pPr>
                      <a:r>
                        <a:rPr lang="en-US">
                          <a:latin typeface="Times New Roman" panose="02020603050405020304" pitchFamily="18" charset="0"/>
                          <a:cs typeface="Times New Roman" panose="02020603050405020304" pitchFamily="18" charset="0"/>
                        </a:rPr>
                        <a:t>29.98</a:t>
                      </a:r>
                    </a:p>
                  </a:txBody>
                  <a:tcPr/>
                </a:tc>
                <a:extLst>
                  <a:ext uri="{0D108BD9-81ED-4DB2-BD59-A6C34878D82A}">
                    <a16:rowId xmlns:a16="http://schemas.microsoft.com/office/drawing/2014/main" xmlns="" val="1183039629"/>
                  </a:ext>
                </a:extLst>
              </a:tr>
              <a:tr h="370838">
                <a:tc>
                  <a:txBody>
                    <a:bodyPr/>
                    <a:lstStyle/>
                    <a:p>
                      <a:r>
                        <a:rPr lang="en-US">
                          <a:latin typeface="Times New Roman" panose="02020603050405020304" pitchFamily="18" charset="0"/>
                          <a:cs typeface="Times New Roman" panose="02020603050405020304" pitchFamily="18" charset="0"/>
                        </a:rPr>
                        <a:t>PCB manufacturing</a:t>
                      </a:r>
                    </a:p>
                  </a:txBody>
                  <a:tcPr/>
                </a:tc>
                <a:tc>
                  <a:txBody>
                    <a:bodyPr/>
                    <a:lstStyle/>
                    <a:p>
                      <a:r>
                        <a:rPr lang="en-US">
                          <a:latin typeface="Times New Roman" panose="02020603050405020304" pitchFamily="18" charset="0"/>
                          <a:cs typeface="Times New Roman" panose="02020603050405020304" pitchFamily="18" charset="0"/>
                        </a:rPr>
                        <a:t>378.52</a:t>
                      </a:r>
                    </a:p>
                  </a:txBody>
                  <a:tcPr/>
                </a:tc>
                <a:tc>
                  <a:txBody>
                    <a:bodyPr/>
                    <a:lstStyle/>
                    <a:p>
                      <a:pPr lvl="0">
                        <a:buNone/>
                      </a:pPr>
                      <a:r>
                        <a:rPr lang="en-US">
                          <a:latin typeface="Times New Roman" panose="02020603050405020304" pitchFamily="18" charset="0"/>
                          <a:cs typeface="Times New Roman" panose="02020603050405020304" pitchFamily="18" charset="0"/>
                        </a:rPr>
                        <a:t>Gears - Various</a:t>
                      </a:r>
                    </a:p>
                  </a:txBody>
                  <a:tcPr/>
                </a:tc>
                <a:tc>
                  <a:txBody>
                    <a:bodyPr/>
                    <a:lstStyle/>
                    <a:p>
                      <a:pPr lvl="0">
                        <a:buNone/>
                      </a:pPr>
                      <a:r>
                        <a:rPr lang="en-US">
                          <a:latin typeface="Times New Roman" panose="02020603050405020304" pitchFamily="18" charset="0"/>
                          <a:cs typeface="Times New Roman" panose="02020603050405020304" pitchFamily="18" charset="0"/>
                        </a:rPr>
                        <a:t>30.00</a:t>
                      </a:r>
                    </a:p>
                  </a:txBody>
                  <a:tcPr/>
                </a:tc>
                <a:extLst>
                  <a:ext uri="{0D108BD9-81ED-4DB2-BD59-A6C34878D82A}">
                    <a16:rowId xmlns:a16="http://schemas.microsoft.com/office/drawing/2014/main" xmlns="" val="3922567639"/>
                  </a:ext>
                </a:extLst>
              </a:tr>
              <a:tr h="370838">
                <a:tc>
                  <a:txBody>
                    <a:bodyPr/>
                    <a:lstStyle/>
                    <a:p>
                      <a:r>
                        <a:rPr lang="en-US">
                          <a:latin typeface="Times New Roman" panose="02020603050405020304" pitchFamily="18" charset="0"/>
                          <a:cs typeface="Times New Roman" panose="02020603050405020304" pitchFamily="18" charset="0"/>
                        </a:rPr>
                        <a:t>R&amp;D</a:t>
                      </a:r>
                    </a:p>
                  </a:txBody>
                  <a:tcPr/>
                </a:tc>
                <a:tc>
                  <a:txBody>
                    <a:bodyPr/>
                    <a:lstStyle/>
                    <a:p>
                      <a:r>
                        <a:rPr lang="en-US">
                          <a:latin typeface="Times New Roman" panose="02020603050405020304" pitchFamily="18" charset="0"/>
                          <a:cs typeface="Times New Roman" panose="02020603050405020304" pitchFamily="18" charset="0"/>
                        </a:rPr>
                        <a:t>1000.00</a:t>
                      </a:r>
                    </a:p>
                  </a:txBody>
                  <a:tcPr/>
                </a:tc>
                <a:tc>
                  <a:txBody>
                    <a:bodyPr/>
                    <a:lstStyle/>
                    <a:p>
                      <a:pPr lvl="0">
                        <a:buNone/>
                      </a:pPr>
                      <a:r>
                        <a:rPr lang="en-US">
                          <a:latin typeface="Times New Roman" panose="02020603050405020304" pitchFamily="18" charset="0"/>
                          <a:cs typeface="Times New Roman" panose="02020603050405020304" pitchFamily="18" charset="0"/>
                        </a:rPr>
                        <a:t>Lidar</a:t>
                      </a:r>
                    </a:p>
                  </a:txBody>
                  <a:tcPr/>
                </a:tc>
                <a:tc>
                  <a:txBody>
                    <a:bodyPr/>
                    <a:lstStyle/>
                    <a:p>
                      <a:pPr lvl="0">
                        <a:buNone/>
                      </a:pPr>
                      <a:r>
                        <a:rPr lang="en-US">
                          <a:latin typeface="Times New Roman" panose="02020603050405020304" pitchFamily="18" charset="0"/>
                          <a:cs typeface="Times New Roman" panose="02020603050405020304" pitchFamily="18" charset="0"/>
                        </a:rPr>
                        <a:t>39.99</a:t>
                      </a:r>
                    </a:p>
                  </a:txBody>
                  <a:tcPr/>
                </a:tc>
                <a:extLst>
                  <a:ext uri="{0D108BD9-81ED-4DB2-BD59-A6C34878D82A}">
                    <a16:rowId xmlns:a16="http://schemas.microsoft.com/office/drawing/2014/main" xmlns="" val="1394061609"/>
                  </a:ext>
                </a:extLst>
              </a:tr>
              <a:tr h="370838">
                <a:tc>
                  <a:txBody>
                    <a:bodyPr/>
                    <a:lstStyle/>
                    <a:p>
                      <a:endParaRPr lang="en-US"/>
                    </a:p>
                  </a:txBody>
                  <a:tcPr/>
                </a:tc>
                <a:tc>
                  <a:txBody>
                    <a:bodyPr/>
                    <a:lstStyle/>
                    <a:p>
                      <a:endParaRPr lang="en-US"/>
                    </a:p>
                  </a:txBody>
                  <a:tcPr/>
                </a:tc>
                <a:tc>
                  <a:txBody>
                    <a:bodyPr/>
                    <a:lstStyle/>
                    <a:p>
                      <a:r>
                        <a:rPr lang="en-US">
                          <a:latin typeface="Times New Roman" panose="02020603050405020304" pitchFamily="18" charset="0"/>
                          <a:cs typeface="Times New Roman" panose="02020603050405020304" pitchFamily="18" charset="0"/>
                        </a:rPr>
                        <a:t> </a:t>
                      </a: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049958424"/>
                  </a:ext>
                </a:extLst>
              </a:tr>
              <a:tr h="370838">
                <a:tc>
                  <a:txBody>
                    <a:bodyPr/>
                    <a:lstStyle/>
                    <a:p>
                      <a:pPr lvl="0">
                        <a:buNone/>
                      </a:pPr>
                      <a:endParaRPr lang="en-US">
                        <a:latin typeface="Times New Roman" panose="02020603050405020304" pitchFamily="18" charset="0"/>
                        <a:cs typeface="Times New Roman" panose="02020603050405020304" pitchFamily="18" charset="0"/>
                      </a:endParaRPr>
                    </a:p>
                  </a:txBody>
                  <a:tcPr/>
                </a:tc>
                <a:tc>
                  <a:txBody>
                    <a:bodyPr/>
                    <a:lstStyle/>
                    <a:p>
                      <a:pPr lvl="0">
                        <a:buNone/>
                      </a:pPr>
                      <a:endParaRPr lang="en-US">
                        <a:latin typeface="Times New Roman" panose="02020603050405020304" pitchFamily="18" charset="0"/>
                        <a:cs typeface="Times New Roman" panose="02020603050405020304" pitchFamily="18" charset="0"/>
                      </a:endParaRPr>
                    </a:p>
                  </a:txBody>
                  <a:tcPr/>
                </a:tc>
                <a:tc>
                  <a:txBody>
                    <a:bodyPr/>
                    <a:lstStyle/>
                    <a:p>
                      <a:r>
                        <a:rPr lang="en-US">
                          <a:latin typeface="Times New Roman" panose="02020603050405020304" pitchFamily="18" charset="0"/>
                          <a:cs typeface="Times New Roman" panose="02020603050405020304" pitchFamily="18" charset="0"/>
                        </a:rPr>
                        <a:t>Total To Date:</a:t>
                      </a:r>
                    </a:p>
                  </a:txBody>
                  <a:tcPr/>
                </a:tc>
                <a:tc>
                  <a:txBody>
                    <a:bodyPr/>
                    <a:lstStyle/>
                    <a:p>
                      <a:r>
                        <a:rPr lang="en-US">
                          <a:latin typeface="Times New Roman" panose="02020603050405020304" pitchFamily="18" charset="0"/>
                          <a:cs typeface="Times New Roman" panose="02020603050405020304" pitchFamily="18" charset="0"/>
                        </a:rPr>
                        <a:t>3460.87</a:t>
                      </a:r>
                    </a:p>
                  </a:txBody>
                  <a:tcPr/>
                </a:tc>
                <a:extLst>
                  <a:ext uri="{0D108BD9-81ED-4DB2-BD59-A6C34878D82A}">
                    <a16:rowId xmlns:a16="http://schemas.microsoft.com/office/drawing/2014/main" xmlns="" val="3179271696"/>
                  </a:ext>
                </a:extLst>
              </a:tr>
            </a:tbl>
          </a:graphicData>
        </a:graphic>
      </p:graphicFrame>
    </p:spTree>
    <p:extLst>
      <p:ext uri="{BB962C8B-B14F-4D97-AF65-F5344CB8AC3E}">
        <p14:creationId xmlns:p14="http://schemas.microsoft.com/office/powerpoint/2010/main" val="3743453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6AD30037-67ED-4367-9BE0-45787510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xmlns="" id="{3BD148DA-0672-47E4-B5A6-2D69BB19752F}"/>
              </a:ext>
            </a:extLst>
          </p:cNvPr>
          <p:cNvPicPr>
            <a:picLocks noChangeAspect="1"/>
          </p:cNvPicPr>
          <p:nvPr/>
        </p:nvPicPr>
        <p:blipFill rotWithShape="1">
          <a:blip r:embed="rId3">
            <a:extLst>
              <a:ext uri="{28A0092B-C50C-407E-A947-70E740481C1C}">
                <a14:useLocalDpi xmlns:a14="http://schemas.microsoft.com/office/drawing/2010/main" val="0"/>
              </a:ext>
            </a:extLst>
          </a:blip>
          <a:srcRect l="11526" r="11205"/>
          <a:stretch/>
        </p:blipFill>
        <p:spPr>
          <a:xfrm>
            <a:off x="6892924" y="10"/>
            <a:ext cx="529907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5" name="Group 2">
            <a:extLst>
              <a:ext uri="{FF2B5EF4-FFF2-40B4-BE49-F238E27FC236}">
                <a16:creationId xmlns:a16="http://schemas.microsoft.com/office/drawing/2014/main" xmlns="" id="{50841A4E-5BC1-44B4-83CF-D524E8AEAD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32760" y="0"/>
            <a:ext cx="2436813" cy="6858001"/>
            <a:chOff x="1320800" y="0"/>
            <a:chExt cx="2436813" cy="6858001"/>
          </a:xfrm>
        </p:grpSpPr>
        <p:sp>
          <p:nvSpPr>
            <p:cNvPr id="16" name="Freeform 6">
              <a:extLst>
                <a:ext uri="{FF2B5EF4-FFF2-40B4-BE49-F238E27FC236}">
                  <a16:creationId xmlns:a16="http://schemas.microsoft.com/office/drawing/2014/main" xmlns="" id="{BF371BCC-8954-44E2-8C4F-29DC188727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xmlns="" id="{CD3505BE-B420-41C5-BE34-3E7652D37A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8" name="Freeform 8">
              <a:extLst>
                <a:ext uri="{FF2B5EF4-FFF2-40B4-BE49-F238E27FC236}">
                  <a16:creationId xmlns:a16="http://schemas.microsoft.com/office/drawing/2014/main" xmlns="" id="{4B68A05B-A78B-4D59-8CF9-1900731A21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9" name="Freeform 9">
              <a:extLst>
                <a:ext uri="{FF2B5EF4-FFF2-40B4-BE49-F238E27FC236}">
                  <a16:creationId xmlns:a16="http://schemas.microsoft.com/office/drawing/2014/main" xmlns="" id="{84D57A01-C112-4FF2-B5ED-0B762AAD9C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xmlns="" id="{6CCCCDF1-5D4F-4CA1-8400-DFBB96BB01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xmlns="" id="{20A090B2-5344-43CD-BC70-A6D44F15E8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xmlns="" id="{423E7D04-D96F-409E-BD7C-CB95F442FF4E}"/>
              </a:ext>
            </a:extLst>
          </p:cNvPr>
          <p:cNvSpPr>
            <a:spLocks noGrp="1"/>
          </p:cNvSpPr>
          <p:nvPr>
            <p:ph type="title"/>
          </p:nvPr>
        </p:nvSpPr>
        <p:spPr>
          <a:xfrm>
            <a:off x="1101580" y="2552700"/>
            <a:ext cx="5260680" cy="1752599"/>
          </a:xfrm>
        </p:spPr>
        <p:txBody>
          <a:bodyPr>
            <a:normAutofit/>
          </a:bodyPr>
          <a:lstStyle/>
          <a:p>
            <a:pPr algn="l"/>
            <a:r>
              <a:rPr lang="en-US"/>
              <a:t>Questions?</a:t>
            </a:r>
          </a:p>
        </p:txBody>
      </p:sp>
    </p:spTree>
    <p:extLst>
      <p:ext uri="{BB962C8B-B14F-4D97-AF65-F5344CB8AC3E}">
        <p14:creationId xmlns:p14="http://schemas.microsoft.com/office/powerpoint/2010/main" val="326112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921327"/>
          </a:xfrm>
        </p:spPr>
        <p:txBody>
          <a:bodyPr/>
          <a:lstStyle/>
          <a:p>
            <a:r>
              <a:rPr lang="en-US">
                <a:latin typeface="Times New Roman" panose="02020603050405020304" pitchFamily="18" charset="0"/>
                <a:cs typeface="Times New Roman" panose="02020603050405020304" pitchFamily="18" charset="0"/>
              </a:rPr>
              <a:t>Requirements and Specifications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42066587"/>
              </p:ext>
            </p:extLst>
          </p:nvPr>
        </p:nvGraphicFramePr>
        <p:xfrm>
          <a:off x="1675119" y="2205905"/>
          <a:ext cx="10018712" cy="2595880"/>
        </p:xfrm>
        <a:graphic>
          <a:graphicData uri="http://schemas.openxmlformats.org/drawingml/2006/table">
            <a:tbl>
              <a:tblPr firstRow="1" bandRow="1">
                <a:tableStyleId>{073A0DAA-6AF3-43AB-8588-CEC1D06C72B9}</a:tableStyleId>
              </a:tblPr>
              <a:tblGrid>
                <a:gridCol w="5009356">
                  <a:extLst>
                    <a:ext uri="{9D8B030D-6E8A-4147-A177-3AD203B41FA5}">
                      <a16:colId xmlns:a16="http://schemas.microsoft.com/office/drawing/2014/main" xmlns="" val="20000"/>
                    </a:ext>
                  </a:extLst>
                </a:gridCol>
                <a:gridCol w="5009356">
                  <a:extLst>
                    <a:ext uri="{9D8B030D-6E8A-4147-A177-3AD203B41FA5}">
                      <a16:colId xmlns:a16="http://schemas.microsoft.com/office/drawing/2014/main" xmlns="" val="20001"/>
                    </a:ext>
                  </a:extLst>
                </a:gridCol>
              </a:tblGrid>
              <a:tr h="370840">
                <a:tc>
                  <a:txBody>
                    <a:bodyPr/>
                    <a:lstStyle/>
                    <a:p>
                      <a:endParaRPr lang="en-US"/>
                    </a:p>
                  </a:txBody>
                  <a:tcPr/>
                </a:tc>
                <a:tc>
                  <a:txBody>
                    <a:bodyPr/>
                    <a:lstStyle/>
                    <a:p>
                      <a:endParaRPr lang="en-US"/>
                    </a:p>
                  </a:txBody>
                  <a:tcPr/>
                </a:tc>
                <a:extLst>
                  <a:ext uri="{0D108BD9-81ED-4DB2-BD59-A6C34878D82A}">
                    <a16:rowId xmlns:a16="http://schemas.microsoft.com/office/drawing/2014/main" xmlns="" val="10000"/>
                  </a:ext>
                </a:extLst>
              </a:tr>
              <a:tr h="370840">
                <a:tc>
                  <a:txBody>
                    <a:bodyPr/>
                    <a:lstStyle/>
                    <a:p>
                      <a:r>
                        <a:rPr lang="en-US">
                          <a:latin typeface="Times New Roman"/>
                          <a:cs typeface="Times New Roman"/>
                        </a:rPr>
                        <a:t>Battery Life</a:t>
                      </a:r>
                    </a:p>
                  </a:txBody>
                  <a:tcPr/>
                </a:tc>
                <a:tc>
                  <a:txBody>
                    <a:bodyPr/>
                    <a:lstStyle/>
                    <a:p>
                      <a:r>
                        <a:rPr lang="en-US">
                          <a:latin typeface="Times New Roman"/>
                          <a:cs typeface="Times New Roman"/>
                        </a:rPr>
                        <a:t>30 minutes minimum</a:t>
                      </a:r>
                    </a:p>
                  </a:txBody>
                  <a:tcPr/>
                </a:tc>
                <a:extLst>
                  <a:ext uri="{0D108BD9-81ED-4DB2-BD59-A6C34878D82A}">
                    <a16:rowId xmlns:a16="http://schemas.microsoft.com/office/drawing/2014/main" xmlns="" val="10001"/>
                  </a:ext>
                </a:extLst>
              </a:tr>
              <a:tr h="370840">
                <a:tc>
                  <a:txBody>
                    <a:bodyPr/>
                    <a:lstStyle/>
                    <a:p>
                      <a:r>
                        <a:rPr lang="en-US">
                          <a:latin typeface="Times New Roman"/>
                          <a:cs typeface="Times New Roman"/>
                        </a:rPr>
                        <a:t>Computer Vision Accuracy</a:t>
                      </a:r>
                    </a:p>
                  </a:txBody>
                  <a:tcPr/>
                </a:tc>
                <a:tc>
                  <a:txBody>
                    <a:bodyPr/>
                    <a:lstStyle/>
                    <a:p>
                      <a:r>
                        <a:rPr lang="en-US">
                          <a:latin typeface="Times New Roman"/>
                          <a:cs typeface="Times New Roman"/>
                        </a:rPr>
                        <a:t>Recognize</a:t>
                      </a:r>
                      <a:r>
                        <a:rPr lang="en-US" baseline="0">
                          <a:latin typeface="Times New Roman"/>
                          <a:cs typeface="Times New Roman"/>
                        </a:rPr>
                        <a:t> 90% of targets at 20 ft.</a:t>
                      </a:r>
                      <a:endParaRPr lang="en-US">
                        <a:latin typeface="Times New Roman"/>
                        <a:cs typeface="Times New Roman"/>
                      </a:endParaRPr>
                    </a:p>
                  </a:txBody>
                  <a:tcPr/>
                </a:tc>
                <a:extLst>
                  <a:ext uri="{0D108BD9-81ED-4DB2-BD59-A6C34878D82A}">
                    <a16:rowId xmlns:a16="http://schemas.microsoft.com/office/drawing/2014/main" xmlns="" val="10002"/>
                  </a:ext>
                </a:extLst>
              </a:tr>
              <a:tr h="370840">
                <a:tc>
                  <a:txBody>
                    <a:bodyPr/>
                    <a:lstStyle/>
                    <a:p>
                      <a:r>
                        <a:rPr lang="en-US">
                          <a:latin typeface="Times New Roman"/>
                          <a:cs typeface="Times New Roman"/>
                        </a:rPr>
                        <a:t>Locomotion</a:t>
                      </a:r>
                    </a:p>
                  </a:txBody>
                  <a:tcPr/>
                </a:tc>
                <a:tc>
                  <a:txBody>
                    <a:bodyPr/>
                    <a:lstStyle/>
                    <a:p>
                      <a:r>
                        <a:rPr lang="en-US" dirty="0">
                          <a:latin typeface="Times New Roman"/>
                          <a:cs typeface="Times New Roman"/>
                        </a:rPr>
                        <a:t>Up</a:t>
                      </a:r>
                      <a:r>
                        <a:rPr lang="en-US" baseline="0" dirty="0">
                          <a:latin typeface="Times New Roman"/>
                          <a:cs typeface="Times New Roman"/>
                        </a:rPr>
                        <a:t> to 1.5 MPH</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370840">
                <a:tc>
                  <a:txBody>
                    <a:bodyPr/>
                    <a:lstStyle/>
                    <a:p>
                      <a:r>
                        <a:rPr lang="en-US" baseline="0">
                          <a:latin typeface="Times New Roman"/>
                          <a:cs typeface="Times New Roman"/>
                        </a:rPr>
                        <a:t>Rotational Speed</a:t>
                      </a:r>
                      <a:endParaRPr lang="en-US">
                        <a:latin typeface="Times New Roman"/>
                        <a:cs typeface="Times New Roman"/>
                      </a:endParaRPr>
                    </a:p>
                  </a:txBody>
                  <a:tcPr/>
                </a:tc>
                <a:tc>
                  <a:txBody>
                    <a:bodyPr/>
                    <a:lstStyle/>
                    <a:p>
                      <a:r>
                        <a:rPr lang="en-US" dirty="0">
                          <a:latin typeface="Times New Roman"/>
                          <a:cs typeface="Times New Roman"/>
                        </a:rPr>
                        <a:t>10 rpm</a:t>
                      </a:r>
                    </a:p>
                  </a:txBody>
                  <a:tcPr/>
                </a:tc>
                <a:extLst>
                  <a:ext uri="{0D108BD9-81ED-4DB2-BD59-A6C34878D82A}">
                    <a16:rowId xmlns:a16="http://schemas.microsoft.com/office/drawing/2014/main" xmlns="" val="10004"/>
                  </a:ext>
                </a:extLst>
              </a:tr>
              <a:tr h="370840">
                <a:tc>
                  <a:txBody>
                    <a:bodyPr/>
                    <a:lstStyle/>
                    <a:p>
                      <a:r>
                        <a:rPr lang="en-US">
                          <a:latin typeface="Times New Roman"/>
                          <a:cs typeface="Times New Roman"/>
                        </a:rPr>
                        <a:t>Firing Accuracy</a:t>
                      </a:r>
                    </a:p>
                  </a:txBody>
                  <a:tcPr/>
                </a:tc>
                <a:tc>
                  <a:txBody>
                    <a:bodyPr/>
                    <a:lstStyle/>
                    <a:p>
                      <a:r>
                        <a:rPr lang="en-US">
                          <a:latin typeface="Times New Roman"/>
                          <a:cs typeface="Times New Roman"/>
                        </a:rPr>
                        <a:t>20% hit rate</a:t>
                      </a:r>
                    </a:p>
                  </a:txBody>
                  <a:tcPr/>
                </a:tc>
                <a:extLst>
                  <a:ext uri="{0D108BD9-81ED-4DB2-BD59-A6C34878D82A}">
                    <a16:rowId xmlns:a16="http://schemas.microsoft.com/office/drawing/2014/main" xmlns="" val="10005"/>
                  </a:ext>
                </a:extLst>
              </a:tr>
              <a:tr h="370840">
                <a:tc>
                  <a:txBody>
                    <a:bodyPr/>
                    <a:lstStyle/>
                    <a:p>
                      <a:r>
                        <a:rPr lang="en-US">
                          <a:latin typeface="Times New Roman"/>
                          <a:cs typeface="Times New Roman"/>
                        </a:rPr>
                        <a:t>Weight</a:t>
                      </a:r>
                    </a:p>
                  </a:txBody>
                  <a:tcPr/>
                </a:tc>
                <a:tc>
                  <a:txBody>
                    <a:bodyPr/>
                    <a:lstStyle/>
                    <a:p>
                      <a:r>
                        <a:rPr lang="en-US" dirty="0">
                          <a:latin typeface="Times New Roman"/>
                          <a:cs typeface="Times New Roman"/>
                        </a:rPr>
                        <a:t>Less than 30 </a:t>
                      </a:r>
                      <a:r>
                        <a:rPr lang="en-US" dirty="0" err="1">
                          <a:latin typeface="Times New Roman"/>
                          <a:cs typeface="Times New Roman"/>
                        </a:rPr>
                        <a:t>lbs</a:t>
                      </a:r>
                      <a:endParaRPr lang="en-US" dirty="0">
                        <a:latin typeface="Times New Roman"/>
                        <a:cs typeface="Times New Roman"/>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773453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629" y="-168678"/>
            <a:ext cx="10018713" cy="1171574"/>
          </a:xfrm>
        </p:spPr>
        <p:txBody>
          <a:bodyPr/>
          <a:lstStyle/>
          <a:p>
            <a:r>
              <a:rPr lang="en-US">
                <a:latin typeface="Times New Roman" panose="02020603050405020304" pitchFamily="18" charset="0"/>
                <a:cs typeface="Times New Roman" panose="02020603050405020304" pitchFamily="18" charset="0"/>
              </a:rPr>
              <a:t>Overall System Hardware Design</a:t>
            </a:r>
          </a:p>
        </p:txBody>
      </p:sp>
      <p:pic>
        <p:nvPicPr>
          <p:cNvPr id="9" name="Content Placeholder 8">
            <a:extLst>
              <a:ext uri="{FF2B5EF4-FFF2-40B4-BE49-F238E27FC236}">
                <a16:creationId xmlns:a16="http://schemas.microsoft.com/office/drawing/2014/main" xmlns="" id="{2E7E094F-65B7-43F6-9CA1-A6E27D6C0E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9658" y="820224"/>
            <a:ext cx="10321717" cy="6045578"/>
          </a:xfrm>
        </p:spPr>
      </p:pic>
    </p:spTree>
    <p:extLst>
      <p:ext uri="{BB962C8B-B14F-4D97-AF65-F5344CB8AC3E}">
        <p14:creationId xmlns:p14="http://schemas.microsoft.com/office/powerpoint/2010/main" val="709517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1A3B7E-B204-49D4-AAB5-452302E3818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Overall System Hardware Design</a:t>
            </a:r>
          </a:p>
        </p:txBody>
      </p:sp>
      <p:sp>
        <p:nvSpPr>
          <p:cNvPr id="3" name="Content Placeholder 2">
            <a:extLst>
              <a:ext uri="{FF2B5EF4-FFF2-40B4-BE49-F238E27FC236}">
                <a16:creationId xmlns:a16="http://schemas.microsoft.com/office/drawing/2014/main" xmlns="" id="{671E49DD-EC05-4CDB-AB2E-A2CE0CBA173C}"/>
              </a:ext>
            </a:extLst>
          </p:cNvPr>
          <p:cNvSpPr>
            <a:spLocks noGrp="1"/>
          </p:cNvSpPr>
          <p:nvPr>
            <p:ph idx="1"/>
          </p:nvPr>
        </p:nvSpPr>
        <p:spPr>
          <a:xfrm>
            <a:off x="1484310" y="2682367"/>
            <a:ext cx="10018713" cy="3124201"/>
          </a:xfrm>
        </p:spPr>
        <p:txBody>
          <a:bodyPr/>
          <a:lstStyle/>
          <a:p>
            <a:r>
              <a:rPr lang="en-US">
                <a:latin typeface="Times New Roman" panose="02020603050405020304" pitchFamily="18" charset="0"/>
                <a:cs typeface="Times New Roman" panose="02020603050405020304" pitchFamily="18" charset="0"/>
              </a:rPr>
              <a:t>The hardware of TankBot is split into 5 major component units: </a:t>
            </a:r>
          </a:p>
          <a:p>
            <a:pPr lvl="1"/>
            <a:r>
              <a:rPr lang="en-US">
                <a:latin typeface="Times New Roman" panose="02020603050405020304" pitchFamily="18" charset="0"/>
                <a:cs typeface="Times New Roman" panose="02020603050405020304" pitchFamily="18" charset="0"/>
              </a:rPr>
              <a:t>Firing System</a:t>
            </a:r>
          </a:p>
          <a:p>
            <a:pPr lvl="1"/>
            <a:r>
              <a:rPr lang="en-US">
                <a:latin typeface="Times New Roman" panose="02020603050405020304" pitchFamily="18" charset="0"/>
                <a:cs typeface="Times New Roman" panose="02020603050405020304" pitchFamily="18" charset="0"/>
              </a:rPr>
              <a:t>Wireless Access</a:t>
            </a:r>
          </a:p>
          <a:p>
            <a:pPr lvl="1"/>
            <a:r>
              <a:rPr lang="en-US">
                <a:latin typeface="Times New Roman" panose="02020603050405020304" pitchFamily="18" charset="0"/>
                <a:cs typeface="Times New Roman" panose="02020603050405020304" pitchFamily="18" charset="0"/>
              </a:rPr>
              <a:t>Information Acquisition</a:t>
            </a:r>
          </a:p>
          <a:p>
            <a:pPr lvl="1"/>
            <a:r>
              <a:rPr lang="en-US">
                <a:latin typeface="Times New Roman" panose="02020603050405020304" pitchFamily="18" charset="0"/>
                <a:cs typeface="Times New Roman" panose="02020603050405020304" pitchFamily="18" charset="0"/>
              </a:rPr>
              <a:t>Locomotive Systems</a:t>
            </a:r>
          </a:p>
          <a:p>
            <a:pPr lvl="1"/>
            <a:r>
              <a:rPr lang="en-US">
                <a:latin typeface="Times New Roman" panose="02020603050405020304" pitchFamily="18" charset="0"/>
                <a:cs typeface="Times New Roman" panose="02020603050405020304" pitchFamily="18" charset="0"/>
              </a:rPr>
              <a:t>Main Processor</a:t>
            </a:r>
          </a:p>
        </p:txBody>
      </p:sp>
    </p:spTree>
    <p:extLst>
      <p:ext uri="{BB962C8B-B14F-4D97-AF65-F5344CB8AC3E}">
        <p14:creationId xmlns:p14="http://schemas.microsoft.com/office/powerpoint/2010/main" val="2635118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D88D3A-1F77-4074-8819-EEDFACAED127}"/>
              </a:ext>
            </a:extLst>
          </p:cNvPr>
          <p:cNvSpPr>
            <a:spLocks noGrp="1"/>
          </p:cNvSpPr>
          <p:nvPr>
            <p:ph type="title"/>
          </p:nvPr>
        </p:nvSpPr>
        <p:spPr>
          <a:xfrm>
            <a:off x="1484311" y="-276838"/>
            <a:ext cx="10018713" cy="1402702"/>
          </a:xfrm>
        </p:spPr>
        <p:txBody>
          <a:bodyPr/>
          <a:lstStyle/>
          <a:p>
            <a:r>
              <a:rPr lang="en-US">
                <a:latin typeface="Times New Roman" panose="02020603050405020304" pitchFamily="18" charset="0"/>
                <a:cs typeface="Times New Roman" panose="02020603050405020304" pitchFamily="18" charset="0"/>
              </a:rPr>
              <a:t>Firing System Control</a:t>
            </a:r>
          </a:p>
        </p:txBody>
      </p:sp>
      <p:pic>
        <p:nvPicPr>
          <p:cNvPr id="3" name="Picture 2">
            <a:extLst>
              <a:ext uri="{FF2B5EF4-FFF2-40B4-BE49-F238E27FC236}">
                <a16:creationId xmlns:a16="http://schemas.microsoft.com/office/drawing/2014/main" xmlns="" id="{C0A3E64F-E5B4-42EC-A36A-9A7EC1F37AD5}"/>
              </a:ext>
            </a:extLst>
          </p:cNvPr>
          <p:cNvPicPr>
            <a:picLocks noChangeAspect="1"/>
          </p:cNvPicPr>
          <p:nvPr/>
        </p:nvPicPr>
        <p:blipFill>
          <a:blip r:embed="rId3"/>
          <a:stretch>
            <a:fillRect/>
          </a:stretch>
        </p:blipFill>
        <p:spPr>
          <a:xfrm>
            <a:off x="1198485" y="732048"/>
            <a:ext cx="10458941" cy="6125952"/>
          </a:xfrm>
          <a:prstGeom prst="rect">
            <a:avLst/>
          </a:prstGeom>
        </p:spPr>
      </p:pic>
    </p:spTree>
    <p:extLst>
      <p:ext uri="{BB962C8B-B14F-4D97-AF65-F5344CB8AC3E}">
        <p14:creationId xmlns:p14="http://schemas.microsoft.com/office/powerpoint/2010/main" val="3161167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D6E616-2F69-4137-8990-A1A5A7E3D642}"/>
              </a:ext>
            </a:extLst>
          </p:cNvPr>
          <p:cNvSpPr>
            <a:spLocks noGrp="1"/>
          </p:cNvSpPr>
          <p:nvPr>
            <p:ph type="title"/>
          </p:nvPr>
        </p:nvSpPr>
        <p:spPr>
          <a:xfrm>
            <a:off x="1585754" y="0"/>
            <a:ext cx="10018713" cy="1752599"/>
          </a:xfrm>
        </p:spPr>
        <p:txBody>
          <a:bodyPr/>
          <a:lstStyle/>
          <a:p>
            <a:r>
              <a:rPr lang="en-US">
                <a:latin typeface="Times New Roman" panose="02020603050405020304" pitchFamily="18" charset="0"/>
                <a:cs typeface="Times New Roman" panose="02020603050405020304" pitchFamily="18" charset="0"/>
              </a:rPr>
              <a:t>Fire System Control</a:t>
            </a:r>
          </a:p>
        </p:txBody>
      </p:sp>
      <p:sp>
        <p:nvSpPr>
          <p:cNvPr id="3" name="Content Placeholder 2">
            <a:extLst>
              <a:ext uri="{FF2B5EF4-FFF2-40B4-BE49-F238E27FC236}">
                <a16:creationId xmlns:a16="http://schemas.microsoft.com/office/drawing/2014/main" xmlns="" id="{911D243E-DB4E-4610-A539-9BCD93B10EC1}"/>
              </a:ext>
            </a:extLst>
          </p:cNvPr>
          <p:cNvSpPr>
            <a:spLocks noGrp="1"/>
          </p:cNvSpPr>
          <p:nvPr>
            <p:ph idx="1"/>
          </p:nvPr>
        </p:nvSpPr>
        <p:spPr>
          <a:xfrm>
            <a:off x="1344352" y="1429311"/>
            <a:ext cx="10018713" cy="4681203"/>
          </a:xfrm>
        </p:spPr>
        <p:txBody>
          <a:bodyPr>
            <a:normAutofit/>
          </a:bodyPr>
          <a:lstStyle/>
          <a:p>
            <a:r>
              <a:rPr lang="en-US">
                <a:latin typeface="Times New Roman" panose="02020603050405020304" pitchFamily="18" charset="0"/>
                <a:cs typeface="Times New Roman" panose="02020603050405020304" pitchFamily="18" charset="0"/>
              </a:rPr>
              <a:t>Gun selection</a:t>
            </a:r>
          </a:p>
          <a:p>
            <a:pPr lvl="1"/>
            <a:r>
              <a:rPr lang="en-US">
                <a:latin typeface="Times New Roman" panose="02020603050405020304" pitchFamily="18" charset="0"/>
                <a:cs typeface="Times New Roman" panose="02020603050405020304" pitchFamily="18" charset="0"/>
              </a:rPr>
              <a:t>Non-negotiable factors influencing gun selection</a:t>
            </a:r>
          </a:p>
          <a:p>
            <a:pPr lvl="2"/>
            <a:r>
              <a:rPr lang="en-US">
                <a:latin typeface="Times New Roman" panose="02020603050405020304" pitchFamily="18" charset="0"/>
                <a:cs typeface="Times New Roman" panose="02020603050405020304" pitchFamily="18" charset="0"/>
              </a:rPr>
              <a:t>Fire rate (higher than design specifications)</a:t>
            </a:r>
          </a:p>
          <a:p>
            <a:pPr lvl="2"/>
            <a:r>
              <a:rPr lang="en-US">
                <a:latin typeface="Times New Roman" panose="02020603050405020304" pitchFamily="18" charset="0"/>
                <a:cs typeface="Times New Roman" panose="02020603050405020304" pitchFamily="18" charset="0"/>
              </a:rPr>
              <a:t>Weight and volume (as low as possible)</a:t>
            </a:r>
          </a:p>
          <a:p>
            <a:pPr lvl="2"/>
            <a:r>
              <a:rPr lang="en-US">
                <a:latin typeface="Times New Roman" panose="02020603050405020304" pitchFamily="18" charset="0"/>
                <a:cs typeface="Times New Roman" panose="02020603050405020304" pitchFamily="18" charset="0"/>
              </a:rPr>
              <a:t>Electronically controllable</a:t>
            </a:r>
          </a:p>
          <a:p>
            <a:pPr lvl="2"/>
            <a:r>
              <a:rPr lang="en-US">
                <a:latin typeface="Times New Roman" panose="02020603050405020304" pitchFamily="18" charset="0"/>
                <a:cs typeface="Times New Roman" panose="02020603050405020304" pitchFamily="18" charset="0"/>
              </a:rPr>
              <a:t>Construct material (metal)</a:t>
            </a:r>
          </a:p>
          <a:p>
            <a:pPr lvl="1"/>
            <a:r>
              <a:rPr lang="en-US">
                <a:latin typeface="Times New Roman" panose="02020603050405020304" pitchFamily="18" charset="0"/>
                <a:cs typeface="Times New Roman" panose="02020603050405020304" pitchFamily="18" charset="0"/>
              </a:rPr>
              <a:t>Final gun selection: M4 airsoft electronic gun</a:t>
            </a:r>
          </a:p>
        </p:txBody>
      </p:sp>
    </p:spTree>
    <p:extLst>
      <p:ext uri="{BB962C8B-B14F-4D97-AF65-F5344CB8AC3E}">
        <p14:creationId xmlns:p14="http://schemas.microsoft.com/office/powerpoint/2010/main" val="25395826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TotalTime>
  <Words>1783</Words>
  <Application>Microsoft Office PowerPoint</Application>
  <PresentationFormat>Widescreen</PresentationFormat>
  <Paragraphs>436</Paragraphs>
  <Slides>45</Slides>
  <Notes>41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Cambria Math</vt:lpstr>
      <vt:lpstr>Corbel</vt:lpstr>
      <vt:lpstr>Times New Roman</vt:lpstr>
      <vt:lpstr>Parallax</vt:lpstr>
      <vt:lpstr>TankBot Autonomous Turret Mounted Sentry Robot</vt:lpstr>
      <vt:lpstr>Introduction</vt:lpstr>
      <vt:lpstr>Motivation</vt:lpstr>
      <vt:lpstr>Project Objectives</vt:lpstr>
      <vt:lpstr>Requirements and Specifications</vt:lpstr>
      <vt:lpstr>Overall System Hardware Design</vt:lpstr>
      <vt:lpstr>Overall System Hardware Design</vt:lpstr>
      <vt:lpstr>Firing System Control</vt:lpstr>
      <vt:lpstr>Fire System Control</vt:lpstr>
      <vt:lpstr>Fire System Control</vt:lpstr>
      <vt:lpstr>Fire System Control</vt:lpstr>
      <vt:lpstr>Fire System Control</vt:lpstr>
      <vt:lpstr>Fire System Control</vt:lpstr>
      <vt:lpstr>Gun Fire Example</vt:lpstr>
      <vt:lpstr>Wireless Access</vt:lpstr>
      <vt:lpstr>Wireless Access</vt:lpstr>
      <vt:lpstr>Wireless Access</vt:lpstr>
      <vt:lpstr>Wireless Access</vt:lpstr>
      <vt:lpstr>Remote Control Program Layout</vt:lpstr>
      <vt:lpstr>Information Acquisition </vt:lpstr>
      <vt:lpstr>PowerPoint Presentation</vt:lpstr>
      <vt:lpstr>PowerPoint Presentation</vt:lpstr>
      <vt:lpstr>Information Acquisition </vt:lpstr>
      <vt:lpstr>Locomotive System</vt:lpstr>
      <vt:lpstr>Motors</vt:lpstr>
      <vt:lpstr>Motor Model</vt:lpstr>
      <vt:lpstr>Characteristic of the Motor</vt:lpstr>
      <vt:lpstr>Control Feedback System</vt:lpstr>
      <vt:lpstr>Logic of Locomotion</vt:lpstr>
      <vt:lpstr>Motor Driver</vt:lpstr>
      <vt:lpstr>Motor Driver</vt:lpstr>
      <vt:lpstr>Motor Control Processor</vt:lpstr>
      <vt:lpstr>Main Processor</vt:lpstr>
      <vt:lpstr>Main Processor </vt:lpstr>
      <vt:lpstr>Main Processor Power Supplies</vt:lpstr>
      <vt:lpstr>Battery Safety</vt:lpstr>
      <vt:lpstr>Main Control and Motor Control Boards</vt:lpstr>
      <vt:lpstr>Overall System Software Design</vt:lpstr>
      <vt:lpstr>Overall System Software Design</vt:lpstr>
      <vt:lpstr>Information Acquisition </vt:lpstr>
      <vt:lpstr>Information Acquisition </vt:lpstr>
      <vt:lpstr>Information Acquisition </vt:lpstr>
      <vt:lpstr>Gun Control Logic</vt:lpstr>
      <vt:lpstr>Budget Watch</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TankBot Autonomous Sentry Mounted Turret</dc:title>
  <dc:creator>Stephen Greene</dc:creator>
  <cp:lastModifiedBy>Stephen Greene</cp:lastModifiedBy>
  <cp:revision>3</cp:revision>
  <dcterms:created xsi:type="dcterms:W3CDTF">1601-01-01T00:00:00Z</dcterms:created>
  <dcterms:modified xsi:type="dcterms:W3CDTF">2018-12-03T15:21:07Z</dcterms:modified>
</cp:coreProperties>
</file>